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5"/>
  </p:handout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8" r:id="rId11"/>
    <p:sldId id="275" r:id="rId12"/>
    <p:sldId id="276" r:id="rId13"/>
    <p:sldId id="277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Light" panose="00000400000000000000" pitchFamily="2" charset="0"/>
      <p:regular r:id="rId20"/>
      <p:italic r:id="rId21"/>
    </p:embeddedFont>
    <p:embeddedFont>
      <p:font typeface="Raleway" panose="020B0503030101060003" pitchFamily="34" charset="0"/>
      <p:regular r:id="rId22"/>
      <p:bold r:id="rId23"/>
      <p:italic r:id="rId24"/>
      <p:boldItalic r:id="rId25"/>
    </p:embeddedFont>
    <p:embeddedFont>
      <p:font typeface="Teko Medium" panose="02000000000000000000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E4E"/>
    <a:srgbClr val="FB1515"/>
    <a:srgbClr val="FB1111"/>
    <a:srgbClr val="E016C8"/>
    <a:srgbClr val="283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899" autoAdjust="0"/>
  </p:normalViewPr>
  <p:slideViewPr>
    <p:cSldViewPr snapToGrid="0">
      <p:cViewPr varScale="1">
        <p:scale>
          <a:sx n="82" d="100"/>
          <a:sy n="82" d="100"/>
        </p:scale>
        <p:origin x="413" y="72"/>
      </p:cViewPr>
      <p:guideLst>
        <p:guide orient="horz" pos="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486664-C18D-4ECE-AE1E-CA7C21956C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C9F08-700E-4C6E-BA38-0FC6496EE3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2CFA3-6A31-4781-AF17-22D73D917C1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D96E8-D2E8-47B9-B99B-150C473425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8405-2F20-4613-927E-4EB31EA8D1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B8A3E-C69E-430C-BA85-EB4F69311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0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DE10CF-3DAA-4019-85D4-ECB9015DDE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42275" y="594360"/>
            <a:ext cx="1707450" cy="164592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27BFCC5-6C49-4AC9-8265-47DB6FD118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42275" y="4587240"/>
            <a:ext cx="1707450" cy="164592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9ADDF58-111A-43EE-9128-9172863016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42275" y="2606040"/>
            <a:ext cx="1707450" cy="164592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5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8E37B6-086D-4288-94D6-D302EB2E4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" y="0"/>
            <a:ext cx="6093212" cy="5608320"/>
          </a:xfrm>
          <a:custGeom>
            <a:avLst/>
            <a:gdLst>
              <a:gd name="connsiteX0" fmla="*/ 0 w 6093212"/>
              <a:gd name="connsiteY0" fmla="*/ 0 h 5608320"/>
              <a:gd name="connsiteX1" fmla="*/ 5449001 w 6093212"/>
              <a:gd name="connsiteY1" fmla="*/ 0 h 5608320"/>
              <a:gd name="connsiteX2" fmla="*/ 5501562 w 6093212"/>
              <a:gd name="connsiteY2" fmla="*/ 72047 h 5608320"/>
              <a:gd name="connsiteX3" fmla="*/ 6093212 w 6093212"/>
              <a:gd name="connsiteY3" fmla="*/ 2057400 h 5608320"/>
              <a:gd name="connsiteX4" fmla="*/ 2628900 w 6093212"/>
              <a:gd name="connsiteY4" fmla="*/ 5608320 h 5608320"/>
              <a:gd name="connsiteX5" fmla="*/ 179262 w 6093212"/>
              <a:gd name="connsiteY5" fmla="*/ 4568280 h 5608320"/>
              <a:gd name="connsiteX6" fmla="*/ 0 w 6093212"/>
              <a:gd name="connsiteY6" fmla="*/ 4366111 h 560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3212" h="5608320">
                <a:moveTo>
                  <a:pt x="0" y="0"/>
                </a:moveTo>
                <a:lnTo>
                  <a:pt x="5449001" y="0"/>
                </a:lnTo>
                <a:lnTo>
                  <a:pt x="5501562" y="72047"/>
                </a:lnTo>
                <a:cubicBezTo>
                  <a:pt x="5875099" y="638778"/>
                  <a:pt x="6093212" y="1321981"/>
                  <a:pt x="6093212" y="2057400"/>
                </a:cubicBezTo>
                <a:cubicBezTo>
                  <a:pt x="6093212" y="4018519"/>
                  <a:pt x="4542187" y="5608320"/>
                  <a:pt x="2628900" y="5608320"/>
                </a:cubicBezTo>
                <a:cubicBezTo>
                  <a:pt x="1672257" y="5608320"/>
                  <a:pt x="806179" y="5210870"/>
                  <a:pt x="179262" y="4568280"/>
                </a:cubicBezTo>
                <a:lnTo>
                  <a:pt x="0" y="4366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8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2F57FB-7E90-475F-94DD-3352B8AABE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2628" y="0"/>
            <a:ext cx="4338638" cy="6858000"/>
          </a:xfrm>
          <a:prstGeom prst="parallelogram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9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D2523B5-9165-4331-9B71-D495C2C3B6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4035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96A18-9D18-413E-81A9-F2DB1266A0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7813" y="3429000"/>
            <a:ext cx="6834187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1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F66EA3-13DC-4DC8-B79B-B006057DA7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3533775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DD80A5E6-18B2-44C8-9B15-26BED3CAFB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29112" y="3429000"/>
            <a:ext cx="3533775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16FEFF0-55C4-4CDD-9765-40DB5231FE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15325" y="0"/>
            <a:ext cx="3533775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CFE1CF-F49C-4DBC-B8B5-56CA9EE5F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869" y="1334960"/>
            <a:ext cx="1880325" cy="3435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C3F444C-7D44-4E9F-BDEA-FBAD4CFD4C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13446" y="1343668"/>
            <a:ext cx="1880325" cy="3435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5280E0D-5758-421D-84BE-E33530F779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6086" y="1339314"/>
            <a:ext cx="1880325" cy="3435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2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3EABCA-4061-4D89-A454-F531591477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591313"/>
            <a:ext cx="1408113" cy="135940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A99D5E7-5ED2-4924-966A-53CA0869C0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2749296"/>
            <a:ext cx="1408113" cy="1359408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2F57B7D-E8C6-441A-9ACC-A0044907C2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4907279"/>
            <a:ext cx="1408113" cy="1359408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4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1BF6BE-A9FA-4DCF-986C-B60925BA33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1840992"/>
            <a:ext cx="5753100" cy="312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5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64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59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pos="216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  <p15:guide id="6" orient="horz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EAF966-89E9-477B-8C91-3BE6AFAEA418}"/>
              </a:ext>
            </a:extLst>
          </p:cNvPr>
          <p:cNvSpPr txBox="1"/>
          <p:nvPr/>
        </p:nvSpPr>
        <p:spPr>
          <a:xfrm>
            <a:off x="3024336" y="2642825"/>
            <a:ext cx="614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eko Medium" panose="02000000000000000000" pitchFamily="2" charset="0"/>
                <a:cs typeface="Teko Medium" panose="02000000000000000000" pitchFamily="2" charset="0"/>
              </a:rPr>
              <a:t>HAPPY </a:t>
            </a:r>
            <a:r>
              <a:rPr lang="en-US" sz="9600" dirty="0">
                <a:solidFill>
                  <a:srgbClr val="FC4E4E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EASTER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36B2C16-DB36-4139-BEDD-785E2D13F5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500"/>
            </a:avLst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7" name="Google Shape;573;p32">
            <a:extLst>
              <a:ext uri="{FF2B5EF4-FFF2-40B4-BE49-F238E27FC236}">
                <a16:creationId xmlns:a16="http://schemas.microsoft.com/office/drawing/2014/main" id="{0336A845-6425-4822-9242-00907BDC73DF}"/>
              </a:ext>
            </a:extLst>
          </p:cNvPr>
          <p:cNvGrpSpPr/>
          <p:nvPr/>
        </p:nvGrpSpPr>
        <p:grpSpPr>
          <a:xfrm>
            <a:off x="2650566" y="4229936"/>
            <a:ext cx="6202923" cy="3368528"/>
            <a:chOff x="164175" y="1466925"/>
            <a:chExt cx="1928350" cy="1047200"/>
          </a:xfrm>
        </p:grpSpPr>
        <p:sp>
          <p:nvSpPr>
            <p:cNvPr id="278" name="Google Shape;574;p32">
              <a:extLst>
                <a:ext uri="{FF2B5EF4-FFF2-40B4-BE49-F238E27FC236}">
                  <a16:creationId xmlns:a16="http://schemas.microsoft.com/office/drawing/2014/main" id="{D8358A60-52AD-448F-9C89-15A2B42F4269}"/>
                </a:ext>
              </a:extLst>
            </p:cNvPr>
            <p:cNvSpPr/>
            <p:nvPr/>
          </p:nvSpPr>
          <p:spPr>
            <a:xfrm>
              <a:off x="636250" y="1466925"/>
              <a:ext cx="673700" cy="635400"/>
            </a:xfrm>
            <a:custGeom>
              <a:avLst/>
              <a:gdLst/>
              <a:ahLst/>
              <a:cxnLst/>
              <a:rect l="l" t="t" r="r" b="b"/>
              <a:pathLst>
                <a:path w="26948" h="25416" extrusionOk="0">
                  <a:moveTo>
                    <a:pt x="19306" y="0"/>
                  </a:moveTo>
                  <a:cubicBezTo>
                    <a:pt x="16702" y="0"/>
                    <a:pt x="13165" y="1161"/>
                    <a:pt x="8370" y="4559"/>
                  </a:cubicBezTo>
                  <a:cubicBezTo>
                    <a:pt x="0" y="10488"/>
                    <a:pt x="1110" y="18676"/>
                    <a:pt x="6301" y="22899"/>
                  </a:cubicBezTo>
                  <a:cubicBezTo>
                    <a:pt x="7105" y="23557"/>
                    <a:pt x="8003" y="24106"/>
                    <a:pt x="8958" y="24526"/>
                  </a:cubicBezTo>
                  <a:cubicBezTo>
                    <a:pt x="10283" y="25104"/>
                    <a:pt x="11702" y="25416"/>
                    <a:pt x="13137" y="25416"/>
                  </a:cubicBezTo>
                  <a:cubicBezTo>
                    <a:pt x="17151" y="25416"/>
                    <a:pt x="21290" y="22981"/>
                    <a:pt x="23840" y="17151"/>
                  </a:cubicBezTo>
                  <a:cubicBezTo>
                    <a:pt x="26948" y="10042"/>
                    <a:pt x="26687" y="5868"/>
                    <a:pt x="25316" y="3401"/>
                  </a:cubicBezTo>
                  <a:cubicBezTo>
                    <a:pt x="24910" y="2667"/>
                    <a:pt x="24370" y="2021"/>
                    <a:pt x="23720" y="1495"/>
                  </a:cubicBezTo>
                  <a:cubicBezTo>
                    <a:pt x="22679" y="648"/>
                    <a:pt x="21253" y="0"/>
                    <a:pt x="1930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75;p32">
              <a:extLst>
                <a:ext uri="{FF2B5EF4-FFF2-40B4-BE49-F238E27FC236}">
                  <a16:creationId xmlns:a16="http://schemas.microsoft.com/office/drawing/2014/main" id="{16AB6C92-91E0-4E40-B1C1-4ED0344477E7}"/>
                </a:ext>
              </a:extLst>
            </p:cNvPr>
            <p:cNvSpPr/>
            <p:nvPr/>
          </p:nvSpPr>
          <p:spPr>
            <a:xfrm>
              <a:off x="1143925" y="1703475"/>
              <a:ext cx="37475" cy="36600"/>
            </a:xfrm>
            <a:custGeom>
              <a:avLst/>
              <a:gdLst/>
              <a:ahLst/>
              <a:cxnLst/>
              <a:rect l="l" t="t" r="r" b="b"/>
              <a:pathLst>
                <a:path w="1499" h="1464" extrusionOk="0">
                  <a:moveTo>
                    <a:pt x="239" y="1212"/>
                  </a:moveTo>
                  <a:cubicBezTo>
                    <a:pt x="0" y="978"/>
                    <a:pt x="18" y="566"/>
                    <a:pt x="283" y="297"/>
                  </a:cubicBezTo>
                  <a:cubicBezTo>
                    <a:pt x="544" y="27"/>
                    <a:pt x="982" y="0"/>
                    <a:pt x="1247" y="248"/>
                  </a:cubicBezTo>
                  <a:cubicBezTo>
                    <a:pt x="1499" y="487"/>
                    <a:pt x="1459" y="907"/>
                    <a:pt x="1154" y="1194"/>
                  </a:cubicBezTo>
                  <a:cubicBezTo>
                    <a:pt x="880" y="1455"/>
                    <a:pt x="487" y="1464"/>
                    <a:pt x="239" y="121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76;p32">
              <a:extLst>
                <a:ext uri="{FF2B5EF4-FFF2-40B4-BE49-F238E27FC236}">
                  <a16:creationId xmlns:a16="http://schemas.microsoft.com/office/drawing/2014/main" id="{119BC6C7-D2F7-43C7-A890-C9EBD8401715}"/>
                </a:ext>
              </a:extLst>
            </p:cNvPr>
            <p:cNvSpPr/>
            <p:nvPr/>
          </p:nvSpPr>
          <p:spPr>
            <a:xfrm>
              <a:off x="1150000" y="1575475"/>
              <a:ext cx="65225" cy="125600"/>
            </a:xfrm>
            <a:custGeom>
              <a:avLst/>
              <a:gdLst/>
              <a:ahLst/>
              <a:cxnLst/>
              <a:rect l="l" t="t" r="r" b="b"/>
              <a:pathLst>
                <a:path w="2609" h="5024" extrusionOk="0">
                  <a:moveTo>
                    <a:pt x="398" y="4325"/>
                  </a:moveTo>
                  <a:cubicBezTo>
                    <a:pt x="0" y="3493"/>
                    <a:pt x="354" y="1504"/>
                    <a:pt x="1274" y="752"/>
                  </a:cubicBezTo>
                  <a:cubicBezTo>
                    <a:pt x="2189" y="1"/>
                    <a:pt x="2609" y="642"/>
                    <a:pt x="2030" y="2008"/>
                  </a:cubicBezTo>
                  <a:cubicBezTo>
                    <a:pt x="1451" y="3374"/>
                    <a:pt x="739" y="5023"/>
                    <a:pt x="398" y="432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77;p32">
              <a:extLst>
                <a:ext uri="{FF2B5EF4-FFF2-40B4-BE49-F238E27FC236}">
                  <a16:creationId xmlns:a16="http://schemas.microsoft.com/office/drawing/2014/main" id="{A755645E-D65D-4069-9736-B9BCFE0B3166}"/>
                </a:ext>
              </a:extLst>
            </p:cNvPr>
            <p:cNvSpPr/>
            <p:nvPr/>
          </p:nvSpPr>
          <p:spPr>
            <a:xfrm>
              <a:off x="1182375" y="1644450"/>
              <a:ext cx="105375" cy="77175"/>
            </a:xfrm>
            <a:custGeom>
              <a:avLst/>
              <a:gdLst/>
              <a:ahLst/>
              <a:cxnLst/>
              <a:rect l="l" t="t" r="r" b="b"/>
              <a:pathLst>
                <a:path w="4215" h="3087" extrusionOk="0">
                  <a:moveTo>
                    <a:pt x="160" y="2326"/>
                  </a:moveTo>
                  <a:cubicBezTo>
                    <a:pt x="350" y="1429"/>
                    <a:pt x="1844" y="67"/>
                    <a:pt x="3029" y="36"/>
                  </a:cubicBezTo>
                  <a:cubicBezTo>
                    <a:pt x="4214" y="1"/>
                    <a:pt x="4157" y="761"/>
                    <a:pt x="2866" y="1490"/>
                  </a:cubicBezTo>
                  <a:cubicBezTo>
                    <a:pt x="1570" y="2224"/>
                    <a:pt x="1" y="3087"/>
                    <a:pt x="160" y="23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78;p32">
              <a:extLst>
                <a:ext uri="{FF2B5EF4-FFF2-40B4-BE49-F238E27FC236}">
                  <a16:creationId xmlns:a16="http://schemas.microsoft.com/office/drawing/2014/main" id="{34B45350-A484-4EDD-BF86-F2FC82B77FE8}"/>
                </a:ext>
              </a:extLst>
            </p:cNvPr>
            <p:cNvSpPr/>
            <p:nvPr/>
          </p:nvSpPr>
          <p:spPr>
            <a:xfrm>
              <a:off x="1175850" y="1716300"/>
              <a:ext cx="107800" cy="42125"/>
            </a:xfrm>
            <a:custGeom>
              <a:avLst/>
              <a:gdLst/>
              <a:ahLst/>
              <a:cxnLst/>
              <a:rect l="l" t="t" r="r" b="b"/>
              <a:pathLst>
                <a:path w="4312" h="1685" extrusionOk="0">
                  <a:moveTo>
                    <a:pt x="3861" y="1437"/>
                  </a:moveTo>
                  <a:cubicBezTo>
                    <a:pt x="4073" y="1384"/>
                    <a:pt x="4312" y="955"/>
                    <a:pt x="3900" y="566"/>
                  </a:cubicBezTo>
                  <a:cubicBezTo>
                    <a:pt x="3489" y="177"/>
                    <a:pt x="1699" y="0"/>
                    <a:pt x="850" y="385"/>
                  </a:cubicBezTo>
                  <a:cubicBezTo>
                    <a:pt x="1" y="770"/>
                    <a:pt x="2844" y="1685"/>
                    <a:pt x="3861" y="143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79;p32">
              <a:extLst>
                <a:ext uri="{FF2B5EF4-FFF2-40B4-BE49-F238E27FC236}">
                  <a16:creationId xmlns:a16="http://schemas.microsoft.com/office/drawing/2014/main" id="{A4F17896-2E85-42B2-BA41-9683CCCC1D99}"/>
                </a:ext>
              </a:extLst>
            </p:cNvPr>
            <p:cNvSpPr/>
            <p:nvPr/>
          </p:nvSpPr>
          <p:spPr>
            <a:xfrm>
              <a:off x="1162150" y="1734200"/>
              <a:ext cx="66800" cy="92875"/>
            </a:xfrm>
            <a:custGeom>
              <a:avLst/>
              <a:gdLst/>
              <a:ahLst/>
              <a:cxnLst/>
              <a:rect l="l" t="t" r="r" b="b"/>
              <a:pathLst>
                <a:path w="2672" h="3715" extrusionOk="0">
                  <a:moveTo>
                    <a:pt x="1614" y="3569"/>
                  </a:moveTo>
                  <a:cubicBezTo>
                    <a:pt x="1774" y="3714"/>
                    <a:pt x="2485" y="3595"/>
                    <a:pt x="2578" y="3038"/>
                  </a:cubicBezTo>
                  <a:cubicBezTo>
                    <a:pt x="2671" y="2476"/>
                    <a:pt x="1592" y="973"/>
                    <a:pt x="797" y="487"/>
                  </a:cubicBezTo>
                  <a:cubicBezTo>
                    <a:pt x="1" y="1"/>
                    <a:pt x="836" y="2861"/>
                    <a:pt x="1614" y="356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80;p32">
              <a:extLst>
                <a:ext uri="{FF2B5EF4-FFF2-40B4-BE49-F238E27FC236}">
                  <a16:creationId xmlns:a16="http://schemas.microsoft.com/office/drawing/2014/main" id="{7A6691A7-055F-4B8F-B12A-A83FCB113618}"/>
                </a:ext>
              </a:extLst>
            </p:cNvPr>
            <p:cNvSpPr/>
            <p:nvPr/>
          </p:nvSpPr>
          <p:spPr>
            <a:xfrm>
              <a:off x="1115725" y="1743925"/>
              <a:ext cx="49650" cy="116425"/>
            </a:xfrm>
            <a:custGeom>
              <a:avLst/>
              <a:gdLst/>
              <a:ahLst/>
              <a:cxnLst/>
              <a:rect l="l" t="t" r="r" b="b"/>
              <a:pathLst>
                <a:path w="1986" h="4657" extrusionOk="0">
                  <a:moveTo>
                    <a:pt x="1517" y="646"/>
                  </a:moveTo>
                  <a:cubicBezTo>
                    <a:pt x="1986" y="1402"/>
                    <a:pt x="1933" y="3241"/>
                    <a:pt x="1203" y="3949"/>
                  </a:cubicBezTo>
                  <a:cubicBezTo>
                    <a:pt x="469" y="4656"/>
                    <a:pt x="1" y="4073"/>
                    <a:pt x="346" y="2799"/>
                  </a:cubicBezTo>
                  <a:cubicBezTo>
                    <a:pt x="686" y="1526"/>
                    <a:pt x="1115" y="1"/>
                    <a:pt x="1517" y="64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81;p32">
              <a:extLst>
                <a:ext uri="{FF2B5EF4-FFF2-40B4-BE49-F238E27FC236}">
                  <a16:creationId xmlns:a16="http://schemas.microsoft.com/office/drawing/2014/main" id="{539081F5-9BB8-41BF-8685-4942CC2D79C5}"/>
                </a:ext>
              </a:extLst>
            </p:cNvPr>
            <p:cNvSpPr/>
            <p:nvPr/>
          </p:nvSpPr>
          <p:spPr>
            <a:xfrm>
              <a:off x="1045650" y="1728575"/>
              <a:ext cx="86675" cy="72750"/>
            </a:xfrm>
            <a:custGeom>
              <a:avLst/>
              <a:gdLst/>
              <a:ahLst/>
              <a:cxnLst/>
              <a:rect l="l" t="t" r="r" b="b"/>
              <a:pathLst>
                <a:path w="3467" h="2910" extrusionOk="0">
                  <a:moveTo>
                    <a:pt x="3423" y="707"/>
                  </a:moveTo>
                  <a:cubicBezTo>
                    <a:pt x="3365" y="1539"/>
                    <a:pt x="2198" y="2816"/>
                    <a:pt x="1124" y="2861"/>
                  </a:cubicBezTo>
                  <a:cubicBezTo>
                    <a:pt x="54" y="2909"/>
                    <a:pt x="1" y="2206"/>
                    <a:pt x="1079" y="1517"/>
                  </a:cubicBezTo>
                  <a:cubicBezTo>
                    <a:pt x="2158" y="822"/>
                    <a:pt x="3467" y="0"/>
                    <a:pt x="3423" y="70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82;p32">
              <a:extLst>
                <a:ext uri="{FF2B5EF4-FFF2-40B4-BE49-F238E27FC236}">
                  <a16:creationId xmlns:a16="http://schemas.microsoft.com/office/drawing/2014/main" id="{A288C462-284D-4F62-B560-1570FACEE574}"/>
                </a:ext>
              </a:extLst>
            </p:cNvPr>
            <p:cNvSpPr/>
            <p:nvPr/>
          </p:nvSpPr>
          <p:spPr>
            <a:xfrm>
              <a:off x="1029175" y="1694975"/>
              <a:ext cx="107800" cy="39800"/>
            </a:xfrm>
            <a:custGeom>
              <a:avLst/>
              <a:gdLst/>
              <a:ahLst/>
              <a:cxnLst/>
              <a:rect l="l" t="t" r="r" b="b"/>
              <a:pathLst>
                <a:path w="4312" h="1592" extrusionOk="0">
                  <a:moveTo>
                    <a:pt x="412" y="332"/>
                  </a:moveTo>
                  <a:cubicBezTo>
                    <a:pt x="204" y="398"/>
                    <a:pt x="1" y="844"/>
                    <a:pt x="443" y="1203"/>
                  </a:cubicBezTo>
                  <a:cubicBezTo>
                    <a:pt x="881" y="1556"/>
                    <a:pt x="2680" y="1592"/>
                    <a:pt x="3498" y="1136"/>
                  </a:cubicBezTo>
                  <a:cubicBezTo>
                    <a:pt x="4312" y="685"/>
                    <a:pt x="1407" y="0"/>
                    <a:pt x="412" y="33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83;p32">
              <a:extLst>
                <a:ext uri="{FF2B5EF4-FFF2-40B4-BE49-F238E27FC236}">
                  <a16:creationId xmlns:a16="http://schemas.microsoft.com/office/drawing/2014/main" id="{0E1709F0-556E-4AE5-9624-810830A83A83}"/>
                </a:ext>
              </a:extLst>
            </p:cNvPr>
            <p:cNvSpPr/>
            <p:nvPr/>
          </p:nvSpPr>
          <p:spPr>
            <a:xfrm>
              <a:off x="1079250" y="1623350"/>
              <a:ext cx="71550" cy="89100"/>
            </a:xfrm>
            <a:custGeom>
              <a:avLst/>
              <a:gdLst/>
              <a:ahLst/>
              <a:cxnLst/>
              <a:rect l="l" t="t" r="r" b="b"/>
              <a:pathLst>
                <a:path w="2862" h="3564" extrusionOk="0">
                  <a:moveTo>
                    <a:pt x="965" y="133"/>
                  </a:moveTo>
                  <a:cubicBezTo>
                    <a:pt x="797" y="0"/>
                    <a:pt x="98" y="177"/>
                    <a:pt x="49" y="743"/>
                  </a:cubicBezTo>
                  <a:cubicBezTo>
                    <a:pt x="1" y="1309"/>
                    <a:pt x="1194" y="2719"/>
                    <a:pt x="2026" y="3144"/>
                  </a:cubicBezTo>
                  <a:cubicBezTo>
                    <a:pt x="2861" y="3564"/>
                    <a:pt x="1800" y="774"/>
                    <a:pt x="965" y="13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84;p32">
              <a:extLst>
                <a:ext uri="{FF2B5EF4-FFF2-40B4-BE49-F238E27FC236}">
                  <a16:creationId xmlns:a16="http://schemas.microsoft.com/office/drawing/2014/main" id="{38041DFE-56E6-41C7-BFEB-F409EFF94C64}"/>
                </a:ext>
              </a:extLst>
            </p:cNvPr>
            <p:cNvSpPr/>
            <p:nvPr/>
          </p:nvSpPr>
          <p:spPr>
            <a:xfrm>
              <a:off x="893000" y="1796750"/>
              <a:ext cx="32300" cy="35400"/>
            </a:xfrm>
            <a:custGeom>
              <a:avLst/>
              <a:gdLst/>
              <a:ahLst/>
              <a:cxnLst/>
              <a:rect l="l" t="t" r="r" b="b"/>
              <a:pathLst>
                <a:path w="1292" h="1416" extrusionOk="0">
                  <a:moveTo>
                    <a:pt x="598" y="1398"/>
                  </a:moveTo>
                  <a:cubicBezTo>
                    <a:pt x="262" y="1385"/>
                    <a:pt x="1" y="1067"/>
                    <a:pt x="10" y="695"/>
                  </a:cubicBezTo>
                  <a:cubicBezTo>
                    <a:pt x="23" y="306"/>
                    <a:pt x="324" y="1"/>
                    <a:pt x="691" y="5"/>
                  </a:cubicBezTo>
                  <a:cubicBezTo>
                    <a:pt x="1040" y="10"/>
                    <a:pt x="1292" y="346"/>
                    <a:pt x="1261" y="766"/>
                  </a:cubicBezTo>
                  <a:cubicBezTo>
                    <a:pt x="1234" y="1146"/>
                    <a:pt x="951" y="1416"/>
                    <a:pt x="598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85;p32">
              <a:extLst>
                <a:ext uri="{FF2B5EF4-FFF2-40B4-BE49-F238E27FC236}">
                  <a16:creationId xmlns:a16="http://schemas.microsoft.com/office/drawing/2014/main" id="{BE6B2FC1-908A-4340-AAEB-8EE75F5DB24D}"/>
                </a:ext>
              </a:extLst>
            </p:cNvPr>
            <p:cNvSpPr/>
            <p:nvPr/>
          </p:nvSpPr>
          <p:spPr>
            <a:xfrm>
              <a:off x="833000" y="1677950"/>
              <a:ext cx="66450" cy="117075"/>
            </a:xfrm>
            <a:custGeom>
              <a:avLst/>
              <a:gdLst/>
              <a:ahLst/>
              <a:cxnLst/>
              <a:rect l="l" t="t" r="r" b="b"/>
              <a:pathLst>
                <a:path w="2658" h="4683" extrusionOk="0">
                  <a:moveTo>
                    <a:pt x="1937" y="4390"/>
                  </a:moveTo>
                  <a:cubicBezTo>
                    <a:pt x="1083" y="4050"/>
                    <a:pt x="0" y="2348"/>
                    <a:pt x="168" y="1172"/>
                  </a:cubicBezTo>
                  <a:cubicBezTo>
                    <a:pt x="341" y="0"/>
                    <a:pt x="1079" y="186"/>
                    <a:pt x="1579" y="1587"/>
                  </a:cubicBezTo>
                  <a:cubicBezTo>
                    <a:pt x="2078" y="2989"/>
                    <a:pt x="2657" y="4682"/>
                    <a:pt x="1937" y="43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86;p32">
              <a:extLst>
                <a:ext uri="{FF2B5EF4-FFF2-40B4-BE49-F238E27FC236}">
                  <a16:creationId xmlns:a16="http://schemas.microsoft.com/office/drawing/2014/main" id="{9D5C9CA9-F76D-41C8-B287-210CB4B01282}"/>
                </a:ext>
              </a:extLst>
            </p:cNvPr>
            <p:cNvSpPr/>
            <p:nvPr/>
          </p:nvSpPr>
          <p:spPr>
            <a:xfrm>
              <a:off x="902075" y="1672625"/>
              <a:ext cx="58925" cy="128150"/>
            </a:xfrm>
            <a:custGeom>
              <a:avLst/>
              <a:gdLst/>
              <a:ahLst/>
              <a:cxnLst/>
              <a:rect l="l" t="t" r="r" b="b"/>
              <a:pathLst>
                <a:path w="2357" h="5126" extrusionOk="0">
                  <a:moveTo>
                    <a:pt x="469" y="4458"/>
                  </a:moveTo>
                  <a:cubicBezTo>
                    <a:pt x="0" y="3666"/>
                    <a:pt x="182" y="1654"/>
                    <a:pt x="1035" y="828"/>
                  </a:cubicBezTo>
                  <a:cubicBezTo>
                    <a:pt x="1884" y="1"/>
                    <a:pt x="2357" y="602"/>
                    <a:pt x="1897" y="2017"/>
                  </a:cubicBezTo>
                  <a:cubicBezTo>
                    <a:pt x="1437" y="3432"/>
                    <a:pt x="863" y="5125"/>
                    <a:pt x="469" y="445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87;p32">
              <a:extLst>
                <a:ext uri="{FF2B5EF4-FFF2-40B4-BE49-F238E27FC236}">
                  <a16:creationId xmlns:a16="http://schemas.microsoft.com/office/drawing/2014/main" id="{0122B490-21AB-4BC8-85E2-7ED85606FF9C}"/>
                </a:ext>
              </a:extLst>
            </p:cNvPr>
            <p:cNvSpPr/>
            <p:nvPr/>
          </p:nvSpPr>
          <p:spPr>
            <a:xfrm>
              <a:off x="928275" y="1745575"/>
              <a:ext cx="85450" cy="69900"/>
            </a:xfrm>
            <a:custGeom>
              <a:avLst/>
              <a:gdLst/>
              <a:ahLst/>
              <a:cxnLst/>
              <a:rect l="l" t="t" r="r" b="b"/>
              <a:pathLst>
                <a:path w="3418" h="2796" extrusionOk="0">
                  <a:moveTo>
                    <a:pt x="3299" y="677"/>
                  </a:moveTo>
                  <a:cubicBezTo>
                    <a:pt x="3418" y="496"/>
                    <a:pt x="3303" y="19"/>
                    <a:pt x="2737" y="10"/>
                  </a:cubicBezTo>
                  <a:cubicBezTo>
                    <a:pt x="2171" y="1"/>
                    <a:pt x="730" y="1075"/>
                    <a:pt x="367" y="1937"/>
                  </a:cubicBezTo>
                  <a:cubicBezTo>
                    <a:pt x="0" y="2795"/>
                    <a:pt x="2715" y="1553"/>
                    <a:pt x="3299" y="67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88;p32">
              <a:extLst>
                <a:ext uri="{FF2B5EF4-FFF2-40B4-BE49-F238E27FC236}">
                  <a16:creationId xmlns:a16="http://schemas.microsoft.com/office/drawing/2014/main" id="{31B46337-CA17-4731-B8B6-6B8E933BD84D}"/>
                </a:ext>
              </a:extLst>
            </p:cNvPr>
            <p:cNvSpPr/>
            <p:nvPr/>
          </p:nvSpPr>
          <p:spPr>
            <a:xfrm>
              <a:off x="917225" y="1814675"/>
              <a:ext cx="106575" cy="47650"/>
            </a:xfrm>
            <a:custGeom>
              <a:avLst/>
              <a:gdLst/>
              <a:ahLst/>
              <a:cxnLst/>
              <a:rect l="l" t="t" r="r" b="b"/>
              <a:pathLst>
                <a:path w="4263" h="1906" extrusionOk="0">
                  <a:moveTo>
                    <a:pt x="3599" y="1901"/>
                  </a:moveTo>
                  <a:cubicBezTo>
                    <a:pt x="3820" y="1901"/>
                    <a:pt x="4262" y="1331"/>
                    <a:pt x="3953" y="858"/>
                  </a:cubicBezTo>
                  <a:cubicBezTo>
                    <a:pt x="3643" y="385"/>
                    <a:pt x="1831" y="0"/>
                    <a:pt x="915" y="182"/>
                  </a:cubicBezTo>
                  <a:cubicBezTo>
                    <a:pt x="0" y="358"/>
                    <a:pt x="2551" y="1906"/>
                    <a:pt x="3599" y="190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89;p32">
              <a:extLst>
                <a:ext uri="{FF2B5EF4-FFF2-40B4-BE49-F238E27FC236}">
                  <a16:creationId xmlns:a16="http://schemas.microsoft.com/office/drawing/2014/main" id="{189720B2-5CB7-4C1D-8927-6E075756EB9C}"/>
                </a:ext>
              </a:extLst>
            </p:cNvPr>
            <p:cNvSpPr/>
            <p:nvPr/>
          </p:nvSpPr>
          <p:spPr>
            <a:xfrm>
              <a:off x="910150" y="1843400"/>
              <a:ext cx="69875" cy="96750"/>
            </a:xfrm>
            <a:custGeom>
              <a:avLst/>
              <a:gdLst/>
              <a:ahLst/>
              <a:cxnLst/>
              <a:rect l="l" t="t" r="r" b="b"/>
              <a:pathLst>
                <a:path w="2795" h="3870" extrusionOk="0">
                  <a:moveTo>
                    <a:pt x="730" y="204"/>
                  </a:moveTo>
                  <a:cubicBezTo>
                    <a:pt x="1592" y="447"/>
                    <a:pt x="2794" y="1840"/>
                    <a:pt x="2733" y="2852"/>
                  </a:cubicBezTo>
                  <a:cubicBezTo>
                    <a:pt x="2666" y="3869"/>
                    <a:pt x="1932" y="3754"/>
                    <a:pt x="1322" y="2583"/>
                  </a:cubicBezTo>
                  <a:cubicBezTo>
                    <a:pt x="716" y="1416"/>
                    <a:pt x="0" y="1"/>
                    <a:pt x="730" y="204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90;p32">
              <a:extLst>
                <a:ext uri="{FF2B5EF4-FFF2-40B4-BE49-F238E27FC236}">
                  <a16:creationId xmlns:a16="http://schemas.microsoft.com/office/drawing/2014/main" id="{B0C48402-C009-4FF4-947A-EF9C55EA9FE3}"/>
                </a:ext>
              </a:extLst>
            </p:cNvPr>
            <p:cNvSpPr/>
            <p:nvPr/>
          </p:nvSpPr>
          <p:spPr>
            <a:xfrm>
              <a:off x="864825" y="1839750"/>
              <a:ext cx="50875" cy="111225"/>
            </a:xfrm>
            <a:custGeom>
              <a:avLst/>
              <a:gdLst/>
              <a:ahLst/>
              <a:cxnLst/>
              <a:rect l="l" t="t" r="r" b="b"/>
              <a:pathLst>
                <a:path w="2035" h="4449" extrusionOk="0">
                  <a:moveTo>
                    <a:pt x="1508" y="549"/>
                  </a:moveTo>
                  <a:cubicBezTo>
                    <a:pt x="2034" y="1199"/>
                    <a:pt x="2030" y="2932"/>
                    <a:pt x="1269" y="3688"/>
                  </a:cubicBezTo>
                  <a:cubicBezTo>
                    <a:pt x="513" y="4449"/>
                    <a:pt x="1" y="3967"/>
                    <a:pt x="328" y="2724"/>
                  </a:cubicBezTo>
                  <a:cubicBezTo>
                    <a:pt x="655" y="1482"/>
                    <a:pt x="1066" y="1"/>
                    <a:pt x="1508" y="54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91;p32">
              <a:extLst>
                <a:ext uri="{FF2B5EF4-FFF2-40B4-BE49-F238E27FC236}">
                  <a16:creationId xmlns:a16="http://schemas.microsoft.com/office/drawing/2014/main" id="{73616003-FD50-4FA2-BF96-E535DD984304}"/>
                </a:ext>
              </a:extLst>
            </p:cNvPr>
            <p:cNvSpPr/>
            <p:nvPr/>
          </p:nvSpPr>
          <p:spPr>
            <a:xfrm>
              <a:off x="803375" y="1824500"/>
              <a:ext cx="80475" cy="75750"/>
            </a:xfrm>
            <a:custGeom>
              <a:avLst/>
              <a:gdLst/>
              <a:ahLst/>
              <a:cxnLst/>
              <a:rect l="l" t="t" r="r" b="b"/>
              <a:pathLst>
                <a:path w="3219" h="3030" extrusionOk="0">
                  <a:moveTo>
                    <a:pt x="106" y="2371"/>
                  </a:moveTo>
                  <a:cubicBezTo>
                    <a:pt x="0" y="2561"/>
                    <a:pt x="151" y="3029"/>
                    <a:pt x="712" y="2989"/>
                  </a:cubicBezTo>
                  <a:cubicBezTo>
                    <a:pt x="1278" y="2954"/>
                    <a:pt x="2627" y="1769"/>
                    <a:pt x="2923" y="885"/>
                  </a:cubicBezTo>
                  <a:cubicBezTo>
                    <a:pt x="3219" y="1"/>
                    <a:pt x="615" y="1455"/>
                    <a:pt x="106" y="237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92;p32">
              <a:extLst>
                <a:ext uri="{FF2B5EF4-FFF2-40B4-BE49-F238E27FC236}">
                  <a16:creationId xmlns:a16="http://schemas.microsoft.com/office/drawing/2014/main" id="{E03390BC-43C6-458F-BD32-C37F76EFBC80}"/>
                </a:ext>
              </a:extLst>
            </p:cNvPr>
            <p:cNvSpPr/>
            <p:nvPr/>
          </p:nvSpPr>
          <p:spPr>
            <a:xfrm>
              <a:off x="786025" y="1781850"/>
              <a:ext cx="108125" cy="46100"/>
            </a:xfrm>
            <a:custGeom>
              <a:avLst/>
              <a:gdLst/>
              <a:ahLst/>
              <a:cxnLst/>
              <a:rect l="l" t="t" r="r" b="b"/>
              <a:pathLst>
                <a:path w="4325" h="1844" extrusionOk="0">
                  <a:moveTo>
                    <a:pt x="615" y="93"/>
                  </a:moveTo>
                  <a:cubicBezTo>
                    <a:pt x="398" y="111"/>
                    <a:pt x="0" y="712"/>
                    <a:pt x="345" y="1158"/>
                  </a:cubicBezTo>
                  <a:cubicBezTo>
                    <a:pt x="694" y="1605"/>
                    <a:pt x="2529" y="1844"/>
                    <a:pt x="3427" y="1592"/>
                  </a:cubicBezTo>
                  <a:cubicBezTo>
                    <a:pt x="4324" y="1340"/>
                    <a:pt x="1658" y="0"/>
                    <a:pt x="615" y="9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93;p32">
              <a:extLst>
                <a:ext uri="{FF2B5EF4-FFF2-40B4-BE49-F238E27FC236}">
                  <a16:creationId xmlns:a16="http://schemas.microsoft.com/office/drawing/2014/main" id="{4D177CFF-252C-4A3E-8CED-8E73CD603B8B}"/>
                </a:ext>
              </a:extLst>
            </p:cNvPr>
            <p:cNvSpPr/>
            <p:nvPr/>
          </p:nvSpPr>
          <p:spPr>
            <a:xfrm>
              <a:off x="1101250" y="1914800"/>
              <a:ext cx="55325" cy="103850"/>
            </a:xfrm>
            <a:custGeom>
              <a:avLst/>
              <a:gdLst/>
              <a:ahLst/>
              <a:cxnLst/>
              <a:rect l="l" t="t" r="r" b="b"/>
              <a:pathLst>
                <a:path w="2213" h="4154" extrusionOk="0">
                  <a:moveTo>
                    <a:pt x="1700" y="0"/>
                  </a:moveTo>
                  <a:cubicBezTo>
                    <a:pt x="1525" y="0"/>
                    <a:pt x="1296" y="120"/>
                    <a:pt x="1031" y="377"/>
                  </a:cubicBezTo>
                  <a:cubicBezTo>
                    <a:pt x="182" y="1199"/>
                    <a:pt x="1" y="3211"/>
                    <a:pt x="465" y="4002"/>
                  </a:cubicBezTo>
                  <a:cubicBezTo>
                    <a:pt x="526" y="4106"/>
                    <a:pt x="591" y="4154"/>
                    <a:pt x="660" y="4154"/>
                  </a:cubicBezTo>
                  <a:cubicBezTo>
                    <a:pt x="1034" y="4154"/>
                    <a:pt x="1504" y="2757"/>
                    <a:pt x="1893" y="1562"/>
                  </a:cubicBezTo>
                  <a:cubicBezTo>
                    <a:pt x="2213" y="587"/>
                    <a:pt x="2088" y="0"/>
                    <a:pt x="170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94;p32">
              <a:extLst>
                <a:ext uri="{FF2B5EF4-FFF2-40B4-BE49-F238E27FC236}">
                  <a16:creationId xmlns:a16="http://schemas.microsoft.com/office/drawing/2014/main" id="{C80609C0-857A-494A-98E1-BC0584F22C89}"/>
                </a:ext>
              </a:extLst>
            </p:cNvPr>
            <p:cNvSpPr/>
            <p:nvPr/>
          </p:nvSpPr>
          <p:spPr>
            <a:xfrm>
              <a:off x="891025" y="1544425"/>
              <a:ext cx="74675" cy="59650"/>
            </a:xfrm>
            <a:custGeom>
              <a:avLst/>
              <a:gdLst/>
              <a:ahLst/>
              <a:cxnLst/>
              <a:rect l="l" t="t" r="r" b="b"/>
              <a:pathLst>
                <a:path w="2987" h="2386" extrusionOk="0">
                  <a:moveTo>
                    <a:pt x="2753" y="0"/>
                  </a:moveTo>
                  <a:cubicBezTo>
                    <a:pt x="2179" y="0"/>
                    <a:pt x="500" y="1049"/>
                    <a:pt x="102" y="1764"/>
                  </a:cubicBezTo>
                  <a:cubicBezTo>
                    <a:pt x="0" y="1947"/>
                    <a:pt x="135" y="2386"/>
                    <a:pt x="646" y="2386"/>
                  </a:cubicBezTo>
                  <a:cubicBezTo>
                    <a:pt x="667" y="2386"/>
                    <a:pt x="689" y="2385"/>
                    <a:pt x="712" y="2383"/>
                  </a:cubicBezTo>
                  <a:cubicBezTo>
                    <a:pt x="1274" y="2348"/>
                    <a:pt x="2627" y="1159"/>
                    <a:pt x="2923" y="274"/>
                  </a:cubicBezTo>
                  <a:cubicBezTo>
                    <a:pt x="2986" y="82"/>
                    <a:pt x="2912" y="0"/>
                    <a:pt x="275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95;p32">
              <a:extLst>
                <a:ext uri="{FF2B5EF4-FFF2-40B4-BE49-F238E27FC236}">
                  <a16:creationId xmlns:a16="http://schemas.microsoft.com/office/drawing/2014/main" id="{F76B2304-CEAB-4505-859C-0BBC60535113}"/>
                </a:ext>
              </a:extLst>
            </p:cNvPr>
            <p:cNvSpPr/>
            <p:nvPr/>
          </p:nvSpPr>
          <p:spPr>
            <a:xfrm>
              <a:off x="927175" y="15130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172" y="1"/>
                  </a:moveTo>
                  <a:cubicBezTo>
                    <a:pt x="791" y="191"/>
                    <a:pt x="402" y="399"/>
                    <a:pt x="0" y="624"/>
                  </a:cubicBezTo>
                  <a:cubicBezTo>
                    <a:pt x="131" y="633"/>
                    <a:pt x="261" y="637"/>
                    <a:pt x="389" y="637"/>
                  </a:cubicBezTo>
                  <a:cubicBezTo>
                    <a:pt x="724" y="637"/>
                    <a:pt x="1040" y="606"/>
                    <a:pt x="1287" y="536"/>
                  </a:cubicBezTo>
                  <a:cubicBezTo>
                    <a:pt x="1592" y="447"/>
                    <a:pt x="1486" y="239"/>
                    <a:pt x="117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96;p32">
              <a:extLst>
                <a:ext uri="{FF2B5EF4-FFF2-40B4-BE49-F238E27FC236}">
                  <a16:creationId xmlns:a16="http://schemas.microsoft.com/office/drawing/2014/main" id="{5142FAF3-59E2-4AA3-AED1-97563A1A82E2}"/>
                </a:ext>
              </a:extLst>
            </p:cNvPr>
            <p:cNvSpPr/>
            <p:nvPr/>
          </p:nvSpPr>
          <p:spPr>
            <a:xfrm>
              <a:off x="724550" y="1658600"/>
              <a:ext cx="58950" cy="52750"/>
            </a:xfrm>
            <a:custGeom>
              <a:avLst/>
              <a:gdLst/>
              <a:ahLst/>
              <a:cxnLst/>
              <a:rect l="l" t="t" r="r" b="b"/>
              <a:pathLst>
                <a:path w="2358" h="2110" extrusionOk="0">
                  <a:moveTo>
                    <a:pt x="1681" y="0"/>
                  </a:moveTo>
                  <a:cubicBezTo>
                    <a:pt x="1575" y="5"/>
                    <a:pt x="1473" y="27"/>
                    <a:pt x="1380" y="62"/>
                  </a:cubicBezTo>
                  <a:cubicBezTo>
                    <a:pt x="854" y="699"/>
                    <a:pt x="394" y="1384"/>
                    <a:pt x="1" y="2109"/>
                  </a:cubicBezTo>
                  <a:cubicBezTo>
                    <a:pt x="761" y="1857"/>
                    <a:pt x="1884" y="1194"/>
                    <a:pt x="2238" y="668"/>
                  </a:cubicBezTo>
                  <a:cubicBezTo>
                    <a:pt x="2357" y="487"/>
                    <a:pt x="2247" y="9"/>
                    <a:pt x="1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97;p32">
              <a:extLst>
                <a:ext uri="{FF2B5EF4-FFF2-40B4-BE49-F238E27FC236}">
                  <a16:creationId xmlns:a16="http://schemas.microsoft.com/office/drawing/2014/main" id="{BA0CDEA9-BC87-487B-A590-E6A5FD504CBC}"/>
                </a:ext>
              </a:extLst>
            </p:cNvPr>
            <p:cNvSpPr/>
            <p:nvPr/>
          </p:nvSpPr>
          <p:spPr>
            <a:xfrm>
              <a:off x="709750" y="1730825"/>
              <a:ext cx="83800" cy="44200"/>
            </a:xfrm>
            <a:custGeom>
              <a:avLst/>
              <a:gdLst/>
              <a:ahLst/>
              <a:cxnLst/>
              <a:rect l="l" t="t" r="r" b="b"/>
              <a:pathLst>
                <a:path w="3352" h="1768" extrusionOk="0">
                  <a:moveTo>
                    <a:pt x="542" y="0"/>
                  </a:moveTo>
                  <a:cubicBezTo>
                    <a:pt x="423" y="0"/>
                    <a:pt x="310" y="5"/>
                    <a:pt x="204" y="16"/>
                  </a:cubicBezTo>
                  <a:cubicBezTo>
                    <a:pt x="129" y="180"/>
                    <a:pt x="62" y="348"/>
                    <a:pt x="0" y="511"/>
                  </a:cubicBezTo>
                  <a:cubicBezTo>
                    <a:pt x="512" y="1023"/>
                    <a:pt x="1955" y="1767"/>
                    <a:pt x="2687" y="1767"/>
                  </a:cubicBezTo>
                  <a:cubicBezTo>
                    <a:pt x="2689" y="1767"/>
                    <a:pt x="2691" y="1767"/>
                    <a:pt x="2693" y="1767"/>
                  </a:cubicBezTo>
                  <a:cubicBezTo>
                    <a:pt x="2910" y="1767"/>
                    <a:pt x="3352" y="1201"/>
                    <a:pt x="3042" y="724"/>
                  </a:cubicBezTo>
                  <a:cubicBezTo>
                    <a:pt x="2787" y="330"/>
                    <a:pt x="1497" y="0"/>
                    <a:pt x="54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98;p32">
              <a:extLst>
                <a:ext uri="{FF2B5EF4-FFF2-40B4-BE49-F238E27FC236}">
                  <a16:creationId xmlns:a16="http://schemas.microsoft.com/office/drawing/2014/main" id="{65E0D018-E841-4BF9-8BD1-8297D5F6F524}"/>
                </a:ext>
              </a:extLst>
            </p:cNvPr>
            <p:cNvSpPr/>
            <p:nvPr/>
          </p:nvSpPr>
          <p:spPr>
            <a:xfrm>
              <a:off x="1032050" y="1918825"/>
              <a:ext cx="64275" cy="100600"/>
            </a:xfrm>
            <a:custGeom>
              <a:avLst/>
              <a:gdLst/>
              <a:ahLst/>
              <a:cxnLst/>
              <a:rect l="l" t="t" r="r" b="b"/>
              <a:pathLst>
                <a:path w="2571" h="4024" extrusionOk="0">
                  <a:moveTo>
                    <a:pt x="660" y="0"/>
                  </a:moveTo>
                  <a:cubicBezTo>
                    <a:pt x="433" y="0"/>
                    <a:pt x="248" y="253"/>
                    <a:pt x="173" y="773"/>
                  </a:cubicBezTo>
                  <a:cubicBezTo>
                    <a:pt x="1" y="1944"/>
                    <a:pt x="1084" y="3651"/>
                    <a:pt x="1937" y="3991"/>
                  </a:cubicBezTo>
                  <a:cubicBezTo>
                    <a:pt x="1992" y="4013"/>
                    <a:pt x="2039" y="4024"/>
                    <a:pt x="2080" y="4024"/>
                  </a:cubicBezTo>
                  <a:cubicBezTo>
                    <a:pt x="2571" y="4024"/>
                    <a:pt x="2041" y="2479"/>
                    <a:pt x="1579" y="1184"/>
                  </a:cubicBezTo>
                  <a:cubicBezTo>
                    <a:pt x="1300" y="404"/>
                    <a:pt x="947" y="0"/>
                    <a:pt x="66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99;p32">
              <a:extLst>
                <a:ext uri="{FF2B5EF4-FFF2-40B4-BE49-F238E27FC236}">
                  <a16:creationId xmlns:a16="http://schemas.microsoft.com/office/drawing/2014/main" id="{08156501-CC80-4E1F-810D-C46E49E0248C}"/>
                </a:ext>
              </a:extLst>
            </p:cNvPr>
            <p:cNvSpPr/>
            <p:nvPr/>
          </p:nvSpPr>
          <p:spPr>
            <a:xfrm>
              <a:off x="696925" y="1763050"/>
              <a:ext cx="52750" cy="81775"/>
            </a:xfrm>
            <a:custGeom>
              <a:avLst/>
              <a:gdLst/>
              <a:ahLst/>
              <a:cxnLst/>
              <a:rect l="l" t="t" r="r" b="b"/>
              <a:pathLst>
                <a:path w="2110" h="3271" extrusionOk="0">
                  <a:moveTo>
                    <a:pt x="244" y="1"/>
                  </a:moveTo>
                  <a:cubicBezTo>
                    <a:pt x="147" y="328"/>
                    <a:pt x="63" y="659"/>
                    <a:pt x="1" y="995"/>
                  </a:cubicBezTo>
                  <a:cubicBezTo>
                    <a:pt x="173" y="1406"/>
                    <a:pt x="416" y="1875"/>
                    <a:pt x="642" y="2313"/>
                  </a:cubicBezTo>
                  <a:cubicBezTo>
                    <a:pt x="973" y="2947"/>
                    <a:pt x="1341" y="3271"/>
                    <a:pt x="1619" y="3271"/>
                  </a:cubicBezTo>
                  <a:cubicBezTo>
                    <a:pt x="1852" y="3271"/>
                    <a:pt x="2022" y="3042"/>
                    <a:pt x="2052" y="2578"/>
                  </a:cubicBezTo>
                  <a:cubicBezTo>
                    <a:pt x="2110" y="1641"/>
                    <a:pt x="1079" y="372"/>
                    <a:pt x="244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00;p32">
              <a:extLst>
                <a:ext uri="{FF2B5EF4-FFF2-40B4-BE49-F238E27FC236}">
                  <a16:creationId xmlns:a16="http://schemas.microsoft.com/office/drawing/2014/main" id="{D063A4CE-35F9-4116-B1DE-35879A71B807}"/>
                </a:ext>
              </a:extLst>
            </p:cNvPr>
            <p:cNvSpPr/>
            <p:nvPr/>
          </p:nvSpPr>
          <p:spPr>
            <a:xfrm>
              <a:off x="1134750" y="1979575"/>
              <a:ext cx="50300" cy="52200"/>
            </a:xfrm>
            <a:custGeom>
              <a:avLst/>
              <a:gdLst/>
              <a:ahLst/>
              <a:cxnLst/>
              <a:rect l="l" t="t" r="r" b="b"/>
              <a:pathLst>
                <a:path w="2012" h="2088" extrusionOk="0">
                  <a:moveTo>
                    <a:pt x="2012" y="1"/>
                  </a:moveTo>
                  <a:lnTo>
                    <a:pt x="2012" y="1"/>
                  </a:lnTo>
                  <a:cubicBezTo>
                    <a:pt x="1340" y="301"/>
                    <a:pt x="363" y="1124"/>
                    <a:pt x="71" y="1809"/>
                  </a:cubicBezTo>
                  <a:cubicBezTo>
                    <a:pt x="0" y="1977"/>
                    <a:pt x="44" y="2061"/>
                    <a:pt x="168" y="2088"/>
                  </a:cubicBezTo>
                  <a:cubicBezTo>
                    <a:pt x="854" y="1455"/>
                    <a:pt x="1468" y="757"/>
                    <a:pt x="201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01;p32">
              <a:extLst>
                <a:ext uri="{FF2B5EF4-FFF2-40B4-BE49-F238E27FC236}">
                  <a16:creationId xmlns:a16="http://schemas.microsoft.com/office/drawing/2014/main" id="{D347C717-39E9-4FB3-9BA7-3D01DCDEFB5B}"/>
                </a:ext>
              </a:extLst>
            </p:cNvPr>
            <p:cNvSpPr/>
            <p:nvPr/>
          </p:nvSpPr>
          <p:spPr>
            <a:xfrm>
              <a:off x="864650" y="2017600"/>
              <a:ext cx="78350" cy="55425"/>
            </a:xfrm>
            <a:custGeom>
              <a:avLst/>
              <a:gdLst/>
              <a:ahLst/>
              <a:cxnLst/>
              <a:rect l="l" t="t" r="r" b="b"/>
              <a:pathLst>
                <a:path w="3134" h="2217" extrusionOk="0">
                  <a:moveTo>
                    <a:pt x="2450" y="1"/>
                  </a:moveTo>
                  <a:cubicBezTo>
                    <a:pt x="1879" y="1"/>
                    <a:pt x="448" y="1070"/>
                    <a:pt x="87" y="1928"/>
                  </a:cubicBezTo>
                  <a:cubicBezTo>
                    <a:pt x="0" y="2131"/>
                    <a:pt x="86" y="2217"/>
                    <a:pt x="275" y="2217"/>
                  </a:cubicBezTo>
                  <a:cubicBezTo>
                    <a:pt x="885" y="2217"/>
                    <a:pt x="2569" y="1333"/>
                    <a:pt x="3014" y="668"/>
                  </a:cubicBezTo>
                  <a:cubicBezTo>
                    <a:pt x="3133" y="487"/>
                    <a:pt x="3023" y="9"/>
                    <a:pt x="2457" y="1"/>
                  </a:cubicBezTo>
                  <a:cubicBezTo>
                    <a:pt x="2455" y="1"/>
                    <a:pt x="2452" y="1"/>
                    <a:pt x="245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02;p32">
              <a:extLst>
                <a:ext uri="{FF2B5EF4-FFF2-40B4-BE49-F238E27FC236}">
                  <a16:creationId xmlns:a16="http://schemas.microsoft.com/office/drawing/2014/main" id="{B2CCED13-7794-4FAC-B565-755FB70541E3}"/>
                </a:ext>
              </a:extLst>
            </p:cNvPr>
            <p:cNvSpPr/>
            <p:nvPr/>
          </p:nvSpPr>
          <p:spPr>
            <a:xfrm>
              <a:off x="1247750" y="1531150"/>
              <a:ext cx="27825" cy="41725"/>
            </a:xfrm>
            <a:custGeom>
              <a:avLst/>
              <a:gdLst/>
              <a:ahLst/>
              <a:cxnLst/>
              <a:rect l="l" t="t" r="r" b="b"/>
              <a:pathLst>
                <a:path w="1113" h="1669" extrusionOk="0">
                  <a:moveTo>
                    <a:pt x="313" y="1"/>
                  </a:moveTo>
                  <a:cubicBezTo>
                    <a:pt x="282" y="116"/>
                    <a:pt x="251" y="231"/>
                    <a:pt x="220" y="341"/>
                  </a:cubicBezTo>
                  <a:cubicBezTo>
                    <a:pt x="0" y="1176"/>
                    <a:pt x="163" y="1668"/>
                    <a:pt x="523" y="1668"/>
                  </a:cubicBezTo>
                  <a:cubicBezTo>
                    <a:pt x="685" y="1668"/>
                    <a:pt x="887" y="1568"/>
                    <a:pt x="1113" y="1354"/>
                  </a:cubicBezTo>
                  <a:cubicBezTo>
                    <a:pt x="1033" y="1172"/>
                    <a:pt x="945" y="996"/>
                    <a:pt x="856" y="832"/>
                  </a:cubicBezTo>
                  <a:cubicBezTo>
                    <a:pt x="693" y="540"/>
                    <a:pt x="512" y="266"/>
                    <a:pt x="313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03;p32">
              <a:extLst>
                <a:ext uri="{FF2B5EF4-FFF2-40B4-BE49-F238E27FC236}">
                  <a16:creationId xmlns:a16="http://schemas.microsoft.com/office/drawing/2014/main" id="{6E7439D5-A0A0-41C3-8FA8-B6C9FDCCBD9C}"/>
                </a:ext>
              </a:extLst>
            </p:cNvPr>
            <p:cNvSpPr/>
            <p:nvPr/>
          </p:nvSpPr>
          <p:spPr>
            <a:xfrm>
              <a:off x="831325" y="1955725"/>
              <a:ext cx="55375" cy="103825"/>
            </a:xfrm>
            <a:custGeom>
              <a:avLst/>
              <a:gdLst/>
              <a:ahLst/>
              <a:cxnLst/>
              <a:rect l="l" t="t" r="r" b="b"/>
              <a:pathLst>
                <a:path w="2215" h="4153" extrusionOk="0">
                  <a:moveTo>
                    <a:pt x="1702" y="0"/>
                  </a:moveTo>
                  <a:cubicBezTo>
                    <a:pt x="1528" y="0"/>
                    <a:pt x="1300" y="119"/>
                    <a:pt x="1035" y="376"/>
                  </a:cubicBezTo>
                  <a:cubicBezTo>
                    <a:pt x="182" y="1202"/>
                    <a:pt x="1" y="3210"/>
                    <a:pt x="470" y="4001"/>
                  </a:cubicBezTo>
                  <a:cubicBezTo>
                    <a:pt x="531" y="4105"/>
                    <a:pt x="597" y="4153"/>
                    <a:pt x="666" y="4153"/>
                  </a:cubicBezTo>
                  <a:cubicBezTo>
                    <a:pt x="1042" y="4153"/>
                    <a:pt x="1509" y="2756"/>
                    <a:pt x="1898" y="1565"/>
                  </a:cubicBezTo>
                  <a:cubicBezTo>
                    <a:pt x="2215" y="589"/>
                    <a:pt x="2090" y="0"/>
                    <a:pt x="170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04;p32">
              <a:extLst>
                <a:ext uri="{FF2B5EF4-FFF2-40B4-BE49-F238E27FC236}">
                  <a16:creationId xmlns:a16="http://schemas.microsoft.com/office/drawing/2014/main" id="{A6A7B260-3690-4507-A284-330DDCEFB438}"/>
                </a:ext>
              </a:extLst>
            </p:cNvPr>
            <p:cNvSpPr/>
            <p:nvPr/>
          </p:nvSpPr>
          <p:spPr>
            <a:xfrm>
              <a:off x="1183600" y="1491375"/>
              <a:ext cx="51425" cy="39750"/>
            </a:xfrm>
            <a:custGeom>
              <a:avLst/>
              <a:gdLst/>
              <a:ahLst/>
              <a:cxnLst/>
              <a:rect l="l" t="t" r="r" b="b"/>
              <a:pathLst>
                <a:path w="2057" h="1590" extrusionOk="0">
                  <a:moveTo>
                    <a:pt x="1092" y="0"/>
                  </a:moveTo>
                  <a:cubicBezTo>
                    <a:pt x="655" y="314"/>
                    <a:pt x="270" y="668"/>
                    <a:pt x="102" y="968"/>
                  </a:cubicBezTo>
                  <a:cubicBezTo>
                    <a:pt x="0" y="1151"/>
                    <a:pt x="135" y="1590"/>
                    <a:pt x="642" y="1590"/>
                  </a:cubicBezTo>
                  <a:cubicBezTo>
                    <a:pt x="663" y="1590"/>
                    <a:pt x="685" y="1589"/>
                    <a:pt x="708" y="1587"/>
                  </a:cubicBezTo>
                  <a:cubicBezTo>
                    <a:pt x="1022" y="1570"/>
                    <a:pt x="1574" y="1194"/>
                    <a:pt x="2056" y="716"/>
                  </a:cubicBezTo>
                  <a:cubicBezTo>
                    <a:pt x="1981" y="650"/>
                    <a:pt x="1906" y="584"/>
                    <a:pt x="1826" y="517"/>
                  </a:cubicBezTo>
                  <a:cubicBezTo>
                    <a:pt x="1596" y="332"/>
                    <a:pt x="1349" y="155"/>
                    <a:pt x="109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05;p32">
              <a:extLst>
                <a:ext uri="{FF2B5EF4-FFF2-40B4-BE49-F238E27FC236}">
                  <a16:creationId xmlns:a16="http://schemas.microsoft.com/office/drawing/2014/main" id="{024DC8D6-78E6-481E-AA4A-4AB64600B04C}"/>
                </a:ext>
              </a:extLst>
            </p:cNvPr>
            <p:cNvSpPr/>
            <p:nvPr/>
          </p:nvSpPr>
          <p:spPr>
            <a:xfrm>
              <a:off x="764575" y="1959775"/>
              <a:ext cx="57725" cy="97650"/>
            </a:xfrm>
            <a:custGeom>
              <a:avLst/>
              <a:gdLst/>
              <a:ahLst/>
              <a:cxnLst/>
              <a:rect l="l" t="t" r="r" b="b"/>
              <a:pathLst>
                <a:path w="2309" h="3906" extrusionOk="0">
                  <a:moveTo>
                    <a:pt x="573" y="0"/>
                  </a:moveTo>
                  <a:cubicBezTo>
                    <a:pt x="345" y="0"/>
                    <a:pt x="159" y="253"/>
                    <a:pt x="84" y="771"/>
                  </a:cubicBezTo>
                  <a:cubicBezTo>
                    <a:pt x="0" y="1345"/>
                    <a:pt x="217" y="2044"/>
                    <a:pt x="558" y="2650"/>
                  </a:cubicBezTo>
                  <a:cubicBezTo>
                    <a:pt x="756" y="2835"/>
                    <a:pt x="960" y="3012"/>
                    <a:pt x="1172" y="3189"/>
                  </a:cubicBezTo>
                  <a:cubicBezTo>
                    <a:pt x="1486" y="3441"/>
                    <a:pt x="1813" y="3680"/>
                    <a:pt x="2154" y="3905"/>
                  </a:cubicBezTo>
                  <a:cubicBezTo>
                    <a:pt x="2308" y="3516"/>
                    <a:pt x="1871" y="2265"/>
                    <a:pt x="1490" y="1186"/>
                  </a:cubicBezTo>
                  <a:cubicBezTo>
                    <a:pt x="1214" y="404"/>
                    <a:pt x="860" y="0"/>
                    <a:pt x="57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06;p32">
              <a:extLst>
                <a:ext uri="{FF2B5EF4-FFF2-40B4-BE49-F238E27FC236}">
                  <a16:creationId xmlns:a16="http://schemas.microsoft.com/office/drawing/2014/main" id="{7D20FB4E-9B66-40FA-A7D7-AB57F892B454}"/>
                </a:ext>
              </a:extLst>
            </p:cNvPr>
            <p:cNvSpPr/>
            <p:nvPr/>
          </p:nvSpPr>
          <p:spPr>
            <a:xfrm>
              <a:off x="985075" y="2014825"/>
              <a:ext cx="107375" cy="40175"/>
            </a:xfrm>
            <a:custGeom>
              <a:avLst/>
              <a:gdLst/>
              <a:ahLst/>
              <a:cxnLst/>
              <a:rect l="l" t="t" r="r" b="b"/>
              <a:pathLst>
                <a:path w="4295" h="1607" extrusionOk="0">
                  <a:moveTo>
                    <a:pt x="725" y="1"/>
                  </a:moveTo>
                  <a:cubicBezTo>
                    <a:pt x="687" y="1"/>
                    <a:pt x="650" y="2"/>
                    <a:pt x="615" y="6"/>
                  </a:cubicBezTo>
                  <a:cubicBezTo>
                    <a:pt x="399" y="23"/>
                    <a:pt x="1" y="625"/>
                    <a:pt x="350" y="1071"/>
                  </a:cubicBezTo>
                  <a:cubicBezTo>
                    <a:pt x="599" y="1393"/>
                    <a:pt x="1621" y="1607"/>
                    <a:pt x="2509" y="1607"/>
                  </a:cubicBezTo>
                  <a:cubicBezTo>
                    <a:pt x="2853" y="1607"/>
                    <a:pt x="3177" y="1575"/>
                    <a:pt x="3427" y="1504"/>
                  </a:cubicBezTo>
                  <a:cubicBezTo>
                    <a:pt x="4295" y="1261"/>
                    <a:pt x="1833" y="1"/>
                    <a:pt x="72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07;p32">
              <a:extLst>
                <a:ext uri="{FF2B5EF4-FFF2-40B4-BE49-F238E27FC236}">
                  <a16:creationId xmlns:a16="http://schemas.microsoft.com/office/drawing/2014/main" id="{CF9734EA-819D-45A7-92B5-3DC90FCB3D03}"/>
                </a:ext>
              </a:extLst>
            </p:cNvPr>
            <p:cNvSpPr/>
            <p:nvPr/>
          </p:nvSpPr>
          <p:spPr>
            <a:xfrm>
              <a:off x="837300" y="2068675"/>
              <a:ext cx="13950" cy="7325"/>
            </a:xfrm>
            <a:custGeom>
              <a:avLst/>
              <a:gdLst/>
              <a:ahLst/>
              <a:cxnLst/>
              <a:rect l="l" t="t" r="r" b="b"/>
              <a:pathLst>
                <a:path w="558" h="293" extrusionOk="0">
                  <a:moveTo>
                    <a:pt x="89" y="0"/>
                  </a:moveTo>
                  <a:cubicBezTo>
                    <a:pt x="58" y="0"/>
                    <a:pt x="32" y="0"/>
                    <a:pt x="1" y="5"/>
                  </a:cubicBezTo>
                  <a:cubicBezTo>
                    <a:pt x="186" y="106"/>
                    <a:pt x="372" y="199"/>
                    <a:pt x="558" y="292"/>
                  </a:cubicBezTo>
                  <a:cubicBezTo>
                    <a:pt x="465" y="115"/>
                    <a:pt x="288" y="5"/>
                    <a:pt x="89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08;p32">
              <a:extLst>
                <a:ext uri="{FF2B5EF4-FFF2-40B4-BE49-F238E27FC236}">
                  <a16:creationId xmlns:a16="http://schemas.microsoft.com/office/drawing/2014/main" id="{B9DA4846-4B0B-4FC4-8D45-04EABF3F91E9}"/>
                </a:ext>
              </a:extLst>
            </p:cNvPr>
            <p:cNvSpPr/>
            <p:nvPr/>
          </p:nvSpPr>
          <p:spPr>
            <a:xfrm>
              <a:off x="886375" y="2089900"/>
              <a:ext cx="49000" cy="10625"/>
            </a:xfrm>
            <a:custGeom>
              <a:avLst/>
              <a:gdLst/>
              <a:ahLst/>
              <a:cxnLst/>
              <a:rect l="l" t="t" r="r" b="b"/>
              <a:pathLst>
                <a:path w="1960" h="425" extrusionOk="0">
                  <a:moveTo>
                    <a:pt x="1" y="0"/>
                  </a:moveTo>
                  <a:lnTo>
                    <a:pt x="1" y="0"/>
                  </a:lnTo>
                  <a:cubicBezTo>
                    <a:pt x="637" y="204"/>
                    <a:pt x="1292" y="345"/>
                    <a:pt x="1959" y="425"/>
                  </a:cubicBezTo>
                  <a:cubicBezTo>
                    <a:pt x="1473" y="190"/>
                    <a:pt x="673" y="22"/>
                    <a:pt x="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09;p32">
              <a:extLst>
                <a:ext uri="{FF2B5EF4-FFF2-40B4-BE49-F238E27FC236}">
                  <a16:creationId xmlns:a16="http://schemas.microsoft.com/office/drawing/2014/main" id="{99E25FB0-E80D-42D1-9242-23586212CC38}"/>
                </a:ext>
              </a:extLst>
            </p:cNvPr>
            <p:cNvSpPr/>
            <p:nvPr/>
          </p:nvSpPr>
          <p:spPr>
            <a:xfrm>
              <a:off x="1023450" y="2070450"/>
              <a:ext cx="53200" cy="24775"/>
            </a:xfrm>
            <a:custGeom>
              <a:avLst/>
              <a:gdLst/>
              <a:ahLst/>
              <a:cxnLst/>
              <a:rect l="l" t="t" r="r" b="b"/>
              <a:pathLst>
                <a:path w="2128" h="991" extrusionOk="0">
                  <a:moveTo>
                    <a:pt x="1915" y="1"/>
                  </a:moveTo>
                  <a:cubicBezTo>
                    <a:pt x="1534" y="1"/>
                    <a:pt x="660" y="466"/>
                    <a:pt x="0" y="990"/>
                  </a:cubicBezTo>
                  <a:cubicBezTo>
                    <a:pt x="725" y="809"/>
                    <a:pt x="1432" y="548"/>
                    <a:pt x="2100" y="208"/>
                  </a:cubicBezTo>
                  <a:cubicBezTo>
                    <a:pt x="2127" y="63"/>
                    <a:pt x="2054" y="1"/>
                    <a:pt x="191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10;p32">
              <a:extLst>
                <a:ext uri="{FF2B5EF4-FFF2-40B4-BE49-F238E27FC236}">
                  <a16:creationId xmlns:a16="http://schemas.microsoft.com/office/drawing/2014/main" id="{097D9ACD-8513-48EB-B5EA-2FF80C0EFD8D}"/>
                </a:ext>
              </a:extLst>
            </p:cNvPr>
            <p:cNvSpPr/>
            <p:nvPr/>
          </p:nvSpPr>
          <p:spPr>
            <a:xfrm>
              <a:off x="1091975" y="2027650"/>
              <a:ext cx="31750" cy="33425"/>
            </a:xfrm>
            <a:custGeom>
              <a:avLst/>
              <a:gdLst/>
              <a:ahLst/>
              <a:cxnLst/>
              <a:rect l="l" t="t" r="r" b="b"/>
              <a:pathLst>
                <a:path w="1270" h="1337" extrusionOk="0">
                  <a:moveTo>
                    <a:pt x="687" y="1"/>
                  </a:moveTo>
                  <a:cubicBezTo>
                    <a:pt x="323" y="1"/>
                    <a:pt x="31" y="309"/>
                    <a:pt x="18" y="691"/>
                  </a:cubicBezTo>
                  <a:cubicBezTo>
                    <a:pt x="0" y="956"/>
                    <a:pt x="142" y="1208"/>
                    <a:pt x="376" y="1336"/>
                  </a:cubicBezTo>
                  <a:cubicBezTo>
                    <a:pt x="677" y="1142"/>
                    <a:pt x="977" y="925"/>
                    <a:pt x="1269" y="691"/>
                  </a:cubicBezTo>
                  <a:cubicBezTo>
                    <a:pt x="1265" y="306"/>
                    <a:pt x="1021" y="5"/>
                    <a:pt x="694" y="1"/>
                  </a:cubicBezTo>
                  <a:cubicBezTo>
                    <a:pt x="692" y="1"/>
                    <a:pt x="689" y="1"/>
                    <a:pt x="68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11;p32">
              <a:extLst>
                <a:ext uri="{FF2B5EF4-FFF2-40B4-BE49-F238E27FC236}">
                  <a16:creationId xmlns:a16="http://schemas.microsoft.com/office/drawing/2014/main" id="{4510BF9C-0AE5-4AB0-8632-42CB4D1AA89B}"/>
                </a:ext>
              </a:extLst>
            </p:cNvPr>
            <p:cNvSpPr/>
            <p:nvPr/>
          </p:nvSpPr>
          <p:spPr>
            <a:xfrm>
              <a:off x="1022925" y="1467925"/>
              <a:ext cx="75025" cy="38075"/>
            </a:xfrm>
            <a:custGeom>
              <a:avLst/>
              <a:gdLst/>
              <a:ahLst/>
              <a:cxnLst/>
              <a:rect l="l" t="t" r="r" b="b"/>
              <a:pathLst>
                <a:path w="3001" h="1523" extrusionOk="0">
                  <a:moveTo>
                    <a:pt x="3001" y="1"/>
                  </a:moveTo>
                  <a:lnTo>
                    <a:pt x="3001" y="1"/>
                  </a:lnTo>
                  <a:cubicBezTo>
                    <a:pt x="2192" y="76"/>
                    <a:pt x="1396" y="235"/>
                    <a:pt x="618" y="474"/>
                  </a:cubicBezTo>
                  <a:cubicBezTo>
                    <a:pt x="384" y="721"/>
                    <a:pt x="189" y="987"/>
                    <a:pt x="87" y="1234"/>
                  </a:cubicBezTo>
                  <a:cubicBezTo>
                    <a:pt x="1" y="1438"/>
                    <a:pt x="87" y="1523"/>
                    <a:pt x="277" y="1523"/>
                  </a:cubicBezTo>
                  <a:cubicBezTo>
                    <a:pt x="880" y="1523"/>
                    <a:pt x="2530" y="663"/>
                    <a:pt x="300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12;p32">
              <a:extLst>
                <a:ext uri="{FF2B5EF4-FFF2-40B4-BE49-F238E27FC236}">
                  <a16:creationId xmlns:a16="http://schemas.microsoft.com/office/drawing/2014/main" id="{F658A864-1813-40C6-A330-364D576CA194}"/>
                </a:ext>
              </a:extLst>
            </p:cNvPr>
            <p:cNvSpPr/>
            <p:nvPr/>
          </p:nvSpPr>
          <p:spPr>
            <a:xfrm>
              <a:off x="1004900" y="1522825"/>
              <a:ext cx="106550" cy="44175"/>
            </a:xfrm>
            <a:custGeom>
              <a:avLst/>
              <a:gdLst/>
              <a:ahLst/>
              <a:cxnLst/>
              <a:rect l="l" t="t" r="r" b="b"/>
              <a:pathLst>
                <a:path w="4262" h="1767" extrusionOk="0">
                  <a:moveTo>
                    <a:pt x="1457" y="1"/>
                  </a:moveTo>
                  <a:cubicBezTo>
                    <a:pt x="1257" y="1"/>
                    <a:pt x="1073" y="15"/>
                    <a:pt x="914" y="46"/>
                  </a:cubicBezTo>
                  <a:cubicBezTo>
                    <a:pt x="1" y="223"/>
                    <a:pt x="2543" y="1766"/>
                    <a:pt x="3594" y="1766"/>
                  </a:cubicBezTo>
                  <a:cubicBezTo>
                    <a:pt x="3595" y="1766"/>
                    <a:pt x="3597" y="1766"/>
                    <a:pt x="3598" y="1766"/>
                  </a:cubicBezTo>
                  <a:cubicBezTo>
                    <a:pt x="3819" y="1766"/>
                    <a:pt x="4261" y="1196"/>
                    <a:pt x="3952" y="723"/>
                  </a:cubicBezTo>
                  <a:cubicBezTo>
                    <a:pt x="3696" y="331"/>
                    <a:pt x="2411" y="1"/>
                    <a:pt x="145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13;p32">
              <a:extLst>
                <a:ext uri="{FF2B5EF4-FFF2-40B4-BE49-F238E27FC236}">
                  <a16:creationId xmlns:a16="http://schemas.microsoft.com/office/drawing/2014/main" id="{57642870-50E5-4E79-8A46-EE45DCC97D38}"/>
                </a:ext>
              </a:extLst>
            </p:cNvPr>
            <p:cNvSpPr/>
            <p:nvPr/>
          </p:nvSpPr>
          <p:spPr>
            <a:xfrm>
              <a:off x="955150" y="1555275"/>
              <a:ext cx="48075" cy="90550"/>
            </a:xfrm>
            <a:custGeom>
              <a:avLst/>
              <a:gdLst/>
              <a:ahLst/>
              <a:cxnLst/>
              <a:rect l="l" t="t" r="r" b="b"/>
              <a:pathLst>
                <a:path w="1923" h="3622" extrusionOk="0">
                  <a:moveTo>
                    <a:pt x="1208" y="1"/>
                  </a:moveTo>
                  <a:cubicBezTo>
                    <a:pt x="840" y="1"/>
                    <a:pt x="500" y="1242"/>
                    <a:pt x="221" y="2294"/>
                  </a:cubicBezTo>
                  <a:cubicBezTo>
                    <a:pt x="0" y="3128"/>
                    <a:pt x="161" y="3621"/>
                    <a:pt x="521" y="3621"/>
                  </a:cubicBezTo>
                  <a:cubicBezTo>
                    <a:pt x="695" y="3621"/>
                    <a:pt x="916" y="3506"/>
                    <a:pt x="1162" y="3258"/>
                  </a:cubicBezTo>
                  <a:cubicBezTo>
                    <a:pt x="1923" y="2502"/>
                    <a:pt x="1923" y="769"/>
                    <a:pt x="1401" y="119"/>
                  </a:cubicBezTo>
                  <a:cubicBezTo>
                    <a:pt x="1336" y="38"/>
                    <a:pt x="1272" y="1"/>
                    <a:pt x="1208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14;p32">
              <a:extLst>
                <a:ext uri="{FF2B5EF4-FFF2-40B4-BE49-F238E27FC236}">
                  <a16:creationId xmlns:a16="http://schemas.microsoft.com/office/drawing/2014/main" id="{CE6EDD29-BB58-4479-A3ED-2AA8EBBE6296}"/>
                </a:ext>
              </a:extLst>
            </p:cNvPr>
            <p:cNvSpPr/>
            <p:nvPr/>
          </p:nvSpPr>
          <p:spPr>
            <a:xfrm>
              <a:off x="1000125" y="1552775"/>
              <a:ext cx="67550" cy="84025"/>
            </a:xfrm>
            <a:custGeom>
              <a:avLst/>
              <a:gdLst/>
              <a:ahLst/>
              <a:cxnLst/>
              <a:rect l="l" t="t" r="r" b="b"/>
              <a:pathLst>
                <a:path w="2702" h="3361" extrusionOk="0">
                  <a:moveTo>
                    <a:pt x="512" y="0"/>
                  </a:moveTo>
                  <a:cubicBezTo>
                    <a:pt x="0" y="0"/>
                    <a:pt x="663" y="1308"/>
                    <a:pt x="1229" y="2399"/>
                  </a:cubicBezTo>
                  <a:cubicBezTo>
                    <a:pt x="1559" y="3036"/>
                    <a:pt x="1927" y="3360"/>
                    <a:pt x="2206" y="3360"/>
                  </a:cubicBezTo>
                  <a:cubicBezTo>
                    <a:pt x="2439" y="3360"/>
                    <a:pt x="2609" y="3132"/>
                    <a:pt x="2640" y="2668"/>
                  </a:cubicBezTo>
                  <a:cubicBezTo>
                    <a:pt x="2702" y="1651"/>
                    <a:pt x="1499" y="259"/>
                    <a:pt x="637" y="20"/>
                  </a:cubicBezTo>
                  <a:cubicBezTo>
                    <a:pt x="589" y="7"/>
                    <a:pt x="548" y="0"/>
                    <a:pt x="51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15;p32">
              <a:extLst>
                <a:ext uri="{FF2B5EF4-FFF2-40B4-BE49-F238E27FC236}">
                  <a16:creationId xmlns:a16="http://schemas.microsoft.com/office/drawing/2014/main" id="{F831413E-4BF4-4EDE-8ABA-67152A1EA078}"/>
                </a:ext>
              </a:extLst>
            </p:cNvPr>
            <p:cNvSpPr/>
            <p:nvPr/>
          </p:nvSpPr>
          <p:spPr>
            <a:xfrm>
              <a:off x="1003875" y="1488375"/>
              <a:ext cx="8525" cy="4125"/>
            </a:xfrm>
            <a:custGeom>
              <a:avLst/>
              <a:gdLst/>
              <a:ahLst/>
              <a:cxnLst/>
              <a:rect l="l" t="t" r="r" b="b"/>
              <a:pathLst>
                <a:path w="341" h="165" extrusionOk="0">
                  <a:moveTo>
                    <a:pt x="341" y="1"/>
                  </a:moveTo>
                  <a:lnTo>
                    <a:pt x="341" y="1"/>
                  </a:lnTo>
                  <a:cubicBezTo>
                    <a:pt x="230" y="45"/>
                    <a:pt x="115" y="85"/>
                    <a:pt x="0" y="129"/>
                  </a:cubicBezTo>
                  <a:cubicBezTo>
                    <a:pt x="33" y="153"/>
                    <a:pt x="66" y="165"/>
                    <a:pt x="100" y="165"/>
                  </a:cubicBezTo>
                  <a:cubicBezTo>
                    <a:pt x="177" y="165"/>
                    <a:pt x="258" y="105"/>
                    <a:pt x="34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16;p32">
              <a:extLst>
                <a:ext uri="{FF2B5EF4-FFF2-40B4-BE49-F238E27FC236}">
                  <a16:creationId xmlns:a16="http://schemas.microsoft.com/office/drawing/2014/main" id="{3E719398-C814-428C-9C02-51D2FC7FC8F1}"/>
                </a:ext>
              </a:extLst>
            </p:cNvPr>
            <p:cNvSpPr/>
            <p:nvPr/>
          </p:nvSpPr>
          <p:spPr>
            <a:xfrm>
              <a:off x="980650" y="1501650"/>
              <a:ext cx="32300" cy="34850"/>
            </a:xfrm>
            <a:custGeom>
              <a:avLst/>
              <a:gdLst/>
              <a:ahLst/>
              <a:cxnLst/>
              <a:rect l="l" t="t" r="r" b="b"/>
              <a:pathLst>
                <a:path w="1292" h="1394" extrusionOk="0">
                  <a:moveTo>
                    <a:pt x="678" y="0"/>
                  </a:moveTo>
                  <a:cubicBezTo>
                    <a:pt x="319" y="0"/>
                    <a:pt x="23" y="304"/>
                    <a:pt x="10" y="690"/>
                  </a:cubicBezTo>
                  <a:cubicBezTo>
                    <a:pt x="1" y="1061"/>
                    <a:pt x="262" y="1380"/>
                    <a:pt x="598" y="1393"/>
                  </a:cubicBezTo>
                  <a:cubicBezTo>
                    <a:pt x="609" y="1393"/>
                    <a:pt x="620" y="1394"/>
                    <a:pt x="631" y="1394"/>
                  </a:cubicBezTo>
                  <a:cubicBezTo>
                    <a:pt x="969" y="1394"/>
                    <a:pt x="1235" y="1129"/>
                    <a:pt x="1261" y="761"/>
                  </a:cubicBezTo>
                  <a:cubicBezTo>
                    <a:pt x="1292" y="341"/>
                    <a:pt x="1040" y="5"/>
                    <a:pt x="686" y="0"/>
                  </a:cubicBezTo>
                  <a:cubicBezTo>
                    <a:pt x="684" y="0"/>
                    <a:pt x="681" y="0"/>
                    <a:pt x="678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17;p32">
              <a:extLst>
                <a:ext uri="{FF2B5EF4-FFF2-40B4-BE49-F238E27FC236}">
                  <a16:creationId xmlns:a16="http://schemas.microsoft.com/office/drawing/2014/main" id="{0597C0C0-D34C-4951-9232-7AFB690431C8}"/>
                </a:ext>
              </a:extLst>
            </p:cNvPr>
            <p:cNvSpPr/>
            <p:nvPr/>
          </p:nvSpPr>
          <p:spPr>
            <a:xfrm>
              <a:off x="1215425" y="1556725"/>
              <a:ext cx="705875" cy="583800"/>
            </a:xfrm>
            <a:custGeom>
              <a:avLst/>
              <a:gdLst/>
              <a:ahLst/>
              <a:cxnLst/>
              <a:rect l="l" t="t" r="r" b="b"/>
              <a:pathLst>
                <a:path w="28235" h="23352" extrusionOk="0">
                  <a:moveTo>
                    <a:pt x="9394" y="0"/>
                  </a:moveTo>
                  <a:cubicBezTo>
                    <a:pt x="6910" y="0"/>
                    <a:pt x="5158" y="589"/>
                    <a:pt x="3918" y="1445"/>
                  </a:cubicBezTo>
                  <a:cubicBezTo>
                    <a:pt x="3233" y="1913"/>
                    <a:pt x="2640" y="2515"/>
                    <a:pt x="2180" y="3213"/>
                  </a:cubicBezTo>
                  <a:cubicBezTo>
                    <a:pt x="443" y="5831"/>
                    <a:pt x="1" y="10433"/>
                    <a:pt x="6725" y="18197"/>
                  </a:cubicBezTo>
                  <a:cubicBezTo>
                    <a:pt x="9881" y="21841"/>
                    <a:pt x="13326" y="23351"/>
                    <a:pt x="16476" y="23351"/>
                  </a:cubicBezTo>
                  <a:cubicBezTo>
                    <a:pt x="20034" y="23351"/>
                    <a:pt x="23215" y="21424"/>
                    <a:pt x="25175" y="18467"/>
                  </a:cubicBezTo>
                  <a:cubicBezTo>
                    <a:pt x="25755" y="17600"/>
                    <a:pt x="26210" y="16654"/>
                    <a:pt x="26537" y="15664"/>
                  </a:cubicBezTo>
                  <a:cubicBezTo>
                    <a:pt x="28235" y="10442"/>
                    <a:pt x="25962" y="4243"/>
                    <a:pt x="17752" y="1573"/>
                  </a:cubicBezTo>
                  <a:cubicBezTo>
                    <a:pt x="14307" y="452"/>
                    <a:pt x="11570" y="0"/>
                    <a:pt x="9394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18;p32">
              <a:extLst>
                <a:ext uri="{FF2B5EF4-FFF2-40B4-BE49-F238E27FC236}">
                  <a16:creationId xmlns:a16="http://schemas.microsoft.com/office/drawing/2014/main" id="{D1C0BC71-5C56-4403-84F0-8731C7D461BA}"/>
                </a:ext>
              </a:extLst>
            </p:cNvPr>
            <p:cNvSpPr/>
            <p:nvPr/>
          </p:nvSpPr>
          <p:spPr>
            <a:xfrm>
              <a:off x="1484475" y="1972725"/>
              <a:ext cx="35375" cy="34075"/>
            </a:xfrm>
            <a:custGeom>
              <a:avLst/>
              <a:gdLst/>
              <a:ahLst/>
              <a:cxnLst/>
              <a:rect l="l" t="t" r="r" b="b"/>
              <a:pathLst>
                <a:path w="1415" h="1363" extrusionOk="0">
                  <a:moveTo>
                    <a:pt x="1123" y="253"/>
                  </a:moveTo>
                  <a:cubicBezTo>
                    <a:pt x="1388" y="487"/>
                    <a:pt x="1415" y="832"/>
                    <a:pt x="1189" y="1088"/>
                  </a:cubicBezTo>
                  <a:cubicBezTo>
                    <a:pt x="968" y="1345"/>
                    <a:pt x="606" y="1362"/>
                    <a:pt x="310" y="1110"/>
                  </a:cubicBezTo>
                  <a:cubicBezTo>
                    <a:pt x="40" y="880"/>
                    <a:pt x="0" y="487"/>
                    <a:pt x="230" y="235"/>
                  </a:cubicBezTo>
                  <a:cubicBezTo>
                    <a:pt x="447" y="1"/>
                    <a:pt x="845" y="9"/>
                    <a:pt x="1123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19;p32">
              <a:extLst>
                <a:ext uri="{FF2B5EF4-FFF2-40B4-BE49-F238E27FC236}">
                  <a16:creationId xmlns:a16="http://schemas.microsoft.com/office/drawing/2014/main" id="{8106A57A-103B-4B64-A795-4A9A0B194070}"/>
                </a:ext>
              </a:extLst>
            </p:cNvPr>
            <p:cNvSpPr/>
            <p:nvPr/>
          </p:nvSpPr>
          <p:spPr>
            <a:xfrm>
              <a:off x="1594325" y="1791675"/>
              <a:ext cx="35400" cy="34075"/>
            </a:xfrm>
            <a:custGeom>
              <a:avLst/>
              <a:gdLst/>
              <a:ahLst/>
              <a:cxnLst/>
              <a:rect l="l" t="t" r="r" b="b"/>
              <a:pathLst>
                <a:path w="1416" h="1363" extrusionOk="0">
                  <a:moveTo>
                    <a:pt x="1124" y="253"/>
                  </a:moveTo>
                  <a:cubicBezTo>
                    <a:pt x="1389" y="483"/>
                    <a:pt x="1416" y="832"/>
                    <a:pt x="1190" y="1088"/>
                  </a:cubicBezTo>
                  <a:cubicBezTo>
                    <a:pt x="969" y="1345"/>
                    <a:pt x="606" y="1362"/>
                    <a:pt x="310" y="1110"/>
                  </a:cubicBezTo>
                  <a:cubicBezTo>
                    <a:pt x="41" y="876"/>
                    <a:pt x="1" y="487"/>
                    <a:pt x="231" y="235"/>
                  </a:cubicBezTo>
                  <a:cubicBezTo>
                    <a:pt x="447" y="1"/>
                    <a:pt x="845" y="9"/>
                    <a:pt x="1124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20;p32">
              <a:extLst>
                <a:ext uri="{FF2B5EF4-FFF2-40B4-BE49-F238E27FC236}">
                  <a16:creationId xmlns:a16="http://schemas.microsoft.com/office/drawing/2014/main" id="{85BFD729-1352-42C2-AEFB-8229BC38BCAF}"/>
                </a:ext>
              </a:extLst>
            </p:cNvPr>
            <p:cNvSpPr/>
            <p:nvPr/>
          </p:nvSpPr>
          <p:spPr>
            <a:xfrm>
              <a:off x="1658875" y="1656400"/>
              <a:ext cx="48225" cy="46875"/>
            </a:xfrm>
            <a:custGeom>
              <a:avLst/>
              <a:gdLst/>
              <a:ahLst/>
              <a:cxnLst/>
              <a:rect l="l" t="t" r="r" b="b"/>
              <a:pathLst>
                <a:path w="1929" h="1875" extrusionOk="0">
                  <a:moveTo>
                    <a:pt x="1641" y="1521"/>
                  </a:moveTo>
                  <a:cubicBezTo>
                    <a:pt x="1371" y="1853"/>
                    <a:pt x="845" y="1875"/>
                    <a:pt x="469" y="1574"/>
                  </a:cubicBezTo>
                  <a:cubicBezTo>
                    <a:pt x="80" y="1264"/>
                    <a:pt x="1" y="721"/>
                    <a:pt x="288" y="354"/>
                  </a:cubicBezTo>
                  <a:cubicBezTo>
                    <a:pt x="562" y="0"/>
                    <a:pt x="1097" y="0"/>
                    <a:pt x="1504" y="349"/>
                  </a:cubicBezTo>
                  <a:cubicBezTo>
                    <a:pt x="1867" y="672"/>
                    <a:pt x="1928" y="1167"/>
                    <a:pt x="1641" y="152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21;p32">
              <a:extLst>
                <a:ext uri="{FF2B5EF4-FFF2-40B4-BE49-F238E27FC236}">
                  <a16:creationId xmlns:a16="http://schemas.microsoft.com/office/drawing/2014/main" id="{553254FE-3EC8-4A59-8778-6B70E0B25699}"/>
                </a:ext>
              </a:extLst>
            </p:cNvPr>
            <p:cNvSpPr/>
            <p:nvPr/>
          </p:nvSpPr>
          <p:spPr>
            <a:xfrm>
              <a:off x="1514850" y="1876575"/>
              <a:ext cx="37725" cy="36700"/>
            </a:xfrm>
            <a:custGeom>
              <a:avLst/>
              <a:gdLst/>
              <a:ahLst/>
              <a:cxnLst/>
              <a:rect l="l" t="t" r="r" b="b"/>
              <a:pathLst>
                <a:path w="1509" h="1468" extrusionOk="0">
                  <a:moveTo>
                    <a:pt x="1283" y="1185"/>
                  </a:moveTo>
                  <a:cubicBezTo>
                    <a:pt x="1071" y="1446"/>
                    <a:pt x="660" y="1468"/>
                    <a:pt x="368" y="1229"/>
                  </a:cubicBezTo>
                  <a:cubicBezTo>
                    <a:pt x="72" y="995"/>
                    <a:pt x="1" y="566"/>
                    <a:pt x="226" y="274"/>
                  </a:cubicBezTo>
                  <a:cubicBezTo>
                    <a:pt x="439" y="0"/>
                    <a:pt x="859" y="0"/>
                    <a:pt x="1177" y="274"/>
                  </a:cubicBezTo>
                  <a:cubicBezTo>
                    <a:pt x="1464" y="522"/>
                    <a:pt x="1509" y="911"/>
                    <a:pt x="1283" y="118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22;p32">
              <a:extLst>
                <a:ext uri="{FF2B5EF4-FFF2-40B4-BE49-F238E27FC236}">
                  <a16:creationId xmlns:a16="http://schemas.microsoft.com/office/drawing/2014/main" id="{D83F546C-B336-40C2-9D94-89A1D0D50FB4}"/>
                </a:ext>
              </a:extLst>
            </p:cNvPr>
            <p:cNvSpPr/>
            <p:nvPr/>
          </p:nvSpPr>
          <p:spPr>
            <a:xfrm>
              <a:off x="1598875" y="1718500"/>
              <a:ext cx="37700" cy="36725"/>
            </a:xfrm>
            <a:custGeom>
              <a:avLst/>
              <a:gdLst/>
              <a:ahLst/>
              <a:cxnLst/>
              <a:rect l="l" t="t" r="r" b="b"/>
              <a:pathLst>
                <a:path w="1508" h="1469" extrusionOk="0">
                  <a:moveTo>
                    <a:pt x="1282" y="1190"/>
                  </a:moveTo>
                  <a:cubicBezTo>
                    <a:pt x="1070" y="1446"/>
                    <a:pt x="659" y="1469"/>
                    <a:pt x="363" y="1234"/>
                  </a:cubicBezTo>
                  <a:cubicBezTo>
                    <a:pt x="62" y="991"/>
                    <a:pt x="0" y="567"/>
                    <a:pt x="221" y="279"/>
                  </a:cubicBezTo>
                  <a:cubicBezTo>
                    <a:pt x="438" y="1"/>
                    <a:pt x="853" y="1"/>
                    <a:pt x="1172" y="279"/>
                  </a:cubicBezTo>
                  <a:cubicBezTo>
                    <a:pt x="1459" y="527"/>
                    <a:pt x="1508" y="916"/>
                    <a:pt x="1282" y="11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23;p32">
              <a:extLst>
                <a:ext uri="{FF2B5EF4-FFF2-40B4-BE49-F238E27FC236}">
                  <a16:creationId xmlns:a16="http://schemas.microsoft.com/office/drawing/2014/main" id="{911F9FA3-9644-4A7D-A270-0FEF6CCB1E01}"/>
                </a:ext>
              </a:extLst>
            </p:cNvPr>
            <p:cNvSpPr/>
            <p:nvPr/>
          </p:nvSpPr>
          <p:spPr>
            <a:xfrm>
              <a:off x="1286500" y="1556700"/>
              <a:ext cx="328975" cy="441475"/>
            </a:xfrm>
            <a:custGeom>
              <a:avLst/>
              <a:gdLst/>
              <a:ahLst/>
              <a:cxnLst/>
              <a:rect l="l" t="t" r="r" b="b"/>
              <a:pathLst>
                <a:path w="13159" h="17659" extrusionOk="0">
                  <a:moveTo>
                    <a:pt x="6992" y="249"/>
                  </a:moveTo>
                  <a:cubicBezTo>
                    <a:pt x="7236" y="249"/>
                    <a:pt x="7582" y="285"/>
                    <a:pt x="8047" y="380"/>
                  </a:cubicBezTo>
                  <a:cubicBezTo>
                    <a:pt x="9489" y="676"/>
                    <a:pt x="10550" y="1216"/>
                    <a:pt x="11208" y="1990"/>
                  </a:cubicBezTo>
                  <a:cubicBezTo>
                    <a:pt x="10864" y="2073"/>
                    <a:pt x="10485" y="2115"/>
                    <a:pt x="10096" y="2115"/>
                  </a:cubicBezTo>
                  <a:cubicBezTo>
                    <a:pt x="8772" y="2115"/>
                    <a:pt x="7321" y="1634"/>
                    <a:pt x="6641" y="681"/>
                  </a:cubicBezTo>
                  <a:cubicBezTo>
                    <a:pt x="6535" y="535"/>
                    <a:pt x="6491" y="411"/>
                    <a:pt x="6526" y="358"/>
                  </a:cubicBezTo>
                  <a:cubicBezTo>
                    <a:pt x="6566" y="297"/>
                    <a:pt x="6712" y="249"/>
                    <a:pt x="6992" y="249"/>
                  </a:cubicBezTo>
                  <a:close/>
                  <a:moveTo>
                    <a:pt x="5742" y="3305"/>
                  </a:moveTo>
                  <a:cubicBezTo>
                    <a:pt x="7188" y="3305"/>
                    <a:pt x="8808" y="4116"/>
                    <a:pt x="9763" y="5336"/>
                  </a:cubicBezTo>
                  <a:cubicBezTo>
                    <a:pt x="9948" y="5571"/>
                    <a:pt x="10103" y="5827"/>
                    <a:pt x="10231" y="6097"/>
                  </a:cubicBezTo>
                  <a:cubicBezTo>
                    <a:pt x="10015" y="6172"/>
                    <a:pt x="9789" y="6230"/>
                    <a:pt x="9564" y="6269"/>
                  </a:cubicBezTo>
                  <a:cubicBezTo>
                    <a:pt x="9248" y="6323"/>
                    <a:pt x="8900" y="6352"/>
                    <a:pt x="8536" y="6352"/>
                  </a:cubicBezTo>
                  <a:cubicBezTo>
                    <a:pt x="7226" y="6352"/>
                    <a:pt x="5703" y="5978"/>
                    <a:pt x="4714" y="5040"/>
                  </a:cubicBezTo>
                  <a:cubicBezTo>
                    <a:pt x="4453" y="4797"/>
                    <a:pt x="4050" y="4315"/>
                    <a:pt x="4280" y="3869"/>
                  </a:cubicBezTo>
                  <a:cubicBezTo>
                    <a:pt x="4289" y="3842"/>
                    <a:pt x="4302" y="3820"/>
                    <a:pt x="4320" y="3798"/>
                  </a:cubicBezTo>
                  <a:cubicBezTo>
                    <a:pt x="4546" y="3457"/>
                    <a:pt x="5058" y="3347"/>
                    <a:pt x="5461" y="3316"/>
                  </a:cubicBezTo>
                  <a:cubicBezTo>
                    <a:pt x="5554" y="3309"/>
                    <a:pt x="5648" y="3305"/>
                    <a:pt x="5742" y="3305"/>
                  </a:cubicBezTo>
                  <a:close/>
                  <a:moveTo>
                    <a:pt x="4082" y="6893"/>
                  </a:moveTo>
                  <a:cubicBezTo>
                    <a:pt x="4117" y="6893"/>
                    <a:pt x="4152" y="6895"/>
                    <a:pt x="4188" y="6897"/>
                  </a:cubicBezTo>
                  <a:cubicBezTo>
                    <a:pt x="5443" y="6968"/>
                    <a:pt x="6429" y="8140"/>
                    <a:pt x="6929" y="9209"/>
                  </a:cubicBezTo>
                  <a:cubicBezTo>
                    <a:pt x="7167" y="9718"/>
                    <a:pt x="7331" y="10253"/>
                    <a:pt x="7419" y="10806"/>
                  </a:cubicBezTo>
                  <a:cubicBezTo>
                    <a:pt x="7069" y="10880"/>
                    <a:pt x="6713" y="10918"/>
                    <a:pt x="6356" y="10918"/>
                  </a:cubicBezTo>
                  <a:cubicBezTo>
                    <a:pt x="6016" y="10918"/>
                    <a:pt x="5676" y="10884"/>
                    <a:pt x="5341" y="10814"/>
                  </a:cubicBezTo>
                  <a:cubicBezTo>
                    <a:pt x="4126" y="10562"/>
                    <a:pt x="2830" y="9744"/>
                    <a:pt x="2671" y="8498"/>
                  </a:cubicBezTo>
                  <a:cubicBezTo>
                    <a:pt x="2622" y="8157"/>
                    <a:pt x="2698" y="7808"/>
                    <a:pt x="2888" y="7521"/>
                  </a:cubicBezTo>
                  <a:cubicBezTo>
                    <a:pt x="2927" y="7459"/>
                    <a:pt x="2972" y="7397"/>
                    <a:pt x="3025" y="7344"/>
                  </a:cubicBezTo>
                  <a:cubicBezTo>
                    <a:pt x="3301" y="7055"/>
                    <a:pt x="3682" y="6893"/>
                    <a:pt x="4082" y="6893"/>
                  </a:cubicBezTo>
                  <a:close/>
                  <a:moveTo>
                    <a:pt x="707" y="10669"/>
                  </a:moveTo>
                  <a:cubicBezTo>
                    <a:pt x="967" y="10669"/>
                    <a:pt x="1443" y="10922"/>
                    <a:pt x="2255" y="12105"/>
                  </a:cubicBezTo>
                  <a:cubicBezTo>
                    <a:pt x="2777" y="12853"/>
                    <a:pt x="3153" y="13693"/>
                    <a:pt x="3365" y="14581"/>
                  </a:cubicBezTo>
                  <a:cubicBezTo>
                    <a:pt x="2530" y="14179"/>
                    <a:pt x="1738" y="13485"/>
                    <a:pt x="1119" y="12592"/>
                  </a:cubicBezTo>
                  <a:cubicBezTo>
                    <a:pt x="810" y="12145"/>
                    <a:pt x="314" y="11283"/>
                    <a:pt x="421" y="10872"/>
                  </a:cubicBezTo>
                  <a:cubicBezTo>
                    <a:pt x="429" y="10841"/>
                    <a:pt x="443" y="10814"/>
                    <a:pt x="456" y="10788"/>
                  </a:cubicBezTo>
                  <a:cubicBezTo>
                    <a:pt x="483" y="10748"/>
                    <a:pt x="522" y="10717"/>
                    <a:pt x="562" y="10699"/>
                  </a:cubicBezTo>
                  <a:cubicBezTo>
                    <a:pt x="600" y="10682"/>
                    <a:pt x="648" y="10669"/>
                    <a:pt x="707" y="10669"/>
                  </a:cubicBezTo>
                  <a:close/>
                  <a:moveTo>
                    <a:pt x="6681" y="0"/>
                  </a:moveTo>
                  <a:cubicBezTo>
                    <a:pt x="6403" y="49"/>
                    <a:pt x="6332" y="159"/>
                    <a:pt x="6296" y="212"/>
                  </a:cubicBezTo>
                  <a:cubicBezTo>
                    <a:pt x="6195" y="371"/>
                    <a:pt x="6235" y="584"/>
                    <a:pt x="6420" y="840"/>
                  </a:cubicBezTo>
                  <a:cubicBezTo>
                    <a:pt x="7152" y="1867"/>
                    <a:pt x="8710" y="2387"/>
                    <a:pt x="10122" y="2387"/>
                  </a:cubicBezTo>
                  <a:cubicBezTo>
                    <a:pt x="10571" y="2387"/>
                    <a:pt x="11006" y="2334"/>
                    <a:pt x="11394" y="2228"/>
                  </a:cubicBezTo>
                  <a:cubicBezTo>
                    <a:pt x="11633" y="2564"/>
                    <a:pt x="11810" y="2940"/>
                    <a:pt x="11911" y="3343"/>
                  </a:cubicBezTo>
                  <a:cubicBezTo>
                    <a:pt x="12075" y="3970"/>
                    <a:pt x="11995" y="4536"/>
                    <a:pt x="11677" y="5027"/>
                  </a:cubicBezTo>
                  <a:cubicBezTo>
                    <a:pt x="11421" y="5434"/>
                    <a:pt x="11001" y="5765"/>
                    <a:pt x="10483" y="5995"/>
                  </a:cubicBezTo>
                  <a:cubicBezTo>
                    <a:pt x="10351" y="5699"/>
                    <a:pt x="10178" y="5420"/>
                    <a:pt x="9979" y="5164"/>
                  </a:cubicBezTo>
                  <a:cubicBezTo>
                    <a:pt x="8977" y="3880"/>
                    <a:pt x="7271" y="3030"/>
                    <a:pt x="5744" y="3030"/>
                  </a:cubicBezTo>
                  <a:cubicBezTo>
                    <a:pt x="5641" y="3030"/>
                    <a:pt x="5539" y="3034"/>
                    <a:pt x="5439" y="3042"/>
                  </a:cubicBezTo>
                  <a:cubicBezTo>
                    <a:pt x="4939" y="3077"/>
                    <a:pt x="4294" y="3232"/>
                    <a:pt x="4037" y="3740"/>
                  </a:cubicBezTo>
                  <a:cubicBezTo>
                    <a:pt x="3816" y="4183"/>
                    <a:pt x="3993" y="4731"/>
                    <a:pt x="4528" y="5235"/>
                  </a:cubicBezTo>
                  <a:cubicBezTo>
                    <a:pt x="5572" y="6226"/>
                    <a:pt x="7172" y="6620"/>
                    <a:pt x="8546" y="6620"/>
                  </a:cubicBezTo>
                  <a:cubicBezTo>
                    <a:pt x="8924" y="6620"/>
                    <a:pt x="9285" y="6590"/>
                    <a:pt x="9612" y="6535"/>
                  </a:cubicBezTo>
                  <a:cubicBezTo>
                    <a:pt x="9856" y="6490"/>
                    <a:pt x="10099" y="6429"/>
                    <a:pt x="10333" y="6345"/>
                  </a:cubicBezTo>
                  <a:lnTo>
                    <a:pt x="10333" y="6345"/>
                  </a:lnTo>
                  <a:cubicBezTo>
                    <a:pt x="10740" y="7437"/>
                    <a:pt x="10554" y="8613"/>
                    <a:pt x="9776" y="9492"/>
                  </a:cubicBezTo>
                  <a:cubicBezTo>
                    <a:pt x="9250" y="10089"/>
                    <a:pt x="8507" y="10518"/>
                    <a:pt x="7685" y="10739"/>
                  </a:cubicBezTo>
                  <a:cubicBezTo>
                    <a:pt x="7592" y="10169"/>
                    <a:pt x="7419" y="9616"/>
                    <a:pt x="7176" y="9090"/>
                  </a:cubicBezTo>
                  <a:cubicBezTo>
                    <a:pt x="6641" y="7949"/>
                    <a:pt x="5580" y="6698"/>
                    <a:pt x="4201" y="6623"/>
                  </a:cubicBezTo>
                  <a:cubicBezTo>
                    <a:pt x="4161" y="6620"/>
                    <a:pt x="4121" y="6619"/>
                    <a:pt x="4082" y="6619"/>
                  </a:cubicBezTo>
                  <a:cubicBezTo>
                    <a:pt x="3611" y="6619"/>
                    <a:pt x="3156" y="6811"/>
                    <a:pt x="2826" y="7154"/>
                  </a:cubicBezTo>
                  <a:cubicBezTo>
                    <a:pt x="2485" y="7525"/>
                    <a:pt x="2331" y="8029"/>
                    <a:pt x="2401" y="8529"/>
                  </a:cubicBezTo>
                  <a:cubicBezTo>
                    <a:pt x="2578" y="9912"/>
                    <a:pt x="3975" y="10806"/>
                    <a:pt x="5284" y="11080"/>
                  </a:cubicBezTo>
                  <a:cubicBezTo>
                    <a:pt x="5639" y="11152"/>
                    <a:pt x="6000" y="11189"/>
                    <a:pt x="6361" y="11189"/>
                  </a:cubicBezTo>
                  <a:cubicBezTo>
                    <a:pt x="6728" y="11189"/>
                    <a:pt x="7094" y="11151"/>
                    <a:pt x="7455" y="11075"/>
                  </a:cubicBezTo>
                  <a:lnTo>
                    <a:pt x="7455" y="11075"/>
                  </a:lnTo>
                  <a:cubicBezTo>
                    <a:pt x="7548" y="11937"/>
                    <a:pt x="7437" y="12777"/>
                    <a:pt x="7114" y="13472"/>
                  </a:cubicBezTo>
                  <a:cubicBezTo>
                    <a:pt x="6681" y="14408"/>
                    <a:pt x="5830" y="14954"/>
                    <a:pt x="4859" y="14954"/>
                  </a:cubicBezTo>
                  <a:cubicBezTo>
                    <a:pt x="4670" y="14954"/>
                    <a:pt x="4476" y="14933"/>
                    <a:pt x="4280" y="14891"/>
                  </a:cubicBezTo>
                  <a:cubicBezTo>
                    <a:pt x="4073" y="14847"/>
                    <a:pt x="3874" y="14789"/>
                    <a:pt x="3675" y="14710"/>
                  </a:cubicBezTo>
                  <a:cubicBezTo>
                    <a:pt x="3454" y="13556"/>
                    <a:pt x="2923" y="12592"/>
                    <a:pt x="2481" y="11946"/>
                  </a:cubicBezTo>
                  <a:cubicBezTo>
                    <a:pt x="1765" y="10902"/>
                    <a:pt x="1181" y="10387"/>
                    <a:pt x="712" y="10387"/>
                  </a:cubicBezTo>
                  <a:cubicBezTo>
                    <a:pt x="619" y="10387"/>
                    <a:pt x="531" y="10407"/>
                    <a:pt x="447" y="10447"/>
                  </a:cubicBezTo>
                  <a:cubicBezTo>
                    <a:pt x="301" y="10518"/>
                    <a:pt x="195" y="10646"/>
                    <a:pt x="155" y="10801"/>
                  </a:cubicBezTo>
                  <a:cubicBezTo>
                    <a:pt x="1" y="11394"/>
                    <a:pt x="681" y="12437"/>
                    <a:pt x="894" y="12742"/>
                  </a:cubicBezTo>
                  <a:cubicBezTo>
                    <a:pt x="1588" y="13741"/>
                    <a:pt x="2485" y="14502"/>
                    <a:pt x="3436" y="14908"/>
                  </a:cubicBezTo>
                  <a:cubicBezTo>
                    <a:pt x="3467" y="15099"/>
                    <a:pt x="3489" y="15289"/>
                    <a:pt x="3502" y="15479"/>
                  </a:cubicBezTo>
                  <a:cubicBezTo>
                    <a:pt x="3546" y="16164"/>
                    <a:pt x="3418" y="16805"/>
                    <a:pt x="3228" y="17415"/>
                  </a:cubicBezTo>
                  <a:lnTo>
                    <a:pt x="3431" y="17659"/>
                  </a:lnTo>
                  <a:cubicBezTo>
                    <a:pt x="3666" y="16978"/>
                    <a:pt x="3829" y="16244"/>
                    <a:pt x="3776" y="15461"/>
                  </a:cubicBezTo>
                  <a:cubicBezTo>
                    <a:pt x="3767" y="15311"/>
                    <a:pt x="3750" y="15165"/>
                    <a:pt x="3732" y="15019"/>
                  </a:cubicBezTo>
                  <a:lnTo>
                    <a:pt x="3732" y="15019"/>
                  </a:lnTo>
                  <a:cubicBezTo>
                    <a:pt x="3896" y="15076"/>
                    <a:pt x="4059" y="15121"/>
                    <a:pt x="4227" y="15156"/>
                  </a:cubicBezTo>
                  <a:cubicBezTo>
                    <a:pt x="4446" y="15204"/>
                    <a:pt x="4662" y="15227"/>
                    <a:pt x="4873" y="15227"/>
                  </a:cubicBezTo>
                  <a:cubicBezTo>
                    <a:pt x="5945" y="15227"/>
                    <a:pt x="6882" y="14625"/>
                    <a:pt x="7362" y="13587"/>
                  </a:cubicBezTo>
                  <a:cubicBezTo>
                    <a:pt x="7707" y="12839"/>
                    <a:pt x="7826" y="11937"/>
                    <a:pt x="7720" y="11013"/>
                  </a:cubicBezTo>
                  <a:cubicBezTo>
                    <a:pt x="8609" y="10779"/>
                    <a:pt x="9413" y="10319"/>
                    <a:pt x="9979" y="9674"/>
                  </a:cubicBezTo>
                  <a:cubicBezTo>
                    <a:pt x="10085" y="9554"/>
                    <a:pt x="10183" y="9431"/>
                    <a:pt x="10271" y="9298"/>
                  </a:cubicBezTo>
                  <a:cubicBezTo>
                    <a:pt x="10872" y="8392"/>
                    <a:pt x="10979" y="7286"/>
                    <a:pt x="10589" y="6247"/>
                  </a:cubicBezTo>
                  <a:cubicBezTo>
                    <a:pt x="11147" y="6004"/>
                    <a:pt x="11598" y="5642"/>
                    <a:pt x="11894" y="5199"/>
                  </a:cubicBezTo>
                  <a:lnTo>
                    <a:pt x="11907" y="5177"/>
                  </a:lnTo>
                  <a:cubicBezTo>
                    <a:pt x="12265" y="4625"/>
                    <a:pt x="12358" y="3966"/>
                    <a:pt x="12177" y="3272"/>
                  </a:cubicBezTo>
                  <a:cubicBezTo>
                    <a:pt x="12071" y="2869"/>
                    <a:pt x="11903" y="2485"/>
                    <a:pt x="11668" y="2140"/>
                  </a:cubicBezTo>
                  <a:cubicBezTo>
                    <a:pt x="12292" y="1914"/>
                    <a:pt x="12774" y="1525"/>
                    <a:pt x="13158" y="1043"/>
                  </a:cubicBezTo>
                  <a:lnTo>
                    <a:pt x="12866" y="964"/>
                  </a:lnTo>
                  <a:cubicBezTo>
                    <a:pt x="12508" y="1402"/>
                    <a:pt x="12035" y="1729"/>
                    <a:pt x="11500" y="1910"/>
                  </a:cubicBezTo>
                  <a:cubicBezTo>
                    <a:pt x="10806" y="1039"/>
                    <a:pt x="9670" y="433"/>
                    <a:pt x="8100" y="115"/>
                  </a:cubicBezTo>
                  <a:cubicBezTo>
                    <a:pt x="7950" y="84"/>
                    <a:pt x="7813" y="58"/>
                    <a:pt x="7685" y="40"/>
                  </a:cubicBezTo>
                  <a:cubicBezTo>
                    <a:pt x="7335" y="18"/>
                    <a:pt x="7004" y="4"/>
                    <a:pt x="6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24;p32">
              <a:extLst>
                <a:ext uri="{FF2B5EF4-FFF2-40B4-BE49-F238E27FC236}">
                  <a16:creationId xmlns:a16="http://schemas.microsoft.com/office/drawing/2014/main" id="{2C5428DF-F5E9-4DF4-8155-6B439210D758}"/>
                </a:ext>
              </a:extLst>
            </p:cNvPr>
            <p:cNvSpPr/>
            <p:nvPr/>
          </p:nvSpPr>
          <p:spPr>
            <a:xfrm>
              <a:off x="1516750" y="1664900"/>
              <a:ext cx="361550" cy="460650"/>
            </a:xfrm>
            <a:custGeom>
              <a:avLst/>
              <a:gdLst/>
              <a:ahLst/>
              <a:cxnLst/>
              <a:rect l="l" t="t" r="r" b="b"/>
              <a:pathLst>
                <a:path w="14462" h="18426" extrusionOk="0">
                  <a:moveTo>
                    <a:pt x="11150" y="2472"/>
                  </a:moveTo>
                  <a:lnTo>
                    <a:pt x="11150" y="2472"/>
                  </a:lnTo>
                  <a:cubicBezTo>
                    <a:pt x="11999" y="2857"/>
                    <a:pt x="12782" y="3564"/>
                    <a:pt x="13379" y="4497"/>
                  </a:cubicBezTo>
                  <a:cubicBezTo>
                    <a:pt x="13737" y="5063"/>
                    <a:pt x="14126" y="5872"/>
                    <a:pt x="14015" y="6301"/>
                  </a:cubicBezTo>
                  <a:cubicBezTo>
                    <a:pt x="13993" y="6394"/>
                    <a:pt x="13927" y="6478"/>
                    <a:pt x="13843" y="6526"/>
                  </a:cubicBezTo>
                  <a:cubicBezTo>
                    <a:pt x="13799" y="6550"/>
                    <a:pt x="13744" y="6567"/>
                    <a:pt x="13675" y="6567"/>
                  </a:cubicBezTo>
                  <a:cubicBezTo>
                    <a:pt x="13405" y="6567"/>
                    <a:pt x="12934" y="6302"/>
                    <a:pt x="12176" y="5107"/>
                  </a:cubicBezTo>
                  <a:cubicBezTo>
                    <a:pt x="11663" y="4302"/>
                    <a:pt x="11318" y="3409"/>
                    <a:pt x="11150" y="2472"/>
                  </a:cubicBezTo>
                  <a:close/>
                  <a:moveTo>
                    <a:pt x="8123" y="6577"/>
                  </a:moveTo>
                  <a:cubicBezTo>
                    <a:pt x="8393" y="6577"/>
                    <a:pt x="8663" y="6598"/>
                    <a:pt x="8931" y="6641"/>
                  </a:cubicBezTo>
                  <a:cubicBezTo>
                    <a:pt x="10165" y="6849"/>
                    <a:pt x="11456" y="7658"/>
                    <a:pt x="11553" y="8993"/>
                  </a:cubicBezTo>
                  <a:cubicBezTo>
                    <a:pt x="11593" y="9471"/>
                    <a:pt x="11429" y="9939"/>
                    <a:pt x="11102" y="10293"/>
                  </a:cubicBezTo>
                  <a:cubicBezTo>
                    <a:pt x="10791" y="10625"/>
                    <a:pt x="10360" y="10815"/>
                    <a:pt x="9910" y="10815"/>
                  </a:cubicBezTo>
                  <a:cubicBezTo>
                    <a:pt x="9905" y="10815"/>
                    <a:pt x="9900" y="10815"/>
                    <a:pt x="9895" y="10815"/>
                  </a:cubicBezTo>
                  <a:cubicBezTo>
                    <a:pt x="8604" y="10806"/>
                    <a:pt x="7653" y="9599"/>
                    <a:pt x="7193" y="8472"/>
                  </a:cubicBezTo>
                  <a:cubicBezTo>
                    <a:pt x="6968" y="7923"/>
                    <a:pt x="6826" y="7349"/>
                    <a:pt x="6769" y="6761"/>
                  </a:cubicBezTo>
                  <a:cubicBezTo>
                    <a:pt x="7211" y="6638"/>
                    <a:pt x="7667" y="6577"/>
                    <a:pt x="8123" y="6577"/>
                  </a:cubicBezTo>
                  <a:close/>
                  <a:moveTo>
                    <a:pt x="5739" y="11614"/>
                  </a:moveTo>
                  <a:cubicBezTo>
                    <a:pt x="7002" y="11614"/>
                    <a:pt x="8377" y="11958"/>
                    <a:pt x="9263" y="12831"/>
                  </a:cubicBezTo>
                  <a:cubicBezTo>
                    <a:pt x="9515" y="13083"/>
                    <a:pt x="9904" y="13578"/>
                    <a:pt x="9647" y="14078"/>
                  </a:cubicBezTo>
                  <a:cubicBezTo>
                    <a:pt x="9417" y="14524"/>
                    <a:pt x="8834" y="14683"/>
                    <a:pt x="8387" y="14741"/>
                  </a:cubicBezTo>
                  <a:cubicBezTo>
                    <a:pt x="8224" y="14762"/>
                    <a:pt x="8059" y="14772"/>
                    <a:pt x="7893" y="14772"/>
                  </a:cubicBezTo>
                  <a:cubicBezTo>
                    <a:pt x="6457" y="14772"/>
                    <a:pt x="4934" y="14004"/>
                    <a:pt x="4054" y="12791"/>
                  </a:cubicBezTo>
                  <a:cubicBezTo>
                    <a:pt x="3873" y="12548"/>
                    <a:pt x="3723" y="12278"/>
                    <a:pt x="3612" y="11991"/>
                  </a:cubicBezTo>
                  <a:cubicBezTo>
                    <a:pt x="3842" y="11898"/>
                    <a:pt x="4081" y="11818"/>
                    <a:pt x="4324" y="11765"/>
                  </a:cubicBezTo>
                  <a:cubicBezTo>
                    <a:pt x="4753" y="11669"/>
                    <a:pt x="5237" y="11614"/>
                    <a:pt x="5739" y="11614"/>
                  </a:cubicBezTo>
                  <a:close/>
                  <a:moveTo>
                    <a:pt x="3814" y="16253"/>
                  </a:moveTo>
                  <a:cubicBezTo>
                    <a:pt x="5215" y="16253"/>
                    <a:pt x="6514" y="16834"/>
                    <a:pt x="7039" y="17632"/>
                  </a:cubicBezTo>
                  <a:cubicBezTo>
                    <a:pt x="7101" y="17721"/>
                    <a:pt x="7193" y="17889"/>
                    <a:pt x="7136" y="17982"/>
                  </a:cubicBezTo>
                  <a:cubicBezTo>
                    <a:pt x="7079" y="18066"/>
                    <a:pt x="6882" y="18134"/>
                    <a:pt x="6498" y="18134"/>
                  </a:cubicBezTo>
                  <a:cubicBezTo>
                    <a:pt x="6260" y="18134"/>
                    <a:pt x="5950" y="18108"/>
                    <a:pt x="5558" y="18044"/>
                  </a:cubicBezTo>
                  <a:cubicBezTo>
                    <a:pt x="4081" y="17800"/>
                    <a:pt x="3015" y="17270"/>
                    <a:pt x="2374" y="16470"/>
                  </a:cubicBezTo>
                  <a:cubicBezTo>
                    <a:pt x="2848" y="16320"/>
                    <a:pt x="3337" y="16253"/>
                    <a:pt x="3814" y="16253"/>
                  </a:cubicBezTo>
                  <a:close/>
                  <a:moveTo>
                    <a:pt x="10974" y="0"/>
                  </a:moveTo>
                  <a:cubicBezTo>
                    <a:pt x="10841" y="500"/>
                    <a:pt x="10775" y="1017"/>
                    <a:pt x="10775" y="1535"/>
                  </a:cubicBezTo>
                  <a:cubicBezTo>
                    <a:pt x="10775" y="1698"/>
                    <a:pt x="10788" y="1866"/>
                    <a:pt x="10801" y="2025"/>
                  </a:cubicBezTo>
                  <a:cubicBezTo>
                    <a:pt x="10633" y="1972"/>
                    <a:pt x="10461" y="1928"/>
                    <a:pt x="10284" y="1902"/>
                  </a:cubicBezTo>
                  <a:cubicBezTo>
                    <a:pt x="10112" y="1871"/>
                    <a:pt x="9940" y="1857"/>
                    <a:pt x="9771" y="1857"/>
                  </a:cubicBezTo>
                  <a:cubicBezTo>
                    <a:pt x="8602" y="1857"/>
                    <a:pt x="7535" y="2560"/>
                    <a:pt x="6964" y="3750"/>
                  </a:cubicBezTo>
                  <a:cubicBezTo>
                    <a:pt x="6566" y="4576"/>
                    <a:pt x="6398" y="5558"/>
                    <a:pt x="6464" y="6553"/>
                  </a:cubicBezTo>
                  <a:cubicBezTo>
                    <a:pt x="5527" y="6849"/>
                    <a:pt x="4669" y="7388"/>
                    <a:pt x="4050" y="8113"/>
                  </a:cubicBezTo>
                  <a:cubicBezTo>
                    <a:pt x="3121" y="9197"/>
                    <a:pt x="2847" y="10585"/>
                    <a:pt x="3250" y="11841"/>
                  </a:cubicBezTo>
                  <a:cubicBezTo>
                    <a:pt x="2803" y="12053"/>
                    <a:pt x="2410" y="12353"/>
                    <a:pt x="2078" y="12720"/>
                  </a:cubicBezTo>
                  <a:cubicBezTo>
                    <a:pt x="1486" y="13401"/>
                    <a:pt x="1265" y="14232"/>
                    <a:pt x="1446" y="15121"/>
                  </a:cubicBezTo>
                  <a:cubicBezTo>
                    <a:pt x="1530" y="15550"/>
                    <a:pt x="1689" y="15961"/>
                    <a:pt x="1919" y="16333"/>
                  </a:cubicBezTo>
                  <a:cubicBezTo>
                    <a:pt x="1088" y="16677"/>
                    <a:pt x="473" y="17292"/>
                    <a:pt x="0" y="18030"/>
                  </a:cubicBezTo>
                  <a:cubicBezTo>
                    <a:pt x="93" y="18070"/>
                    <a:pt x="181" y="18110"/>
                    <a:pt x="270" y="18145"/>
                  </a:cubicBezTo>
                  <a:cubicBezTo>
                    <a:pt x="725" y="17451"/>
                    <a:pt x="1304" y="16881"/>
                    <a:pt x="2082" y="16576"/>
                  </a:cubicBezTo>
                  <a:cubicBezTo>
                    <a:pt x="2763" y="17478"/>
                    <a:pt x="3908" y="18066"/>
                    <a:pt x="5509" y="18331"/>
                  </a:cubicBezTo>
                  <a:cubicBezTo>
                    <a:pt x="5927" y="18399"/>
                    <a:pt x="6249" y="18425"/>
                    <a:pt x="6499" y="18425"/>
                  </a:cubicBezTo>
                  <a:cubicBezTo>
                    <a:pt x="7161" y="18425"/>
                    <a:pt x="7312" y="18240"/>
                    <a:pt x="7370" y="18150"/>
                  </a:cubicBezTo>
                  <a:lnTo>
                    <a:pt x="7379" y="18136"/>
                  </a:lnTo>
                  <a:cubicBezTo>
                    <a:pt x="7490" y="17964"/>
                    <a:pt x="7459" y="17743"/>
                    <a:pt x="7282" y="17473"/>
                  </a:cubicBezTo>
                  <a:cubicBezTo>
                    <a:pt x="6620" y="16473"/>
                    <a:pt x="5192" y="15987"/>
                    <a:pt x="3814" y="15987"/>
                  </a:cubicBezTo>
                  <a:cubicBezTo>
                    <a:pt x="3248" y="15987"/>
                    <a:pt x="2690" y="16069"/>
                    <a:pt x="2197" y="16231"/>
                  </a:cubicBezTo>
                  <a:cubicBezTo>
                    <a:pt x="1968" y="15877"/>
                    <a:pt x="1808" y="15479"/>
                    <a:pt x="1729" y="15068"/>
                  </a:cubicBezTo>
                  <a:cubicBezTo>
                    <a:pt x="1446" y="13689"/>
                    <a:pt x="2264" y="12663"/>
                    <a:pt x="3347" y="12119"/>
                  </a:cubicBezTo>
                  <a:cubicBezTo>
                    <a:pt x="3466" y="12420"/>
                    <a:pt x="3625" y="12707"/>
                    <a:pt x="3820" y="12968"/>
                  </a:cubicBezTo>
                  <a:cubicBezTo>
                    <a:pt x="4751" y="14251"/>
                    <a:pt x="6367" y="15066"/>
                    <a:pt x="7895" y="15066"/>
                  </a:cubicBezTo>
                  <a:cubicBezTo>
                    <a:pt x="8072" y="15066"/>
                    <a:pt x="8249" y="15055"/>
                    <a:pt x="8423" y="15033"/>
                  </a:cubicBezTo>
                  <a:cubicBezTo>
                    <a:pt x="8935" y="14966"/>
                    <a:pt x="9612" y="14767"/>
                    <a:pt x="9899" y="14215"/>
                  </a:cubicBezTo>
                  <a:cubicBezTo>
                    <a:pt x="10151" y="13728"/>
                    <a:pt x="9992" y="13149"/>
                    <a:pt x="9462" y="12628"/>
                  </a:cubicBezTo>
                  <a:cubicBezTo>
                    <a:pt x="8518" y="11697"/>
                    <a:pt x="7061" y="11330"/>
                    <a:pt x="5728" y="11330"/>
                  </a:cubicBezTo>
                  <a:cubicBezTo>
                    <a:pt x="5206" y="11330"/>
                    <a:pt x="4703" y="11386"/>
                    <a:pt x="4258" y="11487"/>
                  </a:cubicBezTo>
                  <a:cubicBezTo>
                    <a:pt x="4001" y="11544"/>
                    <a:pt x="3754" y="11624"/>
                    <a:pt x="3515" y="11721"/>
                  </a:cubicBezTo>
                  <a:cubicBezTo>
                    <a:pt x="3157" y="10567"/>
                    <a:pt x="3418" y="9289"/>
                    <a:pt x="4267" y="8304"/>
                  </a:cubicBezTo>
                  <a:cubicBezTo>
                    <a:pt x="4841" y="7632"/>
                    <a:pt x="5628" y="7132"/>
                    <a:pt x="6486" y="6845"/>
                  </a:cubicBezTo>
                  <a:cubicBezTo>
                    <a:pt x="6552" y="7441"/>
                    <a:pt x="6698" y="8025"/>
                    <a:pt x="6924" y="8582"/>
                  </a:cubicBezTo>
                  <a:cubicBezTo>
                    <a:pt x="7423" y="9794"/>
                    <a:pt x="8458" y="11093"/>
                    <a:pt x="9890" y="11102"/>
                  </a:cubicBezTo>
                  <a:cubicBezTo>
                    <a:pt x="10430" y="11102"/>
                    <a:pt x="10943" y="10881"/>
                    <a:pt x="11310" y="10488"/>
                  </a:cubicBezTo>
                  <a:cubicBezTo>
                    <a:pt x="11690" y="10076"/>
                    <a:pt x="11880" y="9528"/>
                    <a:pt x="11840" y="8971"/>
                  </a:cubicBezTo>
                  <a:cubicBezTo>
                    <a:pt x="11730" y="7481"/>
                    <a:pt x="10319" y="6584"/>
                    <a:pt x="8975" y="6358"/>
                  </a:cubicBezTo>
                  <a:cubicBezTo>
                    <a:pt x="8691" y="6311"/>
                    <a:pt x="8405" y="6287"/>
                    <a:pt x="8118" y="6287"/>
                  </a:cubicBezTo>
                  <a:cubicBezTo>
                    <a:pt x="7656" y="6287"/>
                    <a:pt x="7195" y="6349"/>
                    <a:pt x="6747" y="6469"/>
                  </a:cubicBezTo>
                  <a:cubicBezTo>
                    <a:pt x="6698" y="5549"/>
                    <a:pt x="6857" y="4638"/>
                    <a:pt x="7224" y="3873"/>
                  </a:cubicBezTo>
                  <a:cubicBezTo>
                    <a:pt x="7747" y="2785"/>
                    <a:pt x="8722" y="2141"/>
                    <a:pt x="9782" y="2141"/>
                  </a:cubicBezTo>
                  <a:cubicBezTo>
                    <a:pt x="9932" y="2141"/>
                    <a:pt x="10083" y="2154"/>
                    <a:pt x="10235" y="2180"/>
                  </a:cubicBezTo>
                  <a:cubicBezTo>
                    <a:pt x="10443" y="2215"/>
                    <a:pt x="10642" y="2273"/>
                    <a:pt x="10841" y="2344"/>
                  </a:cubicBezTo>
                  <a:cubicBezTo>
                    <a:pt x="11013" y="3573"/>
                    <a:pt x="11509" y="4585"/>
                    <a:pt x="11933" y="5257"/>
                  </a:cubicBezTo>
                  <a:cubicBezTo>
                    <a:pt x="12604" y="6320"/>
                    <a:pt x="13185" y="6856"/>
                    <a:pt x="13670" y="6856"/>
                  </a:cubicBezTo>
                  <a:cubicBezTo>
                    <a:pt x="13777" y="6856"/>
                    <a:pt x="13879" y="6830"/>
                    <a:pt x="13976" y="6778"/>
                  </a:cubicBezTo>
                  <a:cubicBezTo>
                    <a:pt x="14135" y="6694"/>
                    <a:pt x="14250" y="6544"/>
                    <a:pt x="14290" y="6371"/>
                  </a:cubicBezTo>
                  <a:cubicBezTo>
                    <a:pt x="14462" y="5722"/>
                    <a:pt x="13821" y="4652"/>
                    <a:pt x="13622" y="4342"/>
                  </a:cubicBezTo>
                  <a:cubicBezTo>
                    <a:pt x="12950" y="3303"/>
                    <a:pt x="12061" y="2529"/>
                    <a:pt x="11102" y="2136"/>
                  </a:cubicBezTo>
                  <a:cubicBezTo>
                    <a:pt x="11080" y="1941"/>
                    <a:pt x="11066" y="1738"/>
                    <a:pt x="11062" y="1530"/>
                  </a:cubicBezTo>
                  <a:cubicBezTo>
                    <a:pt x="11062" y="1084"/>
                    <a:pt x="11115" y="637"/>
                    <a:pt x="11221" y="204"/>
                  </a:cubicBezTo>
                  <a:cubicBezTo>
                    <a:pt x="11142" y="133"/>
                    <a:pt x="11058" y="67"/>
                    <a:pt x="1097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25;p32">
              <a:extLst>
                <a:ext uri="{FF2B5EF4-FFF2-40B4-BE49-F238E27FC236}">
                  <a16:creationId xmlns:a16="http://schemas.microsoft.com/office/drawing/2014/main" id="{89381931-4709-4716-A85C-2664004AB20B}"/>
                </a:ext>
              </a:extLst>
            </p:cNvPr>
            <p:cNvSpPr/>
            <p:nvPr/>
          </p:nvSpPr>
          <p:spPr>
            <a:xfrm>
              <a:off x="1414500" y="2032075"/>
              <a:ext cx="44125" cy="39925"/>
            </a:xfrm>
            <a:custGeom>
              <a:avLst/>
              <a:gdLst/>
              <a:ahLst/>
              <a:cxnLst/>
              <a:rect l="l" t="t" r="r" b="b"/>
              <a:pathLst>
                <a:path w="1765" h="1597" extrusionOk="0">
                  <a:moveTo>
                    <a:pt x="680" y="1"/>
                  </a:moveTo>
                  <a:cubicBezTo>
                    <a:pt x="460" y="1"/>
                    <a:pt x="257" y="89"/>
                    <a:pt x="120" y="266"/>
                  </a:cubicBezTo>
                  <a:cubicBezTo>
                    <a:pt x="71" y="332"/>
                    <a:pt x="27" y="408"/>
                    <a:pt x="0" y="487"/>
                  </a:cubicBezTo>
                  <a:cubicBezTo>
                    <a:pt x="420" y="890"/>
                    <a:pt x="845" y="1261"/>
                    <a:pt x="1274" y="1597"/>
                  </a:cubicBezTo>
                  <a:cubicBezTo>
                    <a:pt x="1349" y="1553"/>
                    <a:pt x="1420" y="1500"/>
                    <a:pt x="1477" y="1429"/>
                  </a:cubicBezTo>
                  <a:cubicBezTo>
                    <a:pt x="1764" y="1080"/>
                    <a:pt x="1703" y="584"/>
                    <a:pt x="1336" y="266"/>
                  </a:cubicBezTo>
                  <a:cubicBezTo>
                    <a:pt x="1134" y="89"/>
                    <a:pt x="899" y="1"/>
                    <a:pt x="68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26;p32">
              <a:extLst>
                <a:ext uri="{FF2B5EF4-FFF2-40B4-BE49-F238E27FC236}">
                  <a16:creationId xmlns:a16="http://schemas.microsoft.com/office/drawing/2014/main" id="{8E79987A-9D1B-45FB-8D8F-266611FC6656}"/>
                </a:ext>
              </a:extLst>
            </p:cNvPr>
            <p:cNvSpPr/>
            <p:nvPr/>
          </p:nvSpPr>
          <p:spPr>
            <a:xfrm>
              <a:off x="1648275" y="1594700"/>
              <a:ext cx="34275" cy="27675"/>
            </a:xfrm>
            <a:custGeom>
              <a:avLst/>
              <a:gdLst/>
              <a:ahLst/>
              <a:cxnLst/>
              <a:rect l="l" t="t" r="r" b="b"/>
              <a:pathLst>
                <a:path w="1371" h="1107" extrusionOk="0">
                  <a:moveTo>
                    <a:pt x="279" y="1"/>
                  </a:moveTo>
                  <a:cubicBezTo>
                    <a:pt x="261" y="19"/>
                    <a:pt x="244" y="32"/>
                    <a:pt x="230" y="50"/>
                  </a:cubicBezTo>
                  <a:cubicBezTo>
                    <a:pt x="0" y="297"/>
                    <a:pt x="40" y="691"/>
                    <a:pt x="310" y="925"/>
                  </a:cubicBezTo>
                  <a:cubicBezTo>
                    <a:pt x="453" y="1047"/>
                    <a:pt x="609" y="1106"/>
                    <a:pt x="759" y="1106"/>
                  </a:cubicBezTo>
                  <a:cubicBezTo>
                    <a:pt x="919" y="1106"/>
                    <a:pt x="1071" y="1038"/>
                    <a:pt x="1190" y="903"/>
                  </a:cubicBezTo>
                  <a:cubicBezTo>
                    <a:pt x="1322" y="757"/>
                    <a:pt x="1371" y="554"/>
                    <a:pt x="1318" y="363"/>
                  </a:cubicBezTo>
                  <a:cubicBezTo>
                    <a:pt x="1031" y="253"/>
                    <a:pt x="739" y="151"/>
                    <a:pt x="434" y="54"/>
                  </a:cubicBezTo>
                  <a:lnTo>
                    <a:pt x="279" y="1"/>
                  </a:ln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27;p32">
              <a:extLst>
                <a:ext uri="{FF2B5EF4-FFF2-40B4-BE49-F238E27FC236}">
                  <a16:creationId xmlns:a16="http://schemas.microsoft.com/office/drawing/2014/main" id="{DA6E8EFE-C641-4A4D-8855-D72D8DC22320}"/>
                </a:ext>
              </a:extLst>
            </p:cNvPr>
            <p:cNvSpPr/>
            <p:nvPr/>
          </p:nvSpPr>
          <p:spPr>
            <a:xfrm>
              <a:off x="164175" y="1733550"/>
              <a:ext cx="629050" cy="676875"/>
            </a:xfrm>
            <a:custGeom>
              <a:avLst/>
              <a:gdLst/>
              <a:ahLst/>
              <a:cxnLst/>
              <a:rect l="l" t="t" r="r" b="b"/>
              <a:pathLst>
                <a:path w="25162" h="27075" extrusionOk="0">
                  <a:moveTo>
                    <a:pt x="17072" y="0"/>
                  </a:moveTo>
                  <a:cubicBezTo>
                    <a:pt x="14214" y="0"/>
                    <a:pt x="10412" y="1871"/>
                    <a:pt x="5832" y="8502"/>
                  </a:cubicBezTo>
                  <a:cubicBezTo>
                    <a:pt x="0" y="16938"/>
                    <a:pt x="3851" y="24246"/>
                    <a:pt x="10169" y="26439"/>
                  </a:cubicBezTo>
                  <a:cubicBezTo>
                    <a:pt x="11155" y="26780"/>
                    <a:pt x="12185" y="26987"/>
                    <a:pt x="13224" y="27054"/>
                  </a:cubicBezTo>
                  <a:cubicBezTo>
                    <a:pt x="13452" y="27068"/>
                    <a:pt x="13679" y="27075"/>
                    <a:pt x="13906" y="27075"/>
                  </a:cubicBezTo>
                  <a:cubicBezTo>
                    <a:pt x="19149" y="27075"/>
                    <a:pt x="24163" y="23292"/>
                    <a:pt x="24680" y="15028"/>
                  </a:cubicBezTo>
                  <a:cubicBezTo>
                    <a:pt x="25162" y="7282"/>
                    <a:pt x="23486" y="3453"/>
                    <a:pt x="21355" y="1601"/>
                  </a:cubicBezTo>
                  <a:cubicBezTo>
                    <a:pt x="20723" y="1052"/>
                    <a:pt x="19993" y="632"/>
                    <a:pt x="19206" y="363"/>
                  </a:cubicBezTo>
                  <a:cubicBezTo>
                    <a:pt x="18568" y="141"/>
                    <a:pt x="17855" y="0"/>
                    <a:pt x="17072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28;p32">
              <a:extLst>
                <a:ext uri="{FF2B5EF4-FFF2-40B4-BE49-F238E27FC236}">
                  <a16:creationId xmlns:a16="http://schemas.microsoft.com/office/drawing/2014/main" id="{009873BF-2ECE-4482-B164-C695814F29A0}"/>
                </a:ext>
              </a:extLst>
            </p:cNvPr>
            <p:cNvSpPr/>
            <p:nvPr/>
          </p:nvSpPr>
          <p:spPr>
            <a:xfrm>
              <a:off x="343550" y="2037175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6"/>
                  </a:moveTo>
                  <a:cubicBezTo>
                    <a:pt x="1049" y="1340"/>
                    <a:pt x="717" y="1450"/>
                    <a:pt x="412" y="1300"/>
                  </a:cubicBezTo>
                  <a:cubicBezTo>
                    <a:pt x="98" y="1141"/>
                    <a:pt x="1" y="805"/>
                    <a:pt x="169" y="456"/>
                  </a:cubicBezTo>
                  <a:cubicBezTo>
                    <a:pt x="328" y="133"/>
                    <a:pt x="699" y="0"/>
                    <a:pt x="1000" y="159"/>
                  </a:cubicBezTo>
                  <a:cubicBezTo>
                    <a:pt x="1283" y="310"/>
                    <a:pt x="1371" y="694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29;p32">
              <a:extLst>
                <a:ext uri="{FF2B5EF4-FFF2-40B4-BE49-F238E27FC236}">
                  <a16:creationId xmlns:a16="http://schemas.microsoft.com/office/drawing/2014/main" id="{0043D29C-2742-48F2-BF39-4D73C26F0A64}"/>
                </a:ext>
              </a:extLst>
            </p:cNvPr>
            <p:cNvSpPr/>
            <p:nvPr/>
          </p:nvSpPr>
          <p:spPr>
            <a:xfrm>
              <a:off x="546375" y="2098400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2"/>
                  </a:moveTo>
                  <a:cubicBezTo>
                    <a:pt x="1044" y="1340"/>
                    <a:pt x="713" y="1451"/>
                    <a:pt x="412" y="1300"/>
                  </a:cubicBezTo>
                  <a:cubicBezTo>
                    <a:pt x="98" y="1141"/>
                    <a:pt x="1" y="801"/>
                    <a:pt x="169" y="456"/>
                  </a:cubicBezTo>
                  <a:cubicBezTo>
                    <a:pt x="328" y="133"/>
                    <a:pt x="699" y="1"/>
                    <a:pt x="996" y="160"/>
                  </a:cubicBezTo>
                  <a:cubicBezTo>
                    <a:pt x="1279" y="310"/>
                    <a:pt x="1371" y="695"/>
                    <a:pt x="1203" y="102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30;p32">
              <a:extLst>
                <a:ext uri="{FF2B5EF4-FFF2-40B4-BE49-F238E27FC236}">
                  <a16:creationId xmlns:a16="http://schemas.microsoft.com/office/drawing/2014/main" id="{865884E6-2C1F-414A-981D-CE63EFAD7DA2}"/>
                </a:ext>
              </a:extLst>
            </p:cNvPr>
            <p:cNvSpPr/>
            <p:nvPr/>
          </p:nvSpPr>
          <p:spPr>
            <a:xfrm>
              <a:off x="755075" y="2100275"/>
              <a:ext cx="34275" cy="36400"/>
            </a:xfrm>
            <a:custGeom>
              <a:avLst/>
              <a:gdLst/>
              <a:ahLst/>
              <a:cxnLst/>
              <a:rect l="l" t="t" r="r" b="b"/>
              <a:pathLst>
                <a:path w="1371" h="1456" extrusionOk="0">
                  <a:moveTo>
                    <a:pt x="1203" y="1026"/>
                  </a:moveTo>
                  <a:cubicBezTo>
                    <a:pt x="1044" y="1340"/>
                    <a:pt x="716" y="1455"/>
                    <a:pt x="411" y="1305"/>
                  </a:cubicBezTo>
                  <a:cubicBezTo>
                    <a:pt x="97" y="1146"/>
                    <a:pt x="0" y="805"/>
                    <a:pt x="168" y="461"/>
                  </a:cubicBezTo>
                  <a:cubicBezTo>
                    <a:pt x="327" y="138"/>
                    <a:pt x="699" y="1"/>
                    <a:pt x="999" y="164"/>
                  </a:cubicBezTo>
                  <a:cubicBezTo>
                    <a:pt x="1278" y="310"/>
                    <a:pt x="1371" y="695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31;p32">
              <a:extLst>
                <a:ext uri="{FF2B5EF4-FFF2-40B4-BE49-F238E27FC236}">
                  <a16:creationId xmlns:a16="http://schemas.microsoft.com/office/drawing/2014/main" id="{863C452F-9E00-4B86-A9A1-3AEB9A1697A5}"/>
                </a:ext>
              </a:extLst>
            </p:cNvPr>
            <p:cNvSpPr/>
            <p:nvPr/>
          </p:nvSpPr>
          <p:spPr>
            <a:xfrm>
              <a:off x="682450" y="2128575"/>
              <a:ext cx="47000" cy="49425"/>
            </a:xfrm>
            <a:custGeom>
              <a:avLst/>
              <a:gdLst/>
              <a:ahLst/>
              <a:cxnLst/>
              <a:rect l="l" t="t" r="r" b="b"/>
              <a:pathLst>
                <a:path w="1880" h="1977" extrusionOk="0">
                  <a:moveTo>
                    <a:pt x="544" y="1787"/>
                  </a:moveTo>
                  <a:cubicBezTo>
                    <a:pt x="160" y="1605"/>
                    <a:pt x="0" y="1101"/>
                    <a:pt x="195" y="664"/>
                  </a:cubicBezTo>
                  <a:cubicBezTo>
                    <a:pt x="398" y="213"/>
                    <a:pt x="907" y="1"/>
                    <a:pt x="1336" y="182"/>
                  </a:cubicBezTo>
                  <a:cubicBezTo>
                    <a:pt x="1747" y="359"/>
                    <a:pt x="1879" y="880"/>
                    <a:pt x="1641" y="1362"/>
                  </a:cubicBezTo>
                  <a:cubicBezTo>
                    <a:pt x="1420" y="1796"/>
                    <a:pt x="955" y="1977"/>
                    <a:pt x="544" y="178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32;p32">
              <a:extLst>
                <a:ext uri="{FF2B5EF4-FFF2-40B4-BE49-F238E27FC236}">
                  <a16:creationId xmlns:a16="http://schemas.microsoft.com/office/drawing/2014/main" id="{E9AA3655-56A1-4D62-A8B5-07D108073ED5}"/>
                </a:ext>
              </a:extLst>
            </p:cNvPr>
            <p:cNvSpPr/>
            <p:nvPr/>
          </p:nvSpPr>
          <p:spPr>
            <a:xfrm>
              <a:off x="442150" y="20430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8"/>
                  </a:moveTo>
                  <a:cubicBezTo>
                    <a:pt x="120" y="1256"/>
                    <a:pt x="1" y="867"/>
                    <a:pt x="155" y="522"/>
                  </a:cubicBezTo>
                  <a:cubicBezTo>
                    <a:pt x="310" y="169"/>
                    <a:pt x="708" y="1"/>
                    <a:pt x="1044" y="146"/>
                  </a:cubicBezTo>
                  <a:cubicBezTo>
                    <a:pt x="1362" y="283"/>
                    <a:pt x="1468" y="690"/>
                    <a:pt x="1283" y="1066"/>
                  </a:cubicBezTo>
                  <a:cubicBezTo>
                    <a:pt x="1110" y="1406"/>
                    <a:pt x="748" y="1548"/>
                    <a:pt x="425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33;p32">
              <a:extLst>
                <a:ext uri="{FF2B5EF4-FFF2-40B4-BE49-F238E27FC236}">
                  <a16:creationId xmlns:a16="http://schemas.microsoft.com/office/drawing/2014/main" id="{A3B10197-6E84-47C3-9CCC-C9844D0A9FE7}"/>
                </a:ext>
              </a:extLst>
            </p:cNvPr>
            <p:cNvSpPr/>
            <p:nvPr/>
          </p:nvSpPr>
          <p:spPr>
            <a:xfrm>
              <a:off x="616125" y="20849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7"/>
                  </a:moveTo>
                  <a:cubicBezTo>
                    <a:pt x="120" y="1256"/>
                    <a:pt x="1" y="862"/>
                    <a:pt x="151" y="522"/>
                  </a:cubicBezTo>
                  <a:cubicBezTo>
                    <a:pt x="310" y="168"/>
                    <a:pt x="704" y="0"/>
                    <a:pt x="1040" y="146"/>
                  </a:cubicBezTo>
                  <a:cubicBezTo>
                    <a:pt x="1362" y="283"/>
                    <a:pt x="1469" y="690"/>
                    <a:pt x="1278" y="1066"/>
                  </a:cubicBezTo>
                  <a:cubicBezTo>
                    <a:pt x="1110" y="1411"/>
                    <a:pt x="748" y="1548"/>
                    <a:pt x="425" y="139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34;p32">
              <a:extLst>
                <a:ext uri="{FF2B5EF4-FFF2-40B4-BE49-F238E27FC236}">
                  <a16:creationId xmlns:a16="http://schemas.microsoft.com/office/drawing/2014/main" id="{570AEFF0-BE87-423A-92F8-4D18FF463B29}"/>
                </a:ext>
              </a:extLst>
            </p:cNvPr>
            <p:cNvSpPr/>
            <p:nvPr/>
          </p:nvSpPr>
          <p:spPr>
            <a:xfrm>
              <a:off x="319900" y="1809700"/>
              <a:ext cx="463275" cy="253900"/>
            </a:xfrm>
            <a:custGeom>
              <a:avLst/>
              <a:gdLst/>
              <a:ahLst/>
              <a:cxnLst/>
              <a:rect l="l" t="t" r="r" b="b"/>
              <a:pathLst>
                <a:path w="18531" h="10156" extrusionOk="0">
                  <a:moveTo>
                    <a:pt x="5828" y="274"/>
                  </a:moveTo>
                  <a:cubicBezTo>
                    <a:pt x="5830" y="274"/>
                    <a:pt x="5831" y="274"/>
                    <a:pt x="5832" y="274"/>
                  </a:cubicBezTo>
                  <a:cubicBezTo>
                    <a:pt x="5863" y="274"/>
                    <a:pt x="5894" y="279"/>
                    <a:pt x="5925" y="288"/>
                  </a:cubicBezTo>
                  <a:cubicBezTo>
                    <a:pt x="5965" y="305"/>
                    <a:pt x="6005" y="332"/>
                    <a:pt x="6036" y="367"/>
                  </a:cubicBezTo>
                  <a:cubicBezTo>
                    <a:pt x="6177" y="540"/>
                    <a:pt x="6252" y="1030"/>
                    <a:pt x="5094" y="2357"/>
                  </a:cubicBezTo>
                  <a:cubicBezTo>
                    <a:pt x="4497" y="3051"/>
                    <a:pt x="3781" y="3621"/>
                    <a:pt x="2976" y="4050"/>
                  </a:cubicBezTo>
                  <a:cubicBezTo>
                    <a:pt x="3158" y="3139"/>
                    <a:pt x="3631" y="2202"/>
                    <a:pt x="4342" y="1375"/>
                  </a:cubicBezTo>
                  <a:cubicBezTo>
                    <a:pt x="4695" y="965"/>
                    <a:pt x="5403" y="274"/>
                    <a:pt x="5828" y="274"/>
                  </a:cubicBezTo>
                  <a:close/>
                  <a:moveTo>
                    <a:pt x="9242" y="1752"/>
                  </a:moveTo>
                  <a:cubicBezTo>
                    <a:pt x="9396" y="1752"/>
                    <a:pt x="9549" y="1777"/>
                    <a:pt x="9697" y="1826"/>
                  </a:cubicBezTo>
                  <a:cubicBezTo>
                    <a:pt x="9767" y="1848"/>
                    <a:pt x="9834" y="1879"/>
                    <a:pt x="9900" y="1915"/>
                  </a:cubicBezTo>
                  <a:cubicBezTo>
                    <a:pt x="10280" y="2131"/>
                    <a:pt x="10541" y="2498"/>
                    <a:pt x="10621" y="2927"/>
                  </a:cubicBezTo>
                  <a:cubicBezTo>
                    <a:pt x="10868" y="4165"/>
                    <a:pt x="9979" y="5407"/>
                    <a:pt x="9064" y="6159"/>
                  </a:cubicBezTo>
                  <a:cubicBezTo>
                    <a:pt x="8635" y="6517"/>
                    <a:pt x="8154" y="6809"/>
                    <a:pt x="7641" y="7034"/>
                  </a:cubicBezTo>
                  <a:cubicBezTo>
                    <a:pt x="7327" y="6407"/>
                    <a:pt x="7150" y="5721"/>
                    <a:pt x="7115" y="5023"/>
                  </a:cubicBezTo>
                  <a:cubicBezTo>
                    <a:pt x="7061" y="3785"/>
                    <a:pt x="7526" y="2326"/>
                    <a:pt x="8693" y="1862"/>
                  </a:cubicBezTo>
                  <a:cubicBezTo>
                    <a:pt x="8868" y="1789"/>
                    <a:pt x="9055" y="1752"/>
                    <a:pt x="9242" y="1752"/>
                  </a:cubicBezTo>
                  <a:close/>
                  <a:moveTo>
                    <a:pt x="17511" y="3560"/>
                  </a:moveTo>
                  <a:cubicBezTo>
                    <a:pt x="17520" y="3560"/>
                    <a:pt x="17528" y="3561"/>
                    <a:pt x="17535" y="3564"/>
                  </a:cubicBezTo>
                  <a:cubicBezTo>
                    <a:pt x="17668" y="3608"/>
                    <a:pt x="17840" y="4024"/>
                    <a:pt x="17894" y="5041"/>
                  </a:cubicBezTo>
                  <a:cubicBezTo>
                    <a:pt x="17964" y="6513"/>
                    <a:pt x="17708" y="7671"/>
                    <a:pt x="17124" y="8507"/>
                  </a:cubicBezTo>
                  <a:cubicBezTo>
                    <a:pt x="16390" y="7132"/>
                    <a:pt x="16280" y="4912"/>
                    <a:pt x="17252" y="3754"/>
                  </a:cubicBezTo>
                  <a:cubicBezTo>
                    <a:pt x="17357" y="3630"/>
                    <a:pt x="17449" y="3560"/>
                    <a:pt x="17511" y="3560"/>
                  </a:cubicBezTo>
                  <a:close/>
                  <a:moveTo>
                    <a:pt x="13446" y="2250"/>
                  </a:moveTo>
                  <a:cubicBezTo>
                    <a:pt x="13489" y="2250"/>
                    <a:pt x="13533" y="2254"/>
                    <a:pt x="13578" y="2264"/>
                  </a:cubicBezTo>
                  <a:cubicBezTo>
                    <a:pt x="13605" y="2268"/>
                    <a:pt x="13631" y="2273"/>
                    <a:pt x="13658" y="2286"/>
                  </a:cubicBezTo>
                  <a:cubicBezTo>
                    <a:pt x="14043" y="2419"/>
                    <a:pt x="14277" y="2887"/>
                    <a:pt x="14405" y="3268"/>
                  </a:cubicBezTo>
                  <a:cubicBezTo>
                    <a:pt x="14896" y="4704"/>
                    <a:pt x="14533" y="6628"/>
                    <a:pt x="13521" y="7941"/>
                  </a:cubicBezTo>
                  <a:cubicBezTo>
                    <a:pt x="13340" y="8175"/>
                    <a:pt x="13132" y="8392"/>
                    <a:pt x="12902" y="8582"/>
                  </a:cubicBezTo>
                  <a:cubicBezTo>
                    <a:pt x="12774" y="8392"/>
                    <a:pt x="12663" y="8188"/>
                    <a:pt x="12570" y="7981"/>
                  </a:cubicBezTo>
                  <a:cubicBezTo>
                    <a:pt x="11969" y="6637"/>
                    <a:pt x="11708" y="4497"/>
                    <a:pt x="12553" y="2976"/>
                  </a:cubicBezTo>
                  <a:cubicBezTo>
                    <a:pt x="12709" y="2695"/>
                    <a:pt x="13023" y="2250"/>
                    <a:pt x="13446" y="2250"/>
                  </a:cubicBezTo>
                  <a:close/>
                  <a:moveTo>
                    <a:pt x="5824" y="0"/>
                  </a:moveTo>
                  <a:cubicBezTo>
                    <a:pt x="5209" y="0"/>
                    <a:pt x="4373" y="916"/>
                    <a:pt x="4130" y="1198"/>
                  </a:cubicBezTo>
                  <a:cubicBezTo>
                    <a:pt x="3339" y="2122"/>
                    <a:pt x="2830" y="3179"/>
                    <a:pt x="2671" y="4196"/>
                  </a:cubicBezTo>
                  <a:cubicBezTo>
                    <a:pt x="2494" y="4276"/>
                    <a:pt x="2313" y="4346"/>
                    <a:pt x="2132" y="4408"/>
                  </a:cubicBezTo>
                  <a:cubicBezTo>
                    <a:pt x="1626" y="4573"/>
                    <a:pt x="1117" y="4634"/>
                    <a:pt x="614" y="4634"/>
                  </a:cubicBezTo>
                  <a:cubicBezTo>
                    <a:pt x="471" y="4634"/>
                    <a:pt x="328" y="4629"/>
                    <a:pt x="186" y="4620"/>
                  </a:cubicBezTo>
                  <a:cubicBezTo>
                    <a:pt x="125" y="4704"/>
                    <a:pt x="63" y="4793"/>
                    <a:pt x="1" y="4881"/>
                  </a:cubicBezTo>
                  <a:cubicBezTo>
                    <a:pt x="202" y="4897"/>
                    <a:pt x="405" y="4907"/>
                    <a:pt x="609" y="4907"/>
                  </a:cubicBezTo>
                  <a:cubicBezTo>
                    <a:pt x="1138" y="4907"/>
                    <a:pt x="1677" y="4843"/>
                    <a:pt x="2216" y="4665"/>
                  </a:cubicBezTo>
                  <a:cubicBezTo>
                    <a:pt x="2362" y="4620"/>
                    <a:pt x="2499" y="4567"/>
                    <a:pt x="2631" y="4514"/>
                  </a:cubicBezTo>
                  <a:lnTo>
                    <a:pt x="2631" y="4514"/>
                  </a:lnTo>
                  <a:cubicBezTo>
                    <a:pt x="2618" y="4682"/>
                    <a:pt x="2614" y="4855"/>
                    <a:pt x="2623" y="5027"/>
                  </a:cubicBezTo>
                  <a:cubicBezTo>
                    <a:pt x="2676" y="6389"/>
                    <a:pt x="3582" y="7428"/>
                    <a:pt x="4930" y="7676"/>
                  </a:cubicBezTo>
                  <a:cubicBezTo>
                    <a:pt x="5165" y="7718"/>
                    <a:pt x="5408" y="7739"/>
                    <a:pt x="5655" y="7739"/>
                  </a:cubicBezTo>
                  <a:cubicBezTo>
                    <a:pt x="6261" y="7739"/>
                    <a:pt x="6894" y="7615"/>
                    <a:pt x="7512" y="7379"/>
                  </a:cubicBezTo>
                  <a:cubicBezTo>
                    <a:pt x="7959" y="8180"/>
                    <a:pt x="8609" y="8843"/>
                    <a:pt x="9374" y="9232"/>
                  </a:cubicBezTo>
                  <a:cubicBezTo>
                    <a:pt x="9515" y="9303"/>
                    <a:pt x="9661" y="9369"/>
                    <a:pt x="9811" y="9418"/>
                  </a:cubicBezTo>
                  <a:cubicBezTo>
                    <a:pt x="10165" y="9541"/>
                    <a:pt x="10528" y="9601"/>
                    <a:pt x="10888" y="9601"/>
                  </a:cubicBezTo>
                  <a:cubicBezTo>
                    <a:pt x="11572" y="9601"/>
                    <a:pt x="12248" y="9384"/>
                    <a:pt x="12844" y="8967"/>
                  </a:cubicBezTo>
                  <a:cubicBezTo>
                    <a:pt x="13220" y="9444"/>
                    <a:pt x="13680" y="9798"/>
                    <a:pt x="14184" y="9970"/>
                  </a:cubicBezTo>
                  <a:lnTo>
                    <a:pt x="14211" y="9979"/>
                  </a:lnTo>
                  <a:cubicBezTo>
                    <a:pt x="14439" y="10056"/>
                    <a:pt x="14674" y="10094"/>
                    <a:pt x="14911" y="10094"/>
                  </a:cubicBezTo>
                  <a:cubicBezTo>
                    <a:pt x="15315" y="10094"/>
                    <a:pt x="15725" y="9983"/>
                    <a:pt x="16121" y="9762"/>
                  </a:cubicBezTo>
                  <a:cubicBezTo>
                    <a:pt x="16483" y="9563"/>
                    <a:pt x="16815" y="9298"/>
                    <a:pt x="17089" y="8989"/>
                  </a:cubicBezTo>
                  <a:cubicBezTo>
                    <a:pt x="17465" y="9537"/>
                    <a:pt x="17960" y="9904"/>
                    <a:pt x="18521" y="10156"/>
                  </a:cubicBezTo>
                  <a:cubicBezTo>
                    <a:pt x="18530" y="10054"/>
                    <a:pt x="18530" y="9953"/>
                    <a:pt x="18530" y="9855"/>
                  </a:cubicBezTo>
                  <a:cubicBezTo>
                    <a:pt x="18022" y="9616"/>
                    <a:pt x="17584" y="9241"/>
                    <a:pt x="17275" y="8772"/>
                  </a:cubicBezTo>
                  <a:cubicBezTo>
                    <a:pt x="17947" y="7879"/>
                    <a:pt x="18247" y="6628"/>
                    <a:pt x="18168" y="5032"/>
                  </a:cubicBezTo>
                  <a:cubicBezTo>
                    <a:pt x="18159" y="4877"/>
                    <a:pt x="18146" y="4735"/>
                    <a:pt x="18137" y="4612"/>
                  </a:cubicBezTo>
                  <a:cubicBezTo>
                    <a:pt x="18070" y="4267"/>
                    <a:pt x="18000" y="3940"/>
                    <a:pt x="17920" y="3626"/>
                  </a:cubicBezTo>
                  <a:cubicBezTo>
                    <a:pt x="17805" y="3369"/>
                    <a:pt x="17681" y="3329"/>
                    <a:pt x="17624" y="3307"/>
                  </a:cubicBezTo>
                  <a:cubicBezTo>
                    <a:pt x="17587" y="3295"/>
                    <a:pt x="17551" y="3289"/>
                    <a:pt x="17513" y="3289"/>
                  </a:cubicBezTo>
                  <a:cubicBezTo>
                    <a:pt x="17364" y="3289"/>
                    <a:pt x="17207" y="3387"/>
                    <a:pt x="17045" y="3581"/>
                  </a:cubicBezTo>
                  <a:cubicBezTo>
                    <a:pt x="15975" y="4855"/>
                    <a:pt x="16116" y="7300"/>
                    <a:pt x="16943" y="8750"/>
                  </a:cubicBezTo>
                  <a:cubicBezTo>
                    <a:pt x="16678" y="9064"/>
                    <a:pt x="16355" y="9329"/>
                    <a:pt x="15992" y="9528"/>
                  </a:cubicBezTo>
                  <a:cubicBezTo>
                    <a:pt x="15636" y="9726"/>
                    <a:pt x="15277" y="9825"/>
                    <a:pt x="14921" y="9825"/>
                  </a:cubicBezTo>
                  <a:cubicBezTo>
                    <a:pt x="14713" y="9825"/>
                    <a:pt x="14505" y="9791"/>
                    <a:pt x="14299" y="9723"/>
                  </a:cubicBezTo>
                  <a:cubicBezTo>
                    <a:pt x="13844" y="9577"/>
                    <a:pt x="13415" y="9250"/>
                    <a:pt x="13066" y="8807"/>
                  </a:cubicBezTo>
                  <a:cubicBezTo>
                    <a:pt x="13318" y="8600"/>
                    <a:pt x="13543" y="8365"/>
                    <a:pt x="13738" y="8109"/>
                  </a:cubicBezTo>
                  <a:cubicBezTo>
                    <a:pt x="14803" y="6725"/>
                    <a:pt x="15183" y="4700"/>
                    <a:pt x="14666" y="3179"/>
                  </a:cubicBezTo>
                  <a:cubicBezTo>
                    <a:pt x="14502" y="2706"/>
                    <a:pt x="14193" y="2118"/>
                    <a:pt x="13636" y="1994"/>
                  </a:cubicBezTo>
                  <a:cubicBezTo>
                    <a:pt x="13574" y="1981"/>
                    <a:pt x="13511" y="1974"/>
                    <a:pt x="13449" y="1974"/>
                  </a:cubicBezTo>
                  <a:cubicBezTo>
                    <a:pt x="13030" y="1974"/>
                    <a:pt x="12621" y="2281"/>
                    <a:pt x="12309" y="2843"/>
                  </a:cubicBezTo>
                  <a:cubicBezTo>
                    <a:pt x="11421" y="4448"/>
                    <a:pt x="11695" y="6690"/>
                    <a:pt x="12323" y="8091"/>
                  </a:cubicBezTo>
                  <a:cubicBezTo>
                    <a:pt x="12424" y="8317"/>
                    <a:pt x="12544" y="8538"/>
                    <a:pt x="12685" y="8746"/>
                  </a:cubicBezTo>
                  <a:cubicBezTo>
                    <a:pt x="12137" y="9126"/>
                    <a:pt x="11514" y="9325"/>
                    <a:pt x="10884" y="9325"/>
                  </a:cubicBezTo>
                  <a:cubicBezTo>
                    <a:pt x="10416" y="9325"/>
                    <a:pt x="9944" y="9215"/>
                    <a:pt x="9498" y="8989"/>
                  </a:cubicBezTo>
                  <a:cubicBezTo>
                    <a:pt x="8790" y="8626"/>
                    <a:pt x="8189" y="8016"/>
                    <a:pt x="7769" y="7273"/>
                  </a:cubicBezTo>
                  <a:cubicBezTo>
                    <a:pt x="8295" y="7043"/>
                    <a:pt x="8790" y="6738"/>
                    <a:pt x="9237" y="6371"/>
                  </a:cubicBezTo>
                  <a:cubicBezTo>
                    <a:pt x="10214" y="5571"/>
                    <a:pt x="11160" y="4227"/>
                    <a:pt x="10886" y="2874"/>
                  </a:cubicBezTo>
                  <a:cubicBezTo>
                    <a:pt x="10793" y="2366"/>
                    <a:pt x="10479" y="1928"/>
                    <a:pt x="10028" y="1676"/>
                  </a:cubicBezTo>
                  <a:cubicBezTo>
                    <a:pt x="9785" y="1544"/>
                    <a:pt x="9514" y="1479"/>
                    <a:pt x="9243" y="1479"/>
                  </a:cubicBezTo>
                  <a:cubicBezTo>
                    <a:pt x="9021" y="1479"/>
                    <a:pt x="8800" y="1522"/>
                    <a:pt x="8591" y="1610"/>
                  </a:cubicBezTo>
                  <a:cubicBezTo>
                    <a:pt x="7296" y="2122"/>
                    <a:pt x="6779" y="3701"/>
                    <a:pt x="6840" y="5036"/>
                  </a:cubicBezTo>
                  <a:cubicBezTo>
                    <a:pt x="6876" y="5766"/>
                    <a:pt x="7061" y="6482"/>
                    <a:pt x="7384" y="7136"/>
                  </a:cubicBezTo>
                  <a:cubicBezTo>
                    <a:pt x="6813" y="7352"/>
                    <a:pt x="6225" y="7466"/>
                    <a:pt x="5665" y="7466"/>
                  </a:cubicBezTo>
                  <a:cubicBezTo>
                    <a:pt x="5432" y="7466"/>
                    <a:pt x="5204" y="7446"/>
                    <a:pt x="4983" y="7406"/>
                  </a:cubicBezTo>
                  <a:cubicBezTo>
                    <a:pt x="3768" y="7185"/>
                    <a:pt x="2950" y="6243"/>
                    <a:pt x="2897" y="5014"/>
                  </a:cubicBezTo>
                  <a:cubicBezTo>
                    <a:pt x="2888" y="4806"/>
                    <a:pt x="2897" y="4594"/>
                    <a:pt x="2923" y="4386"/>
                  </a:cubicBezTo>
                  <a:cubicBezTo>
                    <a:pt x="3984" y="3882"/>
                    <a:pt x="4789" y="3126"/>
                    <a:pt x="5302" y="2538"/>
                  </a:cubicBezTo>
                  <a:cubicBezTo>
                    <a:pt x="6297" y="1393"/>
                    <a:pt x="6606" y="628"/>
                    <a:pt x="6244" y="195"/>
                  </a:cubicBezTo>
                  <a:cubicBezTo>
                    <a:pt x="6142" y="71"/>
                    <a:pt x="5987" y="0"/>
                    <a:pt x="5828" y="0"/>
                  </a:cubicBezTo>
                  <a:cubicBezTo>
                    <a:pt x="5826" y="0"/>
                    <a:pt x="5825" y="0"/>
                    <a:pt x="582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35;p32">
              <a:extLst>
                <a:ext uri="{FF2B5EF4-FFF2-40B4-BE49-F238E27FC236}">
                  <a16:creationId xmlns:a16="http://schemas.microsoft.com/office/drawing/2014/main" id="{EEAEF634-A90E-476F-9EC5-D5FBCD196CE8}"/>
                </a:ext>
              </a:extLst>
            </p:cNvPr>
            <p:cNvSpPr/>
            <p:nvPr/>
          </p:nvSpPr>
          <p:spPr>
            <a:xfrm>
              <a:off x="241200" y="2101600"/>
              <a:ext cx="505925" cy="272725"/>
            </a:xfrm>
            <a:custGeom>
              <a:avLst/>
              <a:gdLst/>
              <a:ahLst/>
              <a:cxnLst/>
              <a:rect l="l" t="t" r="r" b="b"/>
              <a:pathLst>
                <a:path w="20237" h="10909" extrusionOk="0">
                  <a:moveTo>
                    <a:pt x="2150" y="1902"/>
                  </a:moveTo>
                  <a:cubicBezTo>
                    <a:pt x="3184" y="3560"/>
                    <a:pt x="3047" y="5753"/>
                    <a:pt x="2194" y="6695"/>
                  </a:cubicBezTo>
                  <a:cubicBezTo>
                    <a:pt x="2127" y="6769"/>
                    <a:pt x="2012" y="6882"/>
                    <a:pt x="1916" y="6882"/>
                  </a:cubicBezTo>
                  <a:cubicBezTo>
                    <a:pt x="1903" y="6882"/>
                    <a:pt x="1891" y="6880"/>
                    <a:pt x="1880" y="6876"/>
                  </a:cubicBezTo>
                  <a:cubicBezTo>
                    <a:pt x="1721" y="6818"/>
                    <a:pt x="1517" y="6394"/>
                    <a:pt x="1424" y="5368"/>
                  </a:cubicBezTo>
                  <a:cubicBezTo>
                    <a:pt x="1287" y="3883"/>
                    <a:pt x="1535" y="2724"/>
                    <a:pt x="2150" y="1902"/>
                  </a:cubicBezTo>
                  <a:close/>
                  <a:moveTo>
                    <a:pt x="6787" y="1986"/>
                  </a:moveTo>
                  <a:cubicBezTo>
                    <a:pt x="6938" y="2185"/>
                    <a:pt x="7070" y="2397"/>
                    <a:pt x="7185" y="2623"/>
                  </a:cubicBezTo>
                  <a:cubicBezTo>
                    <a:pt x="7897" y="3993"/>
                    <a:pt x="8264" y="6155"/>
                    <a:pt x="7393" y="7650"/>
                  </a:cubicBezTo>
                  <a:cubicBezTo>
                    <a:pt x="7235" y="7926"/>
                    <a:pt x="6912" y="8350"/>
                    <a:pt x="6454" y="8350"/>
                  </a:cubicBezTo>
                  <a:cubicBezTo>
                    <a:pt x="6399" y="8350"/>
                    <a:pt x="6342" y="8344"/>
                    <a:pt x="6283" y="8330"/>
                  </a:cubicBezTo>
                  <a:cubicBezTo>
                    <a:pt x="5793" y="8220"/>
                    <a:pt x="5492" y="7694"/>
                    <a:pt x="5324" y="7278"/>
                  </a:cubicBezTo>
                  <a:cubicBezTo>
                    <a:pt x="4736" y="5815"/>
                    <a:pt x="5063" y="3896"/>
                    <a:pt x="6124" y="2614"/>
                  </a:cubicBezTo>
                  <a:cubicBezTo>
                    <a:pt x="6314" y="2379"/>
                    <a:pt x="6540" y="2167"/>
                    <a:pt x="6787" y="1986"/>
                  </a:cubicBezTo>
                  <a:close/>
                  <a:moveTo>
                    <a:pt x="12641" y="3741"/>
                  </a:moveTo>
                  <a:cubicBezTo>
                    <a:pt x="13004" y="4369"/>
                    <a:pt x="13229" y="5072"/>
                    <a:pt x="13300" y="5797"/>
                  </a:cubicBezTo>
                  <a:cubicBezTo>
                    <a:pt x="13406" y="7039"/>
                    <a:pt x="12946" y="8485"/>
                    <a:pt x="11682" y="8914"/>
                  </a:cubicBezTo>
                  <a:cubicBezTo>
                    <a:pt x="11504" y="8975"/>
                    <a:pt x="11319" y="9005"/>
                    <a:pt x="11134" y="9005"/>
                  </a:cubicBezTo>
                  <a:cubicBezTo>
                    <a:pt x="10849" y="9005"/>
                    <a:pt x="10566" y="8934"/>
                    <a:pt x="10311" y="8795"/>
                  </a:cubicBezTo>
                  <a:cubicBezTo>
                    <a:pt x="9909" y="8578"/>
                    <a:pt x="9613" y="8202"/>
                    <a:pt x="9502" y="7760"/>
                  </a:cubicBezTo>
                  <a:cubicBezTo>
                    <a:pt x="9188" y="6513"/>
                    <a:pt x="10117" y="5297"/>
                    <a:pt x="11094" y="4572"/>
                  </a:cubicBezTo>
                  <a:cubicBezTo>
                    <a:pt x="11567" y="4223"/>
                    <a:pt x="12089" y="3945"/>
                    <a:pt x="12641" y="3741"/>
                  </a:cubicBezTo>
                  <a:close/>
                  <a:moveTo>
                    <a:pt x="17894" y="6911"/>
                  </a:moveTo>
                  <a:cubicBezTo>
                    <a:pt x="17730" y="7822"/>
                    <a:pt x="17244" y="8755"/>
                    <a:pt x="16488" y="9564"/>
                  </a:cubicBezTo>
                  <a:cubicBezTo>
                    <a:pt x="16032" y="10050"/>
                    <a:pt x="15343" y="10621"/>
                    <a:pt x="14905" y="10621"/>
                  </a:cubicBezTo>
                  <a:cubicBezTo>
                    <a:pt x="14900" y="10621"/>
                    <a:pt x="14896" y="10621"/>
                    <a:pt x="14891" y="10621"/>
                  </a:cubicBezTo>
                  <a:cubicBezTo>
                    <a:pt x="14795" y="10621"/>
                    <a:pt x="14707" y="10578"/>
                    <a:pt x="14644" y="10510"/>
                  </a:cubicBezTo>
                  <a:cubicBezTo>
                    <a:pt x="14476" y="10333"/>
                    <a:pt x="14383" y="9838"/>
                    <a:pt x="15599" y="8551"/>
                  </a:cubicBezTo>
                  <a:cubicBezTo>
                    <a:pt x="16249" y="7857"/>
                    <a:pt x="17027" y="7300"/>
                    <a:pt x="17894" y="6911"/>
                  </a:cubicBezTo>
                  <a:close/>
                  <a:moveTo>
                    <a:pt x="49" y="1"/>
                  </a:moveTo>
                  <a:cubicBezTo>
                    <a:pt x="32" y="98"/>
                    <a:pt x="14" y="191"/>
                    <a:pt x="1" y="288"/>
                  </a:cubicBezTo>
                  <a:cubicBezTo>
                    <a:pt x="783" y="553"/>
                    <a:pt x="1482" y="973"/>
                    <a:pt x="1973" y="1650"/>
                  </a:cubicBezTo>
                  <a:cubicBezTo>
                    <a:pt x="1274" y="2525"/>
                    <a:pt x="991" y="3781"/>
                    <a:pt x="1137" y="5390"/>
                  </a:cubicBezTo>
                  <a:cubicBezTo>
                    <a:pt x="1274" y="6924"/>
                    <a:pt x="1637" y="7097"/>
                    <a:pt x="1774" y="7141"/>
                  </a:cubicBezTo>
                  <a:lnTo>
                    <a:pt x="1787" y="7146"/>
                  </a:lnTo>
                  <a:cubicBezTo>
                    <a:pt x="1829" y="7160"/>
                    <a:pt x="1871" y="7167"/>
                    <a:pt x="1915" y="7167"/>
                  </a:cubicBezTo>
                  <a:cubicBezTo>
                    <a:pt x="2072" y="7167"/>
                    <a:pt x="2236" y="7073"/>
                    <a:pt x="2406" y="6889"/>
                  </a:cubicBezTo>
                  <a:cubicBezTo>
                    <a:pt x="3538" y="5642"/>
                    <a:pt x="3299" y="3171"/>
                    <a:pt x="2340" y="1672"/>
                  </a:cubicBezTo>
                  <a:cubicBezTo>
                    <a:pt x="2623" y="1363"/>
                    <a:pt x="2967" y="1115"/>
                    <a:pt x="3343" y="934"/>
                  </a:cubicBezTo>
                  <a:cubicBezTo>
                    <a:pt x="3722" y="751"/>
                    <a:pt x="4093" y="670"/>
                    <a:pt x="4448" y="670"/>
                  </a:cubicBezTo>
                  <a:cubicBezTo>
                    <a:pt x="5289" y="670"/>
                    <a:pt x="6044" y="1123"/>
                    <a:pt x="6606" y="1760"/>
                  </a:cubicBezTo>
                  <a:cubicBezTo>
                    <a:pt x="6345" y="1955"/>
                    <a:pt x="6107" y="2180"/>
                    <a:pt x="5903" y="2432"/>
                  </a:cubicBezTo>
                  <a:cubicBezTo>
                    <a:pt x="4776" y="3790"/>
                    <a:pt x="4431" y="5828"/>
                    <a:pt x="5059" y="7384"/>
                  </a:cubicBezTo>
                  <a:cubicBezTo>
                    <a:pt x="5249" y="7866"/>
                    <a:pt x="5611" y="8472"/>
                    <a:pt x="6217" y="8609"/>
                  </a:cubicBezTo>
                  <a:cubicBezTo>
                    <a:pt x="6297" y="8627"/>
                    <a:pt x="6376" y="8637"/>
                    <a:pt x="6455" y="8637"/>
                  </a:cubicBezTo>
                  <a:cubicBezTo>
                    <a:pt x="6903" y="8637"/>
                    <a:pt x="7325" y="8341"/>
                    <a:pt x="7641" y="7795"/>
                  </a:cubicBezTo>
                  <a:cubicBezTo>
                    <a:pt x="8565" y="6204"/>
                    <a:pt x="8185" y="3927"/>
                    <a:pt x="7442" y="2490"/>
                  </a:cubicBezTo>
                  <a:cubicBezTo>
                    <a:pt x="7322" y="2260"/>
                    <a:pt x="7181" y="2035"/>
                    <a:pt x="7026" y="1827"/>
                  </a:cubicBezTo>
                  <a:cubicBezTo>
                    <a:pt x="7581" y="1489"/>
                    <a:pt x="8213" y="1313"/>
                    <a:pt x="8860" y="1313"/>
                  </a:cubicBezTo>
                  <a:cubicBezTo>
                    <a:pt x="9416" y="1313"/>
                    <a:pt x="9983" y="1442"/>
                    <a:pt x="10523" y="1707"/>
                  </a:cubicBezTo>
                  <a:cubicBezTo>
                    <a:pt x="11315" y="2096"/>
                    <a:pt x="11996" y="2733"/>
                    <a:pt x="12486" y="3494"/>
                  </a:cubicBezTo>
                  <a:cubicBezTo>
                    <a:pt x="11929" y="3701"/>
                    <a:pt x="11399" y="3989"/>
                    <a:pt x="10917" y="4342"/>
                  </a:cubicBezTo>
                  <a:cubicBezTo>
                    <a:pt x="9869" y="5121"/>
                    <a:pt x="8874" y="6443"/>
                    <a:pt x="9224" y="7831"/>
                  </a:cubicBezTo>
                  <a:cubicBezTo>
                    <a:pt x="9356" y="8348"/>
                    <a:pt x="9701" y="8790"/>
                    <a:pt x="10174" y="9047"/>
                  </a:cubicBezTo>
                  <a:cubicBezTo>
                    <a:pt x="10471" y="9207"/>
                    <a:pt x="10800" y="9288"/>
                    <a:pt x="11131" y="9288"/>
                  </a:cubicBezTo>
                  <a:cubicBezTo>
                    <a:pt x="11348" y="9288"/>
                    <a:pt x="11565" y="9254"/>
                    <a:pt x="11775" y="9184"/>
                  </a:cubicBezTo>
                  <a:cubicBezTo>
                    <a:pt x="13189" y="8706"/>
                    <a:pt x="13702" y="7128"/>
                    <a:pt x="13587" y="5775"/>
                  </a:cubicBezTo>
                  <a:cubicBezTo>
                    <a:pt x="13517" y="5028"/>
                    <a:pt x="13291" y="4303"/>
                    <a:pt x="12920" y="3648"/>
                  </a:cubicBezTo>
                  <a:cubicBezTo>
                    <a:pt x="13485" y="3472"/>
                    <a:pt x="14067" y="3380"/>
                    <a:pt x="14631" y="3380"/>
                  </a:cubicBezTo>
                  <a:cubicBezTo>
                    <a:pt x="14945" y="3380"/>
                    <a:pt x="15253" y="3409"/>
                    <a:pt x="15550" y="3467"/>
                  </a:cubicBezTo>
                  <a:cubicBezTo>
                    <a:pt x="16903" y="3741"/>
                    <a:pt x="17841" y="4718"/>
                    <a:pt x="17942" y="5961"/>
                  </a:cubicBezTo>
                  <a:cubicBezTo>
                    <a:pt x="17960" y="6164"/>
                    <a:pt x="17956" y="6372"/>
                    <a:pt x="17938" y="6580"/>
                  </a:cubicBezTo>
                  <a:cubicBezTo>
                    <a:pt x="16788" y="7053"/>
                    <a:pt x="15935" y="7778"/>
                    <a:pt x="15391" y="8357"/>
                  </a:cubicBezTo>
                  <a:cubicBezTo>
                    <a:pt x="14339" y="9467"/>
                    <a:pt x="14021" y="10258"/>
                    <a:pt x="14432" y="10705"/>
                  </a:cubicBezTo>
                  <a:cubicBezTo>
                    <a:pt x="14552" y="10834"/>
                    <a:pt x="14718" y="10908"/>
                    <a:pt x="14890" y="10908"/>
                  </a:cubicBezTo>
                  <a:cubicBezTo>
                    <a:pt x="14895" y="10908"/>
                    <a:pt x="14900" y="10908"/>
                    <a:pt x="14905" y="10908"/>
                  </a:cubicBezTo>
                  <a:cubicBezTo>
                    <a:pt x="15577" y="10908"/>
                    <a:pt x="16448" y="10028"/>
                    <a:pt x="16700" y="9758"/>
                  </a:cubicBezTo>
                  <a:cubicBezTo>
                    <a:pt x="17540" y="8857"/>
                    <a:pt x="18066" y="7809"/>
                    <a:pt x="18203" y="6783"/>
                  </a:cubicBezTo>
                  <a:cubicBezTo>
                    <a:pt x="18393" y="6712"/>
                    <a:pt x="18588" y="6650"/>
                    <a:pt x="18782" y="6597"/>
                  </a:cubicBezTo>
                  <a:cubicBezTo>
                    <a:pt x="19216" y="6482"/>
                    <a:pt x="19658" y="6425"/>
                    <a:pt x="20104" y="6420"/>
                  </a:cubicBezTo>
                  <a:cubicBezTo>
                    <a:pt x="20148" y="6323"/>
                    <a:pt x="20193" y="6230"/>
                    <a:pt x="20237" y="6133"/>
                  </a:cubicBezTo>
                  <a:cubicBezTo>
                    <a:pt x="20205" y="6133"/>
                    <a:pt x="20172" y="6132"/>
                    <a:pt x="20140" y="6132"/>
                  </a:cubicBezTo>
                  <a:cubicBezTo>
                    <a:pt x="19656" y="6132"/>
                    <a:pt x="19175" y="6194"/>
                    <a:pt x="18707" y="6319"/>
                  </a:cubicBezTo>
                  <a:cubicBezTo>
                    <a:pt x="18544" y="6363"/>
                    <a:pt x="18384" y="6412"/>
                    <a:pt x="18234" y="6465"/>
                  </a:cubicBezTo>
                  <a:cubicBezTo>
                    <a:pt x="18243" y="6288"/>
                    <a:pt x="18238" y="6111"/>
                    <a:pt x="18225" y="5939"/>
                  </a:cubicBezTo>
                  <a:cubicBezTo>
                    <a:pt x="18115" y="4564"/>
                    <a:pt x="17085" y="3480"/>
                    <a:pt x="15599" y="3189"/>
                  </a:cubicBezTo>
                  <a:cubicBezTo>
                    <a:pt x="15283" y="3125"/>
                    <a:pt x="14956" y="3094"/>
                    <a:pt x="14623" y="3094"/>
                  </a:cubicBezTo>
                  <a:cubicBezTo>
                    <a:pt x="14010" y="3094"/>
                    <a:pt x="13378" y="3199"/>
                    <a:pt x="12765" y="3396"/>
                  </a:cubicBezTo>
                  <a:cubicBezTo>
                    <a:pt x="12243" y="2565"/>
                    <a:pt x="11505" y="1875"/>
                    <a:pt x="10647" y="1451"/>
                  </a:cubicBezTo>
                  <a:cubicBezTo>
                    <a:pt x="10064" y="1164"/>
                    <a:pt x="9452" y="1025"/>
                    <a:pt x="8854" y="1025"/>
                  </a:cubicBezTo>
                  <a:cubicBezTo>
                    <a:pt x="8142" y="1025"/>
                    <a:pt x="7448" y="1222"/>
                    <a:pt x="6840" y="1601"/>
                  </a:cubicBezTo>
                  <a:cubicBezTo>
                    <a:pt x="6527" y="1225"/>
                    <a:pt x="6137" y="916"/>
                    <a:pt x="5700" y="691"/>
                  </a:cubicBezTo>
                  <a:cubicBezTo>
                    <a:pt x="5305" y="487"/>
                    <a:pt x="4873" y="384"/>
                    <a:pt x="4441" y="384"/>
                  </a:cubicBezTo>
                  <a:cubicBezTo>
                    <a:pt x="4021" y="384"/>
                    <a:pt x="3601" y="481"/>
                    <a:pt x="3215" y="677"/>
                  </a:cubicBezTo>
                  <a:cubicBezTo>
                    <a:pt x="2826" y="863"/>
                    <a:pt x="2468" y="1115"/>
                    <a:pt x="2167" y="1429"/>
                  </a:cubicBezTo>
                  <a:cubicBezTo>
                    <a:pt x="1623" y="708"/>
                    <a:pt x="876" y="275"/>
                    <a:pt x="49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36;p32">
              <a:extLst>
                <a:ext uri="{FF2B5EF4-FFF2-40B4-BE49-F238E27FC236}">
                  <a16:creationId xmlns:a16="http://schemas.microsoft.com/office/drawing/2014/main" id="{085450E1-18B0-43BB-95BB-9D3C4A9F9653}"/>
                </a:ext>
              </a:extLst>
            </p:cNvPr>
            <p:cNvSpPr/>
            <p:nvPr/>
          </p:nvSpPr>
          <p:spPr>
            <a:xfrm>
              <a:off x="578650" y="1849425"/>
              <a:ext cx="656700" cy="651400"/>
            </a:xfrm>
            <a:custGeom>
              <a:avLst/>
              <a:gdLst/>
              <a:ahLst/>
              <a:cxnLst/>
              <a:rect l="l" t="t" r="r" b="b"/>
              <a:pathLst>
                <a:path w="26268" h="26056" extrusionOk="0">
                  <a:moveTo>
                    <a:pt x="8544" y="1"/>
                  </a:moveTo>
                  <a:cubicBezTo>
                    <a:pt x="8064" y="1"/>
                    <a:pt x="7615" y="46"/>
                    <a:pt x="7194" y="127"/>
                  </a:cubicBezTo>
                  <a:cubicBezTo>
                    <a:pt x="6376" y="286"/>
                    <a:pt x="5594" y="600"/>
                    <a:pt x="4895" y="1051"/>
                  </a:cubicBezTo>
                  <a:cubicBezTo>
                    <a:pt x="2251" y="2753"/>
                    <a:pt x="1" y="6794"/>
                    <a:pt x="3047" y="16600"/>
                  </a:cubicBezTo>
                  <a:cubicBezTo>
                    <a:pt x="5111" y="23236"/>
                    <a:pt x="9508" y="26056"/>
                    <a:pt x="13879" y="26056"/>
                  </a:cubicBezTo>
                  <a:cubicBezTo>
                    <a:pt x="15958" y="26056"/>
                    <a:pt x="18031" y="25418"/>
                    <a:pt x="19843" y="24249"/>
                  </a:cubicBezTo>
                  <a:cubicBezTo>
                    <a:pt x="20723" y="23683"/>
                    <a:pt x="21519" y="23002"/>
                    <a:pt x="22213" y="22224"/>
                  </a:cubicBezTo>
                  <a:cubicBezTo>
                    <a:pt x="25861" y="18126"/>
                    <a:pt x="26268" y="11534"/>
                    <a:pt x="19817" y="5790"/>
                  </a:cubicBezTo>
                  <a:cubicBezTo>
                    <a:pt x="14894" y="1412"/>
                    <a:pt x="11236" y="1"/>
                    <a:pt x="8544" y="1"/>
                  </a:cubicBezTo>
                  <a:close/>
                </a:path>
              </a:pathLst>
            </a:custGeom>
            <a:solidFill>
              <a:srgbClr val="E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37;p32">
              <a:extLst>
                <a:ext uri="{FF2B5EF4-FFF2-40B4-BE49-F238E27FC236}">
                  <a16:creationId xmlns:a16="http://schemas.microsoft.com/office/drawing/2014/main" id="{738D1A3A-A16C-4A20-A5C1-3C408D8AD364}"/>
                </a:ext>
              </a:extLst>
            </p:cNvPr>
            <p:cNvSpPr/>
            <p:nvPr/>
          </p:nvSpPr>
          <p:spPr>
            <a:xfrm>
              <a:off x="618350" y="1876350"/>
              <a:ext cx="306400" cy="211575"/>
            </a:xfrm>
            <a:custGeom>
              <a:avLst/>
              <a:gdLst/>
              <a:ahLst/>
              <a:cxnLst/>
              <a:rect l="l" t="t" r="r" b="b"/>
              <a:pathLst>
                <a:path w="12256" h="8463" extrusionOk="0">
                  <a:moveTo>
                    <a:pt x="11380" y="0"/>
                  </a:moveTo>
                  <a:cubicBezTo>
                    <a:pt x="10514" y="354"/>
                    <a:pt x="9603" y="765"/>
                    <a:pt x="8661" y="1243"/>
                  </a:cubicBezTo>
                  <a:cubicBezTo>
                    <a:pt x="6075" y="2565"/>
                    <a:pt x="2900" y="4612"/>
                    <a:pt x="0" y="7689"/>
                  </a:cubicBezTo>
                  <a:cubicBezTo>
                    <a:pt x="5" y="7936"/>
                    <a:pt x="18" y="8197"/>
                    <a:pt x="35" y="8463"/>
                  </a:cubicBezTo>
                  <a:cubicBezTo>
                    <a:pt x="3374" y="4992"/>
                    <a:pt x="7207" y="2799"/>
                    <a:pt x="10094" y="1402"/>
                  </a:cubicBezTo>
                  <a:cubicBezTo>
                    <a:pt x="10850" y="1039"/>
                    <a:pt x="11571" y="717"/>
                    <a:pt x="12256" y="429"/>
                  </a:cubicBezTo>
                  <a:cubicBezTo>
                    <a:pt x="11955" y="274"/>
                    <a:pt x="11663" y="129"/>
                    <a:pt x="11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38;p32">
              <a:extLst>
                <a:ext uri="{FF2B5EF4-FFF2-40B4-BE49-F238E27FC236}">
                  <a16:creationId xmlns:a16="http://schemas.microsoft.com/office/drawing/2014/main" id="{DF27E28F-456E-4816-8BE1-8727BDEF5855}"/>
                </a:ext>
              </a:extLst>
            </p:cNvPr>
            <p:cNvSpPr/>
            <p:nvPr/>
          </p:nvSpPr>
          <p:spPr>
            <a:xfrm>
              <a:off x="828125" y="2218100"/>
              <a:ext cx="371525" cy="267750"/>
            </a:xfrm>
            <a:custGeom>
              <a:avLst/>
              <a:gdLst/>
              <a:ahLst/>
              <a:cxnLst/>
              <a:rect l="l" t="t" r="r" b="b"/>
              <a:pathLst>
                <a:path w="14861" h="10710" extrusionOk="0">
                  <a:moveTo>
                    <a:pt x="14834" y="1"/>
                  </a:moveTo>
                  <a:cubicBezTo>
                    <a:pt x="11191" y="4617"/>
                    <a:pt x="6579" y="7539"/>
                    <a:pt x="3228" y="9153"/>
                  </a:cubicBezTo>
                  <a:cubicBezTo>
                    <a:pt x="2176" y="9666"/>
                    <a:pt x="1102" y="10117"/>
                    <a:pt x="1" y="10506"/>
                  </a:cubicBezTo>
                  <a:cubicBezTo>
                    <a:pt x="164" y="10576"/>
                    <a:pt x="332" y="10647"/>
                    <a:pt x="500" y="10709"/>
                  </a:cubicBezTo>
                  <a:cubicBezTo>
                    <a:pt x="1919" y="10205"/>
                    <a:pt x="3303" y="9608"/>
                    <a:pt x="4647" y="8923"/>
                  </a:cubicBezTo>
                  <a:cubicBezTo>
                    <a:pt x="7707" y="7362"/>
                    <a:pt x="11584" y="4780"/>
                    <a:pt x="14860" y="695"/>
                  </a:cubicBezTo>
                  <a:cubicBezTo>
                    <a:pt x="14860" y="465"/>
                    <a:pt x="14852" y="231"/>
                    <a:pt x="14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39;p32">
              <a:extLst>
                <a:ext uri="{FF2B5EF4-FFF2-40B4-BE49-F238E27FC236}">
                  <a16:creationId xmlns:a16="http://schemas.microsoft.com/office/drawing/2014/main" id="{AB82AEE8-0D1D-44D3-A700-8BEC9F4CDA20}"/>
                </a:ext>
              </a:extLst>
            </p:cNvPr>
            <p:cNvSpPr/>
            <p:nvPr/>
          </p:nvSpPr>
          <p:spPr>
            <a:xfrm>
              <a:off x="725125" y="2115750"/>
              <a:ext cx="458375" cy="319125"/>
            </a:xfrm>
            <a:custGeom>
              <a:avLst/>
              <a:gdLst/>
              <a:ahLst/>
              <a:cxnLst/>
              <a:rect l="l" t="t" r="r" b="b"/>
              <a:pathLst>
                <a:path w="18335" h="12765" extrusionOk="0">
                  <a:moveTo>
                    <a:pt x="17800" y="1"/>
                  </a:moveTo>
                  <a:cubicBezTo>
                    <a:pt x="14130" y="4798"/>
                    <a:pt x="9218" y="7459"/>
                    <a:pt x="5770" y="9148"/>
                  </a:cubicBezTo>
                  <a:cubicBezTo>
                    <a:pt x="3913" y="10063"/>
                    <a:pt x="1981" y="10824"/>
                    <a:pt x="0" y="11416"/>
                  </a:cubicBezTo>
                  <a:cubicBezTo>
                    <a:pt x="389" y="11898"/>
                    <a:pt x="814" y="12349"/>
                    <a:pt x="1273" y="12765"/>
                  </a:cubicBezTo>
                  <a:cubicBezTo>
                    <a:pt x="3396" y="12155"/>
                    <a:pt x="5456" y="11337"/>
                    <a:pt x="7423" y="10333"/>
                  </a:cubicBezTo>
                  <a:cubicBezTo>
                    <a:pt x="10699" y="8662"/>
                    <a:pt x="14909" y="5828"/>
                    <a:pt x="18335" y="1256"/>
                  </a:cubicBezTo>
                  <a:cubicBezTo>
                    <a:pt x="18180" y="827"/>
                    <a:pt x="18003" y="407"/>
                    <a:pt x="17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40;p32">
              <a:extLst>
                <a:ext uri="{FF2B5EF4-FFF2-40B4-BE49-F238E27FC236}">
                  <a16:creationId xmlns:a16="http://schemas.microsoft.com/office/drawing/2014/main" id="{35503612-3909-469E-8CE6-96AA416ABEC0}"/>
                </a:ext>
              </a:extLst>
            </p:cNvPr>
            <p:cNvSpPr/>
            <p:nvPr/>
          </p:nvSpPr>
          <p:spPr>
            <a:xfrm>
              <a:off x="977350" y="1777025"/>
              <a:ext cx="626300" cy="689750"/>
            </a:xfrm>
            <a:custGeom>
              <a:avLst/>
              <a:gdLst/>
              <a:ahLst/>
              <a:cxnLst/>
              <a:rect l="l" t="t" r="r" b="b"/>
              <a:pathLst>
                <a:path w="25052" h="27590" extrusionOk="0">
                  <a:moveTo>
                    <a:pt x="13377" y="1"/>
                  </a:moveTo>
                  <a:cubicBezTo>
                    <a:pt x="10275" y="1"/>
                    <a:pt x="6264" y="2166"/>
                    <a:pt x="3179" y="11626"/>
                  </a:cubicBezTo>
                  <a:cubicBezTo>
                    <a:pt x="0" y="21375"/>
                    <a:pt x="5774" y="27282"/>
                    <a:pt x="12464" y="27578"/>
                  </a:cubicBezTo>
                  <a:cubicBezTo>
                    <a:pt x="12632" y="27585"/>
                    <a:pt x="12800" y="27589"/>
                    <a:pt x="12967" y="27589"/>
                  </a:cubicBezTo>
                  <a:cubicBezTo>
                    <a:pt x="13842" y="27589"/>
                    <a:pt x="14714" y="27492"/>
                    <a:pt x="15568" y="27295"/>
                  </a:cubicBezTo>
                  <a:cubicBezTo>
                    <a:pt x="20913" y="26057"/>
                    <a:pt x="25051" y="20916"/>
                    <a:pt x="23106" y="12502"/>
                  </a:cubicBezTo>
                  <a:cubicBezTo>
                    <a:pt x="21359" y="4937"/>
                    <a:pt x="18658" y="1749"/>
                    <a:pt x="16085" y="582"/>
                  </a:cubicBezTo>
                  <a:cubicBezTo>
                    <a:pt x="15324" y="237"/>
                    <a:pt x="14506" y="43"/>
                    <a:pt x="13671" y="7"/>
                  </a:cubicBezTo>
                  <a:cubicBezTo>
                    <a:pt x="13574" y="3"/>
                    <a:pt x="13476" y="1"/>
                    <a:pt x="13377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41;p32">
              <a:extLst>
                <a:ext uri="{FF2B5EF4-FFF2-40B4-BE49-F238E27FC236}">
                  <a16:creationId xmlns:a16="http://schemas.microsoft.com/office/drawing/2014/main" id="{4DC00FD0-6BE2-43A5-92F7-A84EE1587E55}"/>
                </a:ext>
              </a:extLst>
            </p:cNvPr>
            <p:cNvSpPr/>
            <p:nvPr/>
          </p:nvSpPr>
          <p:spPr>
            <a:xfrm>
              <a:off x="1378250" y="1973275"/>
              <a:ext cx="34050" cy="36725"/>
            </a:xfrm>
            <a:custGeom>
              <a:avLst/>
              <a:gdLst/>
              <a:ahLst/>
              <a:cxnLst/>
              <a:rect l="l" t="t" r="r" b="b"/>
              <a:pathLst>
                <a:path w="1362" h="1469" extrusionOk="0">
                  <a:moveTo>
                    <a:pt x="562" y="1420"/>
                  </a:moveTo>
                  <a:cubicBezTo>
                    <a:pt x="230" y="1371"/>
                    <a:pt x="0" y="1031"/>
                    <a:pt x="53" y="655"/>
                  </a:cubicBezTo>
                  <a:cubicBezTo>
                    <a:pt x="102" y="275"/>
                    <a:pt x="434" y="1"/>
                    <a:pt x="796" y="41"/>
                  </a:cubicBezTo>
                  <a:cubicBezTo>
                    <a:pt x="1145" y="80"/>
                    <a:pt x="1362" y="443"/>
                    <a:pt x="1287" y="858"/>
                  </a:cubicBezTo>
                  <a:cubicBezTo>
                    <a:pt x="1220" y="1234"/>
                    <a:pt x="915" y="1469"/>
                    <a:pt x="562" y="142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42;p32">
              <a:extLst>
                <a:ext uri="{FF2B5EF4-FFF2-40B4-BE49-F238E27FC236}">
                  <a16:creationId xmlns:a16="http://schemas.microsoft.com/office/drawing/2014/main" id="{4A438B39-5308-42EE-B8A4-161B2EABAB5A}"/>
                </a:ext>
              </a:extLst>
            </p:cNvPr>
            <p:cNvSpPr/>
            <p:nvPr/>
          </p:nvSpPr>
          <p:spPr>
            <a:xfrm>
              <a:off x="1327500" y="1848925"/>
              <a:ext cx="60175" cy="122400"/>
            </a:xfrm>
            <a:custGeom>
              <a:avLst/>
              <a:gdLst/>
              <a:ahLst/>
              <a:cxnLst/>
              <a:rect l="l" t="t" r="r" b="b"/>
              <a:pathLst>
                <a:path w="2407" h="4896" extrusionOk="0">
                  <a:moveTo>
                    <a:pt x="1716" y="4533"/>
                  </a:moveTo>
                  <a:cubicBezTo>
                    <a:pt x="903" y="4108"/>
                    <a:pt x="1" y="2304"/>
                    <a:pt x="288" y="1150"/>
                  </a:cubicBezTo>
                  <a:cubicBezTo>
                    <a:pt x="576" y="1"/>
                    <a:pt x="1292" y="262"/>
                    <a:pt x="1646" y="1707"/>
                  </a:cubicBezTo>
                  <a:cubicBezTo>
                    <a:pt x="1999" y="3153"/>
                    <a:pt x="2406" y="4895"/>
                    <a:pt x="1716" y="453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43;p32">
              <a:extLst>
                <a:ext uri="{FF2B5EF4-FFF2-40B4-BE49-F238E27FC236}">
                  <a16:creationId xmlns:a16="http://schemas.microsoft.com/office/drawing/2014/main" id="{B25AB529-D3E2-45A0-9598-E14DDE3650AC}"/>
                </a:ext>
              </a:extLst>
            </p:cNvPr>
            <p:cNvSpPr/>
            <p:nvPr/>
          </p:nvSpPr>
          <p:spPr>
            <a:xfrm>
              <a:off x="1393375" y="1854675"/>
              <a:ext cx="66475" cy="124925"/>
            </a:xfrm>
            <a:custGeom>
              <a:avLst/>
              <a:gdLst/>
              <a:ahLst/>
              <a:cxnLst/>
              <a:rect l="l" t="t" r="r" b="b"/>
              <a:pathLst>
                <a:path w="2659" h="4997" extrusionOk="0">
                  <a:moveTo>
                    <a:pt x="386" y="4289"/>
                  </a:moveTo>
                  <a:cubicBezTo>
                    <a:pt x="1" y="3454"/>
                    <a:pt x="390" y="1473"/>
                    <a:pt x="1318" y="739"/>
                  </a:cubicBezTo>
                  <a:cubicBezTo>
                    <a:pt x="2251" y="1"/>
                    <a:pt x="2658" y="646"/>
                    <a:pt x="2057" y="2008"/>
                  </a:cubicBezTo>
                  <a:cubicBezTo>
                    <a:pt x="1451" y="3370"/>
                    <a:pt x="713" y="4997"/>
                    <a:pt x="386" y="428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44;p32">
              <a:extLst>
                <a:ext uri="{FF2B5EF4-FFF2-40B4-BE49-F238E27FC236}">
                  <a16:creationId xmlns:a16="http://schemas.microsoft.com/office/drawing/2014/main" id="{FD4014AB-7036-4710-B153-C70ACC83646F}"/>
                </a:ext>
              </a:extLst>
            </p:cNvPr>
            <p:cNvSpPr/>
            <p:nvPr/>
          </p:nvSpPr>
          <p:spPr>
            <a:xfrm>
              <a:off x="1414275" y="1930625"/>
              <a:ext cx="90775" cy="64025"/>
            </a:xfrm>
            <a:custGeom>
              <a:avLst/>
              <a:gdLst/>
              <a:ahLst/>
              <a:cxnLst/>
              <a:rect l="l" t="t" r="r" b="b"/>
              <a:pathLst>
                <a:path w="3631" h="2561" extrusionOk="0">
                  <a:moveTo>
                    <a:pt x="3493" y="792"/>
                  </a:moveTo>
                  <a:cubicBezTo>
                    <a:pt x="3630" y="624"/>
                    <a:pt x="3569" y="137"/>
                    <a:pt x="3007" y="71"/>
                  </a:cubicBezTo>
                  <a:cubicBezTo>
                    <a:pt x="2446" y="0"/>
                    <a:pt x="902" y="929"/>
                    <a:pt x="452" y="1742"/>
                  </a:cubicBezTo>
                  <a:cubicBezTo>
                    <a:pt x="1" y="2560"/>
                    <a:pt x="2826" y="1601"/>
                    <a:pt x="3493" y="792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45;p32">
              <a:extLst>
                <a:ext uri="{FF2B5EF4-FFF2-40B4-BE49-F238E27FC236}">
                  <a16:creationId xmlns:a16="http://schemas.microsoft.com/office/drawing/2014/main" id="{45892DE7-0CBF-41D5-A46B-3A61A9C0277B}"/>
                </a:ext>
              </a:extLst>
            </p:cNvPr>
            <p:cNvSpPr/>
            <p:nvPr/>
          </p:nvSpPr>
          <p:spPr>
            <a:xfrm>
              <a:off x="1402450" y="1997375"/>
              <a:ext cx="103475" cy="52425"/>
            </a:xfrm>
            <a:custGeom>
              <a:avLst/>
              <a:gdLst/>
              <a:ahLst/>
              <a:cxnLst/>
              <a:rect l="l" t="t" r="r" b="b"/>
              <a:pathLst>
                <a:path w="4139" h="2097" extrusionOk="0">
                  <a:moveTo>
                    <a:pt x="3423" y="2074"/>
                  </a:moveTo>
                  <a:cubicBezTo>
                    <a:pt x="3639" y="2096"/>
                    <a:pt x="4139" y="1575"/>
                    <a:pt x="3878" y="1070"/>
                  </a:cubicBezTo>
                  <a:cubicBezTo>
                    <a:pt x="3617" y="571"/>
                    <a:pt x="1857" y="1"/>
                    <a:pt x="929" y="89"/>
                  </a:cubicBezTo>
                  <a:cubicBezTo>
                    <a:pt x="0" y="173"/>
                    <a:pt x="2379" y="1972"/>
                    <a:pt x="3423" y="2074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46;p32">
              <a:extLst>
                <a:ext uri="{FF2B5EF4-FFF2-40B4-BE49-F238E27FC236}">
                  <a16:creationId xmlns:a16="http://schemas.microsoft.com/office/drawing/2014/main" id="{3B3EFB8E-2D58-49CA-A771-9DE5A29E4D56}"/>
                </a:ext>
              </a:extLst>
            </p:cNvPr>
            <p:cNvSpPr/>
            <p:nvPr/>
          </p:nvSpPr>
          <p:spPr>
            <a:xfrm>
              <a:off x="1393375" y="2020700"/>
              <a:ext cx="64800" cy="102925"/>
            </a:xfrm>
            <a:custGeom>
              <a:avLst/>
              <a:gdLst/>
              <a:ahLst/>
              <a:cxnLst/>
              <a:rect l="l" t="t" r="r" b="b"/>
              <a:pathLst>
                <a:path w="2592" h="4117" extrusionOk="0">
                  <a:moveTo>
                    <a:pt x="704" y="275"/>
                  </a:moveTo>
                  <a:cubicBezTo>
                    <a:pt x="1535" y="602"/>
                    <a:pt x="2592" y="2109"/>
                    <a:pt x="2424" y="3113"/>
                  </a:cubicBezTo>
                  <a:cubicBezTo>
                    <a:pt x="2256" y="4117"/>
                    <a:pt x="1535" y="3927"/>
                    <a:pt x="1049" y="2702"/>
                  </a:cubicBezTo>
                  <a:cubicBezTo>
                    <a:pt x="567" y="1477"/>
                    <a:pt x="1" y="0"/>
                    <a:pt x="704" y="27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47;p32">
              <a:extLst>
                <a:ext uri="{FF2B5EF4-FFF2-40B4-BE49-F238E27FC236}">
                  <a16:creationId xmlns:a16="http://schemas.microsoft.com/office/drawing/2014/main" id="{BDCA80E9-BED0-4AD1-8EC6-C51CCA17C137}"/>
                </a:ext>
              </a:extLst>
            </p:cNvPr>
            <p:cNvSpPr/>
            <p:nvPr/>
          </p:nvSpPr>
          <p:spPr>
            <a:xfrm>
              <a:off x="1338450" y="2015050"/>
              <a:ext cx="57625" cy="109250"/>
            </a:xfrm>
            <a:custGeom>
              <a:avLst/>
              <a:gdLst/>
              <a:ahLst/>
              <a:cxnLst/>
              <a:rect l="l" t="t" r="r" b="b"/>
              <a:pathLst>
                <a:path w="2305" h="4370" extrusionOk="0">
                  <a:moveTo>
                    <a:pt x="1853" y="593"/>
                  </a:moveTo>
                  <a:cubicBezTo>
                    <a:pt x="2304" y="1292"/>
                    <a:pt x="2127" y="3016"/>
                    <a:pt x="1292" y="3693"/>
                  </a:cubicBezTo>
                  <a:cubicBezTo>
                    <a:pt x="460" y="4369"/>
                    <a:pt x="1" y="3834"/>
                    <a:pt x="452" y="2636"/>
                  </a:cubicBezTo>
                  <a:cubicBezTo>
                    <a:pt x="907" y="1438"/>
                    <a:pt x="1468" y="1"/>
                    <a:pt x="1853" y="59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48;p32">
              <a:extLst>
                <a:ext uri="{FF2B5EF4-FFF2-40B4-BE49-F238E27FC236}">
                  <a16:creationId xmlns:a16="http://schemas.microsoft.com/office/drawing/2014/main" id="{F7BAB039-9984-45C9-872D-47A78EBE55BF}"/>
                </a:ext>
              </a:extLst>
            </p:cNvPr>
            <p:cNvSpPr/>
            <p:nvPr/>
          </p:nvSpPr>
          <p:spPr>
            <a:xfrm>
              <a:off x="1282400" y="1999025"/>
              <a:ext cx="86700" cy="68675"/>
            </a:xfrm>
            <a:custGeom>
              <a:avLst/>
              <a:gdLst/>
              <a:ahLst/>
              <a:cxnLst/>
              <a:rect l="l" t="t" r="r" b="b"/>
              <a:pathLst>
                <a:path w="3468" h="2747" extrusionOk="0">
                  <a:moveTo>
                    <a:pt x="125" y="2043"/>
                  </a:moveTo>
                  <a:cubicBezTo>
                    <a:pt x="1" y="2220"/>
                    <a:pt x="103" y="2698"/>
                    <a:pt x="669" y="2724"/>
                  </a:cubicBezTo>
                  <a:cubicBezTo>
                    <a:pt x="1230" y="2746"/>
                    <a:pt x="2698" y="1699"/>
                    <a:pt x="3083" y="850"/>
                  </a:cubicBezTo>
                  <a:cubicBezTo>
                    <a:pt x="3467" y="1"/>
                    <a:pt x="731" y="1181"/>
                    <a:pt x="125" y="20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49;p32">
              <a:extLst>
                <a:ext uri="{FF2B5EF4-FFF2-40B4-BE49-F238E27FC236}">
                  <a16:creationId xmlns:a16="http://schemas.microsoft.com/office/drawing/2014/main" id="{FC774F76-73A7-4607-A304-DB1F59BA4E7C}"/>
                </a:ext>
              </a:extLst>
            </p:cNvPr>
            <p:cNvSpPr/>
            <p:nvPr/>
          </p:nvSpPr>
          <p:spPr>
            <a:xfrm>
              <a:off x="1274350" y="1950400"/>
              <a:ext cx="105900" cy="48550"/>
            </a:xfrm>
            <a:custGeom>
              <a:avLst/>
              <a:gdLst/>
              <a:ahLst/>
              <a:cxnLst/>
              <a:rect l="l" t="t" r="r" b="b"/>
              <a:pathLst>
                <a:path w="4236" h="1942" extrusionOk="0">
                  <a:moveTo>
                    <a:pt x="672" y="5"/>
                  </a:moveTo>
                  <a:cubicBezTo>
                    <a:pt x="456" y="1"/>
                    <a:pt x="0" y="558"/>
                    <a:pt x="296" y="1040"/>
                  </a:cubicBezTo>
                  <a:cubicBezTo>
                    <a:pt x="597" y="1521"/>
                    <a:pt x="2397" y="1941"/>
                    <a:pt x="3316" y="1782"/>
                  </a:cubicBezTo>
                  <a:cubicBezTo>
                    <a:pt x="4236" y="1623"/>
                    <a:pt x="1720" y="23"/>
                    <a:pt x="672" y="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50;p32">
              <a:extLst>
                <a:ext uri="{FF2B5EF4-FFF2-40B4-BE49-F238E27FC236}">
                  <a16:creationId xmlns:a16="http://schemas.microsoft.com/office/drawing/2014/main" id="{17FCC4CA-EA37-4283-8ADF-61AD25510403}"/>
                </a:ext>
              </a:extLst>
            </p:cNvPr>
            <p:cNvSpPr/>
            <p:nvPr/>
          </p:nvSpPr>
          <p:spPr>
            <a:xfrm>
              <a:off x="1228800" y="2197225"/>
              <a:ext cx="36825" cy="39150"/>
            </a:xfrm>
            <a:custGeom>
              <a:avLst/>
              <a:gdLst/>
              <a:ahLst/>
              <a:cxnLst/>
              <a:rect l="l" t="t" r="r" b="b"/>
              <a:pathLst>
                <a:path w="1473" h="1566" extrusionOk="0">
                  <a:moveTo>
                    <a:pt x="1110" y="1380"/>
                  </a:moveTo>
                  <a:cubicBezTo>
                    <a:pt x="836" y="1565"/>
                    <a:pt x="434" y="1468"/>
                    <a:pt x="222" y="1163"/>
                  </a:cubicBezTo>
                  <a:cubicBezTo>
                    <a:pt x="1" y="845"/>
                    <a:pt x="58" y="420"/>
                    <a:pt x="354" y="204"/>
                  </a:cubicBezTo>
                  <a:cubicBezTo>
                    <a:pt x="637" y="0"/>
                    <a:pt x="1040" y="120"/>
                    <a:pt x="1265" y="473"/>
                  </a:cubicBezTo>
                  <a:cubicBezTo>
                    <a:pt x="1473" y="792"/>
                    <a:pt x="1407" y="1176"/>
                    <a:pt x="1110" y="138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51;p32">
              <a:extLst>
                <a:ext uri="{FF2B5EF4-FFF2-40B4-BE49-F238E27FC236}">
                  <a16:creationId xmlns:a16="http://schemas.microsoft.com/office/drawing/2014/main" id="{2688C9C2-4C89-4778-8755-E050BEDE80A0}"/>
                </a:ext>
              </a:extLst>
            </p:cNvPr>
            <p:cNvSpPr/>
            <p:nvPr/>
          </p:nvSpPr>
          <p:spPr>
            <a:xfrm>
              <a:off x="1111525" y="2140625"/>
              <a:ext cx="116425" cy="77500"/>
            </a:xfrm>
            <a:custGeom>
              <a:avLst/>
              <a:gdLst/>
              <a:ahLst/>
              <a:cxnLst/>
              <a:rect l="l" t="t" r="r" b="b"/>
              <a:pathLst>
                <a:path w="4657" h="3100" extrusionOk="0">
                  <a:moveTo>
                    <a:pt x="3900" y="2865"/>
                  </a:moveTo>
                  <a:cubicBezTo>
                    <a:pt x="3016" y="3100"/>
                    <a:pt x="1128" y="2379"/>
                    <a:pt x="562" y="1336"/>
                  </a:cubicBezTo>
                  <a:cubicBezTo>
                    <a:pt x="1" y="292"/>
                    <a:pt x="704" y="0"/>
                    <a:pt x="1942" y="827"/>
                  </a:cubicBezTo>
                  <a:cubicBezTo>
                    <a:pt x="3175" y="1654"/>
                    <a:pt x="4656" y="2667"/>
                    <a:pt x="3900" y="286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52;p32">
              <a:extLst>
                <a:ext uri="{FF2B5EF4-FFF2-40B4-BE49-F238E27FC236}">
                  <a16:creationId xmlns:a16="http://schemas.microsoft.com/office/drawing/2014/main" id="{33FA2439-0083-40D8-B8F1-1286FC8DD0B9}"/>
                </a:ext>
              </a:extLst>
            </p:cNvPr>
            <p:cNvSpPr/>
            <p:nvPr/>
          </p:nvSpPr>
          <p:spPr>
            <a:xfrm>
              <a:off x="1185375" y="2079400"/>
              <a:ext cx="65350" cy="118175"/>
            </a:xfrm>
            <a:custGeom>
              <a:avLst/>
              <a:gdLst/>
              <a:ahLst/>
              <a:cxnLst/>
              <a:rect l="l" t="t" r="r" b="b"/>
              <a:pathLst>
                <a:path w="2614" h="4727" extrusionOk="0">
                  <a:moveTo>
                    <a:pt x="1897" y="4421"/>
                  </a:moveTo>
                  <a:cubicBezTo>
                    <a:pt x="1052" y="4063"/>
                    <a:pt x="0" y="2339"/>
                    <a:pt x="190" y="1172"/>
                  </a:cubicBezTo>
                  <a:cubicBezTo>
                    <a:pt x="380" y="0"/>
                    <a:pt x="1114" y="199"/>
                    <a:pt x="1587" y="1609"/>
                  </a:cubicBezTo>
                  <a:cubicBezTo>
                    <a:pt x="2065" y="3020"/>
                    <a:pt x="2613" y="4726"/>
                    <a:pt x="1897" y="442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53;p32">
              <a:extLst>
                <a:ext uri="{FF2B5EF4-FFF2-40B4-BE49-F238E27FC236}">
                  <a16:creationId xmlns:a16="http://schemas.microsoft.com/office/drawing/2014/main" id="{50BA2431-E493-4FE5-9FCD-48D76C3E168D}"/>
                </a:ext>
              </a:extLst>
            </p:cNvPr>
            <p:cNvSpPr/>
            <p:nvPr/>
          </p:nvSpPr>
          <p:spPr>
            <a:xfrm>
              <a:off x="1252225" y="2101500"/>
              <a:ext cx="46900" cy="104925"/>
            </a:xfrm>
            <a:custGeom>
              <a:avLst/>
              <a:gdLst/>
              <a:ahLst/>
              <a:cxnLst/>
              <a:rect l="l" t="t" r="r" b="b"/>
              <a:pathLst>
                <a:path w="1876" h="4197" extrusionOk="0">
                  <a:moveTo>
                    <a:pt x="1827" y="531"/>
                  </a:moveTo>
                  <a:cubicBezTo>
                    <a:pt x="1814" y="314"/>
                    <a:pt x="1438" y="0"/>
                    <a:pt x="978" y="328"/>
                  </a:cubicBezTo>
                  <a:cubicBezTo>
                    <a:pt x="518" y="659"/>
                    <a:pt x="1" y="2383"/>
                    <a:pt x="222" y="3290"/>
                  </a:cubicBezTo>
                  <a:cubicBezTo>
                    <a:pt x="443" y="4196"/>
                    <a:pt x="1876" y="1579"/>
                    <a:pt x="1827" y="53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54;p32">
              <a:extLst>
                <a:ext uri="{FF2B5EF4-FFF2-40B4-BE49-F238E27FC236}">
                  <a16:creationId xmlns:a16="http://schemas.microsoft.com/office/drawing/2014/main" id="{6800434F-16E7-4E75-B46E-4B816CA3EA57}"/>
                </a:ext>
              </a:extLst>
            </p:cNvPr>
            <p:cNvSpPr/>
            <p:nvPr/>
          </p:nvSpPr>
          <p:spPr>
            <a:xfrm>
              <a:off x="1259200" y="2165825"/>
              <a:ext cx="100050" cy="53750"/>
            </a:xfrm>
            <a:custGeom>
              <a:avLst/>
              <a:gdLst/>
              <a:ahLst/>
              <a:cxnLst/>
              <a:rect l="l" t="t" r="r" b="b"/>
              <a:pathLst>
                <a:path w="4002" h="2150" extrusionOk="0">
                  <a:moveTo>
                    <a:pt x="3812" y="1243"/>
                  </a:moveTo>
                  <a:cubicBezTo>
                    <a:pt x="3984" y="1110"/>
                    <a:pt x="4002" y="390"/>
                    <a:pt x="3471" y="195"/>
                  </a:cubicBezTo>
                  <a:cubicBezTo>
                    <a:pt x="2941" y="1"/>
                    <a:pt x="1261" y="770"/>
                    <a:pt x="633" y="1460"/>
                  </a:cubicBezTo>
                  <a:cubicBezTo>
                    <a:pt x="1" y="2149"/>
                    <a:pt x="2972" y="1871"/>
                    <a:pt x="3812" y="12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55;p32">
              <a:extLst>
                <a:ext uri="{FF2B5EF4-FFF2-40B4-BE49-F238E27FC236}">
                  <a16:creationId xmlns:a16="http://schemas.microsoft.com/office/drawing/2014/main" id="{3C59E9DC-D3B7-41C7-89E3-420A497E328B}"/>
                </a:ext>
              </a:extLst>
            </p:cNvPr>
            <p:cNvSpPr/>
            <p:nvPr/>
          </p:nvSpPr>
          <p:spPr>
            <a:xfrm>
              <a:off x="1265400" y="2224950"/>
              <a:ext cx="111200" cy="61275"/>
            </a:xfrm>
            <a:custGeom>
              <a:avLst/>
              <a:gdLst/>
              <a:ahLst/>
              <a:cxnLst/>
              <a:rect l="l" t="t" r="r" b="b"/>
              <a:pathLst>
                <a:path w="4448" h="2451" extrusionOk="0">
                  <a:moveTo>
                    <a:pt x="708" y="319"/>
                  </a:moveTo>
                  <a:cubicBezTo>
                    <a:pt x="1539" y="1"/>
                    <a:pt x="3338" y="399"/>
                    <a:pt x="3891" y="1252"/>
                  </a:cubicBezTo>
                  <a:cubicBezTo>
                    <a:pt x="4448" y="2101"/>
                    <a:pt x="3785" y="2450"/>
                    <a:pt x="2600" y="1876"/>
                  </a:cubicBezTo>
                  <a:cubicBezTo>
                    <a:pt x="1415" y="1296"/>
                    <a:pt x="0" y="589"/>
                    <a:pt x="708" y="31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56;p32">
              <a:extLst>
                <a:ext uri="{FF2B5EF4-FFF2-40B4-BE49-F238E27FC236}">
                  <a16:creationId xmlns:a16="http://schemas.microsoft.com/office/drawing/2014/main" id="{9B560AB6-D3D2-4E4B-9260-0C033C644C48}"/>
                </a:ext>
              </a:extLst>
            </p:cNvPr>
            <p:cNvSpPr/>
            <p:nvPr/>
          </p:nvSpPr>
          <p:spPr>
            <a:xfrm>
              <a:off x="1248150" y="2247950"/>
              <a:ext cx="63125" cy="97400"/>
            </a:xfrm>
            <a:custGeom>
              <a:avLst/>
              <a:gdLst/>
              <a:ahLst/>
              <a:cxnLst/>
              <a:rect l="l" t="t" r="r" b="b"/>
              <a:pathLst>
                <a:path w="2525" h="3896" extrusionOk="0">
                  <a:moveTo>
                    <a:pt x="686" y="177"/>
                  </a:moveTo>
                  <a:cubicBezTo>
                    <a:pt x="1490" y="385"/>
                    <a:pt x="2525" y="1778"/>
                    <a:pt x="2366" y="2839"/>
                  </a:cubicBezTo>
                  <a:cubicBezTo>
                    <a:pt x="2211" y="3896"/>
                    <a:pt x="1512" y="3816"/>
                    <a:pt x="1035" y="2627"/>
                  </a:cubicBezTo>
                  <a:cubicBezTo>
                    <a:pt x="557" y="1437"/>
                    <a:pt x="0" y="1"/>
                    <a:pt x="686" y="177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57;p32">
              <a:extLst>
                <a:ext uri="{FF2B5EF4-FFF2-40B4-BE49-F238E27FC236}">
                  <a16:creationId xmlns:a16="http://schemas.microsoft.com/office/drawing/2014/main" id="{DCDE03E3-CA7E-4F28-888C-C22ABC0AC0F6}"/>
                </a:ext>
              </a:extLst>
            </p:cNvPr>
            <p:cNvSpPr/>
            <p:nvPr/>
          </p:nvSpPr>
          <p:spPr>
            <a:xfrm>
              <a:off x="1202400" y="2240225"/>
              <a:ext cx="45000" cy="106575"/>
            </a:xfrm>
            <a:custGeom>
              <a:avLst/>
              <a:gdLst/>
              <a:ahLst/>
              <a:cxnLst/>
              <a:rect l="l" t="t" r="r" b="b"/>
              <a:pathLst>
                <a:path w="1800" h="4263" extrusionOk="0">
                  <a:moveTo>
                    <a:pt x="137" y="3763"/>
                  </a:moveTo>
                  <a:cubicBezTo>
                    <a:pt x="164" y="3979"/>
                    <a:pt x="562" y="4262"/>
                    <a:pt x="995" y="3900"/>
                  </a:cubicBezTo>
                  <a:cubicBezTo>
                    <a:pt x="1424" y="3533"/>
                    <a:pt x="1799" y="1773"/>
                    <a:pt x="1508" y="884"/>
                  </a:cubicBezTo>
                  <a:cubicBezTo>
                    <a:pt x="1216" y="0"/>
                    <a:pt x="0" y="2724"/>
                    <a:pt x="137" y="376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58;p32">
              <a:extLst>
                <a:ext uri="{FF2B5EF4-FFF2-40B4-BE49-F238E27FC236}">
                  <a16:creationId xmlns:a16="http://schemas.microsoft.com/office/drawing/2014/main" id="{1AD07528-4320-44F0-BC85-D424F8EBA22E}"/>
                </a:ext>
              </a:extLst>
            </p:cNvPr>
            <p:cNvSpPr/>
            <p:nvPr/>
          </p:nvSpPr>
          <p:spPr>
            <a:xfrm>
              <a:off x="1138600" y="2226625"/>
              <a:ext cx="97200" cy="59600"/>
            </a:xfrm>
            <a:custGeom>
              <a:avLst/>
              <a:gdLst/>
              <a:ahLst/>
              <a:cxnLst/>
              <a:rect l="l" t="t" r="r" b="b"/>
              <a:pathLst>
                <a:path w="3888" h="2384" extrusionOk="0">
                  <a:moveTo>
                    <a:pt x="160" y="1216"/>
                  </a:moveTo>
                  <a:cubicBezTo>
                    <a:pt x="1" y="1362"/>
                    <a:pt x="41" y="2078"/>
                    <a:pt x="585" y="2233"/>
                  </a:cubicBezTo>
                  <a:cubicBezTo>
                    <a:pt x="1133" y="2383"/>
                    <a:pt x="2742" y="1481"/>
                    <a:pt x="3317" y="739"/>
                  </a:cubicBezTo>
                  <a:cubicBezTo>
                    <a:pt x="3887" y="0"/>
                    <a:pt x="947" y="522"/>
                    <a:pt x="160" y="1216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59;p32">
              <a:extLst>
                <a:ext uri="{FF2B5EF4-FFF2-40B4-BE49-F238E27FC236}">
                  <a16:creationId xmlns:a16="http://schemas.microsoft.com/office/drawing/2014/main" id="{E49FFE07-F46D-4D11-A19A-1ED2E62413B9}"/>
                </a:ext>
              </a:extLst>
            </p:cNvPr>
            <p:cNvSpPr/>
            <p:nvPr/>
          </p:nvSpPr>
          <p:spPr>
            <a:xfrm>
              <a:off x="1482800" y="2156000"/>
              <a:ext cx="63300" cy="101250"/>
            </a:xfrm>
            <a:custGeom>
              <a:avLst/>
              <a:gdLst/>
              <a:ahLst/>
              <a:cxnLst/>
              <a:rect l="l" t="t" r="r" b="b"/>
              <a:pathLst>
                <a:path w="2532" h="4050" extrusionOk="0">
                  <a:moveTo>
                    <a:pt x="689" y="1"/>
                  </a:moveTo>
                  <a:cubicBezTo>
                    <a:pt x="463" y="1"/>
                    <a:pt x="274" y="251"/>
                    <a:pt x="191" y="765"/>
                  </a:cubicBezTo>
                  <a:cubicBezTo>
                    <a:pt x="1" y="1937"/>
                    <a:pt x="1057" y="3656"/>
                    <a:pt x="1902" y="4015"/>
                  </a:cubicBezTo>
                  <a:cubicBezTo>
                    <a:pt x="1958" y="4038"/>
                    <a:pt x="2007" y="4049"/>
                    <a:pt x="2048" y="4049"/>
                  </a:cubicBezTo>
                  <a:cubicBezTo>
                    <a:pt x="2532" y="4049"/>
                    <a:pt x="2028" y="2502"/>
                    <a:pt x="1592" y="1203"/>
                  </a:cubicBezTo>
                  <a:cubicBezTo>
                    <a:pt x="1327" y="411"/>
                    <a:pt x="978" y="1"/>
                    <a:pt x="689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60;p32">
              <a:extLst>
                <a:ext uri="{FF2B5EF4-FFF2-40B4-BE49-F238E27FC236}">
                  <a16:creationId xmlns:a16="http://schemas.microsoft.com/office/drawing/2014/main" id="{88B94D87-8B0E-498E-BA5E-2BC5322B24F4}"/>
                </a:ext>
              </a:extLst>
            </p:cNvPr>
            <p:cNvSpPr/>
            <p:nvPr/>
          </p:nvSpPr>
          <p:spPr>
            <a:xfrm>
              <a:off x="1096975" y="1968775"/>
              <a:ext cx="44650" cy="84100"/>
            </a:xfrm>
            <a:custGeom>
              <a:avLst/>
              <a:gdLst/>
              <a:ahLst/>
              <a:cxnLst/>
              <a:rect l="l" t="t" r="r" b="b"/>
              <a:pathLst>
                <a:path w="1786" h="3364" extrusionOk="0">
                  <a:moveTo>
                    <a:pt x="1328" y="1"/>
                  </a:moveTo>
                  <a:cubicBezTo>
                    <a:pt x="893" y="1"/>
                    <a:pt x="0" y="2153"/>
                    <a:pt x="119" y="3050"/>
                  </a:cubicBezTo>
                  <a:cubicBezTo>
                    <a:pt x="136" y="3192"/>
                    <a:pt x="313" y="3363"/>
                    <a:pt x="554" y="3363"/>
                  </a:cubicBezTo>
                  <a:cubicBezTo>
                    <a:pt x="682" y="3363"/>
                    <a:pt x="827" y="3315"/>
                    <a:pt x="976" y="3187"/>
                  </a:cubicBezTo>
                  <a:cubicBezTo>
                    <a:pt x="1410" y="2820"/>
                    <a:pt x="1785" y="1061"/>
                    <a:pt x="1494" y="176"/>
                  </a:cubicBezTo>
                  <a:cubicBezTo>
                    <a:pt x="1454" y="55"/>
                    <a:pt x="1396" y="1"/>
                    <a:pt x="132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61;p32">
              <a:extLst>
                <a:ext uri="{FF2B5EF4-FFF2-40B4-BE49-F238E27FC236}">
                  <a16:creationId xmlns:a16="http://schemas.microsoft.com/office/drawing/2014/main" id="{98429668-CD42-4AD2-9F0C-2E6D34D0B589}"/>
                </a:ext>
              </a:extLst>
            </p:cNvPr>
            <p:cNvSpPr/>
            <p:nvPr/>
          </p:nvSpPr>
          <p:spPr>
            <a:xfrm>
              <a:off x="1091200" y="1946975"/>
              <a:ext cx="29300" cy="29975"/>
            </a:xfrm>
            <a:custGeom>
              <a:avLst/>
              <a:gdLst/>
              <a:ahLst/>
              <a:cxnLst/>
              <a:rect l="l" t="t" r="r" b="b"/>
              <a:pathLst>
                <a:path w="1172" h="1199" extrusionOk="0">
                  <a:moveTo>
                    <a:pt x="566" y="0"/>
                  </a:moveTo>
                  <a:cubicBezTo>
                    <a:pt x="376" y="381"/>
                    <a:pt x="186" y="779"/>
                    <a:pt x="0" y="1199"/>
                  </a:cubicBezTo>
                  <a:cubicBezTo>
                    <a:pt x="398" y="942"/>
                    <a:pt x="761" y="637"/>
                    <a:pt x="977" y="359"/>
                  </a:cubicBezTo>
                  <a:cubicBezTo>
                    <a:pt x="1172" y="111"/>
                    <a:pt x="960" y="5"/>
                    <a:pt x="5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62;p32">
              <a:extLst>
                <a:ext uri="{FF2B5EF4-FFF2-40B4-BE49-F238E27FC236}">
                  <a16:creationId xmlns:a16="http://schemas.microsoft.com/office/drawing/2014/main" id="{2C5A302C-CC46-4196-8D24-E0DC0DA83F2B}"/>
                </a:ext>
              </a:extLst>
            </p:cNvPr>
            <p:cNvSpPr/>
            <p:nvPr/>
          </p:nvSpPr>
          <p:spPr>
            <a:xfrm>
              <a:off x="1033725" y="2173525"/>
              <a:ext cx="28100" cy="71025"/>
            </a:xfrm>
            <a:custGeom>
              <a:avLst/>
              <a:gdLst/>
              <a:ahLst/>
              <a:cxnLst/>
              <a:rect l="l" t="t" r="r" b="b"/>
              <a:pathLst>
                <a:path w="1124" h="2841" extrusionOk="0">
                  <a:moveTo>
                    <a:pt x="640" y="0"/>
                  </a:moveTo>
                  <a:cubicBezTo>
                    <a:pt x="521" y="0"/>
                    <a:pt x="386" y="40"/>
                    <a:pt x="243" y="144"/>
                  </a:cubicBezTo>
                  <a:cubicBezTo>
                    <a:pt x="164" y="205"/>
                    <a:pt x="93" y="285"/>
                    <a:pt x="40" y="373"/>
                  </a:cubicBezTo>
                  <a:cubicBezTo>
                    <a:pt x="0" y="1196"/>
                    <a:pt x="40" y="2023"/>
                    <a:pt x="155" y="2840"/>
                  </a:cubicBezTo>
                  <a:cubicBezTo>
                    <a:pt x="615" y="2182"/>
                    <a:pt x="1123" y="979"/>
                    <a:pt x="1092" y="347"/>
                  </a:cubicBezTo>
                  <a:cubicBezTo>
                    <a:pt x="1083" y="198"/>
                    <a:pt x="902" y="0"/>
                    <a:pt x="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63;p32">
              <a:extLst>
                <a:ext uri="{FF2B5EF4-FFF2-40B4-BE49-F238E27FC236}">
                  <a16:creationId xmlns:a16="http://schemas.microsoft.com/office/drawing/2014/main" id="{6C6AED10-81FE-4C8E-8138-B295CF83D891}"/>
                </a:ext>
              </a:extLst>
            </p:cNvPr>
            <p:cNvSpPr/>
            <p:nvPr/>
          </p:nvSpPr>
          <p:spPr>
            <a:xfrm>
              <a:off x="1041675" y="2237350"/>
              <a:ext cx="80825" cy="42475"/>
            </a:xfrm>
            <a:custGeom>
              <a:avLst/>
              <a:gdLst/>
              <a:ahLst/>
              <a:cxnLst/>
              <a:rect l="l" t="t" r="r" b="b"/>
              <a:pathLst>
                <a:path w="3233" h="1699" extrusionOk="0">
                  <a:moveTo>
                    <a:pt x="2494" y="1"/>
                  </a:moveTo>
                  <a:cubicBezTo>
                    <a:pt x="1870" y="1"/>
                    <a:pt x="627" y="583"/>
                    <a:pt x="1" y="1158"/>
                  </a:cubicBezTo>
                  <a:cubicBezTo>
                    <a:pt x="40" y="1331"/>
                    <a:pt x="85" y="1503"/>
                    <a:pt x="129" y="1676"/>
                  </a:cubicBezTo>
                  <a:cubicBezTo>
                    <a:pt x="235" y="1691"/>
                    <a:pt x="361" y="1699"/>
                    <a:pt x="500" y="1699"/>
                  </a:cubicBezTo>
                  <a:cubicBezTo>
                    <a:pt x="1304" y="1699"/>
                    <a:pt x="2545" y="1448"/>
                    <a:pt x="3042" y="1074"/>
                  </a:cubicBezTo>
                  <a:cubicBezTo>
                    <a:pt x="3215" y="946"/>
                    <a:pt x="3232" y="226"/>
                    <a:pt x="2702" y="31"/>
                  </a:cubicBezTo>
                  <a:cubicBezTo>
                    <a:pt x="2645" y="10"/>
                    <a:pt x="2574" y="1"/>
                    <a:pt x="249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64;p32">
              <a:extLst>
                <a:ext uri="{FF2B5EF4-FFF2-40B4-BE49-F238E27FC236}">
                  <a16:creationId xmlns:a16="http://schemas.microsoft.com/office/drawing/2014/main" id="{DC9A5658-547D-4273-8874-DCF818BE9F60}"/>
                </a:ext>
              </a:extLst>
            </p:cNvPr>
            <p:cNvSpPr/>
            <p:nvPr/>
          </p:nvSpPr>
          <p:spPr>
            <a:xfrm>
              <a:off x="1414550" y="2215750"/>
              <a:ext cx="110825" cy="64050"/>
            </a:xfrm>
            <a:custGeom>
              <a:avLst/>
              <a:gdLst/>
              <a:ahLst/>
              <a:cxnLst/>
              <a:rect l="l" t="t" r="r" b="b"/>
              <a:pathLst>
                <a:path w="4433" h="2562" extrusionOk="0">
                  <a:moveTo>
                    <a:pt x="548" y="1"/>
                  </a:moveTo>
                  <a:cubicBezTo>
                    <a:pt x="124" y="1"/>
                    <a:pt x="1" y="357"/>
                    <a:pt x="343" y="988"/>
                  </a:cubicBezTo>
                  <a:cubicBezTo>
                    <a:pt x="833" y="1898"/>
                    <a:pt x="2331" y="2562"/>
                    <a:pt x="3295" y="2562"/>
                  </a:cubicBezTo>
                  <a:cubicBezTo>
                    <a:pt x="3437" y="2562"/>
                    <a:pt x="3567" y="2548"/>
                    <a:pt x="3681" y="2518"/>
                  </a:cubicBezTo>
                  <a:cubicBezTo>
                    <a:pt x="4433" y="2319"/>
                    <a:pt x="2956" y="1306"/>
                    <a:pt x="1718" y="479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65;p32">
              <a:extLst>
                <a:ext uri="{FF2B5EF4-FFF2-40B4-BE49-F238E27FC236}">
                  <a16:creationId xmlns:a16="http://schemas.microsoft.com/office/drawing/2014/main" id="{004A74B1-1458-444F-9E25-BB89BC505F2F}"/>
                </a:ext>
              </a:extLst>
            </p:cNvPr>
            <p:cNvSpPr/>
            <p:nvPr/>
          </p:nvSpPr>
          <p:spPr>
            <a:xfrm>
              <a:off x="1051175" y="2297525"/>
              <a:ext cx="83975" cy="48775"/>
            </a:xfrm>
            <a:custGeom>
              <a:avLst/>
              <a:gdLst/>
              <a:ahLst/>
              <a:cxnLst/>
              <a:rect l="l" t="t" r="r" b="b"/>
              <a:pathLst>
                <a:path w="3359" h="1951" extrusionOk="0">
                  <a:moveTo>
                    <a:pt x="513" y="1"/>
                  </a:moveTo>
                  <a:cubicBezTo>
                    <a:pt x="328" y="1"/>
                    <a:pt x="154" y="17"/>
                    <a:pt x="1" y="51"/>
                  </a:cubicBezTo>
                  <a:cubicBezTo>
                    <a:pt x="120" y="378"/>
                    <a:pt x="253" y="692"/>
                    <a:pt x="399" y="993"/>
                  </a:cubicBezTo>
                  <a:cubicBezTo>
                    <a:pt x="783" y="1214"/>
                    <a:pt x="1256" y="1448"/>
                    <a:pt x="1698" y="1665"/>
                  </a:cubicBezTo>
                  <a:cubicBezTo>
                    <a:pt x="2099" y="1861"/>
                    <a:pt x="2440" y="1951"/>
                    <a:pt x="2694" y="1951"/>
                  </a:cubicBezTo>
                  <a:cubicBezTo>
                    <a:pt x="3192" y="1951"/>
                    <a:pt x="3358" y="1607"/>
                    <a:pt x="2990" y="1042"/>
                  </a:cubicBezTo>
                  <a:cubicBezTo>
                    <a:pt x="2565" y="386"/>
                    <a:pt x="1406" y="1"/>
                    <a:pt x="5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66;p32">
              <a:extLst>
                <a:ext uri="{FF2B5EF4-FFF2-40B4-BE49-F238E27FC236}">
                  <a16:creationId xmlns:a16="http://schemas.microsoft.com/office/drawing/2014/main" id="{16C255B8-3A02-482C-9CEF-10767C3EEC93}"/>
                </a:ext>
              </a:extLst>
            </p:cNvPr>
            <p:cNvSpPr/>
            <p:nvPr/>
          </p:nvSpPr>
          <p:spPr>
            <a:xfrm>
              <a:off x="1550900" y="2184950"/>
              <a:ext cx="16700" cy="69950"/>
            </a:xfrm>
            <a:custGeom>
              <a:avLst/>
              <a:gdLst/>
              <a:ahLst/>
              <a:cxnLst/>
              <a:rect l="l" t="t" r="r" b="b"/>
              <a:pathLst>
                <a:path w="668" h="2798" extrusionOk="0">
                  <a:moveTo>
                    <a:pt x="650" y="0"/>
                  </a:moveTo>
                  <a:lnTo>
                    <a:pt x="650" y="0"/>
                  </a:lnTo>
                  <a:cubicBezTo>
                    <a:pt x="292" y="641"/>
                    <a:pt x="0" y="1884"/>
                    <a:pt x="173" y="2609"/>
                  </a:cubicBezTo>
                  <a:cubicBezTo>
                    <a:pt x="205" y="2740"/>
                    <a:pt x="262" y="2798"/>
                    <a:pt x="336" y="2798"/>
                  </a:cubicBezTo>
                  <a:cubicBezTo>
                    <a:pt x="362" y="2798"/>
                    <a:pt x="390" y="2791"/>
                    <a:pt x="420" y="2777"/>
                  </a:cubicBezTo>
                  <a:cubicBezTo>
                    <a:pt x="593" y="1862"/>
                    <a:pt x="668" y="929"/>
                    <a:pt x="65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67;p32">
              <a:extLst>
                <a:ext uri="{FF2B5EF4-FFF2-40B4-BE49-F238E27FC236}">
                  <a16:creationId xmlns:a16="http://schemas.microsoft.com/office/drawing/2014/main" id="{72BB636C-3854-4A9E-8C6A-3600896191A1}"/>
                </a:ext>
              </a:extLst>
            </p:cNvPr>
            <p:cNvSpPr/>
            <p:nvPr/>
          </p:nvSpPr>
          <p:spPr>
            <a:xfrm>
              <a:off x="1357675" y="2366450"/>
              <a:ext cx="46625" cy="82325"/>
            </a:xfrm>
            <a:custGeom>
              <a:avLst/>
              <a:gdLst/>
              <a:ahLst/>
              <a:cxnLst/>
              <a:rect l="l" t="t" r="r" b="b"/>
              <a:pathLst>
                <a:path w="1865" h="3293" extrusionOk="0">
                  <a:moveTo>
                    <a:pt x="1370" y="0"/>
                  </a:moveTo>
                  <a:cubicBezTo>
                    <a:pt x="1251" y="0"/>
                    <a:pt x="1116" y="40"/>
                    <a:pt x="974" y="142"/>
                  </a:cubicBezTo>
                  <a:cubicBezTo>
                    <a:pt x="514" y="473"/>
                    <a:pt x="1" y="2197"/>
                    <a:pt x="218" y="3104"/>
                  </a:cubicBezTo>
                  <a:cubicBezTo>
                    <a:pt x="249" y="3235"/>
                    <a:pt x="306" y="3293"/>
                    <a:pt x="380" y="3293"/>
                  </a:cubicBezTo>
                  <a:cubicBezTo>
                    <a:pt x="820" y="3293"/>
                    <a:pt x="1864" y="1242"/>
                    <a:pt x="1822" y="345"/>
                  </a:cubicBezTo>
                  <a:cubicBezTo>
                    <a:pt x="1813" y="196"/>
                    <a:pt x="1632" y="0"/>
                    <a:pt x="137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68;p32">
              <a:extLst>
                <a:ext uri="{FF2B5EF4-FFF2-40B4-BE49-F238E27FC236}">
                  <a16:creationId xmlns:a16="http://schemas.microsoft.com/office/drawing/2014/main" id="{C262C7A7-21D5-494D-92EB-C410851A088A}"/>
                </a:ext>
              </a:extLst>
            </p:cNvPr>
            <p:cNvSpPr/>
            <p:nvPr/>
          </p:nvSpPr>
          <p:spPr>
            <a:xfrm>
              <a:off x="1356250" y="1783050"/>
              <a:ext cx="36275" cy="32050"/>
            </a:xfrm>
            <a:custGeom>
              <a:avLst/>
              <a:gdLst/>
              <a:ahLst/>
              <a:cxnLst/>
              <a:rect l="l" t="t" r="r" b="b"/>
              <a:pathLst>
                <a:path w="1451" h="128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11"/>
                    <a:pt x="84" y="222"/>
                    <a:pt x="129" y="328"/>
                  </a:cubicBezTo>
                  <a:cubicBezTo>
                    <a:pt x="381" y="961"/>
                    <a:pt x="699" y="1281"/>
                    <a:pt x="963" y="1281"/>
                  </a:cubicBezTo>
                  <a:cubicBezTo>
                    <a:pt x="1185" y="1281"/>
                    <a:pt x="1370" y="1057"/>
                    <a:pt x="1451" y="606"/>
                  </a:cubicBezTo>
                  <a:cubicBezTo>
                    <a:pt x="1274" y="509"/>
                    <a:pt x="1101" y="421"/>
                    <a:pt x="929" y="341"/>
                  </a:cubicBezTo>
                  <a:cubicBezTo>
                    <a:pt x="628" y="204"/>
                    <a:pt x="314" y="94"/>
                    <a:pt x="0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69;p32">
              <a:extLst>
                <a:ext uri="{FF2B5EF4-FFF2-40B4-BE49-F238E27FC236}">
                  <a16:creationId xmlns:a16="http://schemas.microsoft.com/office/drawing/2014/main" id="{074E654D-DD3B-4CD2-9F35-DB007CEC9597}"/>
                </a:ext>
              </a:extLst>
            </p:cNvPr>
            <p:cNvSpPr/>
            <p:nvPr/>
          </p:nvSpPr>
          <p:spPr>
            <a:xfrm>
              <a:off x="1290700" y="2349850"/>
              <a:ext cx="63275" cy="101175"/>
            </a:xfrm>
            <a:custGeom>
              <a:avLst/>
              <a:gdLst/>
              <a:ahLst/>
              <a:cxnLst/>
              <a:rect l="l" t="t" r="r" b="b"/>
              <a:pathLst>
                <a:path w="2531" h="4047" extrusionOk="0">
                  <a:moveTo>
                    <a:pt x="688" y="1"/>
                  </a:moveTo>
                  <a:cubicBezTo>
                    <a:pt x="462" y="1"/>
                    <a:pt x="274" y="250"/>
                    <a:pt x="191" y="761"/>
                  </a:cubicBezTo>
                  <a:cubicBezTo>
                    <a:pt x="1" y="1933"/>
                    <a:pt x="1057" y="3657"/>
                    <a:pt x="1902" y="4011"/>
                  </a:cubicBezTo>
                  <a:cubicBezTo>
                    <a:pt x="1959" y="4035"/>
                    <a:pt x="2008" y="4047"/>
                    <a:pt x="2049" y="4047"/>
                  </a:cubicBezTo>
                  <a:cubicBezTo>
                    <a:pt x="2530" y="4047"/>
                    <a:pt x="2028" y="2502"/>
                    <a:pt x="1592" y="1203"/>
                  </a:cubicBezTo>
                  <a:cubicBezTo>
                    <a:pt x="1326" y="411"/>
                    <a:pt x="977" y="1"/>
                    <a:pt x="68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70;p32">
              <a:extLst>
                <a:ext uri="{FF2B5EF4-FFF2-40B4-BE49-F238E27FC236}">
                  <a16:creationId xmlns:a16="http://schemas.microsoft.com/office/drawing/2014/main" id="{48107A20-6CFE-4780-B7CE-A38C965396B8}"/>
                </a:ext>
              </a:extLst>
            </p:cNvPr>
            <p:cNvSpPr/>
            <p:nvPr/>
          </p:nvSpPr>
          <p:spPr>
            <a:xfrm>
              <a:off x="1290050" y="1777025"/>
              <a:ext cx="36700" cy="42725"/>
            </a:xfrm>
            <a:custGeom>
              <a:avLst/>
              <a:gdLst/>
              <a:ahLst/>
              <a:cxnLst/>
              <a:rect l="l" t="t" r="r" b="b"/>
              <a:pathLst>
                <a:path w="1468" h="1709" extrusionOk="0">
                  <a:moveTo>
                    <a:pt x="853" y="0"/>
                  </a:moveTo>
                  <a:cubicBezTo>
                    <a:pt x="657" y="0"/>
                    <a:pt x="462" y="9"/>
                    <a:pt x="265" y="30"/>
                  </a:cubicBezTo>
                  <a:cubicBezTo>
                    <a:pt x="102" y="542"/>
                    <a:pt x="0" y="1060"/>
                    <a:pt x="44" y="1396"/>
                  </a:cubicBezTo>
                  <a:cubicBezTo>
                    <a:pt x="64" y="1537"/>
                    <a:pt x="241" y="1709"/>
                    <a:pt x="482" y="1709"/>
                  </a:cubicBezTo>
                  <a:cubicBezTo>
                    <a:pt x="610" y="1709"/>
                    <a:pt x="756" y="1660"/>
                    <a:pt x="906" y="1533"/>
                  </a:cubicBezTo>
                  <a:cubicBezTo>
                    <a:pt x="1145" y="1329"/>
                    <a:pt x="1366" y="702"/>
                    <a:pt x="1468" y="25"/>
                  </a:cubicBezTo>
                  <a:cubicBezTo>
                    <a:pt x="1366" y="16"/>
                    <a:pt x="1265" y="12"/>
                    <a:pt x="1163" y="7"/>
                  </a:cubicBezTo>
                  <a:cubicBezTo>
                    <a:pt x="1059" y="3"/>
                    <a:pt x="956" y="0"/>
                    <a:pt x="853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71;p32">
              <a:extLst>
                <a:ext uri="{FF2B5EF4-FFF2-40B4-BE49-F238E27FC236}">
                  <a16:creationId xmlns:a16="http://schemas.microsoft.com/office/drawing/2014/main" id="{DCDADD63-BC63-41E6-BEC6-FCFF302DD3BC}"/>
                </a:ext>
              </a:extLst>
            </p:cNvPr>
            <p:cNvSpPr/>
            <p:nvPr/>
          </p:nvSpPr>
          <p:spPr>
            <a:xfrm>
              <a:off x="1222525" y="2409575"/>
              <a:ext cx="96825" cy="57175"/>
            </a:xfrm>
            <a:custGeom>
              <a:avLst/>
              <a:gdLst/>
              <a:ahLst/>
              <a:cxnLst/>
              <a:rect l="l" t="t" r="r" b="b"/>
              <a:pathLst>
                <a:path w="3873" h="2287" extrusionOk="0">
                  <a:moveTo>
                    <a:pt x="548" y="1"/>
                  </a:moveTo>
                  <a:cubicBezTo>
                    <a:pt x="124" y="1"/>
                    <a:pt x="0" y="358"/>
                    <a:pt x="340" y="990"/>
                  </a:cubicBezTo>
                  <a:cubicBezTo>
                    <a:pt x="619" y="1498"/>
                    <a:pt x="1207" y="1927"/>
                    <a:pt x="1843" y="2210"/>
                  </a:cubicBezTo>
                  <a:cubicBezTo>
                    <a:pt x="2113" y="2241"/>
                    <a:pt x="2383" y="2263"/>
                    <a:pt x="2657" y="2276"/>
                  </a:cubicBezTo>
                  <a:cubicBezTo>
                    <a:pt x="2818" y="2283"/>
                    <a:pt x="2979" y="2287"/>
                    <a:pt x="3141" y="2287"/>
                  </a:cubicBezTo>
                  <a:cubicBezTo>
                    <a:pt x="3385" y="2287"/>
                    <a:pt x="3629" y="2279"/>
                    <a:pt x="3873" y="2263"/>
                  </a:cubicBezTo>
                  <a:cubicBezTo>
                    <a:pt x="3762" y="1865"/>
                    <a:pt x="2670" y="1118"/>
                    <a:pt x="1720" y="481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72;p32">
              <a:extLst>
                <a:ext uri="{FF2B5EF4-FFF2-40B4-BE49-F238E27FC236}">
                  <a16:creationId xmlns:a16="http://schemas.microsoft.com/office/drawing/2014/main" id="{8A25D2F4-FC5A-4748-97C7-C03DB0C5CBB4}"/>
                </a:ext>
              </a:extLst>
            </p:cNvPr>
            <p:cNvSpPr/>
            <p:nvPr/>
          </p:nvSpPr>
          <p:spPr>
            <a:xfrm>
              <a:off x="1436050" y="2302625"/>
              <a:ext cx="87850" cy="46675"/>
            </a:xfrm>
            <a:custGeom>
              <a:avLst/>
              <a:gdLst/>
              <a:ahLst/>
              <a:cxnLst/>
              <a:rect l="l" t="t" r="r" b="b"/>
              <a:pathLst>
                <a:path w="3514" h="1867" extrusionOk="0">
                  <a:moveTo>
                    <a:pt x="2887" y="0"/>
                  </a:moveTo>
                  <a:cubicBezTo>
                    <a:pt x="2117" y="0"/>
                    <a:pt x="681" y="379"/>
                    <a:pt x="169" y="833"/>
                  </a:cubicBezTo>
                  <a:cubicBezTo>
                    <a:pt x="1" y="979"/>
                    <a:pt x="45" y="1695"/>
                    <a:pt x="589" y="1850"/>
                  </a:cubicBezTo>
                  <a:cubicBezTo>
                    <a:pt x="630" y="1861"/>
                    <a:pt x="677" y="1867"/>
                    <a:pt x="729" y="1867"/>
                  </a:cubicBezTo>
                  <a:cubicBezTo>
                    <a:pt x="1372" y="1867"/>
                    <a:pt x="2789" y="1047"/>
                    <a:pt x="3316" y="360"/>
                  </a:cubicBezTo>
                  <a:cubicBezTo>
                    <a:pt x="3513" y="105"/>
                    <a:pt x="3292" y="0"/>
                    <a:pt x="288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73;p32">
              <a:extLst>
                <a:ext uri="{FF2B5EF4-FFF2-40B4-BE49-F238E27FC236}">
                  <a16:creationId xmlns:a16="http://schemas.microsoft.com/office/drawing/2014/main" id="{AA8D8500-95A7-4654-9A05-71523A313F51}"/>
                </a:ext>
              </a:extLst>
            </p:cNvPr>
            <p:cNvSpPr/>
            <p:nvPr/>
          </p:nvSpPr>
          <p:spPr>
            <a:xfrm>
              <a:off x="1341425" y="2460075"/>
              <a:ext cx="15500" cy="4000"/>
            </a:xfrm>
            <a:custGeom>
              <a:avLst/>
              <a:gdLst/>
              <a:ahLst/>
              <a:cxnLst/>
              <a:rect l="l" t="t" r="r" b="b"/>
              <a:pathLst>
                <a:path w="620" h="160" extrusionOk="0">
                  <a:moveTo>
                    <a:pt x="383" y="1"/>
                  </a:moveTo>
                  <a:cubicBezTo>
                    <a:pt x="271" y="1"/>
                    <a:pt x="160" y="35"/>
                    <a:pt x="67" y="102"/>
                  </a:cubicBezTo>
                  <a:cubicBezTo>
                    <a:pt x="41" y="119"/>
                    <a:pt x="19" y="137"/>
                    <a:pt x="1" y="159"/>
                  </a:cubicBezTo>
                  <a:cubicBezTo>
                    <a:pt x="209" y="128"/>
                    <a:pt x="412" y="93"/>
                    <a:pt x="620" y="53"/>
                  </a:cubicBezTo>
                  <a:cubicBezTo>
                    <a:pt x="544" y="18"/>
                    <a:pt x="463" y="1"/>
                    <a:pt x="38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74;p32">
              <a:extLst>
                <a:ext uri="{FF2B5EF4-FFF2-40B4-BE49-F238E27FC236}">
                  <a16:creationId xmlns:a16="http://schemas.microsoft.com/office/drawing/2014/main" id="{86C5478A-079E-445F-9558-6B3FCB657E65}"/>
                </a:ext>
              </a:extLst>
            </p:cNvPr>
            <p:cNvSpPr/>
            <p:nvPr/>
          </p:nvSpPr>
          <p:spPr>
            <a:xfrm>
              <a:off x="1393275" y="2431000"/>
              <a:ext cx="45775" cy="20800"/>
            </a:xfrm>
            <a:custGeom>
              <a:avLst/>
              <a:gdLst/>
              <a:ahLst/>
              <a:cxnLst/>
              <a:rect l="l" t="t" r="r" b="b"/>
              <a:pathLst>
                <a:path w="1831" h="832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1300" y="102"/>
                    <a:pt x="558" y="442"/>
                    <a:pt x="1" y="831"/>
                  </a:cubicBezTo>
                  <a:cubicBezTo>
                    <a:pt x="637" y="610"/>
                    <a:pt x="1247" y="336"/>
                    <a:pt x="1831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75;p32">
              <a:extLst>
                <a:ext uri="{FF2B5EF4-FFF2-40B4-BE49-F238E27FC236}">
                  <a16:creationId xmlns:a16="http://schemas.microsoft.com/office/drawing/2014/main" id="{9EC1EB55-CC7F-4471-9FA8-099CA823F477}"/>
                </a:ext>
              </a:extLst>
            </p:cNvPr>
            <p:cNvSpPr/>
            <p:nvPr/>
          </p:nvSpPr>
          <p:spPr>
            <a:xfrm>
              <a:off x="1506450" y="2324400"/>
              <a:ext cx="30550" cy="49700"/>
            </a:xfrm>
            <a:custGeom>
              <a:avLst/>
              <a:gdLst/>
              <a:ahLst/>
              <a:cxnLst/>
              <a:rect l="l" t="t" r="r" b="b"/>
              <a:pathLst>
                <a:path w="1222" h="1988" extrusionOk="0">
                  <a:moveTo>
                    <a:pt x="1080" y="0"/>
                  </a:moveTo>
                  <a:cubicBezTo>
                    <a:pt x="777" y="0"/>
                    <a:pt x="251" y="1049"/>
                    <a:pt x="1" y="1987"/>
                  </a:cubicBezTo>
                  <a:cubicBezTo>
                    <a:pt x="478" y="1408"/>
                    <a:pt x="885" y="780"/>
                    <a:pt x="1221" y="113"/>
                  </a:cubicBezTo>
                  <a:cubicBezTo>
                    <a:pt x="1184" y="35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76;p32">
              <a:extLst>
                <a:ext uri="{FF2B5EF4-FFF2-40B4-BE49-F238E27FC236}">
                  <a16:creationId xmlns:a16="http://schemas.microsoft.com/office/drawing/2014/main" id="{84AB8A40-BD1C-4D21-884E-E6DD1F7955B5}"/>
                </a:ext>
              </a:extLst>
            </p:cNvPr>
            <p:cNvSpPr/>
            <p:nvPr/>
          </p:nvSpPr>
          <p:spPr>
            <a:xfrm>
              <a:off x="1526250" y="2266275"/>
              <a:ext cx="30750" cy="34150"/>
            </a:xfrm>
            <a:custGeom>
              <a:avLst/>
              <a:gdLst/>
              <a:ahLst/>
              <a:cxnLst/>
              <a:rect l="l" t="t" r="r" b="b"/>
              <a:pathLst>
                <a:path w="1230" h="1366" extrusionOk="0">
                  <a:moveTo>
                    <a:pt x="666" y="0"/>
                  </a:moveTo>
                  <a:cubicBezTo>
                    <a:pt x="557" y="0"/>
                    <a:pt x="451" y="32"/>
                    <a:pt x="358" y="99"/>
                  </a:cubicBezTo>
                  <a:cubicBezTo>
                    <a:pt x="62" y="315"/>
                    <a:pt x="0" y="740"/>
                    <a:pt x="221" y="1058"/>
                  </a:cubicBezTo>
                  <a:cubicBezTo>
                    <a:pt x="354" y="1253"/>
                    <a:pt x="572" y="1365"/>
                    <a:pt x="803" y="1365"/>
                  </a:cubicBezTo>
                  <a:cubicBezTo>
                    <a:pt x="834" y="1365"/>
                    <a:pt x="866" y="1363"/>
                    <a:pt x="898" y="1359"/>
                  </a:cubicBezTo>
                  <a:cubicBezTo>
                    <a:pt x="1022" y="1023"/>
                    <a:pt x="1132" y="673"/>
                    <a:pt x="1229" y="311"/>
                  </a:cubicBezTo>
                  <a:cubicBezTo>
                    <a:pt x="1077" y="110"/>
                    <a:pt x="867" y="0"/>
                    <a:pt x="6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77;p32">
              <a:extLst>
                <a:ext uri="{FF2B5EF4-FFF2-40B4-BE49-F238E27FC236}">
                  <a16:creationId xmlns:a16="http://schemas.microsoft.com/office/drawing/2014/main" id="{80F1AEAE-77C7-42BD-BEC6-53872A749A52}"/>
                </a:ext>
              </a:extLst>
            </p:cNvPr>
            <p:cNvSpPr/>
            <p:nvPr/>
          </p:nvSpPr>
          <p:spPr>
            <a:xfrm>
              <a:off x="1150325" y="1826375"/>
              <a:ext cx="42175" cy="72925"/>
            </a:xfrm>
            <a:custGeom>
              <a:avLst/>
              <a:gdLst/>
              <a:ahLst/>
              <a:cxnLst/>
              <a:rect l="l" t="t" r="r" b="b"/>
              <a:pathLst>
                <a:path w="1687" h="2917" extrusionOk="0">
                  <a:moveTo>
                    <a:pt x="1667" y="1"/>
                  </a:moveTo>
                  <a:lnTo>
                    <a:pt x="1667" y="1"/>
                  </a:lnTo>
                  <a:cubicBezTo>
                    <a:pt x="1066" y="545"/>
                    <a:pt x="518" y="1146"/>
                    <a:pt x="36" y="1800"/>
                  </a:cubicBezTo>
                  <a:cubicBezTo>
                    <a:pt x="1" y="2141"/>
                    <a:pt x="1" y="2468"/>
                    <a:pt x="63" y="2729"/>
                  </a:cubicBezTo>
                  <a:cubicBezTo>
                    <a:pt x="94" y="2859"/>
                    <a:pt x="150" y="2916"/>
                    <a:pt x="224" y="2916"/>
                  </a:cubicBezTo>
                  <a:cubicBezTo>
                    <a:pt x="658" y="2916"/>
                    <a:pt x="1686" y="916"/>
                    <a:pt x="1667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78;p32">
              <a:extLst>
                <a:ext uri="{FF2B5EF4-FFF2-40B4-BE49-F238E27FC236}">
                  <a16:creationId xmlns:a16="http://schemas.microsoft.com/office/drawing/2014/main" id="{BC5B6146-81AA-4AA4-AF0C-52A135E7083E}"/>
                </a:ext>
              </a:extLst>
            </p:cNvPr>
            <p:cNvSpPr/>
            <p:nvPr/>
          </p:nvSpPr>
          <p:spPr>
            <a:xfrm>
              <a:off x="1162700" y="1880750"/>
              <a:ext cx="90675" cy="42475"/>
            </a:xfrm>
            <a:custGeom>
              <a:avLst/>
              <a:gdLst/>
              <a:ahLst/>
              <a:cxnLst/>
              <a:rect l="l" t="t" r="r" b="b"/>
              <a:pathLst>
                <a:path w="3627" h="1699" extrusionOk="0">
                  <a:moveTo>
                    <a:pt x="2885" y="0"/>
                  </a:moveTo>
                  <a:cubicBezTo>
                    <a:pt x="2212" y="0"/>
                    <a:pt x="817" y="682"/>
                    <a:pt x="257" y="1297"/>
                  </a:cubicBezTo>
                  <a:cubicBezTo>
                    <a:pt x="0" y="1579"/>
                    <a:pt x="346" y="1699"/>
                    <a:pt x="902" y="1699"/>
                  </a:cubicBezTo>
                  <a:cubicBezTo>
                    <a:pt x="1704" y="1699"/>
                    <a:pt x="2943" y="1449"/>
                    <a:pt x="3436" y="1076"/>
                  </a:cubicBezTo>
                  <a:cubicBezTo>
                    <a:pt x="3613" y="943"/>
                    <a:pt x="3626" y="227"/>
                    <a:pt x="3096" y="32"/>
                  </a:cubicBezTo>
                  <a:cubicBezTo>
                    <a:pt x="3038" y="10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79;p32">
              <a:extLst>
                <a:ext uri="{FF2B5EF4-FFF2-40B4-BE49-F238E27FC236}">
                  <a16:creationId xmlns:a16="http://schemas.microsoft.com/office/drawing/2014/main" id="{21E3A20A-F954-4395-949D-C500C56D459A}"/>
                </a:ext>
              </a:extLst>
            </p:cNvPr>
            <p:cNvSpPr/>
            <p:nvPr/>
          </p:nvSpPr>
          <p:spPr>
            <a:xfrm>
              <a:off x="1143950" y="1962750"/>
              <a:ext cx="61450" cy="85475"/>
            </a:xfrm>
            <a:custGeom>
              <a:avLst/>
              <a:gdLst/>
              <a:ahLst/>
              <a:cxnLst/>
              <a:rect l="l" t="t" r="r" b="b"/>
              <a:pathLst>
                <a:path w="2458" h="3419" extrusionOk="0">
                  <a:moveTo>
                    <a:pt x="514" y="0"/>
                  </a:moveTo>
                  <a:cubicBezTo>
                    <a:pt x="0" y="0"/>
                    <a:pt x="521" y="1342"/>
                    <a:pt x="967" y="2464"/>
                  </a:cubicBezTo>
                  <a:cubicBezTo>
                    <a:pt x="1222" y="3098"/>
                    <a:pt x="1539" y="3418"/>
                    <a:pt x="1804" y="3418"/>
                  </a:cubicBezTo>
                  <a:cubicBezTo>
                    <a:pt x="2036" y="3418"/>
                    <a:pt x="2228" y="3172"/>
                    <a:pt x="2303" y="2677"/>
                  </a:cubicBezTo>
                  <a:cubicBezTo>
                    <a:pt x="2457" y="1615"/>
                    <a:pt x="1427" y="223"/>
                    <a:pt x="618" y="15"/>
                  </a:cubicBezTo>
                  <a:cubicBezTo>
                    <a:pt x="580" y="5"/>
                    <a:pt x="545" y="0"/>
                    <a:pt x="514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80;p32">
              <a:extLst>
                <a:ext uri="{FF2B5EF4-FFF2-40B4-BE49-F238E27FC236}">
                  <a16:creationId xmlns:a16="http://schemas.microsoft.com/office/drawing/2014/main" id="{623F6EE4-050F-4D5D-88BC-36D970B1DE91}"/>
                </a:ext>
              </a:extLst>
            </p:cNvPr>
            <p:cNvSpPr/>
            <p:nvPr/>
          </p:nvSpPr>
          <p:spPr>
            <a:xfrm>
              <a:off x="1159500" y="1940925"/>
              <a:ext cx="106550" cy="48800"/>
            </a:xfrm>
            <a:custGeom>
              <a:avLst/>
              <a:gdLst/>
              <a:ahLst/>
              <a:cxnLst/>
              <a:rect l="l" t="t" r="r" b="b"/>
              <a:pathLst>
                <a:path w="4262" h="1952" extrusionOk="0">
                  <a:moveTo>
                    <a:pt x="1418" y="1"/>
                  </a:moveTo>
                  <a:cubicBezTo>
                    <a:pt x="1148" y="1"/>
                    <a:pt x="902" y="36"/>
                    <a:pt x="708" y="110"/>
                  </a:cubicBezTo>
                  <a:cubicBezTo>
                    <a:pt x="1" y="384"/>
                    <a:pt x="1420" y="1091"/>
                    <a:pt x="2605" y="1666"/>
                  </a:cubicBezTo>
                  <a:cubicBezTo>
                    <a:pt x="3005" y="1862"/>
                    <a:pt x="3346" y="1952"/>
                    <a:pt x="3599" y="1952"/>
                  </a:cubicBezTo>
                  <a:cubicBezTo>
                    <a:pt x="4097" y="1952"/>
                    <a:pt x="4262" y="1608"/>
                    <a:pt x="3896" y="1043"/>
                  </a:cubicBezTo>
                  <a:cubicBezTo>
                    <a:pt x="3471" y="387"/>
                    <a:pt x="2311" y="1"/>
                    <a:pt x="14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81;p32">
              <a:extLst>
                <a:ext uri="{FF2B5EF4-FFF2-40B4-BE49-F238E27FC236}">
                  <a16:creationId xmlns:a16="http://schemas.microsoft.com/office/drawing/2014/main" id="{8D1794D9-72A6-4617-81D2-2E2416DC4631}"/>
                </a:ext>
              </a:extLst>
            </p:cNvPr>
            <p:cNvSpPr/>
            <p:nvPr/>
          </p:nvSpPr>
          <p:spPr>
            <a:xfrm>
              <a:off x="1130650" y="1893800"/>
              <a:ext cx="4900" cy="7775"/>
            </a:xfrm>
            <a:custGeom>
              <a:avLst/>
              <a:gdLst/>
              <a:ahLst/>
              <a:cxnLst/>
              <a:rect l="l" t="t" r="r" b="b"/>
              <a:pathLst>
                <a:path w="196" h="311" extrusionOk="0">
                  <a:moveTo>
                    <a:pt x="195" y="1"/>
                  </a:moveTo>
                  <a:cubicBezTo>
                    <a:pt x="129" y="103"/>
                    <a:pt x="67" y="204"/>
                    <a:pt x="1" y="310"/>
                  </a:cubicBezTo>
                  <a:cubicBezTo>
                    <a:pt x="133" y="310"/>
                    <a:pt x="191" y="195"/>
                    <a:pt x="195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82;p32">
              <a:extLst>
                <a:ext uri="{FF2B5EF4-FFF2-40B4-BE49-F238E27FC236}">
                  <a16:creationId xmlns:a16="http://schemas.microsoft.com/office/drawing/2014/main" id="{3C550DAB-5D76-4682-9464-0014C583E3CB}"/>
                </a:ext>
              </a:extLst>
            </p:cNvPr>
            <p:cNvSpPr/>
            <p:nvPr/>
          </p:nvSpPr>
          <p:spPr>
            <a:xfrm>
              <a:off x="1122925" y="1910600"/>
              <a:ext cx="36825" cy="34300"/>
            </a:xfrm>
            <a:custGeom>
              <a:avLst/>
              <a:gdLst/>
              <a:ahLst/>
              <a:cxnLst/>
              <a:rect l="l" t="t" r="r" b="b"/>
              <a:pathLst>
                <a:path w="1473" h="1372" extrusionOk="0">
                  <a:moveTo>
                    <a:pt x="667" y="0"/>
                  </a:moveTo>
                  <a:cubicBezTo>
                    <a:pt x="556" y="0"/>
                    <a:pt x="448" y="33"/>
                    <a:pt x="354" y="103"/>
                  </a:cubicBezTo>
                  <a:cubicBezTo>
                    <a:pt x="62" y="315"/>
                    <a:pt x="0" y="739"/>
                    <a:pt x="221" y="1058"/>
                  </a:cubicBezTo>
                  <a:cubicBezTo>
                    <a:pt x="363" y="1260"/>
                    <a:pt x="582" y="1371"/>
                    <a:pt x="794" y="1371"/>
                  </a:cubicBezTo>
                  <a:cubicBezTo>
                    <a:pt x="907" y="1371"/>
                    <a:pt x="1018" y="1340"/>
                    <a:pt x="1114" y="1274"/>
                  </a:cubicBezTo>
                  <a:cubicBezTo>
                    <a:pt x="1406" y="1075"/>
                    <a:pt x="1472" y="691"/>
                    <a:pt x="1269" y="368"/>
                  </a:cubicBezTo>
                  <a:cubicBezTo>
                    <a:pt x="1119" y="132"/>
                    <a:pt x="888" y="0"/>
                    <a:pt x="66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83;p32">
              <a:extLst>
                <a:ext uri="{FF2B5EF4-FFF2-40B4-BE49-F238E27FC236}">
                  <a16:creationId xmlns:a16="http://schemas.microsoft.com/office/drawing/2014/main" id="{621F44A4-55CC-4E0A-BFA4-65499C9CDEEF}"/>
                </a:ext>
              </a:extLst>
            </p:cNvPr>
            <p:cNvSpPr/>
            <p:nvPr/>
          </p:nvSpPr>
          <p:spPr>
            <a:xfrm>
              <a:off x="1428200" y="1848550"/>
              <a:ext cx="664325" cy="665575"/>
            </a:xfrm>
            <a:custGeom>
              <a:avLst/>
              <a:gdLst/>
              <a:ahLst/>
              <a:cxnLst/>
              <a:rect l="l" t="t" r="r" b="b"/>
              <a:pathLst>
                <a:path w="26573" h="26623" extrusionOk="0">
                  <a:moveTo>
                    <a:pt x="18608" y="0"/>
                  </a:moveTo>
                  <a:cubicBezTo>
                    <a:pt x="15847" y="0"/>
                    <a:pt x="12103" y="1584"/>
                    <a:pt x="7167" y="6705"/>
                  </a:cubicBezTo>
                  <a:cubicBezTo>
                    <a:pt x="1" y="14142"/>
                    <a:pt x="2636" y="22034"/>
                    <a:pt x="8560" y="25239"/>
                  </a:cubicBezTo>
                  <a:cubicBezTo>
                    <a:pt x="9480" y="25739"/>
                    <a:pt x="10470" y="26110"/>
                    <a:pt x="11491" y="26349"/>
                  </a:cubicBezTo>
                  <a:cubicBezTo>
                    <a:pt x="12283" y="26529"/>
                    <a:pt x="13089" y="26622"/>
                    <a:pt x="13892" y="26622"/>
                  </a:cubicBezTo>
                  <a:cubicBezTo>
                    <a:pt x="18559" y="26622"/>
                    <a:pt x="23175" y="23494"/>
                    <a:pt x="24830" y="16264"/>
                  </a:cubicBezTo>
                  <a:cubicBezTo>
                    <a:pt x="26572" y="8646"/>
                    <a:pt x="25525" y="4565"/>
                    <a:pt x="23712" y="2381"/>
                  </a:cubicBezTo>
                  <a:cubicBezTo>
                    <a:pt x="23172" y="1731"/>
                    <a:pt x="22518" y="1196"/>
                    <a:pt x="21775" y="794"/>
                  </a:cubicBezTo>
                  <a:cubicBezTo>
                    <a:pt x="20908" y="325"/>
                    <a:pt x="19859" y="0"/>
                    <a:pt x="1860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84;p32">
              <a:extLst>
                <a:ext uri="{FF2B5EF4-FFF2-40B4-BE49-F238E27FC236}">
                  <a16:creationId xmlns:a16="http://schemas.microsoft.com/office/drawing/2014/main" id="{8DFD2389-4925-4E4E-B84F-CBBC3B3CB78B}"/>
                </a:ext>
              </a:extLst>
            </p:cNvPr>
            <p:cNvSpPr/>
            <p:nvPr/>
          </p:nvSpPr>
          <p:spPr>
            <a:xfrm>
              <a:off x="1506350" y="2144375"/>
              <a:ext cx="481950" cy="281550"/>
            </a:xfrm>
            <a:custGeom>
              <a:avLst/>
              <a:gdLst/>
              <a:ahLst/>
              <a:cxnLst/>
              <a:rect l="l" t="t" r="r" b="b"/>
              <a:pathLst>
                <a:path w="19278" h="11262" extrusionOk="0">
                  <a:moveTo>
                    <a:pt x="575" y="1"/>
                  </a:moveTo>
                  <a:cubicBezTo>
                    <a:pt x="336" y="580"/>
                    <a:pt x="146" y="1172"/>
                    <a:pt x="0" y="1783"/>
                  </a:cubicBezTo>
                  <a:cubicBezTo>
                    <a:pt x="1570" y="3357"/>
                    <a:pt x="3285" y="4780"/>
                    <a:pt x="5125" y="6031"/>
                  </a:cubicBezTo>
                  <a:cubicBezTo>
                    <a:pt x="8189" y="8114"/>
                    <a:pt x="12729" y="10453"/>
                    <a:pt x="18428" y="11262"/>
                  </a:cubicBezTo>
                  <a:cubicBezTo>
                    <a:pt x="18733" y="10917"/>
                    <a:pt x="19012" y="10554"/>
                    <a:pt x="19277" y="10179"/>
                  </a:cubicBezTo>
                  <a:cubicBezTo>
                    <a:pt x="13260" y="9268"/>
                    <a:pt x="8533" y="6222"/>
                    <a:pt x="5368" y="3998"/>
                  </a:cubicBezTo>
                  <a:cubicBezTo>
                    <a:pt x="3661" y="2799"/>
                    <a:pt x="2056" y="1464"/>
                    <a:pt x="575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85;p32">
              <a:extLst>
                <a:ext uri="{FF2B5EF4-FFF2-40B4-BE49-F238E27FC236}">
                  <a16:creationId xmlns:a16="http://schemas.microsoft.com/office/drawing/2014/main" id="{74A6178E-9466-4325-BE73-E92EDACC6F8B}"/>
                </a:ext>
              </a:extLst>
            </p:cNvPr>
            <p:cNvSpPr/>
            <p:nvPr/>
          </p:nvSpPr>
          <p:spPr>
            <a:xfrm>
              <a:off x="1500275" y="2273925"/>
              <a:ext cx="411650" cy="209050"/>
            </a:xfrm>
            <a:custGeom>
              <a:avLst/>
              <a:gdLst/>
              <a:ahLst/>
              <a:cxnLst/>
              <a:rect l="l" t="t" r="r" b="b"/>
              <a:pathLst>
                <a:path w="16466" h="8362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182"/>
                    <a:pt x="40" y="363"/>
                    <a:pt x="67" y="544"/>
                  </a:cubicBezTo>
                  <a:cubicBezTo>
                    <a:pt x="1198" y="1548"/>
                    <a:pt x="2397" y="2481"/>
                    <a:pt x="3648" y="3334"/>
                  </a:cubicBezTo>
                  <a:cubicBezTo>
                    <a:pt x="6513" y="5279"/>
                    <a:pt x="10669" y="7450"/>
                    <a:pt x="15868" y="8361"/>
                  </a:cubicBezTo>
                  <a:cubicBezTo>
                    <a:pt x="16067" y="8251"/>
                    <a:pt x="16266" y="8131"/>
                    <a:pt x="16465" y="7999"/>
                  </a:cubicBezTo>
                  <a:cubicBezTo>
                    <a:pt x="10625" y="7026"/>
                    <a:pt x="5810" y="4369"/>
                    <a:pt x="2759" y="2198"/>
                  </a:cubicBezTo>
                  <a:cubicBezTo>
                    <a:pt x="1800" y="1517"/>
                    <a:pt x="876" y="783"/>
                    <a:pt x="0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86;p32">
              <a:extLst>
                <a:ext uri="{FF2B5EF4-FFF2-40B4-BE49-F238E27FC236}">
                  <a16:creationId xmlns:a16="http://schemas.microsoft.com/office/drawing/2014/main" id="{9A429CFD-778C-42E5-AF0E-F29B92B18615}"/>
                </a:ext>
              </a:extLst>
            </p:cNvPr>
            <p:cNvSpPr/>
            <p:nvPr/>
          </p:nvSpPr>
          <p:spPr>
            <a:xfrm>
              <a:off x="1745750" y="1888950"/>
              <a:ext cx="325450" cy="182500"/>
            </a:xfrm>
            <a:custGeom>
              <a:avLst/>
              <a:gdLst/>
              <a:ahLst/>
              <a:cxnLst/>
              <a:rect l="l" t="t" r="r" b="b"/>
              <a:pathLst>
                <a:path w="13018" h="7300" extrusionOk="0">
                  <a:moveTo>
                    <a:pt x="669" y="0"/>
                  </a:moveTo>
                  <a:cubicBezTo>
                    <a:pt x="447" y="129"/>
                    <a:pt x="226" y="261"/>
                    <a:pt x="1" y="407"/>
                  </a:cubicBezTo>
                  <a:cubicBezTo>
                    <a:pt x="4679" y="1672"/>
                    <a:pt x="8476" y="3993"/>
                    <a:pt x="11107" y="5863"/>
                  </a:cubicBezTo>
                  <a:cubicBezTo>
                    <a:pt x="11797" y="6354"/>
                    <a:pt x="12433" y="6836"/>
                    <a:pt x="13017" y="7300"/>
                  </a:cubicBezTo>
                  <a:cubicBezTo>
                    <a:pt x="13008" y="6959"/>
                    <a:pt x="12991" y="6632"/>
                    <a:pt x="12968" y="6318"/>
                  </a:cubicBezTo>
                  <a:cubicBezTo>
                    <a:pt x="12235" y="5726"/>
                    <a:pt x="11430" y="5120"/>
                    <a:pt x="10550" y="4523"/>
                  </a:cubicBezTo>
                  <a:cubicBezTo>
                    <a:pt x="8132" y="2879"/>
                    <a:pt x="4785" y="1070"/>
                    <a:pt x="66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E53C9918-16E5-45B3-A30B-AEE412C3E1CF}"/>
              </a:ext>
            </a:extLst>
          </p:cNvPr>
          <p:cNvGrpSpPr/>
          <p:nvPr/>
        </p:nvGrpSpPr>
        <p:grpSpPr>
          <a:xfrm>
            <a:off x="626131" y="1914596"/>
            <a:ext cx="2028155" cy="3668436"/>
            <a:chOff x="1314122" y="1914596"/>
            <a:chExt cx="2028155" cy="3668436"/>
          </a:xfrm>
        </p:grpSpPr>
        <p:sp>
          <p:nvSpPr>
            <p:cNvPr id="144" name="Google Shape;440;p32">
              <a:extLst>
                <a:ext uri="{FF2B5EF4-FFF2-40B4-BE49-F238E27FC236}">
                  <a16:creationId xmlns:a16="http://schemas.microsoft.com/office/drawing/2014/main" id="{96A69CFB-9AA1-4DF5-B9AF-B0623B96177B}"/>
                </a:ext>
              </a:extLst>
            </p:cNvPr>
            <p:cNvSpPr/>
            <p:nvPr/>
          </p:nvSpPr>
          <p:spPr>
            <a:xfrm rot="1196114">
              <a:off x="1442605" y="3359133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41;p32">
              <a:extLst>
                <a:ext uri="{FF2B5EF4-FFF2-40B4-BE49-F238E27FC236}">
                  <a16:creationId xmlns:a16="http://schemas.microsoft.com/office/drawing/2014/main" id="{22264000-E2F4-499D-BB77-7E8C4A0EE66D}"/>
                </a:ext>
              </a:extLst>
            </p:cNvPr>
            <p:cNvSpPr/>
            <p:nvPr/>
          </p:nvSpPr>
          <p:spPr>
            <a:xfrm rot="1196114">
              <a:off x="1520871" y="3406851"/>
              <a:ext cx="122889" cy="41177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42;p32">
              <a:extLst>
                <a:ext uri="{FF2B5EF4-FFF2-40B4-BE49-F238E27FC236}">
                  <a16:creationId xmlns:a16="http://schemas.microsoft.com/office/drawing/2014/main" id="{F9F9F272-38FC-449A-BDFB-807400E738C3}"/>
                </a:ext>
              </a:extLst>
            </p:cNvPr>
            <p:cNvSpPr/>
            <p:nvPr/>
          </p:nvSpPr>
          <p:spPr>
            <a:xfrm rot="1196114">
              <a:off x="1569050" y="3215762"/>
              <a:ext cx="177879" cy="180973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43;p32">
              <a:extLst>
                <a:ext uri="{FF2B5EF4-FFF2-40B4-BE49-F238E27FC236}">
                  <a16:creationId xmlns:a16="http://schemas.microsoft.com/office/drawing/2014/main" id="{A56B8F6D-2382-417C-BEF5-23AFFBDC0974}"/>
                </a:ext>
              </a:extLst>
            </p:cNvPr>
            <p:cNvSpPr/>
            <p:nvPr/>
          </p:nvSpPr>
          <p:spPr>
            <a:xfrm rot="1196114">
              <a:off x="1607417" y="3264254"/>
              <a:ext cx="91909" cy="9203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44;p32">
              <a:extLst>
                <a:ext uri="{FF2B5EF4-FFF2-40B4-BE49-F238E27FC236}">
                  <a16:creationId xmlns:a16="http://schemas.microsoft.com/office/drawing/2014/main" id="{AC0E1FD5-00E3-4140-ABF5-3EB9D53F2117}"/>
                </a:ext>
              </a:extLst>
            </p:cNvPr>
            <p:cNvSpPr/>
            <p:nvPr/>
          </p:nvSpPr>
          <p:spPr>
            <a:xfrm rot="1196114">
              <a:off x="1629125" y="3450757"/>
              <a:ext cx="32658" cy="127275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46;p32">
              <a:extLst>
                <a:ext uri="{FF2B5EF4-FFF2-40B4-BE49-F238E27FC236}">
                  <a16:creationId xmlns:a16="http://schemas.microsoft.com/office/drawing/2014/main" id="{8E251CAE-3680-4BDD-BF42-885C9B3749C9}"/>
                </a:ext>
              </a:extLst>
            </p:cNvPr>
            <p:cNvSpPr/>
            <p:nvPr/>
          </p:nvSpPr>
          <p:spPr>
            <a:xfrm rot="1196114">
              <a:off x="1629802" y="3456965"/>
              <a:ext cx="297541" cy="465856"/>
            </a:xfrm>
            <a:custGeom>
              <a:avLst/>
              <a:gdLst/>
              <a:ahLst/>
              <a:cxnLst/>
              <a:rect l="l" t="t" r="r" b="b"/>
              <a:pathLst>
                <a:path w="2305" h="3609" extrusionOk="0">
                  <a:moveTo>
                    <a:pt x="14" y="0"/>
                  </a:moveTo>
                  <a:lnTo>
                    <a:pt x="1" y="14"/>
                  </a:lnTo>
                  <a:cubicBezTo>
                    <a:pt x="1" y="14"/>
                    <a:pt x="49" y="62"/>
                    <a:pt x="129" y="146"/>
                  </a:cubicBezTo>
                  <a:cubicBezTo>
                    <a:pt x="164" y="191"/>
                    <a:pt x="217" y="239"/>
                    <a:pt x="270" y="301"/>
                  </a:cubicBezTo>
                  <a:lnTo>
                    <a:pt x="447" y="509"/>
                  </a:lnTo>
                  <a:cubicBezTo>
                    <a:pt x="513" y="584"/>
                    <a:pt x="580" y="672"/>
                    <a:pt x="651" y="765"/>
                  </a:cubicBezTo>
                  <a:cubicBezTo>
                    <a:pt x="721" y="854"/>
                    <a:pt x="801" y="947"/>
                    <a:pt x="872" y="1053"/>
                  </a:cubicBezTo>
                  <a:lnTo>
                    <a:pt x="1093" y="1367"/>
                  </a:lnTo>
                  <a:cubicBezTo>
                    <a:pt x="1172" y="1473"/>
                    <a:pt x="1239" y="1592"/>
                    <a:pt x="1309" y="1703"/>
                  </a:cubicBezTo>
                  <a:lnTo>
                    <a:pt x="1522" y="2043"/>
                  </a:lnTo>
                  <a:cubicBezTo>
                    <a:pt x="1592" y="2154"/>
                    <a:pt x="1650" y="2273"/>
                    <a:pt x="1707" y="2383"/>
                  </a:cubicBezTo>
                  <a:cubicBezTo>
                    <a:pt x="1765" y="2494"/>
                    <a:pt x="1822" y="2600"/>
                    <a:pt x="1875" y="2702"/>
                  </a:cubicBezTo>
                  <a:cubicBezTo>
                    <a:pt x="1928" y="2795"/>
                    <a:pt x="1972" y="2892"/>
                    <a:pt x="2017" y="2994"/>
                  </a:cubicBezTo>
                  <a:lnTo>
                    <a:pt x="2282" y="3608"/>
                  </a:lnTo>
                  <a:lnTo>
                    <a:pt x="2304" y="3599"/>
                  </a:lnTo>
                  <a:cubicBezTo>
                    <a:pt x="2255" y="3378"/>
                    <a:pt x="2202" y="3157"/>
                    <a:pt x="2132" y="2941"/>
                  </a:cubicBezTo>
                  <a:cubicBezTo>
                    <a:pt x="2105" y="2834"/>
                    <a:pt x="2065" y="2733"/>
                    <a:pt x="2021" y="2631"/>
                  </a:cubicBezTo>
                  <a:cubicBezTo>
                    <a:pt x="1977" y="2525"/>
                    <a:pt x="1928" y="2410"/>
                    <a:pt x="1871" y="2295"/>
                  </a:cubicBezTo>
                  <a:lnTo>
                    <a:pt x="1791" y="2118"/>
                  </a:lnTo>
                  <a:cubicBezTo>
                    <a:pt x="1765" y="2056"/>
                    <a:pt x="1734" y="1994"/>
                    <a:pt x="1698" y="1941"/>
                  </a:cubicBezTo>
                  <a:lnTo>
                    <a:pt x="1491" y="1592"/>
                  </a:lnTo>
                  <a:cubicBezTo>
                    <a:pt x="1415" y="1473"/>
                    <a:pt x="1340" y="1362"/>
                    <a:pt x="1261" y="1252"/>
                  </a:cubicBezTo>
                  <a:cubicBezTo>
                    <a:pt x="1185" y="1141"/>
                    <a:pt x="1101" y="1039"/>
                    <a:pt x="1022" y="938"/>
                  </a:cubicBezTo>
                  <a:cubicBezTo>
                    <a:pt x="947" y="845"/>
                    <a:pt x="863" y="752"/>
                    <a:pt x="779" y="664"/>
                  </a:cubicBezTo>
                  <a:cubicBezTo>
                    <a:pt x="699" y="580"/>
                    <a:pt x="624" y="496"/>
                    <a:pt x="549" y="429"/>
                  </a:cubicBezTo>
                  <a:cubicBezTo>
                    <a:pt x="474" y="359"/>
                    <a:pt x="399" y="297"/>
                    <a:pt x="341" y="239"/>
                  </a:cubicBezTo>
                  <a:cubicBezTo>
                    <a:pt x="279" y="186"/>
                    <a:pt x="217" y="142"/>
                    <a:pt x="169" y="107"/>
                  </a:cubicBezTo>
                  <a:cubicBezTo>
                    <a:pt x="124" y="71"/>
                    <a:pt x="85" y="45"/>
                    <a:pt x="58" y="2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47;p32">
              <a:extLst>
                <a:ext uri="{FF2B5EF4-FFF2-40B4-BE49-F238E27FC236}">
                  <a16:creationId xmlns:a16="http://schemas.microsoft.com/office/drawing/2014/main" id="{0FD3C0B2-D267-466B-AE7C-5FFFB7507CC0}"/>
                </a:ext>
              </a:extLst>
            </p:cNvPr>
            <p:cNvSpPr/>
            <p:nvPr/>
          </p:nvSpPr>
          <p:spPr>
            <a:xfrm rot="1196114">
              <a:off x="1790860" y="2399489"/>
              <a:ext cx="857382" cy="3183543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628" y="1"/>
                  </a:moveTo>
                  <a:lnTo>
                    <a:pt x="6403" y="213"/>
                  </a:lnTo>
                  <a:cubicBezTo>
                    <a:pt x="6257" y="350"/>
                    <a:pt x="6036" y="544"/>
                    <a:pt x="5757" y="792"/>
                  </a:cubicBezTo>
                  <a:cubicBezTo>
                    <a:pt x="5479" y="1044"/>
                    <a:pt x="5134" y="1340"/>
                    <a:pt x="4745" y="1685"/>
                  </a:cubicBezTo>
                  <a:cubicBezTo>
                    <a:pt x="4351" y="2030"/>
                    <a:pt x="3909" y="2415"/>
                    <a:pt x="3445" y="2866"/>
                  </a:cubicBezTo>
                  <a:cubicBezTo>
                    <a:pt x="2941" y="3343"/>
                    <a:pt x="2468" y="3856"/>
                    <a:pt x="2030" y="4395"/>
                  </a:cubicBezTo>
                  <a:cubicBezTo>
                    <a:pt x="1531" y="5005"/>
                    <a:pt x="1115" y="5673"/>
                    <a:pt x="788" y="6385"/>
                  </a:cubicBezTo>
                  <a:cubicBezTo>
                    <a:pt x="447" y="7154"/>
                    <a:pt x="217" y="7972"/>
                    <a:pt x="116" y="8808"/>
                  </a:cubicBezTo>
                  <a:cubicBezTo>
                    <a:pt x="1" y="9661"/>
                    <a:pt x="23" y="10536"/>
                    <a:pt x="116" y="11399"/>
                  </a:cubicBezTo>
                  <a:cubicBezTo>
                    <a:pt x="164" y="11832"/>
                    <a:pt x="240" y="12256"/>
                    <a:pt x="324" y="12681"/>
                  </a:cubicBezTo>
                  <a:cubicBezTo>
                    <a:pt x="372" y="12888"/>
                    <a:pt x="421" y="13101"/>
                    <a:pt x="469" y="13309"/>
                  </a:cubicBezTo>
                  <a:lnTo>
                    <a:pt x="633" y="13923"/>
                  </a:lnTo>
                  <a:lnTo>
                    <a:pt x="792" y="14529"/>
                  </a:lnTo>
                  <a:cubicBezTo>
                    <a:pt x="845" y="14732"/>
                    <a:pt x="903" y="14931"/>
                    <a:pt x="947" y="15130"/>
                  </a:cubicBezTo>
                  <a:cubicBezTo>
                    <a:pt x="1027" y="15532"/>
                    <a:pt x="1128" y="15921"/>
                    <a:pt x="1181" y="16315"/>
                  </a:cubicBezTo>
                  <a:cubicBezTo>
                    <a:pt x="1212" y="16514"/>
                    <a:pt x="1256" y="16704"/>
                    <a:pt x="1279" y="16899"/>
                  </a:cubicBezTo>
                  <a:cubicBezTo>
                    <a:pt x="1296" y="17093"/>
                    <a:pt x="1318" y="17288"/>
                    <a:pt x="1345" y="17473"/>
                  </a:cubicBezTo>
                  <a:cubicBezTo>
                    <a:pt x="1371" y="17663"/>
                    <a:pt x="1385" y="17854"/>
                    <a:pt x="1398" y="18039"/>
                  </a:cubicBezTo>
                  <a:cubicBezTo>
                    <a:pt x="1407" y="18225"/>
                    <a:pt x="1429" y="18411"/>
                    <a:pt x="1433" y="18592"/>
                  </a:cubicBezTo>
                  <a:cubicBezTo>
                    <a:pt x="1455" y="19277"/>
                    <a:pt x="1433" y="19962"/>
                    <a:pt x="1358" y="20639"/>
                  </a:cubicBezTo>
                  <a:cubicBezTo>
                    <a:pt x="1310" y="20953"/>
                    <a:pt x="1274" y="21258"/>
                    <a:pt x="1212" y="21541"/>
                  </a:cubicBezTo>
                  <a:cubicBezTo>
                    <a:pt x="1181" y="21682"/>
                    <a:pt x="1159" y="21824"/>
                    <a:pt x="1124" y="21956"/>
                  </a:cubicBezTo>
                  <a:cubicBezTo>
                    <a:pt x="1088" y="22089"/>
                    <a:pt x="1053" y="22217"/>
                    <a:pt x="1022" y="22341"/>
                  </a:cubicBezTo>
                  <a:cubicBezTo>
                    <a:pt x="996" y="22469"/>
                    <a:pt x="951" y="22589"/>
                    <a:pt x="912" y="22699"/>
                  </a:cubicBezTo>
                  <a:cubicBezTo>
                    <a:pt x="876" y="22814"/>
                    <a:pt x="845" y="22929"/>
                    <a:pt x="801" y="23031"/>
                  </a:cubicBezTo>
                  <a:cubicBezTo>
                    <a:pt x="722" y="23243"/>
                    <a:pt x="655" y="23438"/>
                    <a:pt x="576" y="23606"/>
                  </a:cubicBezTo>
                  <a:cubicBezTo>
                    <a:pt x="531" y="23690"/>
                    <a:pt x="496" y="23769"/>
                    <a:pt x="465" y="23844"/>
                  </a:cubicBezTo>
                  <a:cubicBezTo>
                    <a:pt x="430" y="23920"/>
                    <a:pt x="390" y="23990"/>
                    <a:pt x="359" y="24057"/>
                  </a:cubicBezTo>
                  <a:cubicBezTo>
                    <a:pt x="297" y="24185"/>
                    <a:pt x="240" y="24295"/>
                    <a:pt x="191" y="24379"/>
                  </a:cubicBezTo>
                  <a:lnTo>
                    <a:pt x="36" y="24649"/>
                  </a:lnTo>
                  <a:lnTo>
                    <a:pt x="54" y="24662"/>
                  </a:lnTo>
                  <a:lnTo>
                    <a:pt x="213" y="24401"/>
                  </a:lnTo>
                  <a:cubicBezTo>
                    <a:pt x="271" y="24317"/>
                    <a:pt x="328" y="24207"/>
                    <a:pt x="394" y="24079"/>
                  </a:cubicBezTo>
                  <a:cubicBezTo>
                    <a:pt x="430" y="24017"/>
                    <a:pt x="469" y="23946"/>
                    <a:pt x="505" y="23875"/>
                  </a:cubicBezTo>
                  <a:lnTo>
                    <a:pt x="620" y="23632"/>
                  </a:lnTo>
                  <a:cubicBezTo>
                    <a:pt x="708" y="23469"/>
                    <a:pt x="779" y="23274"/>
                    <a:pt x="867" y="23062"/>
                  </a:cubicBezTo>
                  <a:cubicBezTo>
                    <a:pt x="912" y="22960"/>
                    <a:pt x="947" y="22850"/>
                    <a:pt x="987" y="22730"/>
                  </a:cubicBezTo>
                  <a:cubicBezTo>
                    <a:pt x="1022" y="22615"/>
                    <a:pt x="1071" y="22500"/>
                    <a:pt x="1106" y="22372"/>
                  </a:cubicBezTo>
                  <a:cubicBezTo>
                    <a:pt x="1270" y="21811"/>
                    <a:pt x="1398" y="21240"/>
                    <a:pt x="1478" y="20661"/>
                  </a:cubicBezTo>
                  <a:cubicBezTo>
                    <a:pt x="1562" y="19971"/>
                    <a:pt x="1597" y="19282"/>
                    <a:pt x="1584" y="18592"/>
                  </a:cubicBezTo>
                  <a:cubicBezTo>
                    <a:pt x="1584" y="18406"/>
                    <a:pt x="1566" y="18221"/>
                    <a:pt x="1557" y="18030"/>
                  </a:cubicBezTo>
                  <a:cubicBezTo>
                    <a:pt x="1548" y="17845"/>
                    <a:pt x="1535" y="17655"/>
                    <a:pt x="1513" y="17460"/>
                  </a:cubicBezTo>
                  <a:cubicBezTo>
                    <a:pt x="1491" y="17270"/>
                    <a:pt x="1478" y="17075"/>
                    <a:pt x="1451" y="16876"/>
                  </a:cubicBezTo>
                  <a:cubicBezTo>
                    <a:pt x="1424" y="16682"/>
                    <a:pt x="1389" y="16487"/>
                    <a:pt x="1358" y="16288"/>
                  </a:cubicBezTo>
                  <a:cubicBezTo>
                    <a:pt x="1305" y="15891"/>
                    <a:pt x="1208" y="15493"/>
                    <a:pt x="1128" y="15090"/>
                  </a:cubicBezTo>
                  <a:cubicBezTo>
                    <a:pt x="1035" y="14684"/>
                    <a:pt x="925" y="14281"/>
                    <a:pt x="819" y="13874"/>
                  </a:cubicBezTo>
                  <a:cubicBezTo>
                    <a:pt x="589" y="13052"/>
                    <a:pt x="425" y="12221"/>
                    <a:pt x="324" y="11376"/>
                  </a:cubicBezTo>
                  <a:cubicBezTo>
                    <a:pt x="226" y="10528"/>
                    <a:pt x="204" y="9665"/>
                    <a:pt x="310" y="8834"/>
                  </a:cubicBezTo>
                  <a:cubicBezTo>
                    <a:pt x="408" y="8016"/>
                    <a:pt x="624" y="7216"/>
                    <a:pt x="956" y="6460"/>
                  </a:cubicBezTo>
                  <a:cubicBezTo>
                    <a:pt x="1270" y="5757"/>
                    <a:pt x="1672" y="5098"/>
                    <a:pt x="2150" y="4493"/>
                  </a:cubicBezTo>
                  <a:cubicBezTo>
                    <a:pt x="2578" y="3953"/>
                    <a:pt x="3038" y="3436"/>
                    <a:pt x="3533" y="2954"/>
                  </a:cubicBezTo>
                  <a:cubicBezTo>
                    <a:pt x="3989" y="2503"/>
                    <a:pt x="4422" y="2105"/>
                    <a:pt x="4802" y="1751"/>
                  </a:cubicBezTo>
                  <a:cubicBezTo>
                    <a:pt x="5187" y="1398"/>
                    <a:pt x="5523" y="1093"/>
                    <a:pt x="5793" y="836"/>
                  </a:cubicBezTo>
                  <a:cubicBezTo>
                    <a:pt x="6067" y="580"/>
                    <a:pt x="6279" y="376"/>
                    <a:pt x="6421" y="235"/>
                  </a:cubicBezTo>
                  <a:lnTo>
                    <a:pt x="6642" y="18"/>
                  </a:lnTo>
                  <a:lnTo>
                    <a:pt x="6628" y="1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48;p32">
              <a:extLst>
                <a:ext uri="{FF2B5EF4-FFF2-40B4-BE49-F238E27FC236}">
                  <a16:creationId xmlns:a16="http://schemas.microsoft.com/office/drawing/2014/main" id="{6B3E76CD-435F-4FCB-A4FA-10D38826729D}"/>
                </a:ext>
              </a:extLst>
            </p:cNvPr>
            <p:cNvSpPr/>
            <p:nvPr/>
          </p:nvSpPr>
          <p:spPr>
            <a:xfrm rot="1196114">
              <a:off x="2051384" y="2464520"/>
              <a:ext cx="133087" cy="1007999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8" y="36"/>
                    <a:pt x="44" y="89"/>
                  </a:cubicBezTo>
                  <a:cubicBezTo>
                    <a:pt x="67" y="142"/>
                    <a:pt x="102" y="217"/>
                    <a:pt x="142" y="319"/>
                  </a:cubicBezTo>
                  <a:cubicBezTo>
                    <a:pt x="164" y="367"/>
                    <a:pt x="181" y="425"/>
                    <a:pt x="204" y="487"/>
                  </a:cubicBezTo>
                  <a:cubicBezTo>
                    <a:pt x="226" y="544"/>
                    <a:pt x="248" y="615"/>
                    <a:pt x="265" y="686"/>
                  </a:cubicBezTo>
                  <a:cubicBezTo>
                    <a:pt x="310" y="827"/>
                    <a:pt x="349" y="995"/>
                    <a:pt x="394" y="1172"/>
                  </a:cubicBezTo>
                  <a:cubicBezTo>
                    <a:pt x="411" y="1265"/>
                    <a:pt x="429" y="1358"/>
                    <a:pt x="451" y="1455"/>
                  </a:cubicBezTo>
                  <a:cubicBezTo>
                    <a:pt x="473" y="1552"/>
                    <a:pt x="495" y="1654"/>
                    <a:pt x="513" y="1756"/>
                  </a:cubicBezTo>
                  <a:cubicBezTo>
                    <a:pt x="531" y="1862"/>
                    <a:pt x="553" y="1968"/>
                    <a:pt x="566" y="2078"/>
                  </a:cubicBezTo>
                  <a:cubicBezTo>
                    <a:pt x="579" y="2189"/>
                    <a:pt x="597" y="2299"/>
                    <a:pt x="615" y="2414"/>
                  </a:cubicBezTo>
                  <a:cubicBezTo>
                    <a:pt x="650" y="2644"/>
                    <a:pt x="668" y="2883"/>
                    <a:pt x="699" y="3122"/>
                  </a:cubicBezTo>
                  <a:cubicBezTo>
                    <a:pt x="725" y="3365"/>
                    <a:pt x="739" y="3608"/>
                    <a:pt x="761" y="3856"/>
                  </a:cubicBezTo>
                  <a:cubicBezTo>
                    <a:pt x="783" y="4099"/>
                    <a:pt x="792" y="4346"/>
                    <a:pt x="809" y="4590"/>
                  </a:cubicBezTo>
                  <a:cubicBezTo>
                    <a:pt x="827" y="4833"/>
                    <a:pt x="831" y="5072"/>
                    <a:pt x="840" y="5301"/>
                  </a:cubicBezTo>
                  <a:cubicBezTo>
                    <a:pt x="849" y="5536"/>
                    <a:pt x="858" y="5757"/>
                    <a:pt x="862" y="5969"/>
                  </a:cubicBezTo>
                  <a:cubicBezTo>
                    <a:pt x="867" y="6181"/>
                    <a:pt x="867" y="6385"/>
                    <a:pt x="876" y="6570"/>
                  </a:cubicBezTo>
                  <a:cubicBezTo>
                    <a:pt x="884" y="6756"/>
                    <a:pt x="884" y="6924"/>
                    <a:pt x="884" y="7079"/>
                  </a:cubicBezTo>
                  <a:cubicBezTo>
                    <a:pt x="889" y="7229"/>
                    <a:pt x="893" y="7357"/>
                    <a:pt x="893" y="7468"/>
                  </a:cubicBezTo>
                  <a:cubicBezTo>
                    <a:pt x="898" y="7684"/>
                    <a:pt x="902" y="7808"/>
                    <a:pt x="902" y="7808"/>
                  </a:cubicBezTo>
                  <a:cubicBezTo>
                    <a:pt x="902" y="7808"/>
                    <a:pt x="915" y="7684"/>
                    <a:pt x="933" y="7468"/>
                  </a:cubicBezTo>
                  <a:cubicBezTo>
                    <a:pt x="942" y="7362"/>
                    <a:pt x="955" y="7229"/>
                    <a:pt x="964" y="7079"/>
                  </a:cubicBezTo>
                  <a:cubicBezTo>
                    <a:pt x="977" y="6928"/>
                    <a:pt x="995" y="6756"/>
                    <a:pt x="999" y="6570"/>
                  </a:cubicBezTo>
                  <a:cubicBezTo>
                    <a:pt x="1004" y="6385"/>
                    <a:pt x="1013" y="6186"/>
                    <a:pt x="1021" y="5969"/>
                  </a:cubicBezTo>
                  <a:cubicBezTo>
                    <a:pt x="1021" y="5858"/>
                    <a:pt x="1030" y="5748"/>
                    <a:pt x="1030" y="5637"/>
                  </a:cubicBezTo>
                  <a:lnTo>
                    <a:pt x="1030" y="5297"/>
                  </a:lnTo>
                  <a:cubicBezTo>
                    <a:pt x="1026" y="5063"/>
                    <a:pt x="1030" y="4824"/>
                    <a:pt x="1017" y="4576"/>
                  </a:cubicBezTo>
                  <a:cubicBezTo>
                    <a:pt x="1004" y="4333"/>
                    <a:pt x="999" y="4086"/>
                    <a:pt x="977" y="3838"/>
                  </a:cubicBezTo>
                  <a:cubicBezTo>
                    <a:pt x="951" y="3590"/>
                    <a:pt x="937" y="3338"/>
                    <a:pt x="902" y="3095"/>
                  </a:cubicBezTo>
                  <a:cubicBezTo>
                    <a:pt x="871" y="2852"/>
                    <a:pt x="845" y="2613"/>
                    <a:pt x="800" y="2383"/>
                  </a:cubicBezTo>
                  <a:cubicBezTo>
                    <a:pt x="778" y="2264"/>
                    <a:pt x="765" y="2153"/>
                    <a:pt x="739" y="2043"/>
                  </a:cubicBezTo>
                  <a:cubicBezTo>
                    <a:pt x="716" y="1932"/>
                    <a:pt x="690" y="1826"/>
                    <a:pt x="668" y="1720"/>
                  </a:cubicBezTo>
                  <a:cubicBezTo>
                    <a:pt x="624" y="1512"/>
                    <a:pt x="571" y="1318"/>
                    <a:pt x="513" y="1137"/>
                  </a:cubicBezTo>
                  <a:cubicBezTo>
                    <a:pt x="456" y="960"/>
                    <a:pt x="403" y="796"/>
                    <a:pt x="341" y="655"/>
                  </a:cubicBezTo>
                  <a:cubicBezTo>
                    <a:pt x="314" y="584"/>
                    <a:pt x="288" y="522"/>
                    <a:pt x="257" y="460"/>
                  </a:cubicBezTo>
                  <a:cubicBezTo>
                    <a:pt x="230" y="398"/>
                    <a:pt x="208" y="341"/>
                    <a:pt x="181" y="297"/>
                  </a:cubicBezTo>
                  <a:cubicBezTo>
                    <a:pt x="142" y="217"/>
                    <a:pt x="102" y="146"/>
                    <a:pt x="53" y="76"/>
                  </a:cubicBezTo>
                  <a:cubicBezTo>
                    <a:pt x="18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49;p32">
              <a:extLst>
                <a:ext uri="{FF2B5EF4-FFF2-40B4-BE49-F238E27FC236}">
                  <a16:creationId xmlns:a16="http://schemas.microsoft.com/office/drawing/2014/main" id="{E7DEAE97-E1A4-47F6-A65D-C180C1E60172}"/>
                </a:ext>
              </a:extLst>
            </p:cNvPr>
            <p:cNvSpPr/>
            <p:nvPr/>
          </p:nvSpPr>
          <p:spPr>
            <a:xfrm rot="1196114">
              <a:off x="2219852" y="2096377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1798" y="0"/>
                  </a:moveTo>
                  <a:cubicBezTo>
                    <a:pt x="1756" y="0"/>
                    <a:pt x="1713" y="3"/>
                    <a:pt x="1668" y="8"/>
                  </a:cubicBezTo>
                  <a:cubicBezTo>
                    <a:pt x="0" y="645"/>
                    <a:pt x="449" y="3002"/>
                    <a:pt x="609" y="3002"/>
                  </a:cubicBezTo>
                  <a:cubicBezTo>
                    <a:pt x="611" y="3002"/>
                    <a:pt x="613" y="3002"/>
                    <a:pt x="615" y="3001"/>
                  </a:cubicBezTo>
                  <a:cubicBezTo>
                    <a:pt x="2961" y="2035"/>
                    <a:pt x="3007" y="0"/>
                    <a:pt x="1798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50;p32">
              <a:extLst>
                <a:ext uri="{FF2B5EF4-FFF2-40B4-BE49-F238E27FC236}">
                  <a16:creationId xmlns:a16="http://schemas.microsoft.com/office/drawing/2014/main" id="{7143C6B0-03ED-4520-958F-FB05DF3937C8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51;p32">
              <a:extLst>
                <a:ext uri="{FF2B5EF4-FFF2-40B4-BE49-F238E27FC236}">
                  <a16:creationId xmlns:a16="http://schemas.microsoft.com/office/drawing/2014/main" id="{7FC69597-5087-4807-8030-45675676C7DA}"/>
                </a:ext>
              </a:extLst>
            </p:cNvPr>
            <p:cNvSpPr/>
            <p:nvPr/>
          </p:nvSpPr>
          <p:spPr>
            <a:xfrm rot="1196114">
              <a:off x="1716895" y="2326038"/>
              <a:ext cx="490523" cy="240737"/>
            </a:xfrm>
            <a:custGeom>
              <a:avLst/>
              <a:gdLst/>
              <a:ahLst/>
              <a:cxnLst/>
              <a:rect l="l" t="t" r="r" b="b"/>
              <a:pathLst>
                <a:path w="3800" h="1865" extrusionOk="0">
                  <a:moveTo>
                    <a:pt x="2151" y="0"/>
                  </a:moveTo>
                  <a:cubicBezTo>
                    <a:pt x="691" y="0"/>
                    <a:pt x="1" y="1058"/>
                    <a:pt x="812" y="1706"/>
                  </a:cubicBezTo>
                  <a:cubicBezTo>
                    <a:pt x="1063" y="1817"/>
                    <a:pt x="1307" y="1865"/>
                    <a:pt x="1540" y="1865"/>
                  </a:cubicBezTo>
                  <a:cubicBezTo>
                    <a:pt x="2840" y="1865"/>
                    <a:pt x="3800" y="387"/>
                    <a:pt x="3668" y="331"/>
                  </a:cubicBezTo>
                  <a:cubicBezTo>
                    <a:pt x="3106" y="97"/>
                    <a:pt x="2593" y="0"/>
                    <a:pt x="2151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2;p32">
              <a:extLst>
                <a:ext uri="{FF2B5EF4-FFF2-40B4-BE49-F238E27FC236}">
                  <a16:creationId xmlns:a16="http://schemas.microsoft.com/office/drawing/2014/main" id="{72309A9D-BF2F-4278-B407-7F4CAE16754B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3;p32">
              <a:extLst>
                <a:ext uri="{FF2B5EF4-FFF2-40B4-BE49-F238E27FC236}">
                  <a16:creationId xmlns:a16="http://schemas.microsoft.com/office/drawing/2014/main" id="{C9BC6C30-ACEF-4432-9B5B-B8106BB12459}"/>
                </a:ext>
              </a:extLst>
            </p:cNvPr>
            <p:cNvSpPr/>
            <p:nvPr/>
          </p:nvSpPr>
          <p:spPr>
            <a:xfrm rot="1196114">
              <a:off x="2243586" y="2333602"/>
              <a:ext cx="490523" cy="240221"/>
            </a:xfrm>
            <a:custGeom>
              <a:avLst/>
              <a:gdLst/>
              <a:ahLst/>
              <a:cxnLst/>
              <a:rect l="l" t="t" r="r" b="b"/>
              <a:pathLst>
                <a:path w="3800" h="1861" extrusionOk="0">
                  <a:moveTo>
                    <a:pt x="2259" y="0"/>
                  </a:moveTo>
                  <a:cubicBezTo>
                    <a:pt x="959" y="0"/>
                    <a:pt x="0" y="1474"/>
                    <a:pt x="132" y="1530"/>
                  </a:cubicBezTo>
                  <a:cubicBezTo>
                    <a:pt x="694" y="1764"/>
                    <a:pt x="1205" y="1860"/>
                    <a:pt x="1647" y="1860"/>
                  </a:cubicBezTo>
                  <a:cubicBezTo>
                    <a:pt x="3109" y="1860"/>
                    <a:pt x="3799" y="801"/>
                    <a:pt x="2988" y="159"/>
                  </a:cubicBezTo>
                  <a:cubicBezTo>
                    <a:pt x="2737" y="48"/>
                    <a:pt x="2492" y="0"/>
                    <a:pt x="225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4;p32">
              <a:extLst>
                <a:ext uri="{FF2B5EF4-FFF2-40B4-BE49-F238E27FC236}">
                  <a16:creationId xmlns:a16="http://schemas.microsoft.com/office/drawing/2014/main" id="{3B5FDE50-0C28-4330-B906-C33EB4BDEFBE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6;p32">
              <a:extLst>
                <a:ext uri="{FF2B5EF4-FFF2-40B4-BE49-F238E27FC236}">
                  <a16:creationId xmlns:a16="http://schemas.microsoft.com/office/drawing/2014/main" id="{5E1C0BDD-B0E0-41CA-8498-6A2226D93015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8;p32">
              <a:extLst>
                <a:ext uri="{FF2B5EF4-FFF2-40B4-BE49-F238E27FC236}">
                  <a16:creationId xmlns:a16="http://schemas.microsoft.com/office/drawing/2014/main" id="{DDDA8236-4F8D-4C3C-8075-F15C78F64DE4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60;p32">
              <a:extLst>
                <a:ext uri="{FF2B5EF4-FFF2-40B4-BE49-F238E27FC236}">
                  <a16:creationId xmlns:a16="http://schemas.microsoft.com/office/drawing/2014/main" id="{F0A8DF66-3F29-4B3F-A848-53A446C45C7C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2;p32">
              <a:extLst>
                <a:ext uri="{FF2B5EF4-FFF2-40B4-BE49-F238E27FC236}">
                  <a16:creationId xmlns:a16="http://schemas.microsoft.com/office/drawing/2014/main" id="{65097BF5-8E2D-4434-B101-824F76124099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3;p32">
              <a:extLst>
                <a:ext uri="{FF2B5EF4-FFF2-40B4-BE49-F238E27FC236}">
                  <a16:creationId xmlns:a16="http://schemas.microsoft.com/office/drawing/2014/main" id="{7E98744B-CD32-4AF4-A09A-C5416EFDA020}"/>
                </a:ext>
              </a:extLst>
            </p:cNvPr>
            <p:cNvSpPr/>
            <p:nvPr/>
          </p:nvSpPr>
          <p:spPr>
            <a:xfrm rot="1196114">
              <a:off x="1843081" y="2415868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2398" y="1"/>
                  </a:moveTo>
                  <a:cubicBezTo>
                    <a:pt x="2396" y="1"/>
                    <a:pt x="2394" y="1"/>
                    <a:pt x="2392" y="2"/>
                  </a:cubicBezTo>
                  <a:cubicBezTo>
                    <a:pt x="46" y="967"/>
                    <a:pt x="0" y="3002"/>
                    <a:pt x="1209" y="3002"/>
                  </a:cubicBezTo>
                  <a:cubicBezTo>
                    <a:pt x="1251" y="3002"/>
                    <a:pt x="1294" y="3000"/>
                    <a:pt x="1339" y="2995"/>
                  </a:cubicBezTo>
                  <a:cubicBezTo>
                    <a:pt x="3007" y="2353"/>
                    <a:pt x="2558" y="1"/>
                    <a:pt x="2398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4;p32">
              <a:extLst>
                <a:ext uri="{FF2B5EF4-FFF2-40B4-BE49-F238E27FC236}">
                  <a16:creationId xmlns:a16="http://schemas.microsoft.com/office/drawing/2014/main" id="{CDF2AF30-A789-4E1A-9C64-DDC3AF14C760}"/>
                </a:ext>
              </a:extLst>
            </p:cNvPr>
            <p:cNvSpPr/>
            <p:nvPr/>
          </p:nvSpPr>
          <p:spPr>
            <a:xfrm rot="1196114">
              <a:off x="2002144" y="2482957"/>
              <a:ext cx="125729" cy="189621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1" y="1093"/>
                  </a:moveTo>
                  <a:lnTo>
                    <a:pt x="974" y="1"/>
                  </a:lnTo>
                  <a:lnTo>
                    <a:pt x="470" y="1468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6;p32">
              <a:extLst>
                <a:ext uri="{FF2B5EF4-FFF2-40B4-BE49-F238E27FC236}">
                  <a16:creationId xmlns:a16="http://schemas.microsoft.com/office/drawing/2014/main" id="{6EC82DEA-110B-4D9B-89F5-C012C1B8FECA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8;p32">
              <a:extLst>
                <a:ext uri="{FF2B5EF4-FFF2-40B4-BE49-F238E27FC236}">
                  <a16:creationId xmlns:a16="http://schemas.microsoft.com/office/drawing/2014/main" id="{5E563A09-E2E3-4FF8-8D55-CFA1A7AC59AC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70;p32">
              <a:extLst>
                <a:ext uri="{FF2B5EF4-FFF2-40B4-BE49-F238E27FC236}">
                  <a16:creationId xmlns:a16="http://schemas.microsoft.com/office/drawing/2014/main" id="{BE09E367-20ED-451D-A5A9-373D19C6A024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71;p32">
              <a:extLst>
                <a:ext uri="{FF2B5EF4-FFF2-40B4-BE49-F238E27FC236}">
                  <a16:creationId xmlns:a16="http://schemas.microsoft.com/office/drawing/2014/main" id="{62F18A74-F9EA-4FE2-BF0D-5895004BBB61}"/>
                </a:ext>
              </a:extLst>
            </p:cNvPr>
            <p:cNvSpPr/>
            <p:nvPr/>
          </p:nvSpPr>
          <p:spPr>
            <a:xfrm rot="1196114">
              <a:off x="1865214" y="2121567"/>
              <a:ext cx="397840" cy="277397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873" y="0"/>
                  </a:moveTo>
                  <a:cubicBezTo>
                    <a:pt x="361" y="0"/>
                    <a:pt x="0" y="336"/>
                    <a:pt x="65" y="913"/>
                  </a:cubicBezTo>
                  <a:cubicBezTo>
                    <a:pt x="445" y="1906"/>
                    <a:pt x="1433" y="2148"/>
                    <a:pt x="2171" y="2148"/>
                  </a:cubicBezTo>
                  <a:cubicBezTo>
                    <a:pt x="2688" y="2148"/>
                    <a:pt x="3081" y="2029"/>
                    <a:pt x="3054" y="1965"/>
                  </a:cubicBezTo>
                  <a:cubicBezTo>
                    <a:pt x="2485" y="584"/>
                    <a:pt x="1548" y="0"/>
                    <a:pt x="873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2;p32">
              <a:extLst>
                <a:ext uri="{FF2B5EF4-FFF2-40B4-BE49-F238E27FC236}">
                  <a16:creationId xmlns:a16="http://schemas.microsoft.com/office/drawing/2014/main" id="{995B84E2-6C31-4644-BA2D-F0F2042B4AE1}"/>
                </a:ext>
              </a:extLst>
            </p:cNvPr>
            <p:cNvSpPr/>
            <p:nvPr/>
          </p:nvSpPr>
          <p:spPr>
            <a:xfrm rot="1196114">
              <a:off x="2002745" y="2226208"/>
              <a:ext cx="189626" cy="125726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6" y="1"/>
                  </a:moveTo>
                  <a:lnTo>
                    <a:pt x="1468" y="973"/>
                  </a:lnTo>
                  <a:lnTo>
                    <a:pt x="0" y="469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3;p32">
              <a:extLst>
                <a:ext uri="{FF2B5EF4-FFF2-40B4-BE49-F238E27FC236}">
                  <a16:creationId xmlns:a16="http://schemas.microsoft.com/office/drawing/2014/main" id="{E0AACE67-ECC4-4310-A34B-832C4C8D67A3}"/>
                </a:ext>
              </a:extLst>
            </p:cNvPr>
            <p:cNvSpPr/>
            <p:nvPr/>
          </p:nvSpPr>
          <p:spPr>
            <a:xfrm rot="1196114">
              <a:off x="2188127" y="2500800"/>
              <a:ext cx="397840" cy="277138"/>
            </a:xfrm>
            <a:custGeom>
              <a:avLst/>
              <a:gdLst/>
              <a:ahLst/>
              <a:cxnLst/>
              <a:rect l="l" t="t" r="r" b="b"/>
              <a:pathLst>
                <a:path w="3082" h="2147" extrusionOk="0">
                  <a:moveTo>
                    <a:pt x="909" y="0"/>
                  </a:moveTo>
                  <a:cubicBezTo>
                    <a:pt x="393" y="0"/>
                    <a:pt x="1" y="118"/>
                    <a:pt x="28" y="180"/>
                  </a:cubicBezTo>
                  <a:cubicBezTo>
                    <a:pt x="597" y="1562"/>
                    <a:pt x="1535" y="2147"/>
                    <a:pt x="2210" y="2147"/>
                  </a:cubicBezTo>
                  <a:cubicBezTo>
                    <a:pt x="2721" y="2147"/>
                    <a:pt x="3082" y="1811"/>
                    <a:pt x="3017" y="1232"/>
                  </a:cubicBezTo>
                  <a:cubicBezTo>
                    <a:pt x="2637" y="241"/>
                    <a:pt x="1647" y="0"/>
                    <a:pt x="9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4;p32">
              <a:extLst>
                <a:ext uri="{FF2B5EF4-FFF2-40B4-BE49-F238E27FC236}">
                  <a16:creationId xmlns:a16="http://schemas.microsoft.com/office/drawing/2014/main" id="{4C7F4DE8-1CFA-4621-8BE2-E6E7F9DFEDA7}"/>
                </a:ext>
              </a:extLst>
            </p:cNvPr>
            <p:cNvSpPr/>
            <p:nvPr/>
          </p:nvSpPr>
          <p:spPr>
            <a:xfrm rot="1196114">
              <a:off x="2258935" y="2547374"/>
              <a:ext cx="189109" cy="125597"/>
            </a:xfrm>
            <a:custGeom>
              <a:avLst/>
              <a:gdLst/>
              <a:ahLst/>
              <a:cxnLst/>
              <a:rect l="l" t="t" r="r" b="b"/>
              <a:pathLst>
                <a:path w="1465" h="973" fill="none" extrusionOk="0">
                  <a:moveTo>
                    <a:pt x="1088" y="973"/>
                  </a:moveTo>
                  <a:lnTo>
                    <a:pt x="1" y="0"/>
                  </a:lnTo>
                  <a:lnTo>
                    <a:pt x="1464" y="504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5;p32">
              <a:extLst>
                <a:ext uri="{FF2B5EF4-FFF2-40B4-BE49-F238E27FC236}">
                  <a16:creationId xmlns:a16="http://schemas.microsoft.com/office/drawing/2014/main" id="{F26FE7A7-9D89-4043-A5B7-4B4694AF441D}"/>
                </a:ext>
              </a:extLst>
            </p:cNvPr>
            <p:cNvSpPr/>
            <p:nvPr/>
          </p:nvSpPr>
          <p:spPr>
            <a:xfrm rot="1196114">
              <a:off x="2032422" y="1997995"/>
              <a:ext cx="367892" cy="414998"/>
            </a:xfrm>
            <a:custGeom>
              <a:avLst/>
              <a:gdLst/>
              <a:ahLst/>
              <a:cxnLst/>
              <a:rect l="l" t="t" r="r" b="b"/>
              <a:pathLst>
                <a:path w="2850" h="3215" extrusionOk="0">
                  <a:moveTo>
                    <a:pt x="1327" y="1"/>
                  </a:moveTo>
                  <a:cubicBezTo>
                    <a:pt x="1106" y="1"/>
                    <a:pt x="884" y="110"/>
                    <a:pt x="696" y="346"/>
                  </a:cubicBezTo>
                  <a:cubicBezTo>
                    <a:pt x="0" y="1909"/>
                    <a:pt x="1799" y="3214"/>
                    <a:pt x="2042" y="3214"/>
                  </a:cubicBezTo>
                  <a:cubicBezTo>
                    <a:pt x="2055" y="3214"/>
                    <a:pt x="2063" y="3210"/>
                    <a:pt x="2067" y="3202"/>
                  </a:cubicBezTo>
                  <a:cubicBezTo>
                    <a:pt x="2850" y="1320"/>
                    <a:pt x="2096" y="1"/>
                    <a:pt x="1327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6;p32">
              <a:extLst>
                <a:ext uri="{FF2B5EF4-FFF2-40B4-BE49-F238E27FC236}">
                  <a16:creationId xmlns:a16="http://schemas.microsoft.com/office/drawing/2014/main" id="{569A2BBE-6076-49B1-80B3-F9D09E4A8BDE}"/>
                </a:ext>
              </a:extLst>
            </p:cNvPr>
            <p:cNvSpPr/>
            <p:nvPr/>
          </p:nvSpPr>
          <p:spPr>
            <a:xfrm rot="1196114">
              <a:off x="2178947" y="2160133"/>
              <a:ext cx="87907" cy="189105"/>
            </a:xfrm>
            <a:custGeom>
              <a:avLst/>
              <a:gdLst/>
              <a:ahLst/>
              <a:cxnLst/>
              <a:rect l="l" t="t" r="r" b="b"/>
              <a:pathLst>
                <a:path w="681" h="1465" fill="none" extrusionOk="0">
                  <a:moveTo>
                    <a:pt x="597" y="1"/>
                  </a:moveTo>
                  <a:lnTo>
                    <a:pt x="681" y="1464"/>
                  </a:lnTo>
                  <a:lnTo>
                    <a:pt x="0" y="72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7;p32">
              <a:extLst>
                <a:ext uri="{FF2B5EF4-FFF2-40B4-BE49-F238E27FC236}">
                  <a16:creationId xmlns:a16="http://schemas.microsoft.com/office/drawing/2014/main" id="{82B7A734-41CC-4F44-898A-199455D3F57D}"/>
                </a:ext>
              </a:extLst>
            </p:cNvPr>
            <p:cNvSpPr/>
            <p:nvPr/>
          </p:nvSpPr>
          <p:spPr>
            <a:xfrm rot="1196114">
              <a:off x="2050763" y="2486365"/>
              <a:ext cx="368021" cy="415385"/>
            </a:xfrm>
            <a:custGeom>
              <a:avLst/>
              <a:gdLst/>
              <a:ahLst/>
              <a:cxnLst/>
              <a:rect l="l" t="t" r="r" b="b"/>
              <a:pathLst>
                <a:path w="2851" h="3218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5"/>
                    <a:pt x="755" y="3217"/>
                    <a:pt x="1525" y="3217"/>
                  </a:cubicBezTo>
                  <a:cubicBezTo>
                    <a:pt x="1746" y="3217"/>
                    <a:pt x="1968" y="3108"/>
                    <a:pt x="2155" y="2873"/>
                  </a:cubicBezTo>
                  <a:cubicBezTo>
                    <a:pt x="2850" y="1306"/>
                    <a:pt x="1051" y="0"/>
                    <a:pt x="8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8;p32">
              <a:extLst>
                <a:ext uri="{FF2B5EF4-FFF2-40B4-BE49-F238E27FC236}">
                  <a16:creationId xmlns:a16="http://schemas.microsoft.com/office/drawing/2014/main" id="{A1732559-521B-473F-A978-51430A755E13}"/>
                </a:ext>
              </a:extLst>
            </p:cNvPr>
            <p:cNvSpPr/>
            <p:nvPr/>
          </p:nvSpPr>
          <p:spPr>
            <a:xfrm rot="1196114">
              <a:off x="2184224" y="2550636"/>
              <a:ext cx="88036" cy="188459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2" y="1393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9;p32">
              <a:extLst>
                <a:ext uri="{FF2B5EF4-FFF2-40B4-BE49-F238E27FC236}">
                  <a16:creationId xmlns:a16="http://schemas.microsoft.com/office/drawing/2014/main" id="{9611B47D-A3F6-4799-A614-DF7BE728C1F8}"/>
                </a:ext>
              </a:extLst>
            </p:cNvPr>
            <p:cNvSpPr/>
            <p:nvPr/>
          </p:nvSpPr>
          <p:spPr>
            <a:xfrm rot="1196114">
              <a:off x="2023376" y="2310549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80;p32">
              <a:extLst>
                <a:ext uri="{FF2B5EF4-FFF2-40B4-BE49-F238E27FC236}">
                  <a16:creationId xmlns:a16="http://schemas.microsoft.com/office/drawing/2014/main" id="{FC1985C6-6057-45B3-97AC-7378BE0C7CF1}"/>
                </a:ext>
              </a:extLst>
            </p:cNvPr>
            <p:cNvSpPr/>
            <p:nvPr/>
          </p:nvSpPr>
          <p:spPr>
            <a:xfrm rot="1196114">
              <a:off x="1951073" y="3545780"/>
              <a:ext cx="340913" cy="797338"/>
            </a:xfrm>
            <a:custGeom>
              <a:avLst/>
              <a:gdLst/>
              <a:ahLst/>
              <a:cxnLst/>
              <a:rect l="l" t="t" r="r" b="b"/>
              <a:pathLst>
                <a:path w="2641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14" y="5"/>
                    <a:pt x="2552" y="27"/>
                  </a:cubicBezTo>
                  <a:cubicBezTo>
                    <a:pt x="2525" y="40"/>
                    <a:pt x="2494" y="49"/>
                    <a:pt x="2463" y="62"/>
                  </a:cubicBezTo>
                  <a:cubicBezTo>
                    <a:pt x="2423" y="80"/>
                    <a:pt x="2388" y="98"/>
                    <a:pt x="2348" y="120"/>
                  </a:cubicBezTo>
                  <a:cubicBezTo>
                    <a:pt x="2247" y="173"/>
                    <a:pt x="2149" y="239"/>
                    <a:pt x="2052" y="305"/>
                  </a:cubicBezTo>
                  <a:lnTo>
                    <a:pt x="1889" y="443"/>
                  </a:lnTo>
                  <a:cubicBezTo>
                    <a:pt x="1827" y="487"/>
                    <a:pt x="1774" y="549"/>
                    <a:pt x="1716" y="606"/>
                  </a:cubicBezTo>
                  <a:cubicBezTo>
                    <a:pt x="1685" y="637"/>
                    <a:pt x="1654" y="664"/>
                    <a:pt x="1623" y="695"/>
                  </a:cubicBezTo>
                  <a:lnTo>
                    <a:pt x="1539" y="796"/>
                  </a:lnTo>
                  <a:cubicBezTo>
                    <a:pt x="1482" y="867"/>
                    <a:pt x="1420" y="938"/>
                    <a:pt x="1362" y="1013"/>
                  </a:cubicBezTo>
                  <a:cubicBezTo>
                    <a:pt x="1243" y="1176"/>
                    <a:pt x="1137" y="1344"/>
                    <a:pt x="1040" y="1521"/>
                  </a:cubicBezTo>
                  <a:cubicBezTo>
                    <a:pt x="991" y="1610"/>
                    <a:pt x="929" y="1698"/>
                    <a:pt x="885" y="1795"/>
                  </a:cubicBezTo>
                  <a:cubicBezTo>
                    <a:pt x="841" y="1893"/>
                    <a:pt x="796" y="1994"/>
                    <a:pt x="752" y="2092"/>
                  </a:cubicBezTo>
                  <a:lnTo>
                    <a:pt x="686" y="2242"/>
                  </a:lnTo>
                  <a:cubicBezTo>
                    <a:pt x="668" y="2291"/>
                    <a:pt x="651" y="2344"/>
                    <a:pt x="628" y="2397"/>
                  </a:cubicBezTo>
                  <a:cubicBezTo>
                    <a:pt x="593" y="2503"/>
                    <a:pt x="558" y="2604"/>
                    <a:pt x="518" y="2711"/>
                  </a:cubicBezTo>
                  <a:cubicBezTo>
                    <a:pt x="500" y="2759"/>
                    <a:pt x="478" y="2812"/>
                    <a:pt x="465" y="2865"/>
                  </a:cubicBezTo>
                  <a:lnTo>
                    <a:pt x="421" y="3025"/>
                  </a:lnTo>
                  <a:cubicBezTo>
                    <a:pt x="390" y="3131"/>
                    <a:pt x="363" y="3237"/>
                    <a:pt x="332" y="3343"/>
                  </a:cubicBezTo>
                  <a:cubicBezTo>
                    <a:pt x="270" y="3551"/>
                    <a:pt x="244" y="3763"/>
                    <a:pt x="200" y="3966"/>
                  </a:cubicBezTo>
                  <a:cubicBezTo>
                    <a:pt x="182" y="4068"/>
                    <a:pt x="160" y="4165"/>
                    <a:pt x="147" y="4267"/>
                  </a:cubicBezTo>
                  <a:cubicBezTo>
                    <a:pt x="129" y="4364"/>
                    <a:pt x="120" y="4461"/>
                    <a:pt x="107" y="4554"/>
                  </a:cubicBezTo>
                  <a:cubicBezTo>
                    <a:pt x="85" y="4740"/>
                    <a:pt x="71" y="4917"/>
                    <a:pt x="49" y="5080"/>
                  </a:cubicBezTo>
                  <a:cubicBezTo>
                    <a:pt x="27" y="5244"/>
                    <a:pt x="27" y="5399"/>
                    <a:pt x="23" y="5531"/>
                  </a:cubicBezTo>
                  <a:cubicBezTo>
                    <a:pt x="14" y="5664"/>
                    <a:pt x="9" y="5783"/>
                    <a:pt x="9" y="5876"/>
                  </a:cubicBezTo>
                  <a:cubicBezTo>
                    <a:pt x="1" y="6066"/>
                    <a:pt x="1" y="6177"/>
                    <a:pt x="1" y="6177"/>
                  </a:cubicBezTo>
                  <a:cubicBezTo>
                    <a:pt x="1" y="6177"/>
                    <a:pt x="18" y="6071"/>
                    <a:pt x="49" y="5881"/>
                  </a:cubicBezTo>
                  <a:cubicBezTo>
                    <a:pt x="63" y="5788"/>
                    <a:pt x="80" y="5673"/>
                    <a:pt x="102" y="5540"/>
                  </a:cubicBezTo>
                  <a:cubicBezTo>
                    <a:pt x="111" y="5474"/>
                    <a:pt x="120" y="5403"/>
                    <a:pt x="133" y="5328"/>
                  </a:cubicBezTo>
                  <a:cubicBezTo>
                    <a:pt x="142" y="5257"/>
                    <a:pt x="151" y="5178"/>
                    <a:pt x="169" y="5098"/>
                  </a:cubicBezTo>
                  <a:cubicBezTo>
                    <a:pt x="200" y="4934"/>
                    <a:pt x="231" y="4762"/>
                    <a:pt x="266" y="4576"/>
                  </a:cubicBezTo>
                  <a:cubicBezTo>
                    <a:pt x="284" y="4488"/>
                    <a:pt x="297" y="4391"/>
                    <a:pt x="319" y="4298"/>
                  </a:cubicBezTo>
                  <a:cubicBezTo>
                    <a:pt x="341" y="4201"/>
                    <a:pt x="363" y="4103"/>
                    <a:pt x="385" y="4002"/>
                  </a:cubicBezTo>
                  <a:cubicBezTo>
                    <a:pt x="434" y="3807"/>
                    <a:pt x="474" y="3599"/>
                    <a:pt x="536" y="3396"/>
                  </a:cubicBezTo>
                  <a:cubicBezTo>
                    <a:pt x="567" y="3294"/>
                    <a:pt x="598" y="3188"/>
                    <a:pt x="624" y="3086"/>
                  </a:cubicBezTo>
                  <a:lnTo>
                    <a:pt x="668" y="2932"/>
                  </a:lnTo>
                  <a:cubicBezTo>
                    <a:pt x="686" y="2879"/>
                    <a:pt x="708" y="2830"/>
                    <a:pt x="726" y="2777"/>
                  </a:cubicBezTo>
                  <a:lnTo>
                    <a:pt x="832" y="2472"/>
                  </a:lnTo>
                  <a:cubicBezTo>
                    <a:pt x="850" y="2423"/>
                    <a:pt x="867" y="2370"/>
                    <a:pt x="885" y="2322"/>
                  </a:cubicBezTo>
                  <a:lnTo>
                    <a:pt x="951" y="2176"/>
                  </a:lnTo>
                  <a:cubicBezTo>
                    <a:pt x="991" y="2074"/>
                    <a:pt x="1031" y="1981"/>
                    <a:pt x="1075" y="1884"/>
                  </a:cubicBezTo>
                  <a:cubicBezTo>
                    <a:pt x="1115" y="1787"/>
                    <a:pt x="1168" y="1698"/>
                    <a:pt x="1212" y="1605"/>
                  </a:cubicBezTo>
                  <a:cubicBezTo>
                    <a:pt x="1300" y="1424"/>
                    <a:pt x="1407" y="1260"/>
                    <a:pt x="1499" y="1106"/>
                  </a:cubicBezTo>
                  <a:cubicBezTo>
                    <a:pt x="1548" y="1022"/>
                    <a:pt x="1610" y="955"/>
                    <a:pt x="1659" y="885"/>
                  </a:cubicBezTo>
                  <a:lnTo>
                    <a:pt x="1734" y="779"/>
                  </a:lnTo>
                  <a:cubicBezTo>
                    <a:pt x="1756" y="743"/>
                    <a:pt x="1787" y="717"/>
                    <a:pt x="1813" y="686"/>
                  </a:cubicBezTo>
                  <a:cubicBezTo>
                    <a:pt x="1866" y="624"/>
                    <a:pt x="1915" y="566"/>
                    <a:pt x="1964" y="509"/>
                  </a:cubicBezTo>
                  <a:lnTo>
                    <a:pt x="2114" y="363"/>
                  </a:lnTo>
                  <a:cubicBezTo>
                    <a:pt x="2198" y="288"/>
                    <a:pt x="2286" y="217"/>
                    <a:pt x="2379" y="151"/>
                  </a:cubicBezTo>
                  <a:cubicBezTo>
                    <a:pt x="2441" y="106"/>
                    <a:pt x="2503" y="67"/>
                    <a:pt x="2569" y="31"/>
                  </a:cubicBezTo>
                  <a:cubicBezTo>
                    <a:pt x="2591" y="22"/>
                    <a:pt x="2614" y="9"/>
                    <a:pt x="2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81;p32">
              <a:extLst>
                <a:ext uri="{FF2B5EF4-FFF2-40B4-BE49-F238E27FC236}">
                  <a16:creationId xmlns:a16="http://schemas.microsoft.com/office/drawing/2014/main" id="{FA13FDF6-3110-4E82-98F8-CC844B3A72B8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2;p32">
              <a:extLst>
                <a:ext uri="{FF2B5EF4-FFF2-40B4-BE49-F238E27FC236}">
                  <a16:creationId xmlns:a16="http://schemas.microsoft.com/office/drawing/2014/main" id="{6822FA29-BA50-4776-8F3E-4E2401FC99E7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3;p32">
              <a:extLst>
                <a:ext uri="{FF2B5EF4-FFF2-40B4-BE49-F238E27FC236}">
                  <a16:creationId xmlns:a16="http://schemas.microsoft.com/office/drawing/2014/main" id="{AB68A6C7-91FE-4964-A874-D696FB621D53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4;p32">
              <a:extLst>
                <a:ext uri="{FF2B5EF4-FFF2-40B4-BE49-F238E27FC236}">
                  <a16:creationId xmlns:a16="http://schemas.microsoft.com/office/drawing/2014/main" id="{C05622A0-DDB3-42F7-8E3D-A2771107B51C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5;p32">
              <a:extLst>
                <a:ext uri="{FF2B5EF4-FFF2-40B4-BE49-F238E27FC236}">
                  <a16:creationId xmlns:a16="http://schemas.microsoft.com/office/drawing/2014/main" id="{558903C2-DFB8-4840-9E8A-E10DCBDDDCE8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6;p32">
              <a:extLst>
                <a:ext uri="{FF2B5EF4-FFF2-40B4-BE49-F238E27FC236}">
                  <a16:creationId xmlns:a16="http://schemas.microsoft.com/office/drawing/2014/main" id="{838149C2-52C0-4400-8BF3-25EA8C6D9B4D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7;p32">
              <a:extLst>
                <a:ext uri="{FF2B5EF4-FFF2-40B4-BE49-F238E27FC236}">
                  <a16:creationId xmlns:a16="http://schemas.microsoft.com/office/drawing/2014/main" id="{CABC1E19-A096-4D47-9FBC-4BDEF5EB631B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8;p32">
              <a:extLst>
                <a:ext uri="{FF2B5EF4-FFF2-40B4-BE49-F238E27FC236}">
                  <a16:creationId xmlns:a16="http://schemas.microsoft.com/office/drawing/2014/main" id="{1ACA2C28-3D28-49C5-92EF-7D721DEF9E3C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9;p32">
              <a:extLst>
                <a:ext uri="{FF2B5EF4-FFF2-40B4-BE49-F238E27FC236}">
                  <a16:creationId xmlns:a16="http://schemas.microsoft.com/office/drawing/2014/main" id="{B9F66382-ACD4-49B1-B646-D36B937FE6EC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90;p32">
              <a:extLst>
                <a:ext uri="{FF2B5EF4-FFF2-40B4-BE49-F238E27FC236}">
                  <a16:creationId xmlns:a16="http://schemas.microsoft.com/office/drawing/2014/main" id="{B586E889-32E9-4E78-BD07-AF6BF69A9D8C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91;p32">
              <a:extLst>
                <a:ext uri="{FF2B5EF4-FFF2-40B4-BE49-F238E27FC236}">
                  <a16:creationId xmlns:a16="http://schemas.microsoft.com/office/drawing/2014/main" id="{DD9456EE-C57E-4D52-BD42-3B7CE3EF5CBF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2;p32">
              <a:extLst>
                <a:ext uri="{FF2B5EF4-FFF2-40B4-BE49-F238E27FC236}">
                  <a16:creationId xmlns:a16="http://schemas.microsoft.com/office/drawing/2014/main" id="{CE4C043C-0E0F-4C5F-BD18-4458A452598D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3;p32">
              <a:extLst>
                <a:ext uri="{FF2B5EF4-FFF2-40B4-BE49-F238E27FC236}">
                  <a16:creationId xmlns:a16="http://schemas.microsoft.com/office/drawing/2014/main" id="{DDF1FDD2-345C-40C4-B173-CBB3DFC56512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4;p32">
              <a:extLst>
                <a:ext uri="{FF2B5EF4-FFF2-40B4-BE49-F238E27FC236}">
                  <a16:creationId xmlns:a16="http://schemas.microsoft.com/office/drawing/2014/main" id="{67D67134-1048-4D9B-9A84-08A2A317531D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5;p32">
              <a:extLst>
                <a:ext uri="{FF2B5EF4-FFF2-40B4-BE49-F238E27FC236}">
                  <a16:creationId xmlns:a16="http://schemas.microsoft.com/office/drawing/2014/main" id="{29C362A1-AFC7-4D26-AF04-CC395DF49234}"/>
                </a:ext>
              </a:extLst>
            </p:cNvPr>
            <p:cNvSpPr/>
            <p:nvPr/>
          </p:nvSpPr>
          <p:spPr>
            <a:xfrm rot="1196114">
              <a:off x="2093182" y="3620148"/>
              <a:ext cx="186528" cy="186136"/>
            </a:xfrm>
            <a:custGeom>
              <a:avLst/>
              <a:gdLst/>
              <a:ahLst/>
              <a:cxnLst/>
              <a:rect l="l" t="t" r="r" b="b"/>
              <a:pathLst>
                <a:path w="1445" h="1442" extrusionOk="0">
                  <a:moveTo>
                    <a:pt x="1153" y="1"/>
                  </a:moveTo>
                  <a:cubicBezTo>
                    <a:pt x="1152" y="1"/>
                    <a:pt x="1151" y="1"/>
                    <a:pt x="1150" y="1"/>
                  </a:cubicBezTo>
                  <a:cubicBezTo>
                    <a:pt x="21" y="463"/>
                    <a:pt x="1" y="1442"/>
                    <a:pt x="584" y="1442"/>
                  </a:cubicBezTo>
                  <a:cubicBezTo>
                    <a:pt x="604" y="1442"/>
                    <a:pt x="625" y="1440"/>
                    <a:pt x="646" y="1438"/>
                  </a:cubicBezTo>
                  <a:cubicBezTo>
                    <a:pt x="1444" y="1128"/>
                    <a:pt x="1231" y="1"/>
                    <a:pt x="115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6;p32">
              <a:extLst>
                <a:ext uri="{FF2B5EF4-FFF2-40B4-BE49-F238E27FC236}">
                  <a16:creationId xmlns:a16="http://schemas.microsoft.com/office/drawing/2014/main" id="{FF5C8B78-84BD-4966-85D2-D4BBC332305A}"/>
                </a:ext>
              </a:extLst>
            </p:cNvPr>
            <p:cNvSpPr/>
            <p:nvPr/>
          </p:nvSpPr>
          <p:spPr>
            <a:xfrm rot="1196114">
              <a:off x="2170052" y="3651868"/>
              <a:ext cx="60025" cy="91519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1" y="527"/>
                  </a:moveTo>
                  <a:lnTo>
                    <a:pt x="465" y="1"/>
                  </a:lnTo>
                  <a:lnTo>
                    <a:pt x="226" y="70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7;p32">
              <a:extLst>
                <a:ext uri="{FF2B5EF4-FFF2-40B4-BE49-F238E27FC236}">
                  <a16:creationId xmlns:a16="http://schemas.microsoft.com/office/drawing/2014/main" id="{76D46043-C5C2-4E9D-AA21-006A663B816E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8;p32">
              <a:extLst>
                <a:ext uri="{FF2B5EF4-FFF2-40B4-BE49-F238E27FC236}">
                  <a16:creationId xmlns:a16="http://schemas.microsoft.com/office/drawing/2014/main" id="{A762C5D6-0967-4D3D-B2E5-2C31C9307745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9;p32">
              <a:extLst>
                <a:ext uri="{FF2B5EF4-FFF2-40B4-BE49-F238E27FC236}">
                  <a16:creationId xmlns:a16="http://schemas.microsoft.com/office/drawing/2014/main" id="{8C5E3652-3752-4229-8E78-42016C1E77CB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00;p32">
              <a:extLst>
                <a:ext uri="{FF2B5EF4-FFF2-40B4-BE49-F238E27FC236}">
                  <a16:creationId xmlns:a16="http://schemas.microsoft.com/office/drawing/2014/main" id="{80EDAA2D-BC58-4963-B87A-61EB0EF5BBC9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01;p32">
              <a:extLst>
                <a:ext uri="{FF2B5EF4-FFF2-40B4-BE49-F238E27FC236}">
                  <a16:creationId xmlns:a16="http://schemas.microsoft.com/office/drawing/2014/main" id="{FAC823B9-FD3D-4B59-918F-711AED5A3989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2;p32">
              <a:extLst>
                <a:ext uri="{FF2B5EF4-FFF2-40B4-BE49-F238E27FC236}">
                  <a16:creationId xmlns:a16="http://schemas.microsoft.com/office/drawing/2014/main" id="{F83D228E-7B72-4245-8629-1C580FE47E7F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3;p32">
              <a:extLst>
                <a:ext uri="{FF2B5EF4-FFF2-40B4-BE49-F238E27FC236}">
                  <a16:creationId xmlns:a16="http://schemas.microsoft.com/office/drawing/2014/main" id="{3B8F3FE2-7011-4BBE-8B89-71590BD15F3C}"/>
                </a:ext>
              </a:extLst>
            </p:cNvPr>
            <p:cNvSpPr/>
            <p:nvPr/>
          </p:nvSpPr>
          <p:spPr>
            <a:xfrm rot="1196114">
              <a:off x="2103870" y="3478617"/>
              <a:ext cx="191304" cy="133212"/>
            </a:xfrm>
            <a:custGeom>
              <a:avLst/>
              <a:gdLst/>
              <a:ahLst/>
              <a:cxnLst/>
              <a:rect l="l" t="t" r="r" b="b"/>
              <a:pathLst>
                <a:path w="1482" h="1032" extrusionOk="0">
                  <a:moveTo>
                    <a:pt x="421" y="1"/>
                  </a:moveTo>
                  <a:cubicBezTo>
                    <a:pt x="175" y="1"/>
                    <a:pt x="1" y="162"/>
                    <a:pt x="31" y="440"/>
                  </a:cubicBezTo>
                  <a:cubicBezTo>
                    <a:pt x="216" y="915"/>
                    <a:pt x="691" y="1032"/>
                    <a:pt x="1045" y="1032"/>
                  </a:cubicBezTo>
                  <a:cubicBezTo>
                    <a:pt x="1293" y="1032"/>
                    <a:pt x="1481" y="975"/>
                    <a:pt x="1468" y="944"/>
                  </a:cubicBezTo>
                  <a:cubicBezTo>
                    <a:pt x="1197" y="282"/>
                    <a:pt x="746" y="1"/>
                    <a:pt x="421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4;p32">
              <a:extLst>
                <a:ext uri="{FF2B5EF4-FFF2-40B4-BE49-F238E27FC236}">
                  <a16:creationId xmlns:a16="http://schemas.microsoft.com/office/drawing/2014/main" id="{5073533C-1DC6-458D-9E34-5F40A547BD34}"/>
                </a:ext>
              </a:extLst>
            </p:cNvPr>
            <p:cNvSpPr/>
            <p:nvPr/>
          </p:nvSpPr>
          <p:spPr>
            <a:xfrm rot="1196114">
              <a:off x="2170319" y="3529133"/>
              <a:ext cx="90876" cy="60023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182" y="0"/>
                  </a:moveTo>
                  <a:lnTo>
                    <a:pt x="703" y="465"/>
                  </a:lnTo>
                  <a:lnTo>
                    <a:pt x="0" y="226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5;p32">
              <a:extLst>
                <a:ext uri="{FF2B5EF4-FFF2-40B4-BE49-F238E27FC236}">
                  <a16:creationId xmlns:a16="http://schemas.microsoft.com/office/drawing/2014/main" id="{14B43438-0180-4D4C-9C55-8E60D40F9959}"/>
                </a:ext>
              </a:extLst>
            </p:cNvPr>
            <p:cNvSpPr/>
            <p:nvPr/>
          </p:nvSpPr>
          <p:spPr>
            <a:xfrm rot="1196114">
              <a:off x="2258881" y="3660774"/>
              <a:ext cx="191433" cy="133212"/>
            </a:xfrm>
            <a:custGeom>
              <a:avLst/>
              <a:gdLst/>
              <a:ahLst/>
              <a:cxnLst/>
              <a:rect l="l" t="t" r="r" b="b"/>
              <a:pathLst>
                <a:path w="1483" h="1032" extrusionOk="0">
                  <a:moveTo>
                    <a:pt x="438" y="0"/>
                  </a:moveTo>
                  <a:cubicBezTo>
                    <a:pt x="190" y="0"/>
                    <a:pt x="0" y="58"/>
                    <a:pt x="13" y="89"/>
                  </a:cubicBezTo>
                  <a:cubicBezTo>
                    <a:pt x="287" y="751"/>
                    <a:pt x="739" y="1031"/>
                    <a:pt x="1064" y="1031"/>
                  </a:cubicBezTo>
                  <a:cubicBezTo>
                    <a:pt x="1310" y="1031"/>
                    <a:pt x="1482" y="871"/>
                    <a:pt x="1450" y="593"/>
                  </a:cubicBezTo>
                  <a:cubicBezTo>
                    <a:pt x="1268" y="117"/>
                    <a:pt x="793" y="0"/>
                    <a:pt x="438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06;p32">
              <a:extLst>
                <a:ext uri="{FF2B5EF4-FFF2-40B4-BE49-F238E27FC236}">
                  <a16:creationId xmlns:a16="http://schemas.microsoft.com/office/drawing/2014/main" id="{610A3649-9F8B-4A82-9D72-AE5618778314}"/>
                </a:ext>
              </a:extLst>
            </p:cNvPr>
            <p:cNvSpPr/>
            <p:nvPr/>
          </p:nvSpPr>
          <p:spPr>
            <a:xfrm rot="1196114">
              <a:off x="2292937" y="3683014"/>
              <a:ext cx="91392" cy="60539"/>
            </a:xfrm>
            <a:custGeom>
              <a:avLst/>
              <a:gdLst/>
              <a:ahLst/>
              <a:cxnLst/>
              <a:rect l="l" t="t" r="r" b="b"/>
              <a:pathLst>
                <a:path w="708" h="469" fill="none" extrusionOk="0">
                  <a:moveTo>
                    <a:pt x="526" y="469"/>
                  </a:moveTo>
                  <a:lnTo>
                    <a:pt x="0" y="0"/>
                  </a:lnTo>
                  <a:lnTo>
                    <a:pt x="708" y="24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07;p32">
              <a:extLst>
                <a:ext uri="{FF2B5EF4-FFF2-40B4-BE49-F238E27FC236}">
                  <a16:creationId xmlns:a16="http://schemas.microsoft.com/office/drawing/2014/main" id="{E5C83B32-996A-4172-BB3F-D29288DFF402}"/>
                </a:ext>
              </a:extLst>
            </p:cNvPr>
            <p:cNvSpPr/>
            <p:nvPr/>
          </p:nvSpPr>
          <p:spPr>
            <a:xfrm rot="1196114">
              <a:off x="2183904" y="3419349"/>
              <a:ext cx="177363" cy="199431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638" y="1"/>
                  </a:moveTo>
                  <a:cubicBezTo>
                    <a:pt x="532" y="1"/>
                    <a:pt x="426" y="53"/>
                    <a:pt x="337" y="164"/>
                  </a:cubicBezTo>
                  <a:cubicBezTo>
                    <a:pt x="1" y="920"/>
                    <a:pt x="870" y="1545"/>
                    <a:pt x="984" y="1545"/>
                  </a:cubicBezTo>
                  <a:cubicBezTo>
                    <a:pt x="990" y="1545"/>
                    <a:pt x="994" y="1543"/>
                    <a:pt x="996" y="1540"/>
                  </a:cubicBezTo>
                  <a:cubicBezTo>
                    <a:pt x="1374" y="635"/>
                    <a:pt x="1008" y="1"/>
                    <a:pt x="63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08;p32">
              <a:extLst>
                <a:ext uri="{FF2B5EF4-FFF2-40B4-BE49-F238E27FC236}">
                  <a16:creationId xmlns:a16="http://schemas.microsoft.com/office/drawing/2014/main" id="{EA0ACE64-0E0F-4A95-91BF-E0A5BD7C4600}"/>
                </a:ext>
              </a:extLst>
            </p:cNvPr>
            <p:cNvSpPr/>
            <p:nvPr/>
          </p:nvSpPr>
          <p:spPr>
            <a:xfrm rot="1196114">
              <a:off x="2254292" y="3497121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1"/>
                  </a:moveTo>
                  <a:lnTo>
                    <a:pt x="328" y="703"/>
                  </a:lnTo>
                  <a:lnTo>
                    <a:pt x="0" y="3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09;p32">
              <a:extLst>
                <a:ext uri="{FF2B5EF4-FFF2-40B4-BE49-F238E27FC236}">
                  <a16:creationId xmlns:a16="http://schemas.microsoft.com/office/drawing/2014/main" id="{A08CB1F3-DBB7-47EF-8045-E814BC192A05}"/>
                </a:ext>
              </a:extLst>
            </p:cNvPr>
            <p:cNvSpPr/>
            <p:nvPr/>
          </p:nvSpPr>
          <p:spPr>
            <a:xfrm rot="1196114">
              <a:off x="2193172" y="3653846"/>
              <a:ext cx="176846" cy="199431"/>
            </a:xfrm>
            <a:custGeom>
              <a:avLst/>
              <a:gdLst/>
              <a:ahLst/>
              <a:cxnLst/>
              <a:rect l="l" t="t" r="r" b="b"/>
              <a:pathLst>
                <a:path w="1370" h="1545" extrusionOk="0">
                  <a:moveTo>
                    <a:pt x="386" y="1"/>
                  </a:moveTo>
                  <a:cubicBezTo>
                    <a:pt x="380" y="1"/>
                    <a:pt x="376" y="2"/>
                    <a:pt x="375" y="6"/>
                  </a:cubicBezTo>
                  <a:cubicBezTo>
                    <a:pt x="0" y="910"/>
                    <a:pt x="363" y="1545"/>
                    <a:pt x="733" y="1545"/>
                  </a:cubicBezTo>
                  <a:cubicBezTo>
                    <a:pt x="838" y="1545"/>
                    <a:pt x="944" y="1493"/>
                    <a:pt x="1034" y="1381"/>
                  </a:cubicBezTo>
                  <a:cubicBezTo>
                    <a:pt x="1370" y="625"/>
                    <a:pt x="501" y="1"/>
                    <a:pt x="386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10;p32">
              <a:extLst>
                <a:ext uri="{FF2B5EF4-FFF2-40B4-BE49-F238E27FC236}">
                  <a16:creationId xmlns:a16="http://schemas.microsoft.com/office/drawing/2014/main" id="{CF7FF274-19D2-4356-9F94-238980975A7D}"/>
                </a:ext>
              </a:extLst>
            </p:cNvPr>
            <p:cNvSpPr/>
            <p:nvPr/>
          </p:nvSpPr>
          <p:spPr>
            <a:xfrm rot="1196114">
              <a:off x="2257306" y="3684543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1" y="704"/>
                  </a:moveTo>
                  <a:lnTo>
                    <a:pt x="1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11;p32">
              <a:extLst>
                <a:ext uri="{FF2B5EF4-FFF2-40B4-BE49-F238E27FC236}">
                  <a16:creationId xmlns:a16="http://schemas.microsoft.com/office/drawing/2014/main" id="{420BBD71-2F6C-47A6-AAD5-2E81380075E8}"/>
                </a:ext>
              </a:extLst>
            </p:cNvPr>
            <p:cNvSpPr/>
            <p:nvPr/>
          </p:nvSpPr>
          <p:spPr>
            <a:xfrm rot="1196114">
              <a:off x="2180223" y="3569328"/>
              <a:ext cx="166391" cy="141215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72" y="1"/>
                  </a:moveTo>
                  <a:cubicBezTo>
                    <a:pt x="293" y="1"/>
                    <a:pt x="0" y="404"/>
                    <a:pt x="183" y="781"/>
                  </a:cubicBezTo>
                  <a:cubicBezTo>
                    <a:pt x="282" y="992"/>
                    <a:pt x="479" y="1094"/>
                    <a:pt x="675" y="1094"/>
                  </a:cubicBezTo>
                  <a:cubicBezTo>
                    <a:pt x="890" y="1094"/>
                    <a:pt x="1106" y="971"/>
                    <a:pt x="1191" y="732"/>
                  </a:cubicBezTo>
                  <a:cubicBezTo>
                    <a:pt x="1289" y="445"/>
                    <a:pt x="1143" y="135"/>
                    <a:pt x="860" y="34"/>
                  </a:cubicBezTo>
                  <a:cubicBezTo>
                    <a:pt x="796" y="11"/>
                    <a:pt x="733" y="1"/>
                    <a:pt x="6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12;p32">
              <a:extLst>
                <a:ext uri="{FF2B5EF4-FFF2-40B4-BE49-F238E27FC236}">
                  <a16:creationId xmlns:a16="http://schemas.microsoft.com/office/drawing/2014/main" id="{63CC5B1B-5D59-4B82-8CA9-01CDA8A20790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13;p32">
              <a:extLst>
                <a:ext uri="{FF2B5EF4-FFF2-40B4-BE49-F238E27FC236}">
                  <a16:creationId xmlns:a16="http://schemas.microsoft.com/office/drawing/2014/main" id="{12DA82A3-0580-4B6F-91B5-DD87E101C1DD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14;p32">
              <a:extLst>
                <a:ext uri="{FF2B5EF4-FFF2-40B4-BE49-F238E27FC236}">
                  <a16:creationId xmlns:a16="http://schemas.microsoft.com/office/drawing/2014/main" id="{3B81E572-81AC-4DFC-85A0-14F06BCE35FB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15;p32">
              <a:extLst>
                <a:ext uri="{FF2B5EF4-FFF2-40B4-BE49-F238E27FC236}">
                  <a16:creationId xmlns:a16="http://schemas.microsoft.com/office/drawing/2014/main" id="{818FDB8E-3BA7-4178-A417-C7FB2E8BCD02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16;p32">
              <a:extLst>
                <a:ext uri="{FF2B5EF4-FFF2-40B4-BE49-F238E27FC236}">
                  <a16:creationId xmlns:a16="http://schemas.microsoft.com/office/drawing/2014/main" id="{77074601-5C26-4098-BB9A-806BF49661B2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17;p32">
              <a:extLst>
                <a:ext uri="{FF2B5EF4-FFF2-40B4-BE49-F238E27FC236}">
                  <a16:creationId xmlns:a16="http://schemas.microsoft.com/office/drawing/2014/main" id="{FD171DB5-BF28-4EC3-A333-C217BE8C92AE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18;p32">
              <a:extLst>
                <a:ext uri="{FF2B5EF4-FFF2-40B4-BE49-F238E27FC236}">
                  <a16:creationId xmlns:a16="http://schemas.microsoft.com/office/drawing/2014/main" id="{EDD78B26-B03C-468D-9C0D-4185C6062A9F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9;p32">
              <a:extLst>
                <a:ext uri="{FF2B5EF4-FFF2-40B4-BE49-F238E27FC236}">
                  <a16:creationId xmlns:a16="http://schemas.microsoft.com/office/drawing/2014/main" id="{FDE8B16E-7DF3-4450-8E67-20B4FF287FEF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20;p32">
              <a:extLst>
                <a:ext uri="{FF2B5EF4-FFF2-40B4-BE49-F238E27FC236}">
                  <a16:creationId xmlns:a16="http://schemas.microsoft.com/office/drawing/2014/main" id="{45A7F1E3-237E-455A-A709-CBC2BE010CC9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21;p32">
              <a:extLst>
                <a:ext uri="{FF2B5EF4-FFF2-40B4-BE49-F238E27FC236}">
                  <a16:creationId xmlns:a16="http://schemas.microsoft.com/office/drawing/2014/main" id="{F0FAA862-E956-4E93-85F2-F342498A161E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22;p32">
              <a:extLst>
                <a:ext uri="{FF2B5EF4-FFF2-40B4-BE49-F238E27FC236}">
                  <a16:creationId xmlns:a16="http://schemas.microsoft.com/office/drawing/2014/main" id="{F8B615CF-EBDD-4BDD-A19F-EC18E5B6FF2D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23;p32">
              <a:extLst>
                <a:ext uri="{FF2B5EF4-FFF2-40B4-BE49-F238E27FC236}">
                  <a16:creationId xmlns:a16="http://schemas.microsoft.com/office/drawing/2014/main" id="{2D8C3B84-3D48-492F-90AD-8B778FD519BA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24;p32">
              <a:extLst>
                <a:ext uri="{FF2B5EF4-FFF2-40B4-BE49-F238E27FC236}">
                  <a16:creationId xmlns:a16="http://schemas.microsoft.com/office/drawing/2014/main" id="{D66F81BF-1B35-457C-8F6D-CA948AAD9A72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25;p32">
              <a:extLst>
                <a:ext uri="{FF2B5EF4-FFF2-40B4-BE49-F238E27FC236}">
                  <a16:creationId xmlns:a16="http://schemas.microsoft.com/office/drawing/2014/main" id="{F532455F-35F6-4BC5-A270-32A39850A907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26;p32">
              <a:extLst>
                <a:ext uri="{FF2B5EF4-FFF2-40B4-BE49-F238E27FC236}">
                  <a16:creationId xmlns:a16="http://schemas.microsoft.com/office/drawing/2014/main" id="{6CAA46C0-C695-4BE8-8F06-5584FAFEE5BE}"/>
                </a:ext>
              </a:extLst>
            </p:cNvPr>
            <p:cNvSpPr/>
            <p:nvPr/>
          </p:nvSpPr>
          <p:spPr>
            <a:xfrm rot="1196114">
              <a:off x="1866207" y="4946761"/>
              <a:ext cx="265786" cy="265134"/>
            </a:xfrm>
            <a:custGeom>
              <a:avLst/>
              <a:gdLst/>
              <a:ahLst/>
              <a:cxnLst/>
              <a:rect l="l" t="t" r="r" b="b"/>
              <a:pathLst>
                <a:path w="2059" h="2054" extrusionOk="0">
                  <a:moveTo>
                    <a:pt x="1640" y="0"/>
                  </a:moveTo>
                  <a:cubicBezTo>
                    <a:pt x="1639" y="0"/>
                    <a:pt x="1637" y="1"/>
                    <a:pt x="1636" y="1"/>
                  </a:cubicBezTo>
                  <a:cubicBezTo>
                    <a:pt x="33" y="664"/>
                    <a:pt x="0" y="2053"/>
                    <a:pt x="831" y="2053"/>
                  </a:cubicBezTo>
                  <a:cubicBezTo>
                    <a:pt x="859" y="2053"/>
                    <a:pt x="889" y="2052"/>
                    <a:pt x="920" y="2048"/>
                  </a:cubicBezTo>
                  <a:cubicBezTo>
                    <a:pt x="2058" y="1612"/>
                    <a:pt x="1750" y="0"/>
                    <a:pt x="1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27;p32">
              <a:extLst>
                <a:ext uri="{FF2B5EF4-FFF2-40B4-BE49-F238E27FC236}">
                  <a16:creationId xmlns:a16="http://schemas.microsoft.com/office/drawing/2014/main" id="{2219C701-8E71-4949-B7F5-BC2AB7884A28}"/>
                </a:ext>
              </a:extLst>
            </p:cNvPr>
            <p:cNvSpPr/>
            <p:nvPr/>
          </p:nvSpPr>
          <p:spPr>
            <a:xfrm rot="1196114">
              <a:off x="1975240" y="4992677"/>
              <a:ext cx="86229" cy="129598"/>
            </a:xfrm>
            <a:custGeom>
              <a:avLst/>
              <a:gdLst/>
              <a:ahLst/>
              <a:cxnLst/>
              <a:rect l="l" t="t" r="r" b="b"/>
              <a:pathLst>
                <a:path w="668" h="1004" fill="none" extrusionOk="0">
                  <a:moveTo>
                    <a:pt x="0" y="747"/>
                  </a:moveTo>
                  <a:lnTo>
                    <a:pt x="668" y="0"/>
                  </a:lnTo>
                  <a:lnTo>
                    <a:pt x="323" y="100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28;p32">
              <a:extLst>
                <a:ext uri="{FF2B5EF4-FFF2-40B4-BE49-F238E27FC236}">
                  <a16:creationId xmlns:a16="http://schemas.microsoft.com/office/drawing/2014/main" id="{6576CC6C-B703-491B-9101-F589A6A9A341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29;p32">
              <a:extLst>
                <a:ext uri="{FF2B5EF4-FFF2-40B4-BE49-F238E27FC236}">
                  <a16:creationId xmlns:a16="http://schemas.microsoft.com/office/drawing/2014/main" id="{3ABEDAD2-90BA-404A-8249-332D2BFCF4BE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30;p32">
              <a:extLst>
                <a:ext uri="{FF2B5EF4-FFF2-40B4-BE49-F238E27FC236}">
                  <a16:creationId xmlns:a16="http://schemas.microsoft.com/office/drawing/2014/main" id="{C5420CC6-ADFA-419B-A7F7-1DDB08EEFD84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31;p32">
              <a:extLst>
                <a:ext uri="{FF2B5EF4-FFF2-40B4-BE49-F238E27FC236}">
                  <a16:creationId xmlns:a16="http://schemas.microsoft.com/office/drawing/2014/main" id="{660BD33A-ABCC-400B-BBCA-8A83BCA9AD7A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32;p32">
              <a:extLst>
                <a:ext uri="{FF2B5EF4-FFF2-40B4-BE49-F238E27FC236}">
                  <a16:creationId xmlns:a16="http://schemas.microsoft.com/office/drawing/2014/main" id="{51A6B2EC-A1E2-43D7-BAEB-1D1E010962A2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33;p32">
              <a:extLst>
                <a:ext uri="{FF2B5EF4-FFF2-40B4-BE49-F238E27FC236}">
                  <a16:creationId xmlns:a16="http://schemas.microsoft.com/office/drawing/2014/main" id="{A8BF5EAE-E3AD-4C65-93F1-9AA74C6AD0DD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34;p32">
              <a:extLst>
                <a:ext uri="{FF2B5EF4-FFF2-40B4-BE49-F238E27FC236}">
                  <a16:creationId xmlns:a16="http://schemas.microsoft.com/office/drawing/2014/main" id="{F2533FA5-0B6F-4C6C-BD0E-D49F1E57A1E0}"/>
                </a:ext>
              </a:extLst>
            </p:cNvPr>
            <p:cNvSpPr/>
            <p:nvPr/>
          </p:nvSpPr>
          <p:spPr>
            <a:xfrm rot="1196114">
              <a:off x="1881734" y="4745828"/>
              <a:ext cx="271982" cy="189492"/>
            </a:xfrm>
            <a:custGeom>
              <a:avLst/>
              <a:gdLst/>
              <a:ahLst/>
              <a:cxnLst/>
              <a:rect l="l" t="t" r="r" b="b"/>
              <a:pathLst>
                <a:path w="2107" h="1468" extrusionOk="0">
                  <a:moveTo>
                    <a:pt x="597" y="1"/>
                  </a:moveTo>
                  <a:cubicBezTo>
                    <a:pt x="247" y="1"/>
                    <a:pt x="0" y="230"/>
                    <a:pt x="46" y="625"/>
                  </a:cubicBezTo>
                  <a:cubicBezTo>
                    <a:pt x="305" y="1302"/>
                    <a:pt x="978" y="1468"/>
                    <a:pt x="1481" y="1468"/>
                  </a:cubicBezTo>
                  <a:cubicBezTo>
                    <a:pt x="1836" y="1468"/>
                    <a:pt x="2107" y="1385"/>
                    <a:pt x="2088" y="1341"/>
                  </a:cubicBezTo>
                  <a:cubicBezTo>
                    <a:pt x="1699" y="399"/>
                    <a:pt x="1058" y="1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35;p32">
              <a:extLst>
                <a:ext uri="{FF2B5EF4-FFF2-40B4-BE49-F238E27FC236}">
                  <a16:creationId xmlns:a16="http://schemas.microsoft.com/office/drawing/2014/main" id="{0F500DA0-F74A-4B14-AF07-27A8CEA356FE}"/>
                </a:ext>
              </a:extLst>
            </p:cNvPr>
            <p:cNvSpPr/>
            <p:nvPr/>
          </p:nvSpPr>
          <p:spPr>
            <a:xfrm rot="1196114">
              <a:off x="1975760" y="4817167"/>
              <a:ext cx="129730" cy="86356"/>
            </a:xfrm>
            <a:custGeom>
              <a:avLst/>
              <a:gdLst/>
              <a:ahLst/>
              <a:cxnLst/>
              <a:rect l="l" t="t" r="r" b="b"/>
              <a:pathLst>
                <a:path w="1005" h="669" fill="none" extrusionOk="0">
                  <a:moveTo>
                    <a:pt x="257" y="1"/>
                  </a:moveTo>
                  <a:lnTo>
                    <a:pt x="1005" y="668"/>
                  </a:lnTo>
                  <a:lnTo>
                    <a:pt x="1" y="323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36;p32">
              <a:extLst>
                <a:ext uri="{FF2B5EF4-FFF2-40B4-BE49-F238E27FC236}">
                  <a16:creationId xmlns:a16="http://schemas.microsoft.com/office/drawing/2014/main" id="{FF6B1136-D0EC-4D73-BD4B-A935A260ED2B}"/>
                </a:ext>
              </a:extLst>
            </p:cNvPr>
            <p:cNvSpPr/>
            <p:nvPr/>
          </p:nvSpPr>
          <p:spPr>
            <a:xfrm rot="1196114">
              <a:off x="2102322" y="5004959"/>
              <a:ext cx="272369" cy="189621"/>
            </a:xfrm>
            <a:custGeom>
              <a:avLst/>
              <a:gdLst/>
              <a:ahLst/>
              <a:cxnLst/>
              <a:rect l="l" t="t" r="r" b="b"/>
              <a:pathLst>
                <a:path w="2110" h="1469" extrusionOk="0">
                  <a:moveTo>
                    <a:pt x="624" y="1"/>
                  </a:moveTo>
                  <a:cubicBezTo>
                    <a:pt x="270" y="1"/>
                    <a:pt x="0" y="82"/>
                    <a:pt x="19" y="126"/>
                  </a:cubicBezTo>
                  <a:cubicBezTo>
                    <a:pt x="408" y="1069"/>
                    <a:pt x="1050" y="1468"/>
                    <a:pt x="1512" y="1468"/>
                  </a:cubicBezTo>
                  <a:cubicBezTo>
                    <a:pt x="1862" y="1468"/>
                    <a:pt x="2109" y="1239"/>
                    <a:pt x="2066" y="842"/>
                  </a:cubicBezTo>
                  <a:cubicBezTo>
                    <a:pt x="1806" y="166"/>
                    <a:pt x="1129" y="1"/>
                    <a:pt x="6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37;p32">
              <a:extLst>
                <a:ext uri="{FF2B5EF4-FFF2-40B4-BE49-F238E27FC236}">
                  <a16:creationId xmlns:a16="http://schemas.microsoft.com/office/drawing/2014/main" id="{748B715D-41CF-4CA4-BB25-14F07A184815}"/>
                </a:ext>
              </a:extLst>
            </p:cNvPr>
            <p:cNvSpPr/>
            <p:nvPr/>
          </p:nvSpPr>
          <p:spPr>
            <a:xfrm rot="1196114">
              <a:off x="2150515" y="5037198"/>
              <a:ext cx="129730" cy="85710"/>
            </a:xfrm>
            <a:custGeom>
              <a:avLst/>
              <a:gdLst/>
              <a:ahLst/>
              <a:cxnLst/>
              <a:rect l="l" t="t" r="r" b="b"/>
              <a:pathLst>
                <a:path w="1005" h="664" fill="none" extrusionOk="0">
                  <a:moveTo>
                    <a:pt x="748" y="664"/>
                  </a:moveTo>
                  <a:lnTo>
                    <a:pt x="0" y="0"/>
                  </a:lnTo>
                  <a:lnTo>
                    <a:pt x="1004" y="34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38;p32">
              <a:extLst>
                <a:ext uri="{FF2B5EF4-FFF2-40B4-BE49-F238E27FC236}">
                  <a16:creationId xmlns:a16="http://schemas.microsoft.com/office/drawing/2014/main" id="{D675D622-8165-4F16-9198-5231D058A940}"/>
                </a:ext>
              </a:extLst>
            </p:cNvPr>
            <p:cNvSpPr/>
            <p:nvPr/>
          </p:nvSpPr>
          <p:spPr>
            <a:xfrm rot="1196114">
              <a:off x="1995688" y="4661031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909" y="0"/>
                  </a:moveTo>
                  <a:cubicBezTo>
                    <a:pt x="758" y="0"/>
                    <a:pt x="606" y="74"/>
                    <a:pt x="478" y="235"/>
                  </a:cubicBezTo>
                  <a:cubicBezTo>
                    <a:pt x="0" y="1304"/>
                    <a:pt x="1231" y="2197"/>
                    <a:pt x="1398" y="2197"/>
                  </a:cubicBezTo>
                  <a:cubicBezTo>
                    <a:pt x="1407" y="2197"/>
                    <a:pt x="1413" y="2195"/>
                    <a:pt x="1415" y="2189"/>
                  </a:cubicBezTo>
                  <a:cubicBezTo>
                    <a:pt x="1952" y="904"/>
                    <a:pt x="1435" y="0"/>
                    <a:pt x="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39;p32">
              <a:extLst>
                <a:ext uri="{FF2B5EF4-FFF2-40B4-BE49-F238E27FC236}">
                  <a16:creationId xmlns:a16="http://schemas.microsoft.com/office/drawing/2014/main" id="{CF59D2F5-3950-4719-A0E2-CF5EA9E93B86}"/>
                </a:ext>
              </a:extLst>
            </p:cNvPr>
            <p:cNvSpPr/>
            <p:nvPr/>
          </p:nvSpPr>
          <p:spPr>
            <a:xfrm rot="1196114">
              <a:off x="2095592" y="4772436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412" y="0"/>
                  </a:moveTo>
                  <a:lnTo>
                    <a:pt x="469" y="999"/>
                  </a:lnTo>
                  <a:lnTo>
                    <a:pt x="1" y="4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40;p32">
              <a:extLst>
                <a:ext uri="{FF2B5EF4-FFF2-40B4-BE49-F238E27FC236}">
                  <a16:creationId xmlns:a16="http://schemas.microsoft.com/office/drawing/2014/main" id="{C461B184-8199-4761-958A-499C2ABBE1D4}"/>
                </a:ext>
              </a:extLst>
            </p:cNvPr>
            <p:cNvSpPr/>
            <p:nvPr/>
          </p:nvSpPr>
          <p:spPr>
            <a:xfrm rot="1196114">
              <a:off x="2008454" y="4995342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554" y="1"/>
                  </a:moveTo>
                  <a:cubicBezTo>
                    <a:pt x="545" y="1"/>
                    <a:pt x="539" y="4"/>
                    <a:pt x="537" y="9"/>
                  </a:cubicBezTo>
                  <a:cubicBezTo>
                    <a:pt x="1" y="1295"/>
                    <a:pt x="517" y="2198"/>
                    <a:pt x="1044" y="2198"/>
                  </a:cubicBezTo>
                  <a:cubicBezTo>
                    <a:pt x="1194" y="2198"/>
                    <a:pt x="1346" y="2124"/>
                    <a:pt x="1474" y="1963"/>
                  </a:cubicBezTo>
                  <a:cubicBezTo>
                    <a:pt x="1952" y="895"/>
                    <a:pt x="721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41;p32">
              <a:extLst>
                <a:ext uri="{FF2B5EF4-FFF2-40B4-BE49-F238E27FC236}">
                  <a16:creationId xmlns:a16="http://schemas.microsoft.com/office/drawing/2014/main" id="{E97553B0-C01D-405A-9FE9-7ACB226032C1}"/>
                </a:ext>
              </a:extLst>
            </p:cNvPr>
            <p:cNvSpPr/>
            <p:nvPr/>
          </p:nvSpPr>
          <p:spPr>
            <a:xfrm rot="1196114">
              <a:off x="2099633" y="5039184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58" y="999"/>
                  </a:moveTo>
                  <a:lnTo>
                    <a:pt x="1" y="0"/>
                  </a:lnTo>
                  <a:lnTo>
                    <a:pt x="469" y="95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42;p32">
              <a:extLst>
                <a:ext uri="{FF2B5EF4-FFF2-40B4-BE49-F238E27FC236}">
                  <a16:creationId xmlns:a16="http://schemas.microsoft.com/office/drawing/2014/main" id="{742F60F2-0033-4267-8663-874EA69F7A34}"/>
                </a:ext>
              </a:extLst>
            </p:cNvPr>
            <p:cNvSpPr/>
            <p:nvPr/>
          </p:nvSpPr>
          <p:spPr>
            <a:xfrm rot="1196114">
              <a:off x="1989865" y="4874984"/>
              <a:ext cx="237387" cy="201109"/>
            </a:xfrm>
            <a:custGeom>
              <a:avLst/>
              <a:gdLst/>
              <a:ahLst/>
              <a:cxnLst/>
              <a:rect l="l" t="t" r="r" b="b"/>
              <a:pathLst>
                <a:path w="1839" h="1558" extrusionOk="0">
                  <a:moveTo>
                    <a:pt x="956" y="1"/>
                  </a:moveTo>
                  <a:cubicBezTo>
                    <a:pt x="416" y="1"/>
                    <a:pt x="1" y="578"/>
                    <a:pt x="260" y="1117"/>
                  </a:cubicBezTo>
                  <a:cubicBezTo>
                    <a:pt x="403" y="1413"/>
                    <a:pt x="681" y="1557"/>
                    <a:pt x="959" y="1557"/>
                  </a:cubicBezTo>
                  <a:cubicBezTo>
                    <a:pt x="1266" y="1557"/>
                    <a:pt x="1572" y="1380"/>
                    <a:pt x="1693" y="1037"/>
                  </a:cubicBezTo>
                  <a:cubicBezTo>
                    <a:pt x="1838" y="635"/>
                    <a:pt x="1622" y="188"/>
                    <a:pt x="1219" y="47"/>
                  </a:cubicBezTo>
                  <a:cubicBezTo>
                    <a:pt x="1130" y="15"/>
                    <a:pt x="1041" y="1"/>
                    <a:pt x="95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43;p32">
              <a:extLst>
                <a:ext uri="{FF2B5EF4-FFF2-40B4-BE49-F238E27FC236}">
                  <a16:creationId xmlns:a16="http://schemas.microsoft.com/office/drawing/2014/main" id="{0996CB89-8BA1-4F02-87A2-CA139DFB73EB}"/>
                </a:ext>
              </a:extLst>
            </p:cNvPr>
            <p:cNvSpPr/>
            <p:nvPr/>
          </p:nvSpPr>
          <p:spPr>
            <a:xfrm rot="1196114">
              <a:off x="1718540" y="3363096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223" y="0"/>
                  </a:moveTo>
                  <a:cubicBezTo>
                    <a:pt x="511" y="0"/>
                    <a:pt x="1" y="823"/>
                    <a:pt x="73" y="849"/>
                  </a:cubicBezTo>
                  <a:cubicBezTo>
                    <a:pt x="363" y="962"/>
                    <a:pt x="628" y="1010"/>
                    <a:pt x="857" y="1010"/>
                  </a:cubicBezTo>
                  <a:cubicBezTo>
                    <a:pt x="1669" y="1010"/>
                    <a:pt x="2045" y="420"/>
                    <a:pt x="1594" y="76"/>
                  </a:cubicBezTo>
                  <a:cubicBezTo>
                    <a:pt x="1466" y="23"/>
                    <a:pt x="1342" y="0"/>
                    <a:pt x="122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44;p32">
              <a:extLst>
                <a:ext uri="{FF2B5EF4-FFF2-40B4-BE49-F238E27FC236}">
                  <a16:creationId xmlns:a16="http://schemas.microsoft.com/office/drawing/2014/main" id="{52BF9CDF-435B-4DB9-9BCD-36B606B2CBEB}"/>
                </a:ext>
              </a:extLst>
            </p:cNvPr>
            <p:cNvSpPr/>
            <p:nvPr/>
          </p:nvSpPr>
          <p:spPr>
            <a:xfrm rot="1196114">
              <a:off x="1761764" y="3407716"/>
              <a:ext cx="123405" cy="46857"/>
            </a:xfrm>
            <a:custGeom>
              <a:avLst/>
              <a:gdLst/>
              <a:ahLst/>
              <a:cxnLst/>
              <a:rect l="l" t="t" r="r" b="b"/>
              <a:pathLst>
                <a:path w="956" h="363" fill="none" extrusionOk="0">
                  <a:moveTo>
                    <a:pt x="1" y="363"/>
                  </a:moveTo>
                  <a:lnTo>
                    <a:pt x="956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45;p32">
              <a:extLst>
                <a:ext uri="{FF2B5EF4-FFF2-40B4-BE49-F238E27FC236}">
                  <a16:creationId xmlns:a16="http://schemas.microsoft.com/office/drawing/2014/main" id="{5536A6A2-3EBF-4345-9733-6AD72E75CEE4}"/>
                </a:ext>
              </a:extLst>
            </p:cNvPr>
            <p:cNvSpPr/>
            <p:nvPr/>
          </p:nvSpPr>
          <p:spPr>
            <a:xfrm rot="1196114">
              <a:off x="1679093" y="3455896"/>
              <a:ext cx="177234" cy="181102"/>
            </a:xfrm>
            <a:custGeom>
              <a:avLst/>
              <a:gdLst/>
              <a:ahLst/>
              <a:cxnLst/>
              <a:rect l="l" t="t" r="r" b="b"/>
              <a:pathLst>
                <a:path w="1373" h="1403" extrusionOk="0">
                  <a:moveTo>
                    <a:pt x="91" y="1"/>
                  </a:moveTo>
                  <a:cubicBezTo>
                    <a:pt x="34" y="1"/>
                    <a:pt x="0" y="10"/>
                    <a:pt x="1" y="24"/>
                  </a:cubicBezTo>
                  <a:cubicBezTo>
                    <a:pt x="89" y="949"/>
                    <a:pt x="597" y="1403"/>
                    <a:pt x="972" y="1403"/>
                  </a:cubicBezTo>
                  <a:cubicBezTo>
                    <a:pt x="1167" y="1403"/>
                    <a:pt x="1327" y="1280"/>
                    <a:pt x="1372" y="1036"/>
                  </a:cubicBezTo>
                  <a:cubicBezTo>
                    <a:pt x="1317" y="226"/>
                    <a:pt x="388" y="1"/>
                    <a:pt x="91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46;p32">
              <a:extLst>
                <a:ext uri="{FF2B5EF4-FFF2-40B4-BE49-F238E27FC236}">
                  <a16:creationId xmlns:a16="http://schemas.microsoft.com/office/drawing/2014/main" id="{64E8C164-4074-49B7-AC77-646D055D5342}"/>
                </a:ext>
              </a:extLst>
            </p:cNvPr>
            <p:cNvSpPr/>
            <p:nvPr/>
          </p:nvSpPr>
          <p:spPr>
            <a:xfrm rot="1196114">
              <a:off x="1709705" y="3482409"/>
              <a:ext cx="96556" cy="89712"/>
            </a:xfrm>
            <a:custGeom>
              <a:avLst/>
              <a:gdLst/>
              <a:ahLst/>
              <a:cxnLst/>
              <a:rect l="l" t="t" r="r" b="b"/>
              <a:pathLst>
                <a:path w="748" h="695" fill="none" extrusionOk="0">
                  <a:moveTo>
                    <a:pt x="1" y="1"/>
                  </a:moveTo>
                  <a:lnTo>
                    <a:pt x="748" y="695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47;p32">
              <a:extLst>
                <a:ext uri="{FF2B5EF4-FFF2-40B4-BE49-F238E27FC236}">
                  <a16:creationId xmlns:a16="http://schemas.microsoft.com/office/drawing/2014/main" id="{566D9887-9F75-4B6E-BE94-4A670AEF7B1F}"/>
                </a:ext>
              </a:extLst>
            </p:cNvPr>
            <p:cNvSpPr/>
            <p:nvPr/>
          </p:nvSpPr>
          <p:spPr>
            <a:xfrm rot="1196114">
              <a:off x="1680915" y="3217040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1"/>
                  </a:moveTo>
                  <a:cubicBezTo>
                    <a:pt x="919" y="1"/>
                    <a:pt x="863" y="10"/>
                    <a:pt x="802" y="29"/>
                  </a:cubicBezTo>
                  <a:cubicBezTo>
                    <a:pt x="0" y="540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2" y="1722"/>
                  </a:cubicBezTo>
                  <a:cubicBezTo>
                    <a:pt x="1643" y="1003"/>
                    <a:pt x="1529" y="1"/>
                    <a:pt x="9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48;p32">
              <a:extLst>
                <a:ext uri="{FF2B5EF4-FFF2-40B4-BE49-F238E27FC236}">
                  <a16:creationId xmlns:a16="http://schemas.microsoft.com/office/drawing/2014/main" id="{80BFAE70-CE50-4A05-A4BE-B6DB84002D0B}"/>
                </a:ext>
              </a:extLst>
            </p:cNvPr>
            <p:cNvSpPr/>
            <p:nvPr/>
          </p:nvSpPr>
          <p:spPr>
            <a:xfrm rot="1196114">
              <a:off x="1768199" y="3257108"/>
              <a:ext cx="36531" cy="123918"/>
            </a:xfrm>
            <a:custGeom>
              <a:avLst/>
              <a:gdLst/>
              <a:ahLst/>
              <a:cxnLst/>
              <a:rect l="l" t="t" r="r" b="b"/>
              <a:pathLst>
                <a:path w="283" h="960" fill="none" extrusionOk="0">
                  <a:moveTo>
                    <a:pt x="0" y="960"/>
                  </a:moveTo>
                  <a:lnTo>
                    <a:pt x="283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49;p32">
              <a:extLst>
                <a:ext uri="{FF2B5EF4-FFF2-40B4-BE49-F238E27FC236}">
                  <a16:creationId xmlns:a16="http://schemas.microsoft.com/office/drawing/2014/main" id="{86CE013C-3DC5-4121-BE3F-EEDB874F5E58}"/>
                </a:ext>
              </a:extLst>
            </p:cNvPr>
            <p:cNvSpPr/>
            <p:nvPr/>
          </p:nvSpPr>
          <p:spPr>
            <a:xfrm rot="1196114">
              <a:off x="1532601" y="3413367"/>
              <a:ext cx="211828" cy="222150"/>
            </a:xfrm>
            <a:custGeom>
              <a:avLst/>
              <a:gdLst/>
              <a:ahLst/>
              <a:cxnLst/>
              <a:rect l="l" t="t" r="r" b="b"/>
              <a:pathLst>
                <a:path w="1641" h="1721" extrusionOk="0">
                  <a:moveTo>
                    <a:pt x="1077" y="1"/>
                  </a:moveTo>
                  <a:cubicBezTo>
                    <a:pt x="1075" y="1"/>
                    <a:pt x="1074" y="1"/>
                    <a:pt x="1073" y="2"/>
                  </a:cubicBezTo>
                  <a:cubicBezTo>
                    <a:pt x="0" y="719"/>
                    <a:pt x="111" y="1720"/>
                    <a:pt x="666" y="1720"/>
                  </a:cubicBezTo>
                  <a:cubicBezTo>
                    <a:pt x="719" y="1720"/>
                    <a:pt x="777" y="1711"/>
                    <a:pt x="838" y="1691"/>
                  </a:cubicBezTo>
                  <a:cubicBezTo>
                    <a:pt x="1640" y="1179"/>
                    <a:pt x="1163" y="1"/>
                    <a:pt x="1077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50;p32">
              <a:extLst>
                <a:ext uri="{FF2B5EF4-FFF2-40B4-BE49-F238E27FC236}">
                  <a16:creationId xmlns:a16="http://schemas.microsoft.com/office/drawing/2014/main" id="{3973864A-813A-47ED-9168-813F4168C476}"/>
                </a:ext>
              </a:extLst>
            </p:cNvPr>
            <p:cNvSpPr/>
            <p:nvPr/>
          </p:nvSpPr>
          <p:spPr>
            <a:xfrm rot="1196114">
              <a:off x="1597736" y="3356270"/>
              <a:ext cx="187173" cy="158254"/>
            </a:xfrm>
            <a:custGeom>
              <a:avLst/>
              <a:gdLst/>
              <a:ahLst/>
              <a:cxnLst/>
              <a:rect l="l" t="t" r="r" b="b"/>
              <a:pathLst>
                <a:path w="1450" h="1226" extrusionOk="0">
                  <a:moveTo>
                    <a:pt x="755" y="1"/>
                  </a:moveTo>
                  <a:cubicBezTo>
                    <a:pt x="323" y="1"/>
                    <a:pt x="0" y="465"/>
                    <a:pt x="216" y="890"/>
                  </a:cubicBezTo>
                  <a:cubicBezTo>
                    <a:pt x="332" y="1116"/>
                    <a:pt x="547" y="1226"/>
                    <a:pt x="761" y="1226"/>
                  </a:cubicBezTo>
                  <a:cubicBezTo>
                    <a:pt x="1007" y="1226"/>
                    <a:pt x="1252" y="1082"/>
                    <a:pt x="1344" y="806"/>
                  </a:cubicBezTo>
                  <a:cubicBezTo>
                    <a:pt x="1450" y="483"/>
                    <a:pt x="1273" y="134"/>
                    <a:pt x="950" y="32"/>
                  </a:cubicBezTo>
                  <a:cubicBezTo>
                    <a:pt x="884" y="11"/>
                    <a:pt x="818" y="1"/>
                    <a:pt x="755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51;p32">
              <a:extLst>
                <a:ext uri="{FF2B5EF4-FFF2-40B4-BE49-F238E27FC236}">
                  <a16:creationId xmlns:a16="http://schemas.microsoft.com/office/drawing/2014/main" id="{5795C97B-316B-46D7-8179-DF4B24EE3DE7}"/>
                </a:ext>
              </a:extLst>
            </p:cNvPr>
            <p:cNvSpPr/>
            <p:nvPr/>
          </p:nvSpPr>
          <p:spPr>
            <a:xfrm rot="1196114">
              <a:off x="2802108" y="2057989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1" y="1"/>
                  </a:moveTo>
                  <a:cubicBezTo>
                    <a:pt x="378" y="1"/>
                    <a:pt x="1" y="593"/>
                    <a:pt x="453" y="934"/>
                  </a:cubicBezTo>
                  <a:cubicBezTo>
                    <a:pt x="581" y="987"/>
                    <a:pt x="705" y="1010"/>
                    <a:pt x="823" y="1010"/>
                  </a:cubicBezTo>
                  <a:cubicBezTo>
                    <a:pt x="1536" y="1010"/>
                    <a:pt x="2045" y="187"/>
                    <a:pt x="1973" y="161"/>
                  </a:cubicBezTo>
                  <a:cubicBezTo>
                    <a:pt x="1684" y="48"/>
                    <a:pt x="1420" y="1"/>
                    <a:pt x="1191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52;p32">
              <a:extLst>
                <a:ext uri="{FF2B5EF4-FFF2-40B4-BE49-F238E27FC236}">
                  <a16:creationId xmlns:a16="http://schemas.microsoft.com/office/drawing/2014/main" id="{E5C20338-E788-4AB0-80E3-F76B791989A2}"/>
                </a:ext>
              </a:extLst>
            </p:cNvPr>
            <p:cNvSpPr/>
            <p:nvPr/>
          </p:nvSpPr>
          <p:spPr>
            <a:xfrm rot="1196114">
              <a:off x="2861040" y="2091991"/>
              <a:ext cx="162131" cy="68542"/>
            </a:xfrm>
            <a:custGeom>
              <a:avLst/>
              <a:gdLst/>
              <a:ahLst/>
              <a:cxnLst/>
              <a:rect l="l" t="t" r="r" b="b"/>
              <a:pathLst>
                <a:path w="1256" h="531" extrusionOk="0">
                  <a:moveTo>
                    <a:pt x="1110" y="0"/>
                  </a:moveTo>
                  <a:cubicBezTo>
                    <a:pt x="1098" y="0"/>
                    <a:pt x="1084" y="3"/>
                    <a:pt x="1070" y="8"/>
                  </a:cubicBezTo>
                  <a:lnTo>
                    <a:pt x="115" y="322"/>
                  </a:lnTo>
                  <a:cubicBezTo>
                    <a:pt x="0" y="360"/>
                    <a:pt x="33" y="530"/>
                    <a:pt x="147" y="530"/>
                  </a:cubicBezTo>
                  <a:cubicBezTo>
                    <a:pt x="151" y="530"/>
                    <a:pt x="155" y="530"/>
                    <a:pt x="160" y="530"/>
                  </a:cubicBezTo>
                  <a:cubicBezTo>
                    <a:pt x="168" y="530"/>
                    <a:pt x="177" y="525"/>
                    <a:pt x="182" y="525"/>
                  </a:cubicBezTo>
                  <a:lnTo>
                    <a:pt x="1137" y="207"/>
                  </a:lnTo>
                  <a:cubicBezTo>
                    <a:pt x="1255" y="167"/>
                    <a:pt x="1215" y="0"/>
                    <a:pt x="1110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53;p32">
              <a:extLst>
                <a:ext uri="{FF2B5EF4-FFF2-40B4-BE49-F238E27FC236}">
                  <a16:creationId xmlns:a16="http://schemas.microsoft.com/office/drawing/2014/main" id="{CE7A8DAD-0340-4CB0-AC7D-2CEE41302FFB}"/>
                </a:ext>
              </a:extLst>
            </p:cNvPr>
            <p:cNvSpPr/>
            <p:nvPr/>
          </p:nvSpPr>
          <p:spPr>
            <a:xfrm rot="1196114">
              <a:off x="3078040" y="2061973"/>
              <a:ext cx="264237" cy="130373"/>
            </a:xfrm>
            <a:custGeom>
              <a:avLst/>
              <a:gdLst/>
              <a:ahLst/>
              <a:cxnLst/>
              <a:rect l="l" t="t" r="r" b="b"/>
              <a:pathLst>
                <a:path w="2047" h="1010" extrusionOk="0">
                  <a:moveTo>
                    <a:pt x="1220" y="1"/>
                  </a:moveTo>
                  <a:cubicBezTo>
                    <a:pt x="509" y="1"/>
                    <a:pt x="1" y="821"/>
                    <a:pt x="73" y="852"/>
                  </a:cubicBezTo>
                  <a:cubicBezTo>
                    <a:pt x="362" y="963"/>
                    <a:pt x="625" y="1010"/>
                    <a:pt x="853" y="1010"/>
                  </a:cubicBezTo>
                  <a:cubicBezTo>
                    <a:pt x="1668" y="1010"/>
                    <a:pt x="2046" y="420"/>
                    <a:pt x="1594" y="78"/>
                  </a:cubicBezTo>
                  <a:cubicBezTo>
                    <a:pt x="1465" y="24"/>
                    <a:pt x="1339" y="1"/>
                    <a:pt x="122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54;p32">
              <a:extLst>
                <a:ext uri="{FF2B5EF4-FFF2-40B4-BE49-F238E27FC236}">
                  <a16:creationId xmlns:a16="http://schemas.microsoft.com/office/drawing/2014/main" id="{F49FFC3E-4406-4375-A279-D1CA1540E4D7}"/>
                </a:ext>
              </a:extLst>
            </p:cNvPr>
            <p:cNvSpPr/>
            <p:nvPr/>
          </p:nvSpPr>
          <p:spPr>
            <a:xfrm rot="1196114">
              <a:off x="3101747" y="2092572"/>
              <a:ext cx="163680" cy="74480"/>
            </a:xfrm>
            <a:custGeom>
              <a:avLst/>
              <a:gdLst/>
              <a:ahLst/>
              <a:cxnLst/>
              <a:rect l="l" t="t" r="r" b="b"/>
              <a:pathLst>
                <a:path w="1268" h="577" extrusionOk="0">
                  <a:moveTo>
                    <a:pt x="1114" y="1"/>
                  </a:moveTo>
                  <a:cubicBezTo>
                    <a:pt x="1100" y="1"/>
                    <a:pt x="1084" y="4"/>
                    <a:pt x="1068" y="11"/>
                  </a:cubicBezTo>
                  <a:lnTo>
                    <a:pt x="113" y="369"/>
                  </a:lnTo>
                  <a:cubicBezTo>
                    <a:pt x="1" y="416"/>
                    <a:pt x="40" y="577"/>
                    <a:pt x="153" y="577"/>
                  </a:cubicBezTo>
                  <a:cubicBezTo>
                    <a:pt x="156" y="577"/>
                    <a:pt x="159" y="577"/>
                    <a:pt x="162" y="577"/>
                  </a:cubicBezTo>
                  <a:cubicBezTo>
                    <a:pt x="170" y="577"/>
                    <a:pt x="179" y="572"/>
                    <a:pt x="188" y="572"/>
                  </a:cubicBezTo>
                  <a:lnTo>
                    <a:pt x="1143" y="210"/>
                  </a:lnTo>
                  <a:cubicBezTo>
                    <a:pt x="1268" y="171"/>
                    <a:pt x="1221" y="1"/>
                    <a:pt x="1114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55;p32">
              <a:extLst>
                <a:ext uri="{FF2B5EF4-FFF2-40B4-BE49-F238E27FC236}">
                  <a16:creationId xmlns:a16="http://schemas.microsoft.com/office/drawing/2014/main" id="{A7C12037-EC32-4725-8F6F-CEB8A5272409}"/>
                </a:ext>
              </a:extLst>
            </p:cNvPr>
            <p:cNvSpPr/>
            <p:nvPr/>
          </p:nvSpPr>
          <p:spPr>
            <a:xfrm rot="1196114">
              <a:off x="2928557" y="1914596"/>
              <a:ext cx="177750" cy="180973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2" y="0"/>
                  </a:moveTo>
                  <a:cubicBezTo>
                    <a:pt x="206" y="0"/>
                    <a:pt x="46" y="123"/>
                    <a:pt x="0" y="367"/>
                  </a:cubicBezTo>
                  <a:cubicBezTo>
                    <a:pt x="56" y="1177"/>
                    <a:pt x="988" y="1402"/>
                    <a:pt x="1285" y="1402"/>
                  </a:cubicBezTo>
                  <a:cubicBezTo>
                    <a:pt x="1343" y="1402"/>
                    <a:pt x="1377" y="1393"/>
                    <a:pt x="1375" y="1379"/>
                  </a:cubicBezTo>
                  <a:cubicBezTo>
                    <a:pt x="1288" y="454"/>
                    <a:pt x="778" y="0"/>
                    <a:pt x="40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56;p32">
              <a:extLst>
                <a:ext uri="{FF2B5EF4-FFF2-40B4-BE49-F238E27FC236}">
                  <a16:creationId xmlns:a16="http://schemas.microsoft.com/office/drawing/2014/main" id="{63A9F2D5-C487-4AA7-BA92-09600B9F3D2F}"/>
                </a:ext>
              </a:extLst>
            </p:cNvPr>
            <p:cNvSpPr/>
            <p:nvPr/>
          </p:nvSpPr>
          <p:spPr>
            <a:xfrm rot="1196114">
              <a:off x="2947653" y="1949020"/>
              <a:ext cx="128956" cy="119401"/>
            </a:xfrm>
            <a:custGeom>
              <a:avLst/>
              <a:gdLst/>
              <a:ahLst/>
              <a:cxnLst/>
              <a:rect l="l" t="t" r="r" b="b"/>
              <a:pathLst>
                <a:path w="999" h="925" extrusionOk="0">
                  <a:moveTo>
                    <a:pt x="152" y="1"/>
                  </a:moveTo>
                  <a:cubicBezTo>
                    <a:pt x="71" y="1"/>
                    <a:pt x="0" y="107"/>
                    <a:pt x="75" y="185"/>
                  </a:cubicBezTo>
                  <a:lnTo>
                    <a:pt x="787" y="892"/>
                  </a:lnTo>
                  <a:cubicBezTo>
                    <a:pt x="806" y="911"/>
                    <a:pt x="832" y="924"/>
                    <a:pt x="859" y="924"/>
                  </a:cubicBezTo>
                  <a:cubicBezTo>
                    <a:pt x="863" y="924"/>
                    <a:pt x="867" y="924"/>
                    <a:pt x="871" y="923"/>
                  </a:cubicBezTo>
                  <a:cubicBezTo>
                    <a:pt x="963" y="914"/>
                    <a:pt x="999" y="804"/>
                    <a:pt x="937" y="742"/>
                  </a:cubicBezTo>
                  <a:lnTo>
                    <a:pt x="225" y="35"/>
                  </a:lnTo>
                  <a:cubicBezTo>
                    <a:pt x="202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57;p32">
              <a:extLst>
                <a:ext uri="{FF2B5EF4-FFF2-40B4-BE49-F238E27FC236}">
                  <a16:creationId xmlns:a16="http://schemas.microsoft.com/office/drawing/2014/main" id="{99905C89-2A2D-4215-A3B7-7DE30BAABC73}"/>
                </a:ext>
              </a:extLst>
            </p:cNvPr>
            <p:cNvSpPr/>
            <p:nvPr/>
          </p:nvSpPr>
          <p:spPr>
            <a:xfrm rot="1196114">
              <a:off x="3038453" y="2154833"/>
              <a:ext cx="177234" cy="180973"/>
            </a:xfrm>
            <a:custGeom>
              <a:avLst/>
              <a:gdLst/>
              <a:ahLst/>
              <a:cxnLst/>
              <a:rect l="l" t="t" r="r" b="b"/>
              <a:pathLst>
                <a:path w="1373" h="1402" extrusionOk="0">
                  <a:moveTo>
                    <a:pt x="97" y="0"/>
                  </a:moveTo>
                  <a:cubicBezTo>
                    <a:pt x="37" y="0"/>
                    <a:pt x="1" y="10"/>
                    <a:pt x="2" y="25"/>
                  </a:cubicBezTo>
                  <a:cubicBezTo>
                    <a:pt x="90" y="947"/>
                    <a:pt x="597" y="1402"/>
                    <a:pt x="973" y="1402"/>
                  </a:cubicBezTo>
                  <a:cubicBezTo>
                    <a:pt x="1168" y="1402"/>
                    <a:pt x="1327" y="1278"/>
                    <a:pt x="1373" y="1033"/>
                  </a:cubicBezTo>
                  <a:cubicBezTo>
                    <a:pt x="1318" y="227"/>
                    <a:pt x="399" y="0"/>
                    <a:pt x="9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58;p32">
              <a:extLst>
                <a:ext uri="{FF2B5EF4-FFF2-40B4-BE49-F238E27FC236}">
                  <a16:creationId xmlns:a16="http://schemas.microsoft.com/office/drawing/2014/main" id="{9DB2B8C1-549D-4AC8-87EA-5327B73A2989}"/>
                </a:ext>
              </a:extLst>
            </p:cNvPr>
            <p:cNvSpPr/>
            <p:nvPr/>
          </p:nvSpPr>
          <p:spPr>
            <a:xfrm rot="1196114">
              <a:off x="3048757" y="2166564"/>
              <a:ext cx="135539" cy="117593"/>
            </a:xfrm>
            <a:custGeom>
              <a:avLst/>
              <a:gdLst/>
              <a:ahLst/>
              <a:cxnLst/>
              <a:rect l="l" t="t" r="r" b="b"/>
              <a:pathLst>
                <a:path w="1050" h="911" extrusionOk="0">
                  <a:moveTo>
                    <a:pt x="158" y="0"/>
                  </a:moveTo>
                  <a:cubicBezTo>
                    <a:pt x="73" y="0"/>
                    <a:pt x="1" y="117"/>
                    <a:pt x="90" y="189"/>
                  </a:cubicBezTo>
                  <a:lnTo>
                    <a:pt x="837" y="883"/>
                  </a:lnTo>
                  <a:cubicBezTo>
                    <a:pt x="855" y="901"/>
                    <a:pt x="880" y="911"/>
                    <a:pt x="905" y="911"/>
                  </a:cubicBezTo>
                  <a:cubicBezTo>
                    <a:pt x="911" y="911"/>
                    <a:pt x="916" y="910"/>
                    <a:pt x="921" y="910"/>
                  </a:cubicBezTo>
                  <a:cubicBezTo>
                    <a:pt x="1014" y="901"/>
                    <a:pt x="1049" y="790"/>
                    <a:pt x="983" y="724"/>
                  </a:cubicBezTo>
                  <a:lnTo>
                    <a:pt x="231" y="34"/>
                  </a:lnTo>
                  <a:cubicBezTo>
                    <a:pt x="208" y="10"/>
                    <a:pt x="182" y="0"/>
                    <a:pt x="158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59;p32">
              <a:extLst>
                <a:ext uri="{FF2B5EF4-FFF2-40B4-BE49-F238E27FC236}">
                  <a16:creationId xmlns:a16="http://schemas.microsoft.com/office/drawing/2014/main" id="{F4495ADC-EB14-4B7D-AD77-CD71DBD9321E}"/>
                </a:ext>
              </a:extLst>
            </p:cNvPr>
            <p:cNvSpPr/>
            <p:nvPr/>
          </p:nvSpPr>
          <p:spPr>
            <a:xfrm rot="1196114">
              <a:off x="3040506" y="1915653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0"/>
                  </a:moveTo>
                  <a:cubicBezTo>
                    <a:pt x="919" y="0"/>
                    <a:pt x="862" y="10"/>
                    <a:pt x="802" y="29"/>
                  </a:cubicBezTo>
                  <a:cubicBezTo>
                    <a:pt x="0" y="540"/>
                    <a:pt x="478" y="1723"/>
                    <a:pt x="567" y="1723"/>
                  </a:cubicBezTo>
                  <a:cubicBezTo>
                    <a:pt x="569" y="1723"/>
                    <a:pt x="571" y="1723"/>
                    <a:pt x="572" y="1722"/>
                  </a:cubicBezTo>
                  <a:cubicBezTo>
                    <a:pt x="1642" y="1003"/>
                    <a:pt x="1529" y="0"/>
                    <a:pt x="97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0;p32">
              <a:extLst>
                <a:ext uri="{FF2B5EF4-FFF2-40B4-BE49-F238E27FC236}">
                  <a16:creationId xmlns:a16="http://schemas.microsoft.com/office/drawing/2014/main" id="{F1FBE1FE-625D-43A4-9AEC-AC23D6D1B091}"/>
                </a:ext>
              </a:extLst>
            </p:cNvPr>
            <p:cNvSpPr/>
            <p:nvPr/>
          </p:nvSpPr>
          <p:spPr>
            <a:xfrm rot="1196114">
              <a:off x="3112175" y="1942494"/>
              <a:ext cx="68028" cy="151155"/>
            </a:xfrm>
            <a:custGeom>
              <a:avLst/>
              <a:gdLst/>
              <a:ahLst/>
              <a:cxnLst/>
              <a:rect l="l" t="t" r="r" b="b"/>
              <a:pathLst>
                <a:path w="527" h="1171" extrusionOk="0">
                  <a:moveTo>
                    <a:pt x="399" y="0"/>
                  </a:moveTo>
                  <a:cubicBezTo>
                    <a:pt x="359" y="0"/>
                    <a:pt x="318" y="22"/>
                    <a:pt x="301" y="72"/>
                  </a:cubicBezTo>
                  <a:lnTo>
                    <a:pt x="18" y="1032"/>
                  </a:lnTo>
                  <a:cubicBezTo>
                    <a:pt x="1" y="1089"/>
                    <a:pt x="31" y="1151"/>
                    <a:pt x="89" y="1164"/>
                  </a:cubicBezTo>
                  <a:cubicBezTo>
                    <a:pt x="98" y="1167"/>
                    <a:pt x="108" y="1170"/>
                    <a:pt x="117" y="1170"/>
                  </a:cubicBezTo>
                  <a:cubicBezTo>
                    <a:pt x="121" y="1170"/>
                    <a:pt x="125" y="1170"/>
                    <a:pt x="129" y="1169"/>
                  </a:cubicBezTo>
                  <a:cubicBezTo>
                    <a:pt x="173" y="1164"/>
                    <a:pt x="208" y="1133"/>
                    <a:pt x="222" y="1093"/>
                  </a:cubicBezTo>
                  <a:lnTo>
                    <a:pt x="505" y="134"/>
                  </a:lnTo>
                  <a:cubicBezTo>
                    <a:pt x="526" y="53"/>
                    <a:pt x="462" y="0"/>
                    <a:pt x="39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1;p32">
              <a:extLst>
                <a:ext uri="{FF2B5EF4-FFF2-40B4-BE49-F238E27FC236}">
                  <a16:creationId xmlns:a16="http://schemas.microsoft.com/office/drawing/2014/main" id="{02F9E71B-6D1C-4A33-BC1D-16C7DFCECE76}"/>
                </a:ext>
              </a:extLst>
            </p:cNvPr>
            <p:cNvSpPr/>
            <p:nvPr/>
          </p:nvSpPr>
          <p:spPr>
            <a:xfrm rot="1196114">
              <a:off x="2891796" y="2112381"/>
              <a:ext cx="211828" cy="222021"/>
            </a:xfrm>
            <a:custGeom>
              <a:avLst/>
              <a:gdLst/>
              <a:ahLst/>
              <a:cxnLst/>
              <a:rect l="l" t="t" r="r" b="b"/>
              <a:pathLst>
                <a:path w="1641" h="1720" extrusionOk="0">
                  <a:moveTo>
                    <a:pt x="1079" y="0"/>
                  </a:moveTo>
                  <a:cubicBezTo>
                    <a:pt x="1078" y="0"/>
                    <a:pt x="1076" y="1"/>
                    <a:pt x="1074" y="2"/>
                  </a:cubicBezTo>
                  <a:cubicBezTo>
                    <a:pt x="0" y="717"/>
                    <a:pt x="114" y="1719"/>
                    <a:pt x="670" y="1719"/>
                  </a:cubicBezTo>
                  <a:cubicBezTo>
                    <a:pt x="723" y="1719"/>
                    <a:pt x="780" y="1710"/>
                    <a:pt x="840" y="1691"/>
                  </a:cubicBezTo>
                  <a:cubicBezTo>
                    <a:pt x="1641" y="1180"/>
                    <a:pt x="1166" y="0"/>
                    <a:pt x="1079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2;p32">
              <a:extLst>
                <a:ext uri="{FF2B5EF4-FFF2-40B4-BE49-F238E27FC236}">
                  <a16:creationId xmlns:a16="http://schemas.microsoft.com/office/drawing/2014/main" id="{CC73390E-94B0-4EAD-8235-E765FA439620}"/>
                </a:ext>
              </a:extLst>
            </p:cNvPr>
            <p:cNvSpPr/>
            <p:nvPr/>
          </p:nvSpPr>
          <p:spPr>
            <a:xfrm rot="1196114">
              <a:off x="2973654" y="2136286"/>
              <a:ext cx="63768" cy="154898"/>
            </a:xfrm>
            <a:custGeom>
              <a:avLst/>
              <a:gdLst/>
              <a:ahLst/>
              <a:cxnLst/>
              <a:rect l="l" t="t" r="r" b="b"/>
              <a:pathLst>
                <a:path w="494" h="1200" extrusionOk="0">
                  <a:moveTo>
                    <a:pt x="366" y="1"/>
                  </a:moveTo>
                  <a:cubicBezTo>
                    <a:pt x="323" y="1"/>
                    <a:pt x="280" y="25"/>
                    <a:pt x="266" y="81"/>
                  </a:cubicBezTo>
                  <a:lnTo>
                    <a:pt x="14" y="1067"/>
                  </a:lnTo>
                  <a:cubicBezTo>
                    <a:pt x="1" y="1124"/>
                    <a:pt x="32" y="1182"/>
                    <a:pt x="89" y="1199"/>
                  </a:cubicBezTo>
                  <a:lnTo>
                    <a:pt x="129" y="1199"/>
                  </a:lnTo>
                  <a:cubicBezTo>
                    <a:pt x="169" y="1195"/>
                    <a:pt x="209" y="1164"/>
                    <a:pt x="217" y="1124"/>
                  </a:cubicBezTo>
                  <a:lnTo>
                    <a:pt x="469" y="134"/>
                  </a:lnTo>
                  <a:cubicBezTo>
                    <a:pt x="493" y="52"/>
                    <a:pt x="429" y="1"/>
                    <a:pt x="36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3;p32">
              <a:extLst>
                <a:ext uri="{FF2B5EF4-FFF2-40B4-BE49-F238E27FC236}">
                  <a16:creationId xmlns:a16="http://schemas.microsoft.com/office/drawing/2014/main" id="{1EE45164-4001-4487-9060-B22DED04B0F2}"/>
                </a:ext>
              </a:extLst>
            </p:cNvPr>
            <p:cNvSpPr/>
            <p:nvPr/>
          </p:nvSpPr>
          <p:spPr>
            <a:xfrm rot="1196114">
              <a:off x="2967681" y="2046762"/>
              <a:ext cx="187173" cy="158383"/>
            </a:xfrm>
            <a:custGeom>
              <a:avLst/>
              <a:gdLst/>
              <a:ahLst/>
              <a:cxnLst/>
              <a:rect l="l" t="t" r="r" b="b"/>
              <a:pathLst>
                <a:path w="1450" h="1227" extrusionOk="0">
                  <a:moveTo>
                    <a:pt x="758" y="1"/>
                  </a:moveTo>
                  <a:cubicBezTo>
                    <a:pt x="327" y="1"/>
                    <a:pt x="0" y="469"/>
                    <a:pt x="216" y="894"/>
                  </a:cubicBezTo>
                  <a:cubicBezTo>
                    <a:pt x="331" y="1118"/>
                    <a:pt x="546" y="1226"/>
                    <a:pt x="760" y="1226"/>
                  </a:cubicBezTo>
                  <a:cubicBezTo>
                    <a:pt x="1006" y="1226"/>
                    <a:pt x="1251" y="1082"/>
                    <a:pt x="1344" y="806"/>
                  </a:cubicBezTo>
                  <a:cubicBezTo>
                    <a:pt x="1450" y="483"/>
                    <a:pt x="1273" y="138"/>
                    <a:pt x="950" y="32"/>
                  </a:cubicBezTo>
                  <a:cubicBezTo>
                    <a:pt x="885" y="11"/>
                    <a:pt x="820" y="1"/>
                    <a:pt x="75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4;p32">
              <a:extLst>
                <a:ext uri="{FF2B5EF4-FFF2-40B4-BE49-F238E27FC236}">
                  <a16:creationId xmlns:a16="http://schemas.microsoft.com/office/drawing/2014/main" id="{EF4555F2-6E5D-4B2F-981F-E4FF5B6DB89F}"/>
                </a:ext>
              </a:extLst>
            </p:cNvPr>
            <p:cNvSpPr/>
            <p:nvPr/>
          </p:nvSpPr>
          <p:spPr>
            <a:xfrm rot="1196114">
              <a:off x="2785218" y="2585760"/>
              <a:ext cx="290054" cy="311345"/>
            </a:xfrm>
            <a:custGeom>
              <a:avLst/>
              <a:gdLst/>
              <a:ahLst/>
              <a:cxnLst/>
              <a:rect l="l" t="t" r="r" b="b"/>
              <a:pathLst>
                <a:path w="2247" h="2412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10" y="863"/>
                    <a:pt x="1" y="2282"/>
                    <a:pt x="1" y="2282"/>
                  </a:cubicBezTo>
                  <a:cubicBezTo>
                    <a:pt x="207" y="2371"/>
                    <a:pt x="414" y="2412"/>
                    <a:pt x="615" y="2412"/>
                  </a:cubicBezTo>
                  <a:cubicBezTo>
                    <a:pt x="1297" y="2412"/>
                    <a:pt x="1916" y="1951"/>
                    <a:pt x="2247" y="1398"/>
                  </a:cubicBezTo>
                  <a:lnTo>
                    <a:pt x="2247" y="1398"/>
                  </a:lnTo>
                  <a:cubicBezTo>
                    <a:pt x="1906" y="1655"/>
                    <a:pt x="1574" y="1856"/>
                    <a:pt x="1310" y="1856"/>
                  </a:cubicBezTo>
                  <a:cubicBezTo>
                    <a:pt x="1129" y="1856"/>
                    <a:pt x="980" y="1761"/>
                    <a:pt x="881" y="1526"/>
                  </a:cubicBezTo>
                  <a:cubicBezTo>
                    <a:pt x="757" y="1154"/>
                    <a:pt x="1027" y="571"/>
                    <a:pt x="1062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5;p32">
              <a:extLst>
                <a:ext uri="{FF2B5EF4-FFF2-40B4-BE49-F238E27FC236}">
                  <a16:creationId xmlns:a16="http://schemas.microsoft.com/office/drawing/2014/main" id="{D6F06338-79D8-4C5D-844D-3BBD95FD33F5}"/>
                </a:ext>
              </a:extLst>
            </p:cNvPr>
            <p:cNvSpPr/>
            <p:nvPr/>
          </p:nvSpPr>
          <p:spPr>
            <a:xfrm rot="1196114">
              <a:off x="2903479" y="2539513"/>
              <a:ext cx="285536" cy="323350"/>
            </a:xfrm>
            <a:custGeom>
              <a:avLst/>
              <a:gdLst/>
              <a:ahLst/>
              <a:cxnLst/>
              <a:rect l="l" t="t" r="r" b="b"/>
              <a:pathLst>
                <a:path w="2212" h="2505" extrusionOk="0">
                  <a:moveTo>
                    <a:pt x="2211" y="1"/>
                  </a:moveTo>
                  <a:cubicBezTo>
                    <a:pt x="1349" y="32"/>
                    <a:pt x="739" y="293"/>
                    <a:pt x="306" y="646"/>
                  </a:cubicBezTo>
                  <a:cubicBezTo>
                    <a:pt x="271" y="1217"/>
                    <a:pt x="1" y="1800"/>
                    <a:pt x="125" y="2176"/>
                  </a:cubicBezTo>
                  <a:cubicBezTo>
                    <a:pt x="225" y="2411"/>
                    <a:pt x="374" y="2505"/>
                    <a:pt x="554" y="2505"/>
                  </a:cubicBezTo>
                  <a:cubicBezTo>
                    <a:pt x="818" y="2505"/>
                    <a:pt x="1149" y="2303"/>
                    <a:pt x="1491" y="2048"/>
                  </a:cubicBezTo>
                  <a:cubicBezTo>
                    <a:pt x="1584" y="1893"/>
                    <a:pt x="1654" y="1725"/>
                    <a:pt x="1703" y="1548"/>
                  </a:cubicBezTo>
                  <a:cubicBezTo>
                    <a:pt x="1831" y="1022"/>
                    <a:pt x="2004" y="505"/>
                    <a:pt x="221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6;p32">
              <a:extLst>
                <a:ext uri="{FF2B5EF4-FFF2-40B4-BE49-F238E27FC236}">
                  <a16:creationId xmlns:a16="http://schemas.microsoft.com/office/drawing/2014/main" id="{5B51B70B-43CC-4667-9083-489AA7EFD798}"/>
                </a:ext>
              </a:extLst>
            </p:cNvPr>
            <p:cNvSpPr/>
            <p:nvPr/>
          </p:nvSpPr>
          <p:spPr>
            <a:xfrm rot="1196114">
              <a:off x="2432675" y="2889777"/>
              <a:ext cx="204987" cy="176326"/>
            </a:xfrm>
            <a:custGeom>
              <a:avLst/>
              <a:gdLst/>
              <a:ahLst/>
              <a:cxnLst/>
              <a:rect l="l" t="t" r="r" b="b"/>
              <a:pathLst>
                <a:path w="1588" h="136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566" y="72"/>
                    <a:pt x="1" y="854"/>
                    <a:pt x="1" y="854"/>
                  </a:cubicBezTo>
                  <a:cubicBezTo>
                    <a:pt x="220" y="1218"/>
                    <a:pt x="595" y="1366"/>
                    <a:pt x="971" y="1366"/>
                  </a:cubicBezTo>
                  <a:cubicBezTo>
                    <a:pt x="1185" y="1366"/>
                    <a:pt x="1400" y="1318"/>
                    <a:pt x="1588" y="1234"/>
                  </a:cubicBezTo>
                  <a:lnTo>
                    <a:pt x="1588" y="1234"/>
                  </a:lnTo>
                  <a:cubicBezTo>
                    <a:pt x="1549" y="1235"/>
                    <a:pt x="1510" y="1236"/>
                    <a:pt x="1472" y="1236"/>
                  </a:cubicBezTo>
                  <a:cubicBezTo>
                    <a:pt x="1038" y="1236"/>
                    <a:pt x="698" y="1157"/>
                    <a:pt x="783" y="775"/>
                  </a:cubicBezTo>
                  <a:cubicBezTo>
                    <a:pt x="863" y="523"/>
                    <a:pt x="1243" y="306"/>
                    <a:pt x="1486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7;p32">
              <a:extLst>
                <a:ext uri="{FF2B5EF4-FFF2-40B4-BE49-F238E27FC236}">
                  <a16:creationId xmlns:a16="http://schemas.microsoft.com/office/drawing/2014/main" id="{C0A07DB2-8D4B-4AB5-931F-87F93CAC0C48}"/>
                </a:ext>
              </a:extLst>
            </p:cNvPr>
            <p:cNvSpPr/>
            <p:nvPr/>
          </p:nvSpPr>
          <p:spPr>
            <a:xfrm rot="1196114">
              <a:off x="2518226" y="2931587"/>
              <a:ext cx="270304" cy="160190"/>
            </a:xfrm>
            <a:custGeom>
              <a:avLst/>
              <a:gdLst/>
              <a:ahLst/>
              <a:cxnLst/>
              <a:rect l="l" t="t" r="r" b="b"/>
              <a:pathLst>
                <a:path w="2094" h="1241" extrusionOk="0">
                  <a:moveTo>
                    <a:pt x="916" y="0"/>
                  </a:moveTo>
                  <a:cubicBezTo>
                    <a:pt x="873" y="0"/>
                    <a:pt x="831" y="2"/>
                    <a:pt x="789" y="5"/>
                  </a:cubicBezTo>
                  <a:cubicBezTo>
                    <a:pt x="546" y="310"/>
                    <a:pt x="166" y="527"/>
                    <a:pt x="86" y="779"/>
                  </a:cubicBezTo>
                  <a:cubicBezTo>
                    <a:pt x="1" y="1161"/>
                    <a:pt x="341" y="1240"/>
                    <a:pt x="775" y="1240"/>
                  </a:cubicBezTo>
                  <a:cubicBezTo>
                    <a:pt x="813" y="1240"/>
                    <a:pt x="852" y="1239"/>
                    <a:pt x="891" y="1238"/>
                  </a:cubicBezTo>
                  <a:cubicBezTo>
                    <a:pt x="1001" y="1190"/>
                    <a:pt x="1107" y="1123"/>
                    <a:pt x="1200" y="1044"/>
                  </a:cubicBezTo>
                  <a:cubicBezTo>
                    <a:pt x="1483" y="805"/>
                    <a:pt x="1779" y="584"/>
                    <a:pt x="2093" y="385"/>
                  </a:cubicBezTo>
                  <a:cubicBezTo>
                    <a:pt x="1660" y="102"/>
                    <a:pt x="1266" y="0"/>
                    <a:pt x="916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8;p32">
              <a:extLst>
                <a:ext uri="{FF2B5EF4-FFF2-40B4-BE49-F238E27FC236}">
                  <a16:creationId xmlns:a16="http://schemas.microsoft.com/office/drawing/2014/main" id="{ECE95809-D763-42CF-97C6-E6CBDE3FE048}"/>
                </a:ext>
              </a:extLst>
            </p:cNvPr>
            <p:cNvSpPr/>
            <p:nvPr/>
          </p:nvSpPr>
          <p:spPr>
            <a:xfrm rot="1196114">
              <a:off x="1382460" y="4474988"/>
              <a:ext cx="255201" cy="777459"/>
            </a:xfrm>
            <a:custGeom>
              <a:avLst/>
              <a:gdLst/>
              <a:ahLst/>
              <a:cxnLst/>
              <a:rect l="l" t="t" r="r" b="b"/>
              <a:pathLst>
                <a:path w="1977" h="6023" extrusionOk="0">
                  <a:moveTo>
                    <a:pt x="14" y="0"/>
                  </a:moveTo>
                  <a:lnTo>
                    <a:pt x="0" y="18"/>
                  </a:lnTo>
                  <a:cubicBezTo>
                    <a:pt x="75" y="76"/>
                    <a:pt x="151" y="138"/>
                    <a:pt x="221" y="199"/>
                  </a:cubicBezTo>
                  <a:cubicBezTo>
                    <a:pt x="407" y="367"/>
                    <a:pt x="579" y="553"/>
                    <a:pt x="734" y="748"/>
                  </a:cubicBezTo>
                  <a:cubicBezTo>
                    <a:pt x="840" y="876"/>
                    <a:pt x="938" y="1013"/>
                    <a:pt x="1030" y="1154"/>
                  </a:cubicBezTo>
                  <a:cubicBezTo>
                    <a:pt x="1132" y="1309"/>
                    <a:pt x="1225" y="1473"/>
                    <a:pt x="1305" y="1641"/>
                  </a:cubicBezTo>
                  <a:cubicBezTo>
                    <a:pt x="1393" y="1818"/>
                    <a:pt x="1468" y="2003"/>
                    <a:pt x="1534" y="2193"/>
                  </a:cubicBezTo>
                  <a:cubicBezTo>
                    <a:pt x="1601" y="2388"/>
                    <a:pt x="1649" y="2587"/>
                    <a:pt x="1689" y="2790"/>
                  </a:cubicBezTo>
                  <a:cubicBezTo>
                    <a:pt x="1729" y="2994"/>
                    <a:pt x="1751" y="3197"/>
                    <a:pt x="1764" y="3405"/>
                  </a:cubicBezTo>
                  <a:cubicBezTo>
                    <a:pt x="1769" y="3507"/>
                    <a:pt x="1769" y="3608"/>
                    <a:pt x="1769" y="3705"/>
                  </a:cubicBezTo>
                  <a:cubicBezTo>
                    <a:pt x="1769" y="3807"/>
                    <a:pt x="1760" y="3904"/>
                    <a:pt x="1756" y="4002"/>
                  </a:cubicBezTo>
                  <a:cubicBezTo>
                    <a:pt x="1738" y="4187"/>
                    <a:pt x="1716" y="4373"/>
                    <a:pt x="1680" y="4554"/>
                  </a:cubicBezTo>
                  <a:cubicBezTo>
                    <a:pt x="1667" y="4643"/>
                    <a:pt x="1645" y="4727"/>
                    <a:pt x="1623" y="4806"/>
                  </a:cubicBezTo>
                  <a:cubicBezTo>
                    <a:pt x="1601" y="4890"/>
                    <a:pt x="1588" y="4970"/>
                    <a:pt x="1561" y="5041"/>
                  </a:cubicBezTo>
                  <a:cubicBezTo>
                    <a:pt x="1517" y="5191"/>
                    <a:pt x="1473" y="5328"/>
                    <a:pt x="1428" y="5447"/>
                  </a:cubicBezTo>
                  <a:cubicBezTo>
                    <a:pt x="1384" y="5562"/>
                    <a:pt x="1349" y="5669"/>
                    <a:pt x="1309" y="5753"/>
                  </a:cubicBezTo>
                  <a:lnTo>
                    <a:pt x="1194" y="6013"/>
                  </a:lnTo>
                  <a:lnTo>
                    <a:pt x="1216" y="6022"/>
                  </a:lnTo>
                  <a:lnTo>
                    <a:pt x="1252" y="5956"/>
                  </a:lnTo>
                  <a:cubicBezTo>
                    <a:pt x="1278" y="5916"/>
                    <a:pt x="1318" y="5850"/>
                    <a:pt x="1362" y="5775"/>
                  </a:cubicBezTo>
                  <a:cubicBezTo>
                    <a:pt x="1411" y="5695"/>
                    <a:pt x="1459" y="5593"/>
                    <a:pt x="1517" y="5478"/>
                  </a:cubicBezTo>
                  <a:cubicBezTo>
                    <a:pt x="1579" y="5346"/>
                    <a:pt x="1636" y="5213"/>
                    <a:pt x="1685" y="5076"/>
                  </a:cubicBezTo>
                  <a:cubicBezTo>
                    <a:pt x="1716" y="5005"/>
                    <a:pt x="1738" y="4926"/>
                    <a:pt x="1764" y="4842"/>
                  </a:cubicBezTo>
                  <a:cubicBezTo>
                    <a:pt x="1795" y="4758"/>
                    <a:pt x="1817" y="4674"/>
                    <a:pt x="1840" y="4585"/>
                  </a:cubicBezTo>
                  <a:cubicBezTo>
                    <a:pt x="1857" y="4497"/>
                    <a:pt x="1884" y="4404"/>
                    <a:pt x="1901" y="4307"/>
                  </a:cubicBezTo>
                  <a:cubicBezTo>
                    <a:pt x="1915" y="4214"/>
                    <a:pt x="1937" y="4117"/>
                    <a:pt x="1946" y="4015"/>
                  </a:cubicBezTo>
                  <a:cubicBezTo>
                    <a:pt x="1950" y="3913"/>
                    <a:pt x="1968" y="3812"/>
                    <a:pt x="1968" y="3710"/>
                  </a:cubicBezTo>
                  <a:cubicBezTo>
                    <a:pt x="1968" y="3604"/>
                    <a:pt x="1977" y="3498"/>
                    <a:pt x="1968" y="3392"/>
                  </a:cubicBezTo>
                  <a:cubicBezTo>
                    <a:pt x="1959" y="3175"/>
                    <a:pt x="1937" y="2963"/>
                    <a:pt x="1897" y="2751"/>
                  </a:cubicBezTo>
                  <a:cubicBezTo>
                    <a:pt x="1857" y="2538"/>
                    <a:pt x="1800" y="2330"/>
                    <a:pt x="1729" y="2127"/>
                  </a:cubicBezTo>
                  <a:cubicBezTo>
                    <a:pt x="1689" y="2025"/>
                    <a:pt x="1658" y="1924"/>
                    <a:pt x="1610" y="1831"/>
                  </a:cubicBezTo>
                  <a:lnTo>
                    <a:pt x="1543" y="1689"/>
                  </a:lnTo>
                  <a:lnTo>
                    <a:pt x="1473" y="1557"/>
                  </a:lnTo>
                  <a:cubicBezTo>
                    <a:pt x="1428" y="1464"/>
                    <a:pt x="1380" y="1380"/>
                    <a:pt x="1327" y="1296"/>
                  </a:cubicBezTo>
                  <a:cubicBezTo>
                    <a:pt x="1269" y="1216"/>
                    <a:pt x="1221" y="1137"/>
                    <a:pt x="1163" y="1066"/>
                  </a:cubicBezTo>
                  <a:cubicBezTo>
                    <a:pt x="1061" y="925"/>
                    <a:pt x="951" y="792"/>
                    <a:pt x="831" y="664"/>
                  </a:cubicBezTo>
                  <a:cubicBezTo>
                    <a:pt x="734" y="558"/>
                    <a:pt x="628" y="456"/>
                    <a:pt x="518" y="363"/>
                  </a:cubicBezTo>
                  <a:cubicBezTo>
                    <a:pt x="420" y="279"/>
                    <a:pt x="332" y="213"/>
                    <a:pt x="257" y="155"/>
                  </a:cubicBezTo>
                  <a:cubicBezTo>
                    <a:pt x="182" y="98"/>
                    <a:pt x="120" y="62"/>
                    <a:pt x="80" y="3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9;p32">
              <a:extLst>
                <a:ext uri="{FF2B5EF4-FFF2-40B4-BE49-F238E27FC236}">
                  <a16:creationId xmlns:a16="http://schemas.microsoft.com/office/drawing/2014/main" id="{C822E3F0-19BA-4D16-981B-2D790EAEC1CC}"/>
                </a:ext>
              </a:extLst>
            </p:cNvPr>
            <p:cNvSpPr/>
            <p:nvPr/>
          </p:nvSpPr>
          <p:spPr>
            <a:xfrm rot="1196114">
              <a:off x="1343682" y="4212687"/>
              <a:ext cx="343753" cy="295726"/>
            </a:xfrm>
            <a:custGeom>
              <a:avLst/>
              <a:gdLst/>
              <a:ahLst/>
              <a:cxnLst/>
              <a:rect l="l" t="t" r="r" b="b"/>
              <a:pathLst>
                <a:path w="2663" h="2291" extrusionOk="0">
                  <a:moveTo>
                    <a:pt x="1464" y="1"/>
                  </a:moveTo>
                  <a:cubicBezTo>
                    <a:pt x="1862" y="598"/>
                    <a:pt x="2110" y="1155"/>
                    <a:pt x="1517" y="1371"/>
                  </a:cubicBezTo>
                  <a:cubicBezTo>
                    <a:pt x="1463" y="1386"/>
                    <a:pt x="1405" y="1392"/>
                    <a:pt x="1344" y="1392"/>
                  </a:cubicBezTo>
                  <a:cubicBezTo>
                    <a:pt x="976" y="1392"/>
                    <a:pt x="490" y="1163"/>
                    <a:pt x="1" y="1106"/>
                  </a:cubicBezTo>
                  <a:lnTo>
                    <a:pt x="1" y="1106"/>
                  </a:lnTo>
                  <a:cubicBezTo>
                    <a:pt x="806" y="2207"/>
                    <a:pt x="2220" y="2291"/>
                    <a:pt x="2220" y="2291"/>
                  </a:cubicBezTo>
                  <a:cubicBezTo>
                    <a:pt x="2662" y="1407"/>
                    <a:pt x="2154" y="469"/>
                    <a:pt x="146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70;p32">
              <a:extLst>
                <a:ext uri="{FF2B5EF4-FFF2-40B4-BE49-F238E27FC236}">
                  <a16:creationId xmlns:a16="http://schemas.microsoft.com/office/drawing/2014/main" id="{1C162B71-2B14-428D-B374-D6540C41A4AC}"/>
                </a:ext>
              </a:extLst>
            </p:cNvPr>
            <p:cNvSpPr/>
            <p:nvPr/>
          </p:nvSpPr>
          <p:spPr>
            <a:xfrm rot="1196114">
              <a:off x="1314122" y="4087679"/>
              <a:ext cx="344270" cy="287078"/>
            </a:xfrm>
            <a:custGeom>
              <a:avLst/>
              <a:gdLst/>
              <a:ahLst/>
              <a:cxnLst/>
              <a:rect l="l" t="t" r="r" b="b"/>
              <a:pathLst>
                <a:path w="2667" h="2224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858"/>
                    <a:pt x="226" y="1486"/>
                    <a:pt x="558" y="1937"/>
                  </a:cubicBezTo>
                  <a:cubicBezTo>
                    <a:pt x="1047" y="1994"/>
                    <a:pt x="1533" y="2223"/>
                    <a:pt x="1901" y="2223"/>
                  </a:cubicBezTo>
                  <a:cubicBezTo>
                    <a:pt x="1962" y="2223"/>
                    <a:pt x="2020" y="2217"/>
                    <a:pt x="2074" y="2202"/>
                  </a:cubicBezTo>
                  <a:cubicBezTo>
                    <a:pt x="2667" y="1986"/>
                    <a:pt x="2419" y="1429"/>
                    <a:pt x="2021" y="832"/>
                  </a:cubicBezTo>
                  <a:cubicBezTo>
                    <a:pt x="1871" y="730"/>
                    <a:pt x="1707" y="651"/>
                    <a:pt x="1539" y="593"/>
                  </a:cubicBezTo>
                  <a:cubicBezTo>
                    <a:pt x="828" y="372"/>
                    <a:pt x="823" y="412"/>
                    <a:pt x="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71;p32">
              <a:extLst>
                <a:ext uri="{FF2B5EF4-FFF2-40B4-BE49-F238E27FC236}">
                  <a16:creationId xmlns:a16="http://schemas.microsoft.com/office/drawing/2014/main" id="{5D6C5A9F-D859-4AEA-8E19-1171672DED1B}"/>
                </a:ext>
              </a:extLst>
            </p:cNvPr>
            <p:cNvSpPr/>
            <p:nvPr/>
          </p:nvSpPr>
          <p:spPr>
            <a:xfrm rot="1196114">
              <a:off x="1425958" y="4651717"/>
              <a:ext cx="230804" cy="176067"/>
            </a:xfrm>
            <a:custGeom>
              <a:avLst/>
              <a:gdLst/>
              <a:ahLst/>
              <a:cxnLst/>
              <a:rect l="l" t="t" r="r" b="b"/>
              <a:pathLst>
                <a:path w="1788" h="1364" extrusionOk="0">
                  <a:moveTo>
                    <a:pt x="713" y="1"/>
                  </a:moveTo>
                  <a:lnTo>
                    <a:pt x="713" y="1"/>
                  </a:lnTo>
                  <a:cubicBezTo>
                    <a:pt x="1097" y="301"/>
                    <a:pt x="1376" y="611"/>
                    <a:pt x="1035" y="867"/>
                  </a:cubicBezTo>
                  <a:cubicBezTo>
                    <a:pt x="814" y="1013"/>
                    <a:pt x="386" y="938"/>
                    <a:pt x="1" y="1013"/>
                  </a:cubicBezTo>
                  <a:cubicBezTo>
                    <a:pt x="396" y="1297"/>
                    <a:pt x="843" y="1364"/>
                    <a:pt x="1177" y="1364"/>
                  </a:cubicBezTo>
                  <a:cubicBezTo>
                    <a:pt x="1479" y="1364"/>
                    <a:pt x="1690" y="1309"/>
                    <a:pt x="1690" y="1309"/>
                  </a:cubicBezTo>
                  <a:cubicBezTo>
                    <a:pt x="1787" y="655"/>
                    <a:pt x="1261" y="160"/>
                    <a:pt x="7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72;p32">
              <a:extLst>
                <a:ext uri="{FF2B5EF4-FFF2-40B4-BE49-F238E27FC236}">
                  <a16:creationId xmlns:a16="http://schemas.microsoft.com/office/drawing/2014/main" id="{E95CD345-6359-4F82-8577-F400EE31A4D4}"/>
                </a:ext>
              </a:extLst>
            </p:cNvPr>
            <p:cNvSpPr/>
            <p:nvPr/>
          </p:nvSpPr>
          <p:spPr>
            <a:xfrm rot="1196114">
              <a:off x="1343119" y="4612968"/>
              <a:ext cx="275209" cy="145733"/>
            </a:xfrm>
            <a:custGeom>
              <a:avLst/>
              <a:gdLst/>
              <a:ahLst/>
              <a:cxnLst/>
              <a:rect l="l" t="t" r="r" b="b"/>
              <a:pathLst>
                <a:path w="2132" h="1129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553"/>
                    <a:pt x="452" y="907"/>
                    <a:pt x="761" y="1128"/>
                  </a:cubicBezTo>
                  <a:cubicBezTo>
                    <a:pt x="1142" y="1053"/>
                    <a:pt x="1570" y="1128"/>
                    <a:pt x="1796" y="982"/>
                  </a:cubicBezTo>
                  <a:cubicBezTo>
                    <a:pt x="2132" y="726"/>
                    <a:pt x="1853" y="416"/>
                    <a:pt x="1473" y="116"/>
                  </a:cubicBezTo>
                  <a:cubicBezTo>
                    <a:pt x="1354" y="85"/>
                    <a:pt x="1230" y="67"/>
                    <a:pt x="1106" y="67"/>
                  </a:cubicBezTo>
                  <a:cubicBezTo>
                    <a:pt x="1076" y="67"/>
                    <a:pt x="1045" y="67"/>
                    <a:pt x="1014" y="67"/>
                  </a:cubicBezTo>
                  <a:cubicBezTo>
                    <a:pt x="677" y="67"/>
                    <a:pt x="337" y="45"/>
                    <a:pt x="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79;p32">
              <a:extLst>
                <a:ext uri="{FF2B5EF4-FFF2-40B4-BE49-F238E27FC236}">
                  <a16:creationId xmlns:a16="http://schemas.microsoft.com/office/drawing/2014/main" id="{E07547A9-B424-43B5-B559-5473E94F7461}"/>
                </a:ext>
              </a:extLst>
            </p:cNvPr>
            <p:cNvSpPr/>
            <p:nvPr/>
          </p:nvSpPr>
          <p:spPr>
            <a:xfrm rot="1196114">
              <a:off x="2021305" y="2323875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A44EA6F6-428E-4977-9822-1C354E157E2C}"/>
              </a:ext>
            </a:extLst>
          </p:cNvPr>
          <p:cNvGrpSpPr/>
          <p:nvPr/>
        </p:nvGrpSpPr>
        <p:grpSpPr>
          <a:xfrm flipH="1">
            <a:off x="9370508" y="2033404"/>
            <a:ext cx="2080907" cy="3668436"/>
            <a:chOff x="1314122" y="1914596"/>
            <a:chExt cx="2028155" cy="3668436"/>
          </a:xfrm>
        </p:grpSpPr>
        <p:sp>
          <p:nvSpPr>
            <p:cNvPr id="394" name="Google Shape;440;p32">
              <a:extLst>
                <a:ext uri="{FF2B5EF4-FFF2-40B4-BE49-F238E27FC236}">
                  <a16:creationId xmlns:a16="http://schemas.microsoft.com/office/drawing/2014/main" id="{369A5B3A-D77B-484C-B5EE-75729D438578}"/>
                </a:ext>
              </a:extLst>
            </p:cNvPr>
            <p:cNvSpPr/>
            <p:nvPr/>
          </p:nvSpPr>
          <p:spPr>
            <a:xfrm rot="1196114">
              <a:off x="1442605" y="3359133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41;p32">
              <a:extLst>
                <a:ext uri="{FF2B5EF4-FFF2-40B4-BE49-F238E27FC236}">
                  <a16:creationId xmlns:a16="http://schemas.microsoft.com/office/drawing/2014/main" id="{4F60A992-15C2-4740-9583-94C8E16B3808}"/>
                </a:ext>
              </a:extLst>
            </p:cNvPr>
            <p:cNvSpPr/>
            <p:nvPr/>
          </p:nvSpPr>
          <p:spPr>
            <a:xfrm rot="1196114">
              <a:off x="1520871" y="3406851"/>
              <a:ext cx="122889" cy="41177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42;p32">
              <a:extLst>
                <a:ext uri="{FF2B5EF4-FFF2-40B4-BE49-F238E27FC236}">
                  <a16:creationId xmlns:a16="http://schemas.microsoft.com/office/drawing/2014/main" id="{A5AA7C57-7A96-4BD5-B4EE-176DFFE68953}"/>
                </a:ext>
              </a:extLst>
            </p:cNvPr>
            <p:cNvSpPr/>
            <p:nvPr/>
          </p:nvSpPr>
          <p:spPr>
            <a:xfrm rot="1196114">
              <a:off x="1569050" y="3215762"/>
              <a:ext cx="177879" cy="180973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43;p32">
              <a:extLst>
                <a:ext uri="{FF2B5EF4-FFF2-40B4-BE49-F238E27FC236}">
                  <a16:creationId xmlns:a16="http://schemas.microsoft.com/office/drawing/2014/main" id="{00BD6ED0-BA60-43EB-9374-7CA4C5C2906F}"/>
                </a:ext>
              </a:extLst>
            </p:cNvPr>
            <p:cNvSpPr/>
            <p:nvPr/>
          </p:nvSpPr>
          <p:spPr>
            <a:xfrm rot="1196114">
              <a:off x="1607417" y="3264254"/>
              <a:ext cx="91909" cy="9203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44;p32">
              <a:extLst>
                <a:ext uri="{FF2B5EF4-FFF2-40B4-BE49-F238E27FC236}">
                  <a16:creationId xmlns:a16="http://schemas.microsoft.com/office/drawing/2014/main" id="{4F12E80E-306F-40C3-B821-799FC5EB6F34}"/>
                </a:ext>
              </a:extLst>
            </p:cNvPr>
            <p:cNvSpPr/>
            <p:nvPr/>
          </p:nvSpPr>
          <p:spPr>
            <a:xfrm rot="1196114">
              <a:off x="1629125" y="3450757"/>
              <a:ext cx="32658" cy="127275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46;p32">
              <a:extLst>
                <a:ext uri="{FF2B5EF4-FFF2-40B4-BE49-F238E27FC236}">
                  <a16:creationId xmlns:a16="http://schemas.microsoft.com/office/drawing/2014/main" id="{61675FAC-52E8-4A16-BA62-9D33A4489A56}"/>
                </a:ext>
              </a:extLst>
            </p:cNvPr>
            <p:cNvSpPr/>
            <p:nvPr/>
          </p:nvSpPr>
          <p:spPr>
            <a:xfrm rot="1196114">
              <a:off x="1629802" y="3456965"/>
              <a:ext cx="297541" cy="465856"/>
            </a:xfrm>
            <a:custGeom>
              <a:avLst/>
              <a:gdLst/>
              <a:ahLst/>
              <a:cxnLst/>
              <a:rect l="l" t="t" r="r" b="b"/>
              <a:pathLst>
                <a:path w="2305" h="3609" extrusionOk="0">
                  <a:moveTo>
                    <a:pt x="14" y="0"/>
                  </a:moveTo>
                  <a:lnTo>
                    <a:pt x="1" y="14"/>
                  </a:lnTo>
                  <a:cubicBezTo>
                    <a:pt x="1" y="14"/>
                    <a:pt x="49" y="62"/>
                    <a:pt x="129" y="146"/>
                  </a:cubicBezTo>
                  <a:cubicBezTo>
                    <a:pt x="164" y="191"/>
                    <a:pt x="217" y="239"/>
                    <a:pt x="270" y="301"/>
                  </a:cubicBezTo>
                  <a:lnTo>
                    <a:pt x="447" y="509"/>
                  </a:lnTo>
                  <a:cubicBezTo>
                    <a:pt x="513" y="584"/>
                    <a:pt x="580" y="672"/>
                    <a:pt x="651" y="765"/>
                  </a:cubicBezTo>
                  <a:cubicBezTo>
                    <a:pt x="721" y="854"/>
                    <a:pt x="801" y="947"/>
                    <a:pt x="872" y="1053"/>
                  </a:cubicBezTo>
                  <a:lnTo>
                    <a:pt x="1093" y="1367"/>
                  </a:lnTo>
                  <a:cubicBezTo>
                    <a:pt x="1172" y="1473"/>
                    <a:pt x="1239" y="1592"/>
                    <a:pt x="1309" y="1703"/>
                  </a:cubicBezTo>
                  <a:lnTo>
                    <a:pt x="1522" y="2043"/>
                  </a:lnTo>
                  <a:cubicBezTo>
                    <a:pt x="1592" y="2154"/>
                    <a:pt x="1650" y="2273"/>
                    <a:pt x="1707" y="2383"/>
                  </a:cubicBezTo>
                  <a:cubicBezTo>
                    <a:pt x="1765" y="2494"/>
                    <a:pt x="1822" y="2600"/>
                    <a:pt x="1875" y="2702"/>
                  </a:cubicBezTo>
                  <a:cubicBezTo>
                    <a:pt x="1928" y="2795"/>
                    <a:pt x="1972" y="2892"/>
                    <a:pt x="2017" y="2994"/>
                  </a:cubicBezTo>
                  <a:lnTo>
                    <a:pt x="2282" y="3608"/>
                  </a:lnTo>
                  <a:lnTo>
                    <a:pt x="2304" y="3599"/>
                  </a:lnTo>
                  <a:cubicBezTo>
                    <a:pt x="2255" y="3378"/>
                    <a:pt x="2202" y="3157"/>
                    <a:pt x="2132" y="2941"/>
                  </a:cubicBezTo>
                  <a:cubicBezTo>
                    <a:pt x="2105" y="2834"/>
                    <a:pt x="2065" y="2733"/>
                    <a:pt x="2021" y="2631"/>
                  </a:cubicBezTo>
                  <a:cubicBezTo>
                    <a:pt x="1977" y="2525"/>
                    <a:pt x="1928" y="2410"/>
                    <a:pt x="1871" y="2295"/>
                  </a:cubicBezTo>
                  <a:lnTo>
                    <a:pt x="1791" y="2118"/>
                  </a:lnTo>
                  <a:cubicBezTo>
                    <a:pt x="1765" y="2056"/>
                    <a:pt x="1734" y="1994"/>
                    <a:pt x="1698" y="1941"/>
                  </a:cubicBezTo>
                  <a:lnTo>
                    <a:pt x="1491" y="1592"/>
                  </a:lnTo>
                  <a:cubicBezTo>
                    <a:pt x="1415" y="1473"/>
                    <a:pt x="1340" y="1362"/>
                    <a:pt x="1261" y="1252"/>
                  </a:cubicBezTo>
                  <a:cubicBezTo>
                    <a:pt x="1185" y="1141"/>
                    <a:pt x="1101" y="1039"/>
                    <a:pt x="1022" y="938"/>
                  </a:cubicBezTo>
                  <a:cubicBezTo>
                    <a:pt x="947" y="845"/>
                    <a:pt x="863" y="752"/>
                    <a:pt x="779" y="664"/>
                  </a:cubicBezTo>
                  <a:cubicBezTo>
                    <a:pt x="699" y="580"/>
                    <a:pt x="624" y="496"/>
                    <a:pt x="549" y="429"/>
                  </a:cubicBezTo>
                  <a:cubicBezTo>
                    <a:pt x="474" y="359"/>
                    <a:pt x="399" y="297"/>
                    <a:pt x="341" y="239"/>
                  </a:cubicBezTo>
                  <a:cubicBezTo>
                    <a:pt x="279" y="186"/>
                    <a:pt x="217" y="142"/>
                    <a:pt x="169" y="107"/>
                  </a:cubicBezTo>
                  <a:cubicBezTo>
                    <a:pt x="124" y="71"/>
                    <a:pt x="85" y="45"/>
                    <a:pt x="58" y="2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47;p32">
              <a:extLst>
                <a:ext uri="{FF2B5EF4-FFF2-40B4-BE49-F238E27FC236}">
                  <a16:creationId xmlns:a16="http://schemas.microsoft.com/office/drawing/2014/main" id="{280EF9A8-FD23-4C40-B6E3-D8EE3DD42D40}"/>
                </a:ext>
              </a:extLst>
            </p:cNvPr>
            <p:cNvSpPr/>
            <p:nvPr/>
          </p:nvSpPr>
          <p:spPr>
            <a:xfrm rot="1196114">
              <a:off x="1790860" y="2399489"/>
              <a:ext cx="857382" cy="3183543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628" y="1"/>
                  </a:moveTo>
                  <a:lnTo>
                    <a:pt x="6403" y="213"/>
                  </a:lnTo>
                  <a:cubicBezTo>
                    <a:pt x="6257" y="350"/>
                    <a:pt x="6036" y="544"/>
                    <a:pt x="5757" y="792"/>
                  </a:cubicBezTo>
                  <a:cubicBezTo>
                    <a:pt x="5479" y="1044"/>
                    <a:pt x="5134" y="1340"/>
                    <a:pt x="4745" y="1685"/>
                  </a:cubicBezTo>
                  <a:cubicBezTo>
                    <a:pt x="4351" y="2030"/>
                    <a:pt x="3909" y="2415"/>
                    <a:pt x="3445" y="2866"/>
                  </a:cubicBezTo>
                  <a:cubicBezTo>
                    <a:pt x="2941" y="3343"/>
                    <a:pt x="2468" y="3856"/>
                    <a:pt x="2030" y="4395"/>
                  </a:cubicBezTo>
                  <a:cubicBezTo>
                    <a:pt x="1531" y="5005"/>
                    <a:pt x="1115" y="5673"/>
                    <a:pt x="788" y="6385"/>
                  </a:cubicBezTo>
                  <a:cubicBezTo>
                    <a:pt x="447" y="7154"/>
                    <a:pt x="217" y="7972"/>
                    <a:pt x="116" y="8808"/>
                  </a:cubicBezTo>
                  <a:cubicBezTo>
                    <a:pt x="1" y="9661"/>
                    <a:pt x="23" y="10536"/>
                    <a:pt x="116" y="11399"/>
                  </a:cubicBezTo>
                  <a:cubicBezTo>
                    <a:pt x="164" y="11832"/>
                    <a:pt x="240" y="12256"/>
                    <a:pt x="324" y="12681"/>
                  </a:cubicBezTo>
                  <a:cubicBezTo>
                    <a:pt x="372" y="12888"/>
                    <a:pt x="421" y="13101"/>
                    <a:pt x="469" y="13309"/>
                  </a:cubicBezTo>
                  <a:lnTo>
                    <a:pt x="633" y="13923"/>
                  </a:lnTo>
                  <a:lnTo>
                    <a:pt x="792" y="14529"/>
                  </a:lnTo>
                  <a:cubicBezTo>
                    <a:pt x="845" y="14732"/>
                    <a:pt x="903" y="14931"/>
                    <a:pt x="947" y="15130"/>
                  </a:cubicBezTo>
                  <a:cubicBezTo>
                    <a:pt x="1027" y="15532"/>
                    <a:pt x="1128" y="15921"/>
                    <a:pt x="1181" y="16315"/>
                  </a:cubicBezTo>
                  <a:cubicBezTo>
                    <a:pt x="1212" y="16514"/>
                    <a:pt x="1256" y="16704"/>
                    <a:pt x="1279" y="16899"/>
                  </a:cubicBezTo>
                  <a:cubicBezTo>
                    <a:pt x="1296" y="17093"/>
                    <a:pt x="1318" y="17288"/>
                    <a:pt x="1345" y="17473"/>
                  </a:cubicBezTo>
                  <a:cubicBezTo>
                    <a:pt x="1371" y="17663"/>
                    <a:pt x="1385" y="17854"/>
                    <a:pt x="1398" y="18039"/>
                  </a:cubicBezTo>
                  <a:cubicBezTo>
                    <a:pt x="1407" y="18225"/>
                    <a:pt x="1429" y="18411"/>
                    <a:pt x="1433" y="18592"/>
                  </a:cubicBezTo>
                  <a:cubicBezTo>
                    <a:pt x="1455" y="19277"/>
                    <a:pt x="1433" y="19962"/>
                    <a:pt x="1358" y="20639"/>
                  </a:cubicBezTo>
                  <a:cubicBezTo>
                    <a:pt x="1310" y="20953"/>
                    <a:pt x="1274" y="21258"/>
                    <a:pt x="1212" y="21541"/>
                  </a:cubicBezTo>
                  <a:cubicBezTo>
                    <a:pt x="1181" y="21682"/>
                    <a:pt x="1159" y="21824"/>
                    <a:pt x="1124" y="21956"/>
                  </a:cubicBezTo>
                  <a:cubicBezTo>
                    <a:pt x="1088" y="22089"/>
                    <a:pt x="1053" y="22217"/>
                    <a:pt x="1022" y="22341"/>
                  </a:cubicBezTo>
                  <a:cubicBezTo>
                    <a:pt x="996" y="22469"/>
                    <a:pt x="951" y="22589"/>
                    <a:pt x="912" y="22699"/>
                  </a:cubicBezTo>
                  <a:cubicBezTo>
                    <a:pt x="876" y="22814"/>
                    <a:pt x="845" y="22929"/>
                    <a:pt x="801" y="23031"/>
                  </a:cubicBezTo>
                  <a:cubicBezTo>
                    <a:pt x="722" y="23243"/>
                    <a:pt x="655" y="23438"/>
                    <a:pt x="576" y="23606"/>
                  </a:cubicBezTo>
                  <a:cubicBezTo>
                    <a:pt x="531" y="23690"/>
                    <a:pt x="496" y="23769"/>
                    <a:pt x="465" y="23844"/>
                  </a:cubicBezTo>
                  <a:cubicBezTo>
                    <a:pt x="430" y="23920"/>
                    <a:pt x="390" y="23990"/>
                    <a:pt x="359" y="24057"/>
                  </a:cubicBezTo>
                  <a:cubicBezTo>
                    <a:pt x="297" y="24185"/>
                    <a:pt x="240" y="24295"/>
                    <a:pt x="191" y="24379"/>
                  </a:cubicBezTo>
                  <a:lnTo>
                    <a:pt x="36" y="24649"/>
                  </a:lnTo>
                  <a:lnTo>
                    <a:pt x="54" y="24662"/>
                  </a:lnTo>
                  <a:lnTo>
                    <a:pt x="213" y="24401"/>
                  </a:lnTo>
                  <a:cubicBezTo>
                    <a:pt x="271" y="24317"/>
                    <a:pt x="328" y="24207"/>
                    <a:pt x="394" y="24079"/>
                  </a:cubicBezTo>
                  <a:cubicBezTo>
                    <a:pt x="430" y="24017"/>
                    <a:pt x="469" y="23946"/>
                    <a:pt x="505" y="23875"/>
                  </a:cubicBezTo>
                  <a:lnTo>
                    <a:pt x="620" y="23632"/>
                  </a:lnTo>
                  <a:cubicBezTo>
                    <a:pt x="708" y="23469"/>
                    <a:pt x="779" y="23274"/>
                    <a:pt x="867" y="23062"/>
                  </a:cubicBezTo>
                  <a:cubicBezTo>
                    <a:pt x="912" y="22960"/>
                    <a:pt x="947" y="22850"/>
                    <a:pt x="987" y="22730"/>
                  </a:cubicBezTo>
                  <a:cubicBezTo>
                    <a:pt x="1022" y="22615"/>
                    <a:pt x="1071" y="22500"/>
                    <a:pt x="1106" y="22372"/>
                  </a:cubicBezTo>
                  <a:cubicBezTo>
                    <a:pt x="1270" y="21811"/>
                    <a:pt x="1398" y="21240"/>
                    <a:pt x="1478" y="20661"/>
                  </a:cubicBezTo>
                  <a:cubicBezTo>
                    <a:pt x="1562" y="19971"/>
                    <a:pt x="1597" y="19282"/>
                    <a:pt x="1584" y="18592"/>
                  </a:cubicBezTo>
                  <a:cubicBezTo>
                    <a:pt x="1584" y="18406"/>
                    <a:pt x="1566" y="18221"/>
                    <a:pt x="1557" y="18030"/>
                  </a:cubicBezTo>
                  <a:cubicBezTo>
                    <a:pt x="1548" y="17845"/>
                    <a:pt x="1535" y="17655"/>
                    <a:pt x="1513" y="17460"/>
                  </a:cubicBezTo>
                  <a:cubicBezTo>
                    <a:pt x="1491" y="17270"/>
                    <a:pt x="1478" y="17075"/>
                    <a:pt x="1451" y="16876"/>
                  </a:cubicBezTo>
                  <a:cubicBezTo>
                    <a:pt x="1424" y="16682"/>
                    <a:pt x="1389" y="16487"/>
                    <a:pt x="1358" y="16288"/>
                  </a:cubicBezTo>
                  <a:cubicBezTo>
                    <a:pt x="1305" y="15891"/>
                    <a:pt x="1208" y="15493"/>
                    <a:pt x="1128" y="15090"/>
                  </a:cubicBezTo>
                  <a:cubicBezTo>
                    <a:pt x="1035" y="14684"/>
                    <a:pt x="925" y="14281"/>
                    <a:pt x="819" y="13874"/>
                  </a:cubicBezTo>
                  <a:cubicBezTo>
                    <a:pt x="589" y="13052"/>
                    <a:pt x="425" y="12221"/>
                    <a:pt x="324" y="11376"/>
                  </a:cubicBezTo>
                  <a:cubicBezTo>
                    <a:pt x="226" y="10528"/>
                    <a:pt x="204" y="9665"/>
                    <a:pt x="310" y="8834"/>
                  </a:cubicBezTo>
                  <a:cubicBezTo>
                    <a:pt x="408" y="8016"/>
                    <a:pt x="624" y="7216"/>
                    <a:pt x="956" y="6460"/>
                  </a:cubicBezTo>
                  <a:cubicBezTo>
                    <a:pt x="1270" y="5757"/>
                    <a:pt x="1672" y="5098"/>
                    <a:pt x="2150" y="4493"/>
                  </a:cubicBezTo>
                  <a:cubicBezTo>
                    <a:pt x="2578" y="3953"/>
                    <a:pt x="3038" y="3436"/>
                    <a:pt x="3533" y="2954"/>
                  </a:cubicBezTo>
                  <a:cubicBezTo>
                    <a:pt x="3989" y="2503"/>
                    <a:pt x="4422" y="2105"/>
                    <a:pt x="4802" y="1751"/>
                  </a:cubicBezTo>
                  <a:cubicBezTo>
                    <a:pt x="5187" y="1398"/>
                    <a:pt x="5523" y="1093"/>
                    <a:pt x="5793" y="836"/>
                  </a:cubicBezTo>
                  <a:cubicBezTo>
                    <a:pt x="6067" y="580"/>
                    <a:pt x="6279" y="376"/>
                    <a:pt x="6421" y="235"/>
                  </a:cubicBezTo>
                  <a:lnTo>
                    <a:pt x="6642" y="18"/>
                  </a:lnTo>
                  <a:lnTo>
                    <a:pt x="6628" y="1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48;p32">
              <a:extLst>
                <a:ext uri="{FF2B5EF4-FFF2-40B4-BE49-F238E27FC236}">
                  <a16:creationId xmlns:a16="http://schemas.microsoft.com/office/drawing/2014/main" id="{EC841000-0F8C-496C-8CA4-3E7F4940F1D6}"/>
                </a:ext>
              </a:extLst>
            </p:cNvPr>
            <p:cNvSpPr/>
            <p:nvPr/>
          </p:nvSpPr>
          <p:spPr>
            <a:xfrm rot="1196114">
              <a:off x="2051384" y="2464520"/>
              <a:ext cx="133087" cy="1007999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8" y="36"/>
                    <a:pt x="44" y="89"/>
                  </a:cubicBezTo>
                  <a:cubicBezTo>
                    <a:pt x="67" y="142"/>
                    <a:pt x="102" y="217"/>
                    <a:pt x="142" y="319"/>
                  </a:cubicBezTo>
                  <a:cubicBezTo>
                    <a:pt x="164" y="367"/>
                    <a:pt x="181" y="425"/>
                    <a:pt x="204" y="487"/>
                  </a:cubicBezTo>
                  <a:cubicBezTo>
                    <a:pt x="226" y="544"/>
                    <a:pt x="248" y="615"/>
                    <a:pt x="265" y="686"/>
                  </a:cubicBezTo>
                  <a:cubicBezTo>
                    <a:pt x="310" y="827"/>
                    <a:pt x="349" y="995"/>
                    <a:pt x="394" y="1172"/>
                  </a:cubicBezTo>
                  <a:cubicBezTo>
                    <a:pt x="411" y="1265"/>
                    <a:pt x="429" y="1358"/>
                    <a:pt x="451" y="1455"/>
                  </a:cubicBezTo>
                  <a:cubicBezTo>
                    <a:pt x="473" y="1552"/>
                    <a:pt x="495" y="1654"/>
                    <a:pt x="513" y="1756"/>
                  </a:cubicBezTo>
                  <a:cubicBezTo>
                    <a:pt x="531" y="1862"/>
                    <a:pt x="553" y="1968"/>
                    <a:pt x="566" y="2078"/>
                  </a:cubicBezTo>
                  <a:cubicBezTo>
                    <a:pt x="579" y="2189"/>
                    <a:pt x="597" y="2299"/>
                    <a:pt x="615" y="2414"/>
                  </a:cubicBezTo>
                  <a:cubicBezTo>
                    <a:pt x="650" y="2644"/>
                    <a:pt x="668" y="2883"/>
                    <a:pt x="699" y="3122"/>
                  </a:cubicBezTo>
                  <a:cubicBezTo>
                    <a:pt x="725" y="3365"/>
                    <a:pt x="739" y="3608"/>
                    <a:pt x="761" y="3856"/>
                  </a:cubicBezTo>
                  <a:cubicBezTo>
                    <a:pt x="783" y="4099"/>
                    <a:pt x="792" y="4346"/>
                    <a:pt x="809" y="4590"/>
                  </a:cubicBezTo>
                  <a:cubicBezTo>
                    <a:pt x="827" y="4833"/>
                    <a:pt x="831" y="5072"/>
                    <a:pt x="840" y="5301"/>
                  </a:cubicBezTo>
                  <a:cubicBezTo>
                    <a:pt x="849" y="5536"/>
                    <a:pt x="858" y="5757"/>
                    <a:pt x="862" y="5969"/>
                  </a:cubicBezTo>
                  <a:cubicBezTo>
                    <a:pt x="867" y="6181"/>
                    <a:pt x="867" y="6385"/>
                    <a:pt x="876" y="6570"/>
                  </a:cubicBezTo>
                  <a:cubicBezTo>
                    <a:pt x="884" y="6756"/>
                    <a:pt x="884" y="6924"/>
                    <a:pt x="884" y="7079"/>
                  </a:cubicBezTo>
                  <a:cubicBezTo>
                    <a:pt x="889" y="7229"/>
                    <a:pt x="893" y="7357"/>
                    <a:pt x="893" y="7468"/>
                  </a:cubicBezTo>
                  <a:cubicBezTo>
                    <a:pt x="898" y="7684"/>
                    <a:pt x="902" y="7808"/>
                    <a:pt x="902" y="7808"/>
                  </a:cubicBezTo>
                  <a:cubicBezTo>
                    <a:pt x="902" y="7808"/>
                    <a:pt x="915" y="7684"/>
                    <a:pt x="933" y="7468"/>
                  </a:cubicBezTo>
                  <a:cubicBezTo>
                    <a:pt x="942" y="7362"/>
                    <a:pt x="955" y="7229"/>
                    <a:pt x="964" y="7079"/>
                  </a:cubicBezTo>
                  <a:cubicBezTo>
                    <a:pt x="977" y="6928"/>
                    <a:pt x="995" y="6756"/>
                    <a:pt x="999" y="6570"/>
                  </a:cubicBezTo>
                  <a:cubicBezTo>
                    <a:pt x="1004" y="6385"/>
                    <a:pt x="1013" y="6186"/>
                    <a:pt x="1021" y="5969"/>
                  </a:cubicBezTo>
                  <a:cubicBezTo>
                    <a:pt x="1021" y="5858"/>
                    <a:pt x="1030" y="5748"/>
                    <a:pt x="1030" y="5637"/>
                  </a:cubicBezTo>
                  <a:lnTo>
                    <a:pt x="1030" y="5297"/>
                  </a:lnTo>
                  <a:cubicBezTo>
                    <a:pt x="1026" y="5063"/>
                    <a:pt x="1030" y="4824"/>
                    <a:pt x="1017" y="4576"/>
                  </a:cubicBezTo>
                  <a:cubicBezTo>
                    <a:pt x="1004" y="4333"/>
                    <a:pt x="999" y="4086"/>
                    <a:pt x="977" y="3838"/>
                  </a:cubicBezTo>
                  <a:cubicBezTo>
                    <a:pt x="951" y="3590"/>
                    <a:pt x="937" y="3338"/>
                    <a:pt x="902" y="3095"/>
                  </a:cubicBezTo>
                  <a:cubicBezTo>
                    <a:pt x="871" y="2852"/>
                    <a:pt x="845" y="2613"/>
                    <a:pt x="800" y="2383"/>
                  </a:cubicBezTo>
                  <a:cubicBezTo>
                    <a:pt x="778" y="2264"/>
                    <a:pt x="765" y="2153"/>
                    <a:pt x="739" y="2043"/>
                  </a:cubicBezTo>
                  <a:cubicBezTo>
                    <a:pt x="716" y="1932"/>
                    <a:pt x="690" y="1826"/>
                    <a:pt x="668" y="1720"/>
                  </a:cubicBezTo>
                  <a:cubicBezTo>
                    <a:pt x="624" y="1512"/>
                    <a:pt x="571" y="1318"/>
                    <a:pt x="513" y="1137"/>
                  </a:cubicBezTo>
                  <a:cubicBezTo>
                    <a:pt x="456" y="960"/>
                    <a:pt x="403" y="796"/>
                    <a:pt x="341" y="655"/>
                  </a:cubicBezTo>
                  <a:cubicBezTo>
                    <a:pt x="314" y="584"/>
                    <a:pt x="288" y="522"/>
                    <a:pt x="257" y="460"/>
                  </a:cubicBezTo>
                  <a:cubicBezTo>
                    <a:pt x="230" y="398"/>
                    <a:pt x="208" y="341"/>
                    <a:pt x="181" y="297"/>
                  </a:cubicBezTo>
                  <a:cubicBezTo>
                    <a:pt x="142" y="217"/>
                    <a:pt x="102" y="146"/>
                    <a:pt x="53" y="76"/>
                  </a:cubicBezTo>
                  <a:cubicBezTo>
                    <a:pt x="18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49;p32">
              <a:extLst>
                <a:ext uri="{FF2B5EF4-FFF2-40B4-BE49-F238E27FC236}">
                  <a16:creationId xmlns:a16="http://schemas.microsoft.com/office/drawing/2014/main" id="{56FECD95-3DCB-4149-A8EB-B22184CB3B76}"/>
                </a:ext>
              </a:extLst>
            </p:cNvPr>
            <p:cNvSpPr/>
            <p:nvPr/>
          </p:nvSpPr>
          <p:spPr>
            <a:xfrm rot="1196114">
              <a:off x="2219852" y="2096377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1798" y="0"/>
                  </a:moveTo>
                  <a:cubicBezTo>
                    <a:pt x="1756" y="0"/>
                    <a:pt x="1713" y="3"/>
                    <a:pt x="1668" y="8"/>
                  </a:cubicBezTo>
                  <a:cubicBezTo>
                    <a:pt x="0" y="645"/>
                    <a:pt x="449" y="3002"/>
                    <a:pt x="609" y="3002"/>
                  </a:cubicBezTo>
                  <a:cubicBezTo>
                    <a:pt x="611" y="3002"/>
                    <a:pt x="613" y="3002"/>
                    <a:pt x="615" y="3001"/>
                  </a:cubicBezTo>
                  <a:cubicBezTo>
                    <a:pt x="2961" y="2035"/>
                    <a:pt x="3007" y="0"/>
                    <a:pt x="1798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50;p32">
              <a:extLst>
                <a:ext uri="{FF2B5EF4-FFF2-40B4-BE49-F238E27FC236}">
                  <a16:creationId xmlns:a16="http://schemas.microsoft.com/office/drawing/2014/main" id="{2BF6CC9A-002A-4FF2-A634-8A5490FE9E36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51;p32">
              <a:extLst>
                <a:ext uri="{FF2B5EF4-FFF2-40B4-BE49-F238E27FC236}">
                  <a16:creationId xmlns:a16="http://schemas.microsoft.com/office/drawing/2014/main" id="{BD2E82FC-1423-4D1C-840F-7C7A5AF1120F}"/>
                </a:ext>
              </a:extLst>
            </p:cNvPr>
            <p:cNvSpPr/>
            <p:nvPr/>
          </p:nvSpPr>
          <p:spPr>
            <a:xfrm rot="1196114">
              <a:off x="1716895" y="2326038"/>
              <a:ext cx="490523" cy="240737"/>
            </a:xfrm>
            <a:custGeom>
              <a:avLst/>
              <a:gdLst/>
              <a:ahLst/>
              <a:cxnLst/>
              <a:rect l="l" t="t" r="r" b="b"/>
              <a:pathLst>
                <a:path w="3800" h="1865" extrusionOk="0">
                  <a:moveTo>
                    <a:pt x="2151" y="0"/>
                  </a:moveTo>
                  <a:cubicBezTo>
                    <a:pt x="691" y="0"/>
                    <a:pt x="1" y="1058"/>
                    <a:pt x="812" y="1706"/>
                  </a:cubicBezTo>
                  <a:cubicBezTo>
                    <a:pt x="1063" y="1817"/>
                    <a:pt x="1307" y="1865"/>
                    <a:pt x="1540" y="1865"/>
                  </a:cubicBezTo>
                  <a:cubicBezTo>
                    <a:pt x="2840" y="1865"/>
                    <a:pt x="3800" y="387"/>
                    <a:pt x="3668" y="331"/>
                  </a:cubicBezTo>
                  <a:cubicBezTo>
                    <a:pt x="3106" y="97"/>
                    <a:pt x="2593" y="0"/>
                    <a:pt x="2151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52;p32">
              <a:extLst>
                <a:ext uri="{FF2B5EF4-FFF2-40B4-BE49-F238E27FC236}">
                  <a16:creationId xmlns:a16="http://schemas.microsoft.com/office/drawing/2014/main" id="{82C80194-CB8D-4A53-B923-C978220CEECA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53;p32">
              <a:extLst>
                <a:ext uri="{FF2B5EF4-FFF2-40B4-BE49-F238E27FC236}">
                  <a16:creationId xmlns:a16="http://schemas.microsoft.com/office/drawing/2014/main" id="{3E7C4A4E-5921-4726-8B4D-16513814DEAD}"/>
                </a:ext>
              </a:extLst>
            </p:cNvPr>
            <p:cNvSpPr/>
            <p:nvPr/>
          </p:nvSpPr>
          <p:spPr>
            <a:xfrm rot="1196114">
              <a:off x="2243586" y="2333602"/>
              <a:ext cx="490523" cy="240221"/>
            </a:xfrm>
            <a:custGeom>
              <a:avLst/>
              <a:gdLst/>
              <a:ahLst/>
              <a:cxnLst/>
              <a:rect l="l" t="t" r="r" b="b"/>
              <a:pathLst>
                <a:path w="3800" h="1861" extrusionOk="0">
                  <a:moveTo>
                    <a:pt x="2259" y="0"/>
                  </a:moveTo>
                  <a:cubicBezTo>
                    <a:pt x="959" y="0"/>
                    <a:pt x="0" y="1474"/>
                    <a:pt x="132" y="1530"/>
                  </a:cubicBezTo>
                  <a:cubicBezTo>
                    <a:pt x="694" y="1764"/>
                    <a:pt x="1205" y="1860"/>
                    <a:pt x="1647" y="1860"/>
                  </a:cubicBezTo>
                  <a:cubicBezTo>
                    <a:pt x="3109" y="1860"/>
                    <a:pt x="3799" y="801"/>
                    <a:pt x="2988" y="159"/>
                  </a:cubicBezTo>
                  <a:cubicBezTo>
                    <a:pt x="2737" y="48"/>
                    <a:pt x="2492" y="0"/>
                    <a:pt x="225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54;p32">
              <a:extLst>
                <a:ext uri="{FF2B5EF4-FFF2-40B4-BE49-F238E27FC236}">
                  <a16:creationId xmlns:a16="http://schemas.microsoft.com/office/drawing/2014/main" id="{A7D3C766-1416-47D0-BE45-E8EF6D31F089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56;p32">
              <a:extLst>
                <a:ext uri="{FF2B5EF4-FFF2-40B4-BE49-F238E27FC236}">
                  <a16:creationId xmlns:a16="http://schemas.microsoft.com/office/drawing/2014/main" id="{16E0F204-4764-413E-AAA2-4ED28CD03DCB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58;p32">
              <a:extLst>
                <a:ext uri="{FF2B5EF4-FFF2-40B4-BE49-F238E27FC236}">
                  <a16:creationId xmlns:a16="http://schemas.microsoft.com/office/drawing/2014/main" id="{E3B0B6F8-5BA3-4DD4-9EAD-04DCFFA8CD01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60;p32">
              <a:extLst>
                <a:ext uri="{FF2B5EF4-FFF2-40B4-BE49-F238E27FC236}">
                  <a16:creationId xmlns:a16="http://schemas.microsoft.com/office/drawing/2014/main" id="{0C199A6F-7CBC-4332-83F9-ED5601922121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62;p32">
              <a:extLst>
                <a:ext uri="{FF2B5EF4-FFF2-40B4-BE49-F238E27FC236}">
                  <a16:creationId xmlns:a16="http://schemas.microsoft.com/office/drawing/2014/main" id="{4D108DEA-41F0-4F82-94B5-5D6139E6BC3B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63;p32">
              <a:extLst>
                <a:ext uri="{FF2B5EF4-FFF2-40B4-BE49-F238E27FC236}">
                  <a16:creationId xmlns:a16="http://schemas.microsoft.com/office/drawing/2014/main" id="{1CCB89EF-241A-49A0-89A2-2408DAFC24F8}"/>
                </a:ext>
              </a:extLst>
            </p:cNvPr>
            <p:cNvSpPr/>
            <p:nvPr/>
          </p:nvSpPr>
          <p:spPr>
            <a:xfrm rot="1196114">
              <a:off x="1843081" y="2415868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2398" y="1"/>
                  </a:moveTo>
                  <a:cubicBezTo>
                    <a:pt x="2396" y="1"/>
                    <a:pt x="2394" y="1"/>
                    <a:pt x="2392" y="2"/>
                  </a:cubicBezTo>
                  <a:cubicBezTo>
                    <a:pt x="46" y="967"/>
                    <a:pt x="0" y="3002"/>
                    <a:pt x="1209" y="3002"/>
                  </a:cubicBezTo>
                  <a:cubicBezTo>
                    <a:pt x="1251" y="3002"/>
                    <a:pt x="1294" y="3000"/>
                    <a:pt x="1339" y="2995"/>
                  </a:cubicBezTo>
                  <a:cubicBezTo>
                    <a:pt x="3007" y="2353"/>
                    <a:pt x="2558" y="1"/>
                    <a:pt x="2398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64;p32">
              <a:extLst>
                <a:ext uri="{FF2B5EF4-FFF2-40B4-BE49-F238E27FC236}">
                  <a16:creationId xmlns:a16="http://schemas.microsoft.com/office/drawing/2014/main" id="{44713F4A-3D5B-4428-8E80-D2F909308BE3}"/>
                </a:ext>
              </a:extLst>
            </p:cNvPr>
            <p:cNvSpPr/>
            <p:nvPr/>
          </p:nvSpPr>
          <p:spPr>
            <a:xfrm rot="1196114">
              <a:off x="2002144" y="2482957"/>
              <a:ext cx="125729" cy="189621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1" y="1093"/>
                  </a:moveTo>
                  <a:lnTo>
                    <a:pt x="974" y="1"/>
                  </a:lnTo>
                  <a:lnTo>
                    <a:pt x="470" y="1468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66;p32">
              <a:extLst>
                <a:ext uri="{FF2B5EF4-FFF2-40B4-BE49-F238E27FC236}">
                  <a16:creationId xmlns:a16="http://schemas.microsoft.com/office/drawing/2014/main" id="{BD05E540-5D50-437D-BE4D-AC9171DB0465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68;p32">
              <a:extLst>
                <a:ext uri="{FF2B5EF4-FFF2-40B4-BE49-F238E27FC236}">
                  <a16:creationId xmlns:a16="http://schemas.microsoft.com/office/drawing/2014/main" id="{FEE50AFB-AF83-4B29-B40E-442191352F0E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70;p32">
              <a:extLst>
                <a:ext uri="{FF2B5EF4-FFF2-40B4-BE49-F238E27FC236}">
                  <a16:creationId xmlns:a16="http://schemas.microsoft.com/office/drawing/2014/main" id="{B4230FFE-5900-41C1-BBD6-493FADBCF6DC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71;p32">
              <a:extLst>
                <a:ext uri="{FF2B5EF4-FFF2-40B4-BE49-F238E27FC236}">
                  <a16:creationId xmlns:a16="http://schemas.microsoft.com/office/drawing/2014/main" id="{ED8F84CE-8399-4349-816F-EE938BFAF400}"/>
                </a:ext>
              </a:extLst>
            </p:cNvPr>
            <p:cNvSpPr/>
            <p:nvPr/>
          </p:nvSpPr>
          <p:spPr>
            <a:xfrm rot="1196114">
              <a:off x="1865214" y="2121567"/>
              <a:ext cx="397840" cy="277397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873" y="0"/>
                  </a:moveTo>
                  <a:cubicBezTo>
                    <a:pt x="361" y="0"/>
                    <a:pt x="0" y="336"/>
                    <a:pt x="65" y="913"/>
                  </a:cubicBezTo>
                  <a:cubicBezTo>
                    <a:pt x="445" y="1906"/>
                    <a:pt x="1433" y="2148"/>
                    <a:pt x="2171" y="2148"/>
                  </a:cubicBezTo>
                  <a:cubicBezTo>
                    <a:pt x="2688" y="2148"/>
                    <a:pt x="3081" y="2029"/>
                    <a:pt x="3054" y="1965"/>
                  </a:cubicBezTo>
                  <a:cubicBezTo>
                    <a:pt x="2485" y="584"/>
                    <a:pt x="1548" y="0"/>
                    <a:pt x="873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72;p32">
              <a:extLst>
                <a:ext uri="{FF2B5EF4-FFF2-40B4-BE49-F238E27FC236}">
                  <a16:creationId xmlns:a16="http://schemas.microsoft.com/office/drawing/2014/main" id="{C7F2AB97-F7E9-4FAC-B255-922EA707FB15}"/>
                </a:ext>
              </a:extLst>
            </p:cNvPr>
            <p:cNvSpPr/>
            <p:nvPr/>
          </p:nvSpPr>
          <p:spPr>
            <a:xfrm rot="1196114">
              <a:off x="2002745" y="2226208"/>
              <a:ext cx="189626" cy="125726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6" y="1"/>
                  </a:moveTo>
                  <a:lnTo>
                    <a:pt x="1468" y="973"/>
                  </a:lnTo>
                  <a:lnTo>
                    <a:pt x="0" y="469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73;p32">
              <a:extLst>
                <a:ext uri="{FF2B5EF4-FFF2-40B4-BE49-F238E27FC236}">
                  <a16:creationId xmlns:a16="http://schemas.microsoft.com/office/drawing/2014/main" id="{66B45147-BFC4-4D06-88C7-A7418BEC1EA7}"/>
                </a:ext>
              </a:extLst>
            </p:cNvPr>
            <p:cNvSpPr/>
            <p:nvPr/>
          </p:nvSpPr>
          <p:spPr>
            <a:xfrm rot="1196114">
              <a:off x="2188127" y="2500800"/>
              <a:ext cx="397840" cy="277138"/>
            </a:xfrm>
            <a:custGeom>
              <a:avLst/>
              <a:gdLst/>
              <a:ahLst/>
              <a:cxnLst/>
              <a:rect l="l" t="t" r="r" b="b"/>
              <a:pathLst>
                <a:path w="3082" h="2147" extrusionOk="0">
                  <a:moveTo>
                    <a:pt x="909" y="0"/>
                  </a:moveTo>
                  <a:cubicBezTo>
                    <a:pt x="393" y="0"/>
                    <a:pt x="1" y="118"/>
                    <a:pt x="28" y="180"/>
                  </a:cubicBezTo>
                  <a:cubicBezTo>
                    <a:pt x="597" y="1562"/>
                    <a:pt x="1535" y="2147"/>
                    <a:pt x="2210" y="2147"/>
                  </a:cubicBezTo>
                  <a:cubicBezTo>
                    <a:pt x="2721" y="2147"/>
                    <a:pt x="3082" y="1811"/>
                    <a:pt x="3017" y="1232"/>
                  </a:cubicBezTo>
                  <a:cubicBezTo>
                    <a:pt x="2637" y="241"/>
                    <a:pt x="1647" y="0"/>
                    <a:pt x="9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74;p32">
              <a:extLst>
                <a:ext uri="{FF2B5EF4-FFF2-40B4-BE49-F238E27FC236}">
                  <a16:creationId xmlns:a16="http://schemas.microsoft.com/office/drawing/2014/main" id="{AFEEFD4F-9384-41F2-8357-0CC1B570F05D}"/>
                </a:ext>
              </a:extLst>
            </p:cNvPr>
            <p:cNvSpPr/>
            <p:nvPr/>
          </p:nvSpPr>
          <p:spPr>
            <a:xfrm rot="1196114">
              <a:off x="2258935" y="2547374"/>
              <a:ext cx="189109" cy="125597"/>
            </a:xfrm>
            <a:custGeom>
              <a:avLst/>
              <a:gdLst/>
              <a:ahLst/>
              <a:cxnLst/>
              <a:rect l="l" t="t" r="r" b="b"/>
              <a:pathLst>
                <a:path w="1465" h="973" fill="none" extrusionOk="0">
                  <a:moveTo>
                    <a:pt x="1088" y="973"/>
                  </a:moveTo>
                  <a:lnTo>
                    <a:pt x="1" y="0"/>
                  </a:lnTo>
                  <a:lnTo>
                    <a:pt x="1464" y="504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75;p32">
              <a:extLst>
                <a:ext uri="{FF2B5EF4-FFF2-40B4-BE49-F238E27FC236}">
                  <a16:creationId xmlns:a16="http://schemas.microsoft.com/office/drawing/2014/main" id="{6BC91360-01A0-411D-BF87-B9F8873351A1}"/>
                </a:ext>
              </a:extLst>
            </p:cNvPr>
            <p:cNvSpPr/>
            <p:nvPr/>
          </p:nvSpPr>
          <p:spPr>
            <a:xfrm rot="1196114">
              <a:off x="2032422" y="1997995"/>
              <a:ext cx="367892" cy="414998"/>
            </a:xfrm>
            <a:custGeom>
              <a:avLst/>
              <a:gdLst/>
              <a:ahLst/>
              <a:cxnLst/>
              <a:rect l="l" t="t" r="r" b="b"/>
              <a:pathLst>
                <a:path w="2850" h="3215" extrusionOk="0">
                  <a:moveTo>
                    <a:pt x="1327" y="1"/>
                  </a:moveTo>
                  <a:cubicBezTo>
                    <a:pt x="1106" y="1"/>
                    <a:pt x="884" y="110"/>
                    <a:pt x="696" y="346"/>
                  </a:cubicBezTo>
                  <a:cubicBezTo>
                    <a:pt x="0" y="1909"/>
                    <a:pt x="1799" y="3214"/>
                    <a:pt x="2042" y="3214"/>
                  </a:cubicBezTo>
                  <a:cubicBezTo>
                    <a:pt x="2055" y="3214"/>
                    <a:pt x="2063" y="3210"/>
                    <a:pt x="2067" y="3202"/>
                  </a:cubicBezTo>
                  <a:cubicBezTo>
                    <a:pt x="2850" y="1320"/>
                    <a:pt x="2096" y="1"/>
                    <a:pt x="1327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76;p32">
              <a:extLst>
                <a:ext uri="{FF2B5EF4-FFF2-40B4-BE49-F238E27FC236}">
                  <a16:creationId xmlns:a16="http://schemas.microsoft.com/office/drawing/2014/main" id="{B67F6145-0492-4113-B7C4-59305CCDA048}"/>
                </a:ext>
              </a:extLst>
            </p:cNvPr>
            <p:cNvSpPr/>
            <p:nvPr/>
          </p:nvSpPr>
          <p:spPr>
            <a:xfrm rot="1196114">
              <a:off x="2178947" y="2160133"/>
              <a:ext cx="87907" cy="189105"/>
            </a:xfrm>
            <a:custGeom>
              <a:avLst/>
              <a:gdLst/>
              <a:ahLst/>
              <a:cxnLst/>
              <a:rect l="l" t="t" r="r" b="b"/>
              <a:pathLst>
                <a:path w="681" h="1465" fill="none" extrusionOk="0">
                  <a:moveTo>
                    <a:pt x="597" y="1"/>
                  </a:moveTo>
                  <a:lnTo>
                    <a:pt x="681" y="1464"/>
                  </a:lnTo>
                  <a:lnTo>
                    <a:pt x="0" y="72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77;p32">
              <a:extLst>
                <a:ext uri="{FF2B5EF4-FFF2-40B4-BE49-F238E27FC236}">
                  <a16:creationId xmlns:a16="http://schemas.microsoft.com/office/drawing/2014/main" id="{AB76BE61-A200-4CB9-AA99-7C04990F151A}"/>
                </a:ext>
              </a:extLst>
            </p:cNvPr>
            <p:cNvSpPr/>
            <p:nvPr/>
          </p:nvSpPr>
          <p:spPr>
            <a:xfrm rot="1196114">
              <a:off x="2050763" y="2486365"/>
              <a:ext cx="368021" cy="415385"/>
            </a:xfrm>
            <a:custGeom>
              <a:avLst/>
              <a:gdLst/>
              <a:ahLst/>
              <a:cxnLst/>
              <a:rect l="l" t="t" r="r" b="b"/>
              <a:pathLst>
                <a:path w="2851" h="3218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5"/>
                    <a:pt x="755" y="3217"/>
                    <a:pt x="1525" y="3217"/>
                  </a:cubicBezTo>
                  <a:cubicBezTo>
                    <a:pt x="1746" y="3217"/>
                    <a:pt x="1968" y="3108"/>
                    <a:pt x="2155" y="2873"/>
                  </a:cubicBezTo>
                  <a:cubicBezTo>
                    <a:pt x="2850" y="1306"/>
                    <a:pt x="1051" y="0"/>
                    <a:pt x="8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78;p32">
              <a:extLst>
                <a:ext uri="{FF2B5EF4-FFF2-40B4-BE49-F238E27FC236}">
                  <a16:creationId xmlns:a16="http://schemas.microsoft.com/office/drawing/2014/main" id="{56A3B19F-46AB-4365-A7A3-9A19A9643AAA}"/>
                </a:ext>
              </a:extLst>
            </p:cNvPr>
            <p:cNvSpPr/>
            <p:nvPr/>
          </p:nvSpPr>
          <p:spPr>
            <a:xfrm rot="1196114">
              <a:off x="2184224" y="2550636"/>
              <a:ext cx="88036" cy="188459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2" y="1393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79;p32">
              <a:extLst>
                <a:ext uri="{FF2B5EF4-FFF2-40B4-BE49-F238E27FC236}">
                  <a16:creationId xmlns:a16="http://schemas.microsoft.com/office/drawing/2014/main" id="{20F9DD17-6121-48E8-9F5A-16DBC4B44ECF}"/>
                </a:ext>
              </a:extLst>
            </p:cNvPr>
            <p:cNvSpPr/>
            <p:nvPr/>
          </p:nvSpPr>
          <p:spPr>
            <a:xfrm rot="1196114">
              <a:off x="2023376" y="2310549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80;p32">
              <a:extLst>
                <a:ext uri="{FF2B5EF4-FFF2-40B4-BE49-F238E27FC236}">
                  <a16:creationId xmlns:a16="http://schemas.microsoft.com/office/drawing/2014/main" id="{84CE9557-8533-49E5-91BD-16FED7EED6D6}"/>
                </a:ext>
              </a:extLst>
            </p:cNvPr>
            <p:cNvSpPr/>
            <p:nvPr/>
          </p:nvSpPr>
          <p:spPr>
            <a:xfrm rot="1196114">
              <a:off x="1951073" y="3545780"/>
              <a:ext cx="340913" cy="797338"/>
            </a:xfrm>
            <a:custGeom>
              <a:avLst/>
              <a:gdLst/>
              <a:ahLst/>
              <a:cxnLst/>
              <a:rect l="l" t="t" r="r" b="b"/>
              <a:pathLst>
                <a:path w="2641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14" y="5"/>
                    <a:pt x="2552" y="27"/>
                  </a:cubicBezTo>
                  <a:cubicBezTo>
                    <a:pt x="2525" y="40"/>
                    <a:pt x="2494" y="49"/>
                    <a:pt x="2463" y="62"/>
                  </a:cubicBezTo>
                  <a:cubicBezTo>
                    <a:pt x="2423" y="80"/>
                    <a:pt x="2388" y="98"/>
                    <a:pt x="2348" y="120"/>
                  </a:cubicBezTo>
                  <a:cubicBezTo>
                    <a:pt x="2247" y="173"/>
                    <a:pt x="2149" y="239"/>
                    <a:pt x="2052" y="305"/>
                  </a:cubicBezTo>
                  <a:lnTo>
                    <a:pt x="1889" y="443"/>
                  </a:lnTo>
                  <a:cubicBezTo>
                    <a:pt x="1827" y="487"/>
                    <a:pt x="1774" y="549"/>
                    <a:pt x="1716" y="606"/>
                  </a:cubicBezTo>
                  <a:cubicBezTo>
                    <a:pt x="1685" y="637"/>
                    <a:pt x="1654" y="664"/>
                    <a:pt x="1623" y="695"/>
                  </a:cubicBezTo>
                  <a:lnTo>
                    <a:pt x="1539" y="796"/>
                  </a:lnTo>
                  <a:cubicBezTo>
                    <a:pt x="1482" y="867"/>
                    <a:pt x="1420" y="938"/>
                    <a:pt x="1362" y="1013"/>
                  </a:cubicBezTo>
                  <a:cubicBezTo>
                    <a:pt x="1243" y="1176"/>
                    <a:pt x="1137" y="1344"/>
                    <a:pt x="1040" y="1521"/>
                  </a:cubicBezTo>
                  <a:cubicBezTo>
                    <a:pt x="991" y="1610"/>
                    <a:pt x="929" y="1698"/>
                    <a:pt x="885" y="1795"/>
                  </a:cubicBezTo>
                  <a:cubicBezTo>
                    <a:pt x="841" y="1893"/>
                    <a:pt x="796" y="1994"/>
                    <a:pt x="752" y="2092"/>
                  </a:cubicBezTo>
                  <a:lnTo>
                    <a:pt x="686" y="2242"/>
                  </a:lnTo>
                  <a:cubicBezTo>
                    <a:pt x="668" y="2291"/>
                    <a:pt x="651" y="2344"/>
                    <a:pt x="628" y="2397"/>
                  </a:cubicBezTo>
                  <a:cubicBezTo>
                    <a:pt x="593" y="2503"/>
                    <a:pt x="558" y="2604"/>
                    <a:pt x="518" y="2711"/>
                  </a:cubicBezTo>
                  <a:cubicBezTo>
                    <a:pt x="500" y="2759"/>
                    <a:pt x="478" y="2812"/>
                    <a:pt x="465" y="2865"/>
                  </a:cubicBezTo>
                  <a:lnTo>
                    <a:pt x="421" y="3025"/>
                  </a:lnTo>
                  <a:cubicBezTo>
                    <a:pt x="390" y="3131"/>
                    <a:pt x="363" y="3237"/>
                    <a:pt x="332" y="3343"/>
                  </a:cubicBezTo>
                  <a:cubicBezTo>
                    <a:pt x="270" y="3551"/>
                    <a:pt x="244" y="3763"/>
                    <a:pt x="200" y="3966"/>
                  </a:cubicBezTo>
                  <a:cubicBezTo>
                    <a:pt x="182" y="4068"/>
                    <a:pt x="160" y="4165"/>
                    <a:pt x="147" y="4267"/>
                  </a:cubicBezTo>
                  <a:cubicBezTo>
                    <a:pt x="129" y="4364"/>
                    <a:pt x="120" y="4461"/>
                    <a:pt x="107" y="4554"/>
                  </a:cubicBezTo>
                  <a:cubicBezTo>
                    <a:pt x="85" y="4740"/>
                    <a:pt x="71" y="4917"/>
                    <a:pt x="49" y="5080"/>
                  </a:cubicBezTo>
                  <a:cubicBezTo>
                    <a:pt x="27" y="5244"/>
                    <a:pt x="27" y="5399"/>
                    <a:pt x="23" y="5531"/>
                  </a:cubicBezTo>
                  <a:cubicBezTo>
                    <a:pt x="14" y="5664"/>
                    <a:pt x="9" y="5783"/>
                    <a:pt x="9" y="5876"/>
                  </a:cubicBezTo>
                  <a:cubicBezTo>
                    <a:pt x="1" y="6066"/>
                    <a:pt x="1" y="6177"/>
                    <a:pt x="1" y="6177"/>
                  </a:cubicBezTo>
                  <a:cubicBezTo>
                    <a:pt x="1" y="6177"/>
                    <a:pt x="18" y="6071"/>
                    <a:pt x="49" y="5881"/>
                  </a:cubicBezTo>
                  <a:cubicBezTo>
                    <a:pt x="63" y="5788"/>
                    <a:pt x="80" y="5673"/>
                    <a:pt x="102" y="5540"/>
                  </a:cubicBezTo>
                  <a:cubicBezTo>
                    <a:pt x="111" y="5474"/>
                    <a:pt x="120" y="5403"/>
                    <a:pt x="133" y="5328"/>
                  </a:cubicBezTo>
                  <a:cubicBezTo>
                    <a:pt x="142" y="5257"/>
                    <a:pt x="151" y="5178"/>
                    <a:pt x="169" y="5098"/>
                  </a:cubicBezTo>
                  <a:cubicBezTo>
                    <a:pt x="200" y="4934"/>
                    <a:pt x="231" y="4762"/>
                    <a:pt x="266" y="4576"/>
                  </a:cubicBezTo>
                  <a:cubicBezTo>
                    <a:pt x="284" y="4488"/>
                    <a:pt x="297" y="4391"/>
                    <a:pt x="319" y="4298"/>
                  </a:cubicBezTo>
                  <a:cubicBezTo>
                    <a:pt x="341" y="4201"/>
                    <a:pt x="363" y="4103"/>
                    <a:pt x="385" y="4002"/>
                  </a:cubicBezTo>
                  <a:cubicBezTo>
                    <a:pt x="434" y="3807"/>
                    <a:pt x="474" y="3599"/>
                    <a:pt x="536" y="3396"/>
                  </a:cubicBezTo>
                  <a:cubicBezTo>
                    <a:pt x="567" y="3294"/>
                    <a:pt x="598" y="3188"/>
                    <a:pt x="624" y="3086"/>
                  </a:cubicBezTo>
                  <a:lnTo>
                    <a:pt x="668" y="2932"/>
                  </a:lnTo>
                  <a:cubicBezTo>
                    <a:pt x="686" y="2879"/>
                    <a:pt x="708" y="2830"/>
                    <a:pt x="726" y="2777"/>
                  </a:cubicBezTo>
                  <a:lnTo>
                    <a:pt x="832" y="2472"/>
                  </a:lnTo>
                  <a:cubicBezTo>
                    <a:pt x="850" y="2423"/>
                    <a:pt x="867" y="2370"/>
                    <a:pt x="885" y="2322"/>
                  </a:cubicBezTo>
                  <a:lnTo>
                    <a:pt x="951" y="2176"/>
                  </a:lnTo>
                  <a:cubicBezTo>
                    <a:pt x="991" y="2074"/>
                    <a:pt x="1031" y="1981"/>
                    <a:pt x="1075" y="1884"/>
                  </a:cubicBezTo>
                  <a:cubicBezTo>
                    <a:pt x="1115" y="1787"/>
                    <a:pt x="1168" y="1698"/>
                    <a:pt x="1212" y="1605"/>
                  </a:cubicBezTo>
                  <a:cubicBezTo>
                    <a:pt x="1300" y="1424"/>
                    <a:pt x="1407" y="1260"/>
                    <a:pt x="1499" y="1106"/>
                  </a:cubicBezTo>
                  <a:cubicBezTo>
                    <a:pt x="1548" y="1022"/>
                    <a:pt x="1610" y="955"/>
                    <a:pt x="1659" y="885"/>
                  </a:cubicBezTo>
                  <a:lnTo>
                    <a:pt x="1734" y="779"/>
                  </a:lnTo>
                  <a:cubicBezTo>
                    <a:pt x="1756" y="743"/>
                    <a:pt x="1787" y="717"/>
                    <a:pt x="1813" y="686"/>
                  </a:cubicBezTo>
                  <a:cubicBezTo>
                    <a:pt x="1866" y="624"/>
                    <a:pt x="1915" y="566"/>
                    <a:pt x="1964" y="509"/>
                  </a:cubicBezTo>
                  <a:lnTo>
                    <a:pt x="2114" y="363"/>
                  </a:lnTo>
                  <a:cubicBezTo>
                    <a:pt x="2198" y="288"/>
                    <a:pt x="2286" y="217"/>
                    <a:pt x="2379" y="151"/>
                  </a:cubicBezTo>
                  <a:cubicBezTo>
                    <a:pt x="2441" y="106"/>
                    <a:pt x="2503" y="67"/>
                    <a:pt x="2569" y="31"/>
                  </a:cubicBezTo>
                  <a:cubicBezTo>
                    <a:pt x="2591" y="22"/>
                    <a:pt x="2614" y="9"/>
                    <a:pt x="2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81;p32">
              <a:extLst>
                <a:ext uri="{FF2B5EF4-FFF2-40B4-BE49-F238E27FC236}">
                  <a16:creationId xmlns:a16="http://schemas.microsoft.com/office/drawing/2014/main" id="{3F863D94-879A-4572-AA8C-2B05A74CF8FB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82;p32">
              <a:extLst>
                <a:ext uri="{FF2B5EF4-FFF2-40B4-BE49-F238E27FC236}">
                  <a16:creationId xmlns:a16="http://schemas.microsoft.com/office/drawing/2014/main" id="{F5245535-B718-4BFE-A1CE-DB65FFB8EFA8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83;p32">
              <a:extLst>
                <a:ext uri="{FF2B5EF4-FFF2-40B4-BE49-F238E27FC236}">
                  <a16:creationId xmlns:a16="http://schemas.microsoft.com/office/drawing/2014/main" id="{44585D83-F924-4CBF-963E-B8C781FA3B3D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84;p32">
              <a:extLst>
                <a:ext uri="{FF2B5EF4-FFF2-40B4-BE49-F238E27FC236}">
                  <a16:creationId xmlns:a16="http://schemas.microsoft.com/office/drawing/2014/main" id="{98052932-7BD8-409F-B90E-37050353AFA1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85;p32">
              <a:extLst>
                <a:ext uri="{FF2B5EF4-FFF2-40B4-BE49-F238E27FC236}">
                  <a16:creationId xmlns:a16="http://schemas.microsoft.com/office/drawing/2014/main" id="{9C7E6938-9063-4CB4-94F8-EEE4858AC5FC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86;p32">
              <a:extLst>
                <a:ext uri="{FF2B5EF4-FFF2-40B4-BE49-F238E27FC236}">
                  <a16:creationId xmlns:a16="http://schemas.microsoft.com/office/drawing/2014/main" id="{E53379EB-2490-4BCC-A12A-B345F3C1A317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87;p32">
              <a:extLst>
                <a:ext uri="{FF2B5EF4-FFF2-40B4-BE49-F238E27FC236}">
                  <a16:creationId xmlns:a16="http://schemas.microsoft.com/office/drawing/2014/main" id="{730F41CF-2627-4A50-85A0-5B3234B9D373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88;p32">
              <a:extLst>
                <a:ext uri="{FF2B5EF4-FFF2-40B4-BE49-F238E27FC236}">
                  <a16:creationId xmlns:a16="http://schemas.microsoft.com/office/drawing/2014/main" id="{A066230A-D932-4D28-A42E-251E61D763B2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89;p32">
              <a:extLst>
                <a:ext uri="{FF2B5EF4-FFF2-40B4-BE49-F238E27FC236}">
                  <a16:creationId xmlns:a16="http://schemas.microsoft.com/office/drawing/2014/main" id="{2BD40B27-6C44-4506-AB67-9A76682FE3E3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90;p32">
              <a:extLst>
                <a:ext uri="{FF2B5EF4-FFF2-40B4-BE49-F238E27FC236}">
                  <a16:creationId xmlns:a16="http://schemas.microsoft.com/office/drawing/2014/main" id="{56460566-A5AF-4615-9156-5BE6CD8A45EE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91;p32">
              <a:extLst>
                <a:ext uri="{FF2B5EF4-FFF2-40B4-BE49-F238E27FC236}">
                  <a16:creationId xmlns:a16="http://schemas.microsoft.com/office/drawing/2014/main" id="{3263BF52-C485-448D-8E09-DC7D0ACE49D7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92;p32">
              <a:extLst>
                <a:ext uri="{FF2B5EF4-FFF2-40B4-BE49-F238E27FC236}">
                  <a16:creationId xmlns:a16="http://schemas.microsoft.com/office/drawing/2014/main" id="{B82A1E8B-2AD4-44A4-ACDA-2855098C88A3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93;p32">
              <a:extLst>
                <a:ext uri="{FF2B5EF4-FFF2-40B4-BE49-F238E27FC236}">
                  <a16:creationId xmlns:a16="http://schemas.microsoft.com/office/drawing/2014/main" id="{51969C3F-4C8C-4139-BA3F-E80C2DC92BED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94;p32">
              <a:extLst>
                <a:ext uri="{FF2B5EF4-FFF2-40B4-BE49-F238E27FC236}">
                  <a16:creationId xmlns:a16="http://schemas.microsoft.com/office/drawing/2014/main" id="{944269B1-1F56-4C1D-B361-2EAF61989766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95;p32">
              <a:extLst>
                <a:ext uri="{FF2B5EF4-FFF2-40B4-BE49-F238E27FC236}">
                  <a16:creationId xmlns:a16="http://schemas.microsoft.com/office/drawing/2014/main" id="{40B04CBB-DBCE-43AF-A08C-E687471EC9CE}"/>
                </a:ext>
              </a:extLst>
            </p:cNvPr>
            <p:cNvSpPr/>
            <p:nvPr/>
          </p:nvSpPr>
          <p:spPr>
            <a:xfrm rot="1196114">
              <a:off x="2093182" y="3620148"/>
              <a:ext cx="186528" cy="186136"/>
            </a:xfrm>
            <a:custGeom>
              <a:avLst/>
              <a:gdLst/>
              <a:ahLst/>
              <a:cxnLst/>
              <a:rect l="l" t="t" r="r" b="b"/>
              <a:pathLst>
                <a:path w="1445" h="1442" extrusionOk="0">
                  <a:moveTo>
                    <a:pt x="1153" y="1"/>
                  </a:moveTo>
                  <a:cubicBezTo>
                    <a:pt x="1152" y="1"/>
                    <a:pt x="1151" y="1"/>
                    <a:pt x="1150" y="1"/>
                  </a:cubicBezTo>
                  <a:cubicBezTo>
                    <a:pt x="21" y="463"/>
                    <a:pt x="1" y="1442"/>
                    <a:pt x="584" y="1442"/>
                  </a:cubicBezTo>
                  <a:cubicBezTo>
                    <a:pt x="604" y="1442"/>
                    <a:pt x="625" y="1440"/>
                    <a:pt x="646" y="1438"/>
                  </a:cubicBezTo>
                  <a:cubicBezTo>
                    <a:pt x="1444" y="1128"/>
                    <a:pt x="1231" y="1"/>
                    <a:pt x="115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96;p32">
              <a:extLst>
                <a:ext uri="{FF2B5EF4-FFF2-40B4-BE49-F238E27FC236}">
                  <a16:creationId xmlns:a16="http://schemas.microsoft.com/office/drawing/2014/main" id="{1C61F461-36DB-4698-AE1A-57E5B3F936F7}"/>
                </a:ext>
              </a:extLst>
            </p:cNvPr>
            <p:cNvSpPr/>
            <p:nvPr/>
          </p:nvSpPr>
          <p:spPr>
            <a:xfrm rot="1196114">
              <a:off x="2170052" y="3651868"/>
              <a:ext cx="60025" cy="91519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1" y="527"/>
                  </a:moveTo>
                  <a:lnTo>
                    <a:pt x="465" y="1"/>
                  </a:lnTo>
                  <a:lnTo>
                    <a:pt x="226" y="70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97;p32">
              <a:extLst>
                <a:ext uri="{FF2B5EF4-FFF2-40B4-BE49-F238E27FC236}">
                  <a16:creationId xmlns:a16="http://schemas.microsoft.com/office/drawing/2014/main" id="{52D3C85E-D077-4C27-8221-83363A60E057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98;p32">
              <a:extLst>
                <a:ext uri="{FF2B5EF4-FFF2-40B4-BE49-F238E27FC236}">
                  <a16:creationId xmlns:a16="http://schemas.microsoft.com/office/drawing/2014/main" id="{4E7A9423-6058-41D8-A38A-F594948B9EB4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99;p32">
              <a:extLst>
                <a:ext uri="{FF2B5EF4-FFF2-40B4-BE49-F238E27FC236}">
                  <a16:creationId xmlns:a16="http://schemas.microsoft.com/office/drawing/2014/main" id="{D79C718F-87ED-4E9F-8F2C-7CD3B743AECC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00;p32">
              <a:extLst>
                <a:ext uri="{FF2B5EF4-FFF2-40B4-BE49-F238E27FC236}">
                  <a16:creationId xmlns:a16="http://schemas.microsoft.com/office/drawing/2014/main" id="{9E9D9C3E-BDF7-43C4-8D66-50929C0AC4D2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01;p32">
              <a:extLst>
                <a:ext uri="{FF2B5EF4-FFF2-40B4-BE49-F238E27FC236}">
                  <a16:creationId xmlns:a16="http://schemas.microsoft.com/office/drawing/2014/main" id="{A3BA10DF-4C0C-41E6-BFB1-888941497BEC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02;p32">
              <a:extLst>
                <a:ext uri="{FF2B5EF4-FFF2-40B4-BE49-F238E27FC236}">
                  <a16:creationId xmlns:a16="http://schemas.microsoft.com/office/drawing/2014/main" id="{C5E5D0A5-587B-4A94-9A65-E672B32BF54F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03;p32">
              <a:extLst>
                <a:ext uri="{FF2B5EF4-FFF2-40B4-BE49-F238E27FC236}">
                  <a16:creationId xmlns:a16="http://schemas.microsoft.com/office/drawing/2014/main" id="{046B6F9A-7386-4338-9994-BE29BBE07796}"/>
                </a:ext>
              </a:extLst>
            </p:cNvPr>
            <p:cNvSpPr/>
            <p:nvPr/>
          </p:nvSpPr>
          <p:spPr>
            <a:xfrm rot="1196114">
              <a:off x="2103870" y="3478617"/>
              <a:ext cx="191304" cy="133212"/>
            </a:xfrm>
            <a:custGeom>
              <a:avLst/>
              <a:gdLst/>
              <a:ahLst/>
              <a:cxnLst/>
              <a:rect l="l" t="t" r="r" b="b"/>
              <a:pathLst>
                <a:path w="1482" h="1032" extrusionOk="0">
                  <a:moveTo>
                    <a:pt x="421" y="1"/>
                  </a:moveTo>
                  <a:cubicBezTo>
                    <a:pt x="175" y="1"/>
                    <a:pt x="1" y="162"/>
                    <a:pt x="31" y="440"/>
                  </a:cubicBezTo>
                  <a:cubicBezTo>
                    <a:pt x="216" y="915"/>
                    <a:pt x="691" y="1032"/>
                    <a:pt x="1045" y="1032"/>
                  </a:cubicBezTo>
                  <a:cubicBezTo>
                    <a:pt x="1293" y="1032"/>
                    <a:pt x="1481" y="975"/>
                    <a:pt x="1468" y="944"/>
                  </a:cubicBezTo>
                  <a:cubicBezTo>
                    <a:pt x="1197" y="282"/>
                    <a:pt x="746" y="1"/>
                    <a:pt x="421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04;p32">
              <a:extLst>
                <a:ext uri="{FF2B5EF4-FFF2-40B4-BE49-F238E27FC236}">
                  <a16:creationId xmlns:a16="http://schemas.microsoft.com/office/drawing/2014/main" id="{2C73B3A1-4D78-4BD8-B4E9-30C7B80DFFBD}"/>
                </a:ext>
              </a:extLst>
            </p:cNvPr>
            <p:cNvSpPr/>
            <p:nvPr/>
          </p:nvSpPr>
          <p:spPr>
            <a:xfrm rot="1196114">
              <a:off x="2170319" y="3529133"/>
              <a:ext cx="90876" cy="60023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182" y="0"/>
                  </a:moveTo>
                  <a:lnTo>
                    <a:pt x="703" y="465"/>
                  </a:lnTo>
                  <a:lnTo>
                    <a:pt x="0" y="226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05;p32">
              <a:extLst>
                <a:ext uri="{FF2B5EF4-FFF2-40B4-BE49-F238E27FC236}">
                  <a16:creationId xmlns:a16="http://schemas.microsoft.com/office/drawing/2014/main" id="{02BC1803-5177-49FF-BA51-E6E9127E08D8}"/>
                </a:ext>
              </a:extLst>
            </p:cNvPr>
            <p:cNvSpPr/>
            <p:nvPr/>
          </p:nvSpPr>
          <p:spPr>
            <a:xfrm rot="1196114">
              <a:off x="2258881" y="3660774"/>
              <a:ext cx="191433" cy="133212"/>
            </a:xfrm>
            <a:custGeom>
              <a:avLst/>
              <a:gdLst/>
              <a:ahLst/>
              <a:cxnLst/>
              <a:rect l="l" t="t" r="r" b="b"/>
              <a:pathLst>
                <a:path w="1483" h="1032" extrusionOk="0">
                  <a:moveTo>
                    <a:pt x="438" y="0"/>
                  </a:moveTo>
                  <a:cubicBezTo>
                    <a:pt x="190" y="0"/>
                    <a:pt x="0" y="58"/>
                    <a:pt x="13" y="89"/>
                  </a:cubicBezTo>
                  <a:cubicBezTo>
                    <a:pt x="287" y="751"/>
                    <a:pt x="739" y="1031"/>
                    <a:pt x="1064" y="1031"/>
                  </a:cubicBezTo>
                  <a:cubicBezTo>
                    <a:pt x="1310" y="1031"/>
                    <a:pt x="1482" y="871"/>
                    <a:pt x="1450" y="593"/>
                  </a:cubicBezTo>
                  <a:cubicBezTo>
                    <a:pt x="1268" y="117"/>
                    <a:pt x="793" y="0"/>
                    <a:pt x="438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06;p32">
              <a:extLst>
                <a:ext uri="{FF2B5EF4-FFF2-40B4-BE49-F238E27FC236}">
                  <a16:creationId xmlns:a16="http://schemas.microsoft.com/office/drawing/2014/main" id="{0A1684C6-DB97-41E8-B87E-43A6B950ED68}"/>
                </a:ext>
              </a:extLst>
            </p:cNvPr>
            <p:cNvSpPr/>
            <p:nvPr/>
          </p:nvSpPr>
          <p:spPr>
            <a:xfrm rot="1196114">
              <a:off x="2292937" y="3683014"/>
              <a:ext cx="91392" cy="60539"/>
            </a:xfrm>
            <a:custGeom>
              <a:avLst/>
              <a:gdLst/>
              <a:ahLst/>
              <a:cxnLst/>
              <a:rect l="l" t="t" r="r" b="b"/>
              <a:pathLst>
                <a:path w="708" h="469" fill="none" extrusionOk="0">
                  <a:moveTo>
                    <a:pt x="526" y="469"/>
                  </a:moveTo>
                  <a:lnTo>
                    <a:pt x="0" y="0"/>
                  </a:lnTo>
                  <a:lnTo>
                    <a:pt x="708" y="24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507;p32">
              <a:extLst>
                <a:ext uri="{FF2B5EF4-FFF2-40B4-BE49-F238E27FC236}">
                  <a16:creationId xmlns:a16="http://schemas.microsoft.com/office/drawing/2014/main" id="{F91EF95C-76C9-46C7-B5B1-8440D3FB6760}"/>
                </a:ext>
              </a:extLst>
            </p:cNvPr>
            <p:cNvSpPr/>
            <p:nvPr/>
          </p:nvSpPr>
          <p:spPr>
            <a:xfrm rot="1196114">
              <a:off x="2183904" y="3419349"/>
              <a:ext cx="177363" cy="199431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638" y="1"/>
                  </a:moveTo>
                  <a:cubicBezTo>
                    <a:pt x="532" y="1"/>
                    <a:pt x="426" y="53"/>
                    <a:pt x="337" y="164"/>
                  </a:cubicBezTo>
                  <a:cubicBezTo>
                    <a:pt x="1" y="920"/>
                    <a:pt x="870" y="1545"/>
                    <a:pt x="984" y="1545"/>
                  </a:cubicBezTo>
                  <a:cubicBezTo>
                    <a:pt x="990" y="1545"/>
                    <a:pt x="994" y="1543"/>
                    <a:pt x="996" y="1540"/>
                  </a:cubicBezTo>
                  <a:cubicBezTo>
                    <a:pt x="1374" y="635"/>
                    <a:pt x="1008" y="1"/>
                    <a:pt x="63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08;p32">
              <a:extLst>
                <a:ext uri="{FF2B5EF4-FFF2-40B4-BE49-F238E27FC236}">
                  <a16:creationId xmlns:a16="http://schemas.microsoft.com/office/drawing/2014/main" id="{4515CADA-565A-4010-9E45-3814DBEC214F}"/>
                </a:ext>
              </a:extLst>
            </p:cNvPr>
            <p:cNvSpPr/>
            <p:nvPr/>
          </p:nvSpPr>
          <p:spPr>
            <a:xfrm rot="1196114">
              <a:off x="2254292" y="3497121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1"/>
                  </a:moveTo>
                  <a:lnTo>
                    <a:pt x="328" y="703"/>
                  </a:lnTo>
                  <a:lnTo>
                    <a:pt x="0" y="3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09;p32">
              <a:extLst>
                <a:ext uri="{FF2B5EF4-FFF2-40B4-BE49-F238E27FC236}">
                  <a16:creationId xmlns:a16="http://schemas.microsoft.com/office/drawing/2014/main" id="{7397318E-6B39-4FCD-80E2-F95C31EF26E6}"/>
                </a:ext>
              </a:extLst>
            </p:cNvPr>
            <p:cNvSpPr/>
            <p:nvPr/>
          </p:nvSpPr>
          <p:spPr>
            <a:xfrm rot="1196114">
              <a:off x="2193172" y="3653846"/>
              <a:ext cx="176846" cy="199431"/>
            </a:xfrm>
            <a:custGeom>
              <a:avLst/>
              <a:gdLst/>
              <a:ahLst/>
              <a:cxnLst/>
              <a:rect l="l" t="t" r="r" b="b"/>
              <a:pathLst>
                <a:path w="1370" h="1545" extrusionOk="0">
                  <a:moveTo>
                    <a:pt x="386" y="1"/>
                  </a:moveTo>
                  <a:cubicBezTo>
                    <a:pt x="380" y="1"/>
                    <a:pt x="376" y="2"/>
                    <a:pt x="375" y="6"/>
                  </a:cubicBezTo>
                  <a:cubicBezTo>
                    <a:pt x="0" y="910"/>
                    <a:pt x="363" y="1545"/>
                    <a:pt x="733" y="1545"/>
                  </a:cubicBezTo>
                  <a:cubicBezTo>
                    <a:pt x="838" y="1545"/>
                    <a:pt x="944" y="1493"/>
                    <a:pt x="1034" y="1381"/>
                  </a:cubicBezTo>
                  <a:cubicBezTo>
                    <a:pt x="1370" y="625"/>
                    <a:pt x="501" y="1"/>
                    <a:pt x="386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10;p32">
              <a:extLst>
                <a:ext uri="{FF2B5EF4-FFF2-40B4-BE49-F238E27FC236}">
                  <a16:creationId xmlns:a16="http://schemas.microsoft.com/office/drawing/2014/main" id="{56E25ACE-057B-4E50-BC54-D2FB5459A4E9}"/>
                </a:ext>
              </a:extLst>
            </p:cNvPr>
            <p:cNvSpPr/>
            <p:nvPr/>
          </p:nvSpPr>
          <p:spPr>
            <a:xfrm rot="1196114">
              <a:off x="2257306" y="3684543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1" y="704"/>
                  </a:moveTo>
                  <a:lnTo>
                    <a:pt x="1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11;p32">
              <a:extLst>
                <a:ext uri="{FF2B5EF4-FFF2-40B4-BE49-F238E27FC236}">
                  <a16:creationId xmlns:a16="http://schemas.microsoft.com/office/drawing/2014/main" id="{F8B3E8E7-E763-4459-BE82-BB2ADD048418}"/>
                </a:ext>
              </a:extLst>
            </p:cNvPr>
            <p:cNvSpPr/>
            <p:nvPr/>
          </p:nvSpPr>
          <p:spPr>
            <a:xfrm rot="1196114">
              <a:off x="2180223" y="3569328"/>
              <a:ext cx="166391" cy="141215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72" y="1"/>
                  </a:moveTo>
                  <a:cubicBezTo>
                    <a:pt x="293" y="1"/>
                    <a:pt x="0" y="404"/>
                    <a:pt x="183" y="781"/>
                  </a:cubicBezTo>
                  <a:cubicBezTo>
                    <a:pt x="282" y="992"/>
                    <a:pt x="479" y="1094"/>
                    <a:pt x="675" y="1094"/>
                  </a:cubicBezTo>
                  <a:cubicBezTo>
                    <a:pt x="890" y="1094"/>
                    <a:pt x="1106" y="971"/>
                    <a:pt x="1191" y="732"/>
                  </a:cubicBezTo>
                  <a:cubicBezTo>
                    <a:pt x="1289" y="445"/>
                    <a:pt x="1143" y="135"/>
                    <a:pt x="860" y="34"/>
                  </a:cubicBezTo>
                  <a:cubicBezTo>
                    <a:pt x="796" y="11"/>
                    <a:pt x="733" y="1"/>
                    <a:pt x="6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512;p32">
              <a:extLst>
                <a:ext uri="{FF2B5EF4-FFF2-40B4-BE49-F238E27FC236}">
                  <a16:creationId xmlns:a16="http://schemas.microsoft.com/office/drawing/2014/main" id="{C317370C-7E03-4CC9-82CA-2884BCED97F0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513;p32">
              <a:extLst>
                <a:ext uri="{FF2B5EF4-FFF2-40B4-BE49-F238E27FC236}">
                  <a16:creationId xmlns:a16="http://schemas.microsoft.com/office/drawing/2014/main" id="{59B8E0E6-6F11-4BDD-967F-12E3B7313902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14;p32">
              <a:extLst>
                <a:ext uri="{FF2B5EF4-FFF2-40B4-BE49-F238E27FC236}">
                  <a16:creationId xmlns:a16="http://schemas.microsoft.com/office/drawing/2014/main" id="{C3F74FA7-6E5C-4475-BC34-630A994B49D5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15;p32">
              <a:extLst>
                <a:ext uri="{FF2B5EF4-FFF2-40B4-BE49-F238E27FC236}">
                  <a16:creationId xmlns:a16="http://schemas.microsoft.com/office/drawing/2014/main" id="{9EDBDDA4-FE25-4F2F-9587-20EB4C63899F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516;p32">
              <a:extLst>
                <a:ext uri="{FF2B5EF4-FFF2-40B4-BE49-F238E27FC236}">
                  <a16:creationId xmlns:a16="http://schemas.microsoft.com/office/drawing/2014/main" id="{79E09BE8-4919-4885-B997-BB4919986122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517;p32">
              <a:extLst>
                <a:ext uri="{FF2B5EF4-FFF2-40B4-BE49-F238E27FC236}">
                  <a16:creationId xmlns:a16="http://schemas.microsoft.com/office/drawing/2014/main" id="{059F7085-8D67-48E6-98E4-E010AD04C9B5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18;p32">
              <a:extLst>
                <a:ext uri="{FF2B5EF4-FFF2-40B4-BE49-F238E27FC236}">
                  <a16:creationId xmlns:a16="http://schemas.microsoft.com/office/drawing/2014/main" id="{AB11B562-7E9B-4858-A183-09EC525D0BE3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19;p32">
              <a:extLst>
                <a:ext uri="{FF2B5EF4-FFF2-40B4-BE49-F238E27FC236}">
                  <a16:creationId xmlns:a16="http://schemas.microsoft.com/office/drawing/2014/main" id="{88931800-3BC5-4948-98FD-F7E7EC736CA0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20;p32">
              <a:extLst>
                <a:ext uri="{FF2B5EF4-FFF2-40B4-BE49-F238E27FC236}">
                  <a16:creationId xmlns:a16="http://schemas.microsoft.com/office/drawing/2014/main" id="{6C04EA6B-2B46-48DE-BB9D-EB4F51593687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21;p32">
              <a:extLst>
                <a:ext uri="{FF2B5EF4-FFF2-40B4-BE49-F238E27FC236}">
                  <a16:creationId xmlns:a16="http://schemas.microsoft.com/office/drawing/2014/main" id="{FAC2C221-060D-418B-A76C-1CC21F746740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22;p32">
              <a:extLst>
                <a:ext uri="{FF2B5EF4-FFF2-40B4-BE49-F238E27FC236}">
                  <a16:creationId xmlns:a16="http://schemas.microsoft.com/office/drawing/2014/main" id="{3EECF22B-7835-4A7C-9C04-416437613FFD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23;p32">
              <a:extLst>
                <a:ext uri="{FF2B5EF4-FFF2-40B4-BE49-F238E27FC236}">
                  <a16:creationId xmlns:a16="http://schemas.microsoft.com/office/drawing/2014/main" id="{BEFFC3BC-6FEC-486A-96EF-142092733120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524;p32">
              <a:extLst>
                <a:ext uri="{FF2B5EF4-FFF2-40B4-BE49-F238E27FC236}">
                  <a16:creationId xmlns:a16="http://schemas.microsoft.com/office/drawing/2014/main" id="{C7DD9E01-F303-47E2-B26C-5DCFAAE3951E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525;p32">
              <a:extLst>
                <a:ext uri="{FF2B5EF4-FFF2-40B4-BE49-F238E27FC236}">
                  <a16:creationId xmlns:a16="http://schemas.microsoft.com/office/drawing/2014/main" id="{F5D3619F-EACE-41C6-BA62-A586243F0140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26;p32">
              <a:extLst>
                <a:ext uri="{FF2B5EF4-FFF2-40B4-BE49-F238E27FC236}">
                  <a16:creationId xmlns:a16="http://schemas.microsoft.com/office/drawing/2014/main" id="{910E3BCF-2DD7-4ECB-A160-C5DED274DA87}"/>
                </a:ext>
              </a:extLst>
            </p:cNvPr>
            <p:cNvSpPr/>
            <p:nvPr/>
          </p:nvSpPr>
          <p:spPr>
            <a:xfrm rot="1196114">
              <a:off x="1866207" y="4946761"/>
              <a:ext cx="265786" cy="265134"/>
            </a:xfrm>
            <a:custGeom>
              <a:avLst/>
              <a:gdLst/>
              <a:ahLst/>
              <a:cxnLst/>
              <a:rect l="l" t="t" r="r" b="b"/>
              <a:pathLst>
                <a:path w="2059" h="2054" extrusionOk="0">
                  <a:moveTo>
                    <a:pt x="1640" y="0"/>
                  </a:moveTo>
                  <a:cubicBezTo>
                    <a:pt x="1639" y="0"/>
                    <a:pt x="1637" y="1"/>
                    <a:pt x="1636" y="1"/>
                  </a:cubicBezTo>
                  <a:cubicBezTo>
                    <a:pt x="33" y="664"/>
                    <a:pt x="0" y="2053"/>
                    <a:pt x="831" y="2053"/>
                  </a:cubicBezTo>
                  <a:cubicBezTo>
                    <a:pt x="859" y="2053"/>
                    <a:pt x="889" y="2052"/>
                    <a:pt x="920" y="2048"/>
                  </a:cubicBezTo>
                  <a:cubicBezTo>
                    <a:pt x="2058" y="1612"/>
                    <a:pt x="1750" y="0"/>
                    <a:pt x="1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27;p32">
              <a:extLst>
                <a:ext uri="{FF2B5EF4-FFF2-40B4-BE49-F238E27FC236}">
                  <a16:creationId xmlns:a16="http://schemas.microsoft.com/office/drawing/2014/main" id="{A966D380-2B66-423C-ACDD-D0666899EFB1}"/>
                </a:ext>
              </a:extLst>
            </p:cNvPr>
            <p:cNvSpPr/>
            <p:nvPr/>
          </p:nvSpPr>
          <p:spPr>
            <a:xfrm rot="1196114">
              <a:off x="1975240" y="4992677"/>
              <a:ext cx="86229" cy="129598"/>
            </a:xfrm>
            <a:custGeom>
              <a:avLst/>
              <a:gdLst/>
              <a:ahLst/>
              <a:cxnLst/>
              <a:rect l="l" t="t" r="r" b="b"/>
              <a:pathLst>
                <a:path w="668" h="1004" fill="none" extrusionOk="0">
                  <a:moveTo>
                    <a:pt x="0" y="747"/>
                  </a:moveTo>
                  <a:lnTo>
                    <a:pt x="668" y="0"/>
                  </a:lnTo>
                  <a:lnTo>
                    <a:pt x="323" y="100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528;p32">
              <a:extLst>
                <a:ext uri="{FF2B5EF4-FFF2-40B4-BE49-F238E27FC236}">
                  <a16:creationId xmlns:a16="http://schemas.microsoft.com/office/drawing/2014/main" id="{3DCB18DB-0EC3-42E5-8AC1-8793516F504B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529;p32">
              <a:extLst>
                <a:ext uri="{FF2B5EF4-FFF2-40B4-BE49-F238E27FC236}">
                  <a16:creationId xmlns:a16="http://schemas.microsoft.com/office/drawing/2014/main" id="{5AD108E8-9B23-4E14-8101-C9842D0635A8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30;p32">
              <a:extLst>
                <a:ext uri="{FF2B5EF4-FFF2-40B4-BE49-F238E27FC236}">
                  <a16:creationId xmlns:a16="http://schemas.microsoft.com/office/drawing/2014/main" id="{DCA5CA23-70BD-4FAA-B886-DBDEAAC66404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531;p32">
              <a:extLst>
                <a:ext uri="{FF2B5EF4-FFF2-40B4-BE49-F238E27FC236}">
                  <a16:creationId xmlns:a16="http://schemas.microsoft.com/office/drawing/2014/main" id="{8E3C9CE4-43DC-4CC3-94A9-5B03AAAAEF92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532;p32">
              <a:extLst>
                <a:ext uri="{FF2B5EF4-FFF2-40B4-BE49-F238E27FC236}">
                  <a16:creationId xmlns:a16="http://schemas.microsoft.com/office/drawing/2014/main" id="{2769B6F1-21F5-4915-8FE4-FF71504CD12F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33;p32">
              <a:extLst>
                <a:ext uri="{FF2B5EF4-FFF2-40B4-BE49-F238E27FC236}">
                  <a16:creationId xmlns:a16="http://schemas.microsoft.com/office/drawing/2014/main" id="{D4C57171-31FB-4FFA-9DBF-126E637881CC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534;p32">
              <a:extLst>
                <a:ext uri="{FF2B5EF4-FFF2-40B4-BE49-F238E27FC236}">
                  <a16:creationId xmlns:a16="http://schemas.microsoft.com/office/drawing/2014/main" id="{5208E88F-C858-40A7-BF63-BB229ADE3434}"/>
                </a:ext>
              </a:extLst>
            </p:cNvPr>
            <p:cNvSpPr/>
            <p:nvPr/>
          </p:nvSpPr>
          <p:spPr>
            <a:xfrm rot="1196114">
              <a:off x="1881734" y="4745828"/>
              <a:ext cx="271982" cy="189492"/>
            </a:xfrm>
            <a:custGeom>
              <a:avLst/>
              <a:gdLst/>
              <a:ahLst/>
              <a:cxnLst/>
              <a:rect l="l" t="t" r="r" b="b"/>
              <a:pathLst>
                <a:path w="2107" h="1468" extrusionOk="0">
                  <a:moveTo>
                    <a:pt x="597" y="1"/>
                  </a:moveTo>
                  <a:cubicBezTo>
                    <a:pt x="247" y="1"/>
                    <a:pt x="0" y="230"/>
                    <a:pt x="46" y="625"/>
                  </a:cubicBezTo>
                  <a:cubicBezTo>
                    <a:pt x="305" y="1302"/>
                    <a:pt x="978" y="1468"/>
                    <a:pt x="1481" y="1468"/>
                  </a:cubicBezTo>
                  <a:cubicBezTo>
                    <a:pt x="1836" y="1468"/>
                    <a:pt x="2107" y="1385"/>
                    <a:pt x="2088" y="1341"/>
                  </a:cubicBezTo>
                  <a:cubicBezTo>
                    <a:pt x="1699" y="399"/>
                    <a:pt x="1058" y="1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535;p32">
              <a:extLst>
                <a:ext uri="{FF2B5EF4-FFF2-40B4-BE49-F238E27FC236}">
                  <a16:creationId xmlns:a16="http://schemas.microsoft.com/office/drawing/2014/main" id="{BC061809-C351-4BFF-BF8D-5C763109D5C5}"/>
                </a:ext>
              </a:extLst>
            </p:cNvPr>
            <p:cNvSpPr/>
            <p:nvPr/>
          </p:nvSpPr>
          <p:spPr>
            <a:xfrm rot="1196114">
              <a:off x="1975760" y="4817167"/>
              <a:ext cx="129730" cy="86356"/>
            </a:xfrm>
            <a:custGeom>
              <a:avLst/>
              <a:gdLst/>
              <a:ahLst/>
              <a:cxnLst/>
              <a:rect l="l" t="t" r="r" b="b"/>
              <a:pathLst>
                <a:path w="1005" h="669" fill="none" extrusionOk="0">
                  <a:moveTo>
                    <a:pt x="257" y="1"/>
                  </a:moveTo>
                  <a:lnTo>
                    <a:pt x="1005" y="668"/>
                  </a:lnTo>
                  <a:lnTo>
                    <a:pt x="1" y="323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536;p32">
              <a:extLst>
                <a:ext uri="{FF2B5EF4-FFF2-40B4-BE49-F238E27FC236}">
                  <a16:creationId xmlns:a16="http://schemas.microsoft.com/office/drawing/2014/main" id="{4F673DCE-762A-4D6F-95C3-D66266B533D6}"/>
                </a:ext>
              </a:extLst>
            </p:cNvPr>
            <p:cNvSpPr/>
            <p:nvPr/>
          </p:nvSpPr>
          <p:spPr>
            <a:xfrm rot="1196114">
              <a:off x="2102322" y="5004959"/>
              <a:ext cx="272369" cy="189621"/>
            </a:xfrm>
            <a:custGeom>
              <a:avLst/>
              <a:gdLst/>
              <a:ahLst/>
              <a:cxnLst/>
              <a:rect l="l" t="t" r="r" b="b"/>
              <a:pathLst>
                <a:path w="2110" h="1469" extrusionOk="0">
                  <a:moveTo>
                    <a:pt x="624" y="1"/>
                  </a:moveTo>
                  <a:cubicBezTo>
                    <a:pt x="270" y="1"/>
                    <a:pt x="0" y="82"/>
                    <a:pt x="19" y="126"/>
                  </a:cubicBezTo>
                  <a:cubicBezTo>
                    <a:pt x="408" y="1069"/>
                    <a:pt x="1050" y="1468"/>
                    <a:pt x="1512" y="1468"/>
                  </a:cubicBezTo>
                  <a:cubicBezTo>
                    <a:pt x="1862" y="1468"/>
                    <a:pt x="2109" y="1239"/>
                    <a:pt x="2066" y="842"/>
                  </a:cubicBezTo>
                  <a:cubicBezTo>
                    <a:pt x="1806" y="166"/>
                    <a:pt x="1129" y="1"/>
                    <a:pt x="6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537;p32">
              <a:extLst>
                <a:ext uri="{FF2B5EF4-FFF2-40B4-BE49-F238E27FC236}">
                  <a16:creationId xmlns:a16="http://schemas.microsoft.com/office/drawing/2014/main" id="{198E522A-6FC9-4A8B-A436-63CBEB38FA62}"/>
                </a:ext>
              </a:extLst>
            </p:cNvPr>
            <p:cNvSpPr/>
            <p:nvPr/>
          </p:nvSpPr>
          <p:spPr>
            <a:xfrm rot="1196114">
              <a:off x="2150515" y="5037198"/>
              <a:ext cx="129730" cy="85710"/>
            </a:xfrm>
            <a:custGeom>
              <a:avLst/>
              <a:gdLst/>
              <a:ahLst/>
              <a:cxnLst/>
              <a:rect l="l" t="t" r="r" b="b"/>
              <a:pathLst>
                <a:path w="1005" h="664" fill="none" extrusionOk="0">
                  <a:moveTo>
                    <a:pt x="748" y="664"/>
                  </a:moveTo>
                  <a:lnTo>
                    <a:pt x="0" y="0"/>
                  </a:lnTo>
                  <a:lnTo>
                    <a:pt x="1004" y="34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38;p32">
              <a:extLst>
                <a:ext uri="{FF2B5EF4-FFF2-40B4-BE49-F238E27FC236}">
                  <a16:creationId xmlns:a16="http://schemas.microsoft.com/office/drawing/2014/main" id="{C2C1F4BE-2C7B-49FA-A573-F31580F84F9A}"/>
                </a:ext>
              </a:extLst>
            </p:cNvPr>
            <p:cNvSpPr/>
            <p:nvPr/>
          </p:nvSpPr>
          <p:spPr>
            <a:xfrm rot="1196114">
              <a:off x="1995688" y="4661031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909" y="0"/>
                  </a:moveTo>
                  <a:cubicBezTo>
                    <a:pt x="758" y="0"/>
                    <a:pt x="606" y="74"/>
                    <a:pt x="478" y="235"/>
                  </a:cubicBezTo>
                  <a:cubicBezTo>
                    <a:pt x="0" y="1304"/>
                    <a:pt x="1231" y="2197"/>
                    <a:pt x="1398" y="2197"/>
                  </a:cubicBezTo>
                  <a:cubicBezTo>
                    <a:pt x="1407" y="2197"/>
                    <a:pt x="1413" y="2195"/>
                    <a:pt x="1415" y="2189"/>
                  </a:cubicBezTo>
                  <a:cubicBezTo>
                    <a:pt x="1952" y="904"/>
                    <a:pt x="1435" y="0"/>
                    <a:pt x="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539;p32">
              <a:extLst>
                <a:ext uri="{FF2B5EF4-FFF2-40B4-BE49-F238E27FC236}">
                  <a16:creationId xmlns:a16="http://schemas.microsoft.com/office/drawing/2014/main" id="{36FEA797-47DD-47A2-8957-3DC6D0DA0BA8}"/>
                </a:ext>
              </a:extLst>
            </p:cNvPr>
            <p:cNvSpPr/>
            <p:nvPr/>
          </p:nvSpPr>
          <p:spPr>
            <a:xfrm rot="1196114">
              <a:off x="2095592" y="4772436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412" y="0"/>
                  </a:moveTo>
                  <a:lnTo>
                    <a:pt x="469" y="999"/>
                  </a:lnTo>
                  <a:lnTo>
                    <a:pt x="1" y="4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540;p32">
              <a:extLst>
                <a:ext uri="{FF2B5EF4-FFF2-40B4-BE49-F238E27FC236}">
                  <a16:creationId xmlns:a16="http://schemas.microsoft.com/office/drawing/2014/main" id="{1344F87A-2521-43DA-975A-A2F3EE746FCC}"/>
                </a:ext>
              </a:extLst>
            </p:cNvPr>
            <p:cNvSpPr/>
            <p:nvPr/>
          </p:nvSpPr>
          <p:spPr>
            <a:xfrm rot="1196114">
              <a:off x="2008454" y="4995342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554" y="1"/>
                  </a:moveTo>
                  <a:cubicBezTo>
                    <a:pt x="545" y="1"/>
                    <a:pt x="539" y="4"/>
                    <a:pt x="537" y="9"/>
                  </a:cubicBezTo>
                  <a:cubicBezTo>
                    <a:pt x="1" y="1295"/>
                    <a:pt x="517" y="2198"/>
                    <a:pt x="1044" y="2198"/>
                  </a:cubicBezTo>
                  <a:cubicBezTo>
                    <a:pt x="1194" y="2198"/>
                    <a:pt x="1346" y="2124"/>
                    <a:pt x="1474" y="1963"/>
                  </a:cubicBezTo>
                  <a:cubicBezTo>
                    <a:pt x="1952" y="895"/>
                    <a:pt x="721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41;p32">
              <a:extLst>
                <a:ext uri="{FF2B5EF4-FFF2-40B4-BE49-F238E27FC236}">
                  <a16:creationId xmlns:a16="http://schemas.microsoft.com/office/drawing/2014/main" id="{FA11D8A0-C880-4ECF-B96E-4712498879D5}"/>
                </a:ext>
              </a:extLst>
            </p:cNvPr>
            <p:cNvSpPr/>
            <p:nvPr/>
          </p:nvSpPr>
          <p:spPr>
            <a:xfrm rot="1196114">
              <a:off x="2099633" y="5039184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58" y="999"/>
                  </a:moveTo>
                  <a:lnTo>
                    <a:pt x="1" y="0"/>
                  </a:lnTo>
                  <a:lnTo>
                    <a:pt x="469" y="95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42;p32">
              <a:extLst>
                <a:ext uri="{FF2B5EF4-FFF2-40B4-BE49-F238E27FC236}">
                  <a16:creationId xmlns:a16="http://schemas.microsoft.com/office/drawing/2014/main" id="{C8CA0748-70D9-4295-9D48-825EA28A9A0C}"/>
                </a:ext>
              </a:extLst>
            </p:cNvPr>
            <p:cNvSpPr/>
            <p:nvPr/>
          </p:nvSpPr>
          <p:spPr>
            <a:xfrm rot="1196114">
              <a:off x="1989865" y="4874984"/>
              <a:ext cx="237387" cy="201109"/>
            </a:xfrm>
            <a:custGeom>
              <a:avLst/>
              <a:gdLst/>
              <a:ahLst/>
              <a:cxnLst/>
              <a:rect l="l" t="t" r="r" b="b"/>
              <a:pathLst>
                <a:path w="1839" h="1558" extrusionOk="0">
                  <a:moveTo>
                    <a:pt x="956" y="1"/>
                  </a:moveTo>
                  <a:cubicBezTo>
                    <a:pt x="416" y="1"/>
                    <a:pt x="1" y="578"/>
                    <a:pt x="260" y="1117"/>
                  </a:cubicBezTo>
                  <a:cubicBezTo>
                    <a:pt x="403" y="1413"/>
                    <a:pt x="681" y="1557"/>
                    <a:pt x="959" y="1557"/>
                  </a:cubicBezTo>
                  <a:cubicBezTo>
                    <a:pt x="1266" y="1557"/>
                    <a:pt x="1572" y="1380"/>
                    <a:pt x="1693" y="1037"/>
                  </a:cubicBezTo>
                  <a:cubicBezTo>
                    <a:pt x="1838" y="635"/>
                    <a:pt x="1622" y="188"/>
                    <a:pt x="1219" y="47"/>
                  </a:cubicBezTo>
                  <a:cubicBezTo>
                    <a:pt x="1130" y="15"/>
                    <a:pt x="1041" y="1"/>
                    <a:pt x="95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43;p32">
              <a:extLst>
                <a:ext uri="{FF2B5EF4-FFF2-40B4-BE49-F238E27FC236}">
                  <a16:creationId xmlns:a16="http://schemas.microsoft.com/office/drawing/2014/main" id="{EB19C4AD-AB85-4D06-8078-0AED37E9B480}"/>
                </a:ext>
              </a:extLst>
            </p:cNvPr>
            <p:cNvSpPr/>
            <p:nvPr/>
          </p:nvSpPr>
          <p:spPr>
            <a:xfrm rot="1196114">
              <a:off x="1718540" y="3363096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223" y="0"/>
                  </a:moveTo>
                  <a:cubicBezTo>
                    <a:pt x="511" y="0"/>
                    <a:pt x="1" y="823"/>
                    <a:pt x="73" y="849"/>
                  </a:cubicBezTo>
                  <a:cubicBezTo>
                    <a:pt x="363" y="962"/>
                    <a:pt x="628" y="1010"/>
                    <a:pt x="857" y="1010"/>
                  </a:cubicBezTo>
                  <a:cubicBezTo>
                    <a:pt x="1669" y="1010"/>
                    <a:pt x="2045" y="420"/>
                    <a:pt x="1594" y="76"/>
                  </a:cubicBezTo>
                  <a:cubicBezTo>
                    <a:pt x="1466" y="23"/>
                    <a:pt x="1342" y="0"/>
                    <a:pt x="122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44;p32">
              <a:extLst>
                <a:ext uri="{FF2B5EF4-FFF2-40B4-BE49-F238E27FC236}">
                  <a16:creationId xmlns:a16="http://schemas.microsoft.com/office/drawing/2014/main" id="{C71AC14C-4796-4451-B200-6B22A17E4CB9}"/>
                </a:ext>
              </a:extLst>
            </p:cNvPr>
            <p:cNvSpPr/>
            <p:nvPr/>
          </p:nvSpPr>
          <p:spPr>
            <a:xfrm rot="1196114">
              <a:off x="1761764" y="3407716"/>
              <a:ext cx="123405" cy="46857"/>
            </a:xfrm>
            <a:custGeom>
              <a:avLst/>
              <a:gdLst/>
              <a:ahLst/>
              <a:cxnLst/>
              <a:rect l="l" t="t" r="r" b="b"/>
              <a:pathLst>
                <a:path w="956" h="363" fill="none" extrusionOk="0">
                  <a:moveTo>
                    <a:pt x="1" y="363"/>
                  </a:moveTo>
                  <a:lnTo>
                    <a:pt x="956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545;p32">
              <a:extLst>
                <a:ext uri="{FF2B5EF4-FFF2-40B4-BE49-F238E27FC236}">
                  <a16:creationId xmlns:a16="http://schemas.microsoft.com/office/drawing/2014/main" id="{113285E4-FEC3-45CB-AB37-FE60647762C8}"/>
                </a:ext>
              </a:extLst>
            </p:cNvPr>
            <p:cNvSpPr/>
            <p:nvPr/>
          </p:nvSpPr>
          <p:spPr>
            <a:xfrm rot="1196114">
              <a:off x="1679093" y="3455896"/>
              <a:ext cx="177234" cy="181102"/>
            </a:xfrm>
            <a:custGeom>
              <a:avLst/>
              <a:gdLst/>
              <a:ahLst/>
              <a:cxnLst/>
              <a:rect l="l" t="t" r="r" b="b"/>
              <a:pathLst>
                <a:path w="1373" h="1403" extrusionOk="0">
                  <a:moveTo>
                    <a:pt x="91" y="1"/>
                  </a:moveTo>
                  <a:cubicBezTo>
                    <a:pt x="34" y="1"/>
                    <a:pt x="0" y="10"/>
                    <a:pt x="1" y="24"/>
                  </a:cubicBezTo>
                  <a:cubicBezTo>
                    <a:pt x="89" y="949"/>
                    <a:pt x="597" y="1403"/>
                    <a:pt x="972" y="1403"/>
                  </a:cubicBezTo>
                  <a:cubicBezTo>
                    <a:pt x="1167" y="1403"/>
                    <a:pt x="1327" y="1280"/>
                    <a:pt x="1372" y="1036"/>
                  </a:cubicBezTo>
                  <a:cubicBezTo>
                    <a:pt x="1317" y="226"/>
                    <a:pt x="388" y="1"/>
                    <a:pt x="91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46;p32">
              <a:extLst>
                <a:ext uri="{FF2B5EF4-FFF2-40B4-BE49-F238E27FC236}">
                  <a16:creationId xmlns:a16="http://schemas.microsoft.com/office/drawing/2014/main" id="{BCF5D48F-567D-4897-96B1-FC8B874E613E}"/>
                </a:ext>
              </a:extLst>
            </p:cNvPr>
            <p:cNvSpPr/>
            <p:nvPr/>
          </p:nvSpPr>
          <p:spPr>
            <a:xfrm rot="1196114">
              <a:off x="1709705" y="3482409"/>
              <a:ext cx="96556" cy="89712"/>
            </a:xfrm>
            <a:custGeom>
              <a:avLst/>
              <a:gdLst/>
              <a:ahLst/>
              <a:cxnLst/>
              <a:rect l="l" t="t" r="r" b="b"/>
              <a:pathLst>
                <a:path w="748" h="695" fill="none" extrusionOk="0">
                  <a:moveTo>
                    <a:pt x="1" y="1"/>
                  </a:moveTo>
                  <a:lnTo>
                    <a:pt x="748" y="695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47;p32">
              <a:extLst>
                <a:ext uri="{FF2B5EF4-FFF2-40B4-BE49-F238E27FC236}">
                  <a16:creationId xmlns:a16="http://schemas.microsoft.com/office/drawing/2014/main" id="{8C2C2822-2CF9-4A57-BE40-A1A974B3F2A7}"/>
                </a:ext>
              </a:extLst>
            </p:cNvPr>
            <p:cNvSpPr/>
            <p:nvPr/>
          </p:nvSpPr>
          <p:spPr>
            <a:xfrm rot="1196114">
              <a:off x="1680915" y="3217040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1"/>
                  </a:moveTo>
                  <a:cubicBezTo>
                    <a:pt x="919" y="1"/>
                    <a:pt x="863" y="10"/>
                    <a:pt x="802" y="29"/>
                  </a:cubicBezTo>
                  <a:cubicBezTo>
                    <a:pt x="0" y="540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2" y="1722"/>
                  </a:cubicBezTo>
                  <a:cubicBezTo>
                    <a:pt x="1643" y="1003"/>
                    <a:pt x="1529" y="1"/>
                    <a:pt x="9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48;p32">
              <a:extLst>
                <a:ext uri="{FF2B5EF4-FFF2-40B4-BE49-F238E27FC236}">
                  <a16:creationId xmlns:a16="http://schemas.microsoft.com/office/drawing/2014/main" id="{D632EFD9-59D7-467F-91A9-042E136BBD99}"/>
                </a:ext>
              </a:extLst>
            </p:cNvPr>
            <p:cNvSpPr/>
            <p:nvPr/>
          </p:nvSpPr>
          <p:spPr>
            <a:xfrm rot="1196114">
              <a:off x="1768199" y="3257108"/>
              <a:ext cx="36531" cy="123918"/>
            </a:xfrm>
            <a:custGeom>
              <a:avLst/>
              <a:gdLst/>
              <a:ahLst/>
              <a:cxnLst/>
              <a:rect l="l" t="t" r="r" b="b"/>
              <a:pathLst>
                <a:path w="283" h="960" fill="none" extrusionOk="0">
                  <a:moveTo>
                    <a:pt x="0" y="960"/>
                  </a:moveTo>
                  <a:lnTo>
                    <a:pt x="283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49;p32">
              <a:extLst>
                <a:ext uri="{FF2B5EF4-FFF2-40B4-BE49-F238E27FC236}">
                  <a16:creationId xmlns:a16="http://schemas.microsoft.com/office/drawing/2014/main" id="{5002CC03-08AC-4D91-842D-314D31B5E30F}"/>
                </a:ext>
              </a:extLst>
            </p:cNvPr>
            <p:cNvSpPr/>
            <p:nvPr/>
          </p:nvSpPr>
          <p:spPr>
            <a:xfrm rot="1196114">
              <a:off x="1532601" y="3413367"/>
              <a:ext cx="211828" cy="222150"/>
            </a:xfrm>
            <a:custGeom>
              <a:avLst/>
              <a:gdLst/>
              <a:ahLst/>
              <a:cxnLst/>
              <a:rect l="l" t="t" r="r" b="b"/>
              <a:pathLst>
                <a:path w="1641" h="1721" extrusionOk="0">
                  <a:moveTo>
                    <a:pt x="1077" y="1"/>
                  </a:moveTo>
                  <a:cubicBezTo>
                    <a:pt x="1075" y="1"/>
                    <a:pt x="1074" y="1"/>
                    <a:pt x="1073" y="2"/>
                  </a:cubicBezTo>
                  <a:cubicBezTo>
                    <a:pt x="0" y="719"/>
                    <a:pt x="111" y="1720"/>
                    <a:pt x="666" y="1720"/>
                  </a:cubicBezTo>
                  <a:cubicBezTo>
                    <a:pt x="719" y="1720"/>
                    <a:pt x="777" y="1711"/>
                    <a:pt x="838" y="1691"/>
                  </a:cubicBezTo>
                  <a:cubicBezTo>
                    <a:pt x="1640" y="1179"/>
                    <a:pt x="1163" y="1"/>
                    <a:pt x="1077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50;p32">
              <a:extLst>
                <a:ext uri="{FF2B5EF4-FFF2-40B4-BE49-F238E27FC236}">
                  <a16:creationId xmlns:a16="http://schemas.microsoft.com/office/drawing/2014/main" id="{DDE1C7A2-0C00-4A29-B435-617C1798629A}"/>
                </a:ext>
              </a:extLst>
            </p:cNvPr>
            <p:cNvSpPr/>
            <p:nvPr/>
          </p:nvSpPr>
          <p:spPr>
            <a:xfrm rot="1196114">
              <a:off x="1597736" y="3356270"/>
              <a:ext cx="187173" cy="158254"/>
            </a:xfrm>
            <a:custGeom>
              <a:avLst/>
              <a:gdLst/>
              <a:ahLst/>
              <a:cxnLst/>
              <a:rect l="l" t="t" r="r" b="b"/>
              <a:pathLst>
                <a:path w="1450" h="1226" extrusionOk="0">
                  <a:moveTo>
                    <a:pt x="755" y="1"/>
                  </a:moveTo>
                  <a:cubicBezTo>
                    <a:pt x="323" y="1"/>
                    <a:pt x="0" y="465"/>
                    <a:pt x="216" y="890"/>
                  </a:cubicBezTo>
                  <a:cubicBezTo>
                    <a:pt x="332" y="1116"/>
                    <a:pt x="547" y="1226"/>
                    <a:pt x="761" y="1226"/>
                  </a:cubicBezTo>
                  <a:cubicBezTo>
                    <a:pt x="1007" y="1226"/>
                    <a:pt x="1252" y="1082"/>
                    <a:pt x="1344" y="806"/>
                  </a:cubicBezTo>
                  <a:cubicBezTo>
                    <a:pt x="1450" y="483"/>
                    <a:pt x="1273" y="134"/>
                    <a:pt x="950" y="32"/>
                  </a:cubicBezTo>
                  <a:cubicBezTo>
                    <a:pt x="884" y="11"/>
                    <a:pt x="818" y="1"/>
                    <a:pt x="755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51;p32">
              <a:extLst>
                <a:ext uri="{FF2B5EF4-FFF2-40B4-BE49-F238E27FC236}">
                  <a16:creationId xmlns:a16="http://schemas.microsoft.com/office/drawing/2014/main" id="{970514C6-447D-4CC5-AF19-3AEA6CA5ACCF}"/>
                </a:ext>
              </a:extLst>
            </p:cNvPr>
            <p:cNvSpPr/>
            <p:nvPr/>
          </p:nvSpPr>
          <p:spPr>
            <a:xfrm rot="1196114">
              <a:off x="2802108" y="2057989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1" y="1"/>
                  </a:moveTo>
                  <a:cubicBezTo>
                    <a:pt x="378" y="1"/>
                    <a:pt x="1" y="593"/>
                    <a:pt x="453" y="934"/>
                  </a:cubicBezTo>
                  <a:cubicBezTo>
                    <a:pt x="581" y="987"/>
                    <a:pt x="705" y="1010"/>
                    <a:pt x="823" y="1010"/>
                  </a:cubicBezTo>
                  <a:cubicBezTo>
                    <a:pt x="1536" y="1010"/>
                    <a:pt x="2045" y="187"/>
                    <a:pt x="1973" y="161"/>
                  </a:cubicBezTo>
                  <a:cubicBezTo>
                    <a:pt x="1684" y="48"/>
                    <a:pt x="1420" y="1"/>
                    <a:pt x="1191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52;p32">
              <a:extLst>
                <a:ext uri="{FF2B5EF4-FFF2-40B4-BE49-F238E27FC236}">
                  <a16:creationId xmlns:a16="http://schemas.microsoft.com/office/drawing/2014/main" id="{0778F7D3-B75A-4028-882C-944DBACE1138}"/>
                </a:ext>
              </a:extLst>
            </p:cNvPr>
            <p:cNvSpPr/>
            <p:nvPr/>
          </p:nvSpPr>
          <p:spPr>
            <a:xfrm rot="1196114">
              <a:off x="2861040" y="2091991"/>
              <a:ext cx="162131" cy="68542"/>
            </a:xfrm>
            <a:custGeom>
              <a:avLst/>
              <a:gdLst/>
              <a:ahLst/>
              <a:cxnLst/>
              <a:rect l="l" t="t" r="r" b="b"/>
              <a:pathLst>
                <a:path w="1256" h="531" extrusionOk="0">
                  <a:moveTo>
                    <a:pt x="1110" y="0"/>
                  </a:moveTo>
                  <a:cubicBezTo>
                    <a:pt x="1098" y="0"/>
                    <a:pt x="1084" y="3"/>
                    <a:pt x="1070" y="8"/>
                  </a:cubicBezTo>
                  <a:lnTo>
                    <a:pt x="115" y="322"/>
                  </a:lnTo>
                  <a:cubicBezTo>
                    <a:pt x="0" y="360"/>
                    <a:pt x="33" y="530"/>
                    <a:pt x="147" y="530"/>
                  </a:cubicBezTo>
                  <a:cubicBezTo>
                    <a:pt x="151" y="530"/>
                    <a:pt x="155" y="530"/>
                    <a:pt x="160" y="530"/>
                  </a:cubicBezTo>
                  <a:cubicBezTo>
                    <a:pt x="168" y="530"/>
                    <a:pt x="177" y="525"/>
                    <a:pt x="182" y="525"/>
                  </a:cubicBezTo>
                  <a:lnTo>
                    <a:pt x="1137" y="207"/>
                  </a:lnTo>
                  <a:cubicBezTo>
                    <a:pt x="1255" y="167"/>
                    <a:pt x="1215" y="0"/>
                    <a:pt x="1110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53;p32">
              <a:extLst>
                <a:ext uri="{FF2B5EF4-FFF2-40B4-BE49-F238E27FC236}">
                  <a16:creationId xmlns:a16="http://schemas.microsoft.com/office/drawing/2014/main" id="{101037C7-932B-4AC4-AA1E-98C2451CBCB9}"/>
                </a:ext>
              </a:extLst>
            </p:cNvPr>
            <p:cNvSpPr/>
            <p:nvPr/>
          </p:nvSpPr>
          <p:spPr>
            <a:xfrm rot="1196114">
              <a:off x="3078040" y="2061973"/>
              <a:ext cx="264237" cy="130373"/>
            </a:xfrm>
            <a:custGeom>
              <a:avLst/>
              <a:gdLst/>
              <a:ahLst/>
              <a:cxnLst/>
              <a:rect l="l" t="t" r="r" b="b"/>
              <a:pathLst>
                <a:path w="2047" h="1010" extrusionOk="0">
                  <a:moveTo>
                    <a:pt x="1220" y="1"/>
                  </a:moveTo>
                  <a:cubicBezTo>
                    <a:pt x="509" y="1"/>
                    <a:pt x="1" y="821"/>
                    <a:pt x="73" y="852"/>
                  </a:cubicBezTo>
                  <a:cubicBezTo>
                    <a:pt x="362" y="963"/>
                    <a:pt x="625" y="1010"/>
                    <a:pt x="853" y="1010"/>
                  </a:cubicBezTo>
                  <a:cubicBezTo>
                    <a:pt x="1668" y="1010"/>
                    <a:pt x="2046" y="420"/>
                    <a:pt x="1594" y="78"/>
                  </a:cubicBezTo>
                  <a:cubicBezTo>
                    <a:pt x="1465" y="24"/>
                    <a:pt x="1339" y="1"/>
                    <a:pt x="122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54;p32">
              <a:extLst>
                <a:ext uri="{FF2B5EF4-FFF2-40B4-BE49-F238E27FC236}">
                  <a16:creationId xmlns:a16="http://schemas.microsoft.com/office/drawing/2014/main" id="{B5FD7B26-CE7B-479B-B1C1-07471CC26E01}"/>
                </a:ext>
              </a:extLst>
            </p:cNvPr>
            <p:cNvSpPr/>
            <p:nvPr/>
          </p:nvSpPr>
          <p:spPr>
            <a:xfrm rot="1196114">
              <a:off x="3101747" y="2092572"/>
              <a:ext cx="163680" cy="74480"/>
            </a:xfrm>
            <a:custGeom>
              <a:avLst/>
              <a:gdLst/>
              <a:ahLst/>
              <a:cxnLst/>
              <a:rect l="l" t="t" r="r" b="b"/>
              <a:pathLst>
                <a:path w="1268" h="577" extrusionOk="0">
                  <a:moveTo>
                    <a:pt x="1114" y="1"/>
                  </a:moveTo>
                  <a:cubicBezTo>
                    <a:pt x="1100" y="1"/>
                    <a:pt x="1084" y="4"/>
                    <a:pt x="1068" y="11"/>
                  </a:cubicBezTo>
                  <a:lnTo>
                    <a:pt x="113" y="369"/>
                  </a:lnTo>
                  <a:cubicBezTo>
                    <a:pt x="1" y="416"/>
                    <a:pt x="40" y="577"/>
                    <a:pt x="153" y="577"/>
                  </a:cubicBezTo>
                  <a:cubicBezTo>
                    <a:pt x="156" y="577"/>
                    <a:pt x="159" y="577"/>
                    <a:pt x="162" y="577"/>
                  </a:cubicBezTo>
                  <a:cubicBezTo>
                    <a:pt x="170" y="577"/>
                    <a:pt x="179" y="572"/>
                    <a:pt x="188" y="572"/>
                  </a:cubicBezTo>
                  <a:lnTo>
                    <a:pt x="1143" y="210"/>
                  </a:lnTo>
                  <a:cubicBezTo>
                    <a:pt x="1268" y="171"/>
                    <a:pt x="1221" y="1"/>
                    <a:pt x="1114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55;p32">
              <a:extLst>
                <a:ext uri="{FF2B5EF4-FFF2-40B4-BE49-F238E27FC236}">
                  <a16:creationId xmlns:a16="http://schemas.microsoft.com/office/drawing/2014/main" id="{4A6447AE-45D6-40D1-9FF0-D0EDB250A134}"/>
                </a:ext>
              </a:extLst>
            </p:cNvPr>
            <p:cNvSpPr/>
            <p:nvPr/>
          </p:nvSpPr>
          <p:spPr>
            <a:xfrm rot="1196114">
              <a:off x="2928557" y="1914596"/>
              <a:ext cx="177750" cy="180973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2" y="0"/>
                  </a:moveTo>
                  <a:cubicBezTo>
                    <a:pt x="206" y="0"/>
                    <a:pt x="46" y="123"/>
                    <a:pt x="0" y="367"/>
                  </a:cubicBezTo>
                  <a:cubicBezTo>
                    <a:pt x="56" y="1177"/>
                    <a:pt x="988" y="1402"/>
                    <a:pt x="1285" y="1402"/>
                  </a:cubicBezTo>
                  <a:cubicBezTo>
                    <a:pt x="1343" y="1402"/>
                    <a:pt x="1377" y="1393"/>
                    <a:pt x="1375" y="1379"/>
                  </a:cubicBezTo>
                  <a:cubicBezTo>
                    <a:pt x="1288" y="454"/>
                    <a:pt x="778" y="0"/>
                    <a:pt x="40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56;p32">
              <a:extLst>
                <a:ext uri="{FF2B5EF4-FFF2-40B4-BE49-F238E27FC236}">
                  <a16:creationId xmlns:a16="http://schemas.microsoft.com/office/drawing/2014/main" id="{00824DC3-9ED9-4992-A808-75AD37B621FB}"/>
                </a:ext>
              </a:extLst>
            </p:cNvPr>
            <p:cNvSpPr/>
            <p:nvPr/>
          </p:nvSpPr>
          <p:spPr>
            <a:xfrm rot="1196114">
              <a:off x="2947653" y="1949020"/>
              <a:ext cx="128956" cy="119401"/>
            </a:xfrm>
            <a:custGeom>
              <a:avLst/>
              <a:gdLst/>
              <a:ahLst/>
              <a:cxnLst/>
              <a:rect l="l" t="t" r="r" b="b"/>
              <a:pathLst>
                <a:path w="999" h="925" extrusionOk="0">
                  <a:moveTo>
                    <a:pt x="152" y="1"/>
                  </a:moveTo>
                  <a:cubicBezTo>
                    <a:pt x="71" y="1"/>
                    <a:pt x="0" y="107"/>
                    <a:pt x="75" y="185"/>
                  </a:cubicBezTo>
                  <a:lnTo>
                    <a:pt x="787" y="892"/>
                  </a:lnTo>
                  <a:cubicBezTo>
                    <a:pt x="806" y="911"/>
                    <a:pt x="832" y="924"/>
                    <a:pt x="859" y="924"/>
                  </a:cubicBezTo>
                  <a:cubicBezTo>
                    <a:pt x="863" y="924"/>
                    <a:pt x="867" y="924"/>
                    <a:pt x="871" y="923"/>
                  </a:cubicBezTo>
                  <a:cubicBezTo>
                    <a:pt x="963" y="914"/>
                    <a:pt x="999" y="804"/>
                    <a:pt x="937" y="742"/>
                  </a:cubicBezTo>
                  <a:lnTo>
                    <a:pt x="225" y="35"/>
                  </a:lnTo>
                  <a:cubicBezTo>
                    <a:pt x="202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57;p32">
              <a:extLst>
                <a:ext uri="{FF2B5EF4-FFF2-40B4-BE49-F238E27FC236}">
                  <a16:creationId xmlns:a16="http://schemas.microsoft.com/office/drawing/2014/main" id="{9CBB6928-4A57-4FD0-9171-3CA1CFDD9FE4}"/>
                </a:ext>
              </a:extLst>
            </p:cNvPr>
            <p:cNvSpPr/>
            <p:nvPr/>
          </p:nvSpPr>
          <p:spPr>
            <a:xfrm rot="1196114">
              <a:off x="3038453" y="2154833"/>
              <a:ext cx="177234" cy="180973"/>
            </a:xfrm>
            <a:custGeom>
              <a:avLst/>
              <a:gdLst/>
              <a:ahLst/>
              <a:cxnLst/>
              <a:rect l="l" t="t" r="r" b="b"/>
              <a:pathLst>
                <a:path w="1373" h="1402" extrusionOk="0">
                  <a:moveTo>
                    <a:pt x="97" y="0"/>
                  </a:moveTo>
                  <a:cubicBezTo>
                    <a:pt x="37" y="0"/>
                    <a:pt x="1" y="10"/>
                    <a:pt x="2" y="25"/>
                  </a:cubicBezTo>
                  <a:cubicBezTo>
                    <a:pt x="90" y="947"/>
                    <a:pt x="597" y="1402"/>
                    <a:pt x="973" y="1402"/>
                  </a:cubicBezTo>
                  <a:cubicBezTo>
                    <a:pt x="1168" y="1402"/>
                    <a:pt x="1327" y="1278"/>
                    <a:pt x="1373" y="1033"/>
                  </a:cubicBezTo>
                  <a:cubicBezTo>
                    <a:pt x="1318" y="227"/>
                    <a:pt x="399" y="0"/>
                    <a:pt x="9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58;p32">
              <a:extLst>
                <a:ext uri="{FF2B5EF4-FFF2-40B4-BE49-F238E27FC236}">
                  <a16:creationId xmlns:a16="http://schemas.microsoft.com/office/drawing/2014/main" id="{C5994E30-41A2-48C5-B2D1-DDB79AD5D6E1}"/>
                </a:ext>
              </a:extLst>
            </p:cNvPr>
            <p:cNvSpPr/>
            <p:nvPr/>
          </p:nvSpPr>
          <p:spPr>
            <a:xfrm rot="1196114">
              <a:off x="3048757" y="2166564"/>
              <a:ext cx="135539" cy="117593"/>
            </a:xfrm>
            <a:custGeom>
              <a:avLst/>
              <a:gdLst/>
              <a:ahLst/>
              <a:cxnLst/>
              <a:rect l="l" t="t" r="r" b="b"/>
              <a:pathLst>
                <a:path w="1050" h="911" extrusionOk="0">
                  <a:moveTo>
                    <a:pt x="158" y="0"/>
                  </a:moveTo>
                  <a:cubicBezTo>
                    <a:pt x="73" y="0"/>
                    <a:pt x="1" y="117"/>
                    <a:pt x="90" y="189"/>
                  </a:cubicBezTo>
                  <a:lnTo>
                    <a:pt x="837" y="883"/>
                  </a:lnTo>
                  <a:cubicBezTo>
                    <a:pt x="855" y="901"/>
                    <a:pt x="880" y="911"/>
                    <a:pt x="905" y="911"/>
                  </a:cubicBezTo>
                  <a:cubicBezTo>
                    <a:pt x="911" y="911"/>
                    <a:pt x="916" y="910"/>
                    <a:pt x="921" y="910"/>
                  </a:cubicBezTo>
                  <a:cubicBezTo>
                    <a:pt x="1014" y="901"/>
                    <a:pt x="1049" y="790"/>
                    <a:pt x="983" y="724"/>
                  </a:cubicBezTo>
                  <a:lnTo>
                    <a:pt x="231" y="34"/>
                  </a:lnTo>
                  <a:cubicBezTo>
                    <a:pt x="208" y="10"/>
                    <a:pt x="182" y="0"/>
                    <a:pt x="158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59;p32">
              <a:extLst>
                <a:ext uri="{FF2B5EF4-FFF2-40B4-BE49-F238E27FC236}">
                  <a16:creationId xmlns:a16="http://schemas.microsoft.com/office/drawing/2014/main" id="{83873D56-B65A-4A4D-BF09-3DC1A1970A7C}"/>
                </a:ext>
              </a:extLst>
            </p:cNvPr>
            <p:cNvSpPr/>
            <p:nvPr/>
          </p:nvSpPr>
          <p:spPr>
            <a:xfrm rot="1196114">
              <a:off x="3040506" y="1915653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0"/>
                  </a:moveTo>
                  <a:cubicBezTo>
                    <a:pt x="919" y="0"/>
                    <a:pt x="862" y="10"/>
                    <a:pt x="802" y="29"/>
                  </a:cubicBezTo>
                  <a:cubicBezTo>
                    <a:pt x="0" y="540"/>
                    <a:pt x="478" y="1723"/>
                    <a:pt x="567" y="1723"/>
                  </a:cubicBezTo>
                  <a:cubicBezTo>
                    <a:pt x="569" y="1723"/>
                    <a:pt x="571" y="1723"/>
                    <a:pt x="572" y="1722"/>
                  </a:cubicBezTo>
                  <a:cubicBezTo>
                    <a:pt x="1642" y="1003"/>
                    <a:pt x="1529" y="0"/>
                    <a:pt x="97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60;p32">
              <a:extLst>
                <a:ext uri="{FF2B5EF4-FFF2-40B4-BE49-F238E27FC236}">
                  <a16:creationId xmlns:a16="http://schemas.microsoft.com/office/drawing/2014/main" id="{62FE4BAD-E174-428D-BEA3-1BACC5225E65}"/>
                </a:ext>
              </a:extLst>
            </p:cNvPr>
            <p:cNvSpPr/>
            <p:nvPr/>
          </p:nvSpPr>
          <p:spPr>
            <a:xfrm rot="1196114">
              <a:off x="3112175" y="1942494"/>
              <a:ext cx="68028" cy="151155"/>
            </a:xfrm>
            <a:custGeom>
              <a:avLst/>
              <a:gdLst/>
              <a:ahLst/>
              <a:cxnLst/>
              <a:rect l="l" t="t" r="r" b="b"/>
              <a:pathLst>
                <a:path w="527" h="1171" extrusionOk="0">
                  <a:moveTo>
                    <a:pt x="399" y="0"/>
                  </a:moveTo>
                  <a:cubicBezTo>
                    <a:pt x="359" y="0"/>
                    <a:pt x="318" y="22"/>
                    <a:pt x="301" y="72"/>
                  </a:cubicBezTo>
                  <a:lnTo>
                    <a:pt x="18" y="1032"/>
                  </a:lnTo>
                  <a:cubicBezTo>
                    <a:pt x="1" y="1089"/>
                    <a:pt x="31" y="1151"/>
                    <a:pt x="89" y="1164"/>
                  </a:cubicBezTo>
                  <a:cubicBezTo>
                    <a:pt x="98" y="1167"/>
                    <a:pt x="108" y="1170"/>
                    <a:pt x="117" y="1170"/>
                  </a:cubicBezTo>
                  <a:cubicBezTo>
                    <a:pt x="121" y="1170"/>
                    <a:pt x="125" y="1170"/>
                    <a:pt x="129" y="1169"/>
                  </a:cubicBezTo>
                  <a:cubicBezTo>
                    <a:pt x="173" y="1164"/>
                    <a:pt x="208" y="1133"/>
                    <a:pt x="222" y="1093"/>
                  </a:cubicBezTo>
                  <a:lnTo>
                    <a:pt x="505" y="134"/>
                  </a:lnTo>
                  <a:cubicBezTo>
                    <a:pt x="526" y="53"/>
                    <a:pt x="462" y="0"/>
                    <a:pt x="39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61;p32">
              <a:extLst>
                <a:ext uri="{FF2B5EF4-FFF2-40B4-BE49-F238E27FC236}">
                  <a16:creationId xmlns:a16="http://schemas.microsoft.com/office/drawing/2014/main" id="{D17F8DFB-23AB-4893-8E21-F554E0D2E3D3}"/>
                </a:ext>
              </a:extLst>
            </p:cNvPr>
            <p:cNvSpPr/>
            <p:nvPr/>
          </p:nvSpPr>
          <p:spPr>
            <a:xfrm rot="1196114">
              <a:off x="2891796" y="2112381"/>
              <a:ext cx="211828" cy="222021"/>
            </a:xfrm>
            <a:custGeom>
              <a:avLst/>
              <a:gdLst/>
              <a:ahLst/>
              <a:cxnLst/>
              <a:rect l="l" t="t" r="r" b="b"/>
              <a:pathLst>
                <a:path w="1641" h="1720" extrusionOk="0">
                  <a:moveTo>
                    <a:pt x="1079" y="0"/>
                  </a:moveTo>
                  <a:cubicBezTo>
                    <a:pt x="1078" y="0"/>
                    <a:pt x="1076" y="1"/>
                    <a:pt x="1074" y="2"/>
                  </a:cubicBezTo>
                  <a:cubicBezTo>
                    <a:pt x="0" y="717"/>
                    <a:pt x="114" y="1719"/>
                    <a:pt x="670" y="1719"/>
                  </a:cubicBezTo>
                  <a:cubicBezTo>
                    <a:pt x="723" y="1719"/>
                    <a:pt x="780" y="1710"/>
                    <a:pt x="840" y="1691"/>
                  </a:cubicBezTo>
                  <a:cubicBezTo>
                    <a:pt x="1641" y="1180"/>
                    <a:pt x="1166" y="0"/>
                    <a:pt x="1079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62;p32">
              <a:extLst>
                <a:ext uri="{FF2B5EF4-FFF2-40B4-BE49-F238E27FC236}">
                  <a16:creationId xmlns:a16="http://schemas.microsoft.com/office/drawing/2014/main" id="{73C89A84-4D60-432F-9A95-6CAC1F74D465}"/>
                </a:ext>
              </a:extLst>
            </p:cNvPr>
            <p:cNvSpPr/>
            <p:nvPr/>
          </p:nvSpPr>
          <p:spPr>
            <a:xfrm rot="1196114">
              <a:off x="2973654" y="2136286"/>
              <a:ext cx="63768" cy="154898"/>
            </a:xfrm>
            <a:custGeom>
              <a:avLst/>
              <a:gdLst/>
              <a:ahLst/>
              <a:cxnLst/>
              <a:rect l="l" t="t" r="r" b="b"/>
              <a:pathLst>
                <a:path w="494" h="1200" extrusionOk="0">
                  <a:moveTo>
                    <a:pt x="366" y="1"/>
                  </a:moveTo>
                  <a:cubicBezTo>
                    <a:pt x="323" y="1"/>
                    <a:pt x="280" y="25"/>
                    <a:pt x="266" y="81"/>
                  </a:cubicBezTo>
                  <a:lnTo>
                    <a:pt x="14" y="1067"/>
                  </a:lnTo>
                  <a:cubicBezTo>
                    <a:pt x="1" y="1124"/>
                    <a:pt x="32" y="1182"/>
                    <a:pt x="89" y="1199"/>
                  </a:cubicBezTo>
                  <a:lnTo>
                    <a:pt x="129" y="1199"/>
                  </a:lnTo>
                  <a:cubicBezTo>
                    <a:pt x="169" y="1195"/>
                    <a:pt x="209" y="1164"/>
                    <a:pt x="217" y="1124"/>
                  </a:cubicBezTo>
                  <a:lnTo>
                    <a:pt x="469" y="134"/>
                  </a:lnTo>
                  <a:cubicBezTo>
                    <a:pt x="493" y="52"/>
                    <a:pt x="429" y="1"/>
                    <a:pt x="36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63;p32">
              <a:extLst>
                <a:ext uri="{FF2B5EF4-FFF2-40B4-BE49-F238E27FC236}">
                  <a16:creationId xmlns:a16="http://schemas.microsoft.com/office/drawing/2014/main" id="{F2D73808-B405-40FC-8432-9C90E4D2F1D7}"/>
                </a:ext>
              </a:extLst>
            </p:cNvPr>
            <p:cNvSpPr/>
            <p:nvPr/>
          </p:nvSpPr>
          <p:spPr>
            <a:xfrm rot="1196114">
              <a:off x="2967681" y="2046762"/>
              <a:ext cx="187173" cy="158383"/>
            </a:xfrm>
            <a:custGeom>
              <a:avLst/>
              <a:gdLst/>
              <a:ahLst/>
              <a:cxnLst/>
              <a:rect l="l" t="t" r="r" b="b"/>
              <a:pathLst>
                <a:path w="1450" h="1227" extrusionOk="0">
                  <a:moveTo>
                    <a:pt x="758" y="1"/>
                  </a:moveTo>
                  <a:cubicBezTo>
                    <a:pt x="327" y="1"/>
                    <a:pt x="0" y="469"/>
                    <a:pt x="216" y="894"/>
                  </a:cubicBezTo>
                  <a:cubicBezTo>
                    <a:pt x="331" y="1118"/>
                    <a:pt x="546" y="1226"/>
                    <a:pt x="760" y="1226"/>
                  </a:cubicBezTo>
                  <a:cubicBezTo>
                    <a:pt x="1006" y="1226"/>
                    <a:pt x="1251" y="1082"/>
                    <a:pt x="1344" y="806"/>
                  </a:cubicBezTo>
                  <a:cubicBezTo>
                    <a:pt x="1450" y="483"/>
                    <a:pt x="1273" y="138"/>
                    <a:pt x="950" y="32"/>
                  </a:cubicBezTo>
                  <a:cubicBezTo>
                    <a:pt x="885" y="11"/>
                    <a:pt x="820" y="1"/>
                    <a:pt x="75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64;p32">
              <a:extLst>
                <a:ext uri="{FF2B5EF4-FFF2-40B4-BE49-F238E27FC236}">
                  <a16:creationId xmlns:a16="http://schemas.microsoft.com/office/drawing/2014/main" id="{C2EB465F-DAD9-4259-833D-5A583D6427E2}"/>
                </a:ext>
              </a:extLst>
            </p:cNvPr>
            <p:cNvSpPr/>
            <p:nvPr/>
          </p:nvSpPr>
          <p:spPr>
            <a:xfrm rot="1196114">
              <a:off x="2785218" y="2585760"/>
              <a:ext cx="290054" cy="311345"/>
            </a:xfrm>
            <a:custGeom>
              <a:avLst/>
              <a:gdLst/>
              <a:ahLst/>
              <a:cxnLst/>
              <a:rect l="l" t="t" r="r" b="b"/>
              <a:pathLst>
                <a:path w="2247" h="2412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10" y="863"/>
                    <a:pt x="1" y="2282"/>
                    <a:pt x="1" y="2282"/>
                  </a:cubicBezTo>
                  <a:cubicBezTo>
                    <a:pt x="207" y="2371"/>
                    <a:pt x="414" y="2412"/>
                    <a:pt x="615" y="2412"/>
                  </a:cubicBezTo>
                  <a:cubicBezTo>
                    <a:pt x="1297" y="2412"/>
                    <a:pt x="1916" y="1951"/>
                    <a:pt x="2247" y="1398"/>
                  </a:cubicBezTo>
                  <a:lnTo>
                    <a:pt x="2247" y="1398"/>
                  </a:lnTo>
                  <a:cubicBezTo>
                    <a:pt x="1906" y="1655"/>
                    <a:pt x="1574" y="1856"/>
                    <a:pt x="1310" y="1856"/>
                  </a:cubicBezTo>
                  <a:cubicBezTo>
                    <a:pt x="1129" y="1856"/>
                    <a:pt x="980" y="1761"/>
                    <a:pt x="881" y="1526"/>
                  </a:cubicBezTo>
                  <a:cubicBezTo>
                    <a:pt x="757" y="1154"/>
                    <a:pt x="1027" y="571"/>
                    <a:pt x="1062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65;p32">
              <a:extLst>
                <a:ext uri="{FF2B5EF4-FFF2-40B4-BE49-F238E27FC236}">
                  <a16:creationId xmlns:a16="http://schemas.microsoft.com/office/drawing/2014/main" id="{C17831B1-6F8E-4FBC-BE2C-7EBDFE954AFA}"/>
                </a:ext>
              </a:extLst>
            </p:cNvPr>
            <p:cNvSpPr/>
            <p:nvPr/>
          </p:nvSpPr>
          <p:spPr>
            <a:xfrm rot="1196114">
              <a:off x="2903479" y="2539513"/>
              <a:ext cx="285536" cy="323350"/>
            </a:xfrm>
            <a:custGeom>
              <a:avLst/>
              <a:gdLst/>
              <a:ahLst/>
              <a:cxnLst/>
              <a:rect l="l" t="t" r="r" b="b"/>
              <a:pathLst>
                <a:path w="2212" h="2505" extrusionOk="0">
                  <a:moveTo>
                    <a:pt x="2211" y="1"/>
                  </a:moveTo>
                  <a:cubicBezTo>
                    <a:pt x="1349" y="32"/>
                    <a:pt x="739" y="293"/>
                    <a:pt x="306" y="646"/>
                  </a:cubicBezTo>
                  <a:cubicBezTo>
                    <a:pt x="271" y="1217"/>
                    <a:pt x="1" y="1800"/>
                    <a:pt x="125" y="2176"/>
                  </a:cubicBezTo>
                  <a:cubicBezTo>
                    <a:pt x="225" y="2411"/>
                    <a:pt x="374" y="2505"/>
                    <a:pt x="554" y="2505"/>
                  </a:cubicBezTo>
                  <a:cubicBezTo>
                    <a:pt x="818" y="2505"/>
                    <a:pt x="1149" y="2303"/>
                    <a:pt x="1491" y="2048"/>
                  </a:cubicBezTo>
                  <a:cubicBezTo>
                    <a:pt x="1584" y="1893"/>
                    <a:pt x="1654" y="1725"/>
                    <a:pt x="1703" y="1548"/>
                  </a:cubicBezTo>
                  <a:cubicBezTo>
                    <a:pt x="1831" y="1022"/>
                    <a:pt x="2004" y="505"/>
                    <a:pt x="221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66;p32">
              <a:extLst>
                <a:ext uri="{FF2B5EF4-FFF2-40B4-BE49-F238E27FC236}">
                  <a16:creationId xmlns:a16="http://schemas.microsoft.com/office/drawing/2014/main" id="{45FC7C16-C7EA-4F49-9C7A-816C427DFCF3}"/>
                </a:ext>
              </a:extLst>
            </p:cNvPr>
            <p:cNvSpPr/>
            <p:nvPr/>
          </p:nvSpPr>
          <p:spPr>
            <a:xfrm rot="1196114">
              <a:off x="2432675" y="2889777"/>
              <a:ext cx="204987" cy="176326"/>
            </a:xfrm>
            <a:custGeom>
              <a:avLst/>
              <a:gdLst/>
              <a:ahLst/>
              <a:cxnLst/>
              <a:rect l="l" t="t" r="r" b="b"/>
              <a:pathLst>
                <a:path w="1588" h="136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566" y="72"/>
                    <a:pt x="1" y="854"/>
                    <a:pt x="1" y="854"/>
                  </a:cubicBezTo>
                  <a:cubicBezTo>
                    <a:pt x="220" y="1218"/>
                    <a:pt x="595" y="1366"/>
                    <a:pt x="971" y="1366"/>
                  </a:cubicBezTo>
                  <a:cubicBezTo>
                    <a:pt x="1185" y="1366"/>
                    <a:pt x="1400" y="1318"/>
                    <a:pt x="1588" y="1234"/>
                  </a:cubicBezTo>
                  <a:lnTo>
                    <a:pt x="1588" y="1234"/>
                  </a:lnTo>
                  <a:cubicBezTo>
                    <a:pt x="1549" y="1235"/>
                    <a:pt x="1510" y="1236"/>
                    <a:pt x="1472" y="1236"/>
                  </a:cubicBezTo>
                  <a:cubicBezTo>
                    <a:pt x="1038" y="1236"/>
                    <a:pt x="698" y="1157"/>
                    <a:pt x="783" y="775"/>
                  </a:cubicBezTo>
                  <a:cubicBezTo>
                    <a:pt x="863" y="523"/>
                    <a:pt x="1243" y="306"/>
                    <a:pt x="1486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67;p32">
              <a:extLst>
                <a:ext uri="{FF2B5EF4-FFF2-40B4-BE49-F238E27FC236}">
                  <a16:creationId xmlns:a16="http://schemas.microsoft.com/office/drawing/2014/main" id="{CC1B9DE1-0E5A-43FD-9840-FD3E6D492C4D}"/>
                </a:ext>
              </a:extLst>
            </p:cNvPr>
            <p:cNvSpPr/>
            <p:nvPr/>
          </p:nvSpPr>
          <p:spPr>
            <a:xfrm rot="1196114">
              <a:off x="2518226" y="2931587"/>
              <a:ext cx="270304" cy="160190"/>
            </a:xfrm>
            <a:custGeom>
              <a:avLst/>
              <a:gdLst/>
              <a:ahLst/>
              <a:cxnLst/>
              <a:rect l="l" t="t" r="r" b="b"/>
              <a:pathLst>
                <a:path w="2094" h="1241" extrusionOk="0">
                  <a:moveTo>
                    <a:pt x="916" y="0"/>
                  </a:moveTo>
                  <a:cubicBezTo>
                    <a:pt x="873" y="0"/>
                    <a:pt x="831" y="2"/>
                    <a:pt x="789" y="5"/>
                  </a:cubicBezTo>
                  <a:cubicBezTo>
                    <a:pt x="546" y="310"/>
                    <a:pt x="166" y="527"/>
                    <a:pt x="86" y="779"/>
                  </a:cubicBezTo>
                  <a:cubicBezTo>
                    <a:pt x="1" y="1161"/>
                    <a:pt x="341" y="1240"/>
                    <a:pt x="775" y="1240"/>
                  </a:cubicBezTo>
                  <a:cubicBezTo>
                    <a:pt x="813" y="1240"/>
                    <a:pt x="852" y="1239"/>
                    <a:pt x="891" y="1238"/>
                  </a:cubicBezTo>
                  <a:cubicBezTo>
                    <a:pt x="1001" y="1190"/>
                    <a:pt x="1107" y="1123"/>
                    <a:pt x="1200" y="1044"/>
                  </a:cubicBezTo>
                  <a:cubicBezTo>
                    <a:pt x="1483" y="805"/>
                    <a:pt x="1779" y="584"/>
                    <a:pt x="2093" y="385"/>
                  </a:cubicBezTo>
                  <a:cubicBezTo>
                    <a:pt x="1660" y="102"/>
                    <a:pt x="1266" y="0"/>
                    <a:pt x="916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68;p32">
              <a:extLst>
                <a:ext uri="{FF2B5EF4-FFF2-40B4-BE49-F238E27FC236}">
                  <a16:creationId xmlns:a16="http://schemas.microsoft.com/office/drawing/2014/main" id="{AED5F774-D0E2-4B58-8E5F-67150581AABF}"/>
                </a:ext>
              </a:extLst>
            </p:cNvPr>
            <p:cNvSpPr/>
            <p:nvPr/>
          </p:nvSpPr>
          <p:spPr>
            <a:xfrm rot="1196114">
              <a:off x="1382460" y="4474988"/>
              <a:ext cx="255201" cy="777459"/>
            </a:xfrm>
            <a:custGeom>
              <a:avLst/>
              <a:gdLst/>
              <a:ahLst/>
              <a:cxnLst/>
              <a:rect l="l" t="t" r="r" b="b"/>
              <a:pathLst>
                <a:path w="1977" h="6023" extrusionOk="0">
                  <a:moveTo>
                    <a:pt x="14" y="0"/>
                  </a:moveTo>
                  <a:lnTo>
                    <a:pt x="0" y="18"/>
                  </a:lnTo>
                  <a:cubicBezTo>
                    <a:pt x="75" y="76"/>
                    <a:pt x="151" y="138"/>
                    <a:pt x="221" y="199"/>
                  </a:cubicBezTo>
                  <a:cubicBezTo>
                    <a:pt x="407" y="367"/>
                    <a:pt x="579" y="553"/>
                    <a:pt x="734" y="748"/>
                  </a:cubicBezTo>
                  <a:cubicBezTo>
                    <a:pt x="840" y="876"/>
                    <a:pt x="938" y="1013"/>
                    <a:pt x="1030" y="1154"/>
                  </a:cubicBezTo>
                  <a:cubicBezTo>
                    <a:pt x="1132" y="1309"/>
                    <a:pt x="1225" y="1473"/>
                    <a:pt x="1305" y="1641"/>
                  </a:cubicBezTo>
                  <a:cubicBezTo>
                    <a:pt x="1393" y="1818"/>
                    <a:pt x="1468" y="2003"/>
                    <a:pt x="1534" y="2193"/>
                  </a:cubicBezTo>
                  <a:cubicBezTo>
                    <a:pt x="1601" y="2388"/>
                    <a:pt x="1649" y="2587"/>
                    <a:pt x="1689" y="2790"/>
                  </a:cubicBezTo>
                  <a:cubicBezTo>
                    <a:pt x="1729" y="2994"/>
                    <a:pt x="1751" y="3197"/>
                    <a:pt x="1764" y="3405"/>
                  </a:cubicBezTo>
                  <a:cubicBezTo>
                    <a:pt x="1769" y="3507"/>
                    <a:pt x="1769" y="3608"/>
                    <a:pt x="1769" y="3705"/>
                  </a:cubicBezTo>
                  <a:cubicBezTo>
                    <a:pt x="1769" y="3807"/>
                    <a:pt x="1760" y="3904"/>
                    <a:pt x="1756" y="4002"/>
                  </a:cubicBezTo>
                  <a:cubicBezTo>
                    <a:pt x="1738" y="4187"/>
                    <a:pt x="1716" y="4373"/>
                    <a:pt x="1680" y="4554"/>
                  </a:cubicBezTo>
                  <a:cubicBezTo>
                    <a:pt x="1667" y="4643"/>
                    <a:pt x="1645" y="4727"/>
                    <a:pt x="1623" y="4806"/>
                  </a:cubicBezTo>
                  <a:cubicBezTo>
                    <a:pt x="1601" y="4890"/>
                    <a:pt x="1588" y="4970"/>
                    <a:pt x="1561" y="5041"/>
                  </a:cubicBezTo>
                  <a:cubicBezTo>
                    <a:pt x="1517" y="5191"/>
                    <a:pt x="1473" y="5328"/>
                    <a:pt x="1428" y="5447"/>
                  </a:cubicBezTo>
                  <a:cubicBezTo>
                    <a:pt x="1384" y="5562"/>
                    <a:pt x="1349" y="5669"/>
                    <a:pt x="1309" y="5753"/>
                  </a:cubicBezTo>
                  <a:lnTo>
                    <a:pt x="1194" y="6013"/>
                  </a:lnTo>
                  <a:lnTo>
                    <a:pt x="1216" y="6022"/>
                  </a:lnTo>
                  <a:lnTo>
                    <a:pt x="1252" y="5956"/>
                  </a:lnTo>
                  <a:cubicBezTo>
                    <a:pt x="1278" y="5916"/>
                    <a:pt x="1318" y="5850"/>
                    <a:pt x="1362" y="5775"/>
                  </a:cubicBezTo>
                  <a:cubicBezTo>
                    <a:pt x="1411" y="5695"/>
                    <a:pt x="1459" y="5593"/>
                    <a:pt x="1517" y="5478"/>
                  </a:cubicBezTo>
                  <a:cubicBezTo>
                    <a:pt x="1579" y="5346"/>
                    <a:pt x="1636" y="5213"/>
                    <a:pt x="1685" y="5076"/>
                  </a:cubicBezTo>
                  <a:cubicBezTo>
                    <a:pt x="1716" y="5005"/>
                    <a:pt x="1738" y="4926"/>
                    <a:pt x="1764" y="4842"/>
                  </a:cubicBezTo>
                  <a:cubicBezTo>
                    <a:pt x="1795" y="4758"/>
                    <a:pt x="1817" y="4674"/>
                    <a:pt x="1840" y="4585"/>
                  </a:cubicBezTo>
                  <a:cubicBezTo>
                    <a:pt x="1857" y="4497"/>
                    <a:pt x="1884" y="4404"/>
                    <a:pt x="1901" y="4307"/>
                  </a:cubicBezTo>
                  <a:cubicBezTo>
                    <a:pt x="1915" y="4214"/>
                    <a:pt x="1937" y="4117"/>
                    <a:pt x="1946" y="4015"/>
                  </a:cubicBezTo>
                  <a:cubicBezTo>
                    <a:pt x="1950" y="3913"/>
                    <a:pt x="1968" y="3812"/>
                    <a:pt x="1968" y="3710"/>
                  </a:cubicBezTo>
                  <a:cubicBezTo>
                    <a:pt x="1968" y="3604"/>
                    <a:pt x="1977" y="3498"/>
                    <a:pt x="1968" y="3392"/>
                  </a:cubicBezTo>
                  <a:cubicBezTo>
                    <a:pt x="1959" y="3175"/>
                    <a:pt x="1937" y="2963"/>
                    <a:pt x="1897" y="2751"/>
                  </a:cubicBezTo>
                  <a:cubicBezTo>
                    <a:pt x="1857" y="2538"/>
                    <a:pt x="1800" y="2330"/>
                    <a:pt x="1729" y="2127"/>
                  </a:cubicBezTo>
                  <a:cubicBezTo>
                    <a:pt x="1689" y="2025"/>
                    <a:pt x="1658" y="1924"/>
                    <a:pt x="1610" y="1831"/>
                  </a:cubicBezTo>
                  <a:lnTo>
                    <a:pt x="1543" y="1689"/>
                  </a:lnTo>
                  <a:lnTo>
                    <a:pt x="1473" y="1557"/>
                  </a:lnTo>
                  <a:cubicBezTo>
                    <a:pt x="1428" y="1464"/>
                    <a:pt x="1380" y="1380"/>
                    <a:pt x="1327" y="1296"/>
                  </a:cubicBezTo>
                  <a:cubicBezTo>
                    <a:pt x="1269" y="1216"/>
                    <a:pt x="1221" y="1137"/>
                    <a:pt x="1163" y="1066"/>
                  </a:cubicBezTo>
                  <a:cubicBezTo>
                    <a:pt x="1061" y="925"/>
                    <a:pt x="951" y="792"/>
                    <a:pt x="831" y="664"/>
                  </a:cubicBezTo>
                  <a:cubicBezTo>
                    <a:pt x="734" y="558"/>
                    <a:pt x="628" y="456"/>
                    <a:pt x="518" y="363"/>
                  </a:cubicBezTo>
                  <a:cubicBezTo>
                    <a:pt x="420" y="279"/>
                    <a:pt x="332" y="213"/>
                    <a:pt x="257" y="155"/>
                  </a:cubicBezTo>
                  <a:cubicBezTo>
                    <a:pt x="182" y="98"/>
                    <a:pt x="120" y="62"/>
                    <a:pt x="80" y="3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69;p32">
              <a:extLst>
                <a:ext uri="{FF2B5EF4-FFF2-40B4-BE49-F238E27FC236}">
                  <a16:creationId xmlns:a16="http://schemas.microsoft.com/office/drawing/2014/main" id="{C69D8F5E-4B5E-4653-925A-C0BBDF85AC10}"/>
                </a:ext>
              </a:extLst>
            </p:cNvPr>
            <p:cNvSpPr/>
            <p:nvPr/>
          </p:nvSpPr>
          <p:spPr>
            <a:xfrm rot="1196114">
              <a:off x="1343682" y="4212687"/>
              <a:ext cx="343753" cy="295726"/>
            </a:xfrm>
            <a:custGeom>
              <a:avLst/>
              <a:gdLst/>
              <a:ahLst/>
              <a:cxnLst/>
              <a:rect l="l" t="t" r="r" b="b"/>
              <a:pathLst>
                <a:path w="2663" h="2291" extrusionOk="0">
                  <a:moveTo>
                    <a:pt x="1464" y="1"/>
                  </a:moveTo>
                  <a:cubicBezTo>
                    <a:pt x="1862" y="598"/>
                    <a:pt x="2110" y="1155"/>
                    <a:pt x="1517" y="1371"/>
                  </a:cubicBezTo>
                  <a:cubicBezTo>
                    <a:pt x="1463" y="1386"/>
                    <a:pt x="1405" y="1392"/>
                    <a:pt x="1344" y="1392"/>
                  </a:cubicBezTo>
                  <a:cubicBezTo>
                    <a:pt x="976" y="1392"/>
                    <a:pt x="490" y="1163"/>
                    <a:pt x="1" y="1106"/>
                  </a:cubicBezTo>
                  <a:lnTo>
                    <a:pt x="1" y="1106"/>
                  </a:lnTo>
                  <a:cubicBezTo>
                    <a:pt x="806" y="2207"/>
                    <a:pt x="2220" y="2291"/>
                    <a:pt x="2220" y="2291"/>
                  </a:cubicBezTo>
                  <a:cubicBezTo>
                    <a:pt x="2662" y="1407"/>
                    <a:pt x="2154" y="469"/>
                    <a:pt x="146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70;p32">
              <a:extLst>
                <a:ext uri="{FF2B5EF4-FFF2-40B4-BE49-F238E27FC236}">
                  <a16:creationId xmlns:a16="http://schemas.microsoft.com/office/drawing/2014/main" id="{BC58A60A-FF4F-4632-88ED-A71D54566A97}"/>
                </a:ext>
              </a:extLst>
            </p:cNvPr>
            <p:cNvSpPr/>
            <p:nvPr/>
          </p:nvSpPr>
          <p:spPr>
            <a:xfrm rot="1196114">
              <a:off x="1314122" y="4087679"/>
              <a:ext cx="344270" cy="287078"/>
            </a:xfrm>
            <a:custGeom>
              <a:avLst/>
              <a:gdLst/>
              <a:ahLst/>
              <a:cxnLst/>
              <a:rect l="l" t="t" r="r" b="b"/>
              <a:pathLst>
                <a:path w="2667" h="2224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858"/>
                    <a:pt x="226" y="1486"/>
                    <a:pt x="558" y="1937"/>
                  </a:cubicBezTo>
                  <a:cubicBezTo>
                    <a:pt x="1047" y="1994"/>
                    <a:pt x="1533" y="2223"/>
                    <a:pt x="1901" y="2223"/>
                  </a:cubicBezTo>
                  <a:cubicBezTo>
                    <a:pt x="1962" y="2223"/>
                    <a:pt x="2020" y="2217"/>
                    <a:pt x="2074" y="2202"/>
                  </a:cubicBezTo>
                  <a:cubicBezTo>
                    <a:pt x="2667" y="1986"/>
                    <a:pt x="2419" y="1429"/>
                    <a:pt x="2021" y="832"/>
                  </a:cubicBezTo>
                  <a:cubicBezTo>
                    <a:pt x="1871" y="730"/>
                    <a:pt x="1707" y="651"/>
                    <a:pt x="1539" y="593"/>
                  </a:cubicBezTo>
                  <a:cubicBezTo>
                    <a:pt x="828" y="372"/>
                    <a:pt x="823" y="412"/>
                    <a:pt x="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71;p32">
              <a:extLst>
                <a:ext uri="{FF2B5EF4-FFF2-40B4-BE49-F238E27FC236}">
                  <a16:creationId xmlns:a16="http://schemas.microsoft.com/office/drawing/2014/main" id="{449AFD61-C13A-4C84-80E3-1856D59F1AE1}"/>
                </a:ext>
              </a:extLst>
            </p:cNvPr>
            <p:cNvSpPr/>
            <p:nvPr/>
          </p:nvSpPr>
          <p:spPr>
            <a:xfrm rot="1196114">
              <a:off x="1425958" y="4651717"/>
              <a:ext cx="230804" cy="176067"/>
            </a:xfrm>
            <a:custGeom>
              <a:avLst/>
              <a:gdLst/>
              <a:ahLst/>
              <a:cxnLst/>
              <a:rect l="l" t="t" r="r" b="b"/>
              <a:pathLst>
                <a:path w="1788" h="1364" extrusionOk="0">
                  <a:moveTo>
                    <a:pt x="713" y="1"/>
                  </a:moveTo>
                  <a:lnTo>
                    <a:pt x="713" y="1"/>
                  </a:lnTo>
                  <a:cubicBezTo>
                    <a:pt x="1097" y="301"/>
                    <a:pt x="1376" y="611"/>
                    <a:pt x="1035" y="867"/>
                  </a:cubicBezTo>
                  <a:cubicBezTo>
                    <a:pt x="814" y="1013"/>
                    <a:pt x="386" y="938"/>
                    <a:pt x="1" y="1013"/>
                  </a:cubicBezTo>
                  <a:cubicBezTo>
                    <a:pt x="396" y="1297"/>
                    <a:pt x="843" y="1364"/>
                    <a:pt x="1177" y="1364"/>
                  </a:cubicBezTo>
                  <a:cubicBezTo>
                    <a:pt x="1479" y="1364"/>
                    <a:pt x="1690" y="1309"/>
                    <a:pt x="1690" y="1309"/>
                  </a:cubicBezTo>
                  <a:cubicBezTo>
                    <a:pt x="1787" y="655"/>
                    <a:pt x="1261" y="160"/>
                    <a:pt x="7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72;p32">
              <a:extLst>
                <a:ext uri="{FF2B5EF4-FFF2-40B4-BE49-F238E27FC236}">
                  <a16:creationId xmlns:a16="http://schemas.microsoft.com/office/drawing/2014/main" id="{C4FCC644-A176-4358-B0AF-B941AB42D07C}"/>
                </a:ext>
              </a:extLst>
            </p:cNvPr>
            <p:cNvSpPr/>
            <p:nvPr/>
          </p:nvSpPr>
          <p:spPr>
            <a:xfrm rot="1196114">
              <a:off x="1343119" y="4612968"/>
              <a:ext cx="275209" cy="145733"/>
            </a:xfrm>
            <a:custGeom>
              <a:avLst/>
              <a:gdLst/>
              <a:ahLst/>
              <a:cxnLst/>
              <a:rect l="l" t="t" r="r" b="b"/>
              <a:pathLst>
                <a:path w="2132" h="1129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553"/>
                    <a:pt x="452" y="907"/>
                    <a:pt x="761" y="1128"/>
                  </a:cubicBezTo>
                  <a:cubicBezTo>
                    <a:pt x="1142" y="1053"/>
                    <a:pt x="1570" y="1128"/>
                    <a:pt x="1796" y="982"/>
                  </a:cubicBezTo>
                  <a:cubicBezTo>
                    <a:pt x="2132" y="726"/>
                    <a:pt x="1853" y="416"/>
                    <a:pt x="1473" y="116"/>
                  </a:cubicBezTo>
                  <a:cubicBezTo>
                    <a:pt x="1354" y="85"/>
                    <a:pt x="1230" y="67"/>
                    <a:pt x="1106" y="67"/>
                  </a:cubicBezTo>
                  <a:cubicBezTo>
                    <a:pt x="1076" y="67"/>
                    <a:pt x="1045" y="67"/>
                    <a:pt x="1014" y="67"/>
                  </a:cubicBezTo>
                  <a:cubicBezTo>
                    <a:pt x="677" y="67"/>
                    <a:pt x="337" y="45"/>
                    <a:pt x="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79;p32">
              <a:extLst>
                <a:ext uri="{FF2B5EF4-FFF2-40B4-BE49-F238E27FC236}">
                  <a16:creationId xmlns:a16="http://schemas.microsoft.com/office/drawing/2014/main" id="{904F491B-53D1-41D9-AF52-EEA382EFF9AF}"/>
                </a:ext>
              </a:extLst>
            </p:cNvPr>
            <p:cNvSpPr/>
            <p:nvPr/>
          </p:nvSpPr>
          <p:spPr>
            <a:xfrm rot="1196114">
              <a:off x="2021305" y="2323875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7236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EAF966-89E9-477B-8C91-3BE6AFAEA418}"/>
              </a:ext>
            </a:extLst>
          </p:cNvPr>
          <p:cNvSpPr txBox="1"/>
          <p:nvPr/>
        </p:nvSpPr>
        <p:spPr>
          <a:xfrm>
            <a:off x="3036121" y="2369213"/>
            <a:ext cx="614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Teko Medium" panose="02000000000000000000" pitchFamily="2" charset="0"/>
                <a:cs typeface="Teko Medium" panose="02000000000000000000" pitchFamily="2" charset="0"/>
              </a:rPr>
              <a:t>THANK </a:t>
            </a:r>
            <a:r>
              <a:rPr lang="en-US" sz="9600" dirty="0">
                <a:solidFill>
                  <a:srgbClr val="FC4E4E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YOU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36B2C16-DB36-4139-BEDD-785E2D13F5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500"/>
            </a:avLst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7" name="Google Shape;573;p32">
            <a:extLst>
              <a:ext uri="{FF2B5EF4-FFF2-40B4-BE49-F238E27FC236}">
                <a16:creationId xmlns:a16="http://schemas.microsoft.com/office/drawing/2014/main" id="{0336A845-6425-4822-9242-00907BDC73DF}"/>
              </a:ext>
            </a:extLst>
          </p:cNvPr>
          <p:cNvGrpSpPr/>
          <p:nvPr/>
        </p:nvGrpSpPr>
        <p:grpSpPr>
          <a:xfrm>
            <a:off x="2650566" y="4229936"/>
            <a:ext cx="6202923" cy="3368528"/>
            <a:chOff x="164175" y="1466925"/>
            <a:chExt cx="1928350" cy="1047200"/>
          </a:xfrm>
        </p:grpSpPr>
        <p:sp>
          <p:nvSpPr>
            <p:cNvPr id="278" name="Google Shape;574;p32">
              <a:extLst>
                <a:ext uri="{FF2B5EF4-FFF2-40B4-BE49-F238E27FC236}">
                  <a16:creationId xmlns:a16="http://schemas.microsoft.com/office/drawing/2014/main" id="{D8358A60-52AD-448F-9C89-15A2B42F4269}"/>
                </a:ext>
              </a:extLst>
            </p:cNvPr>
            <p:cNvSpPr/>
            <p:nvPr/>
          </p:nvSpPr>
          <p:spPr>
            <a:xfrm>
              <a:off x="636250" y="1466925"/>
              <a:ext cx="673700" cy="635400"/>
            </a:xfrm>
            <a:custGeom>
              <a:avLst/>
              <a:gdLst/>
              <a:ahLst/>
              <a:cxnLst/>
              <a:rect l="l" t="t" r="r" b="b"/>
              <a:pathLst>
                <a:path w="26948" h="25416" extrusionOk="0">
                  <a:moveTo>
                    <a:pt x="19306" y="0"/>
                  </a:moveTo>
                  <a:cubicBezTo>
                    <a:pt x="16702" y="0"/>
                    <a:pt x="13165" y="1161"/>
                    <a:pt x="8370" y="4559"/>
                  </a:cubicBezTo>
                  <a:cubicBezTo>
                    <a:pt x="0" y="10488"/>
                    <a:pt x="1110" y="18676"/>
                    <a:pt x="6301" y="22899"/>
                  </a:cubicBezTo>
                  <a:cubicBezTo>
                    <a:pt x="7105" y="23557"/>
                    <a:pt x="8003" y="24106"/>
                    <a:pt x="8958" y="24526"/>
                  </a:cubicBezTo>
                  <a:cubicBezTo>
                    <a:pt x="10283" y="25104"/>
                    <a:pt x="11702" y="25416"/>
                    <a:pt x="13137" y="25416"/>
                  </a:cubicBezTo>
                  <a:cubicBezTo>
                    <a:pt x="17151" y="25416"/>
                    <a:pt x="21290" y="22981"/>
                    <a:pt x="23840" y="17151"/>
                  </a:cubicBezTo>
                  <a:cubicBezTo>
                    <a:pt x="26948" y="10042"/>
                    <a:pt x="26687" y="5868"/>
                    <a:pt x="25316" y="3401"/>
                  </a:cubicBezTo>
                  <a:cubicBezTo>
                    <a:pt x="24910" y="2667"/>
                    <a:pt x="24370" y="2021"/>
                    <a:pt x="23720" y="1495"/>
                  </a:cubicBezTo>
                  <a:cubicBezTo>
                    <a:pt x="22679" y="648"/>
                    <a:pt x="21253" y="0"/>
                    <a:pt x="1930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75;p32">
              <a:extLst>
                <a:ext uri="{FF2B5EF4-FFF2-40B4-BE49-F238E27FC236}">
                  <a16:creationId xmlns:a16="http://schemas.microsoft.com/office/drawing/2014/main" id="{16AB6C92-91E0-4E40-B1C1-4ED0344477E7}"/>
                </a:ext>
              </a:extLst>
            </p:cNvPr>
            <p:cNvSpPr/>
            <p:nvPr/>
          </p:nvSpPr>
          <p:spPr>
            <a:xfrm>
              <a:off x="1143925" y="1703475"/>
              <a:ext cx="37475" cy="36600"/>
            </a:xfrm>
            <a:custGeom>
              <a:avLst/>
              <a:gdLst/>
              <a:ahLst/>
              <a:cxnLst/>
              <a:rect l="l" t="t" r="r" b="b"/>
              <a:pathLst>
                <a:path w="1499" h="1464" extrusionOk="0">
                  <a:moveTo>
                    <a:pt x="239" y="1212"/>
                  </a:moveTo>
                  <a:cubicBezTo>
                    <a:pt x="0" y="978"/>
                    <a:pt x="18" y="566"/>
                    <a:pt x="283" y="297"/>
                  </a:cubicBezTo>
                  <a:cubicBezTo>
                    <a:pt x="544" y="27"/>
                    <a:pt x="982" y="0"/>
                    <a:pt x="1247" y="248"/>
                  </a:cubicBezTo>
                  <a:cubicBezTo>
                    <a:pt x="1499" y="487"/>
                    <a:pt x="1459" y="907"/>
                    <a:pt x="1154" y="1194"/>
                  </a:cubicBezTo>
                  <a:cubicBezTo>
                    <a:pt x="880" y="1455"/>
                    <a:pt x="487" y="1464"/>
                    <a:pt x="239" y="121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76;p32">
              <a:extLst>
                <a:ext uri="{FF2B5EF4-FFF2-40B4-BE49-F238E27FC236}">
                  <a16:creationId xmlns:a16="http://schemas.microsoft.com/office/drawing/2014/main" id="{119BC6C7-D2F7-43C7-A890-C9EBD8401715}"/>
                </a:ext>
              </a:extLst>
            </p:cNvPr>
            <p:cNvSpPr/>
            <p:nvPr/>
          </p:nvSpPr>
          <p:spPr>
            <a:xfrm>
              <a:off x="1150000" y="1575475"/>
              <a:ext cx="65225" cy="125600"/>
            </a:xfrm>
            <a:custGeom>
              <a:avLst/>
              <a:gdLst/>
              <a:ahLst/>
              <a:cxnLst/>
              <a:rect l="l" t="t" r="r" b="b"/>
              <a:pathLst>
                <a:path w="2609" h="5024" extrusionOk="0">
                  <a:moveTo>
                    <a:pt x="398" y="4325"/>
                  </a:moveTo>
                  <a:cubicBezTo>
                    <a:pt x="0" y="3493"/>
                    <a:pt x="354" y="1504"/>
                    <a:pt x="1274" y="752"/>
                  </a:cubicBezTo>
                  <a:cubicBezTo>
                    <a:pt x="2189" y="1"/>
                    <a:pt x="2609" y="642"/>
                    <a:pt x="2030" y="2008"/>
                  </a:cubicBezTo>
                  <a:cubicBezTo>
                    <a:pt x="1451" y="3374"/>
                    <a:pt x="739" y="5023"/>
                    <a:pt x="398" y="432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77;p32">
              <a:extLst>
                <a:ext uri="{FF2B5EF4-FFF2-40B4-BE49-F238E27FC236}">
                  <a16:creationId xmlns:a16="http://schemas.microsoft.com/office/drawing/2014/main" id="{A755645E-D65D-4069-9736-B9BCFE0B3166}"/>
                </a:ext>
              </a:extLst>
            </p:cNvPr>
            <p:cNvSpPr/>
            <p:nvPr/>
          </p:nvSpPr>
          <p:spPr>
            <a:xfrm>
              <a:off x="1182375" y="1644450"/>
              <a:ext cx="105375" cy="77175"/>
            </a:xfrm>
            <a:custGeom>
              <a:avLst/>
              <a:gdLst/>
              <a:ahLst/>
              <a:cxnLst/>
              <a:rect l="l" t="t" r="r" b="b"/>
              <a:pathLst>
                <a:path w="4215" h="3087" extrusionOk="0">
                  <a:moveTo>
                    <a:pt x="160" y="2326"/>
                  </a:moveTo>
                  <a:cubicBezTo>
                    <a:pt x="350" y="1429"/>
                    <a:pt x="1844" y="67"/>
                    <a:pt x="3029" y="36"/>
                  </a:cubicBezTo>
                  <a:cubicBezTo>
                    <a:pt x="4214" y="1"/>
                    <a:pt x="4157" y="761"/>
                    <a:pt x="2866" y="1490"/>
                  </a:cubicBezTo>
                  <a:cubicBezTo>
                    <a:pt x="1570" y="2224"/>
                    <a:pt x="1" y="3087"/>
                    <a:pt x="160" y="23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78;p32">
              <a:extLst>
                <a:ext uri="{FF2B5EF4-FFF2-40B4-BE49-F238E27FC236}">
                  <a16:creationId xmlns:a16="http://schemas.microsoft.com/office/drawing/2014/main" id="{34B45350-A484-4EDD-BF86-F2FC82B77FE8}"/>
                </a:ext>
              </a:extLst>
            </p:cNvPr>
            <p:cNvSpPr/>
            <p:nvPr/>
          </p:nvSpPr>
          <p:spPr>
            <a:xfrm>
              <a:off x="1175850" y="1716300"/>
              <a:ext cx="107800" cy="42125"/>
            </a:xfrm>
            <a:custGeom>
              <a:avLst/>
              <a:gdLst/>
              <a:ahLst/>
              <a:cxnLst/>
              <a:rect l="l" t="t" r="r" b="b"/>
              <a:pathLst>
                <a:path w="4312" h="1685" extrusionOk="0">
                  <a:moveTo>
                    <a:pt x="3861" y="1437"/>
                  </a:moveTo>
                  <a:cubicBezTo>
                    <a:pt x="4073" y="1384"/>
                    <a:pt x="4312" y="955"/>
                    <a:pt x="3900" y="566"/>
                  </a:cubicBezTo>
                  <a:cubicBezTo>
                    <a:pt x="3489" y="177"/>
                    <a:pt x="1699" y="0"/>
                    <a:pt x="850" y="385"/>
                  </a:cubicBezTo>
                  <a:cubicBezTo>
                    <a:pt x="1" y="770"/>
                    <a:pt x="2844" y="1685"/>
                    <a:pt x="3861" y="143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79;p32">
              <a:extLst>
                <a:ext uri="{FF2B5EF4-FFF2-40B4-BE49-F238E27FC236}">
                  <a16:creationId xmlns:a16="http://schemas.microsoft.com/office/drawing/2014/main" id="{A4F17896-2E85-42B2-BA41-9683CCCC1D99}"/>
                </a:ext>
              </a:extLst>
            </p:cNvPr>
            <p:cNvSpPr/>
            <p:nvPr/>
          </p:nvSpPr>
          <p:spPr>
            <a:xfrm>
              <a:off x="1162150" y="1734200"/>
              <a:ext cx="66800" cy="92875"/>
            </a:xfrm>
            <a:custGeom>
              <a:avLst/>
              <a:gdLst/>
              <a:ahLst/>
              <a:cxnLst/>
              <a:rect l="l" t="t" r="r" b="b"/>
              <a:pathLst>
                <a:path w="2672" h="3715" extrusionOk="0">
                  <a:moveTo>
                    <a:pt x="1614" y="3569"/>
                  </a:moveTo>
                  <a:cubicBezTo>
                    <a:pt x="1774" y="3714"/>
                    <a:pt x="2485" y="3595"/>
                    <a:pt x="2578" y="3038"/>
                  </a:cubicBezTo>
                  <a:cubicBezTo>
                    <a:pt x="2671" y="2476"/>
                    <a:pt x="1592" y="973"/>
                    <a:pt x="797" y="487"/>
                  </a:cubicBezTo>
                  <a:cubicBezTo>
                    <a:pt x="1" y="1"/>
                    <a:pt x="836" y="2861"/>
                    <a:pt x="1614" y="356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80;p32">
              <a:extLst>
                <a:ext uri="{FF2B5EF4-FFF2-40B4-BE49-F238E27FC236}">
                  <a16:creationId xmlns:a16="http://schemas.microsoft.com/office/drawing/2014/main" id="{7A6691A7-055F-4B8F-B12A-A83FCB113618}"/>
                </a:ext>
              </a:extLst>
            </p:cNvPr>
            <p:cNvSpPr/>
            <p:nvPr/>
          </p:nvSpPr>
          <p:spPr>
            <a:xfrm>
              <a:off x="1115725" y="1743925"/>
              <a:ext cx="49650" cy="116425"/>
            </a:xfrm>
            <a:custGeom>
              <a:avLst/>
              <a:gdLst/>
              <a:ahLst/>
              <a:cxnLst/>
              <a:rect l="l" t="t" r="r" b="b"/>
              <a:pathLst>
                <a:path w="1986" h="4657" extrusionOk="0">
                  <a:moveTo>
                    <a:pt x="1517" y="646"/>
                  </a:moveTo>
                  <a:cubicBezTo>
                    <a:pt x="1986" y="1402"/>
                    <a:pt x="1933" y="3241"/>
                    <a:pt x="1203" y="3949"/>
                  </a:cubicBezTo>
                  <a:cubicBezTo>
                    <a:pt x="469" y="4656"/>
                    <a:pt x="1" y="4073"/>
                    <a:pt x="346" y="2799"/>
                  </a:cubicBezTo>
                  <a:cubicBezTo>
                    <a:pt x="686" y="1526"/>
                    <a:pt x="1115" y="1"/>
                    <a:pt x="1517" y="64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81;p32">
              <a:extLst>
                <a:ext uri="{FF2B5EF4-FFF2-40B4-BE49-F238E27FC236}">
                  <a16:creationId xmlns:a16="http://schemas.microsoft.com/office/drawing/2014/main" id="{539081F5-9BB8-41BF-8685-4942CC2D79C5}"/>
                </a:ext>
              </a:extLst>
            </p:cNvPr>
            <p:cNvSpPr/>
            <p:nvPr/>
          </p:nvSpPr>
          <p:spPr>
            <a:xfrm>
              <a:off x="1045650" y="1728575"/>
              <a:ext cx="86675" cy="72750"/>
            </a:xfrm>
            <a:custGeom>
              <a:avLst/>
              <a:gdLst/>
              <a:ahLst/>
              <a:cxnLst/>
              <a:rect l="l" t="t" r="r" b="b"/>
              <a:pathLst>
                <a:path w="3467" h="2910" extrusionOk="0">
                  <a:moveTo>
                    <a:pt x="3423" y="707"/>
                  </a:moveTo>
                  <a:cubicBezTo>
                    <a:pt x="3365" y="1539"/>
                    <a:pt x="2198" y="2816"/>
                    <a:pt x="1124" y="2861"/>
                  </a:cubicBezTo>
                  <a:cubicBezTo>
                    <a:pt x="54" y="2909"/>
                    <a:pt x="1" y="2206"/>
                    <a:pt x="1079" y="1517"/>
                  </a:cubicBezTo>
                  <a:cubicBezTo>
                    <a:pt x="2158" y="822"/>
                    <a:pt x="3467" y="0"/>
                    <a:pt x="3423" y="70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82;p32">
              <a:extLst>
                <a:ext uri="{FF2B5EF4-FFF2-40B4-BE49-F238E27FC236}">
                  <a16:creationId xmlns:a16="http://schemas.microsoft.com/office/drawing/2014/main" id="{A288C462-284D-4F62-B560-1570FACEE574}"/>
                </a:ext>
              </a:extLst>
            </p:cNvPr>
            <p:cNvSpPr/>
            <p:nvPr/>
          </p:nvSpPr>
          <p:spPr>
            <a:xfrm>
              <a:off x="1029175" y="1694975"/>
              <a:ext cx="107800" cy="39800"/>
            </a:xfrm>
            <a:custGeom>
              <a:avLst/>
              <a:gdLst/>
              <a:ahLst/>
              <a:cxnLst/>
              <a:rect l="l" t="t" r="r" b="b"/>
              <a:pathLst>
                <a:path w="4312" h="1592" extrusionOk="0">
                  <a:moveTo>
                    <a:pt x="412" y="332"/>
                  </a:moveTo>
                  <a:cubicBezTo>
                    <a:pt x="204" y="398"/>
                    <a:pt x="1" y="844"/>
                    <a:pt x="443" y="1203"/>
                  </a:cubicBezTo>
                  <a:cubicBezTo>
                    <a:pt x="881" y="1556"/>
                    <a:pt x="2680" y="1592"/>
                    <a:pt x="3498" y="1136"/>
                  </a:cubicBezTo>
                  <a:cubicBezTo>
                    <a:pt x="4312" y="685"/>
                    <a:pt x="1407" y="0"/>
                    <a:pt x="412" y="33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83;p32">
              <a:extLst>
                <a:ext uri="{FF2B5EF4-FFF2-40B4-BE49-F238E27FC236}">
                  <a16:creationId xmlns:a16="http://schemas.microsoft.com/office/drawing/2014/main" id="{0E1709F0-556E-4AE5-9624-810830A83A83}"/>
                </a:ext>
              </a:extLst>
            </p:cNvPr>
            <p:cNvSpPr/>
            <p:nvPr/>
          </p:nvSpPr>
          <p:spPr>
            <a:xfrm>
              <a:off x="1079250" y="1623350"/>
              <a:ext cx="71550" cy="89100"/>
            </a:xfrm>
            <a:custGeom>
              <a:avLst/>
              <a:gdLst/>
              <a:ahLst/>
              <a:cxnLst/>
              <a:rect l="l" t="t" r="r" b="b"/>
              <a:pathLst>
                <a:path w="2862" h="3564" extrusionOk="0">
                  <a:moveTo>
                    <a:pt x="965" y="133"/>
                  </a:moveTo>
                  <a:cubicBezTo>
                    <a:pt x="797" y="0"/>
                    <a:pt x="98" y="177"/>
                    <a:pt x="49" y="743"/>
                  </a:cubicBezTo>
                  <a:cubicBezTo>
                    <a:pt x="1" y="1309"/>
                    <a:pt x="1194" y="2719"/>
                    <a:pt x="2026" y="3144"/>
                  </a:cubicBezTo>
                  <a:cubicBezTo>
                    <a:pt x="2861" y="3564"/>
                    <a:pt x="1800" y="774"/>
                    <a:pt x="965" y="13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84;p32">
              <a:extLst>
                <a:ext uri="{FF2B5EF4-FFF2-40B4-BE49-F238E27FC236}">
                  <a16:creationId xmlns:a16="http://schemas.microsoft.com/office/drawing/2014/main" id="{38041DFE-56E6-41C7-BFEB-F409EFF94C64}"/>
                </a:ext>
              </a:extLst>
            </p:cNvPr>
            <p:cNvSpPr/>
            <p:nvPr/>
          </p:nvSpPr>
          <p:spPr>
            <a:xfrm>
              <a:off x="893000" y="1796750"/>
              <a:ext cx="32300" cy="35400"/>
            </a:xfrm>
            <a:custGeom>
              <a:avLst/>
              <a:gdLst/>
              <a:ahLst/>
              <a:cxnLst/>
              <a:rect l="l" t="t" r="r" b="b"/>
              <a:pathLst>
                <a:path w="1292" h="1416" extrusionOk="0">
                  <a:moveTo>
                    <a:pt x="598" y="1398"/>
                  </a:moveTo>
                  <a:cubicBezTo>
                    <a:pt x="262" y="1385"/>
                    <a:pt x="1" y="1067"/>
                    <a:pt x="10" y="695"/>
                  </a:cubicBezTo>
                  <a:cubicBezTo>
                    <a:pt x="23" y="306"/>
                    <a:pt x="324" y="1"/>
                    <a:pt x="691" y="5"/>
                  </a:cubicBezTo>
                  <a:cubicBezTo>
                    <a:pt x="1040" y="10"/>
                    <a:pt x="1292" y="346"/>
                    <a:pt x="1261" y="766"/>
                  </a:cubicBezTo>
                  <a:cubicBezTo>
                    <a:pt x="1234" y="1146"/>
                    <a:pt x="951" y="1416"/>
                    <a:pt x="598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85;p32">
              <a:extLst>
                <a:ext uri="{FF2B5EF4-FFF2-40B4-BE49-F238E27FC236}">
                  <a16:creationId xmlns:a16="http://schemas.microsoft.com/office/drawing/2014/main" id="{BE6B2FC1-908A-4340-AAEB-8EE75F5DB24D}"/>
                </a:ext>
              </a:extLst>
            </p:cNvPr>
            <p:cNvSpPr/>
            <p:nvPr/>
          </p:nvSpPr>
          <p:spPr>
            <a:xfrm>
              <a:off x="833000" y="1677950"/>
              <a:ext cx="66450" cy="117075"/>
            </a:xfrm>
            <a:custGeom>
              <a:avLst/>
              <a:gdLst/>
              <a:ahLst/>
              <a:cxnLst/>
              <a:rect l="l" t="t" r="r" b="b"/>
              <a:pathLst>
                <a:path w="2658" h="4683" extrusionOk="0">
                  <a:moveTo>
                    <a:pt x="1937" y="4390"/>
                  </a:moveTo>
                  <a:cubicBezTo>
                    <a:pt x="1083" y="4050"/>
                    <a:pt x="0" y="2348"/>
                    <a:pt x="168" y="1172"/>
                  </a:cubicBezTo>
                  <a:cubicBezTo>
                    <a:pt x="341" y="0"/>
                    <a:pt x="1079" y="186"/>
                    <a:pt x="1579" y="1587"/>
                  </a:cubicBezTo>
                  <a:cubicBezTo>
                    <a:pt x="2078" y="2989"/>
                    <a:pt x="2657" y="4682"/>
                    <a:pt x="1937" y="43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86;p32">
              <a:extLst>
                <a:ext uri="{FF2B5EF4-FFF2-40B4-BE49-F238E27FC236}">
                  <a16:creationId xmlns:a16="http://schemas.microsoft.com/office/drawing/2014/main" id="{9D5C9CA9-F76D-41C8-B287-210CB4B01282}"/>
                </a:ext>
              </a:extLst>
            </p:cNvPr>
            <p:cNvSpPr/>
            <p:nvPr/>
          </p:nvSpPr>
          <p:spPr>
            <a:xfrm>
              <a:off x="902075" y="1672625"/>
              <a:ext cx="58925" cy="128150"/>
            </a:xfrm>
            <a:custGeom>
              <a:avLst/>
              <a:gdLst/>
              <a:ahLst/>
              <a:cxnLst/>
              <a:rect l="l" t="t" r="r" b="b"/>
              <a:pathLst>
                <a:path w="2357" h="5126" extrusionOk="0">
                  <a:moveTo>
                    <a:pt x="469" y="4458"/>
                  </a:moveTo>
                  <a:cubicBezTo>
                    <a:pt x="0" y="3666"/>
                    <a:pt x="182" y="1654"/>
                    <a:pt x="1035" y="828"/>
                  </a:cubicBezTo>
                  <a:cubicBezTo>
                    <a:pt x="1884" y="1"/>
                    <a:pt x="2357" y="602"/>
                    <a:pt x="1897" y="2017"/>
                  </a:cubicBezTo>
                  <a:cubicBezTo>
                    <a:pt x="1437" y="3432"/>
                    <a:pt x="863" y="5125"/>
                    <a:pt x="469" y="445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87;p32">
              <a:extLst>
                <a:ext uri="{FF2B5EF4-FFF2-40B4-BE49-F238E27FC236}">
                  <a16:creationId xmlns:a16="http://schemas.microsoft.com/office/drawing/2014/main" id="{0122B490-21AB-4BC8-85E2-7ED85606FF9C}"/>
                </a:ext>
              </a:extLst>
            </p:cNvPr>
            <p:cNvSpPr/>
            <p:nvPr/>
          </p:nvSpPr>
          <p:spPr>
            <a:xfrm>
              <a:off x="928275" y="1745575"/>
              <a:ext cx="85450" cy="69900"/>
            </a:xfrm>
            <a:custGeom>
              <a:avLst/>
              <a:gdLst/>
              <a:ahLst/>
              <a:cxnLst/>
              <a:rect l="l" t="t" r="r" b="b"/>
              <a:pathLst>
                <a:path w="3418" h="2796" extrusionOk="0">
                  <a:moveTo>
                    <a:pt x="3299" y="677"/>
                  </a:moveTo>
                  <a:cubicBezTo>
                    <a:pt x="3418" y="496"/>
                    <a:pt x="3303" y="19"/>
                    <a:pt x="2737" y="10"/>
                  </a:cubicBezTo>
                  <a:cubicBezTo>
                    <a:pt x="2171" y="1"/>
                    <a:pt x="730" y="1075"/>
                    <a:pt x="367" y="1937"/>
                  </a:cubicBezTo>
                  <a:cubicBezTo>
                    <a:pt x="0" y="2795"/>
                    <a:pt x="2715" y="1553"/>
                    <a:pt x="3299" y="67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88;p32">
              <a:extLst>
                <a:ext uri="{FF2B5EF4-FFF2-40B4-BE49-F238E27FC236}">
                  <a16:creationId xmlns:a16="http://schemas.microsoft.com/office/drawing/2014/main" id="{31B46337-CA17-4731-B8B6-6B8E933BD84D}"/>
                </a:ext>
              </a:extLst>
            </p:cNvPr>
            <p:cNvSpPr/>
            <p:nvPr/>
          </p:nvSpPr>
          <p:spPr>
            <a:xfrm>
              <a:off x="917225" y="1814675"/>
              <a:ext cx="106575" cy="47650"/>
            </a:xfrm>
            <a:custGeom>
              <a:avLst/>
              <a:gdLst/>
              <a:ahLst/>
              <a:cxnLst/>
              <a:rect l="l" t="t" r="r" b="b"/>
              <a:pathLst>
                <a:path w="4263" h="1906" extrusionOk="0">
                  <a:moveTo>
                    <a:pt x="3599" y="1901"/>
                  </a:moveTo>
                  <a:cubicBezTo>
                    <a:pt x="3820" y="1901"/>
                    <a:pt x="4262" y="1331"/>
                    <a:pt x="3953" y="858"/>
                  </a:cubicBezTo>
                  <a:cubicBezTo>
                    <a:pt x="3643" y="385"/>
                    <a:pt x="1831" y="0"/>
                    <a:pt x="915" y="182"/>
                  </a:cubicBezTo>
                  <a:cubicBezTo>
                    <a:pt x="0" y="358"/>
                    <a:pt x="2551" y="1906"/>
                    <a:pt x="3599" y="190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89;p32">
              <a:extLst>
                <a:ext uri="{FF2B5EF4-FFF2-40B4-BE49-F238E27FC236}">
                  <a16:creationId xmlns:a16="http://schemas.microsoft.com/office/drawing/2014/main" id="{189720B2-5CB7-4C1D-8927-6E075756EB9C}"/>
                </a:ext>
              </a:extLst>
            </p:cNvPr>
            <p:cNvSpPr/>
            <p:nvPr/>
          </p:nvSpPr>
          <p:spPr>
            <a:xfrm>
              <a:off x="910150" y="1843400"/>
              <a:ext cx="69875" cy="96750"/>
            </a:xfrm>
            <a:custGeom>
              <a:avLst/>
              <a:gdLst/>
              <a:ahLst/>
              <a:cxnLst/>
              <a:rect l="l" t="t" r="r" b="b"/>
              <a:pathLst>
                <a:path w="2795" h="3870" extrusionOk="0">
                  <a:moveTo>
                    <a:pt x="730" y="204"/>
                  </a:moveTo>
                  <a:cubicBezTo>
                    <a:pt x="1592" y="447"/>
                    <a:pt x="2794" y="1840"/>
                    <a:pt x="2733" y="2852"/>
                  </a:cubicBezTo>
                  <a:cubicBezTo>
                    <a:pt x="2666" y="3869"/>
                    <a:pt x="1932" y="3754"/>
                    <a:pt x="1322" y="2583"/>
                  </a:cubicBezTo>
                  <a:cubicBezTo>
                    <a:pt x="716" y="1416"/>
                    <a:pt x="0" y="1"/>
                    <a:pt x="730" y="204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90;p32">
              <a:extLst>
                <a:ext uri="{FF2B5EF4-FFF2-40B4-BE49-F238E27FC236}">
                  <a16:creationId xmlns:a16="http://schemas.microsoft.com/office/drawing/2014/main" id="{B0C48402-C009-4FF4-947A-EF9C55EA9FE3}"/>
                </a:ext>
              </a:extLst>
            </p:cNvPr>
            <p:cNvSpPr/>
            <p:nvPr/>
          </p:nvSpPr>
          <p:spPr>
            <a:xfrm>
              <a:off x="864825" y="1839750"/>
              <a:ext cx="50875" cy="111225"/>
            </a:xfrm>
            <a:custGeom>
              <a:avLst/>
              <a:gdLst/>
              <a:ahLst/>
              <a:cxnLst/>
              <a:rect l="l" t="t" r="r" b="b"/>
              <a:pathLst>
                <a:path w="2035" h="4449" extrusionOk="0">
                  <a:moveTo>
                    <a:pt x="1508" y="549"/>
                  </a:moveTo>
                  <a:cubicBezTo>
                    <a:pt x="2034" y="1199"/>
                    <a:pt x="2030" y="2932"/>
                    <a:pt x="1269" y="3688"/>
                  </a:cubicBezTo>
                  <a:cubicBezTo>
                    <a:pt x="513" y="4449"/>
                    <a:pt x="1" y="3967"/>
                    <a:pt x="328" y="2724"/>
                  </a:cubicBezTo>
                  <a:cubicBezTo>
                    <a:pt x="655" y="1482"/>
                    <a:pt x="1066" y="1"/>
                    <a:pt x="1508" y="54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91;p32">
              <a:extLst>
                <a:ext uri="{FF2B5EF4-FFF2-40B4-BE49-F238E27FC236}">
                  <a16:creationId xmlns:a16="http://schemas.microsoft.com/office/drawing/2014/main" id="{73616003-FD50-4FA2-BF96-E535DD984304}"/>
                </a:ext>
              </a:extLst>
            </p:cNvPr>
            <p:cNvSpPr/>
            <p:nvPr/>
          </p:nvSpPr>
          <p:spPr>
            <a:xfrm>
              <a:off x="803375" y="1824500"/>
              <a:ext cx="80475" cy="75750"/>
            </a:xfrm>
            <a:custGeom>
              <a:avLst/>
              <a:gdLst/>
              <a:ahLst/>
              <a:cxnLst/>
              <a:rect l="l" t="t" r="r" b="b"/>
              <a:pathLst>
                <a:path w="3219" h="3030" extrusionOk="0">
                  <a:moveTo>
                    <a:pt x="106" y="2371"/>
                  </a:moveTo>
                  <a:cubicBezTo>
                    <a:pt x="0" y="2561"/>
                    <a:pt x="151" y="3029"/>
                    <a:pt x="712" y="2989"/>
                  </a:cubicBezTo>
                  <a:cubicBezTo>
                    <a:pt x="1278" y="2954"/>
                    <a:pt x="2627" y="1769"/>
                    <a:pt x="2923" y="885"/>
                  </a:cubicBezTo>
                  <a:cubicBezTo>
                    <a:pt x="3219" y="1"/>
                    <a:pt x="615" y="1455"/>
                    <a:pt x="106" y="237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92;p32">
              <a:extLst>
                <a:ext uri="{FF2B5EF4-FFF2-40B4-BE49-F238E27FC236}">
                  <a16:creationId xmlns:a16="http://schemas.microsoft.com/office/drawing/2014/main" id="{E03390BC-43C6-458F-BD32-C37F76EFBC80}"/>
                </a:ext>
              </a:extLst>
            </p:cNvPr>
            <p:cNvSpPr/>
            <p:nvPr/>
          </p:nvSpPr>
          <p:spPr>
            <a:xfrm>
              <a:off x="786025" y="1781850"/>
              <a:ext cx="108125" cy="46100"/>
            </a:xfrm>
            <a:custGeom>
              <a:avLst/>
              <a:gdLst/>
              <a:ahLst/>
              <a:cxnLst/>
              <a:rect l="l" t="t" r="r" b="b"/>
              <a:pathLst>
                <a:path w="4325" h="1844" extrusionOk="0">
                  <a:moveTo>
                    <a:pt x="615" y="93"/>
                  </a:moveTo>
                  <a:cubicBezTo>
                    <a:pt x="398" y="111"/>
                    <a:pt x="0" y="712"/>
                    <a:pt x="345" y="1158"/>
                  </a:cubicBezTo>
                  <a:cubicBezTo>
                    <a:pt x="694" y="1605"/>
                    <a:pt x="2529" y="1844"/>
                    <a:pt x="3427" y="1592"/>
                  </a:cubicBezTo>
                  <a:cubicBezTo>
                    <a:pt x="4324" y="1340"/>
                    <a:pt x="1658" y="0"/>
                    <a:pt x="615" y="9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93;p32">
              <a:extLst>
                <a:ext uri="{FF2B5EF4-FFF2-40B4-BE49-F238E27FC236}">
                  <a16:creationId xmlns:a16="http://schemas.microsoft.com/office/drawing/2014/main" id="{4D177CFF-252C-4A3E-8CED-8E73CD603B8B}"/>
                </a:ext>
              </a:extLst>
            </p:cNvPr>
            <p:cNvSpPr/>
            <p:nvPr/>
          </p:nvSpPr>
          <p:spPr>
            <a:xfrm>
              <a:off x="1101250" y="1914800"/>
              <a:ext cx="55325" cy="103850"/>
            </a:xfrm>
            <a:custGeom>
              <a:avLst/>
              <a:gdLst/>
              <a:ahLst/>
              <a:cxnLst/>
              <a:rect l="l" t="t" r="r" b="b"/>
              <a:pathLst>
                <a:path w="2213" h="4154" extrusionOk="0">
                  <a:moveTo>
                    <a:pt x="1700" y="0"/>
                  </a:moveTo>
                  <a:cubicBezTo>
                    <a:pt x="1525" y="0"/>
                    <a:pt x="1296" y="120"/>
                    <a:pt x="1031" y="377"/>
                  </a:cubicBezTo>
                  <a:cubicBezTo>
                    <a:pt x="182" y="1199"/>
                    <a:pt x="1" y="3211"/>
                    <a:pt x="465" y="4002"/>
                  </a:cubicBezTo>
                  <a:cubicBezTo>
                    <a:pt x="526" y="4106"/>
                    <a:pt x="591" y="4154"/>
                    <a:pt x="660" y="4154"/>
                  </a:cubicBezTo>
                  <a:cubicBezTo>
                    <a:pt x="1034" y="4154"/>
                    <a:pt x="1504" y="2757"/>
                    <a:pt x="1893" y="1562"/>
                  </a:cubicBezTo>
                  <a:cubicBezTo>
                    <a:pt x="2213" y="587"/>
                    <a:pt x="2088" y="0"/>
                    <a:pt x="170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94;p32">
              <a:extLst>
                <a:ext uri="{FF2B5EF4-FFF2-40B4-BE49-F238E27FC236}">
                  <a16:creationId xmlns:a16="http://schemas.microsoft.com/office/drawing/2014/main" id="{C80609C0-857A-494A-98E1-BC0584F22C89}"/>
                </a:ext>
              </a:extLst>
            </p:cNvPr>
            <p:cNvSpPr/>
            <p:nvPr/>
          </p:nvSpPr>
          <p:spPr>
            <a:xfrm>
              <a:off x="891025" y="1544425"/>
              <a:ext cx="74675" cy="59650"/>
            </a:xfrm>
            <a:custGeom>
              <a:avLst/>
              <a:gdLst/>
              <a:ahLst/>
              <a:cxnLst/>
              <a:rect l="l" t="t" r="r" b="b"/>
              <a:pathLst>
                <a:path w="2987" h="2386" extrusionOk="0">
                  <a:moveTo>
                    <a:pt x="2753" y="0"/>
                  </a:moveTo>
                  <a:cubicBezTo>
                    <a:pt x="2179" y="0"/>
                    <a:pt x="500" y="1049"/>
                    <a:pt x="102" y="1764"/>
                  </a:cubicBezTo>
                  <a:cubicBezTo>
                    <a:pt x="0" y="1947"/>
                    <a:pt x="135" y="2386"/>
                    <a:pt x="646" y="2386"/>
                  </a:cubicBezTo>
                  <a:cubicBezTo>
                    <a:pt x="667" y="2386"/>
                    <a:pt x="689" y="2385"/>
                    <a:pt x="712" y="2383"/>
                  </a:cubicBezTo>
                  <a:cubicBezTo>
                    <a:pt x="1274" y="2348"/>
                    <a:pt x="2627" y="1159"/>
                    <a:pt x="2923" y="274"/>
                  </a:cubicBezTo>
                  <a:cubicBezTo>
                    <a:pt x="2986" y="82"/>
                    <a:pt x="2912" y="0"/>
                    <a:pt x="275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95;p32">
              <a:extLst>
                <a:ext uri="{FF2B5EF4-FFF2-40B4-BE49-F238E27FC236}">
                  <a16:creationId xmlns:a16="http://schemas.microsoft.com/office/drawing/2014/main" id="{F76B2304-CEAB-4505-859C-0BBC60535113}"/>
                </a:ext>
              </a:extLst>
            </p:cNvPr>
            <p:cNvSpPr/>
            <p:nvPr/>
          </p:nvSpPr>
          <p:spPr>
            <a:xfrm>
              <a:off x="927175" y="15130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172" y="1"/>
                  </a:moveTo>
                  <a:cubicBezTo>
                    <a:pt x="791" y="191"/>
                    <a:pt x="402" y="399"/>
                    <a:pt x="0" y="624"/>
                  </a:cubicBezTo>
                  <a:cubicBezTo>
                    <a:pt x="131" y="633"/>
                    <a:pt x="261" y="637"/>
                    <a:pt x="389" y="637"/>
                  </a:cubicBezTo>
                  <a:cubicBezTo>
                    <a:pt x="724" y="637"/>
                    <a:pt x="1040" y="606"/>
                    <a:pt x="1287" y="536"/>
                  </a:cubicBezTo>
                  <a:cubicBezTo>
                    <a:pt x="1592" y="447"/>
                    <a:pt x="1486" y="239"/>
                    <a:pt x="117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96;p32">
              <a:extLst>
                <a:ext uri="{FF2B5EF4-FFF2-40B4-BE49-F238E27FC236}">
                  <a16:creationId xmlns:a16="http://schemas.microsoft.com/office/drawing/2014/main" id="{5142FAF3-59E2-4AA3-AED1-97563A1A82E2}"/>
                </a:ext>
              </a:extLst>
            </p:cNvPr>
            <p:cNvSpPr/>
            <p:nvPr/>
          </p:nvSpPr>
          <p:spPr>
            <a:xfrm>
              <a:off x="724550" y="1658600"/>
              <a:ext cx="58950" cy="52750"/>
            </a:xfrm>
            <a:custGeom>
              <a:avLst/>
              <a:gdLst/>
              <a:ahLst/>
              <a:cxnLst/>
              <a:rect l="l" t="t" r="r" b="b"/>
              <a:pathLst>
                <a:path w="2358" h="2110" extrusionOk="0">
                  <a:moveTo>
                    <a:pt x="1681" y="0"/>
                  </a:moveTo>
                  <a:cubicBezTo>
                    <a:pt x="1575" y="5"/>
                    <a:pt x="1473" y="27"/>
                    <a:pt x="1380" y="62"/>
                  </a:cubicBezTo>
                  <a:cubicBezTo>
                    <a:pt x="854" y="699"/>
                    <a:pt x="394" y="1384"/>
                    <a:pt x="1" y="2109"/>
                  </a:cubicBezTo>
                  <a:cubicBezTo>
                    <a:pt x="761" y="1857"/>
                    <a:pt x="1884" y="1194"/>
                    <a:pt x="2238" y="668"/>
                  </a:cubicBezTo>
                  <a:cubicBezTo>
                    <a:pt x="2357" y="487"/>
                    <a:pt x="2247" y="9"/>
                    <a:pt x="1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97;p32">
              <a:extLst>
                <a:ext uri="{FF2B5EF4-FFF2-40B4-BE49-F238E27FC236}">
                  <a16:creationId xmlns:a16="http://schemas.microsoft.com/office/drawing/2014/main" id="{BA0CDEA9-BC87-487B-A590-E6A5FD504CBC}"/>
                </a:ext>
              </a:extLst>
            </p:cNvPr>
            <p:cNvSpPr/>
            <p:nvPr/>
          </p:nvSpPr>
          <p:spPr>
            <a:xfrm>
              <a:off x="709750" y="1730825"/>
              <a:ext cx="83800" cy="44200"/>
            </a:xfrm>
            <a:custGeom>
              <a:avLst/>
              <a:gdLst/>
              <a:ahLst/>
              <a:cxnLst/>
              <a:rect l="l" t="t" r="r" b="b"/>
              <a:pathLst>
                <a:path w="3352" h="1768" extrusionOk="0">
                  <a:moveTo>
                    <a:pt x="542" y="0"/>
                  </a:moveTo>
                  <a:cubicBezTo>
                    <a:pt x="423" y="0"/>
                    <a:pt x="310" y="5"/>
                    <a:pt x="204" y="16"/>
                  </a:cubicBezTo>
                  <a:cubicBezTo>
                    <a:pt x="129" y="180"/>
                    <a:pt x="62" y="348"/>
                    <a:pt x="0" y="511"/>
                  </a:cubicBezTo>
                  <a:cubicBezTo>
                    <a:pt x="512" y="1023"/>
                    <a:pt x="1955" y="1767"/>
                    <a:pt x="2687" y="1767"/>
                  </a:cubicBezTo>
                  <a:cubicBezTo>
                    <a:pt x="2689" y="1767"/>
                    <a:pt x="2691" y="1767"/>
                    <a:pt x="2693" y="1767"/>
                  </a:cubicBezTo>
                  <a:cubicBezTo>
                    <a:pt x="2910" y="1767"/>
                    <a:pt x="3352" y="1201"/>
                    <a:pt x="3042" y="724"/>
                  </a:cubicBezTo>
                  <a:cubicBezTo>
                    <a:pt x="2787" y="330"/>
                    <a:pt x="1497" y="0"/>
                    <a:pt x="54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98;p32">
              <a:extLst>
                <a:ext uri="{FF2B5EF4-FFF2-40B4-BE49-F238E27FC236}">
                  <a16:creationId xmlns:a16="http://schemas.microsoft.com/office/drawing/2014/main" id="{65E0D018-E841-4BF9-8BD1-8297D5F6F524}"/>
                </a:ext>
              </a:extLst>
            </p:cNvPr>
            <p:cNvSpPr/>
            <p:nvPr/>
          </p:nvSpPr>
          <p:spPr>
            <a:xfrm>
              <a:off x="1032050" y="1918825"/>
              <a:ext cx="64275" cy="100600"/>
            </a:xfrm>
            <a:custGeom>
              <a:avLst/>
              <a:gdLst/>
              <a:ahLst/>
              <a:cxnLst/>
              <a:rect l="l" t="t" r="r" b="b"/>
              <a:pathLst>
                <a:path w="2571" h="4024" extrusionOk="0">
                  <a:moveTo>
                    <a:pt x="660" y="0"/>
                  </a:moveTo>
                  <a:cubicBezTo>
                    <a:pt x="433" y="0"/>
                    <a:pt x="248" y="253"/>
                    <a:pt x="173" y="773"/>
                  </a:cubicBezTo>
                  <a:cubicBezTo>
                    <a:pt x="1" y="1944"/>
                    <a:pt x="1084" y="3651"/>
                    <a:pt x="1937" y="3991"/>
                  </a:cubicBezTo>
                  <a:cubicBezTo>
                    <a:pt x="1992" y="4013"/>
                    <a:pt x="2039" y="4024"/>
                    <a:pt x="2080" y="4024"/>
                  </a:cubicBezTo>
                  <a:cubicBezTo>
                    <a:pt x="2571" y="4024"/>
                    <a:pt x="2041" y="2479"/>
                    <a:pt x="1579" y="1184"/>
                  </a:cubicBezTo>
                  <a:cubicBezTo>
                    <a:pt x="1300" y="404"/>
                    <a:pt x="947" y="0"/>
                    <a:pt x="66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99;p32">
              <a:extLst>
                <a:ext uri="{FF2B5EF4-FFF2-40B4-BE49-F238E27FC236}">
                  <a16:creationId xmlns:a16="http://schemas.microsoft.com/office/drawing/2014/main" id="{08156501-CC80-4E1F-810D-C46E49E0248C}"/>
                </a:ext>
              </a:extLst>
            </p:cNvPr>
            <p:cNvSpPr/>
            <p:nvPr/>
          </p:nvSpPr>
          <p:spPr>
            <a:xfrm>
              <a:off x="696925" y="1763050"/>
              <a:ext cx="52750" cy="81775"/>
            </a:xfrm>
            <a:custGeom>
              <a:avLst/>
              <a:gdLst/>
              <a:ahLst/>
              <a:cxnLst/>
              <a:rect l="l" t="t" r="r" b="b"/>
              <a:pathLst>
                <a:path w="2110" h="3271" extrusionOk="0">
                  <a:moveTo>
                    <a:pt x="244" y="1"/>
                  </a:moveTo>
                  <a:cubicBezTo>
                    <a:pt x="147" y="328"/>
                    <a:pt x="63" y="659"/>
                    <a:pt x="1" y="995"/>
                  </a:cubicBezTo>
                  <a:cubicBezTo>
                    <a:pt x="173" y="1406"/>
                    <a:pt x="416" y="1875"/>
                    <a:pt x="642" y="2313"/>
                  </a:cubicBezTo>
                  <a:cubicBezTo>
                    <a:pt x="973" y="2947"/>
                    <a:pt x="1341" y="3271"/>
                    <a:pt x="1619" y="3271"/>
                  </a:cubicBezTo>
                  <a:cubicBezTo>
                    <a:pt x="1852" y="3271"/>
                    <a:pt x="2022" y="3042"/>
                    <a:pt x="2052" y="2578"/>
                  </a:cubicBezTo>
                  <a:cubicBezTo>
                    <a:pt x="2110" y="1641"/>
                    <a:pt x="1079" y="372"/>
                    <a:pt x="244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00;p32">
              <a:extLst>
                <a:ext uri="{FF2B5EF4-FFF2-40B4-BE49-F238E27FC236}">
                  <a16:creationId xmlns:a16="http://schemas.microsoft.com/office/drawing/2014/main" id="{D063A4CE-35F9-4116-B1DE-35879A71B807}"/>
                </a:ext>
              </a:extLst>
            </p:cNvPr>
            <p:cNvSpPr/>
            <p:nvPr/>
          </p:nvSpPr>
          <p:spPr>
            <a:xfrm>
              <a:off x="1134750" y="1979575"/>
              <a:ext cx="50300" cy="52200"/>
            </a:xfrm>
            <a:custGeom>
              <a:avLst/>
              <a:gdLst/>
              <a:ahLst/>
              <a:cxnLst/>
              <a:rect l="l" t="t" r="r" b="b"/>
              <a:pathLst>
                <a:path w="2012" h="2088" extrusionOk="0">
                  <a:moveTo>
                    <a:pt x="2012" y="1"/>
                  </a:moveTo>
                  <a:lnTo>
                    <a:pt x="2012" y="1"/>
                  </a:lnTo>
                  <a:cubicBezTo>
                    <a:pt x="1340" y="301"/>
                    <a:pt x="363" y="1124"/>
                    <a:pt x="71" y="1809"/>
                  </a:cubicBezTo>
                  <a:cubicBezTo>
                    <a:pt x="0" y="1977"/>
                    <a:pt x="44" y="2061"/>
                    <a:pt x="168" y="2088"/>
                  </a:cubicBezTo>
                  <a:cubicBezTo>
                    <a:pt x="854" y="1455"/>
                    <a:pt x="1468" y="757"/>
                    <a:pt x="201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01;p32">
              <a:extLst>
                <a:ext uri="{FF2B5EF4-FFF2-40B4-BE49-F238E27FC236}">
                  <a16:creationId xmlns:a16="http://schemas.microsoft.com/office/drawing/2014/main" id="{D347C717-39E9-4FB3-9BA7-3D01DCDEFB5B}"/>
                </a:ext>
              </a:extLst>
            </p:cNvPr>
            <p:cNvSpPr/>
            <p:nvPr/>
          </p:nvSpPr>
          <p:spPr>
            <a:xfrm>
              <a:off x="864650" y="2017600"/>
              <a:ext cx="78350" cy="55425"/>
            </a:xfrm>
            <a:custGeom>
              <a:avLst/>
              <a:gdLst/>
              <a:ahLst/>
              <a:cxnLst/>
              <a:rect l="l" t="t" r="r" b="b"/>
              <a:pathLst>
                <a:path w="3134" h="2217" extrusionOk="0">
                  <a:moveTo>
                    <a:pt x="2450" y="1"/>
                  </a:moveTo>
                  <a:cubicBezTo>
                    <a:pt x="1879" y="1"/>
                    <a:pt x="448" y="1070"/>
                    <a:pt x="87" y="1928"/>
                  </a:cubicBezTo>
                  <a:cubicBezTo>
                    <a:pt x="0" y="2131"/>
                    <a:pt x="86" y="2217"/>
                    <a:pt x="275" y="2217"/>
                  </a:cubicBezTo>
                  <a:cubicBezTo>
                    <a:pt x="885" y="2217"/>
                    <a:pt x="2569" y="1333"/>
                    <a:pt x="3014" y="668"/>
                  </a:cubicBezTo>
                  <a:cubicBezTo>
                    <a:pt x="3133" y="487"/>
                    <a:pt x="3023" y="9"/>
                    <a:pt x="2457" y="1"/>
                  </a:cubicBezTo>
                  <a:cubicBezTo>
                    <a:pt x="2455" y="1"/>
                    <a:pt x="2452" y="1"/>
                    <a:pt x="245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02;p32">
              <a:extLst>
                <a:ext uri="{FF2B5EF4-FFF2-40B4-BE49-F238E27FC236}">
                  <a16:creationId xmlns:a16="http://schemas.microsoft.com/office/drawing/2014/main" id="{B2CCED13-7794-4FAC-B565-755FB70541E3}"/>
                </a:ext>
              </a:extLst>
            </p:cNvPr>
            <p:cNvSpPr/>
            <p:nvPr/>
          </p:nvSpPr>
          <p:spPr>
            <a:xfrm>
              <a:off x="1247750" y="1531150"/>
              <a:ext cx="27825" cy="41725"/>
            </a:xfrm>
            <a:custGeom>
              <a:avLst/>
              <a:gdLst/>
              <a:ahLst/>
              <a:cxnLst/>
              <a:rect l="l" t="t" r="r" b="b"/>
              <a:pathLst>
                <a:path w="1113" h="1669" extrusionOk="0">
                  <a:moveTo>
                    <a:pt x="313" y="1"/>
                  </a:moveTo>
                  <a:cubicBezTo>
                    <a:pt x="282" y="116"/>
                    <a:pt x="251" y="231"/>
                    <a:pt x="220" y="341"/>
                  </a:cubicBezTo>
                  <a:cubicBezTo>
                    <a:pt x="0" y="1176"/>
                    <a:pt x="163" y="1668"/>
                    <a:pt x="523" y="1668"/>
                  </a:cubicBezTo>
                  <a:cubicBezTo>
                    <a:pt x="685" y="1668"/>
                    <a:pt x="887" y="1568"/>
                    <a:pt x="1113" y="1354"/>
                  </a:cubicBezTo>
                  <a:cubicBezTo>
                    <a:pt x="1033" y="1172"/>
                    <a:pt x="945" y="996"/>
                    <a:pt x="856" y="832"/>
                  </a:cubicBezTo>
                  <a:cubicBezTo>
                    <a:pt x="693" y="540"/>
                    <a:pt x="512" y="266"/>
                    <a:pt x="313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03;p32">
              <a:extLst>
                <a:ext uri="{FF2B5EF4-FFF2-40B4-BE49-F238E27FC236}">
                  <a16:creationId xmlns:a16="http://schemas.microsoft.com/office/drawing/2014/main" id="{6E7439D5-A0A0-41C3-8FA8-B6C9FDCCBD9C}"/>
                </a:ext>
              </a:extLst>
            </p:cNvPr>
            <p:cNvSpPr/>
            <p:nvPr/>
          </p:nvSpPr>
          <p:spPr>
            <a:xfrm>
              <a:off x="831325" y="1955725"/>
              <a:ext cx="55375" cy="103825"/>
            </a:xfrm>
            <a:custGeom>
              <a:avLst/>
              <a:gdLst/>
              <a:ahLst/>
              <a:cxnLst/>
              <a:rect l="l" t="t" r="r" b="b"/>
              <a:pathLst>
                <a:path w="2215" h="4153" extrusionOk="0">
                  <a:moveTo>
                    <a:pt x="1702" y="0"/>
                  </a:moveTo>
                  <a:cubicBezTo>
                    <a:pt x="1528" y="0"/>
                    <a:pt x="1300" y="119"/>
                    <a:pt x="1035" y="376"/>
                  </a:cubicBezTo>
                  <a:cubicBezTo>
                    <a:pt x="182" y="1202"/>
                    <a:pt x="1" y="3210"/>
                    <a:pt x="470" y="4001"/>
                  </a:cubicBezTo>
                  <a:cubicBezTo>
                    <a:pt x="531" y="4105"/>
                    <a:pt x="597" y="4153"/>
                    <a:pt x="666" y="4153"/>
                  </a:cubicBezTo>
                  <a:cubicBezTo>
                    <a:pt x="1042" y="4153"/>
                    <a:pt x="1509" y="2756"/>
                    <a:pt x="1898" y="1565"/>
                  </a:cubicBezTo>
                  <a:cubicBezTo>
                    <a:pt x="2215" y="589"/>
                    <a:pt x="2090" y="0"/>
                    <a:pt x="170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04;p32">
              <a:extLst>
                <a:ext uri="{FF2B5EF4-FFF2-40B4-BE49-F238E27FC236}">
                  <a16:creationId xmlns:a16="http://schemas.microsoft.com/office/drawing/2014/main" id="{A6A7B260-3690-4507-A284-330DDCEFB438}"/>
                </a:ext>
              </a:extLst>
            </p:cNvPr>
            <p:cNvSpPr/>
            <p:nvPr/>
          </p:nvSpPr>
          <p:spPr>
            <a:xfrm>
              <a:off x="1183600" y="1491375"/>
              <a:ext cx="51425" cy="39750"/>
            </a:xfrm>
            <a:custGeom>
              <a:avLst/>
              <a:gdLst/>
              <a:ahLst/>
              <a:cxnLst/>
              <a:rect l="l" t="t" r="r" b="b"/>
              <a:pathLst>
                <a:path w="2057" h="1590" extrusionOk="0">
                  <a:moveTo>
                    <a:pt x="1092" y="0"/>
                  </a:moveTo>
                  <a:cubicBezTo>
                    <a:pt x="655" y="314"/>
                    <a:pt x="270" y="668"/>
                    <a:pt x="102" y="968"/>
                  </a:cubicBezTo>
                  <a:cubicBezTo>
                    <a:pt x="0" y="1151"/>
                    <a:pt x="135" y="1590"/>
                    <a:pt x="642" y="1590"/>
                  </a:cubicBezTo>
                  <a:cubicBezTo>
                    <a:pt x="663" y="1590"/>
                    <a:pt x="685" y="1589"/>
                    <a:pt x="708" y="1587"/>
                  </a:cubicBezTo>
                  <a:cubicBezTo>
                    <a:pt x="1022" y="1570"/>
                    <a:pt x="1574" y="1194"/>
                    <a:pt x="2056" y="716"/>
                  </a:cubicBezTo>
                  <a:cubicBezTo>
                    <a:pt x="1981" y="650"/>
                    <a:pt x="1906" y="584"/>
                    <a:pt x="1826" y="517"/>
                  </a:cubicBezTo>
                  <a:cubicBezTo>
                    <a:pt x="1596" y="332"/>
                    <a:pt x="1349" y="155"/>
                    <a:pt x="109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05;p32">
              <a:extLst>
                <a:ext uri="{FF2B5EF4-FFF2-40B4-BE49-F238E27FC236}">
                  <a16:creationId xmlns:a16="http://schemas.microsoft.com/office/drawing/2014/main" id="{024DC8D6-78E6-481E-AA4A-4AB64600B04C}"/>
                </a:ext>
              </a:extLst>
            </p:cNvPr>
            <p:cNvSpPr/>
            <p:nvPr/>
          </p:nvSpPr>
          <p:spPr>
            <a:xfrm>
              <a:off x="764575" y="1959775"/>
              <a:ext cx="57725" cy="97650"/>
            </a:xfrm>
            <a:custGeom>
              <a:avLst/>
              <a:gdLst/>
              <a:ahLst/>
              <a:cxnLst/>
              <a:rect l="l" t="t" r="r" b="b"/>
              <a:pathLst>
                <a:path w="2309" h="3906" extrusionOk="0">
                  <a:moveTo>
                    <a:pt x="573" y="0"/>
                  </a:moveTo>
                  <a:cubicBezTo>
                    <a:pt x="345" y="0"/>
                    <a:pt x="159" y="253"/>
                    <a:pt x="84" y="771"/>
                  </a:cubicBezTo>
                  <a:cubicBezTo>
                    <a:pt x="0" y="1345"/>
                    <a:pt x="217" y="2044"/>
                    <a:pt x="558" y="2650"/>
                  </a:cubicBezTo>
                  <a:cubicBezTo>
                    <a:pt x="756" y="2835"/>
                    <a:pt x="960" y="3012"/>
                    <a:pt x="1172" y="3189"/>
                  </a:cubicBezTo>
                  <a:cubicBezTo>
                    <a:pt x="1486" y="3441"/>
                    <a:pt x="1813" y="3680"/>
                    <a:pt x="2154" y="3905"/>
                  </a:cubicBezTo>
                  <a:cubicBezTo>
                    <a:pt x="2308" y="3516"/>
                    <a:pt x="1871" y="2265"/>
                    <a:pt x="1490" y="1186"/>
                  </a:cubicBezTo>
                  <a:cubicBezTo>
                    <a:pt x="1214" y="404"/>
                    <a:pt x="860" y="0"/>
                    <a:pt x="57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06;p32">
              <a:extLst>
                <a:ext uri="{FF2B5EF4-FFF2-40B4-BE49-F238E27FC236}">
                  <a16:creationId xmlns:a16="http://schemas.microsoft.com/office/drawing/2014/main" id="{7D20FB4E-9B66-40FA-A7D7-AB57F892B454}"/>
                </a:ext>
              </a:extLst>
            </p:cNvPr>
            <p:cNvSpPr/>
            <p:nvPr/>
          </p:nvSpPr>
          <p:spPr>
            <a:xfrm>
              <a:off x="985075" y="2014825"/>
              <a:ext cx="107375" cy="40175"/>
            </a:xfrm>
            <a:custGeom>
              <a:avLst/>
              <a:gdLst/>
              <a:ahLst/>
              <a:cxnLst/>
              <a:rect l="l" t="t" r="r" b="b"/>
              <a:pathLst>
                <a:path w="4295" h="1607" extrusionOk="0">
                  <a:moveTo>
                    <a:pt x="725" y="1"/>
                  </a:moveTo>
                  <a:cubicBezTo>
                    <a:pt x="687" y="1"/>
                    <a:pt x="650" y="2"/>
                    <a:pt x="615" y="6"/>
                  </a:cubicBezTo>
                  <a:cubicBezTo>
                    <a:pt x="399" y="23"/>
                    <a:pt x="1" y="625"/>
                    <a:pt x="350" y="1071"/>
                  </a:cubicBezTo>
                  <a:cubicBezTo>
                    <a:pt x="599" y="1393"/>
                    <a:pt x="1621" y="1607"/>
                    <a:pt x="2509" y="1607"/>
                  </a:cubicBezTo>
                  <a:cubicBezTo>
                    <a:pt x="2853" y="1607"/>
                    <a:pt x="3177" y="1575"/>
                    <a:pt x="3427" y="1504"/>
                  </a:cubicBezTo>
                  <a:cubicBezTo>
                    <a:pt x="4295" y="1261"/>
                    <a:pt x="1833" y="1"/>
                    <a:pt x="72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07;p32">
              <a:extLst>
                <a:ext uri="{FF2B5EF4-FFF2-40B4-BE49-F238E27FC236}">
                  <a16:creationId xmlns:a16="http://schemas.microsoft.com/office/drawing/2014/main" id="{CF9734EA-819D-45A7-92B5-3DC90FCB3D03}"/>
                </a:ext>
              </a:extLst>
            </p:cNvPr>
            <p:cNvSpPr/>
            <p:nvPr/>
          </p:nvSpPr>
          <p:spPr>
            <a:xfrm>
              <a:off x="837300" y="2068675"/>
              <a:ext cx="13950" cy="7325"/>
            </a:xfrm>
            <a:custGeom>
              <a:avLst/>
              <a:gdLst/>
              <a:ahLst/>
              <a:cxnLst/>
              <a:rect l="l" t="t" r="r" b="b"/>
              <a:pathLst>
                <a:path w="558" h="293" extrusionOk="0">
                  <a:moveTo>
                    <a:pt x="89" y="0"/>
                  </a:moveTo>
                  <a:cubicBezTo>
                    <a:pt x="58" y="0"/>
                    <a:pt x="32" y="0"/>
                    <a:pt x="1" y="5"/>
                  </a:cubicBezTo>
                  <a:cubicBezTo>
                    <a:pt x="186" y="106"/>
                    <a:pt x="372" y="199"/>
                    <a:pt x="558" y="292"/>
                  </a:cubicBezTo>
                  <a:cubicBezTo>
                    <a:pt x="465" y="115"/>
                    <a:pt x="288" y="5"/>
                    <a:pt x="89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08;p32">
              <a:extLst>
                <a:ext uri="{FF2B5EF4-FFF2-40B4-BE49-F238E27FC236}">
                  <a16:creationId xmlns:a16="http://schemas.microsoft.com/office/drawing/2014/main" id="{B9DA4846-4B0B-4FC4-8D45-04EABF3F91E9}"/>
                </a:ext>
              </a:extLst>
            </p:cNvPr>
            <p:cNvSpPr/>
            <p:nvPr/>
          </p:nvSpPr>
          <p:spPr>
            <a:xfrm>
              <a:off x="886375" y="2089900"/>
              <a:ext cx="49000" cy="10625"/>
            </a:xfrm>
            <a:custGeom>
              <a:avLst/>
              <a:gdLst/>
              <a:ahLst/>
              <a:cxnLst/>
              <a:rect l="l" t="t" r="r" b="b"/>
              <a:pathLst>
                <a:path w="1960" h="425" extrusionOk="0">
                  <a:moveTo>
                    <a:pt x="1" y="0"/>
                  </a:moveTo>
                  <a:lnTo>
                    <a:pt x="1" y="0"/>
                  </a:lnTo>
                  <a:cubicBezTo>
                    <a:pt x="637" y="204"/>
                    <a:pt x="1292" y="345"/>
                    <a:pt x="1959" y="425"/>
                  </a:cubicBezTo>
                  <a:cubicBezTo>
                    <a:pt x="1473" y="190"/>
                    <a:pt x="673" y="22"/>
                    <a:pt x="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09;p32">
              <a:extLst>
                <a:ext uri="{FF2B5EF4-FFF2-40B4-BE49-F238E27FC236}">
                  <a16:creationId xmlns:a16="http://schemas.microsoft.com/office/drawing/2014/main" id="{99E25FB0-E80D-42D1-9242-23586212CC38}"/>
                </a:ext>
              </a:extLst>
            </p:cNvPr>
            <p:cNvSpPr/>
            <p:nvPr/>
          </p:nvSpPr>
          <p:spPr>
            <a:xfrm>
              <a:off x="1023450" y="2070450"/>
              <a:ext cx="53200" cy="24775"/>
            </a:xfrm>
            <a:custGeom>
              <a:avLst/>
              <a:gdLst/>
              <a:ahLst/>
              <a:cxnLst/>
              <a:rect l="l" t="t" r="r" b="b"/>
              <a:pathLst>
                <a:path w="2128" h="991" extrusionOk="0">
                  <a:moveTo>
                    <a:pt x="1915" y="1"/>
                  </a:moveTo>
                  <a:cubicBezTo>
                    <a:pt x="1534" y="1"/>
                    <a:pt x="660" y="466"/>
                    <a:pt x="0" y="990"/>
                  </a:cubicBezTo>
                  <a:cubicBezTo>
                    <a:pt x="725" y="809"/>
                    <a:pt x="1432" y="548"/>
                    <a:pt x="2100" y="208"/>
                  </a:cubicBezTo>
                  <a:cubicBezTo>
                    <a:pt x="2127" y="63"/>
                    <a:pt x="2054" y="1"/>
                    <a:pt x="191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10;p32">
              <a:extLst>
                <a:ext uri="{FF2B5EF4-FFF2-40B4-BE49-F238E27FC236}">
                  <a16:creationId xmlns:a16="http://schemas.microsoft.com/office/drawing/2014/main" id="{097D9ACD-8513-48EB-B5EA-2FF80C0EFD8D}"/>
                </a:ext>
              </a:extLst>
            </p:cNvPr>
            <p:cNvSpPr/>
            <p:nvPr/>
          </p:nvSpPr>
          <p:spPr>
            <a:xfrm>
              <a:off x="1091975" y="2027650"/>
              <a:ext cx="31750" cy="33425"/>
            </a:xfrm>
            <a:custGeom>
              <a:avLst/>
              <a:gdLst/>
              <a:ahLst/>
              <a:cxnLst/>
              <a:rect l="l" t="t" r="r" b="b"/>
              <a:pathLst>
                <a:path w="1270" h="1337" extrusionOk="0">
                  <a:moveTo>
                    <a:pt x="687" y="1"/>
                  </a:moveTo>
                  <a:cubicBezTo>
                    <a:pt x="323" y="1"/>
                    <a:pt x="31" y="309"/>
                    <a:pt x="18" y="691"/>
                  </a:cubicBezTo>
                  <a:cubicBezTo>
                    <a:pt x="0" y="956"/>
                    <a:pt x="142" y="1208"/>
                    <a:pt x="376" y="1336"/>
                  </a:cubicBezTo>
                  <a:cubicBezTo>
                    <a:pt x="677" y="1142"/>
                    <a:pt x="977" y="925"/>
                    <a:pt x="1269" y="691"/>
                  </a:cubicBezTo>
                  <a:cubicBezTo>
                    <a:pt x="1265" y="306"/>
                    <a:pt x="1021" y="5"/>
                    <a:pt x="694" y="1"/>
                  </a:cubicBezTo>
                  <a:cubicBezTo>
                    <a:pt x="692" y="1"/>
                    <a:pt x="689" y="1"/>
                    <a:pt x="68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11;p32">
              <a:extLst>
                <a:ext uri="{FF2B5EF4-FFF2-40B4-BE49-F238E27FC236}">
                  <a16:creationId xmlns:a16="http://schemas.microsoft.com/office/drawing/2014/main" id="{4510BF9C-0AE5-4AB0-8632-42CB4D1AA89B}"/>
                </a:ext>
              </a:extLst>
            </p:cNvPr>
            <p:cNvSpPr/>
            <p:nvPr/>
          </p:nvSpPr>
          <p:spPr>
            <a:xfrm>
              <a:off x="1022925" y="1467925"/>
              <a:ext cx="75025" cy="38075"/>
            </a:xfrm>
            <a:custGeom>
              <a:avLst/>
              <a:gdLst/>
              <a:ahLst/>
              <a:cxnLst/>
              <a:rect l="l" t="t" r="r" b="b"/>
              <a:pathLst>
                <a:path w="3001" h="1523" extrusionOk="0">
                  <a:moveTo>
                    <a:pt x="3001" y="1"/>
                  </a:moveTo>
                  <a:lnTo>
                    <a:pt x="3001" y="1"/>
                  </a:lnTo>
                  <a:cubicBezTo>
                    <a:pt x="2192" y="76"/>
                    <a:pt x="1396" y="235"/>
                    <a:pt x="618" y="474"/>
                  </a:cubicBezTo>
                  <a:cubicBezTo>
                    <a:pt x="384" y="721"/>
                    <a:pt x="189" y="987"/>
                    <a:pt x="87" y="1234"/>
                  </a:cubicBezTo>
                  <a:cubicBezTo>
                    <a:pt x="1" y="1438"/>
                    <a:pt x="87" y="1523"/>
                    <a:pt x="277" y="1523"/>
                  </a:cubicBezTo>
                  <a:cubicBezTo>
                    <a:pt x="880" y="1523"/>
                    <a:pt x="2530" y="663"/>
                    <a:pt x="300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12;p32">
              <a:extLst>
                <a:ext uri="{FF2B5EF4-FFF2-40B4-BE49-F238E27FC236}">
                  <a16:creationId xmlns:a16="http://schemas.microsoft.com/office/drawing/2014/main" id="{F658A864-1813-40C6-A330-364D576CA194}"/>
                </a:ext>
              </a:extLst>
            </p:cNvPr>
            <p:cNvSpPr/>
            <p:nvPr/>
          </p:nvSpPr>
          <p:spPr>
            <a:xfrm>
              <a:off x="1004900" y="1522825"/>
              <a:ext cx="106550" cy="44175"/>
            </a:xfrm>
            <a:custGeom>
              <a:avLst/>
              <a:gdLst/>
              <a:ahLst/>
              <a:cxnLst/>
              <a:rect l="l" t="t" r="r" b="b"/>
              <a:pathLst>
                <a:path w="4262" h="1767" extrusionOk="0">
                  <a:moveTo>
                    <a:pt x="1457" y="1"/>
                  </a:moveTo>
                  <a:cubicBezTo>
                    <a:pt x="1257" y="1"/>
                    <a:pt x="1073" y="15"/>
                    <a:pt x="914" y="46"/>
                  </a:cubicBezTo>
                  <a:cubicBezTo>
                    <a:pt x="1" y="223"/>
                    <a:pt x="2543" y="1766"/>
                    <a:pt x="3594" y="1766"/>
                  </a:cubicBezTo>
                  <a:cubicBezTo>
                    <a:pt x="3595" y="1766"/>
                    <a:pt x="3597" y="1766"/>
                    <a:pt x="3598" y="1766"/>
                  </a:cubicBezTo>
                  <a:cubicBezTo>
                    <a:pt x="3819" y="1766"/>
                    <a:pt x="4261" y="1196"/>
                    <a:pt x="3952" y="723"/>
                  </a:cubicBezTo>
                  <a:cubicBezTo>
                    <a:pt x="3696" y="331"/>
                    <a:pt x="2411" y="1"/>
                    <a:pt x="145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13;p32">
              <a:extLst>
                <a:ext uri="{FF2B5EF4-FFF2-40B4-BE49-F238E27FC236}">
                  <a16:creationId xmlns:a16="http://schemas.microsoft.com/office/drawing/2014/main" id="{57642870-50E5-4E79-8A46-EE45DCC97D38}"/>
                </a:ext>
              </a:extLst>
            </p:cNvPr>
            <p:cNvSpPr/>
            <p:nvPr/>
          </p:nvSpPr>
          <p:spPr>
            <a:xfrm>
              <a:off x="955150" y="1555275"/>
              <a:ext cx="48075" cy="90550"/>
            </a:xfrm>
            <a:custGeom>
              <a:avLst/>
              <a:gdLst/>
              <a:ahLst/>
              <a:cxnLst/>
              <a:rect l="l" t="t" r="r" b="b"/>
              <a:pathLst>
                <a:path w="1923" h="3622" extrusionOk="0">
                  <a:moveTo>
                    <a:pt x="1208" y="1"/>
                  </a:moveTo>
                  <a:cubicBezTo>
                    <a:pt x="840" y="1"/>
                    <a:pt x="500" y="1242"/>
                    <a:pt x="221" y="2294"/>
                  </a:cubicBezTo>
                  <a:cubicBezTo>
                    <a:pt x="0" y="3128"/>
                    <a:pt x="161" y="3621"/>
                    <a:pt x="521" y="3621"/>
                  </a:cubicBezTo>
                  <a:cubicBezTo>
                    <a:pt x="695" y="3621"/>
                    <a:pt x="916" y="3506"/>
                    <a:pt x="1162" y="3258"/>
                  </a:cubicBezTo>
                  <a:cubicBezTo>
                    <a:pt x="1923" y="2502"/>
                    <a:pt x="1923" y="769"/>
                    <a:pt x="1401" y="119"/>
                  </a:cubicBezTo>
                  <a:cubicBezTo>
                    <a:pt x="1336" y="38"/>
                    <a:pt x="1272" y="1"/>
                    <a:pt x="1208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14;p32">
              <a:extLst>
                <a:ext uri="{FF2B5EF4-FFF2-40B4-BE49-F238E27FC236}">
                  <a16:creationId xmlns:a16="http://schemas.microsoft.com/office/drawing/2014/main" id="{CE6EDD29-BB58-4479-A3ED-2AA8EBBE6296}"/>
                </a:ext>
              </a:extLst>
            </p:cNvPr>
            <p:cNvSpPr/>
            <p:nvPr/>
          </p:nvSpPr>
          <p:spPr>
            <a:xfrm>
              <a:off x="1000125" y="1552775"/>
              <a:ext cx="67550" cy="84025"/>
            </a:xfrm>
            <a:custGeom>
              <a:avLst/>
              <a:gdLst/>
              <a:ahLst/>
              <a:cxnLst/>
              <a:rect l="l" t="t" r="r" b="b"/>
              <a:pathLst>
                <a:path w="2702" h="3361" extrusionOk="0">
                  <a:moveTo>
                    <a:pt x="512" y="0"/>
                  </a:moveTo>
                  <a:cubicBezTo>
                    <a:pt x="0" y="0"/>
                    <a:pt x="663" y="1308"/>
                    <a:pt x="1229" y="2399"/>
                  </a:cubicBezTo>
                  <a:cubicBezTo>
                    <a:pt x="1559" y="3036"/>
                    <a:pt x="1927" y="3360"/>
                    <a:pt x="2206" y="3360"/>
                  </a:cubicBezTo>
                  <a:cubicBezTo>
                    <a:pt x="2439" y="3360"/>
                    <a:pt x="2609" y="3132"/>
                    <a:pt x="2640" y="2668"/>
                  </a:cubicBezTo>
                  <a:cubicBezTo>
                    <a:pt x="2702" y="1651"/>
                    <a:pt x="1499" y="259"/>
                    <a:pt x="637" y="20"/>
                  </a:cubicBezTo>
                  <a:cubicBezTo>
                    <a:pt x="589" y="7"/>
                    <a:pt x="548" y="0"/>
                    <a:pt x="51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15;p32">
              <a:extLst>
                <a:ext uri="{FF2B5EF4-FFF2-40B4-BE49-F238E27FC236}">
                  <a16:creationId xmlns:a16="http://schemas.microsoft.com/office/drawing/2014/main" id="{F831413E-4BF4-4EDE-8ABA-67152A1EA078}"/>
                </a:ext>
              </a:extLst>
            </p:cNvPr>
            <p:cNvSpPr/>
            <p:nvPr/>
          </p:nvSpPr>
          <p:spPr>
            <a:xfrm>
              <a:off x="1003875" y="1488375"/>
              <a:ext cx="8525" cy="4125"/>
            </a:xfrm>
            <a:custGeom>
              <a:avLst/>
              <a:gdLst/>
              <a:ahLst/>
              <a:cxnLst/>
              <a:rect l="l" t="t" r="r" b="b"/>
              <a:pathLst>
                <a:path w="341" h="165" extrusionOk="0">
                  <a:moveTo>
                    <a:pt x="341" y="1"/>
                  </a:moveTo>
                  <a:lnTo>
                    <a:pt x="341" y="1"/>
                  </a:lnTo>
                  <a:cubicBezTo>
                    <a:pt x="230" y="45"/>
                    <a:pt x="115" y="85"/>
                    <a:pt x="0" y="129"/>
                  </a:cubicBezTo>
                  <a:cubicBezTo>
                    <a:pt x="33" y="153"/>
                    <a:pt x="66" y="165"/>
                    <a:pt x="100" y="165"/>
                  </a:cubicBezTo>
                  <a:cubicBezTo>
                    <a:pt x="177" y="165"/>
                    <a:pt x="258" y="105"/>
                    <a:pt x="34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16;p32">
              <a:extLst>
                <a:ext uri="{FF2B5EF4-FFF2-40B4-BE49-F238E27FC236}">
                  <a16:creationId xmlns:a16="http://schemas.microsoft.com/office/drawing/2014/main" id="{3E719398-C814-428C-9C02-51D2FC7FC8F1}"/>
                </a:ext>
              </a:extLst>
            </p:cNvPr>
            <p:cNvSpPr/>
            <p:nvPr/>
          </p:nvSpPr>
          <p:spPr>
            <a:xfrm>
              <a:off x="980650" y="1501650"/>
              <a:ext cx="32300" cy="34850"/>
            </a:xfrm>
            <a:custGeom>
              <a:avLst/>
              <a:gdLst/>
              <a:ahLst/>
              <a:cxnLst/>
              <a:rect l="l" t="t" r="r" b="b"/>
              <a:pathLst>
                <a:path w="1292" h="1394" extrusionOk="0">
                  <a:moveTo>
                    <a:pt x="678" y="0"/>
                  </a:moveTo>
                  <a:cubicBezTo>
                    <a:pt x="319" y="0"/>
                    <a:pt x="23" y="304"/>
                    <a:pt x="10" y="690"/>
                  </a:cubicBezTo>
                  <a:cubicBezTo>
                    <a:pt x="1" y="1061"/>
                    <a:pt x="262" y="1380"/>
                    <a:pt x="598" y="1393"/>
                  </a:cubicBezTo>
                  <a:cubicBezTo>
                    <a:pt x="609" y="1393"/>
                    <a:pt x="620" y="1394"/>
                    <a:pt x="631" y="1394"/>
                  </a:cubicBezTo>
                  <a:cubicBezTo>
                    <a:pt x="969" y="1394"/>
                    <a:pt x="1235" y="1129"/>
                    <a:pt x="1261" y="761"/>
                  </a:cubicBezTo>
                  <a:cubicBezTo>
                    <a:pt x="1292" y="341"/>
                    <a:pt x="1040" y="5"/>
                    <a:pt x="686" y="0"/>
                  </a:cubicBezTo>
                  <a:cubicBezTo>
                    <a:pt x="684" y="0"/>
                    <a:pt x="681" y="0"/>
                    <a:pt x="678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17;p32">
              <a:extLst>
                <a:ext uri="{FF2B5EF4-FFF2-40B4-BE49-F238E27FC236}">
                  <a16:creationId xmlns:a16="http://schemas.microsoft.com/office/drawing/2014/main" id="{0597C0C0-D34C-4951-9232-7AFB690431C8}"/>
                </a:ext>
              </a:extLst>
            </p:cNvPr>
            <p:cNvSpPr/>
            <p:nvPr/>
          </p:nvSpPr>
          <p:spPr>
            <a:xfrm>
              <a:off x="1215425" y="1556725"/>
              <a:ext cx="705875" cy="583800"/>
            </a:xfrm>
            <a:custGeom>
              <a:avLst/>
              <a:gdLst/>
              <a:ahLst/>
              <a:cxnLst/>
              <a:rect l="l" t="t" r="r" b="b"/>
              <a:pathLst>
                <a:path w="28235" h="23352" extrusionOk="0">
                  <a:moveTo>
                    <a:pt x="9394" y="0"/>
                  </a:moveTo>
                  <a:cubicBezTo>
                    <a:pt x="6910" y="0"/>
                    <a:pt x="5158" y="589"/>
                    <a:pt x="3918" y="1445"/>
                  </a:cubicBezTo>
                  <a:cubicBezTo>
                    <a:pt x="3233" y="1913"/>
                    <a:pt x="2640" y="2515"/>
                    <a:pt x="2180" y="3213"/>
                  </a:cubicBezTo>
                  <a:cubicBezTo>
                    <a:pt x="443" y="5831"/>
                    <a:pt x="1" y="10433"/>
                    <a:pt x="6725" y="18197"/>
                  </a:cubicBezTo>
                  <a:cubicBezTo>
                    <a:pt x="9881" y="21841"/>
                    <a:pt x="13326" y="23351"/>
                    <a:pt x="16476" y="23351"/>
                  </a:cubicBezTo>
                  <a:cubicBezTo>
                    <a:pt x="20034" y="23351"/>
                    <a:pt x="23215" y="21424"/>
                    <a:pt x="25175" y="18467"/>
                  </a:cubicBezTo>
                  <a:cubicBezTo>
                    <a:pt x="25755" y="17600"/>
                    <a:pt x="26210" y="16654"/>
                    <a:pt x="26537" y="15664"/>
                  </a:cubicBezTo>
                  <a:cubicBezTo>
                    <a:pt x="28235" y="10442"/>
                    <a:pt x="25962" y="4243"/>
                    <a:pt x="17752" y="1573"/>
                  </a:cubicBezTo>
                  <a:cubicBezTo>
                    <a:pt x="14307" y="452"/>
                    <a:pt x="11570" y="0"/>
                    <a:pt x="9394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18;p32">
              <a:extLst>
                <a:ext uri="{FF2B5EF4-FFF2-40B4-BE49-F238E27FC236}">
                  <a16:creationId xmlns:a16="http://schemas.microsoft.com/office/drawing/2014/main" id="{D1C0BC71-5C56-4403-84F0-8731C7D461BA}"/>
                </a:ext>
              </a:extLst>
            </p:cNvPr>
            <p:cNvSpPr/>
            <p:nvPr/>
          </p:nvSpPr>
          <p:spPr>
            <a:xfrm>
              <a:off x="1484475" y="1972725"/>
              <a:ext cx="35375" cy="34075"/>
            </a:xfrm>
            <a:custGeom>
              <a:avLst/>
              <a:gdLst/>
              <a:ahLst/>
              <a:cxnLst/>
              <a:rect l="l" t="t" r="r" b="b"/>
              <a:pathLst>
                <a:path w="1415" h="1363" extrusionOk="0">
                  <a:moveTo>
                    <a:pt x="1123" y="253"/>
                  </a:moveTo>
                  <a:cubicBezTo>
                    <a:pt x="1388" y="487"/>
                    <a:pt x="1415" y="832"/>
                    <a:pt x="1189" y="1088"/>
                  </a:cubicBezTo>
                  <a:cubicBezTo>
                    <a:pt x="968" y="1345"/>
                    <a:pt x="606" y="1362"/>
                    <a:pt x="310" y="1110"/>
                  </a:cubicBezTo>
                  <a:cubicBezTo>
                    <a:pt x="40" y="880"/>
                    <a:pt x="0" y="487"/>
                    <a:pt x="230" y="235"/>
                  </a:cubicBezTo>
                  <a:cubicBezTo>
                    <a:pt x="447" y="1"/>
                    <a:pt x="845" y="9"/>
                    <a:pt x="1123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19;p32">
              <a:extLst>
                <a:ext uri="{FF2B5EF4-FFF2-40B4-BE49-F238E27FC236}">
                  <a16:creationId xmlns:a16="http://schemas.microsoft.com/office/drawing/2014/main" id="{8106A57A-103B-4B64-A795-4A9A0B194070}"/>
                </a:ext>
              </a:extLst>
            </p:cNvPr>
            <p:cNvSpPr/>
            <p:nvPr/>
          </p:nvSpPr>
          <p:spPr>
            <a:xfrm>
              <a:off x="1594325" y="1791675"/>
              <a:ext cx="35400" cy="34075"/>
            </a:xfrm>
            <a:custGeom>
              <a:avLst/>
              <a:gdLst/>
              <a:ahLst/>
              <a:cxnLst/>
              <a:rect l="l" t="t" r="r" b="b"/>
              <a:pathLst>
                <a:path w="1416" h="1363" extrusionOk="0">
                  <a:moveTo>
                    <a:pt x="1124" y="253"/>
                  </a:moveTo>
                  <a:cubicBezTo>
                    <a:pt x="1389" y="483"/>
                    <a:pt x="1416" y="832"/>
                    <a:pt x="1190" y="1088"/>
                  </a:cubicBezTo>
                  <a:cubicBezTo>
                    <a:pt x="969" y="1345"/>
                    <a:pt x="606" y="1362"/>
                    <a:pt x="310" y="1110"/>
                  </a:cubicBezTo>
                  <a:cubicBezTo>
                    <a:pt x="41" y="876"/>
                    <a:pt x="1" y="487"/>
                    <a:pt x="231" y="235"/>
                  </a:cubicBezTo>
                  <a:cubicBezTo>
                    <a:pt x="447" y="1"/>
                    <a:pt x="845" y="9"/>
                    <a:pt x="1124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20;p32">
              <a:extLst>
                <a:ext uri="{FF2B5EF4-FFF2-40B4-BE49-F238E27FC236}">
                  <a16:creationId xmlns:a16="http://schemas.microsoft.com/office/drawing/2014/main" id="{85BFD729-1352-42C2-AEFB-8229BC38BCAF}"/>
                </a:ext>
              </a:extLst>
            </p:cNvPr>
            <p:cNvSpPr/>
            <p:nvPr/>
          </p:nvSpPr>
          <p:spPr>
            <a:xfrm>
              <a:off x="1658875" y="1656400"/>
              <a:ext cx="48225" cy="46875"/>
            </a:xfrm>
            <a:custGeom>
              <a:avLst/>
              <a:gdLst/>
              <a:ahLst/>
              <a:cxnLst/>
              <a:rect l="l" t="t" r="r" b="b"/>
              <a:pathLst>
                <a:path w="1929" h="1875" extrusionOk="0">
                  <a:moveTo>
                    <a:pt x="1641" y="1521"/>
                  </a:moveTo>
                  <a:cubicBezTo>
                    <a:pt x="1371" y="1853"/>
                    <a:pt x="845" y="1875"/>
                    <a:pt x="469" y="1574"/>
                  </a:cubicBezTo>
                  <a:cubicBezTo>
                    <a:pt x="80" y="1264"/>
                    <a:pt x="1" y="721"/>
                    <a:pt x="288" y="354"/>
                  </a:cubicBezTo>
                  <a:cubicBezTo>
                    <a:pt x="562" y="0"/>
                    <a:pt x="1097" y="0"/>
                    <a:pt x="1504" y="349"/>
                  </a:cubicBezTo>
                  <a:cubicBezTo>
                    <a:pt x="1867" y="672"/>
                    <a:pt x="1928" y="1167"/>
                    <a:pt x="1641" y="152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21;p32">
              <a:extLst>
                <a:ext uri="{FF2B5EF4-FFF2-40B4-BE49-F238E27FC236}">
                  <a16:creationId xmlns:a16="http://schemas.microsoft.com/office/drawing/2014/main" id="{553254FE-3EC8-4A59-8778-6B70E0B25699}"/>
                </a:ext>
              </a:extLst>
            </p:cNvPr>
            <p:cNvSpPr/>
            <p:nvPr/>
          </p:nvSpPr>
          <p:spPr>
            <a:xfrm>
              <a:off x="1514850" y="1876575"/>
              <a:ext cx="37725" cy="36700"/>
            </a:xfrm>
            <a:custGeom>
              <a:avLst/>
              <a:gdLst/>
              <a:ahLst/>
              <a:cxnLst/>
              <a:rect l="l" t="t" r="r" b="b"/>
              <a:pathLst>
                <a:path w="1509" h="1468" extrusionOk="0">
                  <a:moveTo>
                    <a:pt x="1283" y="1185"/>
                  </a:moveTo>
                  <a:cubicBezTo>
                    <a:pt x="1071" y="1446"/>
                    <a:pt x="660" y="1468"/>
                    <a:pt x="368" y="1229"/>
                  </a:cubicBezTo>
                  <a:cubicBezTo>
                    <a:pt x="72" y="995"/>
                    <a:pt x="1" y="566"/>
                    <a:pt x="226" y="274"/>
                  </a:cubicBezTo>
                  <a:cubicBezTo>
                    <a:pt x="439" y="0"/>
                    <a:pt x="859" y="0"/>
                    <a:pt x="1177" y="274"/>
                  </a:cubicBezTo>
                  <a:cubicBezTo>
                    <a:pt x="1464" y="522"/>
                    <a:pt x="1509" y="911"/>
                    <a:pt x="1283" y="118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22;p32">
              <a:extLst>
                <a:ext uri="{FF2B5EF4-FFF2-40B4-BE49-F238E27FC236}">
                  <a16:creationId xmlns:a16="http://schemas.microsoft.com/office/drawing/2014/main" id="{D83F546C-B336-40C2-9D94-89A1D0D50FB4}"/>
                </a:ext>
              </a:extLst>
            </p:cNvPr>
            <p:cNvSpPr/>
            <p:nvPr/>
          </p:nvSpPr>
          <p:spPr>
            <a:xfrm>
              <a:off x="1598875" y="1718500"/>
              <a:ext cx="37700" cy="36725"/>
            </a:xfrm>
            <a:custGeom>
              <a:avLst/>
              <a:gdLst/>
              <a:ahLst/>
              <a:cxnLst/>
              <a:rect l="l" t="t" r="r" b="b"/>
              <a:pathLst>
                <a:path w="1508" h="1469" extrusionOk="0">
                  <a:moveTo>
                    <a:pt x="1282" y="1190"/>
                  </a:moveTo>
                  <a:cubicBezTo>
                    <a:pt x="1070" y="1446"/>
                    <a:pt x="659" y="1469"/>
                    <a:pt x="363" y="1234"/>
                  </a:cubicBezTo>
                  <a:cubicBezTo>
                    <a:pt x="62" y="991"/>
                    <a:pt x="0" y="567"/>
                    <a:pt x="221" y="279"/>
                  </a:cubicBezTo>
                  <a:cubicBezTo>
                    <a:pt x="438" y="1"/>
                    <a:pt x="853" y="1"/>
                    <a:pt x="1172" y="279"/>
                  </a:cubicBezTo>
                  <a:cubicBezTo>
                    <a:pt x="1459" y="527"/>
                    <a:pt x="1508" y="916"/>
                    <a:pt x="1282" y="11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23;p32">
              <a:extLst>
                <a:ext uri="{FF2B5EF4-FFF2-40B4-BE49-F238E27FC236}">
                  <a16:creationId xmlns:a16="http://schemas.microsoft.com/office/drawing/2014/main" id="{911F9FA3-9644-4A7D-A270-0FEF6CCB1E01}"/>
                </a:ext>
              </a:extLst>
            </p:cNvPr>
            <p:cNvSpPr/>
            <p:nvPr/>
          </p:nvSpPr>
          <p:spPr>
            <a:xfrm>
              <a:off x="1286500" y="1556700"/>
              <a:ext cx="328975" cy="441475"/>
            </a:xfrm>
            <a:custGeom>
              <a:avLst/>
              <a:gdLst/>
              <a:ahLst/>
              <a:cxnLst/>
              <a:rect l="l" t="t" r="r" b="b"/>
              <a:pathLst>
                <a:path w="13159" h="17659" extrusionOk="0">
                  <a:moveTo>
                    <a:pt x="6992" y="249"/>
                  </a:moveTo>
                  <a:cubicBezTo>
                    <a:pt x="7236" y="249"/>
                    <a:pt x="7582" y="285"/>
                    <a:pt x="8047" y="380"/>
                  </a:cubicBezTo>
                  <a:cubicBezTo>
                    <a:pt x="9489" y="676"/>
                    <a:pt x="10550" y="1216"/>
                    <a:pt x="11208" y="1990"/>
                  </a:cubicBezTo>
                  <a:cubicBezTo>
                    <a:pt x="10864" y="2073"/>
                    <a:pt x="10485" y="2115"/>
                    <a:pt x="10096" y="2115"/>
                  </a:cubicBezTo>
                  <a:cubicBezTo>
                    <a:pt x="8772" y="2115"/>
                    <a:pt x="7321" y="1634"/>
                    <a:pt x="6641" y="681"/>
                  </a:cubicBezTo>
                  <a:cubicBezTo>
                    <a:pt x="6535" y="535"/>
                    <a:pt x="6491" y="411"/>
                    <a:pt x="6526" y="358"/>
                  </a:cubicBezTo>
                  <a:cubicBezTo>
                    <a:pt x="6566" y="297"/>
                    <a:pt x="6712" y="249"/>
                    <a:pt x="6992" y="249"/>
                  </a:cubicBezTo>
                  <a:close/>
                  <a:moveTo>
                    <a:pt x="5742" y="3305"/>
                  </a:moveTo>
                  <a:cubicBezTo>
                    <a:pt x="7188" y="3305"/>
                    <a:pt x="8808" y="4116"/>
                    <a:pt x="9763" y="5336"/>
                  </a:cubicBezTo>
                  <a:cubicBezTo>
                    <a:pt x="9948" y="5571"/>
                    <a:pt x="10103" y="5827"/>
                    <a:pt x="10231" y="6097"/>
                  </a:cubicBezTo>
                  <a:cubicBezTo>
                    <a:pt x="10015" y="6172"/>
                    <a:pt x="9789" y="6230"/>
                    <a:pt x="9564" y="6269"/>
                  </a:cubicBezTo>
                  <a:cubicBezTo>
                    <a:pt x="9248" y="6323"/>
                    <a:pt x="8900" y="6352"/>
                    <a:pt x="8536" y="6352"/>
                  </a:cubicBezTo>
                  <a:cubicBezTo>
                    <a:pt x="7226" y="6352"/>
                    <a:pt x="5703" y="5978"/>
                    <a:pt x="4714" y="5040"/>
                  </a:cubicBezTo>
                  <a:cubicBezTo>
                    <a:pt x="4453" y="4797"/>
                    <a:pt x="4050" y="4315"/>
                    <a:pt x="4280" y="3869"/>
                  </a:cubicBezTo>
                  <a:cubicBezTo>
                    <a:pt x="4289" y="3842"/>
                    <a:pt x="4302" y="3820"/>
                    <a:pt x="4320" y="3798"/>
                  </a:cubicBezTo>
                  <a:cubicBezTo>
                    <a:pt x="4546" y="3457"/>
                    <a:pt x="5058" y="3347"/>
                    <a:pt x="5461" y="3316"/>
                  </a:cubicBezTo>
                  <a:cubicBezTo>
                    <a:pt x="5554" y="3309"/>
                    <a:pt x="5648" y="3305"/>
                    <a:pt x="5742" y="3305"/>
                  </a:cubicBezTo>
                  <a:close/>
                  <a:moveTo>
                    <a:pt x="4082" y="6893"/>
                  </a:moveTo>
                  <a:cubicBezTo>
                    <a:pt x="4117" y="6893"/>
                    <a:pt x="4152" y="6895"/>
                    <a:pt x="4188" y="6897"/>
                  </a:cubicBezTo>
                  <a:cubicBezTo>
                    <a:pt x="5443" y="6968"/>
                    <a:pt x="6429" y="8140"/>
                    <a:pt x="6929" y="9209"/>
                  </a:cubicBezTo>
                  <a:cubicBezTo>
                    <a:pt x="7167" y="9718"/>
                    <a:pt x="7331" y="10253"/>
                    <a:pt x="7419" y="10806"/>
                  </a:cubicBezTo>
                  <a:cubicBezTo>
                    <a:pt x="7069" y="10880"/>
                    <a:pt x="6713" y="10918"/>
                    <a:pt x="6356" y="10918"/>
                  </a:cubicBezTo>
                  <a:cubicBezTo>
                    <a:pt x="6016" y="10918"/>
                    <a:pt x="5676" y="10884"/>
                    <a:pt x="5341" y="10814"/>
                  </a:cubicBezTo>
                  <a:cubicBezTo>
                    <a:pt x="4126" y="10562"/>
                    <a:pt x="2830" y="9744"/>
                    <a:pt x="2671" y="8498"/>
                  </a:cubicBezTo>
                  <a:cubicBezTo>
                    <a:pt x="2622" y="8157"/>
                    <a:pt x="2698" y="7808"/>
                    <a:pt x="2888" y="7521"/>
                  </a:cubicBezTo>
                  <a:cubicBezTo>
                    <a:pt x="2927" y="7459"/>
                    <a:pt x="2972" y="7397"/>
                    <a:pt x="3025" y="7344"/>
                  </a:cubicBezTo>
                  <a:cubicBezTo>
                    <a:pt x="3301" y="7055"/>
                    <a:pt x="3682" y="6893"/>
                    <a:pt x="4082" y="6893"/>
                  </a:cubicBezTo>
                  <a:close/>
                  <a:moveTo>
                    <a:pt x="707" y="10669"/>
                  </a:moveTo>
                  <a:cubicBezTo>
                    <a:pt x="967" y="10669"/>
                    <a:pt x="1443" y="10922"/>
                    <a:pt x="2255" y="12105"/>
                  </a:cubicBezTo>
                  <a:cubicBezTo>
                    <a:pt x="2777" y="12853"/>
                    <a:pt x="3153" y="13693"/>
                    <a:pt x="3365" y="14581"/>
                  </a:cubicBezTo>
                  <a:cubicBezTo>
                    <a:pt x="2530" y="14179"/>
                    <a:pt x="1738" y="13485"/>
                    <a:pt x="1119" y="12592"/>
                  </a:cubicBezTo>
                  <a:cubicBezTo>
                    <a:pt x="810" y="12145"/>
                    <a:pt x="314" y="11283"/>
                    <a:pt x="421" y="10872"/>
                  </a:cubicBezTo>
                  <a:cubicBezTo>
                    <a:pt x="429" y="10841"/>
                    <a:pt x="443" y="10814"/>
                    <a:pt x="456" y="10788"/>
                  </a:cubicBezTo>
                  <a:cubicBezTo>
                    <a:pt x="483" y="10748"/>
                    <a:pt x="522" y="10717"/>
                    <a:pt x="562" y="10699"/>
                  </a:cubicBezTo>
                  <a:cubicBezTo>
                    <a:pt x="600" y="10682"/>
                    <a:pt x="648" y="10669"/>
                    <a:pt x="707" y="10669"/>
                  </a:cubicBezTo>
                  <a:close/>
                  <a:moveTo>
                    <a:pt x="6681" y="0"/>
                  </a:moveTo>
                  <a:cubicBezTo>
                    <a:pt x="6403" y="49"/>
                    <a:pt x="6332" y="159"/>
                    <a:pt x="6296" y="212"/>
                  </a:cubicBezTo>
                  <a:cubicBezTo>
                    <a:pt x="6195" y="371"/>
                    <a:pt x="6235" y="584"/>
                    <a:pt x="6420" y="840"/>
                  </a:cubicBezTo>
                  <a:cubicBezTo>
                    <a:pt x="7152" y="1867"/>
                    <a:pt x="8710" y="2387"/>
                    <a:pt x="10122" y="2387"/>
                  </a:cubicBezTo>
                  <a:cubicBezTo>
                    <a:pt x="10571" y="2387"/>
                    <a:pt x="11006" y="2334"/>
                    <a:pt x="11394" y="2228"/>
                  </a:cubicBezTo>
                  <a:cubicBezTo>
                    <a:pt x="11633" y="2564"/>
                    <a:pt x="11810" y="2940"/>
                    <a:pt x="11911" y="3343"/>
                  </a:cubicBezTo>
                  <a:cubicBezTo>
                    <a:pt x="12075" y="3970"/>
                    <a:pt x="11995" y="4536"/>
                    <a:pt x="11677" y="5027"/>
                  </a:cubicBezTo>
                  <a:cubicBezTo>
                    <a:pt x="11421" y="5434"/>
                    <a:pt x="11001" y="5765"/>
                    <a:pt x="10483" y="5995"/>
                  </a:cubicBezTo>
                  <a:cubicBezTo>
                    <a:pt x="10351" y="5699"/>
                    <a:pt x="10178" y="5420"/>
                    <a:pt x="9979" y="5164"/>
                  </a:cubicBezTo>
                  <a:cubicBezTo>
                    <a:pt x="8977" y="3880"/>
                    <a:pt x="7271" y="3030"/>
                    <a:pt x="5744" y="3030"/>
                  </a:cubicBezTo>
                  <a:cubicBezTo>
                    <a:pt x="5641" y="3030"/>
                    <a:pt x="5539" y="3034"/>
                    <a:pt x="5439" y="3042"/>
                  </a:cubicBezTo>
                  <a:cubicBezTo>
                    <a:pt x="4939" y="3077"/>
                    <a:pt x="4294" y="3232"/>
                    <a:pt x="4037" y="3740"/>
                  </a:cubicBezTo>
                  <a:cubicBezTo>
                    <a:pt x="3816" y="4183"/>
                    <a:pt x="3993" y="4731"/>
                    <a:pt x="4528" y="5235"/>
                  </a:cubicBezTo>
                  <a:cubicBezTo>
                    <a:pt x="5572" y="6226"/>
                    <a:pt x="7172" y="6620"/>
                    <a:pt x="8546" y="6620"/>
                  </a:cubicBezTo>
                  <a:cubicBezTo>
                    <a:pt x="8924" y="6620"/>
                    <a:pt x="9285" y="6590"/>
                    <a:pt x="9612" y="6535"/>
                  </a:cubicBezTo>
                  <a:cubicBezTo>
                    <a:pt x="9856" y="6490"/>
                    <a:pt x="10099" y="6429"/>
                    <a:pt x="10333" y="6345"/>
                  </a:cubicBezTo>
                  <a:lnTo>
                    <a:pt x="10333" y="6345"/>
                  </a:lnTo>
                  <a:cubicBezTo>
                    <a:pt x="10740" y="7437"/>
                    <a:pt x="10554" y="8613"/>
                    <a:pt x="9776" y="9492"/>
                  </a:cubicBezTo>
                  <a:cubicBezTo>
                    <a:pt x="9250" y="10089"/>
                    <a:pt x="8507" y="10518"/>
                    <a:pt x="7685" y="10739"/>
                  </a:cubicBezTo>
                  <a:cubicBezTo>
                    <a:pt x="7592" y="10169"/>
                    <a:pt x="7419" y="9616"/>
                    <a:pt x="7176" y="9090"/>
                  </a:cubicBezTo>
                  <a:cubicBezTo>
                    <a:pt x="6641" y="7949"/>
                    <a:pt x="5580" y="6698"/>
                    <a:pt x="4201" y="6623"/>
                  </a:cubicBezTo>
                  <a:cubicBezTo>
                    <a:pt x="4161" y="6620"/>
                    <a:pt x="4121" y="6619"/>
                    <a:pt x="4082" y="6619"/>
                  </a:cubicBezTo>
                  <a:cubicBezTo>
                    <a:pt x="3611" y="6619"/>
                    <a:pt x="3156" y="6811"/>
                    <a:pt x="2826" y="7154"/>
                  </a:cubicBezTo>
                  <a:cubicBezTo>
                    <a:pt x="2485" y="7525"/>
                    <a:pt x="2331" y="8029"/>
                    <a:pt x="2401" y="8529"/>
                  </a:cubicBezTo>
                  <a:cubicBezTo>
                    <a:pt x="2578" y="9912"/>
                    <a:pt x="3975" y="10806"/>
                    <a:pt x="5284" y="11080"/>
                  </a:cubicBezTo>
                  <a:cubicBezTo>
                    <a:pt x="5639" y="11152"/>
                    <a:pt x="6000" y="11189"/>
                    <a:pt x="6361" y="11189"/>
                  </a:cubicBezTo>
                  <a:cubicBezTo>
                    <a:pt x="6728" y="11189"/>
                    <a:pt x="7094" y="11151"/>
                    <a:pt x="7455" y="11075"/>
                  </a:cubicBezTo>
                  <a:lnTo>
                    <a:pt x="7455" y="11075"/>
                  </a:lnTo>
                  <a:cubicBezTo>
                    <a:pt x="7548" y="11937"/>
                    <a:pt x="7437" y="12777"/>
                    <a:pt x="7114" y="13472"/>
                  </a:cubicBezTo>
                  <a:cubicBezTo>
                    <a:pt x="6681" y="14408"/>
                    <a:pt x="5830" y="14954"/>
                    <a:pt x="4859" y="14954"/>
                  </a:cubicBezTo>
                  <a:cubicBezTo>
                    <a:pt x="4670" y="14954"/>
                    <a:pt x="4476" y="14933"/>
                    <a:pt x="4280" y="14891"/>
                  </a:cubicBezTo>
                  <a:cubicBezTo>
                    <a:pt x="4073" y="14847"/>
                    <a:pt x="3874" y="14789"/>
                    <a:pt x="3675" y="14710"/>
                  </a:cubicBezTo>
                  <a:cubicBezTo>
                    <a:pt x="3454" y="13556"/>
                    <a:pt x="2923" y="12592"/>
                    <a:pt x="2481" y="11946"/>
                  </a:cubicBezTo>
                  <a:cubicBezTo>
                    <a:pt x="1765" y="10902"/>
                    <a:pt x="1181" y="10387"/>
                    <a:pt x="712" y="10387"/>
                  </a:cubicBezTo>
                  <a:cubicBezTo>
                    <a:pt x="619" y="10387"/>
                    <a:pt x="531" y="10407"/>
                    <a:pt x="447" y="10447"/>
                  </a:cubicBezTo>
                  <a:cubicBezTo>
                    <a:pt x="301" y="10518"/>
                    <a:pt x="195" y="10646"/>
                    <a:pt x="155" y="10801"/>
                  </a:cubicBezTo>
                  <a:cubicBezTo>
                    <a:pt x="1" y="11394"/>
                    <a:pt x="681" y="12437"/>
                    <a:pt x="894" y="12742"/>
                  </a:cubicBezTo>
                  <a:cubicBezTo>
                    <a:pt x="1588" y="13741"/>
                    <a:pt x="2485" y="14502"/>
                    <a:pt x="3436" y="14908"/>
                  </a:cubicBezTo>
                  <a:cubicBezTo>
                    <a:pt x="3467" y="15099"/>
                    <a:pt x="3489" y="15289"/>
                    <a:pt x="3502" y="15479"/>
                  </a:cubicBezTo>
                  <a:cubicBezTo>
                    <a:pt x="3546" y="16164"/>
                    <a:pt x="3418" y="16805"/>
                    <a:pt x="3228" y="17415"/>
                  </a:cubicBezTo>
                  <a:lnTo>
                    <a:pt x="3431" y="17659"/>
                  </a:lnTo>
                  <a:cubicBezTo>
                    <a:pt x="3666" y="16978"/>
                    <a:pt x="3829" y="16244"/>
                    <a:pt x="3776" y="15461"/>
                  </a:cubicBezTo>
                  <a:cubicBezTo>
                    <a:pt x="3767" y="15311"/>
                    <a:pt x="3750" y="15165"/>
                    <a:pt x="3732" y="15019"/>
                  </a:cubicBezTo>
                  <a:lnTo>
                    <a:pt x="3732" y="15019"/>
                  </a:lnTo>
                  <a:cubicBezTo>
                    <a:pt x="3896" y="15076"/>
                    <a:pt x="4059" y="15121"/>
                    <a:pt x="4227" y="15156"/>
                  </a:cubicBezTo>
                  <a:cubicBezTo>
                    <a:pt x="4446" y="15204"/>
                    <a:pt x="4662" y="15227"/>
                    <a:pt x="4873" y="15227"/>
                  </a:cubicBezTo>
                  <a:cubicBezTo>
                    <a:pt x="5945" y="15227"/>
                    <a:pt x="6882" y="14625"/>
                    <a:pt x="7362" y="13587"/>
                  </a:cubicBezTo>
                  <a:cubicBezTo>
                    <a:pt x="7707" y="12839"/>
                    <a:pt x="7826" y="11937"/>
                    <a:pt x="7720" y="11013"/>
                  </a:cubicBezTo>
                  <a:cubicBezTo>
                    <a:pt x="8609" y="10779"/>
                    <a:pt x="9413" y="10319"/>
                    <a:pt x="9979" y="9674"/>
                  </a:cubicBezTo>
                  <a:cubicBezTo>
                    <a:pt x="10085" y="9554"/>
                    <a:pt x="10183" y="9431"/>
                    <a:pt x="10271" y="9298"/>
                  </a:cubicBezTo>
                  <a:cubicBezTo>
                    <a:pt x="10872" y="8392"/>
                    <a:pt x="10979" y="7286"/>
                    <a:pt x="10589" y="6247"/>
                  </a:cubicBezTo>
                  <a:cubicBezTo>
                    <a:pt x="11147" y="6004"/>
                    <a:pt x="11598" y="5642"/>
                    <a:pt x="11894" y="5199"/>
                  </a:cubicBezTo>
                  <a:lnTo>
                    <a:pt x="11907" y="5177"/>
                  </a:lnTo>
                  <a:cubicBezTo>
                    <a:pt x="12265" y="4625"/>
                    <a:pt x="12358" y="3966"/>
                    <a:pt x="12177" y="3272"/>
                  </a:cubicBezTo>
                  <a:cubicBezTo>
                    <a:pt x="12071" y="2869"/>
                    <a:pt x="11903" y="2485"/>
                    <a:pt x="11668" y="2140"/>
                  </a:cubicBezTo>
                  <a:cubicBezTo>
                    <a:pt x="12292" y="1914"/>
                    <a:pt x="12774" y="1525"/>
                    <a:pt x="13158" y="1043"/>
                  </a:cubicBezTo>
                  <a:lnTo>
                    <a:pt x="12866" y="964"/>
                  </a:lnTo>
                  <a:cubicBezTo>
                    <a:pt x="12508" y="1402"/>
                    <a:pt x="12035" y="1729"/>
                    <a:pt x="11500" y="1910"/>
                  </a:cubicBezTo>
                  <a:cubicBezTo>
                    <a:pt x="10806" y="1039"/>
                    <a:pt x="9670" y="433"/>
                    <a:pt x="8100" y="115"/>
                  </a:cubicBezTo>
                  <a:cubicBezTo>
                    <a:pt x="7950" y="84"/>
                    <a:pt x="7813" y="58"/>
                    <a:pt x="7685" y="40"/>
                  </a:cubicBezTo>
                  <a:cubicBezTo>
                    <a:pt x="7335" y="18"/>
                    <a:pt x="7004" y="4"/>
                    <a:pt x="6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24;p32">
              <a:extLst>
                <a:ext uri="{FF2B5EF4-FFF2-40B4-BE49-F238E27FC236}">
                  <a16:creationId xmlns:a16="http://schemas.microsoft.com/office/drawing/2014/main" id="{2C5428DF-F5E9-4DF4-8155-6B439210D758}"/>
                </a:ext>
              </a:extLst>
            </p:cNvPr>
            <p:cNvSpPr/>
            <p:nvPr/>
          </p:nvSpPr>
          <p:spPr>
            <a:xfrm>
              <a:off x="1516750" y="1664900"/>
              <a:ext cx="361550" cy="460650"/>
            </a:xfrm>
            <a:custGeom>
              <a:avLst/>
              <a:gdLst/>
              <a:ahLst/>
              <a:cxnLst/>
              <a:rect l="l" t="t" r="r" b="b"/>
              <a:pathLst>
                <a:path w="14462" h="18426" extrusionOk="0">
                  <a:moveTo>
                    <a:pt x="11150" y="2472"/>
                  </a:moveTo>
                  <a:lnTo>
                    <a:pt x="11150" y="2472"/>
                  </a:lnTo>
                  <a:cubicBezTo>
                    <a:pt x="11999" y="2857"/>
                    <a:pt x="12782" y="3564"/>
                    <a:pt x="13379" y="4497"/>
                  </a:cubicBezTo>
                  <a:cubicBezTo>
                    <a:pt x="13737" y="5063"/>
                    <a:pt x="14126" y="5872"/>
                    <a:pt x="14015" y="6301"/>
                  </a:cubicBezTo>
                  <a:cubicBezTo>
                    <a:pt x="13993" y="6394"/>
                    <a:pt x="13927" y="6478"/>
                    <a:pt x="13843" y="6526"/>
                  </a:cubicBezTo>
                  <a:cubicBezTo>
                    <a:pt x="13799" y="6550"/>
                    <a:pt x="13744" y="6567"/>
                    <a:pt x="13675" y="6567"/>
                  </a:cubicBezTo>
                  <a:cubicBezTo>
                    <a:pt x="13405" y="6567"/>
                    <a:pt x="12934" y="6302"/>
                    <a:pt x="12176" y="5107"/>
                  </a:cubicBezTo>
                  <a:cubicBezTo>
                    <a:pt x="11663" y="4302"/>
                    <a:pt x="11318" y="3409"/>
                    <a:pt x="11150" y="2472"/>
                  </a:cubicBezTo>
                  <a:close/>
                  <a:moveTo>
                    <a:pt x="8123" y="6577"/>
                  </a:moveTo>
                  <a:cubicBezTo>
                    <a:pt x="8393" y="6577"/>
                    <a:pt x="8663" y="6598"/>
                    <a:pt x="8931" y="6641"/>
                  </a:cubicBezTo>
                  <a:cubicBezTo>
                    <a:pt x="10165" y="6849"/>
                    <a:pt x="11456" y="7658"/>
                    <a:pt x="11553" y="8993"/>
                  </a:cubicBezTo>
                  <a:cubicBezTo>
                    <a:pt x="11593" y="9471"/>
                    <a:pt x="11429" y="9939"/>
                    <a:pt x="11102" y="10293"/>
                  </a:cubicBezTo>
                  <a:cubicBezTo>
                    <a:pt x="10791" y="10625"/>
                    <a:pt x="10360" y="10815"/>
                    <a:pt x="9910" y="10815"/>
                  </a:cubicBezTo>
                  <a:cubicBezTo>
                    <a:pt x="9905" y="10815"/>
                    <a:pt x="9900" y="10815"/>
                    <a:pt x="9895" y="10815"/>
                  </a:cubicBezTo>
                  <a:cubicBezTo>
                    <a:pt x="8604" y="10806"/>
                    <a:pt x="7653" y="9599"/>
                    <a:pt x="7193" y="8472"/>
                  </a:cubicBezTo>
                  <a:cubicBezTo>
                    <a:pt x="6968" y="7923"/>
                    <a:pt x="6826" y="7349"/>
                    <a:pt x="6769" y="6761"/>
                  </a:cubicBezTo>
                  <a:cubicBezTo>
                    <a:pt x="7211" y="6638"/>
                    <a:pt x="7667" y="6577"/>
                    <a:pt x="8123" y="6577"/>
                  </a:cubicBezTo>
                  <a:close/>
                  <a:moveTo>
                    <a:pt x="5739" y="11614"/>
                  </a:moveTo>
                  <a:cubicBezTo>
                    <a:pt x="7002" y="11614"/>
                    <a:pt x="8377" y="11958"/>
                    <a:pt x="9263" y="12831"/>
                  </a:cubicBezTo>
                  <a:cubicBezTo>
                    <a:pt x="9515" y="13083"/>
                    <a:pt x="9904" y="13578"/>
                    <a:pt x="9647" y="14078"/>
                  </a:cubicBezTo>
                  <a:cubicBezTo>
                    <a:pt x="9417" y="14524"/>
                    <a:pt x="8834" y="14683"/>
                    <a:pt x="8387" y="14741"/>
                  </a:cubicBezTo>
                  <a:cubicBezTo>
                    <a:pt x="8224" y="14762"/>
                    <a:pt x="8059" y="14772"/>
                    <a:pt x="7893" y="14772"/>
                  </a:cubicBezTo>
                  <a:cubicBezTo>
                    <a:pt x="6457" y="14772"/>
                    <a:pt x="4934" y="14004"/>
                    <a:pt x="4054" y="12791"/>
                  </a:cubicBezTo>
                  <a:cubicBezTo>
                    <a:pt x="3873" y="12548"/>
                    <a:pt x="3723" y="12278"/>
                    <a:pt x="3612" y="11991"/>
                  </a:cubicBezTo>
                  <a:cubicBezTo>
                    <a:pt x="3842" y="11898"/>
                    <a:pt x="4081" y="11818"/>
                    <a:pt x="4324" y="11765"/>
                  </a:cubicBezTo>
                  <a:cubicBezTo>
                    <a:pt x="4753" y="11669"/>
                    <a:pt x="5237" y="11614"/>
                    <a:pt x="5739" y="11614"/>
                  </a:cubicBezTo>
                  <a:close/>
                  <a:moveTo>
                    <a:pt x="3814" y="16253"/>
                  </a:moveTo>
                  <a:cubicBezTo>
                    <a:pt x="5215" y="16253"/>
                    <a:pt x="6514" y="16834"/>
                    <a:pt x="7039" y="17632"/>
                  </a:cubicBezTo>
                  <a:cubicBezTo>
                    <a:pt x="7101" y="17721"/>
                    <a:pt x="7193" y="17889"/>
                    <a:pt x="7136" y="17982"/>
                  </a:cubicBezTo>
                  <a:cubicBezTo>
                    <a:pt x="7079" y="18066"/>
                    <a:pt x="6882" y="18134"/>
                    <a:pt x="6498" y="18134"/>
                  </a:cubicBezTo>
                  <a:cubicBezTo>
                    <a:pt x="6260" y="18134"/>
                    <a:pt x="5950" y="18108"/>
                    <a:pt x="5558" y="18044"/>
                  </a:cubicBezTo>
                  <a:cubicBezTo>
                    <a:pt x="4081" y="17800"/>
                    <a:pt x="3015" y="17270"/>
                    <a:pt x="2374" y="16470"/>
                  </a:cubicBezTo>
                  <a:cubicBezTo>
                    <a:pt x="2848" y="16320"/>
                    <a:pt x="3337" y="16253"/>
                    <a:pt x="3814" y="16253"/>
                  </a:cubicBezTo>
                  <a:close/>
                  <a:moveTo>
                    <a:pt x="10974" y="0"/>
                  </a:moveTo>
                  <a:cubicBezTo>
                    <a:pt x="10841" y="500"/>
                    <a:pt x="10775" y="1017"/>
                    <a:pt x="10775" y="1535"/>
                  </a:cubicBezTo>
                  <a:cubicBezTo>
                    <a:pt x="10775" y="1698"/>
                    <a:pt x="10788" y="1866"/>
                    <a:pt x="10801" y="2025"/>
                  </a:cubicBezTo>
                  <a:cubicBezTo>
                    <a:pt x="10633" y="1972"/>
                    <a:pt x="10461" y="1928"/>
                    <a:pt x="10284" y="1902"/>
                  </a:cubicBezTo>
                  <a:cubicBezTo>
                    <a:pt x="10112" y="1871"/>
                    <a:pt x="9940" y="1857"/>
                    <a:pt x="9771" y="1857"/>
                  </a:cubicBezTo>
                  <a:cubicBezTo>
                    <a:pt x="8602" y="1857"/>
                    <a:pt x="7535" y="2560"/>
                    <a:pt x="6964" y="3750"/>
                  </a:cubicBezTo>
                  <a:cubicBezTo>
                    <a:pt x="6566" y="4576"/>
                    <a:pt x="6398" y="5558"/>
                    <a:pt x="6464" y="6553"/>
                  </a:cubicBezTo>
                  <a:cubicBezTo>
                    <a:pt x="5527" y="6849"/>
                    <a:pt x="4669" y="7388"/>
                    <a:pt x="4050" y="8113"/>
                  </a:cubicBezTo>
                  <a:cubicBezTo>
                    <a:pt x="3121" y="9197"/>
                    <a:pt x="2847" y="10585"/>
                    <a:pt x="3250" y="11841"/>
                  </a:cubicBezTo>
                  <a:cubicBezTo>
                    <a:pt x="2803" y="12053"/>
                    <a:pt x="2410" y="12353"/>
                    <a:pt x="2078" y="12720"/>
                  </a:cubicBezTo>
                  <a:cubicBezTo>
                    <a:pt x="1486" y="13401"/>
                    <a:pt x="1265" y="14232"/>
                    <a:pt x="1446" y="15121"/>
                  </a:cubicBezTo>
                  <a:cubicBezTo>
                    <a:pt x="1530" y="15550"/>
                    <a:pt x="1689" y="15961"/>
                    <a:pt x="1919" y="16333"/>
                  </a:cubicBezTo>
                  <a:cubicBezTo>
                    <a:pt x="1088" y="16677"/>
                    <a:pt x="473" y="17292"/>
                    <a:pt x="0" y="18030"/>
                  </a:cubicBezTo>
                  <a:cubicBezTo>
                    <a:pt x="93" y="18070"/>
                    <a:pt x="181" y="18110"/>
                    <a:pt x="270" y="18145"/>
                  </a:cubicBezTo>
                  <a:cubicBezTo>
                    <a:pt x="725" y="17451"/>
                    <a:pt x="1304" y="16881"/>
                    <a:pt x="2082" y="16576"/>
                  </a:cubicBezTo>
                  <a:cubicBezTo>
                    <a:pt x="2763" y="17478"/>
                    <a:pt x="3908" y="18066"/>
                    <a:pt x="5509" y="18331"/>
                  </a:cubicBezTo>
                  <a:cubicBezTo>
                    <a:pt x="5927" y="18399"/>
                    <a:pt x="6249" y="18425"/>
                    <a:pt x="6499" y="18425"/>
                  </a:cubicBezTo>
                  <a:cubicBezTo>
                    <a:pt x="7161" y="18425"/>
                    <a:pt x="7312" y="18240"/>
                    <a:pt x="7370" y="18150"/>
                  </a:cubicBezTo>
                  <a:lnTo>
                    <a:pt x="7379" y="18136"/>
                  </a:lnTo>
                  <a:cubicBezTo>
                    <a:pt x="7490" y="17964"/>
                    <a:pt x="7459" y="17743"/>
                    <a:pt x="7282" y="17473"/>
                  </a:cubicBezTo>
                  <a:cubicBezTo>
                    <a:pt x="6620" y="16473"/>
                    <a:pt x="5192" y="15987"/>
                    <a:pt x="3814" y="15987"/>
                  </a:cubicBezTo>
                  <a:cubicBezTo>
                    <a:pt x="3248" y="15987"/>
                    <a:pt x="2690" y="16069"/>
                    <a:pt x="2197" y="16231"/>
                  </a:cubicBezTo>
                  <a:cubicBezTo>
                    <a:pt x="1968" y="15877"/>
                    <a:pt x="1808" y="15479"/>
                    <a:pt x="1729" y="15068"/>
                  </a:cubicBezTo>
                  <a:cubicBezTo>
                    <a:pt x="1446" y="13689"/>
                    <a:pt x="2264" y="12663"/>
                    <a:pt x="3347" y="12119"/>
                  </a:cubicBezTo>
                  <a:cubicBezTo>
                    <a:pt x="3466" y="12420"/>
                    <a:pt x="3625" y="12707"/>
                    <a:pt x="3820" y="12968"/>
                  </a:cubicBezTo>
                  <a:cubicBezTo>
                    <a:pt x="4751" y="14251"/>
                    <a:pt x="6367" y="15066"/>
                    <a:pt x="7895" y="15066"/>
                  </a:cubicBezTo>
                  <a:cubicBezTo>
                    <a:pt x="8072" y="15066"/>
                    <a:pt x="8249" y="15055"/>
                    <a:pt x="8423" y="15033"/>
                  </a:cubicBezTo>
                  <a:cubicBezTo>
                    <a:pt x="8935" y="14966"/>
                    <a:pt x="9612" y="14767"/>
                    <a:pt x="9899" y="14215"/>
                  </a:cubicBezTo>
                  <a:cubicBezTo>
                    <a:pt x="10151" y="13728"/>
                    <a:pt x="9992" y="13149"/>
                    <a:pt x="9462" y="12628"/>
                  </a:cubicBezTo>
                  <a:cubicBezTo>
                    <a:pt x="8518" y="11697"/>
                    <a:pt x="7061" y="11330"/>
                    <a:pt x="5728" y="11330"/>
                  </a:cubicBezTo>
                  <a:cubicBezTo>
                    <a:pt x="5206" y="11330"/>
                    <a:pt x="4703" y="11386"/>
                    <a:pt x="4258" y="11487"/>
                  </a:cubicBezTo>
                  <a:cubicBezTo>
                    <a:pt x="4001" y="11544"/>
                    <a:pt x="3754" y="11624"/>
                    <a:pt x="3515" y="11721"/>
                  </a:cubicBezTo>
                  <a:cubicBezTo>
                    <a:pt x="3157" y="10567"/>
                    <a:pt x="3418" y="9289"/>
                    <a:pt x="4267" y="8304"/>
                  </a:cubicBezTo>
                  <a:cubicBezTo>
                    <a:pt x="4841" y="7632"/>
                    <a:pt x="5628" y="7132"/>
                    <a:pt x="6486" y="6845"/>
                  </a:cubicBezTo>
                  <a:cubicBezTo>
                    <a:pt x="6552" y="7441"/>
                    <a:pt x="6698" y="8025"/>
                    <a:pt x="6924" y="8582"/>
                  </a:cubicBezTo>
                  <a:cubicBezTo>
                    <a:pt x="7423" y="9794"/>
                    <a:pt x="8458" y="11093"/>
                    <a:pt x="9890" y="11102"/>
                  </a:cubicBezTo>
                  <a:cubicBezTo>
                    <a:pt x="10430" y="11102"/>
                    <a:pt x="10943" y="10881"/>
                    <a:pt x="11310" y="10488"/>
                  </a:cubicBezTo>
                  <a:cubicBezTo>
                    <a:pt x="11690" y="10076"/>
                    <a:pt x="11880" y="9528"/>
                    <a:pt x="11840" y="8971"/>
                  </a:cubicBezTo>
                  <a:cubicBezTo>
                    <a:pt x="11730" y="7481"/>
                    <a:pt x="10319" y="6584"/>
                    <a:pt x="8975" y="6358"/>
                  </a:cubicBezTo>
                  <a:cubicBezTo>
                    <a:pt x="8691" y="6311"/>
                    <a:pt x="8405" y="6287"/>
                    <a:pt x="8118" y="6287"/>
                  </a:cubicBezTo>
                  <a:cubicBezTo>
                    <a:pt x="7656" y="6287"/>
                    <a:pt x="7195" y="6349"/>
                    <a:pt x="6747" y="6469"/>
                  </a:cubicBezTo>
                  <a:cubicBezTo>
                    <a:pt x="6698" y="5549"/>
                    <a:pt x="6857" y="4638"/>
                    <a:pt x="7224" y="3873"/>
                  </a:cubicBezTo>
                  <a:cubicBezTo>
                    <a:pt x="7747" y="2785"/>
                    <a:pt x="8722" y="2141"/>
                    <a:pt x="9782" y="2141"/>
                  </a:cubicBezTo>
                  <a:cubicBezTo>
                    <a:pt x="9932" y="2141"/>
                    <a:pt x="10083" y="2154"/>
                    <a:pt x="10235" y="2180"/>
                  </a:cubicBezTo>
                  <a:cubicBezTo>
                    <a:pt x="10443" y="2215"/>
                    <a:pt x="10642" y="2273"/>
                    <a:pt x="10841" y="2344"/>
                  </a:cubicBezTo>
                  <a:cubicBezTo>
                    <a:pt x="11013" y="3573"/>
                    <a:pt x="11509" y="4585"/>
                    <a:pt x="11933" y="5257"/>
                  </a:cubicBezTo>
                  <a:cubicBezTo>
                    <a:pt x="12604" y="6320"/>
                    <a:pt x="13185" y="6856"/>
                    <a:pt x="13670" y="6856"/>
                  </a:cubicBezTo>
                  <a:cubicBezTo>
                    <a:pt x="13777" y="6856"/>
                    <a:pt x="13879" y="6830"/>
                    <a:pt x="13976" y="6778"/>
                  </a:cubicBezTo>
                  <a:cubicBezTo>
                    <a:pt x="14135" y="6694"/>
                    <a:pt x="14250" y="6544"/>
                    <a:pt x="14290" y="6371"/>
                  </a:cubicBezTo>
                  <a:cubicBezTo>
                    <a:pt x="14462" y="5722"/>
                    <a:pt x="13821" y="4652"/>
                    <a:pt x="13622" y="4342"/>
                  </a:cubicBezTo>
                  <a:cubicBezTo>
                    <a:pt x="12950" y="3303"/>
                    <a:pt x="12061" y="2529"/>
                    <a:pt x="11102" y="2136"/>
                  </a:cubicBezTo>
                  <a:cubicBezTo>
                    <a:pt x="11080" y="1941"/>
                    <a:pt x="11066" y="1738"/>
                    <a:pt x="11062" y="1530"/>
                  </a:cubicBezTo>
                  <a:cubicBezTo>
                    <a:pt x="11062" y="1084"/>
                    <a:pt x="11115" y="637"/>
                    <a:pt x="11221" y="204"/>
                  </a:cubicBezTo>
                  <a:cubicBezTo>
                    <a:pt x="11142" y="133"/>
                    <a:pt x="11058" y="67"/>
                    <a:pt x="1097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25;p32">
              <a:extLst>
                <a:ext uri="{FF2B5EF4-FFF2-40B4-BE49-F238E27FC236}">
                  <a16:creationId xmlns:a16="http://schemas.microsoft.com/office/drawing/2014/main" id="{89381931-4709-4716-A85C-2664004AB20B}"/>
                </a:ext>
              </a:extLst>
            </p:cNvPr>
            <p:cNvSpPr/>
            <p:nvPr/>
          </p:nvSpPr>
          <p:spPr>
            <a:xfrm>
              <a:off x="1414500" y="2032075"/>
              <a:ext cx="44125" cy="39925"/>
            </a:xfrm>
            <a:custGeom>
              <a:avLst/>
              <a:gdLst/>
              <a:ahLst/>
              <a:cxnLst/>
              <a:rect l="l" t="t" r="r" b="b"/>
              <a:pathLst>
                <a:path w="1765" h="1597" extrusionOk="0">
                  <a:moveTo>
                    <a:pt x="680" y="1"/>
                  </a:moveTo>
                  <a:cubicBezTo>
                    <a:pt x="460" y="1"/>
                    <a:pt x="257" y="89"/>
                    <a:pt x="120" y="266"/>
                  </a:cubicBezTo>
                  <a:cubicBezTo>
                    <a:pt x="71" y="332"/>
                    <a:pt x="27" y="408"/>
                    <a:pt x="0" y="487"/>
                  </a:cubicBezTo>
                  <a:cubicBezTo>
                    <a:pt x="420" y="890"/>
                    <a:pt x="845" y="1261"/>
                    <a:pt x="1274" y="1597"/>
                  </a:cubicBezTo>
                  <a:cubicBezTo>
                    <a:pt x="1349" y="1553"/>
                    <a:pt x="1420" y="1500"/>
                    <a:pt x="1477" y="1429"/>
                  </a:cubicBezTo>
                  <a:cubicBezTo>
                    <a:pt x="1764" y="1080"/>
                    <a:pt x="1703" y="584"/>
                    <a:pt x="1336" y="266"/>
                  </a:cubicBezTo>
                  <a:cubicBezTo>
                    <a:pt x="1134" y="89"/>
                    <a:pt x="899" y="1"/>
                    <a:pt x="68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26;p32">
              <a:extLst>
                <a:ext uri="{FF2B5EF4-FFF2-40B4-BE49-F238E27FC236}">
                  <a16:creationId xmlns:a16="http://schemas.microsoft.com/office/drawing/2014/main" id="{8E79987A-9D1B-45FB-8D8F-266611FC6656}"/>
                </a:ext>
              </a:extLst>
            </p:cNvPr>
            <p:cNvSpPr/>
            <p:nvPr/>
          </p:nvSpPr>
          <p:spPr>
            <a:xfrm>
              <a:off x="1648275" y="1594700"/>
              <a:ext cx="34275" cy="27675"/>
            </a:xfrm>
            <a:custGeom>
              <a:avLst/>
              <a:gdLst/>
              <a:ahLst/>
              <a:cxnLst/>
              <a:rect l="l" t="t" r="r" b="b"/>
              <a:pathLst>
                <a:path w="1371" h="1107" extrusionOk="0">
                  <a:moveTo>
                    <a:pt x="279" y="1"/>
                  </a:moveTo>
                  <a:cubicBezTo>
                    <a:pt x="261" y="19"/>
                    <a:pt x="244" y="32"/>
                    <a:pt x="230" y="50"/>
                  </a:cubicBezTo>
                  <a:cubicBezTo>
                    <a:pt x="0" y="297"/>
                    <a:pt x="40" y="691"/>
                    <a:pt x="310" y="925"/>
                  </a:cubicBezTo>
                  <a:cubicBezTo>
                    <a:pt x="453" y="1047"/>
                    <a:pt x="609" y="1106"/>
                    <a:pt x="759" y="1106"/>
                  </a:cubicBezTo>
                  <a:cubicBezTo>
                    <a:pt x="919" y="1106"/>
                    <a:pt x="1071" y="1038"/>
                    <a:pt x="1190" y="903"/>
                  </a:cubicBezTo>
                  <a:cubicBezTo>
                    <a:pt x="1322" y="757"/>
                    <a:pt x="1371" y="554"/>
                    <a:pt x="1318" y="363"/>
                  </a:cubicBezTo>
                  <a:cubicBezTo>
                    <a:pt x="1031" y="253"/>
                    <a:pt x="739" y="151"/>
                    <a:pt x="434" y="54"/>
                  </a:cubicBezTo>
                  <a:lnTo>
                    <a:pt x="279" y="1"/>
                  </a:ln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27;p32">
              <a:extLst>
                <a:ext uri="{FF2B5EF4-FFF2-40B4-BE49-F238E27FC236}">
                  <a16:creationId xmlns:a16="http://schemas.microsoft.com/office/drawing/2014/main" id="{DA6E8EFE-C641-4A4D-8855-D72D8DC22320}"/>
                </a:ext>
              </a:extLst>
            </p:cNvPr>
            <p:cNvSpPr/>
            <p:nvPr/>
          </p:nvSpPr>
          <p:spPr>
            <a:xfrm>
              <a:off x="164175" y="1733550"/>
              <a:ext cx="629050" cy="676875"/>
            </a:xfrm>
            <a:custGeom>
              <a:avLst/>
              <a:gdLst/>
              <a:ahLst/>
              <a:cxnLst/>
              <a:rect l="l" t="t" r="r" b="b"/>
              <a:pathLst>
                <a:path w="25162" h="27075" extrusionOk="0">
                  <a:moveTo>
                    <a:pt x="17072" y="0"/>
                  </a:moveTo>
                  <a:cubicBezTo>
                    <a:pt x="14214" y="0"/>
                    <a:pt x="10412" y="1871"/>
                    <a:pt x="5832" y="8502"/>
                  </a:cubicBezTo>
                  <a:cubicBezTo>
                    <a:pt x="0" y="16938"/>
                    <a:pt x="3851" y="24246"/>
                    <a:pt x="10169" y="26439"/>
                  </a:cubicBezTo>
                  <a:cubicBezTo>
                    <a:pt x="11155" y="26780"/>
                    <a:pt x="12185" y="26987"/>
                    <a:pt x="13224" y="27054"/>
                  </a:cubicBezTo>
                  <a:cubicBezTo>
                    <a:pt x="13452" y="27068"/>
                    <a:pt x="13679" y="27075"/>
                    <a:pt x="13906" y="27075"/>
                  </a:cubicBezTo>
                  <a:cubicBezTo>
                    <a:pt x="19149" y="27075"/>
                    <a:pt x="24163" y="23292"/>
                    <a:pt x="24680" y="15028"/>
                  </a:cubicBezTo>
                  <a:cubicBezTo>
                    <a:pt x="25162" y="7282"/>
                    <a:pt x="23486" y="3453"/>
                    <a:pt x="21355" y="1601"/>
                  </a:cubicBezTo>
                  <a:cubicBezTo>
                    <a:pt x="20723" y="1052"/>
                    <a:pt x="19993" y="632"/>
                    <a:pt x="19206" y="363"/>
                  </a:cubicBezTo>
                  <a:cubicBezTo>
                    <a:pt x="18568" y="141"/>
                    <a:pt x="17855" y="0"/>
                    <a:pt x="17072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28;p32">
              <a:extLst>
                <a:ext uri="{FF2B5EF4-FFF2-40B4-BE49-F238E27FC236}">
                  <a16:creationId xmlns:a16="http://schemas.microsoft.com/office/drawing/2014/main" id="{009873BF-2ECE-4482-B164-C695814F29A0}"/>
                </a:ext>
              </a:extLst>
            </p:cNvPr>
            <p:cNvSpPr/>
            <p:nvPr/>
          </p:nvSpPr>
          <p:spPr>
            <a:xfrm>
              <a:off x="343550" y="2037175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6"/>
                  </a:moveTo>
                  <a:cubicBezTo>
                    <a:pt x="1049" y="1340"/>
                    <a:pt x="717" y="1450"/>
                    <a:pt x="412" y="1300"/>
                  </a:cubicBezTo>
                  <a:cubicBezTo>
                    <a:pt x="98" y="1141"/>
                    <a:pt x="1" y="805"/>
                    <a:pt x="169" y="456"/>
                  </a:cubicBezTo>
                  <a:cubicBezTo>
                    <a:pt x="328" y="133"/>
                    <a:pt x="699" y="0"/>
                    <a:pt x="1000" y="159"/>
                  </a:cubicBezTo>
                  <a:cubicBezTo>
                    <a:pt x="1283" y="310"/>
                    <a:pt x="1371" y="694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29;p32">
              <a:extLst>
                <a:ext uri="{FF2B5EF4-FFF2-40B4-BE49-F238E27FC236}">
                  <a16:creationId xmlns:a16="http://schemas.microsoft.com/office/drawing/2014/main" id="{0043D29C-2742-48F2-BF39-4D73C26F0A64}"/>
                </a:ext>
              </a:extLst>
            </p:cNvPr>
            <p:cNvSpPr/>
            <p:nvPr/>
          </p:nvSpPr>
          <p:spPr>
            <a:xfrm>
              <a:off x="546375" y="2098400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2"/>
                  </a:moveTo>
                  <a:cubicBezTo>
                    <a:pt x="1044" y="1340"/>
                    <a:pt x="713" y="1451"/>
                    <a:pt x="412" y="1300"/>
                  </a:cubicBezTo>
                  <a:cubicBezTo>
                    <a:pt x="98" y="1141"/>
                    <a:pt x="1" y="801"/>
                    <a:pt x="169" y="456"/>
                  </a:cubicBezTo>
                  <a:cubicBezTo>
                    <a:pt x="328" y="133"/>
                    <a:pt x="699" y="1"/>
                    <a:pt x="996" y="160"/>
                  </a:cubicBezTo>
                  <a:cubicBezTo>
                    <a:pt x="1279" y="310"/>
                    <a:pt x="1371" y="695"/>
                    <a:pt x="1203" y="102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30;p32">
              <a:extLst>
                <a:ext uri="{FF2B5EF4-FFF2-40B4-BE49-F238E27FC236}">
                  <a16:creationId xmlns:a16="http://schemas.microsoft.com/office/drawing/2014/main" id="{865884E6-2C1F-414A-981D-CE63EFAD7DA2}"/>
                </a:ext>
              </a:extLst>
            </p:cNvPr>
            <p:cNvSpPr/>
            <p:nvPr/>
          </p:nvSpPr>
          <p:spPr>
            <a:xfrm>
              <a:off x="755075" y="2100275"/>
              <a:ext cx="34275" cy="36400"/>
            </a:xfrm>
            <a:custGeom>
              <a:avLst/>
              <a:gdLst/>
              <a:ahLst/>
              <a:cxnLst/>
              <a:rect l="l" t="t" r="r" b="b"/>
              <a:pathLst>
                <a:path w="1371" h="1456" extrusionOk="0">
                  <a:moveTo>
                    <a:pt x="1203" y="1026"/>
                  </a:moveTo>
                  <a:cubicBezTo>
                    <a:pt x="1044" y="1340"/>
                    <a:pt x="716" y="1455"/>
                    <a:pt x="411" y="1305"/>
                  </a:cubicBezTo>
                  <a:cubicBezTo>
                    <a:pt x="97" y="1146"/>
                    <a:pt x="0" y="805"/>
                    <a:pt x="168" y="461"/>
                  </a:cubicBezTo>
                  <a:cubicBezTo>
                    <a:pt x="327" y="138"/>
                    <a:pt x="699" y="1"/>
                    <a:pt x="999" y="164"/>
                  </a:cubicBezTo>
                  <a:cubicBezTo>
                    <a:pt x="1278" y="310"/>
                    <a:pt x="1371" y="695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31;p32">
              <a:extLst>
                <a:ext uri="{FF2B5EF4-FFF2-40B4-BE49-F238E27FC236}">
                  <a16:creationId xmlns:a16="http://schemas.microsoft.com/office/drawing/2014/main" id="{863C452F-9E00-4B86-A9A1-3AEB9A1697A5}"/>
                </a:ext>
              </a:extLst>
            </p:cNvPr>
            <p:cNvSpPr/>
            <p:nvPr/>
          </p:nvSpPr>
          <p:spPr>
            <a:xfrm>
              <a:off x="682450" y="2128575"/>
              <a:ext cx="47000" cy="49425"/>
            </a:xfrm>
            <a:custGeom>
              <a:avLst/>
              <a:gdLst/>
              <a:ahLst/>
              <a:cxnLst/>
              <a:rect l="l" t="t" r="r" b="b"/>
              <a:pathLst>
                <a:path w="1880" h="1977" extrusionOk="0">
                  <a:moveTo>
                    <a:pt x="544" y="1787"/>
                  </a:moveTo>
                  <a:cubicBezTo>
                    <a:pt x="160" y="1605"/>
                    <a:pt x="0" y="1101"/>
                    <a:pt x="195" y="664"/>
                  </a:cubicBezTo>
                  <a:cubicBezTo>
                    <a:pt x="398" y="213"/>
                    <a:pt x="907" y="1"/>
                    <a:pt x="1336" y="182"/>
                  </a:cubicBezTo>
                  <a:cubicBezTo>
                    <a:pt x="1747" y="359"/>
                    <a:pt x="1879" y="880"/>
                    <a:pt x="1641" y="1362"/>
                  </a:cubicBezTo>
                  <a:cubicBezTo>
                    <a:pt x="1420" y="1796"/>
                    <a:pt x="955" y="1977"/>
                    <a:pt x="544" y="178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32;p32">
              <a:extLst>
                <a:ext uri="{FF2B5EF4-FFF2-40B4-BE49-F238E27FC236}">
                  <a16:creationId xmlns:a16="http://schemas.microsoft.com/office/drawing/2014/main" id="{E9AA3655-56A1-4D62-A8B5-07D108073ED5}"/>
                </a:ext>
              </a:extLst>
            </p:cNvPr>
            <p:cNvSpPr/>
            <p:nvPr/>
          </p:nvSpPr>
          <p:spPr>
            <a:xfrm>
              <a:off x="442150" y="20430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8"/>
                  </a:moveTo>
                  <a:cubicBezTo>
                    <a:pt x="120" y="1256"/>
                    <a:pt x="1" y="867"/>
                    <a:pt x="155" y="522"/>
                  </a:cubicBezTo>
                  <a:cubicBezTo>
                    <a:pt x="310" y="169"/>
                    <a:pt x="708" y="1"/>
                    <a:pt x="1044" y="146"/>
                  </a:cubicBezTo>
                  <a:cubicBezTo>
                    <a:pt x="1362" y="283"/>
                    <a:pt x="1468" y="690"/>
                    <a:pt x="1283" y="1066"/>
                  </a:cubicBezTo>
                  <a:cubicBezTo>
                    <a:pt x="1110" y="1406"/>
                    <a:pt x="748" y="1548"/>
                    <a:pt x="425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33;p32">
              <a:extLst>
                <a:ext uri="{FF2B5EF4-FFF2-40B4-BE49-F238E27FC236}">
                  <a16:creationId xmlns:a16="http://schemas.microsoft.com/office/drawing/2014/main" id="{A3B10197-6E84-47C3-9CCC-C9844D0A9FE7}"/>
                </a:ext>
              </a:extLst>
            </p:cNvPr>
            <p:cNvSpPr/>
            <p:nvPr/>
          </p:nvSpPr>
          <p:spPr>
            <a:xfrm>
              <a:off x="616125" y="20849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7"/>
                  </a:moveTo>
                  <a:cubicBezTo>
                    <a:pt x="120" y="1256"/>
                    <a:pt x="1" y="862"/>
                    <a:pt x="151" y="522"/>
                  </a:cubicBezTo>
                  <a:cubicBezTo>
                    <a:pt x="310" y="168"/>
                    <a:pt x="704" y="0"/>
                    <a:pt x="1040" y="146"/>
                  </a:cubicBezTo>
                  <a:cubicBezTo>
                    <a:pt x="1362" y="283"/>
                    <a:pt x="1469" y="690"/>
                    <a:pt x="1278" y="1066"/>
                  </a:cubicBezTo>
                  <a:cubicBezTo>
                    <a:pt x="1110" y="1411"/>
                    <a:pt x="748" y="1548"/>
                    <a:pt x="425" y="139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34;p32">
              <a:extLst>
                <a:ext uri="{FF2B5EF4-FFF2-40B4-BE49-F238E27FC236}">
                  <a16:creationId xmlns:a16="http://schemas.microsoft.com/office/drawing/2014/main" id="{570AEFF0-BE87-423A-92F8-4D18FF463B29}"/>
                </a:ext>
              </a:extLst>
            </p:cNvPr>
            <p:cNvSpPr/>
            <p:nvPr/>
          </p:nvSpPr>
          <p:spPr>
            <a:xfrm>
              <a:off x="319900" y="1809700"/>
              <a:ext cx="463275" cy="253900"/>
            </a:xfrm>
            <a:custGeom>
              <a:avLst/>
              <a:gdLst/>
              <a:ahLst/>
              <a:cxnLst/>
              <a:rect l="l" t="t" r="r" b="b"/>
              <a:pathLst>
                <a:path w="18531" h="10156" extrusionOk="0">
                  <a:moveTo>
                    <a:pt x="5828" y="274"/>
                  </a:moveTo>
                  <a:cubicBezTo>
                    <a:pt x="5830" y="274"/>
                    <a:pt x="5831" y="274"/>
                    <a:pt x="5832" y="274"/>
                  </a:cubicBezTo>
                  <a:cubicBezTo>
                    <a:pt x="5863" y="274"/>
                    <a:pt x="5894" y="279"/>
                    <a:pt x="5925" y="288"/>
                  </a:cubicBezTo>
                  <a:cubicBezTo>
                    <a:pt x="5965" y="305"/>
                    <a:pt x="6005" y="332"/>
                    <a:pt x="6036" y="367"/>
                  </a:cubicBezTo>
                  <a:cubicBezTo>
                    <a:pt x="6177" y="540"/>
                    <a:pt x="6252" y="1030"/>
                    <a:pt x="5094" y="2357"/>
                  </a:cubicBezTo>
                  <a:cubicBezTo>
                    <a:pt x="4497" y="3051"/>
                    <a:pt x="3781" y="3621"/>
                    <a:pt x="2976" y="4050"/>
                  </a:cubicBezTo>
                  <a:cubicBezTo>
                    <a:pt x="3158" y="3139"/>
                    <a:pt x="3631" y="2202"/>
                    <a:pt x="4342" y="1375"/>
                  </a:cubicBezTo>
                  <a:cubicBezTo>
                    <a:pt x="4695" y="965"/>
                    <a:pt x="5403" y="274"/>
                    <a:pt x="5828" y="274"/>
                  </a:cubicBezTo>
                  <a:close/>
                  <a:moveTo>
                    <a:pt x="9242" y="1752"/>
                  </a:moveTo>
                  <a:cubicBezTo>
                    <a:pt x="9396" y="1752"/>
                    <a:pt x="9549" y="1777"/>
                    <a:pt x="9697" y="1826"/>
                  </a:cubicBezTo>
                  <a:cubicBezTo>
                    <a:pt x="9767" y="1848"/>
                    <a:pt x="9834" y="1879"/>
                    <a:pt x="9900" y="1915"/>
                  </a:cubicBezTo>
                  <a:cubicBezTo>
                    <a:pt x="10280" y="2131"/>
                    <a:pt x="10541" y="2498"/>
                    <a:pt x="10621" y="2927"/>
                  </a:cubicBezTo>
                  <a:cubicBezTo>
                    <a:pt x="10868" y="4165"/>
                    <a:pt x="9979" y="5407"/>
                    <a:pt x="9064" y="6159"/>
                  </a:cubicBezTo>
                  <a:cubicBezTo>
                    <a:pt x="8635" y="6517"/>
                    <a:pt x="8154" y="6809"/>
                    <a:pt x="7641" y="7034"/>
                  </a:cubicBezTo>
                  <a:cubicBezTo>
                    <a:pt x="7327" y="6407"/>
                    <a:pt x="7150" y="5721"/>
                    <a:pt x="7115" y="5023"/>
                  </a:cubicBezTo>
                  <a:cubicBezTo>
                    <a:pt x="7061" y="3785"/>
                    <a:pt x="7526" y="2326"/>
                    <a:pt x="8693" y="1862"/>
                  </a:cubicBezTo>
                  <a:cubicBezTo>
                    <a:pt x="8868" y="1789"/>
                    <a:pt x="9055" y="1752"/>
                    <a:pt x="9242" y="1752"/>
                  </a:cubicBezTo>
                  <a:close/>
                  <a:moveTo>
                    <a:pt x="17511" y="3560"/>
                  </a:moveTo>
                  <a:cubicBezTo>
                    <a:pt x="17520" y="3560"/>
                    <a:pt x="17528" y="3561"/>
                    <a:pt x="17535" y="3564"/>
                  </a:cubicBezTo>
                  <a:cubicBezTo>
                    <a:pt x="17668" y="3608"/>
                    <a:pt x="17840" y="4024"/>
                    <a:pt x="17894" y="5041"/>
                  </a:cubicBezTo>
                  <a:cubicBezTo>
                    <a:pt x="17964" y="6513"/>
                    <a:pt x="17708" y="7671"/>
                    <a:pt x="17124" y="8507"/>
                  </a:cubicBezTo>
                  <a:cubicBezTo>
                    <a:pt x="16390" y="7132"/>
                    <a:pt x="16280" y="4912"/>
                    <a:pt x="17252" y="3754"/>
                  </a:cubicBezTo>
                  <a:cubicBezTo>
                    <a:pt x="17357" y="3630"/>
                    <a:pt x="17449" y="3560"/>
                    <a:pt x="17511" y="3560"/>
                  </a:cubicBezTo>
                  <a:close/>
                  <a:moveTo>
                    <a:pt x="13446" y="2250"/>
                  </a:moveTo>
                  <a:cubicBezTo>
                    <a:pt x="13489" y="2250"/>
                    <a:pt x="13533" y="2254"/>
                    <a:pt x="13578" y="2264"/>
                  </a:cubicBezTo>
                  <a:cubicBezTo>
                    <a:pt x="13605" y="2268"/>
                    <a:pt x="13631" y="2273"/>
                    <a:pt x="13658" y="2286"/>
                  </a:cubicBezTo>
                  <a:cubicBezTo>
                    <a:pt x="14043" y="2419"/>
                    <a:pt x="14277" y="2887"/>
                    <a:pt x="14405" y="3268"/>
                  </a:cubicBezTo>
                  <a:cubicBezTo>
                    <a:pt x="14896" y="4704"/>
                    <a:pt x="14533" y="6628"/>
                    <a:pt x="13521" y="7941"/>
                  </a:cubicBezTo>
                  <a:cubicBezTo>
                    <a:pt x="13340" y="8175"/>
                    <a:pt x="13132" y="8392"/>
                    <a:pt x="12902" y="8582"/>
                  </a:cubicBezTo>
                  <a:cubicBezTo>
                    <a:pt x="12774" y="8392"/>
                    <a:pt x="12663" y="8188"/>
                    <a:pt x="12570" y="7981"/>
                  </a:cubicBezTo>
                  <a:cubicBezTo>
                    <a:pt x="11969" y="6637"/>
                    <a:pt x="11708" y="4497"/>
                    <a:pt x="12553" y="2976"/>
                  </a:cubicBezTo>
                  <a:cubicBezTo>
                    <a:pt x="12709" y="2695"/>
                    <a:pt x="13023" y="2250"/>
                    <a:pt x="13446" y="2250"/>
                  </a:cubicBezTo>
                  <a:close/>
                  <a:moveTo>
                    <a:pt x="5824" y="0"/>
                  </a:moveTo>
                  <a:cubicBezTo>
                    <a:pt x="5209" y="0"/>
                    <a:pt x="4373" y="916"/>
                    <a:pt x="4130" y="1198"/>
                  </a:cubicBezTo>
                  <a:cubicBezTo>
                    <a:pt x="3339" y="2122"/>
                    <a:pt x="2830" y="3179"/>
                    <a:pt x="2671" y="4196"/>
                  </a:cubicBezTo>
                  <a:cubicBezTo>
                    <a:pt x="2494" y="4276"/>
                    <a:pt x="2313" y="4346"/>
                    <a:pt x="2132" y="4408"/>
                  </a:cubicBezTo>
                  <a:cubicBezTo>
                    <a:pt x="1626" y="4573"/>
                    <a:pt x="1117" y="4634"/>
                    <a:pt x="614" y="4634"/>
                  </a:cubicBezTo>
                  <a:cubicBezTo>
                    <a:pt x="471" y="4634"/>
                    <a:pt x="328" y="4629"/>
                    <a:pt x="186" y="4620"/>
                  </a:cubicBezTo>
                  <a:cubicBezTo>
                    <a:pt x="125" y="4704"/>
                    <a:pt x="63" y="4793"/>
                    <a:pt x="1" y="4881"/>
                  </a:cubicBezTo>
                  <a:cubicBezTo>
                    <a:pt x="202" y="4897"/>
                    <a:pt x="405" y="4907"/>
                    <a:pt x="609" y="4907"/>
                  </a:cubicBezTo>
                  <a:cubicBezTo>
                    <a:pt x="1138" y="4907"/>
                    <a:pt x="1677" y="4843"/>
                    <a:pt x="2216" y="4665"/>
                  </a:cubicBezTo>
                  <a:cubicBezTo>
                    <a:pt x="2362" y="4620"/>
                    <a:pt x="2499" y="4567"/>
                    <a:pt x="2631" y="4514"/>
                  </a:cubicBezTo>
                  <a:lnTo>
                    <a:pt x="2631" y="4514"/>
                  </a:lnTo>
                  <a:cubicBezTo>
                    <a:pt x="2618" y="4682"/>
                    <a:pt x="2614" y="4855"/>
                    <a:pt x="2623" y="5027"/>
                  </a:cubicBezTo>
                  <a:cubicBezTo>
                    <a:pt x="2676" y="6389"/>
                    <a:pt x="3582" y="7428"/>
                    <a:pt x="4930" y="7676"/>
                  </a:cubicBezTo>
                  <a:cubicBezTo>
                    <a:pt x="5165" y="7718"/>
                    <a:pt x="5408" y="7739"/>
                    <a:pt x="5655" y="7739"/>
                  </a:cubicBezTo>
                  <a:cubicBezTo>
                    <a:pt x="6261" y="7739"/>
                    <a:pt x="6894" y="7615"/>
                    <a:pt x="7512" y="7379"/>
                  </a:cubicBezTo>
                  <a:cubicBezTo>
                    <a:pt x="7959" y="8180"/>
                    <a:pt x="8609" y="8843"/>
                    <a:pt x="9374" y="9232"/>
                  </a:cubicBezTo>
                  <a:cubicBezTo>
                    <a:pt x="9515" y="9303"/>
                    <a:pt x="9661" y="9369"/>
                    <a:pt x="9811" y="9418"/>
                  </a:cubicBezTo>
                  <a:cubicBezTo>
                    <a:pt x="10165" y="9541"/>
                    <a:pt x="10528" y="9601"/>
                    <a:pt x="10888" y="9601"/>
                  </a:cubicBezTo>
                  <a:cubicBezTo>
                    <a:pt x="11572" y="9601"/>
                    <a:pt x="12248" y="9384"/>
                    <a:pt x="12844" y="8967"/>
                  </a:cubicBezTo>
                  <a:cubicBezTo>
                    <a:pt x="13220" y="9444"/>
                    <a:pt x="13680" y="9798"/>
                    <a:pt x="14184" y="9970"/>
                  </a:cubicBezTo>
                  <a:lnTo>
                    <a:pt x="14211" y="9979"/>
                  </a:lnTo>
                  <a:cubicBezTo>
                    <a:pt x="14439" y="10056"/>
                    <a:pt x="14674" y="10094"/>
                    <a:pt x="14911" y="10094"/>
                  </a:cubicBezTo>
                  <a:cubicBezTo>
                    <a:pt x="15315" y="10094"/>
                    <a:pt x="15725" y="9983"/>
                    <a:pt x="16121" y="9762"/>
                  </a:cubicBezTo>
                  <a:cubicBezTo>
                    <a:pt x="16483" y="9563"/>
                    <a:pt x="16815" y="9298"/>
                    <a:pt x="17089" y="8989"/>
                  </a:cubicBezTo>
                  <a:cubicBezTo>
                    <a:pt x="17465" y="9537"/>
                    <a:pt x="17960" y="9904"/>
                    <a:pt x="18521" y="10156"/>
                  </a:cubicBezTo>
                  <a:cubicBezTo>
                    <a:pt x="18530" y="10054"/>
                    <a:pt x="18530" y="9953"/>
                    <a:pt x="18530" y="9855"/>
                  </a:cubicBezTo>
                  <a:cubicBezTo>
                    <a:pt x="18022" y="9616"/>
                    <a:pt x="17584" y="9241"/>
                    <a:pt x="17275" y="8772"/>
                  </a:cubicBezTo>
                  <a:cubicBezTo>
                    <a:pt x="17947" y="7879"/>
                    <a:pt x="18247" y="6628"/>
                    <a:pt x="18168" y="5032"/>
                  </a:cubicBezTo>
                  <a:cubicBezTo>
                    <a:pt x="18159" y="4877"/>
                    <a:pt x="18146" y="4735"/>
                    <a:pt x="18137" y="4612"/>
                  </a:cubicBezTo>
                  <a:cubicBezTo>
                    <a:pt x="18070" y="4267"/>
                    <a:pt x="18000" y="3940"/>
                    <a:pt x="17920" y="3626"/>
                  </a:cubicBezTo>
                  <a:cubicBezTo>
                    <a:pt x="17805" y="3369"/>
                    <a:pt x="17681" y="3329"/>
                    <a:pt x="17624" y="3307"/>
                  </a:cubicBezTo>
                  <a:cubicBezTo>
                    <a:pt x="17587" y="3295"/>
                    <a:pt x="17551" y="3289"/>
                    <a:pt x="17513" y="3289"/>
                  </a:cubicBezTo>
                  <a:cubicBezTo>
                    <a:pt x="17364" y="3289"/>
                    <a:pt x="17207" y="3387"/>
                    <a:pt x="17045" y="3581"/>
                  </a:cubicBezTo>
                  <a:cubicBezTo>
                    <a:pt x="15975" y="4855"/>
                    <a:pt x="16116" y="7300"/>
                    <a:pt x="16943" y="8750"/>
                  </a:cubicBezTo>
                  <a:cubicBezTo>
                    <a:pt x="16678" y="9064"/>
                    <a:pt x="16355" y="9329"/>
                    <a:pt x="15992" y="9528"/>
                  </a:cubicBezTo>
                  <a:cubicBezTo>
                    <a:pt x="15636" y="9726"/>
                    <a:pt x="15277" y="9825"/>
                    <a:pt x="14921" y="9825"/>
                  </a:cubicBezTo>
                  <a:cubicBezTo>
                    <a:pt x="14713" y="9825"/>
                    <a:pt x="14505" y="9791"/>
                    <a:pt x="14299" y="9723"/>
                  </a:cubicBezTo>
                  <a:cubicBezTo>
                    <a:pt x="13844" y="9577"/>
                    <a:pt x="13415" y="9250"/>
                    <a:pt x="13066" y="8807"/>
                  </a:cubicBezTo>
                  <a:cubicBezTo>
                    <a:pt x="13318" y="8600"/>
                    <a:pt x="13543" y="8365"/>
                    <a:pt x="13738" y="8109"/>
                  </a:cubicBezTo>
                  <a:cubicBezTo>
                    <a:pt x="14803" y="6725"/>
                    <a:pt x="15183" y="4700"/>
                    <a:pt x="14666" y="3179"/>
                  </a:cubicBezTo>
                  <a:cubicBezTo>
                    <a:pt x="14502" y="2706"/>
                    <a:pt x="14193" y="2118"/>
                    <a:pt x="13636" y="1994"/>
                  </a:cubicBezTo>
                  <a:cubicBezTo>
                    <a:pt x="13574" y="1981"/>
                    <a:pt x="13511" y="1974"/>
                    <a:pt x="13449" y="1974"/>
                  </a:cubicBezTo>
                  <a:cubicBezTo>
                    <a:pt x="13030" y="1974"/>
                    <a:pt x="12621" y="2281"/>
                    <a:pt x="12309" y="2843"/>
                  </a:cubicBezTo>
                  <a:cubicBezTo>
                    <a:pt x="11421" y="4448"/>
                    <a:pt x="11695" y="6690"/>
                    <a:pt x="12323" y="8091"/>
                  </a:cubicBezTo>
                  <a:cubicBezTo>
                    <a:pt x="12424" y="8317"/>
                    <a:pt x="12544" y="8538"/>
                    <a:pt x="12685" y="8746"/>
                  </a:cubicBezTo>
                  <a:cubicBezTo>
                    <a:pt x="12137" y="9126"/>
                    <a:pt x="11514" y="9325"/>
                    <a:pt x="10884" y="9325"/>
                  </a:cubicBezTo>
                  <a:cubicBezTo>
                    <a:pt x="10416" y="9325"/>
                    <a:pt x="9944" y="9215"/>
                    <a:pt x="9498" y="8989"/>
                  </a:cubicBezTo>
                  <a:cubicBezTo>
                    <a:pt x="8790" y="8626"/>
                    <a:pt x="8189" y="8016"/>
                    <a:pt x="7769" y="7273"/>
                  </a:cubicBezTo>
                  <a:cubicBezTo>
                    <a:pt x="8295" y="7043"/>
                    <a:pt x="8790" y="6738"/>
                    <a:pt x="9237" y="6371"/>
                  </a:cubicBezTo>
                  <a:cubicBezTo>
                    <a:pt x="10214" y="5571"/>
                    <a:pt x="11160" y="4227"/>
                    <a:pt x="10886" y="2874"/>
                  </a:cubicBezTo>
                  <a:cubicBezTo>
                    <a:pt x="10793" y="2366"/>
                    <a:pt x="10479" y="1928"/>
                    <a:pt x="10028" y="1676"/>
                  </a:cubicBezTo>
                  <a:cubicBezTo>
                    <a:pt x="9785" y="1544"/>
                    <a:pt x="9514" y="1479"/>
                    <a:pt x="9243" y="1479"/>
                  </a:cubicBezTo>
                  <a:cubicBezTo>
                    <a:pt x="9021" y="1479"/>
                    <a:pt x="8800" y="1522"/>
                    <a:pt x="8591" y="1610"/>
                  </a:cubicBezTo>
                  <a:cubicBezTo>
                    <a:pt x="7296" y="2122"/>
                    <a:pt x="6779" y="3701"/>
                    <a:pt x="6840" y="5036"/>
                  </a:cubicBezTo>
                  <a:cubicBezTo>
                    <a:pt x="6876" y="5766"/>
                    <a:pt x="7061" y="6482"/>
                    <a:pt x="7384" y="7136"/>
                  </a:cubicBezTo>
                  <a:cubicBezTo>
                    <a:pt x="6813" y="7352"/>
                    <a:pt x="6225" y="7466"/>
                    <a:pt x="5665" y="7466"/>
                  </a:cubicBezTo>
                  <a:cubicBezTo>
                    <a:pt x="5432" y="7466"/>
                    <a:pt x="5204" y="7446"/>
                    <a:pt x="4983" y="7406"/>
                  </a:cubicBezTo>
                  <a:cubicBezTo>
                    <a:pt x="3768" y="7185"/>
                    <a:pt x="2950" y="6243"/>
                    <a:pt x="2897" y="5014"/>
                  </a:cubicBezTo>
                  <a:cubicBezTo>
                    <a:pt x="2888" y="4806"/>
                    <a:pt x="2897" y="4594"/>
                    <a:pt x="2923" y="4386"/>
                  </a:cubicBezTo>
                  <a:cubicBezTo>
                    <a:pt x="3984" y="3882"/>
                    <a:pt x="4789" y="3126"/>
                    <a:pt x="5302" y="2538"/>
                  </a:cubicBezTo>
                  <a:cubicBezTo>
                    <a:pt x="6297" y="1393"/>
                    <a:pt x="6606" y="628"/>
                    <a:pt x="6244" y="195"/>
                  </a:cubicBezTo>
                  <a:cubicBezTo>
                    <a:pt x="6142" y="71"/>
                    <a:pt x="5987" y="0"/>
                    <a:pt x="5828" y="0"/>
                  </a:cubicBezTo>
                  <a:cubicBezTo>
                    <a:pt x="5826" y="0"/>
                    <a:pt x="5825" y="0"/>
                    <a:pt x="582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35;p32">
              <a:extLst>
                <a:ext uri="{FF2B5EF4-FFF2-40B4-BE49-F238E27FC236}">
                  <a16:creationId xmlns:a16="http://schemas.microsoft.com/office/drawing/2014/main" id="{EEAEF634-A90E-476F-9EC5-D5FBCD196CE8}"/>
                </a:ext>
              </a:extLst>
            </p:cNvPr>
            <p:cNvSpPr/>
            <p:nvPr/>
          </p:nvSpPr>
          <p:spPr>
            <a:xfrm>
              <a:off x="241200" y="2101600"/>
              <a:ext cx="505925" cy="272725"/>
            </a:xfrm>
            <a:custGeom>
              <a:avLst/>
              <a:gdLst/>
              <a:ahLst/>
              <a:cxnLst/>
              <a:rect l="l" t="t" r="r" b="b"/>
              <a:pathLst>
                <a:path w="20237" h="10909" extrusionOk="0">
                  <a:moveTo>
                    <a:pt x="2150" y="1902"/>
                  </a:moveTo>
                  <a:cubicBezTo>
                    <a:pt x="3184" y="3560"/>
                    <a:pt x="3047" y="5753"/>
                    <a:pt x="2194" y="6695"/>
                  </a:cubicBezTo>
                  <a:cubicBezTo>
                    <a:pt x="2127" y="6769"/>
                    <a:pt x="2012" y="6882"/>
                    <a:pt x="1916" y="6882"/>
                  </a:cubicBezTo>
                  <a:cubicBezTo>
                    <a:pt x="1903" y="6882"/>
                    <a:pt x="1891" y="6880"/>
                    <a:pt x="1880" y="6876"/>
                  </a:cubicBezTo>
                  <a:cubicBezTo>
                    <a:pt x="1721" y="6818"/>
                    <a:pt x="1517" y="6394"/>
                    <a:pt x="1424" y="5368"/>
                  </a:cubicBezTo>
                  <a:cubicBezTo>
                    <a:pt x="1287" y="3883"/>
                    <a:pt x="1535" y="2724"/>
                    <a:pt x="2150" y="1902"/>
                  </a:cubicBezTo>
                  <a:close/>
                  <a:moveTo>
                    <a:pt x="6787" y="1986"/>
                  </a:moveTo>
                  <a:cubicBezTo>
                    <a:pt x="6938" y="2185"/>
                    <a:pt x="7070" y="2397"/>
                    <a:pt x="7185" y="2623"/>
                  </a:cubicBezTo>
                  <a:cubicBezTo>
                    <a:pt x="7897" y="3993"/>
                    <a:pt x="8264" y="6155"/>
                    <a:pt x="7393" y="7650"/>
                  </a:cubicBezTo>
                  <a:cubicBezTo>
                    <a:pt x="7235" y="7926"/>
                    <a:pt x="6912" y="8350"/>
                    <a:pt x="6454" y="8350"/>
                  </a:cubicBezTo>
                  <a:cubicBezTo>
                    <a:pt x="6399" y="8350"/>
                    <a:pt x="6342" y="8344"/>
                    <a:pt x="6283" y="8330"/>
                  </a:cubicBezTo>
                  <a:cubicBezTo>
                    <a:pt x="5793" y="8220"/>
                    <a:pt x="5492" y="7694"/>
                    <a:pt x="5324" y="7278"/>
                  </a:cubicBezTo>
                  <a:cubicBezTo>
                    <a:pt x="4736" y="5815"/>
                    <a:pt x="5063" y="3896"/>
                    <a:pt x="6124" y="2614"/>
                  </a:cubicBezTo>
                  <a:cubicBezTo>
                    <a:pt x="6314" y="2379"/>
                    <a:pt x="6540" y="2167"/>
                    <a:pt x="6787" y="1986"/>
                  </a:cubicBezTo>
                  <a:close/>
                  <a:moveTo>
                    <a:pt x="12641" y="3741"/>
                  </a:moveTo>
                  <a:cubicBezTo>
                    <a:pt x="13004" y="4369"/>
                    <a:pt x="13229" y="5072"/>
                    <a:pt x="13300" y="5797"/>
                  </a:cubicBezTo>
                  <a:cubicBezTo>
                    <a:pt x="13406" y="7039"/>
                    <a:pt x="12946" y="8485"/>
                    <a:pt x="11682" y="8914"/>
                  </a:cubicBezTo>
                  <a:cubicBezTo>
                    <a:pt x="11504" y="8975"/>
                    <a:pt x="11319" y="9005"/>
                    <a:pt x="11134" y="9005"/>
                  </a:cubicBezTo>
                  <a:cubicBezTo>
                    <a:pt x="10849" y="9005"/>
                    <a:pt x="10566" y="8934"/>
                    <a:pt x="10311" y="8795"/>
                  </a:cubicBezTo>
                  <a:cubicBezTo>
                    <a:pt x="9909" y="8578"/>
                    <a:pt x="9613" y="8202"/>
                    <a:pt x="9502" y="7760"/>
                  </a:cubicBezTo>
                  <a:cubicBezTo>
                    <a:pt x="9188" y="6513"/>
                    <a:pt x="10117" y="5297"/>
                    <a:pt x="11094" y="4572"/>
                  </a:cubicBezTo>
                  <a:cubicBezTo>
                    <a:pt x="11567" y="4223"/>
                    <a:pt x="12089" y="3945"/>
                    <a:pt x="12641" y="3741"/>
                  </a:cubicBezTo>
                  <a:close/>
                  <a:moveTo>
                    <a:pt x="17894" y="6911"/>
                  </a:moveTo>
                  <a:cubicBezTo>
                    <a:pt x="17730" y="7822"/>
                    <a:pt x="17244" y="8755"/>
                    <a:pt x="16488" y="9564"/>
                  </a:cubicBezTo>
                  <a:cubicBezTo>
                    <a:pt x="16032" y="10050"/>
                    <a:pt x="15343" y="10621"/>
                    <a:pt x="14905" y="10621"/>
                  </a:cubicBezTo>
                  <a:cubicBezTo>
                    <a:pt x="14900" y="10621"/>
                    <a:pt x="14896" y="10621"/>
                    <a:pt x="14891" y="10621"/>
                  </a:cubicBezTo>
                  <a:cubicBezTo>
                    <a:pt x="14795" y="10621"/>
                    <a:pt x="14707" y="10578"/>
                    <a:pt x="14644" y="10510"/>
                  </a:cubicBezTo>
                  <a:cubicBezTo>
                    <a:pt x="14476" y="10333"/>
                    <a:pt x="14383" y="9838"/>
                    <a:pt x="15599" y="8551"/>
                  </a:cubicBezTo>
                  <a:cubicBezTo>
                    <a:pt x="16249" y="7857"/>
                    <a:pt x="17027" y="7300"/>
                    <a:pt x="17894" y="6911"/>
                  </a:cubicBezTo>
                  <a:close/>
                  <a:moveTo>
                    <a:pt x="49" y="1"/>
                  </a:moveTo>
                  <a:cubicBezTo>
                    <a:pt x="32" y="98"/>
                    <a:pt x="14" y="191"/>
                    <a:pt x="1" y="288"/>
                  </a:cubicBezTo>
                  <a:cubicBezTo>
                    <a:pt x="783" y="553"/>
                    <a:pt x="1482" y="973"/>
                    <a:pt x="1973" y="1650"/>
                  </a:cubicBezTo>
                  <a:cubicBezTo>
                    <a:pt x="1274" y="2525"/>
                    <a:pt x="991" y="3781"/>
                    <a:pt x="1137" y="5390"/>
                  </a:cubicBezTo>
                  <a:cubicBezTo>
                    <a:pt x="1274" y="6924"/>
                    <a:pt x="1637" y="7097"/>
                    <a:pt x="1774" y="7141"/>
                  </a:cubicBezTo>
                  <a:lnTo>
                    <a:pt x="1787" y="7146"/>
                  </a:lnTo>
                  <a:cubicBezTo>
                    <a:pt x="1829" y="7160"/>
                    <a:pt x="1871" y="7167"/>
                    <a:pt x="1915" y="7167"/>
                  </a:cubicBezTo>
                  <a:cubicBezTo>
                    <a:pt x="2072" y="7167"/>
                    <a:pt x="2236" y="7073"/>
                    <a:pt x="2406" y="6889"/>
                  </a:cubicBezTo>
                  <a:cubicBezTo>
                    <a:pt x="3538" y="5642"/>
                    <a:pt x="3299" y="3171"/>
                    <a:pt x="2340" y="1672"/>
                  </a:cubicBezTo>
                  <a:cubicBezTo>
                    <a:pt x="2623" y="1363"/>
                    <a:pt x="2967" y="1115"/>
                    <a:pt x="3343" y="934"/>
                  </a:cubicBezTo>
                  <a:cubicBezTo>
                    <a:pt x="3722" y="751"/>
                    <a:pt x="4093" y="670"/>
                    <a:pt x="4448" y="670"/>
                  </a:cubicBezTo>
                  <a:cubicBezTo>
                    <a:pt x="5289" y="670"/>
                    <a:pt x="6044" y="1123"/>
                    <a:pt x="6606" y="1760"/>
                  </a:cubicBezTo>
                  <a:cubicBezTo>
                    <a:pt x="6345" y="1955"/>
                    <a:pt x="6107" y="2180"/>
                    <a:pt x="5903" y="2432"/>
                  </a:cubicBezTo>
                  <a:cubicBezTo>
                    <a:pt x="4776" y="3790"/>
                    <a:pt x="4431" y="5828"/>
                    <a:pt x="5059" y="7384"/>
                  </a:cubicBezTo>
                  <a:cubicBezTo>
                    <a:pt x="5249" y="7866"/>
                    <a:pt x="5611" y="8472"/>
                    <a:pt x="6217" y="8609"/>
                  </a:cubicBezTo>
                  <a:cubicBezTo>
                    <a:pt x="6297" y="8627"/>
                    <a:pt x="6376" y="8637"/>
                    <a:pt x="6455" y="8637"/>
                  </a:cubicBezTo>
                  <a:cubicBezTo>
                    <a:pt x="6903" y="8637"/>
                    <a:pt x="7325" y="8341"/>
                    <a:pt x="7641" y="7795"/>
                  </a:cubicBezTo>
                  <a:cubicBezTo>
                    <a:pt x="8565" y="6204"/>
                    <a:pt x="8185" y="3927"/>
                    <a:pt x="7442" y="2490"/>
                  </a:cubicBezTo>
                  <a:cubicBezTo>
                    <a:pt x="7322" y="2260"/>
                    <a:pt x="7181" y="2035"/>
                    <a:pt x="7026" y="1827"/>
                  </a:cubicBezTo>
                  <a:cubicBezTo>
                    <a:pt x="7581" y="1489"/>
                    <a:pt x="8213" y="1313"/>
                    <a:pt x="8860" y="1313"/>
                  </a:cubicBezTo>
                  <a:cubicBezTo>
                    <a:pt x="9416" y="1313"/>
                    <a:pt x="9983" y="1442"/>
                    <a:pt x="10523" y="1707"/>
                  </a:cubicBezTo>
                  <a:cubicBezTo>
                    <a:pt x="11315" y="2096"/>
                    <a:pt x="11996" y="2733"/>
                    <a:pt x="12486" y="3494"/>
                  </a:cubicBezTo>
                  <a:cubicBezTo>
                    <a:pt x="11929" y="3701"/>
                    <a:pt x="11399" y="3989"/>
                    <a:pt x="10917" y="4342"/>
                  </a:cubicBezTo>
                  <a:cubicBezTo>
                    <a:pt x="9869" y="5121"/>
                    <a:pt x="8874" y="6443"/>
                    <a:pt x="9224" y="7831"/>
                  </a:cubicBezTo>
                  <a:cubicBezTo>
                    <a:pt x="9356" y="8348"/>
                    <a:pt x="9701" y="8790"/>
                    <a:pt x="10174" y="9047"/>
                  </a:cubicBezTo>
                  <a:cubicBezTo>
                    <a:pt x="10471" y="9207"/>
                    <a:pt x="10800" y="9288"/>
                    <a:pt x="11131" y="9288"/>
                  </a:cubicBezTo>
                  <a:cubicBezTo>
                    <a:pt x="11348" y="9288"/>
                    <a:pt x="11565" y="9254"/>
                    <a:pt x="11775" y="9184"/>
                  </a:cubicBezTo>
                  <a:cubicBezTo>
                    <a:pt x="13189" y="8706"/>
                    <a:pt x="13702" y="7128"/>
                    <a:pt x="13587" y="5775"/>
                  </a:cubicBezTo>
                  <a:cubicBezTo>
                    <a:pt x="13517" y="5028"/>
                    <a:pt x="13291" y="4303"/>
                    <a:pt x="12920" y="3648"/>
                  </a:cubicBezTo>
                  <a:cubicBezTo>
                    <a:pt x="13485" y="3472"/>
                    <a:pt x="14067" y="3380"/>
                    <a:pt x="14631" y="3380"/>
                  </a:cubicBezTo>
                  <a:cubicBezTo>
                    <a:pt x="14945" y="3380"/>
                    <a:pt x="15253" y="3409"/>
                    <a:pt x="15550" y="3467"/>
                  </a:cubicBezTo>
                  <a:cubicBezTo>
                    <a:pt x="16903" y="3741"/>
                    <a:pt x="17841" y="4718"/>
                    <a:pt x="17942" y="5961"/>
                  </a:cubicBezTo>
                  <a:cubicBezTo>
                    <a:pt x="17960" y="6164"/>
                    <a:pt x="17956" y="6372"/>
                    <a:pt x="17938" y="6580"/>
                  </a:cubicBezTo>
                  <a:cubicBezTo>
                    <a:pt x="16788" y="7053"/>
                    <a:pt x="15935" y="7778"/>
                    <a:pt x="15391" y="8357"/>
                  </a:cubicBezTo>
                  <a:cubicBezTo>
                    <a:pt x="14339" y="9467"/>
                    <a:pt x="14021" y="10258"/>
                    <a:pt x="14432" y="10705"/>
                  </a:cubicBezTo>
                  <a:cubicBezTo>
                    <a:pt x="14552" y="10834"/>
                    <a:pt x="14718" y="10908"/>
                    <a:pt x="14890" y="10908"/>
                  </a:cubicBezTo>
                  <a:cubicBezTo>
                    <a:pt x="14895" y="10908"/>
                    <a:pt x="14900" y="10908"/>
                    <a:pt x="14905" y="10908"/>
                  </a:cubicBezTo>
                  <a:cubicBezTo>
                    <a:pt x="15577" y="10908"/>
                    <a:pt x="16448" y="10028"/>
                    <a:pt x="16700" y="9758"/>
                  </a:cubicBezTo>
                  <a:cubicBezTo>
                    <a:pt x="17540" y="8857"/>
                    <a:pt x="18066" y="7809"/>
                    <a:pt x="18203" y="6783"/>
                  </a:cubicBezTo>
                  <a:cubicBezTo>
                    <a:pt x="18393" y="6712"/>
                    <a:pt x="18588" y="6650"/>
                    <a:pt x="18782" y="6597"/>
                  </a:cubicBezTo>
                  <a:cubicBezTo>
                    <a:pt x="19216" y="6482"/>
                    <a:pt x="19658" y="6425"/>
                    <a:pt x="20104" y="6420"/>
                  </a:cubicBezTo>
                  <a:cubicBezTo>
                    <a:pt x="20148" y="6323"/>
                    <a:pt x="20193" y="6230"/>
                    <a:pt x="20237" y="6133"/>
                  </a:cubicBezTo>
                  <a:cubicBezTo>
                    <a:pt x="20205" y="6133"/>
                    <a:pt x="20172" y="6132"/>
                    <a:pt x="20140" y="6132"/>
                  </a:cubicBezTo>
                  <a:cubicBezTo>
                    <a:pt x="19656" y="6132"/>
                    <a:pt x="19175" y="6194"/>
                    <a:pt x="18707" y="6319"/>
                  </a:cubicBezTo>
                  <a:cubicBezTo>
                    <a:pt x="18544" y="6363"/>
                    <a:pt x="18384" y="6412"/>
                    <a:pt x="18234" y="6465"/>
                  </a:cubicBezTo>
                  <a:cubicBezTo>
                    <a:pt x="18243" y="6288"/>
                    <a:pt x="18238" y="6111"/>
                    <a:pt x="18225" y="5939"/>
                  </a:cubicBezTo>
                  <a:cubicBezTo>
                    <a:pt x="18115" y="4564"/>
                    <a:pt x="17085" y="3480"/>
                    <a:pt x="15599" y="3189"/>
                  </a:cubicBezTo>
                  <a:cubicBezTo>
                    <a:pt x="15283" y="3125"/>
                    <a:pt x="14956" y="3094"/>
                    <a:pt x="14623" y="3094"/>
                  </a:cubicBezTo>
                  <a:cubicBezTo>
                    <a:pt x="14010" y="3094"/>
                    <a:pt x="13378" y="3199"/>
                    <a:pt x="12765" y="3396"/>
                  </a:cubicBezTo>
                  <a:cubicBezTo>
                    <a:pt x="12243" y="2565"/>
                    <a:pt x="11505" y="1875"/>
                    <a:pt x="10647" y="1451"/>
                  </a:cubicBezTo>
                  <a:cubicBezTo>
                    <a:pt x="10064" y="1164"/>
                    <a:pt x="9452" y="1025"/>
                    <a:pt x="8854" y="1025"/>
                  </a:cubicBezTo>
                  <a:cubicBezTo>
                    <a:pt x="8142" y="1025"/>
                    <a:pt x="7448" y="1222"/>
                    <a:pt x="6840" y="1601"/>
                  </a:cubicBezTo>
                  <a:cubicBezTo>
                    <a:pt x="6527" y="1225"/>
                    <a:pt x="6137" y="916"/>
                    <a:pt x="5700" y="691"/>
                  </a:cubicBezTo>
                  <a:cubicBezTo>
                    <a:pt x="5305" y="487"/>
                    <a:pt x="4873" y="384"/>
                    <a:pt x="4441" y="384"/>
                  </a:cubicBezTo>
                  <a:cubicBezTo>
                    <a:pt x="4021" y="384"/>
                    <a:pt x="3601" y="481"/>
                    <a:pt x="3215" y="677"/>
                  </a:cubicBezTo>
                  <a:cubicBezTo>
                    <a:pt x="2826" y="863"/>
                    <a:pt x="2468" y="1115"/>
                    <a:pt x="2167" y="1429"/>
                  </a:cubicBezTo>
                  <a:cubicBezTo>
                    <a:pt x="1623" y="708"/>
                    <a:pt x="876" y="275"/>
                    <a:pt x="49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36;p32">
              <a:extLst>
                <a:ext uri="{FF2B5EF4-FFF2-40B4-BE49-F238E27FC236}">
                  <a16:creationId xmlns:a16="http://schemas.microsoft.com/office/drawing/2014/main" id="{085450E1-18B0-43BB-95BB-9D3C4A9F9653}"/>
                </a:ext>
              </a:extLst>
            </p:cNvPr>
            <p:cNvSpPr/>
            <p:nvPr/>
          </p:nvSpPr>
          <p:spPr>
            <a:xfrm>
              <a:off x="578650" y="1849425"/>
              <a:ext cx="656700" cy="651400"/>
            </a:xfrm>
            <a:custGeom>
              <a:avLst/>
              <a:gdLst/>
              <a:ahLst/>
              <a:cxnLst/>
              <a:rect l="l" t="t" r="r" b="b"/>
              <a:pathLst>
                <a:path w="26268" h="26056" extrusionOk="0">
                  <a:moveTo>
                    <a:pt x="8544" y="1"/>
                  </a:moveTo>
                  <a:cubicBezTo>
                    <a:pt x="8064" y="1"/>
                    <a:pt x="7615" y="46"/>
                    <a:pt x="7194" y="127"/>
                  </a:cubicBezTo>
                  <a:cubicBezTo>
                    <a:pt x="6376" y="286"/>
                    <a:pt x="5594" y="600"/>
                    <a:pt x="4895" y="1051"/>
                  </a:cubicBezTo>
                  <a:cubicBezTo>
                    <a:pt x="2251" y="2753"/>
                    <a:pt x="1" y="6794"/>
                    <a:pt x="3047" y="16600"/>
                  </a:cubicBezTo>
                  <a:cubicBezTo>
                    <a:pt x="5111" y="23236"/>
                    <a:pt x="9508" y="26056"/>
                    <a:pt x="13879" y="26056"/>
                  </a:cubicBezTo>
                  <a:cubicBezTo>
                    <a:pt x="15958" y="26056"/>
                    <a:pt x="18031" y="25418"/>
                    <a:pt x="19843" y="24249"/>
                  </a:cubicBezTo>
                  <a:cubicBezTo>
                    <a:pt x="20723" y="23683"/>
                    <a:pt x="21519" y="23002"/>
                    <a:pt x="22213" y="22224"/>
                  </a:cubicBezTo>
                  <a:cubicBezTo>
                    <a:pt x="25861" y="18126"/>
                    <a:pt x="26268" y="11534"/>
                    <a:pt x="19817" y="5790"/>
                  </a:cubicBezTo>
                  <a:cubicBezTo>
                    <a:pt x="14894" y="1412"/>
                    <a:pt x="11236" y="1"/>
                    <a:pt x="8544" y="1"/>
                  </a:cubicBezTo>
                  <a:close/>
                </a:path>
              </a:pathLst>
            </a:custGeom>
            <a:solidFill>
              <a:srgbClr val="E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37;p32">
              <a:extLst>
                <a:ext uri="{FF2B5EF4-FFF2-40B4-BE49-F238E27FC236}">
                  <a16:creationId xmlns:a16="http://schemas.microsoft.com/office/drawing/2014/main" id="{738D1A3A-A16C-4A20-A5C1-3C408D8AD364}"/>
                </a:ext>
              </a:extLst>
            </p:cNvPr>
            <p:cNvSpPr/>
            <p:nvPr/>
          </p:nvSpPr>
          <p:spPr>
            <a:xfrm>
              <a:off x="618350" y="1876350"/>
              <a:ext cx="306400" cy="211575"/>
            </a:xfrm>
            <a:custGeom>
              <a:avLst/>
              <a:gdLst/>
              <a:ahLst/>
              <a:cxnLst/>
              <a:rect l="l" t="t" r="r" b="b"/>
              <a:pathLst>
                <a:path w="12256" h="8463" extrusionOk="0">
                  <a:moveTo>
                    <a:pt x="11380" y="0"/>
                  </a:moveTo>
                  <a:cubicBezTo>
                    <a:pt x="10514" y="354"/>
                    <a:pt x="9603" y="765"/>
                    <a:pt x="8661" y="1243"/>
                  </a:cubicBezTo>
                  <a:cubicBezTo>
                    <a:pt x="6075" y="2565"/>
                    <a:pt x="2900" y="4612"/>
                    <a:pt x="0" y="7689"/>
                  </a:cubicBezTo>
                  <a:cubicBezTo>
                    <a:pt x="5" y="7936"/>
                    <a:pt x="18" y="8197"/>
                    <a:pt x="35" y="8463"/>
                  </a:cubicBezTo>
                  <a:cubicBezTo>
                    <a:pt x="3374" y="4992"/>
                    <a:pt x="7207" y="2799"/>
                    <a:pt x="10094" y="1402"/>
                  </a:cubicBezTo>
                  <a:cubicBezTo>
                    <a:pt x="10850" y="1039"/>
                    <a:pt x="11571" y="717"/>
                    <a:pt x="12256" y="429"/>
                  </a:cubicBezTo>
                  <a:cubicBezTo>
                    <a:pt x="11955" y="274"/>
                    <a:pt x="11663" y="129"/>
                    <a:pt x="11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38;p32">
              <a:extLst>
                <a:ext uri="{FF2B5EF4-FFF2-40B4-BE49-F238E27FC236}">
                  <a16:creationId xmlns:a16="http://schemas.microsoft.com/office/drawing/2014/main" id="{DF27E28F-456E-4816-8BE1-8727BDEF5855}"/>
                </a:ext>
              </a:extLst>
            </p:cNvPr>
            <p:cNvSpPr/>
            <p:nvPr/>
          </p:nvSpPr>
          <p:spPr>
            <a:xfrm>
              <a:off x="828125" y="2218100"/>
              <a:ext cx="371525" cy="267750"/>
            </a:xfrm>
            <a:custGeom>
              <a:avLst/>
              <a:gdLst/>
              <a:ahLst/>
              <a:cxnLst/>
              <a:rect l="l" t="t" r="r" b="b"/>
              <a:pathLst>
                <a:path w="14861" h="10710" extrusionOk="0">
                  <a:moveTo>
                    <a:pt x="14834" y="1"/>
                  </a:moveTo>
                  <a:cubicBezTo>
                    <a:pt x="11191" y="4617"/>
                    <a:pt x="6579" y="7539"/>
                    <a:pt x="3228" y="9153"/>
                  </a:cubicBezTo>
                  <a:cubicBezTo>
                    <a:pt x="2176" y="9666"/>
                    <a:pt x="1102" y="10117"/>
                    <a:pt x="1" y="10506"/>
                  </a:cubicBezTo>
                  <a:cubicBezTo>
                    <a:pt x="164" y="10576"/>
                    <a:pt x="332" y="10647"/>
                    <a:pt x="500" y="10709"/>
                  </a:cubicBezTo>
                  <a:cubicBezTo>
                    <a:pt x="1919" y="10205"/>
                    <a:pt x="3303" y="9608"/>
                    <a:pt x="4647" y="8923"/>
                  </a:cubicBezTo>
                  <a:cubicBezTo>
                    <a:pt x="7707" y="7362"/>
                    <a:pt x="11584" y="4780"/>
                    <a:pt x="14860" y="695"/>
                  </a:cubicBezTo>
                  <a:cubicBezTo>
                    <a:pt x="14860" y="465"/>
                    <a:pt x="14852" y="231"/>
                    <a:pt x="14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39;p32">
              <a:extLst>
                <a:ext uri="{FF2B5EF4-FFF2-40B4-BE49-F238E27FC236}">
                  <a16:creationId xmlns:a16="http://schemas.microsoft.com/office/drawing/2014/main" id="{AB82AEE8-0D1D-44D3-A700-8BEC9F4CDA20}"/>
                </a:ext>
              </a:extLst>
            </p:cNvPr>
            <p:cNvSpPr/>
            <p:nvPr/>
          </p:nvSpPr>
          <p:spPr>
            <a:xfrm>
              <a:off x="725125" y="2115750"/>
              <a:ext cx="458375" cy="319125"/>
            </a:xfrm>
            <a:custGeom>
              <a:avLst/>
              <a:gdLst/>
              <a:ahLst/>
              <a:cxnLst/>
              <a:rect l="l" t="t" r="r" b="b"/>
              <a:pathLst>
                <a:path w="18335" h="12765" extrusionOk="0">
                  <a:moveTo>
                    <a:pt x="17800" y="1"/>
                  </a:moveTo>
                  <a:cubicBezTo>
                    <a:pt x="14130" y="4798"/>
                    <a:pt x="9218" y="7459"/>
                    <a:pt x="5770" y="9148"/>
                  </a:cubicBezTo>
                  <a:cubicBezTo>
                    <a:pt x="3913" y="10063"/>
                    <a:pt x="1981" y="10824"/>
                    <a:pt x="0" y="11416"/>
                  </a:cubicBezTo>
                  <a:cubicBezTo>
                    <a:pt x="389" y="11898"/>
                    <a:pt x="814" y="12349"/>
                    <a:pt x="1273" y="12765"/>
                  </a:cubicBezTo>
                  <a:cubicBezTo>
                    <a:pt x="3396" y="12155"/>
                    <a:pt x="5456" y="11337"/>
                    <a:pt x="7423" y="10333"/>
                  </a:cubicBezTo>
                  <a:cubicBezTo>
                    <a:pt x="10699" y="8662"/>
                    <a:pt x="14909" y="5828"/>
                    <a:pt x="18335" y="1256"/>
                  </a:cubicBezTo>
                  <a:cubicBezTo>
                    <a:pt x="18180" y="827"/>
                    <a:pt x="18003" y="407"/>
                    <a:pt x="17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40;p32">
              <a:extLst>
                <a:ext uri="{FF2B5EF4-FFF2-40B4-BE49-F238E27FC236}">
                  <a16:creationId xmlns:a16="http://schemas.microsoft.com/office/drawing/2014/main" id="{35503612-3909-469E-8CE6-96AA416ABEC0}"/>
                </a:ext>
              </a:extLst>
            </p:cNvPr>
            <p:cNvSpPr/>
            <p:nvPr/>
          </p:nvSpPr>
          <p:spPr>
            <a:xfrm>
              <a:off x="977350" y="1777025"/>
              <a:ext cx="626300" cy="689750"/>
            </a:xfrm>
            <a:custGeom>
              <a:avLst/>
              <a:gdLst/>
              <a:ahLst/>
              <a:cxnLst/>
              <a:rect l="l" t="t" r="r" b="b"/>
              <a:pathLst>
                <a:path w="25052" h="27590" extrusionOk="0">
                  <a:moveTo>
                    <a:pt x="13377" y="1"/>
                  </a:moveTo>
                  <a:cubicBezTo>
                    <a:pt x="10275" y="1"/>
                    <a:pt x="6264" y="2166"/>
                    <a:pt x="3179" y="11626"/>
                  </a:cubicBezTo>
                  <a:cubicBezTo>
                    <a:pt x="0" y="21375"/>
                    <a:pt x="5774" y="27282"/>
                    <a:pt x="12464" y="27578"/>
                  </a:cubicBezTo>
                  <a:cubicBezTo>
                    <a:pt x="12632" y="27585"/>
                    <a:pt x="12800" y="27589"/>
                    <a:pt x="12967" y="27589"/>
                  </a:cubicBezTo>
                  <a:cubicBezTo>
                    <a:pt x="13842" y="27589"/>
                    <a:pt x="14714" y="27492"/>
                    <a:pt x="15568" y="27295"/>
                  </a:cubicBezTo>
                  <a:cubicBezTo>
                    <a:pt x="20913" y="26057"/>
                    <a:pt x="25051" y="20916"/>
                    <a:pt x="23106" y="12502"/>
                  </a:cubicBezTo>
                  <a:cubicBezTo>
                    <a:pt x="21359" y="4937"/>
                    <a:pt x="18658" y="1749"/>
                    <a:pt x="16085" y="582"/>
                  </a:cubicBezTo>
                  <a:cubicBezTo>
                    <a:pt x="15324" y="237"/>
                    <a:pt x="14506" y="43"/>
                    <a:pt x="13671" y="7"/>
                  </a:cubicBezTo>
                  <a:cubicBezTo>
                    <a:pt x="13574" y="3"/>
                    <a:pt x="13476" y="1"/>
                    <a:pt x="13377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41;p32">
              <a:extLst>
                <a:ext uri="{FF2B5EF4-FFF2-40B4-BE49-F238E27FC236}">
                  <a16:creationId xmlns:a16="http://schemas.microsoft.com/office/drawing/2014/main" id="{4DC00FD0-6BE2-43A5-92F7-A84EE1587E55}"/>
                </a:ext>
              </a:extLst>
            </p:cNvPr>
            <p:cNvSpPr/>
            <p:nvPr/>
          </p:nvSpPr>
          <p:spPr>
            <a:xfrm>
              <a:off x="1378250" y="1973275"/>
              <a:ext cx="34050" cy="36725"/>
            </a:xfrm>
            <a:custGeom>
              <a:avLst/>
              <a:gdLst/>
              <a:ahLst/>
              <a:cxnLst/>
              <a:rect l="l" t="t" r="r" b="b"/>
              <a:pathLst>
                <a:path w="1362" h="1469" extrusionOk="0">
                  <a:moveTo>
                    <a:pt x="562" y="1420"/>
                  </a:moveTo>
                  <a:cubicBezTo>
                    <a:pt x="230" y="1371"/>
                    <a:pt x="0" y="1031"/>
                    <a:pt x="53" y="655"/>
                  </a:cubicBezTo>
                  <a:cubicBezTo>
                    <a:pt x="102" y="275"/>
                    <a:pt x="434" y="1"/>
                    <a:pt x="796" y="41"/>
                  </a:cubicBezTo>
                  <a:cubicBezTo>
                    <a:pt x="1145" y="80"/>
                    <a:pt x="1362" y="443"/>
                    <a:pt x="1287" y="858"/>
                  </a:cubicBezTo>
                  <a:cubicBezTo>
                    <a:pt x="1220" y="1234"/>
                    <a:pt x="915" y="1469"/>
                    <a:pt x="562" y="142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42;p32">
              <a:extLst>
                <a:ext uri="{FF2B5EF4-FFF2-40B4-BE49-F238E27FC236}">
                  <a16:creationId xmlns:a16="http://schemas.microsoft.com/office/drawing/2014/main" id="{4A438B39-5308-42EE-B8A4-161B2EABAB5A}"/>
                </a:ext>
              </a:extLst>
            </p:cNvPr>
            <p:cNvSpPr/>
            <p:nvPr/>
          </p:nvSpPr>
          <p:spPr>
            <a:xfrm>
              <a:off x="1327500" y="1848925"/>
              <a:ext cx="60175" cy="122400"/>
            </a:xfrm>
            <a:custGeom>
              <a:avLst/>
              <a:gdLst/>
              <a:ahLst/>
              <a:cxnLst/>
              <a:rect l="l" t="t" r="r" b="b"/>
              <a:pathLst>
                <a:path w="2407" h="4896" extrusionOk="0">
                  <a:moveTo>
                    <a:pt x="1716" y="4533"/>
                  </a:moveTo>
                  <a:cubicBezTo>
                    <a:pt x="903" y="4108"/>
                    <a:pt x="1" y="2304"/>
                    <a:pt x="288" y="1150"/>
                  </a:cubicBezTo>
                  <a:cubicBezTo>
                    <a:pt x="576" y="1"/>
                    <a:pt x="1292" y="262"/>
                    <a:pt x="1646" y="1707"/>
                  </a:cubicBezTo>
                  <a:cubicBezTo>
                    <a:pt x="1999" y="3153"/>
                    <a:pt x="2406" y="4895"/>
                    <a:pt x="1716" y="453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43;p32">
              <a:extLst>
                <a:ext uri="{FF2B5EF4-FFF2-40B4-BE49-F238E27FC236}">
                  <a16:creationId xmlns:a16="http://schemas.microsoft.com/office/drawing/2014/main" id="{B25AB529-D3E2-45A0-9598-E14DDE3650AC}"/>
                </a:ext>
              </a:extLst>
            </p:cNvPr>
            <p:cNvSpPr/>
            <p:nvPr/>
          </p:nvSpPr>
          <p:spPr>
            <a:xfrm>
              <a:off x="1393375" y="1854675"/>
              <a:ext cx="66475" cy="124925"/>
            </a:xfrm>
            <a:custGeom>
              <a:avLst/>
              <a:gdLst/>
              <a:ahLst/>
              <a:cxnLst/>
              <a:rect l="l" t="t" r="r" b="b"/>
              <a:pathLst>
                <a:path w="2659" h="4997" extrusionOk="0">
                  <a:moveTo>
                    <a:pt x="386" y="4289"/>
                  </a:moveTo>
                  <a:cubicBezTo>
                    <a:pt x="1" y="3454"/>
                    <a:pt x="390" y="1473"/>
                    <a:pt x="1318" y="739"/>
                  </a:cubicBezTo>
                  <a:cubicBezTo>
                    <a:pt x="2251" y="1"/>
                    <a:pt x="2658" y="646"/>
                    <a:pt x="2057" y="2008"/>
                  </a:cubicBezTo>
                  <a:cubicBezTo>
                    <a:pt x="1451" y="3370"/>
                    <a:pt x="713" y="4997"/>
                    <a:pt x="386" y="428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44;p32">
              <a:extLst>
                <a:ext uri="{FF2B5EF4-FFF2-40B4-BE49-F238E27FC236}">
                  <a16:creationId xmlns:a16="http://schemas.microsoft.com/office/drawing/2014/main" id="{FD4014AB-7036-4710-B153-C70ACC83646F}"/>
                </a:ext>
              </a:extLst>
            </p:cNvPr>
            <p:cNvSpPr/>
            <p:nvPr/>
          </p:nvSpPr>
          <p:spPr>
            <a:xfrm>
              <a:off x="1414275" y="1930625"/>
              <a:ext cx="90775" cy="64025"/>
            </a:xfrm>
            <a:custGeom>
              <a:avLst/>
              <a:gdLst/>
              <a:ahLst/>
              <a:cxnLst/>
              <a:rect l="l" t="t" r="r" b="b"/>
              <a:pathLst>
                <a:path w="3631" h="2561" extrusionOk="0">
                  <a:moveTo>
                    <a:pt x="3493" y="792"/>
                  </a:moveTo>
                  <a:cubicBezTo>
                    <a:pt x="3630" y="624"/>
                    <a:pt x="3569" y="137"/>
                    <a:pt x="3007" y="71"/>
                  </a:cubicBezTo>
                  <a:cubicBezTo>
                    <a:pt x="2446" y="0"/>
                    <a:pt x="902" y="929"/>
                    <a:pt x="452" y="1742"/>
                  </a:cubicBezTo>
                  <a:cubicBezTo>
                    <a:pt x="1" y="2560"/>
                    <a:pt x="2826" y="1601"/>
                    <a:pt x="3493" y="792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45;p32">
              <a:extLst>
                <a:ext uri="{FF2B5EF4-FFF2-40B4-BE49-F238E27FC236}">
                  <a16:creationId xmlns:a16="http://schemas.microsoft.com/office/drawing/2014/main" id="{45892DE7-0CBF-41D5-A46B-3A61A9C0277B}"/>
                </a:ext>
              </a:extLst>
            </p:cNvPr>
            <p:cNvSpPr/>
            <p:nvPr/>
          </p:nvSpPr>
          <p:spPr>
            <a:xfrm>
              <a:off x="1402450" y="1997375"/>
              <a:ext cx="103475" cy="52425"/>
            </a:xfrm>
            <a:custGeom>
              <a:avLst/>
              <a:gdLst/>
              <a:ahLst/>
              <a:cxnLst/>
              <a:rect l="l" t="t" r="r" b="b"/>
              <a:pathLst>
                <a:path w="4139" h="2097" extrusionOk="0">
                  <a:moveTo>
                    <a:pt x="3423" y="2074"/>
                  </a:moveTo>
                  <a:cubicBezTo>
                    <a:pt x="3639" y="2096"/>
                    <a:pt x="4139" y="1575"/>
                    <a:pt x="3878" y="1070"/>
                  </a:cubicBezTo>
                  <a:cubicBezTo>
                    <a:pt x="3617" y="571"/>
                    <a:pt x="1857" y="1"/>
                    <a:pt x="929" y="89"/>
                  </a:cubicBezTo>
                  <a:cubicBezTo>
                    <a:pt x="0" y="173"/>
                    <a:pt x="2379" y="1972"/>
                    <a:pt x="3423" y="2074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46;p32">
              <a:extLst>
                <a:ext uri="{FF2B5EF4-FFF2-40B4-BE49-F238E27FC236}">
                  <a16:creationId xmlns:a16="http://schemas.microsoft.com/office/drawing/2014/main" id="{3B3EFB8E-2D58-49CA-A771-9DE5A29E4D56}"/>
                </a:ext>
              </a:extLst>
            </p:cNvPr>
            <p:cNvSpPr/>
            <p:nvPr/>
          </p:nvSpPr>
          <p:spPr>
            <a:xfrm>
              <a:off x="1393375" y="2020700"/>
              <a:ext cx="64800" cy="102925"/>
            </a:xfrm>
            <a:custGeom>
              <a:avLst/>
              <a:gdLst/>
              <a:ahLst/>
              <a:cxnLst/>
              <a:rect l="l" t="t" r="r" b="b"/>
              <a:pathLst>
                <a:path w="2592" h="4117" extrusionOk="0">
                  <a:moveTo>
                    <a:pt x="704" y="275"/>
                  </a:moveTo>
                  <a:cubicBezTo>
                    <a:pt x="1535" y="602"/>
                    <a:pt x="2592" y="2109"/>
                    <a:pt x="2424" y="3113"/>
                  </a:cubicBezTo>
                  <a:cubicBezTo>
                    <a:pt x="2256" y="4117"/>
                    <a:pt x="1535" y="3927"/>
                    <a:pt x="1049" y="2702"/>
                  </a:cubicBezTo>
                  <a:cubicBezTo>
                    <a:pt x="567" y="1477"/>
                    <a:pt x="1" y="0"/>
                    <a:pt x="704" y="27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47;p32">
              <a:extLst>
                <a:ext uri="{FF2B5EF4-FFF2-40B4-BE49-F238E27FC236}">
                  <a16:creationId xmlns:a16="http://schemas.microsoft.com/office/drawing/2014/main" id="{BDCA80E9-BED0-4AD1-8EC6-C51CCA17C137}"/>
                </a:ext>
              </a:extLst>
            </p:cNvPr>
            <p:cNvSpPr/>
            <p:nvPr/>
          </p:nvSpPr>
          <p:spPr>
            <a:xfrm>
              <a:off x="1338450" y="2015050"/>
              <a:ext cx="57625" cy="109250"/>
            </a:xfrm>
            <a:custGeom>
              <a:avLst/>
              <a:gdLst/>
              <a:ahLst/>
              <a:cxnLst/>
              <a:rect l="l" t="t" r="r" b="b"/>
              <a:pathLst>
                <a:path w="2305" h="4370" extrusionOk="0">
                  <a:moveTo>
                    <a:pt x="1853" y="593"/>
                  </a:moveTo>
                  <a:cubicBezTo>
                    <a:pt x="2304" y="1292"/>
                    <a:pt x="2127" y="3016"/>
                    <a:pt x="1292" y="3693"/>
                  </a:cubicBezTo>
                  <a:cubicBezTo>
                    <a:pt x="460" y="4369"/>
                    <a:pt x="1" y="3834"/>
                    <a:pt x="452" y="2636"/>
                  </a:cubicBezTo>
                  <a:cubicBezTo>
                    <a:pt x="907" y="1438"/>
                    <a:pt x="1468" y="1"/>
                    <a:pt x="1853" y="59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48;p32">
              <a:extLst>
                <a:ext uri="{FF2B5EF4-FFF2-40B4-BE49-F238E27FC236}">
                  <a16:creationId xmlns:a16="http://schemas.microsoft.com/office/drawing/2014/main" id="{F7BAB039-9984-45C9-872D-47A78EBE55BF}"/>
                </a:ext>
              </a:extLst>
            </p:cNvPr>
            <p:cNvSpPr/>
            <p:nvPr/>
          </p:nvSpPr>
          <p:spPr>
            <a:xfrm>
              <a:off x="1282400" y="1999025"/>
              <a:ext cx="86700" cy="68675"/>
            </a:xfrm>
            <a:custGeom>
              <a:avLst/>
              <a:gdLst/>
              <a:ahLst/>
              <a:cxnLst/>
              <a:rect l="l" t="t" r="r" b="b"/>
              <a:pathLst>
                <a:path w="3468" h="2747" extrusionOk="0">
                  <a:moveTo>
                    <a:pt x="125" y="2043"/>
                  </a:moveTo>
                  <a:cubicBezTo>
                    <a:pt x="1" y="2220"/>
                    <a:pt x="103" y="2698"/>
                    <a:pt x="669" y="2724"/>
                  </a:cubicBezTo>
                  <a:cubicBezTo>
                    <a:pt x="1230" y="2746"/>
                    <a:pt x="2698" y="1699"/>
                    <a:pt x="3083" y="850"/>
                  </a:cubicBezTo>
                  <a:cubicBezTo>
                    <a:pt x="3467" y="1"/>
                    <a:pt x="731" y="1181"/>
                    <a:pt x="125" y="20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49;p32">
              <a:extLst>
                <a:ext uri="{FF2B5EF4-FFF2-40B4-BE49-F238E27FC236}">
                  <a16:creationId xmlns:a16="http://schemas.microsoft.com/office/drawing/2014/main" id="{FC774F76-73A7-4607-A304-DB1F59BA4E7C}"/>
                </a:ext>
              </a:extLst>
            </p:cNvPr>
            <p:cNvSpPr/>
            <p:nvPr/>
          </p:nvSpPr>
          <p:spPr>
            <a:xfrm>
              <a:off x="1274350" y="1950400"/>
              <a:ext cx="105900" cy="48550"/>
            </a:xfrm>
            <a:custGeom>
              <a:avLst/>
              <a:gdLst/>
              <a:ahLst/>
              <a:cxnLst/>
              <a:rect l="l" t="t" r="r" b="b"/>
              <a:pathLst>
                <a:path w="4236" h="1942" extrusionOk="0">
                  <a:moveTo>
                    <a:pt x="672" y="5"/>
                  </a:moveTo>
                  <a:cubicBezTo>
                    <a:pt x="456" y="1"/>
                    <a:pt x="0" y="558"/>
                    <a:pt x="296" y="1040"/>
                  </a:cubicBezTo>
                  <a:cubicBezTo>
                    <a:pt x="597" y="1521"/>
                    <a:pt x="2397" y="1941"/>
                    <a:pt x="3316" y="1782"/>
                  </a:cubicBezTo>
                  <a:cubicBezTo>
                    <a:pt x="4236" y="1623"/>
                    <a:pt x="1720" y="23"/>
                    <a:pt x="672" y="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50;p32">
              <a:extLst>
                <a:ext uri="{FF2B5EF4-FFF2-40B4-BE49-F238E27FC236}">
                  <a16:creationId xmlns:a16="http://schemas.microsoft.com/office/drawing/2014/main" id="{17FCC4CA-EA37-4283-8ADF-61AD25510403}"/>
                </a:ext>
              </a:extLst>
            </p:cNvPr>
            <p:cNvSpPr/>
            <p:nvPr/>
          </p:nvSpPr>
          <p:spPr>
            <a:xfrm>
              <a:off x="1228800" y="2197225"/>
              <a:ext cx="36825" cy="39150"/>
            </a:xfrm>
            <a:custGeom>
              <a:avLst/>
              <a:gdLst/>
              <a:ahLst/>
              <a:cxnLst/>
              <a:rect l="l" t="t" r="r" b="b"/>
              <a:pathLst>
                <a:path w="1473" h="1566" extrusionOk="0">
                  <a:moveTo>
                    <a:pt x="1110" y="1380"/>
                  </a:moveTo>
                  <a:cubicBezTo>
                    <a:pt x="836" y="1565"/>
                    <a:pt x="434" y="1468"/>
                    <a:pt x="222" y="1163"/>
                  </a:cubicBezTo>
                  <a:cubicBezTo>
                    <a:pt x="1" y="845"/>
                    <a:pt x="58" y="420"/>
                    <a:pt x="354" y="204"/>
                  </a:cubicBezTo>
                  <a:cubicBezTo>
                    <a:pt x="637" y="0"/>
                    <a:pt x="1040" y="120"/>
                    <a:pt x="1265" y="473"/>
                  </a:cubicBezTo>
                  <a:cubicBezTo>
                    <a:pt x="1473" y="792"/>
                    <a:pt x="1407" y="1176"/>
                    <a:pt x="1110" y="138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51;p32">
              <a:extLst>
                <a:ext uri="{FF2B5EF4-FFF2-40B4-BE49-F238E27FC236}">
                  <a16:creationId xmlns:a16="http://schemas.microsoft.com/office/drawing/2014/main" id="{2688C9C2-4C89-4778-8755-E050BEDE80A0}"/>
                </a:ext>
              </a:extLst>
            </p:cNvPr>
            <p:cNvSpPr/>
            <p:nvPr/>
          </p:nvSpPr>
          <p:spPr>
            <a:xfrm>
              <a:off x="1111525" y="2140625"/>
              <a:ext cx="116425" cy="77500"/>
            </a:xfrm>
            <a:custGeom>
              <a:avLst/>
              <a:gdLst/>
              <a:ahLst/>
              <a:cxnLst/>
              <a:rect l="l" t="t" r="r" b="b"/>
              <a:pathLst>
                <a:path w="4657" h="3100" extrusionOk="0">
                  <a:moveTo>
                    <a:pt x="3900" y="2865"/>
                  </a:moveTo>
                  <a:cubicBezTo>
                    <a:pt x="3016" y="3100"/>
                    <a:pt x="1128" y="2379"/>
                    <a:pt x="562" y="1336"/>
                  </a:cubicBezTo>
                  <a:cubicBezTo>
                    <a:pt x="1" y="292"/>
                    <a:pt x="704" y="0"/>
                    <a:pt x="1942" y="827"/>
                  </a:cubicBezTo>
                  <a:cubicBezTo>
                    <a:pt x="3175" y="1654"/>
                    <a:pt x="4656" y="2667"/>
                    <a:pt x="3900" y="286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52;p32">
              <a:extLst>
                <a:ext uri="{FF2B5EF4-FFF2-40B4-BE49-F238E27FC236}">
                  <a16:creationId xmlns:a16="http://schemas.microsoft.com/office/drawing/2014/main" id="{33FA2439-0083-40D8-B8F1-1286FC8DD0B9}"/>
                </a:ext>
              </a:extLst>
            </p:cNvPr>
            <p:cNvSpPr/>
            <p:nvPr/>
          </p:nvSpPr>
          <p:spPr>
            <a:xfrm>
              <a:off x="1185375" y="2079400"/>
              <a:ext cx="65350" cy="118175"/>
            </a:xfrm>
            <a:custGeom>
              <a:avLst/>
              <a:gdLst/>
              <a:ahLst/>
              <a:cxnLst/>
              <a:rect l="l" t="t" r="r" b="b"/>
              <a:pathLst>
                <a:path w="2614" h="4727" extrusionOk="0">
                  <a:moveTo>
                    <a:pt x="1897" y="4421"/>
                  </a:moveTo>
                  <a:cubicBezTo>
                    <a:pt x="1052" y="4063"/>
                    <a:pt x="0" y="2339"/>
                    <a:pt x="190" y="1172"/>
                  </a:cubicBezTo>
                  <a:cubicBezTo>
                    <a:pt x="380" y="0"/>
                    <a:pt x="1114" y="199"/>
                    <a:pt x="1587" y="1609"/>
                  </a:cubicBezTo>
                  <a:cubicBezTo>
                    <a:pt x="2065" y="3020"/>
                    <a:pt x="2613" y="4726"/>
                    <a:pt x="1897" y="442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53;p32">
              <a:extLst>
                <a:ext uri="{FF2B5EF4-FFF2-40B4-BE49-F238E27FC236}">
                  <a16:creationId xmlns:a16="http://schemas.microsoft.com/office/drawing/2014/main" id="{50BA2431-E493-4FE5-9FCD-48D76C3E168D}"/>
                </a:ext>
              </a:extLst>
            </p:cNvPr>
            <p:cNvSpPr/>
            <p:nvPr/>
          </p:nvSpPr>
          <p:spPr>
            <a:xfrm>
              <a:off x="1252225" y="2101500"/>
              <a:ext cx="46900" cy="104925"/>
            </a:xfrm>
            <a:custGeom>
              <a:avLst/>
              <a:gdLst/>
              <a:ahLst/>
              <a:cxnLst/>
              <a:rect l="l" t="t" r="r" b="b"/>
              <a:pathLst>
                <a:path w="1876" h="4197" extrusionOk="0">
                  <a:moveTo>
                    <a:pt x="1827" y="531"/>
                  </a:moveTo>
                  <a:cubicBezTo>
                    <a:pt x="1814" y="314"/>
                    <a:pt x="1438" y="0"/>
                    <a:pt x="978" y="328"/>
                  </a:cubicBezTo>
                  <a:cubicBezTo>
                    <a:pt x="518" y="659"/>
                    <a:pt x="1" y="2383"/>
                    <a:pt x="222" y="3290"/>
                  </a:cubicBezTo>
                  <a:cubicBezTo>
                    <a:pt x="443" y="4196"/>
                    <a:pt x="1876" y="1579"/>
                    <a:pt x="1827" y="53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54;p32">
              <a:extLst>
                <a:ext uri="{FF2B5EF4-FFF2-40B4-BE49-F238E27FC236}">
                  <a16:creationId xmlns:a16="http://schemas.microsoft.com/office/drawing/2014/main" id="{6800434F-16E7-4E75-B46E-4B816CA3EA57}"/>
                </a:ext>
              </a:extLst>
            </p:cNvPr>
            <p:cNvSpPr/>
            <p:nvPr/>
          </p:nvSpPr>
          <p:spPr>
            <a:xfrm>
              <a:off x="1259200" y="2165825"/>
              <a:ext cx="100050" cy="53750"/>
            </a:xfrm>
            <a:custGeom>
              <a:avLst/>
              <a:gdLst/>
              <a:ahLst/>
              <a:cxnLst/>
              <a:rect l="l" t="t" r="r" b="b"/>
              <a:pathLst>
                <a:path w="4002" h="2150" extrusionOk="0">
                  <a:moveTo>
                    <a:pt x="3812" y="1243"/>
                  </a:moveTo>
                  <a:cubicBezTo>
                    <a:pt x="3984" y="1110"/>
                    <a:pt x="4002" y="390"/>
                    <a:pt x="3471" y="195"/>
                  </a:cubicBezTo>
                  <a:cubicBezTo>
                    <a:pt x="2941" y="1"/>
                    <a:pt x="1261" y="770"/>
                    <a:pt x="633" y="1460"/>
                  </a:cubicBezTo>
                  <a:cubicBezTo>
                    <a:pt x="1" y="2149"/>
                    <a:pt x="2972" y="1871"/>
                    <a:pt x="3812" y="12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55;p32">
              <a:extLst>
                <a:ext uri="{FF2B5EF4-FFF2-40B4-BE49-F238E27FC236}">
                  <a16:creationId xmlns:a16="http://schemas.microsoft.com/office/drawing/2014/main" id="{3C59E9DC-D3B7-41C7-89E3-420A497E328B}"/>
                </a:ext>
              </a:extLst>
            </p:cNvPr>
            <p:cNvSpPr/>
            <p:nvPr/>
          </p:nvSpPr>
          <p:spPr>
            <a:xfrm>
              <a:off x="1265400" y="2224950"/>
              <a:ext cx="111200" cy="61275"/>
            </a:xfrm>
            <a:custGeom>
              <a:avLst/>
              <a:gdLst/>
              <a:ahLst/>
              <a:cxnLst/>
              <a:rect l="l" t="t" r="r" b="b"/>
              <a:pathLst>
                <a:path w="4448" h="2451" extrusionOk="0">
                  <a:moveTo>
                    <a:pt x="708" y="319"/>
                  </a:moveTo>
                  <a:cubicBezTo>
                    <a:pt x="1539" y="1"/>
                    <a:pt x="3338" y="399"/>
                    <a:pt x="3891" y="1252"/>
                  </a:cubicBezTo>
                  <a:cubicBezTo>
                    <a:pt x="4448" y="2101"/>
                    <a:pt x="3785" y="2450"/>
                    <a:pt x="2600" y="1876"/>
                  </a:cubicBezTo>
                  <a:cubicBezTo>
                    <a:pt x="1415" y="1296"/>
                    <a:pt x="0" y="589"/>
                    <a:pt x="708" y="31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56;p32">
              <a:extLst>
                <a:ext uri="{FF2B5EF4-FFF2-40B4-BE49-F238E27FC236}">
                  <a16:creationId xmlns:a16="http://schemas.microsoft.com/office/drawing/2014/main" id="{9B560AB6-D3D2-4E4B-9260-0C033C644C48}"/>
                </a:ext>
              </a:extLst>
            </p:cNvPr>
            <p:cNvSpPr/>
            <p:nvPr/>
          </p:nvSpPr>
          <p:spPr>
            <a:xfrm>
              <a:off x="1248150" y="2247950"/>
              <a:ext cx="63125" cy="97400"/>
            </a:xfrm>
            <a:custGeom>
              <a:avLst/>
              <a:gdLst/>
              <a:ahLst/>
              <a:cxnLst/>
              <a:rect l="l" t="t" r="r" b="b"/>
              <a:pathLst>
                <a:path w="2525" h="3896" extrusionOk="0">
                  <a:moveTo>
                    <a:pt x="686" y="177"/>
                  </a:moveTo>
                  <a:cubicBezTo>
                    <a:pt x="1490" y="385"/>
                    <a:pt x="2525" y="1778"/>
                    <a:pt x="2366" y="2839"/>
                  </a:cubicBezTo>
                  <a:cubicBezTo>
                    <a:pt x="2211" y="3896"/>
                    <a:pt x="1512" y="3816"/>
                    <a:pt x="1035" y="2627"/>
                  </a:cubicBezTo>
                  <a:cubicBezTo>
                    <a:pt x="557" y="1437"/>
                    <a:pt x="0" y="1"/>
                    <a:pt x="686" y="177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57;p32">
              <a:extLst>
                <a:ext uri="{FF2B5EF4-FFF2-40B4-BE49-F238E27FC236}">
                  <a16:creationId xmlns:a16="http://schemas.microsoft.com/office/drawing/2014/main" id="{DCDE03E3-CA7E-4F28-888C-C22ABC0AC0F6}"/>
                </a:ext>
              </a:extLst>
            </p:cNvPr>
            <p:cNvSpPr/>
            <p:nvPr/>
          </p:nvSpPr>
          <p:spPr>
            <a:xfrm>
              <a:off x="1202400" y="2240225"/>
              <a:ext cx="45000" cy="106575"/>
            </a:xfrm>
            <a:custGeom>
              <a:avLst/>
              <a:gdLst/>
              <a:ahLst/>
              <a:cxnLst/>
              <a:rect l="l" t="t" r="r" b="b"/>
              <a:pathLst>
                <a:path w="1800" h="4263" extrusionOk="0">
                  <a:moveTo>
                    <a:pt x="137" y="3763"/>
                  </a:moveTo>
                  <a:cubicBezTo>
                    <a:pt x="164" y="3979"/>
                    <a:pt x="562" y="4262"/>
                    <a:pt x="995" y="3900"/>
                  </a:cubicBezTo>
                  <a:cubicBezTo>
                    <a:pt x="1424" y="3533"/>
                    <a:pt x="1799" y="1773"/>
                    <a:pt x="1508" y="884"/>
                  </a:cubicBezTo>
                  <a:cubicBezTo>
                    <a:pt x="1216" y="0"/>
                    <a:pt x="0" y="2724"/>
                    <a:pt x="137" y="376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58;p32">
              <a:extLst>
                <a:ext uri="{FF2B5EF4-FFF2-40B4-BE49-F238E27FC236}">
                  <a16:creationId xmlns:a16="http://schemas.microsoft.com/office/drawing/2014/main" id="{1AD07528-4320-44F0-BC85-D424F8EBA22E}"/>
                </a:ext>
              </a:extLst>
            </p:cNvPr>
            <p:cNvSpPr/>
            <p:nvPr/>
          </p:nvSpPr>
          <p:spPr>
            <a:xfrm>
              <a:off x="1138600" y="2226625"/>
              <a:ext cx="97200" cy="59600"/>
            </a:xfrm>
            <a:custGeom>
              <a:avLst/>
              <a:gdLst/>
              <a:ahLst/>
              <a:cxnLst/>
              <a:rect l="l" t="t" r="r" b="b"/>
              <a:pathLst>
                <a:path w="3888" h="2384" extrusionOk="0">
                  <a:moveTo>
                    <a:pt x="160" y="1216"/>
                  </a:moveTo>
                  <a:cubicBezTo>
                    <a:pt x="1" y="1362"/>
                    <a:pt x="41" y="2078"/>
                    <a:pt x="585" y="2233"/>
                  </a:cubicBezTo>
                  <a:cubicBezTo>
                    <a:pt x="1133" y="2383"/>
                    <a:pt x="2742" y="1481"/>
                    <a:pt x="3317" y="739"/>
                  </a:cubicBezTo>
                  <a:cubicBezTo>
                    <a:pt x="3887" y="0"/>
                    <a:pt x="947" y="522"/>
                    <a:pt x="160" y="1216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59;p32">
              <a:extLst>
                <a:ext uri="{FF2B5EF4-FFF2-40B4-BE49-F238E27FC236}">
                  <a16:creationId xmlns:a16="http://schemas.microsoft.com/office/drawing/2014/main" id="{E49FFE07-F46D-4D11-A19A-1ED2E62413B9}"/>
                </a:ext>
              </a:extLst>
            </p:cNvPr>
            <p:cNvSpPr/>
            <p:nvPr/>
          </p:nvSpPr>
          <p:spPr>
            <a:xfrm>
              <a:off x="1482800" y="2156000"/>
              <a:ext cx="63300" cy="101250"/>
            </a:xfrm>
            <a:custGeom>
              <a:avLst/>
              <a:gdLst/>
              <a:ahLst/>
              <a:cxnLst/>
              <a:rect l="l" t="t" r="r" b="b"/>
              <a:pathLst>
                <a:path w="2532" h="4050" extrusionOk="0">
                  <a:moveTo>
                    <a:pt x="689" y="1"/>
                  </a:moveTo>
                  <a:cubicBezTo>
                    <a:pt x="463" y="1"/>
                    <a:pt x="274" y="251"/>
                    <a:pt x="191" y="765"/>
                  </a:cubicBezTo>
                  <a:cubicBezTo>
                    <a:pt x="1" y="1937"/>
                    <a:pt x="1057" y="3656"/>
                    <a:pt x="1902" y="4015"/>
                  </a:cubicBezTo>
                  <a:cubicBezTo>
                    <a:pt x="1958" y="4038"/>
                    <a:pt x="2007" y="4049"/>
                    <a:pt x="2048" y="4049"/>
                  </a:cubicBezTo>
                  <a:cubicBezTo>
                    <a:pt x="2532" y="4049"/>
                    <a:pt x="2028" y="2502"/>
                    <a:pt x="1592" y="1203"/>
                  </a:cubicBezTo>
                  <a:cubicBezTo>
                    <a:pt x="1327" y="411"/>
                    <a:pt x="978" y="1"/>
                    <a:pt x="689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60;p32">
              <a:extLst>
                <a:ext uri="{FF2B5EF4-FFF2-40B4-BE49-F238E27FC236}">
                  <a16:creationId xmlns:a16="http://schemas.microsoft.com/office/drawing/2014/main" id="{88B94D87-8B0E-498E-BA5E-2BC5322B24F4}"/>
                </a:ext>
              </a:extLst>
            </p:cNvPr>
            <p:cNvSpPr/>
            <p:nvPr/>
          </p:nvSpPr>
          <p:spPr>
            <a:xfrm>
              <a:off x="1096975" y="1968775"/>
              <a:ext cx="44650" cy="84100"/>
            </a:xfrm>
            <a:custGeom>
              <a:avLst/>
              <a:gdLst/>
              <a:ahLst/>
              <a:cxnLst/>
              <a:rect l="l" t="t" r="r" b="b"/>
              <a:pathLst>
                <a:path w="1786" h="3364" extrusionOk="0">
                  <a:moveTo>
                    <a:pt x="1328" y="1"/>
                  </a:moveTo>
                  <a:cubicBezTo>
                    <a:pt x="893" y="1"/>
                    <a:pt x="0" y="2153"/>
                    <a:pt x="119" y="3050"/>
                  </a:cubicBezTo>
                  <a:cubicBezTo>
                    <a:pt x="136" y="3192"/>
                    <a:pt x="313" y="3363"/>
                    <a:pt x="554" y="3363"/>
                  </a:cubicBezTo>
                  <a:cubicBezTo>
                    <a:pt x="682" y="3363"/>
                    <a:pt x="827" y="3315"/>
                    <a:pt x="976" y="3187"/>
                  </a:cubicBezTo>
                  <a:cubicBezTo>
                    <a:pt x="1410" y="2820"/>
                    <a:pt x="1785" y="1061"/>
                    <a:pt x="1494" y="176"/>
                  </a:cubicBezTo>
                  <a:cubicBezTo>
                    <a:pt x="1454" y="55"/>
                    <a:pt x="1396" y="1"/>
                    <a:pt x="132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61;p32">
              <a:extLst>
                <a:ext uri="{FF2B5EF4-FFF2-40B4-BE49-F238E27FC236}">
                  <a16:creationId xmlns:a16="http://schemas.microsoft.com/office/drawing/2014/main" id="{98429668-CD42-4AD2-9F0C-2E6D34D0B589}"/>
                </a:ext>
              </a:extLst>
            </p:cNvPr>
            <p:cNvSpPr/>
            <p:nvPr/>
          </p:nvSpPr>
          <p:spPr>
            <a:xfrm>
              <a:off x="1091200" y="1946975"/>
              <a:ext cx="29300" cy="29975"/>
            </a:xfrm>
            <a:custGeom>
              <a:avLst/>
              <a:gdLst/>
              <a:ahLst/>
              <a:cxnLst/>
              <a:rect l="l" t="t" r="r" b="b"/>
              <a:pathLst>
                <a:path w="1172" h="1199" extrusionOk="0">
                  <a:moveTo>
                    <a:pt x="566" y="0"/>
                  </a:moveTo>
                  <a:cubicBezTo>
                    <a:pt x="376" y="381"/>
                    <a:pt x="186" y="779"/>
                    <a:pt x="0" y="1199"/>
                  </a:cubicBezTo>
                  <a:cubicBezTo>
                    <a:pt x="398" y="942"/>
                    <a:pt x="761" y="637"/>
                    <a:pt x="977" y="359"/>
                  </a:cubicBezTo>
                  <a:cubicBezTo>
                    <a:pt x="1172" y="111"/>
                    <a:pt x="960" y="5"/>
                    <a:pt x="5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62;p32">
              <a:extLst>
                <a:ext uri="{FF2B5EF4-FFF2-40B4-BE49-F238E27FC236}">
                  <a16:creationId xmlns:a16="http://schemas.microsoft.com/office/drawing/2014/main" id="{2C5A302C-CC46-4196-8D24-E0DC0DA83F2B}"/>
                </a:ext>
              </a:extLst>
            </p:cNvPr>
            <p:cNvSpPr/>
            <p:nvPr/>
          </p:nvSpPr>
          <p:spPr>
            <a:xfrm>
              <a:off x="1033725" y="2173525"/>
              <a:ext cx="28100" cy="71025"/>
            </a:xfrm>
            <a:custGeom>
              <a:avLst/>
              <a:gdLst/>
              <a:ahLst/>
              <a:cxnLst/>
              <a:rect l="l" t="t" r="r" b="b"/>
              <a:pathLst>
                <a:path w="1124" h="2841" extrusionOk="0">
                  <a:moveTo>
                    <a:pt x="640" y="0"/>
                  </a:moveTo>
                  <a:cubicBezTo>
                    <a:pt x="521" y="0"/>
                    <a:pt x="386" y="40"/>
                    <a:pt x="243" y="144"/>
                  </a:cubicBezTo>
                  <a:cubicBezTo>
                    <a:pt x="164" y="205"/>
                    <a:pt x="93" y="285"/>
                    <a:pt x="40" y="373"/>
                  </a:cubicBezTo>
                  <a:cubicBezTo>
                    <a:pt x="0" y="1196"/>
                    <a:pt x="40" y="2023"/>
                    <a:pt x="155" y="2840"/>
                  </a:cubicBezTo>
                  <a:cubicBezTo>
                    <a:pt x="615" y="2182"/>
                    <a:pt x="1123" y="979"/>
                    <a:pt x="1092" y="347"/>
                  </a:cubicBezTo>
                  <a:cubicBezTo>
                    <a:pt x="1083" y="198"/>
                    <a:pt x="902" y="0"/>
                    <a:pt x="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63;p32">
              <a:extLst>
                <a:ext uri="{FF2B5EF4-FFF2-40B4-BE49-F238E27FC236}">
                  <a16:creationId xmlns:a16="http://schemas.microsoft.com/office/drawing/2014/main" id="{6C6AED10-81FE-4C8E-8138-B295CF83D891}"/>
                </a:ext>
              </a:extLst>
            </p:cNvPr>
            <p:cNvSpPr/>
            <p:nvPr/>
          </p:nvSpPr>
          <p:spPr>
            <a:xfrm>
              <a:off x="1041675" y="2237350"/>
              <a:ext cx="80825" cy="42475"/>
            </a:xfrm>
            <a:custGeom>
              <a:avLst/>
              <a:gdLst/>
              <a:ahLst/>
              <a:cxnLst/>
              <a:rect l="l" t="t" r="r" b="b"/>
              <a:pathLst>
                <a:path w="3233" h="1699" extrusionOk="0">
                  <a:moveTo>
                    <a:pt x="2494" y="1"/>
                  </a:moveTo>
                  <a:cubicBezTo>
                    <a:pt x="1870" y="1"/>
                    <a:pt x="627" y="583"/>
                    <a:pt x="1" y="1158"/>
                  </a:cubicBezTo>
                  <a:cubicBezTo>
                    <a:pt x="40" y="1331"/>
                    <a:pt x="85" y="1503"/>
                    <a:pt x="129" y="1676"/>
                  </a:cubicBezTo>
                  <a:cubicBezTo>
                    <a:pt x="235" y="1691"/>
                    <a:pt x="361" y="1699"/>
                    <a:pt x="500" y="1699"/>
                  </a:cubicBezTo>
                  <a:cubicBezTo>
                    <a:pt x="1304" y="1699"/>
                    <a:pt x="2545" y="1448"/>
                    <a:pt x="3042" y="1074"/>
                  </a:cubicBezTo>
                  <a:cubicBezTo>
                    <a:pt x="3215" y="946"/>
                    <a:pt x="3232" y="226"/>
                    <a:pt x="2702" y="31"/>
                  </a:cubicBezTo>
                  <a:cubicBezTo>
                    <a:pt x="2645" y="10"/>
                    <a:pt x="2574" y="1"/>
                    <a:pt x="249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64;p32">
              <a:extLst>
                <a:ext uri="{FF2B5EF4-FFF2-40B4-BE49-F238E27FC236}">
                  <a16:creationId xmlns:a16="http://schemas.microsoft.com/office/drawing/2014/main" id="{DC9A5658-547D-4273-8874-DCF818BE9F60}"/>
                </a:ext>
              </a:extLst>
            </p:cNvPr>
            <p:cNvSpPr/>
            <p:nvPr/>
          </p:nvSpPr>
          <p:spPr>
            <a:xfrm>
              <a:off x="1414550" y="2215750"/>
              <a:ext cx="110825" cy="64050"/>
            </a:xfrm>
            <a:custGeom>
              <a:avLst/>
              <a:gdLst/>
              <a:ahLst/>
              <a:cxnLst/>
              <a:rect l="l" t="t" r="r" b="b"/>
              <a:pathLst>
                <a:path w="4433" h="2562" extrusionOk="0">
                  <a:moveTo>
                    <a:pt x="548" y="1"/>
                  </a:moveTo>
                  <a:cubicBezTo>
                    <a:pt x="124" y="1"/>
                    <a:pt x="1" y="357"/>
                    <a:pt x="343" y="988"/>
                  </a:cubicBezTo>
                  <a:cubicBezTo>
                    <a:pt x="833" y="1898"/>
                    <a:pt x="2331" y="2562"/>
                    <a:pt x="3295" y="2562"/>
                  </a:cubicBezTo>
                  <a:cubicBezTo>
                    <a:pt x="3437" y="2562"/>
                    <a:pt x="3567" y="2548"/>
                    <a:pt x="3681" y="2518"/>
                  </a:cubicBezTo>
                  <a:cubicBezTo>
                    <a:pt x="4433" y="2319"/>
                    <a:pt x="2956" y="1306"/>
                    <a:pt x="1718" y="479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65;p32">
              <a:extLst>
                <a:ext uri="{FF2B5EF4-FFF2-40B4-BE49-F238E27FC236}">
                  <a16:creationId xmlns:a16="http://schemas.microsoft.com/office/drawing/2014/main" id="{004A74B1-1458-444F-9E25-BB89BC505F2F}"/>
                </a:ext>
              </a:extLst>
            </p:cNvPr>
            <p:cNvSpPr/>
            <p:nvPr/>
          </p:nvSpPr>
          <p:spPr>
            <a:xfrm>
              <a:off x="1051175" y="2297525"/>
              <a:ext cx="83975" cy="48775"/>
            </a:xfrm>
            <a:custGeom>
              <a:avLst/>
              <a:gdLst/>
              <a:ahLst/>
              <a:cxnLst/>
              <a:rect l="l" t="t" r="r" b="b"/>
              <a:pathLst>
                <a:path w="3359" h="1951" extrusionOk="0">
                  <a:moveTo>
                    <a:pt x="513" y="1"/>
                  </a:moveTo>
                  <a:cubicBezTo>
                    <a:pt x="328" y="1"/>
                    <a:pt x="154" y="17"/>
                    <a:pt x="1" y="51"/>
                  </a:cubicBezTo>
                  <a:cubicBezTo>
                    <a:pt x="120" y="378"/>
                    <a:pt x="253" y="692"/>
                    <a:pt x="399" y="993"/>
                  </a:cubicBezTo>
                  <a:cubicBezTo>
                    <a:pt x="783" y="1214"/>
                    <a:pt x="1256" y="1448"/>
                    <a:pt x="1698" y="1665"/>
                  </a:cubicBezTo>
                  <a:cubicBezTo>
                    <a:pt x="2099" y="1861"/>
                    <a:pt x="2440" y="1951"/>
                    <a:pt x="2694" y="1951"/>
                  </a:cubicBezTo>
                  <a:cubicBezTo>
                    <a:pt x="3192" y="1951"/>
                    <a:pt x="3358" y="1607"/>
                    <a:pt x="2990" y="1042"/>
                  </a:cubicBezTo>
                  <a:cubicBezTo>
                    <a:pt x="2565" y="386"/>
                    <a:pt x="1406" y="1"/>
                    <a:pt x="5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66;p32">
              <a:extLst>
                <a:ext uri="{FF2B5EF4-FFF2-40B4-BE49-F238E27FC236}">
                  <a16:creationId xmlns:a16="http://schemas.microsoft.com/office/drawing/2014/main" id="{16C255B8-3A02-482C-9CEF-10767C3EEC93}"/>
                </a:ext>
              </a:extLst>
            </p:cNvPr>
            <p:cNvSpPr/>
            <p:nvPr/>
          </p:nvSpPr>
          <p:spPr>
            <a:xfrm>
              <a:off x="1550900" y="2184950"/>
              <a:ext cx="16700" cy="69950"/>
            </a:xfrm>
            <a:custGeom>
              <a:avLst/>
              <a:gdLst/>
              <a:ahLst/>
              <a:cxnLst/>
              <a:rect l="l" t="t" r="r" b="b"/>
              <a:pathLst>
                <a:path w="668" h="2798" extrusionOk="0">
                  <a:moveTo>
                    <a:pt x="650" y="0"/>
                  </a:moveTo>
                  <a:lnTo>
                    <a:pt x="650" y="0"/>
                  </a:lnTo>
                  <a:cubicBezTo>
                    <a:pt x="292" y="641"/>
                    <a:pt x="0" y="1884"/>
                    <a:pt x="173" y="2609"/>
                  </a:cubicBezTo>
                  <a:cubicBezTo>
                    <a:pt x="205" y="2740"/>
                    <a:pt x="262" y="2798"/>
                    <a:pt x="336" y="2798"/>
                  </a:cubicBezTo>
                  <a:cubicBezTo>
                    <a:pt x="362" y="2798"/>
                    <a:pt x="390" y="2791"/>
                    <a:pt x="420" y="2777"/>
                  </a:cubicBezTo>
                  <a:cubicBezTo>
                    <a:pt x="593" y="1862"/>
                    <a:pt x="668" y="929"/>
                    <a:pt x="65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67;p32">
              <a:extLst>
                <a:ext uri="{FF2B5EF4-FFF2-40B4-BE49-F238E27FC236}">
                  <a16:creationId xmlns:a16="http://schemas.microsoft.com/office/drawing/2014/main" id="{72BB636C-3854-4A9E-8C6A-3600896191A1}"/>
                </a:ext>
              </a:extLst>
            </p:cNvPr>
            <p:cNvSpPr/>
            <p:nvPr/>
          </p:nvSpPr>
          <p:spPr>
            <a:xfrm>
              <a:off x="1357675" y="2366450"/>
              <a:ext cx="46625" cy="82325"/>
            </a:xfrm>
            <a:custGeom>
              <a:avLst/>
              <a:gdLst/>
              <a:ahLst/>
              <a:cxnLst/>
              <a:rect l="l" t="t" r="r" b="b"/>
              <a:pathLst>
                <a:path w="1865" h="3293" extrusionOk="0">
                  <a:moveTo>
                    <a:pt x="1370" y="0"/>
                  </a:moveTo>
                  <a:cubicBezTo>
                    <a:pt x="1251" y="0"/>
                    <a:pt x="1116" y="40"/>
                    <a:pt x="974" y="142"/>
                  </a:cubicBezTo>
                  <a:cubicBezTo>
                    <a:pt x="514" y="473"/>
                    <a:pt x="1" y="2197"/>
                    <a:pt x="218" y="3104"/>
                  </a:cubicBezTo>
                  <a:cubicBezTo>
                    <a:pt x="249" y="3235"/>
                    <a:pt x="306" y="3293"/>
                    <a:pt x="380" y="3293"/>
                  </a:cubicBezTo>
                  <a:cubicBezTo>
                    <a:pt x="820" y="3293"/>
                    <a:pt x="1864" y="1242"/>
                    <a:pt x="1822" y="345"/>
                  </a:cubicBezTo>
                  <a:cubicBezTo>
                    <a:pt x="1813" y="196"/>
                    <a:pt x="1632" y="0"/>
                    <a:pt x="137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68;p32">
              <a:extLst>
                <a:ext uri="{FF2B5EF4-FFF2-40B4-BE49-F238E27FC236}">
                  <a16:creationId xmlns:a16="http://schemas.microsoft.com/office/drawing/2014/main" id="{C262C7A7-21D5-494D-92EB-C410851A088A}"/>
                </a:ext>
              </a:extLst>
            </p:cNvPr>
            <p:cNvSpPr/>
            <p:nvPr/>
          </p:nvSpPr>
          <p:spPr>
            <a:xfrm>
              <a:off x="1356250" y="1783050"/>
              <a:ext cx="36275" cy="32050"/>
            </a:xfrm>
            <a:custGeom>
              <a:avLst/>
              <a:gdLst/>
              <a:ahLst/>
              <a:cxnLst/>
              <a:rect l="l" t="t" r="r" b="b"/>
              <a:pathLst>
                <a:path w="1451" h="128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11"/>
                    <a:pt x="84" y="222"/>
                    <a:pt x="129" y="328"/>
                  </a:cubicBezTo>
                  <a:cubicBezTo>
                    <a:pt x="381" y="961"/>
                    <a:pt x="699" y="1281"/>
                    <a:pt x="963" y="1281"/>
                  </a:cubicBezTo>
                  <a:cubicBezTo>
                    <a:pt x="1185" y="1281"/>
                    <a:pt x="1370" y="1057"/>
                    <a:pt x="1451" y="606"/>
                  </a:cubicBezTo>
                  <a:cubicBezTo>
                    <a:pt x="1274" y="509"/>
                    <a:pt x="1101" y="421"/>
                    <a:pt x="929" y="341"/>
                  </a:cubicBezTo>
                  <a:cubicBezTo>
                    <a:pt x="628" y="204"/>
                    <a:pt x="314" y="94"/>
                    <a:pt x="0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69;p32">
              <a:extLst>
                <a:ext uri="{FF2B5EF4-FFF2-40B4-BE49-F238E27FC236}">
                  <a16:creationId xmlns:a16="http://schemas.microsoft.com/office/drawing/2014/main" id="{074E654D-DD3B-4CD2-9F35-DB007CEC9597}"/>
                </a:ext>
              </a:extLst>
            </p:cNvPr>
            <p:cNvSpPr/>
            <p:nvPr/>
          </p:nvSpPr>
          <p:spPr>
            <a:xfrm>
              <a:off x="1290700" y="2349850"/>
              <a:ext cx="63275" cy="101175"/>
            </a:xfrm>
            <a:custGeom>
              <a:avLst/>
              <a:gdLst/>
              <a:ahLst/>
              <a:cxnLst/>
              <a:rect l="l" t="t" r="r" b="b"/>
              <a:pathLst>
                <a:path w="2531" h="4047" extrusionOk="0">
                  <a:moveTo>
                    <a:pt x="688" y="1"/>
                  </a:moveTo>
                  <a:cubicBezTo>
                    <a:pt x="462" y="1"/>
                    <a:pt x="274" y="250"/>
                    <a:pt x="191" y="761"/>
                  </a:cubicBezTo>
                  <a:cubicBezTo>
                    <a:pt x="1" y="1933"/>
                    <a:pt x="1057" y="3657"/>
                    <a:pt x="1902" y="4011"/>
                  </a:cubicBezTo>
                  <a:cubicBezTo>
                    <a:pt x="1959" y="4035"/>
                    <a:pt x="2008" y="4047"/>
                    <a:pt x="2049" y="4047"/>
                  </a:cubicBezTo>
                  <a:cubicBezTo>
                    <a:pt x="2530" y="4047"/>
                    <a:pt x="2028" y="2502"/>
                    <a:pt x="1592" y="1203"/>
                  </a:cubicBezTo>
                  <a:cubicBezTo>
                    <a:pt x="1326" y="411"/>
                    <a:pt x="977" y="1"/>
                    <a:pt x="68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70;p32">
              <a:extLst>
                <a:ext uri="{FF2B5EF4-FFF2-40B4-BE49-F238E27FC236}">
                  <a16:creationId xmlns:a16="http://schemas.microsoft.com/office/drawing/2014/main" id="{48107A20-6CFE-4780-B7CE-A38C965396B8}"/>
                </a:ext>
              </a:extLst>
            </p:cNvPr>
            <p:cNvSpPr/>
            <p:nvPr/>
          </p:nvSpPr>
          <p:spPr>
            <a:xfrm>
              <a:off x="1290050" y="1777025"/>
              <a:ext cx="36700" cy="42725"/>
            </a:xfrm>
            <a:custGeom>
              <a:avLst/>
              <a:gdLst/>
              <a:ahLst/>
              <a:cxnLst/>
              <a:rect l="l" t="t" r="r" b="b"/>
              <a:pathLst>
                <a:path w="1468" h="1709" extrusionOk="0">
                  <a:moveTo>
                    <a:pt x="853" y="0"/>
                  </a:moveTo>
                  <a:cubicBezTo>
                    <a:pt x="657" y="0"/>
                    <a:pt x="462" y="9"/>
                    <a:pt x="265" y="30"/>
                  </a:cubicBezTo>
                  <a:cubicBezTo>
                    <a:pt x="102" y="542"/>
                    <a:pt x="0" y="1060"/>
                    <a:pt x="44" y="1396"/>
                  </a:cubicBezTo>
                  <a:cubicBezTo>
                    <a:pt x="64" y="1537"/>
                    <a:pt x="241" y="1709"/>
                    <a:pt x="482" y="1709"/>
                  </a:cubicBezTo>
                  <a:cubicBezTo>
                    <a:pt x="610" y="1709"/>
                    <a:pt x="756" y="1660"/>
                    <a:pt x="906" y="1533"/>
                  </a:cubicBezTo>
                  <a:cubicBezTo>
                    <a:pt x="1145" y="1329"/>
                    <a:pt x="1366" y="702"/>
                    <a:pt x="1468" y="25"/>
                  </a:cubicBezTo>
                  <a:cubicBezTo>
                    <a:pt x="1366" y="16"/>
                    <a:pt x="1265" y="12"/>
                    <a:pt x="1163" y="7"/>
                  </a:cubicBezTo>
                  <a:cubicBezTo>
                    <a:pt x="1059" y="3"/>
                    <a:pt x="956" y="0"/>
                    <a:pt x="853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71;p32">
              <a:extLst>
                <a:ext uri="{FF2B5EF4-FFF2-40B4-BE49-F238E27FC236}">
                  <a16:creationId xmlns:a16="http://schemas.microsoft.com/office/drawing/2014/main" id="{DCDADD63-BC63-41E6-BEC6-FCFF302DD3BC}"/>
                </a:ext>
              </a:extLst>
            </p:cNvPr>
            <p:cNvSpPr/>
            <p:nvPr/>
          </p:nvSpPr>
          <p:spPr>
            <a:xfrm>
              <a:off x="1222525" y="2409575"/>
              <a:ext cx="96825" cy="57175"/>
            </a:xfrm>
            <a:custGeom>
              <a:avLst/>
              <a:gdLst/>
              <a:ahLst/>
              <a:cxnLst/>
              <a:rect l="l" t="t" r="r" b="b"/>
              <a:pathLst>
                <a:path w="3873" h="2287" extrusionOk="0">
                  <a:moveTo>
                    <a:pt x="548" y="1"/>
                  </a:moveTo>
                  <a:cubicBezTo>
                    <a:pt x="124" y="1"/>
                    <a:pt x="0" y="358"/>
                    <a:pt x="340" y="990"/>
                  </a:cubicBezTo>
                  <a:cubicBezTo>
                    <a:pt x="619" y="1498"/>
                    <a:pt x="1207" y="1927"/>
                    <a:pt x="1843" y="2210"/>
                  </a:cubicBezTo>
                  <a:cubicBezTo>
                    <a:pt x="2113" y="2241"/>
                    <a:pt x="2383" y="2263"/>
                    <a:pt x="2657" y="2276"/>
                  </a:cubicBezTo>
                  <a:cubicBezTo>
                    <a:pt x="2818" y="2283"/>
                    <a:pt x="2979" y="2287"/>
                    <a:pt x="3141" y="2287"/>
                  </a:cubicBezTo>
                  <a:cubicBezTo>
                    <a:pt x="3385" y="2287"/>
                    <a:pt x="3629" y="2279"/>
                    <a:pt x="3873" y="2263"/>
                  </a:cubicBezTo>
                  <a:cubicBezTo>
                    <a:pt x="3762" y="1865"/>
                    <a:pt x="2670" y="1118"/>
                    <a:pt x="1720" y="481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72;p32">
              <a:extLst>
                <a:ext uri="{FF2B5EF4-FFF2-40B4-BE49-F238E27FC236}">
                  <a16:creationId xmlns:a16="http://schemas.microsoft.com/office/drawing/2014/main" id="{8A25D2F4-FC5A-4748-97C7-C03DB0C5CBB4}"/>
                </a:ext>
              </a:extLst>
            </p:cNvPr>
            <p:cNvSpPr/>
            <p:nvPr/>
          </p:nvSpPr>
          <p:spPr>
            <a:xfrm>
              <a:off x="1436050" y="2302625"/>
              <a:ext cx="87850" cy="46675"/>
            </a:xfrm>
            <a:custGeom>
              <a:avLst/>
              <a:gdLst/>
              <a:ahLst/>
              <a:cxnLst/>
              <a:rect l="l" t="t" r="r" b="b"/>
              <a:pathLst>
                <a:path w="3514" h="1867" extrusionOk="0">
                  <a:moveTo>
                    <a:pt x="2887" y="0"/>
                  </a:moveTo>
                  <a:cubicBezTo>
                    <a:pt x="2117" y="0"/>
                    <a:pt x="681" y="379"/>
                    <a:pt x="169" y="833"/>
                  </a:cubicBezTo>
                  <a:cubicBezTo>
                    <a:pt x="1" y="979"/>
                    <a:pt x="45" y="1695"/>
                    <a:pt x="589" y="1850"/>
                  </a:cubicBezTo>
                  <a:cubicBezTo>
                    <a:pt x="630" y="1861"/>
                    <a:pt x="677" y="1867"/>
                    <a:pt x="729" y="1867"/>
                  </a:cubicBezTo>
                  <a:cubicBezTo>
                    <a:pt x="1372" y="1867"/>
                    <a:pt x="2789" y="1047"/>
                    <a:pt x="3316" y="360"/>
                  </a:cubicBezTo>
                  <a:cubicBezTo>
                    <a:pt x="3513" y="105"/>
                    <a:pt x="3292" y="0"/>
                    <a:pt x="288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73;p32">
              <a:extLst>
                <a:ext uri="{FF2B5EF4-FFF2-40B4-BE49-F238E27FC236}">
                  <a16:creationId xmlns:a16="http://schemas.microsoft.com/office/drawing/2014/main" id="{AA8D8500-95A7-4654-9A05-71523A313F51}"/>
                </a:ext>
              </a:extLst>
            </p:cNvPr>
            <p:cNvSpPr/>
            <p:nvPr/>
          </p:nvSpPr>
          <p:spPr>
            <a:xfrm>
              <a:off x="1341425" y="2460075"/>
              <a:ext cx="15500" cy="4000"/>
            </a:xfrm>
            <a:custGeom>
              <a:avLst/>
              <a:gdLst/>
              <a:ahLst/>
              <a:cxnLst/>
              <a:rect l="l" t="t" r="r" b="b"/>
              <a:pathLst>
                <a:path w="620" h="160" extrusionOk="0">
                  <a:moveTo>
                    <a:pt x="383" y="1"/>
                  </a:moveTo>
                  <a:cubicBezTo>
                    <a:pt x="271" y="1"/>
                    <a:pt x="160" y="35"/>
                    <a:pt x="67" y="102"/>
                  </a:cubicBezTo>
                  <a:cubicBezTo>
                    <a:pt x="41" y="119"/>
                    <a:pt x="19" y="137"/>
                    <a:pt x="1" y="159"/>
                  </a:cubicBezTo>
                  <a:cubicBezTo>
                    <a:pt x="209" y="128"/>
                    <a:pt x="412" y="93"/>
                    <a:pt x="620" y="53"/>
                  </a:cubicBezTo>
                  <a:cubicBezTo>
                    <a:pt x="544" y="18"/>
                    <a:pt x="463" y="1"/>
                    <a:pt x="38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74;p32">
              <a:extLst>
                <a:ext uri="{FF2B5EF4-FFF2-40B4-BE49-F238E27FC236}">
                  <a16:creationId xmlns:a16="http://schemas.microsoft.com/office/drawing/2014/main" id="{86C5478A-079E-445F-9558-6B3FCB657E65}"/>
                </a:ext>
              </a:extLst>
            </p:cNvPr>
            <p:cNvSpPr/>
            <p:nvPr/>
          </p:nvSpPr>
          <p:spPr>
            <a:xfrm>
              <a:off x="1393275" y="2431000"/>
              <a:ext cx="45775" cy="20800"/>
            </a:xfrm>
            <a:custGeom>
              <a:avLst/>
              <a:gdLst/>
              <a:ahLst/>
              <a:cxnLst/>
              <a:rect l="l" t="t" r="r" b="b"/>
              <a:pathLst>
                <a:path w="1831" h="832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1300" y="102"/>
                    <a:pt x="558" y="442"/>
                    <a:pt x="1" y="831"/>
                  </a:cubicBezTo>
                  <a:cubicBezTo>
                    <a:pt x="637" y="610"/>
                    <a:pt x="1247" y="336"/>
                    <a:pt x="1831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75;p32">
              <a:extLst>
                <a:ext uri="{FF2B5EF4-FFF2-40B4-BE49-F238E27FC236}">
                  <a16:creationId xmlns:a16="http://schemas.microsoft.com/office/drawing/2014/main" id="{9EC1EB55-CC7F-4471-9FA8-099CA823F477}"/>
                </a:ext>
              </a:extLst>
            </p:cNvPr>
            <p:cNvSpPr/>
            <p:nvPr/>
          </p:nvSpPr>
          <p:spPr>
            <a:xfrm>
              <a:off x="1506450" y="2324400"/>
              <a:ext cx="30550" cy="49700"/>
            </a:xfrm>
            <a:custGeom>
              <a:avLst/>
              <a:gdLst/>
              <a:ahLst/>
              <a:cxnLst/>
              <a:rect l="l" t="t" r="r" b="b"/>
              <a:pathLst>
                <a:path w="1222" h="1988" extrusionOk="0">
                  <a:moveTo>
                    <a:pt x="1080" y="0"/>
                  </a:moveTo>
                  <a:cubicBezTo>
                    <a:pt x="777" y="0"/>
                    <a:pt x="251" y="1049"/>
                    <a:pt x="1" y="1987"/>
                  </a:cubicBezTo>
                  <a:cubicBezTo>
                    <a:pt x="478" y="1408"/>
                    <a:pt x="885" y="780"/>
                    <a:pt x="1221" y="113"/>
                  </a:cubicBezTo>
                  <a:cubicBezTo>
                    <a:pt x="1184" y="35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76;p32">
              <a:extLst>
                <a:ext uri="{FF2B5EF4-FFF2-40B4-BE49-F238E27FC236}">
                  <a16:creationId xmlns:a16="http://schemas.microsoft.com/office/drawing/2014/main" id="{84AB8A40-BD1C-4D21-884E-E6DD1F7955B5}"/>
                </a:ext>
              </a:extLst>
            </p:cNvPr>
            <p:cNvSpPr/>
            <p:nvPr/>
          </p:nvSpPr>
          <p:spPr>
            <a:xfrm>
              <a:off x="1526250" y="2266275"/>
              <a:ext cx="30750" cy="34150"/>
            </a:xfrm>
            <a:custGeom>
              <a:avLst/>
              <a:gdLst/>
              <a:ahLst/>
              <a:cxnLst/>
              <a:rect l="l" t="t" r="r" b="b"/>
              <a:pathLst>
                <a:path w="1230" h="1366" extrusionOk="0">
                  <a:moveTo>
                    <a:pt x="666" y="0"/>
                  </a:moveTo>
                  <a:cubicBezTo>
                    <a:pt x="557" y="0"/>
                    <a:pt x="451" y="32"/>
                    <a:pt x="358" y="99"/>
                  </a:cubicBezTo>
                  <a:cubicBezTo>
                    <a:pt x="62" y="315"/>
                    <a:pt x="0" y="740"/>
                    <a:pt x="221" y="1058"/>
                  </a:cubicBezTo>
                  <a:cubicBezTo>
                    <a:pt x="354" y="1253"/>
                    <a:pt x="572" y="1365"/>
                    <a:pt x="803" y="1365"/>
                  </a:cubicBezTo>
                  <a:cubicBezTo>
                    <a:pt x="834" y="1365"/>
                    <a:pt x="866" y="1363"/>
                    <a:pt x="898" y="1359"/>
                  </a:cubicBezTo>
                  <a:cubicBezTo>
                    <a:pt x="1022" y="1023"/>
                    <a:pt x="1132" y="673"/>
                    <a:pt x="1229" y="311"/>
                  </a:cubicBezTo>
                  <a:cubicBezTo>
                    <a:pt x="1077" y="110"/>
                    <a:pt x="867" y="0"/>
                    <a:pt x="6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77;p32">
              <a:extLst>
                <a:ext uri="{FF2B5EF4-FFF2-40B4-BE49-F238E27FC236}">
                  <a16:creationId xmlns:a16="http://schemas.microsoft.com/office/drawing/2014/main" id="{80F1AEAE-77C7-42BD-BEC6-53872A749A52}"/>
                </a:ext>
              </a:extLst>
            </p:cNvPr>
            <p:cNvSpPr/>
            <p:nvPr/>
          </p:nvSpPr>
          <p:spPr>
            <a:xfrm>
              <a:off x="1150325" y="1826375"/>
              <a:ext cx="42175" cy="72925"/>
            </a:xfrm>
            <a:custGeom>
              <a:avLst/>
              <a:gdLst/>
              <a:ahLst/>
              <a:cxnLst/>
              <a:rect l="l" t="t" r="r" b="b"/>
              <a:pathLst>
                <a:path w="1687" h="2917" extrusionOk="0">
                  <a:moveTo>
                    <a:pt x="1667" y="1"/>
                  </a:moveTo>
                  <a:lnTo>
                    <a:pt x="1667" y="1"/>
                  </a:lnTo>
                  <a:cubicBezTo>
                    <a:pt x="1066" y="545"/>
                    <a:pt x="518" y="1146"/>
                    <a:pt x="36" y="1800"/>
                  </a:cubicBezTo>
                  <a:cubicBezTo>
                    <a:pt x="1" y="2141"/>
                    <a:pt x="1" y="2468"/>
                    <a:pt x="63" y="2729"/>
                  </a:cubicBezTo>
                  <a:cubicBezTo>
                    <a:pt x="94" y="2859"/>
                    <a:pt x="150" y="2916"/>
                    <a:pt x="224" y="2916"/>
                  </a:cubicBezTo>
                  <a:cubicBezTo>
                    <a:pt x="658" y="2916"/>
                    <a:pt x="1686" y="916"/>
                    <a:pt x="1667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78;p32">
              <a:extLst>
                <a:ext uri="{FF2B5EF4-FFF2-40B4-BE49-F238E27FC236}">
                  <a16:creationId xmlns:a16="http://schemas.microsoft.com/office/drawing/2014/main" id="{BC5B6146-81AA-4AA4-AF0C-52A135E7083E}"/>
                </a:ext>
              </a:extLst>
            </p:cNvPr>
            <p:cNvSpPr/>
            <p:nvPr/>
          </p:nvSpPr>
          <p:spPr>
            <a:xfrm>
              <a:off x="1162700" y="1880750"/>
              <a:ext cx="90675" cy="42475"/>
            </a:xfrm>
            <a:custGeom>
              <a:avLst/>
              <a:gdLst/>
              <a:ahLst/>
              <a:cxnLst/>
              <a:rect l="l" t="t" r="r" b="b"/>
              <a:pathLst>
                <a:path w="3627" h="1699" extrusionOk="0">
                  <a:moveTo>
                    <a:pt x="2885" y="0"/>
                  </a:moveTo>
                  <a:cubicBezTo>
                    <a:pt x="2212" y="0"/>
                    <a:pt x="817" y="682"/>
                    <a:pt x="257" y="1297"/>
                  </a:cubicBezTo>
                  <a:cubicBezTo>
                    <a:pt x="0" y="1579"/>
                    <a:pt x="346" y="1699"/>
                    <a:pt x="902" y="1699"/>
                  </a:cubicBezTo>
                  <a:cubicBezTo>
                    <a:pt x="1704" y="1699"/>
                    <a:pt x="2943" y="1449"/>
                    <a:pt x="3436" y="1076"/>
                  </a:cubicBezTo>
                  <a:cubicBezTo>
                    <a:pt x="3613" y="943"/>
                    <a:pt x="3626" y="227"/>
                    <a:pt x="3096" y="32"/>
                  </a:cubicBezTo>
                  <a:cubicBezTo>
                    <a:pt x="3038" y="10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79;p32">
              <a:extLst>
                <a:ext uri="{FF2B5EF4-FFF2-40B4-BE49-F238E27FC236}">
                  <a16:creationId xmlns:a16="http://schemas.microsoft.com/office/drawing/2014/main" id="{21E3A20A-F954-4395-949D-C500C56D459A}"/>
                </a:ext>
              </a:extLst>
            </p:cNvPr>
            <p:cNvSpPr/>
            <p:nvPr/>
          </p:nvSpPr>
          <p:spPr>
            <a:xfrm>
              <a:off x="1143950" y="1962750"/>
              <a:ext cx="61450" cy="85475"/>
            </a:xfrm>
            <a:custGeom>
              <a:avLst/>
              <a:gdLst/>
              <a:ahLst/>
              <a:cxnLst/>
              <a:rect l="l" t="t" r="r" b="b"/>
              <a:pathLst>
                <a:path w="2458" h="3419" extrusionOk="0">
                  <a:moveTo>
                    <a:pt x="514" y="0"/>
                  </a:moveTo>
                  <a:cubicBezTo>
                    <a:pt x="0" y="0"/>
                    <a:pt x="521" y="1342"/>
                    <a:pt x="967" y="2464"/>
                  </a:cubicBezTo>
                  <a:cubicBezTo>
                    <a:pt x="1222" y="3098"/>
                    <a:pt x="1539" y="3418"/>
                    <a:pt x="1804" y="3418"/>
                  </a:cubicBezTo>
                  <a:cubicBezTo>
                    <a:pt x="2036" y="3418"/>
                    <a:pt x="2228" y="3172"/>
                    <a:pt x="2303" y="2677"/>
                  </a:cubicBezTo>
                  <a:cubicBezTo>
                    <a:pt x="2457" y="1615"/>
                    <a:pt x="1427" y="223"/>
                    <a:pt x="618" y="15"/>
                  </a:cubicBezTo>
                  <a:cubicBezTo>
                    <a:pt x="580" y="5"/>
                    <a:pt x="545" y="0"/>
                    <a:pt x="514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80;p32">
              <a:extLst>
                <a:ext uri="{FF2B5EF4-FFF2-40B4-BE49-F238E27FC236}">
                  <a16:creationId xmlns:a16="http://schemas.microsoft.com/office/drawing/2014/main" id="{623F6EE4-050F-4D5D-88BC-36D970B1DE91}"/>
                </a:ext>
              </a:extLst>
            </p:cNvPr>
            <p:cNvSpPr/>
            <p:nvPr/>
          </p:nvSpPr>
          <p:spPr>
            <a:xfrm>
              <a:off x="1159500" y="1940925"/>
              <a:ext cx="106550" cy="48800"/>
            </a:xfrm>
            <a:custGeom>
              <a:avLst/>
              <a:gdLst/>
              <a:ahLst/>
              <a:cxnLst/>
              <a:rect l="l" t="t" r="r" b="b"/>
              <a:pathLst>
                <a:path w="4262" h="1952" extrusionOk="0">
                  <a:moveTo>
                    <a:pt x="1418" y="1"/>
                  </a:moveTo>
                  <a:cubicBezTo>
                    <a:pt x="1148" y="1"/>
                    <a:pt x="902" y="36"/>
                    <a:pt x="708" y="110"/>
                  </a:cubicBezTo>
                  <a:cubicBezTo>
                    <a:pt x="1" y="384"/>
                    <a:pt x="1420" y="1091"/>
                    <a:pt x="2605" y="1666"/>
                  </a:cubicBezTo>
                  <a:cubicBezTo>
                    <a:pt x="3005" y="1862"/>
                    <a:pt x="3346" y="1952"/>
                    <a:pt x="3599" y="1952"/>
                  </a:cubicBezTo>
                  <a:cubicBezTo>
                    <a:pt x="4097" y="1952"/>
                    <a:pt x="4262" y="1608"/>
                    <a:pt x="3896" y="1043"/>
                  </a:cubicBezTo>
                  <a:cubicBezTo>
                    <a:pt x="3471" y="387"/>
                    <a:pt x="2311" y="1"/>
                    <a:pt x="14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81;p32">
              <a:extLst>
                <a:ext uri="{FF2B5EF4-FFF2-40B4-BE49-F238E27FC236}">
                  <a16:creationId xmlns:a16="http://schemas.microsoft.com/office/drawing/2014/main" id="{8D1794D9-72A6-4617-81D2-2E2416DC4631}"/>
                </a:ext>
              </a:extLst>
            </p:cNvPr>
            <p:cNvSpPr/>
            <p:nvPr/>
          </p:nvSpPr>
          <p:spPr>
            <a:xfrm>
              <a:off x="1130650" y="1893800"/>
              <a:ext cx="4900" cy="7775"/>
            </a:xfrm>
            <a:custGeom>
              <a:avLst/>
              <a:gdLst/>
              <a:ahLst/>
              <a:cxnLst/>
              <a:rect l="l" t="t" r="r" b="b"/>
              <a:pathLst>
                <a:path w="196" h="311" extrusionOk="0">
                  <a:moveTo>
                    <a:pt x="195" y="1"/>
                  </a:moveTo>
                  <a:cubicBezTo>
                    <a:pt x="129" y="103"/>
                    <a:pt x="67" y="204"/>
                    <a:pt x="1" y="310"/>
                  </a:cubicBezTo>
                  <a:cubicBezTo>
                    <a:pt x="133" y="310"/>
                    <a:pt x="191" y="195"/>
                    <a:pt x="195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82;p32">
              <a:extLst>
                <a:ext uri="{FF2B5EF4-FFF2-40B4-BE49-F238E27FC236}">
                  <a16:creationId xmlns:a16="http://schemas.microsoft.com/office/drawing/2014/main" id="{3C550DAB-5D76-4682-9464-0014C583E3CB}"/>
                </a:ext>
              </a:extLst>
            </p:cNvPr>
            <p:cNvSpPr/>
            <p:nvPr/>
          </p:nvSpPr>
          <p:spPr>
            <a:xfrm>
              <a:off x="1122925" y="1910600"/>
              <a:ext cx="36825" cy="34300"/>
            </a:xfrm>
            <a:custGeom>
              <a:avLst/>
              <a:gdLst/>
              <a:ahLst/>
              <a:cxnLst/>
              <a:rect l="l" t="t" r="r" b="b"/>
              <a:pathLst>
                <a:path w="1473" h="1372" extrusionOk="0">
                  <a:moveTo>
                    <a:pt x="667" y="0"/>
                  </a:moveTo>
                  <a:cubicBezTo>
                    <a:pt x="556" y="0"/>
                    <a:pt x="448" y="33"/>
                    <a:pt x="354" y="103"/>
                  </a:cubicBezTo>
                  <a:cubicBezTo>
                    <a:pt x="62" y="315"/>
                    <a:pt x="0" y="739"/>
                    <a:pt x="221" y="1058"/>
                  </a:cubicBezTo>
                  <a:cubicBezTo>
                    <a:pt x="363" y="1260"/>
                    <a:pt x="582" y="1371"/>
                    <a:pt x="794" y="1371"/>
                  </a:cubicBezTo>
                  <a:cubicBezTo>
                    <a:pt x="907" y="1371"/>
                    <a:pt x="1018" y="1340"/>
                    <a:pt x="1114" y="1274"/>
                  </a:cubicBezTo>
                  <a:cubicBezTo>
                    <a:pt x="1406" y="1075"/>
                    <a:pt x="1472" y="691"/>
                    <a:pt x="1269" y="368"/>
                  </a:cubicBezTo>
                  <a:cubicBezTo>
                    <a:pt x="1119" y="132"/>
                    <a:pt x="888" y="0"/>
                    <a:pt x="66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83;p32">
              <a:extLst>
                <a:ext uri="{FF2B5EF4-FFF2-40B4-BE49-F238E27FC236}">
                  <a16:creationId xmlns:a16="http://schemas.microsoft.com/office/drawing/2014/main" id="{621F44A4-55CC-4E0A-BFA4-65499C9CDEEF}"/>
                </a:ext>
              </a:extLst>
            </p:cNvPr>
            <p:cNvSpPr/>
            <p:nvPr/>
          </p:nvSpPr>
          <p:spPr>
            <a:xfrm>
              <a:off x="1428200" y="1848550"/>
              <a:ext cx="664325" cy="665575"/>
            </a:xfrm>
            <a:custGeom>
              <a:avLst/>
              <a:gdLst/>
              <a:ahLst/>
              <a:cxnLst/>
              <a:rect l="l" t="t" r="r" b="b"/>
              <a:pathLst>
                <a:path w="26573" h="26623" extrusionOk="0">
                  <a:moveTo>
                    <a:pt x="18608" y="0"/>
                  </a:moveTo>
                  <a:cubicBezTo>
                    <a:pt x="15847" y="0"/>
                    <a:pt x="12103" y="1584"/>
                    <a:pt x="7167" y="6705"/>
                  </a:cubicBezTo>
                  <a:cubicBezTo>
                    <a:pt x="1" y="14142"/>
                    <a:pt x="2636" y="22034"/>
                    <a:pt x="8560" y="25239"/>
                  </a:cubicBezTo>
                  <a:cubicBezTo>
                    <a:pt x="9480" y="25739"/>
                    <a:pt x="10470" y="26110"/>
                    <a:pt x="11491" y="26349"/>
                  </a:cubicBezTo>
                  <a:cubicBezTo>
                    <a:pt x="12283" y="26529"/>
                    <a:pt x="13089" y="26622"/>
                    <a:pt x="13892" y="26622"/>
                  </a:cubicBezTo>
                  <a:cubicBezTo>
                    <a:pt x="18559" y="26622"/>
                    <a:pt x="23175" y="23494"/>
                    <a:pt x="24830" y="16264"/>
                  </a:cubicBezTo>
                  <a:cubicBezTo>
                    <a:pt x="26572" y="8646"/>
                    <a:pt x="25525" y="4565"/>
                    <a:pt x="23712" y="2381"/>
                  </a:cubicBezTo>
                  <a:cubicBezTo>
                    <a:pt x="23172" y="1731"/>
                    <a:pt x="22518" y="1196"/>
                    <a:pt x="21775" y="794"/>
                  </a:cubicBezTo>
                  <a:cubicBezTo>
                    <a:pt x="20908" y="325"/>
                    <a:pt x="19859" y="0"/>
                    <a:pt x="1860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84;p32">
              <a:extLst>
                <a:ext uri="{FF2B5EF4-FFF2-40B4-BE49-F238E27FC236}">
                  <a16:creationId xmlns:a16="http://schemas.microsoft.com/office/drawing/2014/main" id="{8DFD2389-4925-4E4E-B84F-CBBC3B3CB78B}"/>
                </a:ext>
              </a:extLst>
            </p:cNvPr>
            <p:cNvSpPr/>
            <p:nvPr/>
          </p:nvSpPr>
          <p:spPr>
            <a:xfrm>
              <a:off x="1506350" y="2144375"/>
              <a:ext cx="481950" cy="281550"/>
            </a:xfrm>
            <a:custGeom>
              <a:avLst/>
              <a:gdLst/>
              <a:ahLst/>
              <a:cxnLst/>
              <a:rect l="l" t="t" r="r" b="b"/>
              <a:pathLst>
                <a:path w="19278" h="11262" extrusionOk="0">
                  <a:moveTo>
                    <a:pt x="575" y="1"/>
                  </a:moveTo>
                  <a:cubicBezTo>
                    <a:pt x="336" y="580"/>
                    <a:pt x="146" y="1172"/>
                    <a:pt x="0" y="1783"/>
                  </a:cubicBezTo>
                  <a:cubicBezTo>
                    <a:pt x="1570" y="3357"/>
                    <a:pt x="3285" y="4780"/>
                    <a:pt x="5125" y="6031"/>
                  </a:cubicBezTo>
                  <a:cubicBezTo>
                    <a:pt x="8189" y="8114"/>
                    <a:pt x="12729" y="10453"/>
                    <a:pt x="18428" y="11262"/>
                  </a:cubicBezTo>
                  <a:cubicBezTo>
                    <a:pt x="18733" y="10917"/>
                    <a:pt x="19012" y="10554"/>
                    <a:pt x="19277" y="10179"/>
                  </a:cubicBezTo>
                  <a:cubicBezTo>
                    <a:pt x="13260" y="9268"/>
                    <a:pt x="8533" y="6222"/>
                    <a:pt x="5368" y="3998"/>
                  </a:cubicBezTo>
                  <a:cubicBezTo>
                    <a:pt x="3661" y="2799"/>
                    <a:pt x="2056" y="1464"/>
                    <a:pt x="575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85;p32">
              <a:extLst>
                <a:ext uri="{FF2B5EF4-FFF2-40B4-BE49-F238E27FC236}">
                  <a16:creationId xmlns:a16="http://schemas.microsoft.com/office/drawing/2014/main" id="{74A6178E-9466-4325-BE73-E92EDACC6F8B}"/>
                </a:ext>
              </a:extLst>
            </p:cNvPr>
            <p:cNvSpPr/>
            <p:nvPr/>
          </p:nvSpPr>
          <p:spPr>
            <a:xfrm>
              <a:off x="1500275" y="2273925"/>
              <a:ext cx="411650" cy="209050"/>
            </a:xfrm>
            <a:custGeom>
              <a:avLst/>
              <a:gdLst/>
              <a:ahLst/>
              <a:cxnLst/>
              <a:rect l="l" t="t" r="r" b="b"/>
              <a:pathLst>
                <a:path w="16466" h="8362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182"/>
                    <a:pt x="40" y="363"/>
                    <a:pt x="67" y="544"/>
                  </a:cubicBezTo>
                  <a:cubicBezTo>
                    <a:pt x="1198" y="1548"/>
                    <a:pt x="2397" y="2481"/>
                    <a:pt x="3648" y="3334"/>
                  </a:cubicBezTo>
                  <a:cubicBezTo>
                    <a:pt x="6513" y="5279"/>
                    <a:pt x="10669" y="7450"/>
                    <a:pt x="15868" y="8361"/>
                  </a:cubicBezTo>
                  <a:cubicBezTo>
                    <a:pt x="16067" y="8251"/>
                    <a:pt x="16266" y="8131"/>
                    <a:pt x="16465" y="7999"/>
                  </a:cubicBezTo>
                  <a:cubicBezTo>
                    <a:pt x="10625" y="7026"/>
                    <a:pt x="5810" y="4369"/>
                    <a:pt x="2759" y="2198"/>
                  </a:cubicBezTo>
                  <a:cubicBezTo>
                    <a:pt x="1800" y="1517"/>
                    <a:pt x="876" y="783"/>
                    <a:pt x="0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86;p32">
              <a:extLst>
                <a:ext uri="{FF2B5EF4-FFF2-40B4-BE49-F238E27FC236}">
                  <a16:creationId xmlns:a16="http://schemas.microsoft.com/office/drawing/2014/main" id="{9A429CFD-778C-42E5-AF0E-F29B92B18615}"/>
                </a:ext>
              </a:extLst>
            </p:cNvPr>
            <p:cNvSpPr/>
            <p:nvPr/>
          </p:nvSpPr>
          <p:spPr>
            <a:xfrm>
              <a:off x="1745750" y="1888950"/>
              <a:ext cx="325450" cy="182500"/>
            </a:xfrm>
            <a:custGeom>
              <a:avLst/>
              <a:gdLst/>
              <a:ahLst/>
              <a:cxnLst/>
              <a:rect l="l" t="t" r="r" b="b"/>
              <a:pathLst>
                <a:path w="13018" h="7300" extrusionOk="0">
                  <a:moveTo>
                    <a:pt x="669" y="0"/>
                  </a:moveTo>
                  <a:cubicBezTo>
                    <a:pt x="447" y="129"/>
                    <a:pt x="226" y="261"/>
                    <a:pt x="1" y="407"/>
                  </a:cubicBezTo>
                  <a:cubicBezTo>
                    <a:pt x="4679" y="1672"/>
                    <a:pt x="8476" y="3993"/>
                    <a:pt x="11107" y="5863"/>
                  </a:cubicBezTo>
                  <a:cubicBezTo>
                    <a:pt x="11797" y="6354"/>
                    <a:pt x="12433" y="6836"/>
                    <a:pt x="13017" y="7300"/>
                  </a:cubicBezTo>
                  <a:cubicBezTo>
                    <a:pt x="13008" y="6959"/>
                    <a:pt x="12991" y="6632"/>
                    <a:pt x="12968" y="6318"/>
                  </a:cubicBezTo>
                  <a:cubicBezTo>
                    <a:pt x="12235" y="5726"/>
                    <a:pt x="11430" y="5120"/>
                    <a:pt x="10550" y="4523"/>
                  </a:cubicBezTo>
                  <a:cubicBezTo>
                    <a:pt x="8132" y="2879"/>
                    <a:pt x="4785" y="1070"/>
                    <a:pt x="66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E53C9918-16E5-45B3-A30B-AEE412C3E1CF}"/>
              </a:ext>
            </a:extLst>
          </p:cNvPr>
          <p:cNvGrpSpPr/>
          <p:nvPr/>
        </p:nvGrpSpPr>
        <p:grpSpPr>
          <a:xfrm>
            <a:off x="1314122" y="1914596"/>
            <a:ext cx="2028155" cy="3668436"/>
            <a:chOff x="1314122" y="1914596"/>
            <a:chExt cx="2028155" cy="3668436"/>
          </a:xfrm>
        </p:grpSpPr>
        <p:sp>
          <p:nvSpPr>
            <p:cNvPr id="144" name="Google Shape;440;p32">
              <a:extLst>
                <a:ext uri="{FF2B5EF4-FFF2-40B4-BE49-F238E27FC236}">
                  <a16:creationId xmlns:a16="http://schemas.microsoft.com/office/drawing/2014/main" id="{96A69CFB-9AA1-4DF5-B9AF-B0623B96177B}"/>
                </a:ext>
              </a:extLst>
            </p:cNvPr>
            <p:cNvSpPr/>
            <p:nvPr/>
          </p:nvSpPr>
          <p:spPr>
            <a:xfrm rot="1196114">
              <a:off x="1442605" y="3359133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41;p32">
              <a:extLst>
                <a:ext uri="{FF2B5EF4-FFF2-40B4-BE49-F238E27FC236}">
                  <a16:creationId xmlns:a16="http://schemas.microsoft.com/office/drawing/2014/main" id="{22264000-E2F4-499D-BB77-7E8C4A0EE66D}"/>
                </a:ext>
              </a:extLst>
            </p:cNvPr>
            <p:cNvSpPr/>
            <p:nvPr/>
          </p:nvSpPr>
          <p:spPr>
            <a:xfrm rot="1196114">
              <a:off x="1520871" y="3406851"/>
              <a:ext cx="122889" cy="41177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42;p32">
              <a:extLst>
                <a:ext uri="{FF2B5EF4-FFF2-40B4-BE49-F238E27FC236}">
                  <a16:creationId xmlns:a16="http://schemas.microsoft.com/office/drawing/2014/main" id="{F9F9F272-38FC-449A-BDFB-807400E738C3}"/>
                </a:ext>
              </a:extLst>
            </p:cNvPr>
            <p:cNvSpPr/>
            <p:nvPr/>
          </p:nvSpPr>
          <p:spPr>
            <a:xfrm rot="1196114">
              <a:off x="1569050" y="3215762"/>
              <a:ext cx="177879" cy="180973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43;p32">
              <a:extLst>
                <a:ext uri="{FF2B5EF4-FFF2-40B4-BE49-F238E27FC236}">
                  <a16:creationId xmlns:a16="http://schemas.microsoft.com/office/drawing/2014/main" id="{A56B8F6D-2382-417C-BEF5-23AFFBDC0974}"/>
                </a:ext>
              </a:extLst>
            </p:cNvPr>
            <p:cNvSpPr/>
            <p:nvPr/>
          </p:nvSpPr>
          <p:spPr>
            <a:xfrm rot="1196114">
              <a:off x="1607417" y="3264254"/>
              <a:ext cx="91909" cy="9203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44;p32">
              <a:extLst>
                <a:ext uri="{FF2B5EF4-FFF2-40B4-BE49-F238E27FC236}">
                  <a16:creationId xmlns:a16="http://schemas.microsoft.com/office/drawing/2014/main" id="{AC0E1FD5-00E3-4140-ABF5-3EB9D53F2117}"/>
                </a:ext>
              </a:extLst>
            </p:cNvPr>
            <p:cNvSpPr/>
            <p:nvPr/>
          </p:nvSpPr>
          <p:spPr>
            <a:xfrm rot="1196114">
              <a:off x="1629125" y="3450757"/>
              <a:ext cx="32658" cy="127275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46;p32">
              <a:extLst>
                <a:ext uri="{FF2B5EF4-FFF2-40B4-BE49-F238E27FC236}">
                  <a16:creationId xmlns:a16="http://schemas.microsoft.com/office/drawing/2014/main" id="{8E251CAE-3680-4BDD-BF42-885C9B3749C9}"/>
                </a:ext>
              </a:extLst>
            </p:cNvPr>
            <p:cNvSpPr/>
            <p:nvPr/>
          </p:nvSpPr>
          <p:spPr>
            <a:xfrm rot="1196114">
              <a:off x="1629802" y="3456965"/>
              <a:ext cx="297541" cy="465856"/>
            </a:xfrm>
            <a:custGeom>
              <a:avLst/>
              <a:gdLst/>
              <a:ahLst/>
              <a:cxnLst/>
              <a:rect l="l" t="t" r="r" b="b"/>
              <a:pathLst>
                <a:path w="2305" h="3609" extrusionOk="0">
                  <a:moveTo>
                    <a:pt x="14" y="0"/>
                  </a:moveTo>
                  <a:lnTo>
                    <a:pt x="1" y="14"/>
                  </a:lnTo>
                  <a:cubicBezTo>
                    <a:pt x="1" y="14"/>
                    <a:pt x="49" y="62"/>
                    <a:pt x="129" y="146"/>
                  </a:cubicBezTo>
                  <a:cubicBezTo>
                    <a:pt x="164" y="191"/>
                    <a:pt x="217" y="239"/>
                    <a:pt x="270" y="301"/>
                  </a:cubicBezTo>
                  <a:lnTo>
                    <a:pt x="447" y="509"/>
                  </a:lnTo>
                  <a:cubicBezTo>
                    <a:pt x="513" y="584"/>
                    <a:pt x="580" y="672"/>
                    <a:pt x="651" y="765"/>
                  </a:cubicBezTo>
                  <a:cubicBezTo>
                    <a:pt x="721" y="854"/>
                    <a:pt x="801" y="947"/>
                    <a:pt x="872" y="1053"/>
                  </a:cubicBezTo>
                  <a:lnTo>
                    <a:pt x="1093" y="1367"/>
                  </a:lnTo>
                  <a:cubicBezTo>
                    <a:pt x="1172" y="1473"/>
                    <a:pt x="1239" y="1592"/>
                    <a:pt x="1309" y="1703"/>
                  </a:cubicBezTo>
                  <a:lnTo>
                    <a:pt x="1522" y="2043"/>
                  </a:lnTo>
                  <a:cubicBezTo>
                    <a:pt x="1592" y="2154"/>
                    <a:pt x="1650" y="2273"/>
                    <a:pt x="1707" y="2383"/>
                  </a:cubicBezTo>
                  <a:cubicBezTo>
                    <a:pt x="1765" y="2494"/>
                    <a:pt x="1822" y="2600"/>
                    <a:pt x="1875" y="2702"/>
                  </a:cubicBezTo>
                  <a:cubicBezTo>
                    <a:pt x="1928" y="2795"/>
                    <a:pt x="1972" y="2892"/>
                    <a:pt x="2017" y="2994"/>
                  </a:cubicBezTo>
                  <a:lnTo>
                    <a:pt x="2282" y="3608"/>
                  </a:lnTo>
                  <a:lnTo>
                    <a:pt x="2304" y="3599"/>
                  </a:lnTo>
                  <a:cubicBezTo>
                    <a:pt x="2255" y="3378"/>
                    <a:pt x="2202" y="3157"/>
                    <a:pt x="2132" y="2941"/>
                  </a:cubicBezTo>
                  <a:cubicBezTo>
                    <a:pt x="2105" y="2834"/>
                    <a:pt x="2065" y="2733"/>
                    <a:pt x="2021" y="2631"/>
                  </a:cubicBezTo>
                  <a:cubicBezTo>
                    <a:pt x="1977" y="2525"/>
                    <a:pt x="1928" y="2410"/>
                    <a:pt x="1871" y="2295"/>
                  </a:cubicBezTo>
                  <a:lnTo>
                    <a:pt x="1791" y="2118"/>
                  </a:lnTo>
                  <a:cubicBezTo>
                    <a:pt x="1765" y="2056"/>
                    <a:pt x="1734" y="1994"/>
                    <a:pt x="1698" y="1941"/>
                  </a:cubicBezTo>
                  <a:lnTo>
                    <a:pt x="1491" y="1592"/>
                  </a:lnTo>
                  <a:cubicBezTo>
                    <a:pt x="1415" y="1473"/>
                    <a:pt x="1340" y="1362"/>
                    <a:pt x="1261" y="1252"/>
                  </a:cubicBezTo>
                  <a:cubicBezTo>
                    <a:pt x="1185" y="1141"/>
                    <a:pt x="1101" y="1039"/>
                    <a:pt x="1022" y="938"/>
                  </a:cubicBezTo>
                  <a:cubicBezTo>
                    <a:pt x="947" y="845"/>
                    <a:pt x="863" y="752"/>
                    <a:pt x="779" y="664"/>
                  </a:cubicBezTo>
                  <a:cubicBezTo>
                    <a:pt x="699" y="580"/>
                    <a:pt x="624" y="496"/>
                    <a:pt x="549" y="429"/>
                  </a:cubicBezTo>
                  <a:cubicBezTo>
                    <a:pt x="474" y="359"/>
                    <a:pt x="399" y="297"/>
                    <a:pt x="341" y="239"/>
                  </a:cubicBezTo>
                  <a:cubicBezTo>
                    <a:pt x="279" y="186"/>
                    <a:pt x="217" y="142"/>
                    <a:pt x="169" y="107"/>
                  </a:cubicBezTo>
                  <a:cubicBezTo>
                    <a:pt x="124" y="71"/>
                    <a:pt x="85" y="45"/>
                    <a:pt x="58" y="2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47;p32">
              <a:extLst>
                <a:ext uri="{FF2B5EF4-FFF2-40B4-BE49-F238E27FC236}">
                  <a16:creationId xmlns:a16="http://schemas.microsoft.com/office/drawing/2014/main" id="{0FD3C0B2-D267-466B-AE7C-5FFFB7507CC0}"/>
                </a:ext>
              </a:extLst>
            </p:cNvPr>
            <p:cNvSpPr/>
            <p:nvPr/>
          </p:nvSpPr>
          <p:spPr>
            <a:xfrm rot="1196114">
              <a:off x="1790860" y="2399489"/>
              <a:ext cx="857382" cy="3183543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628" y="1"/>
                  </a:moveTo>
                  <a:lnTo>
                    <a:pt x="6403" y="213"/>
                  </a:lnTo>
                  <a:cubicBezTo>
                    <a:pt x="6257" y="350"/>
                    <a:pt x="6036" y="544"/>
                    <a:pt x="5757" y="792"/>
                  </a:cubicBezTo>
                  <a:cubicBezTo>
                    <a:pt x="5479" y="1044"/>
                    <a:pt x="5134" y="1340"/>
                    <a:pt x="4745" y="1685"/>
                  </a:cubicBezTo>
                  <a:cubicBezTo>
                    <a:pt x="4351" y="2030"/>
                    <a:pt x="3909" y="2415"/>
                    <a:pt x="3445" y="2866"/>
                  </a:cubicBezTo>
                  <a:cubicBezTo>
                    <a:pt x="2941" y="3343"/>
                    <a:pt x="2468" y="3856"/>
                    <a:pt x="2030" y="4395"/>
                  </a:cubicBezTo>
                  <a:cubicBezTo>
                    <a:pt x="1531" y="5005"/>
                    <a:pt x="1115" y="5673"/>
                    <a:pt x="788" y="6385"/>
                  </a:cubicBezTo>
                  <a:cubicBezTo>
                    <a:pt x="447" y="7154"/>
                    <a:pt x="217" y="7972"/>
                    <a:pt x="116" y="8808"/>
                  </a:cubicBezTo>
                  <a:cubicBezTo>
                    <a:pt x="1" y="9661"/>
                    <a:pt x="23" y="10536"/>
                    <a:pt x="116" y="11399"/>
                  </a:cubicBezTo>
                  <a:cubicBezTo>
                    <a:pt x="164" y="11832"/>
                    <a:pt x="240" y="12256"/>
                    <a:pt x="324" y="12681"/>
                  </a:cubicBezTo>
                  <a:cubicBezTo>
                    <a:pt x="372" y="12888"/>
                    <a:pt x="421" y="13101"/>
                    <a:pt x="469" y="13309"/>
                  </a:cubicBezTo>
                  <a:lnTo>
                    <a:pt x="633" y="13923"/>
                  </a:lnTo>
                  <a:lnTo>
                    <a:pt x="792" y="14529"/>
                  </a:lnTo>
                  <a:cubicBezTo>
                    <a:pt x="845" y="14732"/>
                    <a:pt x="903" y="14931"/>
                    <a:pt x="947" y="15130"/>
                  </a:cubicBezTo>
                  <a:cubicBezTo>
                    <a:pt x="1027" y="15532"/>
                    <a:pt x="1128" y="15921"/>
                    <a:pt x="1181" y="16315"/>
                  </a:cubicBezTo>
                  <a:cubicBezTo>
                    <a:pt x="1212" y="16514"/>
                    <a:pt x="1256" y="16704"/>
                    <a:pt x="1279" y="16899"/>
                  </a:cubicBezTo>
                  <a:cubicBezTo>
                    <a:pt x="1296" y="17093"/>
                    <a:pt x="1318" y="17288"/>
                    <a:pt x="1345" y="17473"/>
                  </a:cubicBezTo>
                  <a:cubicBezTo>
                    <a:pt x="1371" y="17663"/>
                    <a:pt x="1385" y="17854"/>
                    <a:pt x="1398" y="18039"/>
                  </a:cubicBezTo>
                  <a:cubicBezTo>
                    <a:pt x="1407" y="18225"/>
                    <a:pt x="1429" y="18411"/>
                    <a:pt x="1433" y="18592"/>
                  </a:cubicBezTo>
                  <a:cubicBezTo>
                    <a:pt x="1455" y="19277"/>
                    <a:pt x="1433" y="19962"/>
                    <a:pt x="1358" y="20639"/>
                  </a:cubicBezTo>
                  <a:cubicBezTo>
                    <a:pt x="1310" y="20953"/>
                    <a:pt x="1274" y="21258"/>
                    <a:pt x="1212" y="21541"/>
                  </a:cubicBezTo>
                  <a:cubicBezTo>
                    <a:pt x="1181" y="21682"/>
                    <a:pt x="1159" y="21824"/>
                    <a:pt x="1124" y="21956"/>
                  </a:cubicBezTo>
                  <a:cubicBezTo>
                    <a:pt x="1088" y="22089"/>
                    <a:pt x="1053" y="22217"/>
                    <a:pt x="1022" y="22341"/>
                  </a:cubicBezTo>
                  <a:cubicBezTo>
                    <a:pt x="996" y="22469"/>
                    <a:pt x="951" y="22589"/>
                    <a:pt x="912" y="22699"/>
                  </a:cubicBezTo>
                  <a:cubicBezTo>
                    <a:pt x="876" y="22814"/>
                    <a:pt x="845" y="22929"/>
                    <a:pt x="801" y="23031"/>
                  </a:cubicBezTo>
                  <a:cubicBezTo>
                    <a:pt x="722" y="23243"/>
                    <a:pt x="655" y="23438"/>
                    <a:pt x="576" y="23606"/>
                  </a:cubicBezTo>
                  <a:cubicBezTo>
                    <a:pt x="531" y="23690"/>
                    <a:pt x="496" y="23769"/>
                    <a:pt x="465" y="23844"/>
                  </a:cubicBezTo>
                  <a:cubicBezTo>
                    <a:pt x="430" y="23920"/>
                    <a:pt x="390" y="23990"/>
                    <a:pt x="359" y="24057"/>
                  </a:cubicBezTo>
                  <a:cubicBezTo>
                    <a:pt x="297" y="24185"/>
                    <a:pt x="240" y="24295"/>
                    <a:pt x="191" y="24379"/>
                  </a:cubicBezTo>
                  <a:lnTo>
                    <a:pt x="36" y="24649"/>
                  </a:lnTo>
                  <a:lnTo>
                    <a:pt x="54" y="24662"/>
                  </a:lnTo>
                  <a:lnTo>
                    <a:pt x="213" y="24401"/>
                  </a:lnTo>
                  <a:cubicBezTo>
                    <a:pt x="271" y="24317"/>
                    <a:pt x="328" y="24207"/>
                    <a:pt x="394" y="24079"/>
                  </a:cubicBezTo>
                  <a:cubicBezTo>
                    <a:pt x="430" y="24017"/>
                    <a:pt x="469" y="23946"/>
                    <a:pt x="505" y="23875"/>
                  </a:cubicBezTo>
                  <a:lnTo>
                    <a:pt x="620" y="23632"/>
                  </a:lnTo>
                  <a:cubicBezTo>
                    <a:pt x="708" y="23469"/>
                    <a:pt x="779" y="23274"/>
                    <a:pt x="867" y="23062"/>
                  </a:cubicBezTo>
                  <a:cubicBezTo>
                    <a:pt x="912" y="22960"/>
                    <a:pt x="947" y="22850"/>
                    <a:pt x="987" y="22730"/>
                  </a:cubicBezTo>
                  <a:cubicBezTo>
                    <a:pt x="1022" y="22615"/>
                    <a:pt x="1071" y="22500"/>
                    <a:pt x="1106" y="22372"/>
                  </a:cubicBezTo>
                  <a:cubicBezTo>
                    <a:pt x="1270" y="21811"/>
                    <a:pt x="1398" y="21240"/>
                    <a:pt x="1478" y="20661"/>
                  </a:cubicBezTo>
                  <a:cubicBezTo>
                    <a:pt x="1562" y="19971"/>
                    <a:pt x="1597" y="19282"/>
                    <a:pt x="1584" y="18592"/>
                  </a:cubicBezTo>
                  <a:cubicBezTo>
                    <a:pt x="1584" y="18406"/>
                    <a:pt x="1566" y="18221"/>
                    <a:pt x="1557" y="18030"/>
                  </a:cubicBezTo>
                  <a:cubicBezTo>
                    <a:pt x="1548" y="17845"/>
                    <a:pt x="1535" y="17655"/>
                    <a:pt x="1513" y="17460"/>
                  </a:cubicBezTo>
                  <a:cubicBezTo>
                    <a:pt x="1491" y="17270"/>
                    <a:pt x="1478" y="17075"/>
                    <a:pt x="1451" y="16876"/>
                  </a:cubicBezTo>
                  <a:cubicBezTo>
                    <a:pt x="1424" y="16682"/>
                    <a:pt x="1389" y="16487"/>
                    <a:pt x="1358" y="16288"/>
                  </a:cubicBezTo>
                  <a:cubicBezTo>
                    <a:pt x="1305" y="15891"/>
                    <a:pt x="1208" y="15493"/>
                    <a:pt x="1128" y="15090"/>
                  </a:cubicBezTo>
                  <a:cubicBezTo>
                    <a:pt x="1035" y="14684"/>
                    <a:pt x="925" y="14281"/>
                    <a:pt x="819" y="13874"/>
                  </a:cubicBezTo>
                  <a:cubicBezTo>
                    <a:pt x="589" y="13052"/>
                    <a:pt x="425" y="12221"/>
                    <a:pt x="324" y="11376"/>
                  </a:cubicBezTo>
                  <a:cubicBezTo>
                    <a:pt x="226" y="10528"/>
                    <a:pt x="204" y="9665"/>
                    <a:pt x="310" y="8834"/>
                  </a:cubicBezTo>
                  <a:cubicBezTo>
                    <a:pt x="408" y="8016"/>
                    <a:pt x="624" y="7216"/>
                    <a:pt x="956" y="6460"/>
                  </a:cubicBezTo>
                  <a:cubicBezTo>
                    <a:pt x="1270" y="5757"/>
                    <a:pt x="1672" y="5098"/>
                    <a:pt x="2150" y="4493"/>
                  </a:cubicBezTo>
                  <a:cubicBezTo>
                    <a:pt x="2578" y="3953"/>
                    <a:pt x="3038" y="3436"/>
                    <a:pt x="3533" y="2954"/>
                  </a:cubicBezTo>
                  <a:cubicBezTo>
                    <a:pt x="3989" y="2503"/>
                    <a:pt x="4422" y="2105"/>
                    <a:pt x="4802" y="1751"/>
                  </a:cubicBezTo>
                  <a:cubicBezTo>
                    <a:pt x="5187" y="1398"/>
                    <a:pt x="5523" y="1093"/>
                    <a:pt x="5793" y="836"/>
                  </a:cubicBezTo>
                  <a:cubicBezTo>
                    <a:pt x="6067" y="580"/>
                    <a:pt x="6279" y="376"/>
                    <a:pt x="6421" y="235"/>
                  </a:cubicBezTo>
                  <a:lnTo>
                    <a:pt x="6642" y="18"/>
                  </a:lnTo>
                  <a:lnTo>
                    <a:pt x="6628" y="1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48;p32">
              <a:extLst>
                <a:ext uri="{FF2B5EF4-FFF2-40B4-BE49-F238E27FC236}">
                  <a16:creationId xmlns:a16="http://schemas.microsoft.com/office/drawing/2014/main" id="{6B3E76CD-435F-4FCB-A4FA-10D38826729D}"/>
                </a:ext>
              </a:extLst>
            </p:cNvPr>
            <p:cNvSpPr/>
            <p:nvPr/>
          </p:nvSpPr>
          <p:spPr>
            <a:xfrm rot="1196114">
              <a:off x="2051384" y="2464520"/>
              <a:ext cx="133087" cy="1007999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8" y="36"/>
                    <a:pt x="44" y="89"/>
                  </a:cubicBezTo>
                  <a:cubicBezTo>
                    <a:pt x="67" y="142"/>
                    <a:pt x="102" y="217"/>
                    <a:pt x="142" y="319"/>
                  </a:cubicBezTo>
                  <a:cubicBezTo>
                    <a:pt x="164" y="367"/>
                    <a:pt x="181" y="425"/>
                    <a:pt x="204" y="487"/>
                  </a:cubicBezTo>
                  <a:cubicBezTo>
                    <a:pt x="226" y="544"/>
                    <a:pt x="248" y="615"/>
                    <a:pt x="265" y="686"/>
                  </a:cubicBezTo>
                  <a:cubicBezTo>
                    <a:pt x="310" y="827"/>
                    <a:pt x="349" y="995"/>
                    <a:pt x="394" y="1172"/>
                  </a:cubicBezTo>
                  <a:cubicBezTo>
                    <a:pt x="411" y="1265"/>
                    <a:pt x="429" y="1358"/>
                    <a:pt x="451" y="1455"/>
                  </a:cubicBezTo>
                  <a:cubicBezTo>
                    <a:pt x="473" y="1552"/>
                    <a:pt x="495" y="1654"/>
                    <a:pt x="513" y="1756"/>
                  </a:cubicBezTo>
                  <a:cubicBezTo>
                    <a:pt x="531" y="1862"/>
                    <a:pt x="553" y="1968"/>
                    <a:pt x="566" y="2078"/>
                  </a:cubicBezTo>
                  <a:cubicBezTo>
                    <a:pt x="579" y="2189"/>
                    <a:pt x="597" y="2299"/>
                    <a:pt x="615" y="2414"/>
                  </a:cubicBezTo>
                  <a:cubicBezTo>
                    <a:pt x="650" y="2644"/>
                    <a:pt x="668" y="2883"/>
                    <a:pt x="699" y="3122"/>
                  </a:cubicBezTo>
                  <a:cubicBezTo>
                    <a:pt x="725" y="3365"/>
                    <a:pt x="739" y="3608"/>
                    <a:pt x="761" y="3856"/>
                  </a:cubicBezTo>
                  <a:cubicBezTo>
                    <a:pt x="783" y="4099"/>
                    <a:pt x="792" y="4346"/>
                    <a:pt x="809" y="4590"/>
                  </a:cubicBezTo>
                  <a:cubicBezTo>
                    <a:pt x="827" y="4833"/>
                    <a:pt x="831" y="5072"/>
                    <a:pt x="840" y="5301"/>
                  </a:cubicBezTo>
                  <a:cubicBezTo>
                    <a:pt x="849" y="5536"/>
                    <a:pt x="858" y="5757"/>
                    <a:pt x="862" y="5969"/>
                  </a:cubicBezTo>
                  <a:cubicBezTo>
                    <a:pt x="867" y="6181"/>
                    <a:pt x="867" y="6385"/>
                    <a:pt x="876" y="6570"/>
                  </a:cubicBezTo>
                  <a:cubicBezTo>
                    <a:pt x="884" y="6756"/>
                    <a:pt x="884" y="6924"/>
                    <a:pt x="884" y="7079"/>
                  </a:cubicBezTo>
                  <a:cubicBezTo>
                    <a:pt x="889" y="7229"/>
                    <a:pt x="893" y="7357"/>
                    <a:pt x="893" y="7468"/>
                  </a:cubicBezTo>
                  <a:cubicBezTo>
                    <a:pt x="898" y="7684"/>
                    <a:pt x="902" y="7808"/>
                    <a:pt x="902" y="7808"/>
                  </a:cubicBezTo>
                  <a:cubicBezTo>
                    <a:pt x="902" y="7808"/>
                    <a:pt x="915" y="7684"/>
                    <a:pt x="933" y="7468"/>
                  </a:cubicBezTo>
                  <a:cubicBezTo>
                    <a:pt x="942" y="7362"/>
                    <a:pt x="955" y="7229"/>
                    <a:pt x="964" y="7079"/>
                  </a:cubicBezTo>
                  <a:cubicBezTo>
                    <a:pt x="977" y="6928"/>
                    <a:pt x="995" y="6756"/>
                    <a:pt x="999" y="6570"/>
                  </a:cubicBezTo>
                  <a:cubicBezTo>
                    <a:pt x="1004" y="6385"/>
                    <a:pt x="1013" y="6186"/>
                    <a:pt x="1021" y="5969"/>
                  </a:cubicBezTo>
                  <a:cubicBezTo>
                    <a:pt x="1021" y="5858"/>
                    <a:pt x="1030" y="5748"/>
                    <a:pt x="1030" y="5637"/>
                  </a:cubicBezTo>
                  <a:lnTo>
                    <a:pt x="1030" y="5297"/>
                  </a:lnTo>
                  <a:cubicBezTo>
                    <a:pt x="1026" y="5063"/>
                    <a:pt x="1030" y="4824"/>
                    <a:pt x="1017" y="4576"/>
                  </a:cubicBezTo>
                  <a:cubicBezTo>
                    <a:pt x="1004" y="4333"/>
                    <a:pt x="999" y="4086"/>
                    <a:pt x="977" y="3838"/>
                  </a:cubicBezTo>
                  <a:cubicBezTo>
                    <a:pt x="951" y="3590"/>
                    <a:pt x="937" y="3338"/>
                    <a:pt x="902" y="3095"/>
                  </a:cubicBezTo>
                  <a:cubicBezTo>
                    <a:pt x="871" y="2852"/>
                    <a:pt x="845" y="2613"/>
                    <a:pt x="800" y="2383"/>
                  </a:cubicBezTo>
                  <a:cubicBezTo>
                    <a:pt x="778" y="2264"/>
                    <a:pt x="765" y="2153"/>
                    <a:pt x="739" y="2043"/>
                  </a:cubicBezTo>
                  <a:cubicBezTo>
                    <a:pt x="716" y="1932"/>
                    <a:pt x="690" y="1826"/>
                    <a:pt x="668" y="1720"/>
                  </a:cubicBezTo>
                  <a:cubicBezTo>
                    <a:pt x="624" y="1512"/>
                    <a:pt x="571" y="1318"/>
                    <a:pt x="513" y="1137"/>
                  </a:cubicBezTo>
                  <a:cubicBezTo>
                    <a:pt x="456" y="960"/>
                    <a:pt x="403" y="796"/>
                    <a:pt x="341" y="655"/>
                  </a:cubicBezTo>
                  <a:cubicBezTo>
                    <a:pt x="314" y="584"/>
                    <a:pt x="288" y="522"/>
                    <a:pt x="257" y="460"/>
                  </a:cubicBezTo>
                  <a:cubicBezTo>
                    <a:pt x="230" y="398"/>
                    <a:pt x="208" y="341"/>
                    <a:pt x="181" y="297"/>
                  </a:cubicBezTo>
                  <a:cubicBezTo>
                    <a:pt x="142" y="217"/>
                    <a:pt x="102" y="146"/>
                    <a:pt x="53" y="76"/>
                  </a:cubicBezTo>
                  <a:cubicBezTo>
                    <a:pt x="18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49;p32">
              <a:extLst>
                <a:ext uri="{FF2B5EF4-FFF2-40B4-BE49-F238E27FC236}">
                  <a16:creationId xmlns:a16="http://schemas.microsoft.com/office/drawing/2014/main" id="{E7DEAE97-E1A4-47F6-A65D-C180C1E60172}"/>
                </a:ext>
              </a:extLst>
            </p:cNvPr>
            <p:cNvSpPr/>
            <p:nvPr/>
          </p:nvSpPr>
          <p:spPr>
            <a:xfrm rot="1196114">
              <a:off x="2219852" y="2096377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1798" y="0"/>
                  </a:moveTo>
                  <a:cubicBezTo>
                    <a:pt x="1756" y="0"/>
                    <a:pt x="1713" y="3"/>
                    <a:pt x="1668" y="8"/>
                  </a:cubicBezTo>
                  <a:cubicBezTo>
                    <a:pt x="0" y="645"/>
                    <a:pt x="449" y="3002"/>
                    <a:pt x="609" y="3002"/>
                  </a:cubicBezTo>
                  <a:cubicBezTo>
                    <a:pt x="611" y="3002"/>
                    <a:pt x="613" y="3002"/>
                    <a:pt x="615" y="3001"/>
                  </a:cubicBezTo>
                  <a:cubicBezTo>
                    <a:pt x="2961" y="2035"/>
                    <a:pt x="3007" y="0"/>
                    <a:pt x="1798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50;p32">
              <a:extLst>
                <a:ext uri="{FF2B5EF4-FFF2-40B4-BE49-F238E27FC236}">
                  <a16:creationId xmlns:a16="http://schemas.microsoft.com/office/drawing/2014/main" id="{7143C6B0-03ED-4520-958F-FB05DF3937C8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51;p32">
              <a:extLst>
                <a:ext uri="{FF2B5EF4-FFF2-40B4-BE49-F238E27FC236}">
                  <a16:creationId xmlns:a16="http://schemas.microsoft.com/office/drawing/2014/main" id="{7FC69597-5087-4807-8030-45675676C7DA}"/>
                </a:ext>
              </a:extLst>
            </p:cNvPr>
            <p:cNvSpPr/>
            <p:nvPr/>
          </p:nvSpPr>
          <p:spPr>
            <a:xfrm rot="1196114">
              <a:off x="1716895" y="2326038"/>
              <a:ext cx="490523" cy="240737"/>
            </a:xfrm>
            <a:custGeom>
              <a:avLst/>
              <a:gdLst/>
              <a:ahLst/>
              <a:cxnLst/>
              <a:rect l="l" t="t" r="r" b="b"/>
              <a:pathLst>
                <a:path w="3800" h="1865" extrusionOk="0">
                  <a:moveTo>
                    <a:pt x="2151" y="0"/>
                  </a:moveTo>
                  <a:cubicBezTo>
                    <a:pt x="691" y="0"/>
                    <a:pt x="1" y="1058"/>
                    <a:pt x="812" y="1706"/>
                  </a:cubicBezTo>
                  <a:cubicBezTo>
                    <a:pt x="1063" y="1817"/>
                    <a:pt x="1307" y="1865"/>
                    <a:pt x="1540" y="1865"/>
                  </a:cubicBezTo>
                  <a:cubicBezTo>
                    <a:pt x="2840" y="1865"/>
                    <a:pt x="3800" y="387"/>
                    <a:pt x="3668" y="331"/>
                  </a:cubicBezTo>
                  <a:cubicBezTo>
                    <a:pt x="3106" y="97"/>
                    <a:pt x="2593" y="0"/>
                    <a:pt x="2151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2;p32">
              <a:extLst>
                <a:ext uri="{FF2B5EF4-FFF2-40B4-BE49-F238E27FC236}">
                  <a16:creationId xmlns:a16="http://schemas.microsoft.com/office/drawing/2014/main" id="{72309A9D-BF2F-4278-B407-7F4CAE16754B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3;p32">
              <a:extLst>
                <a:ext uri="{FF2B5EF4-FFF2-40B4-BE49-F238E27FC236}">
                  <a16:creationId xmlns:a16="http://schemas.microsoft.com/office/drawing/2014/main" id="{C9BC6C30-ACEF-4432-9B5B-B8106BB12459}"/>
                </a:ext>
              </a:extLst>
            </p:cNvPr>
            <p:cNvSpPr/>
            <p:nvPr/>
          </p:nvSpPr>
          <p:spPr>
            <a:xfrm rot="1196114">
              <a:off x="2243586" y="2333602"/>
              <a:ext cx="490523" cy="240221"/>
            </a:xfrm>
            <a:custGeom>
              <a:avLst/>
              <a:gdLst/>
              <a:ahLst/>
              <a:cxnLst/>
              <a:rect l="l" t="t" r="r" b="b"/>
              <a:pathLst>
                <a:path w="3800" h="1861" extrusionOk="0">
                  <a:moveTo>
                    <a:pt x="2259" y="0"/>
                  </a:moveTo>
                  <a:cubicBezTo>
                    <a:pt x="959" y="0"/>
                    <a:pt x="0" y="1474"/>
                    <a:pt x="132" y="1530"/>
                  </a:cubicBezTo>
                  <a:cubicBezTo>
                    <a:pt x="694" y="1764"/>
                    <a:pt x="1205" y="1860"/>
                    <a:pt x="1647" y="1860"/>
                  </a:cubicBezTo>
                  <a:cubicBezTo>
                    <a:pt x="3109" y="1860"/>
                    <a:pt x="3799" y="801"/>
                    <a:pt x="2988" y="159"/>
                  </a:cubicBezTo>
                  <a:cubicBezTo>
                    <a:pt x="2737" y="48"/>
                    <a:pt x="2492" y="0"/>
                    <a:pt x="225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4;p32">
              <a:extLst>
                <a:ext uri="{FF2B5EF4-FFF2-40B4-BE49-F238E27FC236}">
                  <a16:creationId xmlns:a16="http://schemas.microsoft.com/office/drawing/2014/main" id="{3B5FDE50-0C28-4330-B906-C33EB4BDEFBE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6;p32">
              <a:extLst>
                <a:ext uri="{FF2B5EF4-FFF2-40B4-BE49-F238E27FC236}">
                  <a16:creationId xmlns:a16="http://schemas.microsoft.com/office/drawing/2014/main" id="{5E1C0BDD-B0E0-41CA-8498-6A2226D93015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8;p32">
              <a:extLst>
                <a:ext uri="{FF2B5EF4-FFF2-40B4-BE49-F238E27FC236}">
                  <a16:creationId xmlns:a16="http://schemas.microsoft.com/office/drawing/2014/main" id="{DDDA8236-4F8D-4C3C-8075-F15C78F64DE4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60;p32">
              <a:extLst>
                <a:ext uri="{FF2B5EF4-FFF2-40B4-BE49-F238E27FC236}">
                  <a16:creationId xmlns:a16="http://schemas.microsoft.com/office/drawing/2014/main" id="{F0A8DF66-3F29-4B3F-A848-53A446C45C7C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2;p32">
              <a:extLst>
                <a:ext uri="{FF2B5EF4-FFF2-40B4-BE49-F238E27FC236}">
                  <a16:creationId xmlns:a16="http://schemas.microsoft.com/office/drawing/2014/main" id="{65097BF5-8E2D-4434-B101-824F76124099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3;p32">
              <a:extLst>
                <a:ext uri="{FF2B5EF4-FFF2-40B4-BE49-F238E27FC236}">
                  <a16:creationId xmlns:a16="http://schemas.microsoft.com/office/drawing/2014/main" id="{7E98744B-CD32-4AF4-A09A-C5416EFDA020}"/>
                </a:ext>
              </a:extLst>
            </p:cNvPr>
            <p:cNvSpPr/>
            <p:nvPr/>
          </p:nvSpPr>
          <p:spPr>
            <a:xfrm rot="1196114">
              <a:off x="1843081" y="2415868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2398" y="1"/>
                  </a:moveTo>
                  <a:cubicBezTo>
                    <a:pt x="2396" y="1"/>
                    <a:pt x="2394" y="1"/>
                    <a:pt x="2392" y="2"/>
                  </a:cubicBezTo>
                  <a:cubicBezTo>
                    <a:pt x="46" y="967"/>
                    <a:pt x="0" y="3002"/>
                    <a:pt x="1209" y="3002"/>
                  </a:cubicBezTo>
                  <a:cubicBezTo>
                    <a:pt x="1251" y="3002"/>
                    <a:pt x="1294" y="3000"/>
                    <a:pt x="1339" y="2995"/>
                  </a:cubicBezTo>
                  <a:cubicBezTo>
                    <a:pt x="3007" y="2353"/>
                    <a:pt x="2558" y="1"/>
                    <a:pt x="2398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4;p32">
              <a:extLst>
                <a:ext uri="{FF2B5EF4-FFF2-40B4-BE49-F238E27FC236}">
                  <a16:creationId xmlns:a16="http://schemas.microsoft.com/office/drawing/2014/main" id="{CDF2AF30-A789-4E1A-9C64-DDC3AF14C760}"/>
                </a:ext>
              </a:extLst>
            </p:cNvPr>
            <p:cNvSpPr/>
            <p:nvPr/>
          </p:nvSpPr>
          <p:spPr>
            <a:xfrm rot="1196114">
              <a:off x="2002144" y="2482957"/>
              <a:ext cx="125729" cy="189621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1" y="1093"/>
                  </a:moveTo>
                  <a:lnTo>
                    <a:pt x="974" y="1"/>
                  </a:lnTo>
                  <a:lnTo>
                    <a:pt x="470" y="1468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6;p32">
              <a:extLst>
                <a:ext uri="{FF2B5EF4-FFF2-40B4-BE49-F238E27FC236}">
                  <a16:creationId xmlns:a16="http://schemas.microsoft.com/office/drawing/2014/main" id="{6EC82DEA-110B-4D9B-89F5-C012C1B8FECA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8;p32">
              <a:extLst>
                <a:ext uri="{FF2B5EF4-FFF2-40B4-BE49-F238E27FC236}">
                  <a16:creationId xmlns:a16="http://schemas.microsoft.com/office/drawing/2014/main" id="{5E563A09-E2E3-4FF8-8D55-CFA1A7AC59AC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70;p32">
              <a:extLst>
                <a:ext uri="{FF2B5EF4-FFF2-40B4-BE49-F238E27FC236}">
                  <a16:creationId xmlns:a16="http://schemas.microsoft.com/office/drawing/2014/main" id="{BE09E367-20ED-451D-A5A9-373D19C6A024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71;p32">
              <a:extLst>
                <a:ext uri="{FF2B5EF4-FFF2-40B4-BE49-F238E27FC236}">
                  <a16:creationId xmlns:a16="http://schemas.microsoft.com/office/drawing/2014/main" id="{62F18A74-F9EA-4FE2-BF0D-5895004BBB61}"/>
                </a:ext>
              </a:extLst>
            </p:cNvPr>
            <p:cNvSpPr/>
            <p:nvPr/>
          </p:nvSpPr>
          <p:spPr>
            <a:xfrm rot="1196114">
              <a:off x="1865214" y="2121567"/>
              <a:ext cx="397840" cy="277397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873" y="0"/>
                  </a:moveTo>
                  <a:cubicBezTo>
                    <a:pt x="361" y="0"/>
                    <a:pt x="0" y="336"/>
                    <a:pt x="65" y="913"/>
                  </a:cubicBezTo>
                  <a:cubicBezTo>
                    <a:pt x="445" y="1906"/>
                    <a:pt x="1433" y="2148"/>
                    <a:pt x="2171" y="2148"/>
                  </a:cubicBezTo>
                  <a:cubicBezTo>
                    <a:pt x="2688" y="2148"/>
                    <a:pt x="3081" y="2029"/>
                    <a:pt x="3054" y="1965"/>
                  </a:cubicBezTo>
                  <a:cubicBezTo>
                    <a:pt x="2485" y="584"/>
                    <a:pt x="1548" y="0"/>
                    <a:pt x="873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2;p32">
              <a:extLst>
                <a:ext uri="{FF2B5EF4-FFF2-40B4-BE49-F238E27FC236}">
                  <a16:creationId xmlns:a16="http://schemas.microsoft.com/office/drawing/2014/main" id="{995B84E2-6C31-4644-BA2D-F0F2042B4AE1}"/>
                </a:ext>
              </a:extLst>
            </p:cNvPr>
            <p:cNvSpPr/>
            <p:nvPr/>
          </p:nvSpPr>
          <p:spPr>
            <a:xfrm rot="1196114">
              <a:off x="2002745" y="2226208"/>
              <a:ext cx="189626" cy="125726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6" y="1"/>
                  </a:moveTo>
                  <a:lnTo>
                    <a:pt x="1468" y="973"/>
                  </a:lnTo>
                  <a:lnTo>
                    <a:pt x="0" y="469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3;p32">
              <a:extLst>
                <a:ext uri="{FF2B5EF4-FFF2-40B4-BE49-F238E27FC236}">
                  <a16:creationId xmlns:a16="http://schemas.microsoft.com/office/drawing/2014/main" id="{E0AACE67-ECC4-4310-A34B-832C4C8D67A3}"/>
                </a:ext>
              </a:extLst>
            </p:cNvPr>
            <p:cNvSpPr/>
            <p:nvPr/>
          </p:nvSpPr>
          <p:spPr>
            <a:xfrm rot="1196114">
              <a:off x="2188127" y="2500800"/>
              <a:ext cx="397840" cy="277138"/>
            </a:xfrm>
            <a:custGeom>
              <a:avLst/>
              <a:gdLst/>
              <a:ahLst/>
              <a:cxnLst/>
              <a:rect l="l" t="t" r="r" b="b"/>
              <a:pathLst>
                <a:path w="3082" h="2147" extrusionOk="0">
                  <a:moveTo>
                    <a:pt x="909" y="0"/>
                  </a:moveTo>
                  <a:cubicBezTo>
                    <a:pt x="393" y="0"/>
                    <a:pt x="1" y="118"/>
                    <a:pt x="28" y="180"/>
                  </a:cubicBezTo>
                  <a:cubicBezTo>
                    <a:pt x="597" y="1562"/>
                    <a:pt x="1535" y="2147"/>
                    <a:pt x="2210" y="2147"/>
                  </a:cubicBezTo>
                  <a:cubicBezTo>
                    <a:pt x="2721" y="2147"/>
                    <a:pt x="3082" y="1811"/>
                    <a:pt x="3017" y="1232"/>
                  </a:cubicBezTo>
                  <a:cubicBezTo>
                    <a:pt x="2637" y="241"/>
                    <a:pt x="1647" y="0"/>
                    <a:pt x="9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4;p32">
              <a:extLst>
                <a:ext uri="{FF2B5EF4-FFF2-40B4-BE49-F238E27FC236}">
                  <a16:creationId xmlns:a16="http://schemas.microsoft.com/office/drawing/2014/main" id="{4C7F4DE8-1CFA-4621-8BE2-E6E7F9DFEDA7}"/>
                </a:ext>
              </a:extLst>
            </p:cNvPr>
            <p:cNvSpPr/>
            <p:nvPr/>
          </p:nvSpPr>
          <p:spPr>
            <a:xfrm rot="1196114">
              <a:off x="2258935" y="2547374"/>
              <a:ext cx="189109" cy="125597"/>
            </a:xfrm>
            <a:custGeom>
              <a:avLst/>
              <a:gdLst/>
              <a:ahLst/>
              <a:cxnLst/>
              <a:rect l="l" t="t" r="r" b="b"/>
              <a:pathLst>
                <a:path w="1465" h="973" fill="none" extrusionOk="0">
                  <a:moveTo>
                    <a:pt x="1088" y="973"/>
                  </a:moveTo>
                  <a:lnTo>
                    <a:pt x="1" y="0"/>
                  </a:lnTo>
                  <a:lnTo>
                    <a:pt x="1464" y="504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5;p32">
              <a:extLst>
                <a:ext uri="{FF2B5EF4-FFF2-40B4-BE49-F238E27FC236}">
                  <a16:creationId xmlns:a16="http://schemas.microsoft.com/office/drawing/2014/main" id="{F26FE7A7-9D89-4043-A5B7-4B4694AF441D}"/>
                </a:ext>
              </a:extLst>
            </p:cNvPr>
            <p:cNvSpPr/>
            <p:nvPr/>
          </p:nvSpPr>
          <p:spPr>
            <a:xfrm rot="1196114">
              <a:off x="2032422" y="1997995"/>
              <a:ext cx="367892" cy="414998"/>
            </a:xfrm>
            <a:custGeom>
              <a:avLst/>
              <a:gdLst/>
              <a:ahLst/>
              <a:cxnLst/>
              <a:rect l="l" t="t" r="r" b="b"/>
              <a:pathLst>
                <a:path w="2850" h="3215" extrusionOk="0">
                  <a:moveTo>
                    <a:pt x="1327" y="1"/>
                  </a:moveTo>
                  <a:cubicBezTo>
                    <a:pt x="1106" y="1"/>
                    <a:pt x="884" y="110"/>
                    <a:pt x="696" y="346"/>
                  </a:cubicBezTo>
                  <a:cubicBezTo>
                    <a:pt x="0" y="1909"/>
                    <a:pt x="1799" y="3214"/>
                    <a:pt x="2042" y="3214"/>
                  </a:cubicBezTo>
                  <a:cubicBezTo>
                    <a:pt x="2055" y="3214"/>
                    <a:pt x="2063" y="3210"/>
                    <a:pt x="2067" y="3202"/>
                  </a:cubicBezTo>
                  <a:cubicBezTo>
                    <a:pt x="2850" y="1320"/>
                    <a:pt x="2096" y="1"/>
                    <a:pt x="1327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6;p32">
              <a:extLst>
                <a:ext uri="{FF2B5EF4-FFF2-40B4-BE49-F238E27FC236}">
                  <a16:creationId xmlns:a16="http://schemas.microsoft.com/office/drawing/2014/main" id="{569A2BBE-6076-49B1-80B3-F9D09E4A8BDE}"/>
                </a:ext>
              </a:extLst>
            </p:cNvPr>
            <p:cNvSpPr/>
            <p:nvPr/>
          </p:nvSpPr>
          <p:spPr>
            <a:xfrm rot="1196114">
              <a:off x="2178947" y="2160133"/>
              <a:ext cx="87907" cy="189105"/>
            </a:xfrm>
            <a:custGeom>
              <a:avLst/>
              <a:gdLst/>
              <a:ahLst/>
              <a:cxnLst/>
              <a:rect l="l" t="t" r="r" b="b"/>
              <a:pathLst>
                <a:path w="681" h="1465" fill="none" extrusionOk="0">
                  <a:moveTo>
                    <a:pt x="597" y="1"/>
                  </a:moveTo>
                  <a:lnTo>
                    <a:pt x="681" y="1464"/>
                  </a:lnTo>
                  <a:lnTo>
                    <a:pt x="0" y="72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7;p32">
              <a:extLst>
                <a:ext uri="{FF2B5EF4-FFF2-40B4-BE49-F238E27FC236}">
                  <a16:creationId xmlns:a16="http://schemas.microsoft.com/office/drawing/2014/main" id="{82B7A734-41CC-4F44-898A-199455D3F57D}"/>
                </a:ext>
              </a:extLst>
            </p:cNvPr>
            <p:cNvSpPr/>
            <p:nvPr/>
          </p:nvSpPr>
          <p:spPr>
            <a:xfrm rot="1196114">
              <a:off x="2050763" y="2486365"/>
              <a:ext cx="368021" cy="415385"/>
            </a:xfrm>
            <a:custGeom>
              <a:avLst/>
              <a:gdLst/>
              <a:ahLst/>
              <a:cxnLst/>
              <a:rect l="l" t="t" r="r" b="b"/>
              <a:pathLst>
                <a:path w="2851" h="3218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5"/>
                    <a:pt x="755" y="3217"/>
                    <a:pt x="1525" y="3217"/>
                  </a:cubicBezTo>
                  <a:cubicBezTo>
                    <a:pt x="1746" y="3217"/>
                    <a:pt x="1968" y="3108"/>
                    <a:pt x="2155" y="2873"/>
                  </a:cubicBezTo>
                  <a:cubicBezTo>
                    <a:pt x="2850" y="1306"/>
                    <a:pt x="1051" y="0"/>
                    <a:pt x="8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8;p32">
              <a:extLst>
                <a:ext uri="{FF2B5EF4-FFF2-40B4-BE49-F238E27FC236}">
                  <a16:creationId xmlns:a16="http://schemas.microsoft.com/office/drawing/2014/main" id="{A1732559-521B-473F-A978-51430A755E13}"/>
                </a:ext>
              </a:extLst>
            </p:cNvPr>
            <p:cNvSpPr/>
            <p:nvPr/>
          </p:nvSpPr>
          <p:spPr>
            <a:xfrm rot="1196114">
              <a:off x="2184224" y="2550636"/>
              <a:ext cx="88036" cy="188459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2" y="1393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9;p32">
              <a:extLst>
                <a:ext uri="{FF2B5EF4-FFF2-40B4-BE49-F238E27FC236}">
                  <a16:creationId xmlns:a16="http://schemas.microsoft.com/office/drawing/2014/main" id="{9611B47D-A3F6-4799-A614-DF7BE728C1F8}"/>
                </a:ext>
              </a:extLst>
            </p:cNvPr>
            <p:cNvSpPr/>
            <p:nvPr/>
          </p:nvSpPr>
          <p:spPr>
            <a:xfrm rot="1196114">
              <a:off x="2023376" y="2310549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80;p32">
              <a:extLst>
                <a:ext uri="{FF2B5EF4-FFF2-40B4-BE49-F238E27FC236}">
                  <a16:creationId xmlns:a16="http://schemas.microsoft.com/office/drawing/2014/main" id="{FC1985C6-6057-45B3-97AC-7378BE0C7CF1}"/>
                </a:ext>
              </a:extLst>
            </p:cNvPr>
            <p:cNvSpPr/>
            <p:nvPr/>
          </p:nvSpPr>
          <p:spPr>
            <a:xfrm rot="1196114">
              <a:off x="1951073" y="3545780"/>
              <a:ext cx="340913" cy="797338"/>
            </a:xfrm>
            <a:custGeom>
              <a:avLst/>
              <a:gdLst/>
              <a:ahLst/>
              <a:cxnLst/>
              <a:rect l="l" t="t" r="r" b="b"/>
              <a:pathLst>
                <a:path w="2641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14" y="5"/>
                    <a:pt x="2552" y="27"/>
                  </a:cubicBezTo>
                  <a:cubicBezTo>
                    <a:pt x="2525" y="40"/>
                    <a:pt x="2494" y="49"/>
                    <a:pt x="2463" y="62"/>
                  </a:cubicBezTo>
                  <a:cubicBezTo>
                    <a:pt x="2423" y="80"/>
                    <a:pt x="2388" y="98"/>
                    <a:pt x="2348" y="120"/>
                  </a:cubicBezTo>
                  <a:cubicBezTo>
                    <a:pt x="2247" y="173"/>
                    <a:pt x="2149" y="239"/>
                    <a:pt x="2052" y="305"/>
                  </a:cubicBezTo>
                  <a:lnTo>
                    <a:pt x="1889" y="443"/>
                  </a:lnTo>
                  <a:cubicBezTo>
                    <a:pt x="1827" y="487"/>
                    <a:pt x="1774" y="549"/>
                    <a:pt x="1716" y="606"/>
                  </a:cubicBezTo>
                  <a:cubicBezTo>
                    <a:pt x="1685" y="637"/>
                    <a:pt x="1654" y="664"/>
                    <a:pt x="1623" y="695"/>
                  </a:cubicBezTo>
                  <a:lnTo>
                    <a:pt x="1539" y="796"/>
                  </a:lnTo>
                  <a:cubicBezTo>
                    <a:pt x="1482" y="867"/>
                    <a:pt x="1420" y="938"/>
                    <a:pt x="1362" y="1013"/>
                  </a:cubicBezTo>
                  <a:cubicBezTo>
                    <a:pt x="1243" y="1176"/>
                    <a:pt x="1137" y="1344"/>
                    <a:pt x="1040" y="1521"/>
                  </a:cubicBezTo>
                  <a:cubicBezTo>
                    <a:pt x="991" y="1610"/>
                    <a:pt x="929" y="1698"/>
                    <a:pt x="885" y="1795"/>
                  </a:cubicBezTo>
                  <a:cubicBezTo>
                    <a:pt x="841" y="1893"/>
                    <a:pt x="796" y="1994"/>
                    <a:pt x="752" y="2092"/>
                  </a:cubicBezTo>
                  <a:lnTo>
                    <a:pt x="686" y="2242"/>
                  </a:lnTo>
                  <a:cubicBezTo>
                    <a:pt x="668" y="2291"/>
                    <a:pt x="651" y="2344"/>
                    <a:pt x="628" y="2397"/>
                  </a:cubicBezTo>
                  <a:cubicBezTo>
                    <a:pt x="593" y="2503"/>
                    <a:pt x="558" y="2604"/>
                    <a:pt x="518" y="2711"/>
                  </a:cubicBezTo>
                  <a:cubicBezTo>
                    <a:pt x="500" y="2759"/>
                    <a:pt x="478" y="2812"/>
                    <a:pt x="465" y="2865"/>
                  </a:cubicBezTo>
                  <a:lnTo>
                    <a:pt x="421" y="3025"/>
                  </a:lnTo>
                  <a:cubicBezTo>
                    <a:pt x="390" y="3131"/>
                    <a:pt x="363" y="3237"/>
                    <a:pt x="332" y="3343"/>
                  </a:cubicBezTo>
                  <a:cubicBezTo>
                    <a:pt x="270" y="3551"/>
                    <a:pt x="244" y="3763"/>
                    <a:pt x="200" y="3966"/>
                  </a:cubicBezTo>
                  <a:cubicBezTo>
                    <a:pt x="182" y="4068"/>
                    <a:pt x="160" y="4165"/>
                    <a:pt x="147" y="4267"/>
                  </a:cubicBezTo>
                  <a:cubicBezTo>
                    <a:pt x="129" y="4364"/>
                    <a:pt x="120" y="4461"/>
                    <a:pt x="107" y="4554"/>
                  </a:cubicBezTo>
                  <a:cubicBezTo>
                    <a:pt x="85" y="4740"/>
                    <a:pt x="71" y="4917"/>
                    <a:pt x="49" y="5080"/>
                  </a:cubicBezTo>
                  <a:cubicBezTo>
                    <a:pt x="27" y="5244"/>
                    <a:pt x="27" y="5399"/>
                    <a:pt x="23" y="5531"/>
                  </a:cubicBezTo>
                  <a:cubicBezTo>
                    <a:pt x="14" y="5664"/>
                    <a:pt x="9" y="5783"/>
                    <a:pt x="9" y="5876"/>
                  </a:cubicBezTo>
                  <a:cubicBezTo>
                    <a:pt x="1" y="6066"/>
                    <a:pt x="1" y="6177"/>
                    <a:pt x="1" y="6177"/>
                  </a:cubicBezTo>
                  <a:cubicBezTo>
                    <a:pt x="1" y="6177"/>
                    <a:pt x="18" y="6071"/>
                    <a:pt x="49" y="5881"/>
                  </a:cubicBezTo>
                  <a:cubicBezTo>
                    <a:pt x="63" y="5788"/>
                    <a:pt x="80" y="5673"/>
                    <a:pt x="102" y="5540"/>
                  </a:cubicBezTo>
                  <a:cubicBezTo>
                    <a:pt x="111" y="5474"/>
                    <a:pt x="120" y="5403"/>
                    <a:pt x="133" y="5328"/>
                  </a:cubicBezTo>
                  <a:cubicBezTo>
                    <a:pt x="142" y="5257"/>
                    <a:pt x="151" y="5178"/>
                    <a:pt x="169" y="5098"/>
                  </a:cubicBezTo>
                  <a:cubicBezTo>
                    <a:pt x="200" y="4934"/>
                    <a:pt x="231" y="4762"/>
                    <a:pt x="266" y="4576"/>
                  </a:cubicBezTo>
                  <a:cubicBezTo>
                    <a:pt x="284" y="4488"/>
                    <a:pt x="297" y="4391"/>
                    <a:pt x="319" y="4298"/>
                  </a:cubicBezTo>
                  <a:cubicBezTo>
                    <a:pt x="341" y="4201"/>
                    <a:pt x="363" y="4103"/>
                    <a:pt x="385" y="4002"/>
                  </a:cubicBezTo>
                  <a:cubicBezTo>
                    <a:pt x="434" y="3807"/>
                    <a:pt x="474" y="3599"/>
                    <a:pt x="536" y="3396"/>
                  </a:cubicBezTo>
                  <a:cubicBezTo>
                    <a:pt x="567" y="3294"/>
                    <a:pt x="598" y="3188"/>
                    <a:pt x="624" y="3086"/>
                  </a:cubicBezTo>
                  <a:lnTo>
                    <a:pt x="668" y="2932"/>
                  </a:lnTo>
                  <a:cubicBezTo>
                    <a:pt x="686" y="2879"/>
                    <a:pt x="708" y="2830"/>
                    <a:pt x="726" y="2777"/>
                  </a:cubicBezTo>
                  <a:lnTo>
                    <a:pt x="832" y="2472"/>
                  </a:lnTo>
                  <a:cubicBezTo>
                    <a:pt x="850" y="2423"/>
                    <a:pt x="867" y="2370"/>
                    <a:pt x="885" y="2322"/>
                  </a:cubicBezTo>
                  <a:lnTo>
                    <a:pt x="951" y="2176"/>
                  </a:lnTo>
                  <a:cubicBezTo>
                    <a:pt x="991" y="2074"/>
                    <a:pt x="1031" y="1981"/>
                    <a:pt x="1075" y="1884"/>
                  </a:cubicBezTo>
                  <a:cubicBezTo>
                    <a:pt x="1115" y="1787"/>
                    <a:pt x="1168" y="1698"/>
                    <a:pt x="1212" y="1605"/>
                  </a:cubicBezTo>
                  <a:cubicBezTo>
                    <a:pt x="1300" y="1424"/>
                    <a:pt x="1407" y="1260"/>
                    <a:pt x="1499" y="1106"/>
                  </a:cubicBezTo>
                  <a:cubicBezTo>
                    <a:pt x="1548" y="1022"/>
                    <a:pt x="1610" y="955"/>
                    <a:pt x="1659" y="885"/>
                  </a:cubicBezTo>
                  <a:lnTo>
                    <a:pt x="1734" y="779"/>
                  </a:lnTo>
                  <a:cubicBezTo>
                    <a:pt x="1756" y="743"/>
                    <a:pt x="1787" y="717"/>
                    <a:pt x="1813" y="686"/>
                  </a:cubicBezTo>
                  <a:cubicBezTo>
                    <a:pt x="1866" y="624"/>
                    <a:pt x="1915" y="566"/>
                    <a:pt x="1964" y="509"/>
                  </a:cubicBezTo>
                  <a:lnTo>
                    <a:pt x="2114" y="363"/>
                  </a:lnTo>
                  <a:cubicBezTo>
                    <a:pt x="2198" y="288"/>
                    <a:pt x="2286" y="217"/>
                    <a:pt x="2379" y="151"/>
                  </a:cubicBezTo>
                  <a:cubicBezTo>
                    <a:pt x="2441" y="106"/>
                    <a:pt x="2503" y="67"/>
                    <a:pt x="2569" y="31"/>
                  </a:cubicBezTo>
                  <a:cubicBezTo>
                    <a:pt x="2591" y="22"/>
                    <a:pt x="2614" y="9"/>
                    <a:pt x="2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81;p32">
              <a:extLst>
                <a:ext uri="{FF2B5EF4-FFF2-40B4-BE49-F238E27FC236}">
                  <a16:creationId xmlns:a16="http://schemas.microsoft.com/office/drawing/2014/main" id="{FA13FDF6-3110-4E82-98F8-CC844B3A72B8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2;p32">
              <a:extLst>
                <a:ext uri="{FF2B5EF4-FFF2-40B4-BE49-F238E27FC236}">
                  <a16:creationId xmlns:a16="http://schemas.microsoft.com/office/drawing/2014/main" id="{6822FA29-BA50-4776-8F3E-4E2401FC99E7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3;p32">
              <a:extLst>
                <a:ext uri="{FF2B5EF4-FFF2-40B4-BE49-F238E27FC236}">
                  <a16:creationId xmlns:a16="http://schemas.microsoft.com/office/drawing/2014/main" id="{AB68A6C7-91FE-4964-A874-D696FB621D53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4;p32">
              <a:extLst>
                <a:ext uri="{FF2B5EF4-FFF2-40B4-BE49-F238E27FC236}">
                  <a16:creationId xmlns:a16="http://schemas.microsoft.com/office/drawing/2014/main" id="{C05622A0-DDB3-42F7-8E3D-A2771107B51C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5;p32">
              <a:extLst>
                <a:ext uri="{FF2B5EF4-FFF2-40B4-BE49-F238E27FC236}">
                  <a16:creationId xmlns:a16="http://schemas.microsoft.com/office/drawing/2014/main" id="{558903C2-DFB8-4840-9E8A-E10DCBDDDCE8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6;p32">
              <a:extLst>
                <a:ext uri="{FF2B5EF4-FFF2-40B4-BE49-F238E27FC236}">
                  <a16:creationId xmlns:a16="http://schemas.microsoft.com/office/drawing/2014/main" id="{838149C2-52C0-4400-8BF3-25EA8C6D9B4D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7;p32">
              <a:extLst>
                <a:ext uri="{FF2B5EF4-FFF2-40B4-BE49-F238E27FC236}">
                  <a16:creationId xmlns:a16="http://schemas.microsoft.com/office/drawing/2014/main" id="{CABC1E19-A096-4D47-9FBC-4BDEF5EB631B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8;p32">
              <a:extLst>
                <a:ext uri="{FF2B5EF4-FFF2-40B4-BE49-F238E27FC236}">
                  <a16:creationId xmlns:a16="http://schemas.microsoft.com/office/drawing/2014/main" id="{1ACA2C28-3D28-49C5-92EF-7D721DEF9E3C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9;p32">
              <a:extLst>
                <a:ext uri="{FF2B5EF4-FFF2-40B4-BE49-F238E27FC236}">
                  <a16:creationId xmlns:a16="http://schemas.microsoft.com/office/drawing/2014/main" id="{B9F66382-ACD4-49B1-B646-D36B937FE6EC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90;p32">
              <a:extLst>
                <a:ext uri="{FF2B5EF4-FFF2-40B4-BE49-F238E27FC236}">
                  <a16:creationId xmlns:a16="http://schemas.microsoft.com/office/drawing/2014/main" id="{B586E889-32E9-4E78-BD07-AF6BF69A9D8C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91;p32">
              <a:extLst>
                <a:ext uri="{FF2B5EF4-FFF2-40B4-BE49-F238E27FC236}">
                  <a16:creationId xmlns:a16="http://schemas.microsoft.com/office/drawing/2014/main" id="{DD9456EE-C57E-4D52-BD42-3B7CE3EF5CBF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2;p32">
              <a:extLst>
                <a:ext uri="{FF2B5EF4-FFF2-40B4-BE49-F238E27FC236}">
                  <a16:creationId xmlns:a16="http://schemas.microsoft.com/office/drawing/2014/main" id="{CE4C043C-0E0F-4C5F-BD18-4458A452598D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3;p32">
              <a:extLst>
                <a:ext uri="{FF2B5EF4-FFF2-40B4-BE49-F238E27FC236}">
                  <a16:creationId xmlns:a16="http://schemas.microsoft.com/office/drawing/2014/main" id="{DDF1FDD2-345C-40C4-B173-CBB3DFC56512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4;p32">
              <a:extLst>
                <a:ext uri="{FF2B5EF4-FFF2-40B4-BE49-F238E27FC236}">
                  <a16:creationId xmlns:a16="http://schemas.microsoft.com/office/drawing/2014/main" id="{67D67134-1048-4D9B-9A84-08A2A317531D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5;p32">
              <a:extLst>
                <a:ext uri="{FF2B5EF4-FFF2-40B4-BE49-F238E27FC236}">
                  <a16:creationId xmlns:a16="http://schemas.microsoft.com/office/drawing/2014/main" id="{29C362A1-AFC7-4D26-AF04-CC395DF49234}"/>
                </a:ext>
              </a:extLst>
            </p:cNvPr>
            <p:cNvSpPr/>
            <p:nvPr/>
          </p:nvSpPr>
          <p:spPr>
            <a:xfrm rot="1196114">
              <a:off x="2093182" y="3620148"/>
              <a:ext cx="186528" cy="186136"/>
            </a:xfrm>
            <a:custGeom>
              <a:avLst/>
              <a:gdLst/>
              <a:ahLst/>
              <a:cxnLst/>
              <a:rect l="l" t="t" r="r" b="b"/>
              <a:pathLst>
                <a:path w="1445" h="1442" extrusionOk="0">
                  <a:moveTo>
                    <a:pt x="1153" y="1"/>
                  </a:moveTo>
                  <a:cubicBezTo>
                    <a:pt x="1152" y="1"/>
                    <a:pt x="1151" y="1"/>
                    <a:pt x="1150" y="1"/>
                  </a:cubicBezTo>
                  <a:cubicBezTo>
                    <a:pt x="21" y="463"/>
                    <a:pt x="1" y="1442"/>
                    <a:pt x="584" y="1442"/>
                  </a:cubicBezTo>
                  <a:cubicBezTo>
                    <a:pt x="604" y="1442"/>
                    <a:pt x="625" y="1440"/>
                    <a:pt x="646" y="1438"/>
                  </a:cubicBezTo>
                  <a:cubicBezTo>
                    <a:pt x="1444" y="1128"/>
                    <a:pt x="1231" y="1"/>
                    <a:pt x="115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6;p32">
              <a:extLst>
                <a:ext uri="{FF2B5EF4-FFF2-40B4-BE49-F238E27FC236}">
                  <a16:creationId xmlns:a16="http://schemas.microsoft.com/office/drawing/2014/main" id="{FF5C8B78-84BD-4966-85D2-D4BBC332305A}"/>
                </a:ext>
              </a:extLst>
            </p:cNvPr>
            <p:cNvSpPr/>
            <p:nvPr/>
          </p:nvSpPr>
          <p:spPr>
            <a:xfrm rot="1196114">
              <a:off x="2170052" y="3651868"/>
              <a:ext cx="60025" cy="91519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1" y="527"/>
                  </a:moveTo>
                  <a:lnTo>
                    <a:pt x="465" y="1"/>
                  </a:lnTo>
                  <a:lnTo>
                    <a:pt x="226" y="70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7;p32">
              <a:extLst>
                <a:ext uri="{FF2B5EF4-FFF2-40B4-BE49-F238E27FC236}">
                  <a16:creationId xmlns:a16="http://schemas.microsoft.com/office/drawing/2014/main" id="{76D46043-C5C2-4E9D-AA21-006A663B816E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8;p32">
              <a:extLst>
                <a:ext uri="{FF2B5EF4-FFF2-40B4-BE49-F238E27FC236}">
                  <a16:creationId xmlns:a16="http://schemas.microsoft.com/office/drawing/2014/main" id="{A762C5D6-0967-4D3D-B2E5-2C31C9307745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9;p32">
              <a:extLst>
                <a:ext uri="{FF2B5EF4-FFF2-40B4-BE49-F238E27FC236}">
                  <a16:creationId xmlns:a16="http://schemas.microsoft.com/office/drawing/2014/main" id="{8C5E3652-3752-4229-8E78-42016C1E77CB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00;p32">
              <a:extLst>
                <a:ext uri="{FF2B5EF4-FFF2-40B4-BE49-F238E27FC236}">
                  <a16:creationId xmlns:a16="http://schemas.microsoft.com/office/drawing/2014/main" id="{80EDAA2D-BC58-4963-B87A-61EB0EF5BBC9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01;p32">
              <a:extLst>
                <a:ext uri="{FF2B5EF4-FFF2-40B4-BE49-F238E27FC236}">
                  <a16:creationId xmlns:a16="http://schemas.microsoft.com/office/drawing/2014/main" id="{FAC823B9-FD3D-4B59-918F-711AED5A3989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2;p32">
              <a:extLst>
                <a:ext uri="{FF2B5EF4-FFF2-40B4-BE49-F238E27FC236}">
                  <a16:creationId xmlns:a16="http://schemas.microsoft.com/office/drawing/2014/main" id="{F83D228E-7B72-4245-8629-1C580FE47E7F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3;p32">
              <a:extLst>
                <a:ext uri="{FF2B5EF4-FFF2-40B4-BE49-F238E27FC236}">
                  <a16:creationId xmlns:a16="http://schemas.microsoft.com/office/drawing/2014/main" id="{3B8F3FE2-7011-4BBE-8B89-71590BD15F3C}"/>
                </a:ext>
              </a:extLst>
            </p:cNvPr>
            <p:cNvSpPr/>
            <p:nvPr/>
          </p:nvSpPr>
          <p:spPr>
            <a:xfrm rot="1196114">
              <a:off x="2103870" y="3478617"/>
              <a:ext cx="191304" cy="133212"/>
            </a:xfrm>
            <a:custGeom>
              <a:avLst/>
              <a:gdLst/>
              <a:ahLst/>
              <a:cxnLst/>
              <a:rect l="l" t="t" r="r" b="b"/>
              <a:pathLst>
                <a:path w="1482" h="1032" extrusionOk="0">
                  <a:moveTo>
                    <a:pt x="421" y="1"/>
                  </a:moveTo>
                  <a:cubicBezTo>
                    <a:pt x="175" y="1"/>
                    <a:pt x="1" y="162"/>
                    <a:pt x="31" y="440"/>
                  </a:cubicBezTo>
                  <a:cubicBezTo>
                    <a:pt x="216" y="915"/>
                    <a:pt x="691" y="1032"/>
                    <a:pt x="1045" y="1032"/>
                  </a:cubicBezTo>
                  <a:cubicBezTo>
                    <a:pt x="1293" y="1032"/>
                    <a:pt x="1481" y="975"/>
                    <a:pt x="1468" y="944"/>
                  </a:cubicBezTo>
                  <a:cubicBezTo>
                    <a:pt x="1197" y="282"/>
                    <a:pt x="746" y="1"/>
                    <a:pt x="421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4;p32">
              <a:extLst>
                <a:ext uri="{FF2B5EF4-FFF2-40B4-BE49-F238E27FC236}">
                  <a16:creationId xmlns:a16="http://schemas.microsoft.com/office/drawing/2014/main" id="{5073533C-1DC6-458D-9E34-5F40A547BD34}"/>
                </a:ext>
              </a:extLst>
            </p:cNvPr>
            <p:cNvSpPr/>
            <p:nvPr/>
          </p:nvSpPr>
          <p:spPr>
            <a:xfrm rot="1196114">
              <a:off x="2170319" y="3529133"/>
              <a:ext cx="90876" cy="60023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182" y="0"/>
                  </a:moveTo>
                  <a:lnTo>
                    <a:pt x="703" y="465"/>
                  </a:lnTo>
                  <a:lnTo>
                    <a:pt x="0" y="226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5;p32">
              <a:extLst>
                <a:ext uri="{FF2B5EF4-FFF2-40B4-BE49-F238E27FC236}">
                  <a16:creationId xmlns:a16="http://schemas.microsoft.com/office/drawing/2014/main" id="{14B43438-0180-4D4C-9C55-8E60D40F9959}"/>
                </a:ext>
              </a:extLst>
            </p:cNvPr>
            <p:cNvSpPr/>
            <p:nvPr/>
          </p:nvSpPr>
          <p:spPr>
            <a:xfrm rot="1196114">
              <a:off x="2258881" y="3660774"/>
              <a:ext cx="191433" cy="133212"/>
            </a:xfrm>
            <a:custGeom>
              <a:avLst/>
              <a:gdLst/>
              <a:ahLst/>
              <a:cxnLst/>
              <a:rect l="l" t="t" r="r" b="b"/>
              <a:pathLst>
                <a:path w="1483" h="1032" extrusionOk="0">
                  <a:moveTo>
                    <a:pt x="438" y="0"/>
                  </a:moveTo>
                  <a:cubicBezTo>
                    <a:pt x="190" y="0"/>
                    <a:pt x="0" y="58"/>
                    <a:pt x="13" y="89"/>
                  </a:cubicBezTo>
                  <a:cubicBezTo>
                    <a:pt x="287" y="751"/>
                    <a:pt x="739" y="1031"/>
                    <a:pt x="1064" y="1031"/>
                  </a:cubicBezTo>
                  <a:cubicBezTo>
                    <a:pt x="1310" y="1031"/>
                    <a:pt x="1482" y="871"/>
                    <a:pt x="1450" y="593"/>
                  </a:cubicBezTo>
                  <a:cubicBezTo>
                    <a:pt x="1268" y="117"/>
                    <a:pt x="793" y="0"/>
                    <a:pt x="438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06;p32">
              <a:extLst>
                <a:ext uri="{FF2B5EF4-FFF2-40B4-BE49-F238E27FC236}">
                  <a16:creationId xmlns:a16="http://schemas.microsoft.com/office/drawing/2014/main" id="{610A3649-9F8B-4A82-9D72-AE5618778314}"/>
                </a:ext>
              </a:extLst>
            </p:cNvPr>
            <p:cNvSpPr/>
            <p:nvPr/>
          </p:nvSpPr>
          <p:spPr>
            <a:xfrm rot="1196114">
              <a:off x="2292937" y="3683014"/>
              <a:ext cx="91392" cy="60539"/>
            </a:xfrm>
            <a:custGeom>
              <a:avLst/>
              <a:gdLst/>
              <a:ahLst/>
              <a:cxnLst/>
              <a:rect l="l" t="t" r="r" b="b"/>
              <a:pathLst>
                <a:path w="708" h="469" fill="none" extrusionOk="0">
                  <a:moveTo>
                    <a:pt x="526" y="469"/>
                  </a:moveTo>
                  <a:lnTo>
                    <a:pt x="0" y="0"/>
                  </a:lnTo>
                  <a:lnTo>
                    <a:pt x="708" y="24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07;p32">
              <a:extLst>
                <a:ext uri="{FF2B5EF4-FFF2-40B4-BE49-F238E27FC236}">
                  <a16:creationId xmlns:a16="http://schemas.microsoft.com/office/drawing/2014/main" id="{E5C83B32-996A-4172-BB3F-D29288DFF402}"/>
                </a:ext>
              </a:extLst>
            </p:cNvPr>
            <p:cNvSpPr/>
            <p:nvPr/>
          </p:nvSpPr>
          <p:spPr>
            <a:xfrm rot="1196114">
              <a:off x="2183904" y="3419349"/>
              <a:ext cx="177363" cy="199431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638" y="1"/>
                  </a:moveTo>
                  <a:cubicBezTo>
                    <a:pt x="532" y="1"/>
                    <a:pt x="426" y="53"/>
                    <a:pt x="337" y="164"/>
                  </a:cubicBezTo>
                  <a:cubicBezTo>
                    <a:pt x="1" y="920"/>
                    <a:pt x="870" y="1545"/>
                    <a:pt x="984" y="1545"/>
                  </a:cubicBezTo>
                  <a:cubicBezTo>
                    <a:pt x="990" y="1545"/>
                    <a:pt x="994" y="1543"/>
                    <a:pt x="996" y="1540"/>
                  </a:cubicBezTo>
                  <a:cubicBezTo>
                    <a:pt x="1374" y="635"/>
                    <a:pt x="1008" y="1"/>
                    <a:pt x="63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08;p32">
              <a:extLst>
                <a:ext uri="{FF2B5EF4-FFF2-40B4-BE49-F238E27FC236}">
                  <a16:creationId xmlns:a16="http://schemas.microsoft.com/office/drawing/2014/main" id="{EA0ACE64-0E0F-4A95-91BF-E0A5BD7C4600}"/>
                </a:ext>
              </a:extLst>
            </p:cNvPr>
            <p:cNvSpPr/>
            <p:nvPr/>
          </p:nvSpPr>
          <p:spPr>
            <a:xfrm rot="1196114">
              <a:off x="2254292" y="3497121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1"/>
                  </a:moveTo>
                  <a:lnTo>
                    <a:pt x="328" y="703"/>
                  </a:lnTo>
                  <a:lnTo>
                    <a:pt x="0" y="3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09;p32">
              <a:extLst>
                <a:ext uri="{FF2B5EF4-FFF2-40B4-BE49-F238E27FC236}">
                  <a16:creationId xmlns:a16="http://schemas.microsoft.com/office/drawing/2014/main" id="{A08CB1F3-DBB7-47EF-8045-E814BC192A05}"/>
                </a:ext>
              </a:extLst>
            </p:cNvPr>
            <p:cNvSpPr/>
            <p:nvPr/>
          </p:nvSpPr>
          <p:spPr>
            <a:xfrm rot="1196114">
              <a:off x="2193172" y="3653846"/>
              <a:ext cx="176846" cy="199431"/>
            </a:xfrm>
            <a:custGeom>
              <a:avLst/>
              <a:gdLst/>
              <a:ahLst/>
              <a:cxnLst/>
              <a:rect l="l" t="t" r="r" b="b"/>
              <a:pathLst>
                <a:path w="1370" h="1545" extrusionOk="0">
                  <a:moveTo>
                    <a:pt x="386" y="1"/>
                  </a:moveTo>
                  <a:cubicBezTo>
                    <a:pt x="380" y="1"/>
                    <a:pt x="376" y="2"/>
                    <a:pt x="375" y="6"/>
                  </a:cubicBezTo>
                  <a:cubicBezTo>
                    <a:pt x="0" y="910"/>
                    <a:pt x="363" y="1545"/>
                    <a:pt x="733" y="1545"/>
                  </a:cubicBezTo>
                  <a:cubicBezTo>
                    <a:pt x="838" y="1545"/>
                    <a:pt x="944" y="1493"/>
                    <a:pt x="1034" y="1381"/>
                  </a:cubicBezTo>
                  <a:cubicBezTo>
                    <a:pt x="1370" y="625"/>
                    <a:pt x="501" y="1"/>
                    <a:pt x="386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10;p32">
              <a:extLst>
                <a:ext uri="{FF2B5EF4-FFF2-40B4-BE49-F238E27FC236}">
                  <a16:creationId xmlns:a16="http://schemas.microsoft.com/office/drawing/2014/main" id="{CF7FF274-19D2-4356-9F94-238980975A7D}"/>
                </a:ext>
              </a:extLst>
            </p:cNvPr>
            <p:cNvSpPr/>
            <p:nvPr/>
          </p:nvSpPr>
          <p:spPr>
            <a:xfrm rot="1196114">
              <a:off x="2257306" y="3684543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1" y="704"/>
                  </a:moveTo>
                  <a:lnTo>
                    <a:pt x="1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11;p32">
              <a:extLst>
                <a:ext uri="{FF2B5EF4-FFF2-40B4-BE49-F238E27FC236}">
                  <a16:creationId xmlns:a16="http://schemas.microsoft.com/office/drawing/2014/main" id="{420BBD71-2F6C-47A6-AAD5-2E81380075E8}"/>
                </a:ext>
              </a:extLst>
            </p:cNvPr>
            <p:cNvSpPr/>
            <p:nvPr/>
          </p:nvSpPr>
          <p:spPr>
            <a:xfrm rot="1196114">
              <a:off x="2180223" y="3569328"/>
              <a:ext cx="166391" cy="141215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72" y="1"/>
                  </a:moveTo>
                  <a:cubicBezTo>
                    <a:pt x="293" y="1"/>
                    <a:pt x="0" y="404"/>
                    <a:pt x="183" y="781"/>
                  </a:cubicBezTo>
                  <a:cubicBezTo>
                    <a:pt x="282" y="992"/>
                    <a:pt x="479" y="1094"/>
                    <a:pt x="675" y="1094"/>
                  </a:cubicBezTo>
                  <a:cubicBezTo>
                    <a:pt x="890" y="1094"/>
                    <a:pt x="1106" y="971"/>
                    <a:pt x="1191" y="732"/>
                  </a:cubicBezTo>
                  <a:cubicBezTo>
                    <a:pt x="1289" y="445"/>
                    <a:pt x="1143" y="135"/>
                    <a:pt x="860" y="34"/>
                  </a:cubicBezTo>
                  <a:cubicBezTo>
                    <a:pt x="796" y="11"/>
                    <a:pt x="733" y="1"/>
                    <a:pt x="6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12;p32">
              <a:extLst>
                <a:ext uri="{FF2B5EF4-FFF2-40B4-BE49-F238E27FC236}">
                  <a16:creationId xmlns:a16="http://schemas.microsoft.com/office/drawing/2014/main" id="{63CC5B1B-5D59-4B82-8CA9-01CDA8A20790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13;p32">
              <a:extLst>
                <a:ext uri="{FF2B5EF4-FFF2-40B4-BE49-F238E27FC236}">
                  <a16:creationId xmlns:a16="http://schemas.microsoft.com/office/drawing/2014/main" id="{12DA82A3-0580-4B6F-91B5-DD87E101C1DD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14;p32">
              <a:extLst>
                <a:ext uri="{FF2B5EF4-FFF2-40B4-BE49-F238E27FC236}">
                  <a16:creationId xmlns:a16="http://schemas.microsoft.com/office/drawing/2014/main" id="{3B81E572-81AC-4DFC-85A0-14F06BCE35FB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15;p32">
              <a:extLst>
                <a:ext uri="{FF2B5EF4-FFF2-40B4-BE49-F238E27FC236}">
                  <a16:creationId xmlns:a16="http://schemas.microsoft.com/office/drawing/2014/main" id="{818FDB8E-3BA7-4178-A417-C7FB2E8BCD02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16;p32">
              <a:extLst>
                <a:ext uri="{FF2B5EF4-FFF2-40B4-BE49-F238E27FC236}">
                  <a16:creationId xmlns:a16="http://schemas.microsoft.com/office/drawing/2014/main" id="{77074601-5C26-4098-BB9A-806BF49661B2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17;p32">
              <a:extLst>
                <a:ext uri="{FF2B5EF4-FFF2-40B4-BE49-F238E27FC236}">
                  <a16:creationId xmlns:a16="http://schemas.microsoft.com/office/drawing/2014/main" id="{FD171DB5-BF28-4EC3-A333-C217BE8C92AE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18;p32">
              <a:extLst>
                <a:ext uri="{FF2B5EF4-FFF2-40B4-BE49-F238E27FC236}">
                  <a16:creationId xmlns:a16="http://schemas.microsoft.com/office/drawing/2014/main" id="{EDD78B26-B03C-468D-9C0D-4185C6062A9F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9;p32">
              <a:extLst>
                <a:ext uri="{FF2B5EF4-FFF2-40B4-BE49-F238E27FC236}">
                  <a16:creationId xmlns:a16="http://schemas.microsoft.com/office/drawing/2014/main" id="{FDE8B16E-7DF3-4450-8E67-20B4FF287FEF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20;p32">
              <a:extLst>
                <a:ext uri="{FF2B5EF4-FFF2-40B4-BE49-F238E27FC236}">
                  <a16:creationId xmlns:a16="http://schemas.microsoft.com/office/drawing/2014/main" id="{45A7F1E3-237E-455A-A709-CBC2BE010CC9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21;p32">
              <a:extLst>
                <a:ext uri="{FF2B5EF4-FFF2-40B4-BE49-F238E27FC236}">
                  <a16:creationId xmlns:a16="http://schemas.microsoft.com/office/drawing/2014/main" id="{F0FAA862-E956-4E93-85F2-F342498A161E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22;p32">
              <a:extLst>
                <a:ext uri="{FF2B5EF4-FFF2-40B4-BE49-F238E27FC236}">
                  <a16:creationId xmlns:a16="http://schemas.microsoft.com/office/drawing/2014/main" id="{F8B615CF-EBDD-4BDD-A19F-EC18E5B6FF2D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23;p32">
              <a:extLst>
                <a:ext uri="{FF2B5EF4-FFF2-40B4-BE49-F238E27FC236}">
                  <a16:creationId xmlns:a16="http://schemas.microsoft.com/office/drawing/2014/main" id="{2D8C3B84-3D48-492F-90AD-8B778FD519BA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24;p32">
              <a:extLst>
                <a:ext uri="{FF2B5EF4-FFF2-40B4-BE49-F238E27FC236}">
                  <a16:creationId xmlns:a16="http://schemas.microsoft.com/office/drawing/2014/main" id="{D66F81BF-1B35-457C-8F6D-CA948AAD9A72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25;p32">
              <a:extLst>
                <a:ext uri="{FF2B5EF4-FFF2-40B4-BE49-F238E27FC236}">
                  <a16:creationId xmlns:a16="http://schemas.microsoft.com/office/drawing/2014/main" id="{F532455F-35F6-4BC5-A270-32A39850A907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26;p32">
              <a:extLst>
                <a:ext uri="{FF2B5EF4-FFF2-40B4-BE49-F238E27FC236}">
                  <a16:creationId xmlns:a16="http://schemas.microsoft.com/office/drawing/2014/main" id="{6CAA46C0-C695-4BE8-8F06-5584FAFEE5BE}"/>
                </a:ext>
              </a:extLst>
            </p:cNvPr>
            <p:cNvSpPr/>
            <p:nvPr/>
          </p:nvSpPr>
          <p:spPr>
            <a:xfrm rot="1196114">
              <a:off x="1866207" y="4946761"/>
              <a:ext cx="265786" cy="265134"/>
            </a:xfrm>
            <a:custGeom>
              <a:avLst/>
              <a:gdLst/>
              <a:ahLst/>
              <a:cxnLst/>
              <a:rect l="l" t="t" r="r" b="b"/>
              <a:pathLst>
                <a:path w="2059" h="2054" extrusionOk="0">
                  <a:moveTo>
                    <a:pt x="1640" y="0"/>
                  </a:moveTo>
                  <a:cubicBezTo>
                    <a:pt x="1639" y="0"/>
                    <a:pt x="1637" y="1"/>
                    <a:pt x="1636" y="1"/>
                  </a:cubicBezTo>
                  <a:cubicBezTo>
                    <a:pt x="33" y="664"/>
                    <a:pt x="0" y="2053"/>
                    <a:pt x="831" y="2053"/>
                  </a:cubicBezTo>
                  <a:cubicBezTo>
                    <a:pt x="859" y="2053"/>
                    <a:pt x="889" y="2052"/>
                    <a:pt x="920" y="2048"/>
                  </a:cubicBezTo>
                  <a:cubicBezTo>
                    <a:pt x="2058" y="1612"/>
                    <a:pt x="1750" y="0"/>
                    <a:pt x="1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27;p32">
              <a:extLst>
                <a:ext uri="{FF2B5EF4-FFF2-40B4-BE49-F238E27FC236}">
                  <a16:creationId xmlns:a16="http://schemas.microsoft.com/office/drawing/2014/main" id="{2219C701-8E71-4949-B7F5-BC2AB7884A28}"/>
                </a:ext>
              </a:extLst>
            </p:cNvPr>
            <p:cNvSpPr/>
            <p:nvPr/>
          </p:nvSpPr>
          <p:spPr>
            <a:xfrm rot="1196114">
              <a:off x="1975240" y="4992677"/>
              <a:ext cx="86229" cy="129598"/>
            </a:xfrm>
            <a:custGeom>
              <a:avLst/>
              <a:gdLst/>
              <a:ahLst/>
              <a:cxnLst/>
              <a:rect l="l" t="t" r="r" b="b"/>
              <a:pathLst>
                <a:path w="668" h="1004" fill="none" extrusionOk="0">
                  <a:moveTo>
                    <a:pt x="0" y="747"/>
                  </a:moveTo>
                  <a:lnTo>
                    <a:pt x="668" y="0"/>
                  </a:lnTo>
                  <a:lnTo>
                    <a:pt x="323" y="100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28;p32">
              <a:extLst>
                <a:ext uri="{FF2B5EF4-FFF2-40B4-BE49-F238E27FC236}">
                  <a16:creationId xmlns:a16="http://schemas.microsoft.com/office/drawing/2014/main" id="{6576CC6C-B703-491B-9101-F589A6A9A341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29;p32">
              <a:extLst>
                <a:ext uri="{FF2B5EF4-FFF2-40B4-BE49-F238E27FC236}">
                  <a16:creationId xmlns:a16="http://schemas.microsoft.com/office/drawing/2014/main" id="{3ABEDAD2-90BA-404A-8249-332D2BFCF4BE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30;p32">
              <a:extLst>
                <a:ext uri="{FF2B5EF4-FFF2-40B4-BE49-F238E27FC236}">
                  <a16:creationId xmlns:a16="http://schemas.microsoft.com/office/drawing/2014/main" id="{C5420CC6-ADFA-419B-A7F7-1DDB08EEFD84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31;p32">
              <a:extLst>
                <a:ext uri="{FF2B5EF4-FFF2-40B4-BE49-F238E27FC236}">
                  <a16:creationId xmlns:a16="http://schemas.microsoft.com/office/drawing/2014/main" id="{660BD33A-ABCC-400B-BBCA-8A83BCA9AD7A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32;p32">
              <a:extLst>
                <a:ext uri="{FF2B5EF4-FFF2-40B4-BE49-F238E27FC236}">
                  <a16:creationId xmlns:a16="http://schemas.microsoft.com/office/drawing/2014/main" id="{51A6B2EC-A1E2-43D7-BAEB-1D1E010962A2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33;p32">
              <a:extLst>
                <a:ext uri="{FF2B5EF4-FFF2-40B4-BE49-F238E27FC236}">
                  <a16:creationId xmlns:a16="http://schemas.microsoft.com/office/drawing/2014/main" id="{A8BF5EAE-E3AD-4C65-93F1-9AA74C6AD0DD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34;p32">
              <a:extLst>
                <a:ext uri="{FF2B5EF4-FFF2-40B4-BE49-F238E27FC236}">
                  <a16:creationId xmlns:a16="http://schemas.microsoft.com/office/drawing/2014/main" id="{F2533FA5-0B6F-4C6C-BD0E-D49F1E57A1E0}"/>
                </a:ext>
              </a:extLst>
            </p:cNvPr>
            <p:cNvSpPr/>
            <p:nvPr/>
          </p:nvSpPr>
          <p:spPr>
            <a:xfrm rot="1196114">
              <a:off x="1881734" y="4745828"/>
              <a:ext cx="271982" cy="189492"/>
            </a:xfrm>
            <a:custGeom>
              <a:avLst/>
              <a:gdLst/>
              <a:ahLst/>
              <a:cxnLst/>
              <a:rect l="l" t="t" r="r" b="b"/>
              <a:pathLst>
                <a:path w="2107" h="1468" extrusionOk="0">
                  <a:moveTo>
                    <a:pt x="597" y="1"/>
                  </a:moveTo>
                  <a:cubicBezTo>
                    <a:pt x="247" y="1"/>
                    <a:pt x="0" y="230"/>
                    <a:pt x="46" y="625"/>
                  </a:cubicBezTo>
                  <a:cubicBezTo>
                    <a:pt x="305" y="1302"/>
                    <a:pt x="978" y="1468"/>
                    <a:pt x="1481" y="1468"/>
                  </a:cubicBezTo>
                  <a:cubicBezTo>
                    <a:pt x="1836" y="1468"/>
                    <a:pt x="2107" y="1385"/>
                    <a:pt x="2088" y="1341"/>
                  </a:cubicBezTo>
                  <a:cubicBezTo>
                    <a:pt x="1699" y="399"/>
                    <a:pt x="1058" y="1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35;p32">
              <a:extLst>
                <a:ext uri="{FF2B5EF4-FFF2-40B4-BE49-F238E27FC236}">
                  <a16:creationId xmlns:a16="http://schemas.microsoft.com/office/drawing/2014/main" id="{0F500DA0-F74A-4B14-AF07-27A8CEA356FE}"/>
                </a:ext>
              </a:extLst>
            </p:cNvPr>
            <p:cNvSpPr/>
            <p:nvPr/>
          </p:nvSpPr>
          <p:spPr>
            <a:xfrm rot="1196114">
              <a:off x="1975760" y="4817167"/>
              <a:ext cx="129730" cy="86356"/>
            </a:xfrm>
            <a:custGeom>
              <a:avLst/>
              <a:gdLst/>
              <a:ahLst/>
              <a:cxnLst/>
              <a:rect l="l" t="t" r="r" b="b"/>
              <a:pathLst>
                <a:path w="1005" h="669" fill="none" extrusionOk="0">
                  <a:moveTo>
                    <a:pt x="257" y="1"/>
                  </a:moveTo>
                  <a:lnTo>
                    <a:pt x="1005" y="668"/>
                  </a:lnTo>
                  <a:lnTo>
                    <a:pt x="1" y="323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36;p32">
              <a:extLst>
                <a:ext uri="{FF2B5EF4-FFF2-40B4-BE49-F238E27FC236}">
                  <a16:creationId xmlns:a16="http://schemas.microsoft.com/office/drawing/2014/main" id="{FF6B1136-D0EC-4D73-BD4B-A935A260ED2B}"/>
                </a:ext>
              </a:extLst>
            </p:cNvPr>
            <p:cNvSpPr/>
            <p:nvPr/>
          </p:nvSpPr>
          <p:spPr>
            <a:xfrm rot="1196114">
              <a:off x="2102322" y="5004959"/>
              <a:ext cx="272369" cy="189621"/>
            </a:xfrm>
            <a:custGeom>
              <a:avLst/>
              <a:gdLst/>
              <a:ahLst/>
              <a:cxnLst/>
              <a:rect l="l" t="t" r="r" b="b"/>
              <a:pathLst>
                <a:path w="2110" h="1469" extrusionOk="0">
                  <a:moveTo>
                    <a:pt x="624" y="1"/>
                  </a:moveTo>
                  <a:cubicBezTo>
                    <a:pt x="270" y="1"/>
                    <a:pt x="0" y="82"/>
                    <a:pt x="19" y="126"/>
                  </a:cubicBezTo>
                  <a:cubicBezTo>
                    <a:pt x="408" y="1069"/>
                    <a:pt x="1050" y="1468"/>
                    <a:pt x="1512" y="1468"/>
                  </a:cubicBezTo>
                  <a:cubicBezTo>
                    <a:pt x="1862" y="1468"/>
                    <a:pt x="2109" y="1239"/>
                    <a:pt x="2066" y="842"/>
                  </a:cubicBezTo>
                  <a:cubicBezTo>
                    <a:pt x="1806" y="166"/>
                    <a:pt x="1129" y="1"/>
                    <a:pt x="6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37;p32">
              <a:extLst>
                <a:ext uri="{FF2B5EF4-FFF2-40B4-BE49-F238E27FC236}">
                  <a16:creationId xmlns:a16="http://schemas.microsoft.com/office/drawing/2014/main" id="{748B715D-41CF-4CA4-BB25-14F07A184815}"/>
                </a:ext>
              </a:extLst>
            </p:cNvPr>
            <p:cNvSpPr/>
            <p:nvPr/>
          </p:nvSpPr>
          <p:spPr>
            <a:xfrm rot="1196114">
              <a:off x="2150515" y="5037198"/>
              <a:ext cx="129730" cy="85710"/>
            </a:xfrm>
            <a:custGeom>
              <a:avLst/>
              <a:gdLst/>
              <a:ahLst/>
              <a:cxnLst/>
              <a:rect l="l" t="t" r="r" b="b"/>
              <a:pathLst>
                <a:path w="1005" h="664" fill="none" extrusionOk="0">
                  <a:moveTo>
                    <a:pt x="748" y="664"/>
                  </a:moveTo>
                  <a:lnTo>
                    <a:pt x="0" y="0"/>
                  </a:lnTo>
                  <a:lnTo>
                    <a:pt x="1004" y="34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38;p32">
              <a:extLst>
                <a:ext uri="{FF2B5EF4-FFF2-40B4-BE49-F238E27FC236}">
                  <a16:creationId xmlns:a16="http://schemas.microsoft.com/office/drawing/2014/main" id="{D675D622-8165-4F16-9198-5231D058A940}"/>
                </a:ext>
              </a:extLst>
            </p:cNvPr>
            <p:cNvSpPr/>
            <p:nvPr/>
          </p:nvSpPr>
          <p:spPr>
            <a:xfrm rot="1196114">
              <a:off x="1995688" y="4661031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909" y="0"/>
                  </a:moveTo>
                  <a:cubicBezTo>
                    <a:pt x="758" y="0"/>
                    <a:pt x="606" y="74"/>
                    <a:pt x="478" y="235"/>
                  </a:cubicBezTo>
                  <a:cubicBezTo>
                    <a:pt x="0" y="1304"/>
                    <a:pt x="1231" y="2197"/>
                    <a:pt x="1398" y="2197"/>
                  </a:cubicBezTo>
                  <a:cubicBezTo>
                    <a:pt x="1407" y="2197"/>
                    <a:pt x="1413" y="2195"/>
                    <a:pt x="1415" y="2189"/>
                  </a:cubicBezTo>
                  <a:cubicBezTo>
                    <a:pt x="1952" y="904"/>
                    <a:pt x="1435" y="0"/>
                    <a:pt x="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39;p32">
              <a:extLst>
                <a:ext uri="{FF2B5EF4-FFF2-40B4-BE49-F238E27FC236}">
                  <a16:creationId xmlns:a16="http://schemas.microsoft.com/office/drawing/2014/main" id="{CF59D2F5-3950-4719-A0E2-CF5EA9E93B86}"/>
                </a:ext>
              </a:extLst>
            </p:cNvPr>
            <p:cNvSpPr/>
            <p:nvPr/>
          </p:nvSpPr>
          <p:spPr>
            <a:xfrm rot="1196114">
              <a:off x="2095592" y="4772436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412" y="0"/>
                  </a:moveTo>
                  <a:lnTo>
                    <a:pt x="469" y="999"/>
                  </a:lnTo>
                  <a:lnTo>
                    <a:pt x="1" y="4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40;p32">
              <a:extLst>
                <a:ext uri="{FF2B5EF4-FFF2-40B4-BE49-F238E27FC236}">
                  <a16:creationId xmlns:a16="http://schemas.microsoft.com/office/drawing/2014/main" id="{C461B184-8199-4761-958A-499C2ABBE1D4}"/>
                </a:ext>
              </a:extLst>
            </p:cNvPr>
            <p:cNvSpPr/>
            <p:nvPr/>
          </p:nvSpPr>
          <p:spPr>
            <a:xfrm rot="1196114">
              <a:off x="2008454" y="4995342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554" y="1"/>
                  </a:moveTo>
                  <a:cubicBezTo>
                    <a:pt x="545" y="1"/>
                    <a:pt x="539" y="4"/>
                    <a:pt x="537" y="9"/>
                  </a:cubicBezTo>
                  <a:cubicBezTo>
                    <a:pt x="1" y="1295"/>
                    <a:pt x="517" y="2198"/>
                    <a:pt x="1044" y="2198"/>
                  </a:cubicBezTo>
                  <a:cubicBezTo>
                    <a:pt x="1194" y="2198"/>
                    <a:pt x="1346" y="2124"/>
                    <a:pt x="1474" y="1963"/>
                  </a:cubicBezTo>
                  <a:cubicBezTo>
                    <a:pt x="1952" y="895"/>
                    <a:pt x="721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41;p32">
              <a:extLst>
                <a:ext uri="{FF2B5EF4-FFF2-40B4-BE49-F238E27FC236}">
                  <a16:creationId xmlns:a16="http://schemas.microsoft.com/office/drawing/2014/main" id="{E97553B0-C01D-405A-9FE9-7ACB226032C1}"/>
                </a:ext>
              </a:extLst>
            </p:cNvPr>
            <p:cNvSpPr/>
            <p:nvPr/>
          </p:nvSpPr>
          <p:spPr>
            <a:xfrm rot="1196114">
              <a:off x="2099633" y="5039184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58" y="999"/>
                  </a:moveTo>
                  <a:lnTo>
                    <a:pt x="1" y="0"/>
                  </a:lnTo>
                  <a:lnTo>
                    <a:pt x="469" y="95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42;p32">
              <a:extLst>
                <a:ext uri="{FF2B5EF4-FFF2-40B4-BE49-F238E27FC236}">
                  <a16:creationId xmlns:a16="http://schemas.microsoft.com/office/drawing/2014/main" id="{742F60F2-0033-4267-8663-874EA69F7A34}"/>
                </a:ext>
              </a:extLst>
            </p:cNvPr>
            <p:cNvSpPr/>
            <p:nvPr/>
          </p:nvSpPr>
          <p:spPr>
            <a:xfrm rot="1196114">
              <a:off x="1989865" y="4874984"/>
              <a:ext cx="237387" cy="201109"/>
            </a:xfrm>
            <a:custGeom>
              <a:avLst/>
              <a:gdLst/>
              <a:ahLst/>
              <a:cxnLst/>
              <a:rect l="l" t="t" r="r" b="b"/>
              <a:pathLst>
                <a:path w="1839" h="1558" extrusionOk="0">
                  <a:moveTo>
                    <a:pt x="956" y="1"/>
                  </a:moveTo>
                  <a:cubicBezTo>
                    <a:pt x="416" y="1"/>
                    <a:pt x="1" y="578"/>
                    <a:pt x="260" y="1117"/>
                  </a:cubicBezTo>
                  <a:cubicBezTo>
                    <a:pt x="403" y="1413"/>
                    <a:pt x="681" y="1557"/>
                    <a:pt x="959" y="1557"/>
                  </a:cubicBezTo>
                  <a:cubicBezTo>
                    <a:pt x="1266" y="1557"/>
                    <a:pt x="1572" y="1380"/>
                    <a:pt x="1693" y="1037"/>
                  </a:cubicBezTo>
                  <a:cubicBezTo>
                    <a:pt x="1838" y="635"/>
                    <a:pt x="1622" y="188"/>
                    <a:pt x="1219" y="47"/>
                  </a:cubicBezTo>
                  <a:cubicBezTo>
                    <a:pt x="1130" y="15"/>
                    <a:pt x="1041" y="1"/>
                    <a:pt x="95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43;p32">
              <a:extLst>
                <a:ext uri="{FF2B5EF4-FFF2-40B4-BE49-F238E27FC236}">
                  <a16:creationId xmlns:a16="http://schemas.microsoft.com/office/drawing/2014/main" id="{0996CB89-8BA1-4F02-87A2-CA139DFB73EB}"/>
                </a:ext>
              </a:extLst>
            </p:cNvPr>
            <p:cNvSpPr/>
            <p:nvPr/>
          </p:nvSpPr>
          <p:spPr>
            <a:xfrm rot="1196114">
              <a:off x="1718540" y="3363096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223" y="0"/>
                  </a:moveTo>
                  <a:cubicBezTo>
                    <a:pt x="511" y="0"/>
                    <a:pt x="1" y="823"/>
                    <a:pt x="73" y="849"/>
                  </a:cubicBezTo>
                  <a:cubicBezTo>
                    <a:pt x="363" y="962"/>
                    <a:pt x="628" y="1010"/>
                    <a:pt x="857" y="1010"/>
                  </a:cubicBezTo>
                  <a:cubicBezTo>
                    <a:pt x="1669" y="1010"/>
                    <a:pt x="2045" y="420"/>
                    <a:pt x="1594" y="76"/>
                  </a:cubicBezTo>
                  <a:cubicBezTo>
                    <a:pt x="1466" y="23"/>
                    <a:pt x="1342" y="0"/>
                    <a:pt x="122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44;p32">
              <a:extLst>
                <a:ext uri="{FF2B5EF4-FFF2-40B4-BE49-F238E27FC236}">
                  <a16:creationId xmlns:a16="http://schemas.microsoft.com/office/drawing/2014/main" id="{52BF9CDF-435B-4DB9-9BCD-36B606B2CBEB}"/>
                </a:ext>
              </a:extLst>
            </p:cNvPr>
            <p:cNvSpPr/>
            <p:nvPr/>
          </p:nvSpPr>
          <p:spPr>
            <a:xfrm rot="1196114">
              <a:off x="1761764" y="3407716"/>
              <a:ext cx="123405" cy="46857"/>
            </a:xfrm>
            <a:custGeom>
              <a:avLst/>
              <a:gdLst/>
              <a:ahLst/>
              <a:cxnLst/>
              <a:rect l="l" t="t" r="r" b="b"/>
              <a:pathLst>
                <a:path w="956" h="363" fill="none" extrusionOk="0">
                  <a:moveTo>
                    <a:pt x="1" y="363"/>
                  </a:moveTo>
                  <a:lnTo>
                    <a:pt x="956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45;p32">
              <a:extLst>
                <a:ext uri="{FF2B5EF4-FFF2-40B4-BE49-F238E27FC236}">
                  <a16:creationId xmlns:a16="http://schemas.microsoft.com/office/drawing/2014/main" id="{5536A6A2-3EBF-4345-9733-6AD72E75CEE4}"/>
                </a:ext>
              </a:extLst>
            </p:cNvPr>
            <p:cNvSpPr/>
            <p:nvPr/>
          </p:nvSpPr>
          <p:spPr>
            <a:xfrm rot="1196114">
              <a:off x="1679093" y="3455896"/>
              <a:ext cx="177234" cy="181102"/>
            </a:xfrm>
            <a:custGeom>
              <a:avLst/>
              <a:gdLst/>
              <a:ahLst/>
              <a:cxnLst/>
              <a:rect l="l" t="t" r="r" b="b"/>
              <a:pathLst>
                <a:path w="1373" h="1403" extrusionOk="0">
                  <a:moveTo>
                    <a:pt x="91" y="1"/>
                  </a:moveTo>
                  <a:cubicBezTo>
                    <a:pt x="34" y="1"/>
                    <a:pt x="0" y="10"/>
                    <a:pt x="1" y="24"/>
                  </a:cubicBezTo>
                  <a:cubicBezTo>
                    <a:pt x="89" y="949"/>
                    <a:pt x="597" y="1403"/>
                    <a:pt x="972" y="1403"/>
                  </a:cubicBezTo>
                  <a:cubicBezTo>
                    <a:pt x="1167" y="1403"/>
                    <a:pt x="1327" y="1280"/>
                    <a:pt x="1372" y="1036"/>
                  </a:cubicBezTo>
                  <a:cubicBezTo>
                    <a:pt x="1317" y="226"/>
                    <a:pt x="388" y="1"/>
                    <a:pt x="91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46;p32">
              <a:extLst>
                <a:ext uri="{FF2B5EF4-FFF2-40B4-BE49-F238E27FC236}">
                  <a16:creationId xmlns:a16="http://schemas.microsoft.com/office/drawing/2014/main" id="{64E8C164-4074-49B7-AC77-646D055D5342}"/>
                </a:ext>
              </a:extLst>
            </p:cNvPr>
            <p:cNvSpPr/>
            <p:nvPr/>
          </p:nvSpPr>
          <p:spPr>
            <a:xfrm rot="1196114">
              <a:off x="1709705" y="3482409"/>
              <a:ext cx="96556" cy="89712"/>
            </a:xfrm>
            <a:custGeom>
              <a:avLst/>
              <a:gdLst/>
              <a:ahLst/>
              <a:cxnLst/>
              <a:rect l="l" t="t" r="r" b="b"/>
              <a:pathLst>
                <a:path w="748" h="695" fill="none" extrusionOk="0">
                  <a:moveTo>
                    <a:pt x="1" y="1"/>
                  </a:moveTo>
                  <a:lnTo>
                    <a:pt x="748" y="695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47;p32">
              <a:extLst>
                <a:ext uri="{FF2B5EF4-FFF2-40B4-BE49-F238E27FC236}">
                  <a16:creationId xmlns:a16="http://schemas.microsoft.com/office/drawing/2014/main" id="{566D9887-9F75-4B6E-BE94-4A670AEF7B1F}"/>
                </a:ext>
              </a:extLst>
            </p:cNvPr>
            <p:cNvSpPr/>
            <p:nvPr/>
          </p:nvSpPr>
          <p:spPr>
            <a:xfrm rot="1196114">
              <a:off x="1680915" y="3217040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1"/>
                  </a:moveTo>
                  <a:cubicBezTo>
                    <a:pt x="919" y="1"/>
                    <a:pt x="863" y="10"/>
                    <a:pt x="802" y="29"/>
                  </a:cubicBezTo>
                  <a:cubicBezTo>
                    <a:pt x="0" y="540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2" y="1722"/>
                  </a:cubicBezTo>
                  <a:cubicBezTo>
                    <a:pt x="1643" y="1003"/>
                    <a:pt x="1529" y="1"/>
                    <a:pt x="9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48;p32">
              <a:extLst>
                <a:ext uri="{FF2B5EF4-FFF2-40B4-BE49-F238E27FC236}">
                  <a16:creationId xmlns:a16="http://schemas.microsoft.com/office/drawing/2014/main" id="{80BFAE70-CE50-4A05-A4BE-B6DB84002D0B}"/>
                </a:ext>
              </a:extLst>
            </p:cNvPr>
            <p:cNvSpPr/>
            <p:nvPr/>
          </p:nvSpPr>
          <p:spPr>
            <a:xfrm rot="1196114">
              <a:off x="1768199" y="3257108"/>
              <a:ext cx="36531" cy="123918"/>
            </a:xfrm>
            <a:custGeom>
              <a:avLst/>
              <a:gdLst/>
              <a:ahLst/>
              <a:cxnLst/>
              <a:rect l="l" t="t" r="r" b="b"/>
              <a:pathLst>
                <a:path w="283" h="960" fill="none" extrusionOk="0">
                  <a:moveTo>
                    <a:pt x="0" y="960"/>
                  </a:moveTo>
                  <a:lnTo>
                    <a:pt x="283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49;p32">
              <a:extLst>
                <a:ext uri="{FF2B5EF4-FFF2-40B4-BE49-F238E27FC236}">
                  <a16:creationId xmlns:a16="http://schemas.microsoft.com/office/drawing/2014/main" id="{86CE013C-3DC5-4121-BE3F-EEDB874F5E58}"/>
                </a:ext>
              </a:extLst>
            </p:cNvPr>
            <p:cNvSpPr/>
            <p:nvPr/>
          </p:nvSpPr>
          <p:spPr>
            <a:xfrm rot="1196114">
              <a:off x="1532601" y="3413367"/>
              <a:ext cx="211828" cy="222150"/>
            </a:xfrm>
            <a:custGeom>
              <a:avLst/>
              <a:gdLst/>
              <a:ahLst/>
              <a:cxnLst/>
              <a:rect l="l" t="t" r="r" b="b"/>
              <a:pathLst>
                <a:path w="1641" h="1721" extrusionOk="0">
                  <a:moveTo>
                    <a:pt x="1077" y="1"/>
                  </a:moveTo>
                  <a:cubicBezTo>
                    <a:pt x="1075" y="1"/>
                    <a:pt x="1074" y="1"/>
                    <a:pt x="1073" y="2"/>
                  </a:cubicBezTo>
                  <a:cubicBezTo>
                    <a:pt x="0" y="719"/>
                    <a:pt x="111" y="1720"/>
                    <a:pt x="666" y="1720"/>
                  </a:cubicBezTo>
                  <a:cubicBezTo>
                    <a:pt x="719" y="1720"/>
                    <a:pt x="777" y="1711"/>
                    <a:pt x="838" y="1691"/>
                  </a:cubicBezTo>
                  <a:cubicBezTo>
                    <a:pt x="1640" y="1179"/>
                    <a:pt x="1163" y="1"/>
                    <a:pt x="1077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50;p32">
              <a:extLst>
                <a:ext uri="{FF2B5EF4-FFF2-40B4-BE49-F238E27FC236}">
                  <a16:creationId xmlns:a16="http://schemas.microsoft.com/office/drawing/2014/main" id="{3973864A-813A-47ED-9168-813F4168C476}"/>
                </a:ext>
              </a:extLst>
            </p:cNvPr>
            <p:cNvSpPr/>
            <p:nvPr/>
          </p:nvSpPr>
          <p:spPr>
            <a:xfrm rot="1196114">
              <a:off x="1597736" y="3356270"/>
              <a:ext cx="187173" cy="158254"/>
            </a:xfrm>
            <a:custGeom>
              <a:avLst/>
              <a:gdLst/>
              <a:ahLst/>
              <a:cxnLst/>
              <a:rect l="l" t="t" r="r" b="b"/>
              <a:pathLst>
                <a:path w="1450" h="1226" extrusionOk="0">
                  <a:moveTo>
                    <a:pt x="755" y="1"/>
                  </a:moveTo>
                  <a:cubicBezTo>
                    <a:pt x="323" y="1"/>
                    <a:pt x="0" y="465"/>
                    <a:pt x="216" y="890"/>
                  </a:cubicBezTo>
                  <a:cubicBezTo>
                    <a:pt x="332" y="1116"/>
                    <a:pt x="547" y="1226"/>
                    <a:pt x="761" y="1226"/>
                  </a:cubicBezTo>
                  <a:cubicBezTo>
                    <a:pt x="1007" y="1226"/>
                    <a:pt x="1252" y="1082"/>
                    <a:pt x="1344" y="806"/>
                  </a:cubicBezTo>
                  <a:cubicBezTo>
                    <a:pt x="1450" y="483"/>
                    <a:pt x="1273" y="134"/>
                    <a:pt x="950" y="32"/>
                  </a:cubicBezTo>
                  <a:cubicBezTo>
                    <a:pt x="884" y="11"/>
                    <a:pt x="818" y="1"/>
                    <a:pt x="755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51;p32">
              <a:extLst>
                <a:ext uri="{FF2B5EF4-FFF2-40B4-BE49-F238E27FC236}">
                  <a16:creationId xmlns:a16="http://schemas.microsoft.com/office/drawing/2014/main" id="{5795C97B-316B-46D7-8179-DF4B24EE3DE7}"/>
                </a:ext>
              </a:extLst>
            </p:cNvPr>
            <p:cNvSpPr/>
            <p:nvPr/>
          </p:nvSpPr>
          <p:spPr>
            <a:xfrm rot="1196114">
              <a:off x="2802108" y="2057989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1" y="1"/>
                  </a:moveTo>
                  <a:cubicBezTo>
                    <a:pt x="378" y="1"/>
                    <a:pt x="1" y="593"/>
                    <a:pt x="453" y="934"/>
                  </a:cubicBezTo>
                  <a:cubicBezTo>
                    <a:pt x="581" y="987"/>
                    <a:pt x="705" y="1010"/>
                    <a:pt x="823" y="1010"/>
                  </a:cubicBezTo>
                  <a:cubicBezTo>
                    <a:pt x="1536" y="1010"/>
                    <a:pt x="2045" y="187"/>
                    <a:pt x="1973" y="161"/>
                  </a:cubicBezTo>
                  <a:cubicBezTo>
                    <a:pt x="1684" y="48"/>
                    <a:pt x="1420" y="1"/>
                    <a:pt x="1191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52;p32">
              <a:extLst>
                <a:ext uri="{FF2B5EF4-FFF2-40B4-BE49-F238E27FC236}">
                  <a16:creationId xmlns:a16="http://schemas.microsoft.com/office/drawing/2014/main" id="{E5C20338-E788-4AB0-80E3-F76B791989A2}"/>
                </a:ext>
              </a:extLst>
            </p:cNvPr>
            <p:cNvSpPr/>
            <p:nvPr/>
          </p:nvSpPr>
          <p:spPr>
            <a:xfrm rot="1196114">
              <a:off x="2861040" y="2091991"/>
              <a:ext cx="162131" cy="68542"/>
            </a:xfrm>
            <a:custGeom>
              <a:avLst/>
              <a:gdLst/>
              <a:ahLst/>
              <a:cxnLst/>
              <a:rect l="l" t="t" r="r" b="b"/>
              <a:pathLst>
                <a:path w="1256" h="531" extrusionOk="0">
                  <a:moveTo>
                    <a:pt x="1110" y="0"/>
                  </a:moveTo>
                  <a:cubicBezTo>
                    <a:pt x="1098" y="0"/>
                    <a:pt x="1084" y="3"/>
                    <a:pt x="1070" y="8"/>
                  </a:cubicBezTo>
                  <a:lnTo>
                    <a:pt x="115" y="322"/>
                  </a:lnTo>
                  <a:cubicBezTo>
                    <a:pt x="0" y="360"/>
                    <a:pt x="33" y="530"/>
                    <a:pt x="147" y="530"/>
                  </a:cubicBezTo>
                  <a:cubicBezTo>
                    <a:pt x="151" y="530"/>
                    <a:pt x="155" y="530"/>
                    <a:pt x="160" y="530"/>
                  </a:cubicBezTo>
                  <a:cubicBezTo>
                    <a:pt x="168" y="530"/>
                    <a:pt x="177" y="525"/>
                    <a:pt x="182" y="525"/>
                  </a:cubicBezTo>
                  <a:lnTo>
                    <a:pt x="1137" y="207"/>
                  </a:lnTo>
                  <a:cubicBezTo>
                    <a:pt x="1255" y="167"/>
                    <a:pt x="1215" y="0"/>
                    <a:pt x="1110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53;p32">
              <a:extLst>
                <a:ext uri="{FF2B5EF4-FFF2-40B4-BE49-F238E27FC236}">
                  <a16:creationId xmlns:a16="http://schemas.microsoft.com/office/drawing/2014/main" id="{CE7A8DAD-0340-4CB0-AC7D-2CEE41302FFB}"/>
                </a:ext>
              </a:extLst>
            </p:cNvPr>
            <p:cNvSpPr/>
            <p:nvPr/>
          </p:nvSpPr>
          <p:spPr>
            <a:xfrm rot="1196114">
              <a:off x="3078040" y="2061973"/>
              <a:ext cx="264237" cy="130373"/>
            </a:xfrm>
            <a:custGeom>
              <a:avLst/>
              <a:gdLst/>
              <a:ahLst/>
              <a:cxnLst/>
              <a:rect l="l" t="t" r="r" b="b"/>
              <a:pathLst>
                <a:path w="2047" h="1010" extrusionOk="0">
                  <a:moveTo>
                    <a:pt x="1220" y="1"/>
                  </a:moveTo>
                  <a:cubicBezTo>
                    <a:pt x="509" y="1"/>
                    <a:pt x="1" y="821"/>
                    <a:pt x="73" y="852"/>
                  </a:cubicBezTo>
                  <a:cubicBezTo>
                    <a:pt x="362" y="963"/>
                    <a:pt x="625" y="1010"/>
                    <a:pt x="853" y="1010"/>
                  </a:cubicBezTo>
                  <a:cubicBezTo>
                    <a:pt x="1668" y="1010"/>
                    <a:pt x="2046" y="420"/>
                    <a:pt x="1594" y="78"/>
                  </a:cubicBezTo>
                  <a:cubicBezTo>
                    <a:pt x="1465" y="24"/>
                    <a:pt x="1339" y="1"/>
                    <a:pt x="122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54;p32">
              <a:extLst>
                <a:ext uri="{FF2B5EF4-FFF2-40B4-BE49-F238E27FC236}">
                  <a16:creationId xmlns:a16="http://schemas.microsoft.com/office/drawing/2014/main" id="{F49FFC3E-4406-4375-A279-D1CA1540E4D7}"/>
                </a:ext>
              </a:extLst>
            </p:cNvPr>
            <p:cNvSpPr/>
            <p:nvPr/>
          </p:nvSpPr>
          <p:spPr>
            <a:xfrm rot="1196114">
              <a:off x="3101747" y="2092572"/>
              <a:ext cx="163680" cy="74480"/>
            </a:xfrm>
            <a:custGeom>
              <a:avLst/>
              <a:gdLst/>
              <a:ahLst/>
              <a:cxnLst/>
              <a:rect l="l" t="t" r="r" b="b"/>
              <a:pathLst>
                <a:path w="1268" h="577" extrusionOk="0">
                  <a:moveTo>
                    <a:pt x="1114" y="1"/>
                  </a:moveTo>
                  <a:cubicBezTo>
                    <a:pt x="1100" y="1"/>
                    <a:pt x="1084" y="4"/>
                    <a:pt x="1068" y="11"/>
                  </a:cubicBezTo>
                  <a:lnTo>
                    <a:pt x="113" y="369"/>
                  </a:lnTo>
                  <a:cubicBezTo>
                    <a:pt x="1" y="416"/>
                    <a:pt x="40" y="577"/>
                    <a:pt x="153" y="577"/>
                  </a:cubicBezTo>
                  <a:cubicBezTo>
                    <a:pt x="156" y="577"/>
                    <a:pt x="159" y="577"/>
                    <a:pt x="162" y="577"/>
                  </a:cubicBezTo>
                  <a:cubicBezTo>
                    <a:pt x="170" y="577"/>
                    <a:pt x="179" y="572"/>
                    <a:pt x="188" y="572"/>
                  </a:cubicBezTo>
                  <a:lnTo>
                    <a:pt x="1143" y="210"/>
                  </a:lnTo>
                  <a:cubicBezTo>
                    <a:pt x="1268" y="171"/>
                    <a:pt x="1221" y="1"/>
                    <a:pt x="1114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55;p32">
              <a:extLst>
                <a:ext uri="{FF2B5EF4-FFF2-40B4-BE49-F238E27FC236}">
                  <a16:creationId xmlns:a16="http://schemas.microsoft.com/office/drawing/2014/main" id="{A7C12037-EC32-4725-8F6F-CEB8A5272409}"/>
                </a:ext>
              </a:extLst>
            </p:cNvPr>
            <p:cNvSpPr/>
            <p:nvPr/>
          </p:nvSpPr>
          <p:spPr>
            <a:xfrm rot="1196114">
              <a:off x="2928557" y="1914596"/>
              <a:ext cx="177750" cy="180973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2" y="0"/>
                  </a:moveTo>
                  <a:cubicBezTo>
                    <a:pt x="206" y="0"/>
                    <a:pt x="46" y="123"/>
                    <a:pt x="0" y="367"/>
                  </a:cubicBezTo>
                  <a:cubicBezTo>
                    <a:pt x="56" y="1177"/>
                    <a:pt x="988" y="1402"/>
                    <a:pt x="1285" y="1402"/>
                  </a:cubicBezTo>
                  <a:cubicBezTo>
                    <a:pt x="1343" y="1402"/>
                    <a:pt x="1377" y="1393"/>
                    <a:pt x="1375" y="1379"/>
                  </a:cubicBezTo>
                  <a:cubicBezTo>
                    <a:pt x="1288" y="454"/>
                    <a:pt x="778" y="0"/>
                    <a:pt x="40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56;p32">
              <a:extLst>
                <a:ext uri="{FF2B5EF4-FFF2-40B4-BE49-F238E27FC236}">
                  <a16:creationId xmlns:a16="http://schemas.microsoft.com/office/drawing/2014/main" id="{63A9F2D5-C487-4AA7-BA92-09600B9F3D2F}"/>
                </a:ext>
              </a:extLst>
            </p:cNvPr>
            <p:cNvSpPr/>
            <p:nvPr/>
          </p:nvSpPr>
          <p:spPr>
            <a:xfrm rot="1196114">
              <a:off x="2947653" y="1949020"/>
              <a:ext cx="128956" cy="119401"/>
            </a:xfrm>
            <a:custGeom>
              <a:avLst/>
              <a:gdLst/>
              <a:ahLst/>
              <a:cxnLst/>
              <a:rect l="l" t="t" r="r" b="b"/>
              <a:pathLst>
                <a:path w="999" h="925" extrusionOk="0">
                  <a:moveTo>
                    <a:pt x="152" y="1"/>
                  </a:moveTo>
                  <a:cubicBezTo>
                    <a:pt x="71" y="1"/>
                    <a:pt x="0" y="107"/>
                    <a:pt x="75" y="185"/>
                  </a:cubicBezTo>
                  <a:lnTo>
                    <a:pt x="787" y="892"/>
                  </a:lnTo>
                  <a:cubicBezTo>
                    <a:pt x="806" y="911"/>
                    <a:pt x="832" y="924"/>
                    <a:pt x="859" y="924"/>
                  </a:cubicBezTo>
                  <a:cubicBezTo>
                    <a:pt x="863" y="924"/>
                    <a:pt x="867" y="924"/>
                    <a:pt x="871" y="923"/>
                  </a:cubicBezTo>
                  <a:cubicBezTo>
                    <a:pt x="963" y="914"/>
                    <a:pt x="999" y="804"/>
                    <a:pt x="937" y="742"/>
                  </a:cubicBezTo>
                  <a:lnTo>
                    <a:pt x="225" y="35"/>
                  </a:lnTo>
                  <a:cubicBezTo>
                    <a:pt x="202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57;p32">
              <a:extLst>
                <a:ext uri="{FF2B5EF4-FFF2-40B4-BE49-F238E27FC236}">
                  <a16:creationId xmlns:a16="http://schemas.microsoft.com/office/drawing/2014/main" id="{99905C89-2A2D-4215-A3B7-7DE30BAABC73}"/>
                </a:ext>
              </a:extLst>
            </p:cNvPr>
            <p:cNvSpPr/>
            <p:nvPr/>
          </p:nvSpPr>
          <p:spPr>
            <a:xfrm rot="1196114">
              <a:off x="3038453" y="2154833"/>
              <a:ext cx="177234" cy="180973"/>
            </a:xfrm>
            <a:custGeom>
              <a:avLst/>
              <a:gdLst/>
              <a:ahLst/>
              <a:cxnLst/>
              <a:rect l="l" t="t" r="r" b="b"/>
              <a:pathLst>
                <a:path w="1373" h="1402" extrusionOk="0">
                  <a:moveTo>
                    <a:pt x="97" y="0"/>
                  </a:moveTo>
                  <a:cubicBezTo>
                    <a:pt x="37" y="0"/>
                    <a:pt x="1" y="10"/>
                    <a:pt x="2" y="25"/>
                  </a:cubicBezTo>
                  <a:cubicBezTo>
                    <a:pt x="90" y="947"/>
                    <a:pt x="597" y="1402"/>
                    <a:pt x="973" y="1402"/>
                  </a:cubicBezTo>
                  <a:cubicBezTo>
                    <a:pt x="1168" y="1402"/>
                    <a:pt x="1327" y="1278"/>
                    <a:pt x="1373" y="1033"/>
                  </a:cubicBezTo>
                  <a:cubicBezTo>
                    <a:pt x="1318" y="227"/>
                    <a:pt x="399" y="0"/>
                    <a:pt x="9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58;p32">
              <a:extLst>
                <a:ext uri="{FF2B5EF4-FFF2-40B4-BE49-F238E27FC236}">
                  <a16:creationId xmlns:a16="http://schemas.microsoft.com/office/drawing/2014/main" id="{9DB2B8C1-549D-4AC8-87EA-5327B73A2989}"/>
                </a:ext>
              </a:extLst>
            </p:cNvPr>
            <p:cNvSpPr/>
            <p:nvPr/>
          </p:nvSpPr>
          <p:spPr>
            <a:xfrm rot="1196114">
              <a:off x="3048757" y="2166564"/>
              <a:ext cx="135539" cy="117593"/>
            </a:xfrm>
            <a:custGeom>
              <a:avLst/>
              <a:gdLst/>
              <a:ahLst/>
              <a:cxnLst/>
              <a:rect l="l" t="t" r="r" b="b"/>
              <a:pathLst>
                <a:path w="1050" h="911" extrusionOk="0">
                  <a:moveTo>
                    <a:pt x="158" y="0"/>
                  </a:moveTo>
                  <a:cubicBezTo>
                    <a:pt x="73" y="0"/>
                    <a:pt x="1" y="117"/>
                    <a:pt x="90" y="189"/>
                  </a:cubicBezTo>
                  <a:lnTo>
                    <a:pt x="837" y="883"/>
                  </a:lnTo>
                  <a:cubicBezTo>
                    <a:pt x="855" y="901"/>
                    <a:pt x="880" y="911"/>
                    <a:pt x="905" y="911"/>
                  </a:cubicBezTo>
                  <a:cubicBezTo>
                    <a:pt x="911" y="911"/>
                    <a:pt x="916" y="910"/>
                    <a:pt x="921" y="910"/>
                  </a:cubicBezTo>
                  <a:cubicBezTo>
                    <a:pt x="1014" y="901"/>
                    <a:pt x="1049" y="790"/>
                    <a:pt x="983" y="724"/>
                  </a:cubicBezTo>
                  <a:lnTo>
                    <a:pt x="231" y="34"/>
                  </a:lnTo>
                  <a:cubicBezTo>
                    <a:pt x="208" y="10"/>
                    <a:pt x="182" y="0"/>
                    <a:pt x="158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59;p32">
              <a:extLst>
                <a:ext uri="{FF2B5EF4-FFF2-40B4-BE49-F238E27FC236}">
                  <a16:creationId xmlns:a16="http://schemas.microsoft.com/office/drawing/2014/main" id="{F4495ADC-EB14-4B7D-AD77-CD71DBD9321E}"/>
                </a:ext>
              </a:extLst>
            </p:cNvPr>
            <p:cNvSpPr/>
            <p:nvPr/>
          </p:nvSpPr>
          <p:spPr>
            <a:xfrm rot="1196114">
              <a:off x="3040506" y="1915653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0"/>
                  </a:moveTo>
                  <a:cubicBezTo>
                    <a:pt x="919" y="0"/>
                    <a:pt x="862" y="10"/>
                    <a:pt x="802" y="29"/>
                  </a:cubicBezTo>
                  <a:cubicBezTo>
                    <a:pt x="0" y="540"/>
                    <a:pt x="478" y="1723"/>
                    <a:pt x="567" y="1723"/>
                  </a:cubicBezTo>
                  <a:cubicBezTo>
                    <a:pt x="569" y="1723"/>
                    <a:pt x="571" y="1723"/>
                    <a:pt x="572" y="1722"/>
                  </a:cubicBezTo>
                  <a:cubicBezTo>
                    <a:pt x="1642" y="1003"/>
                    <a:pt x="1529" y="0"/>
                    <a:pt x="97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0;p32">
              <a:extLst>
                <a:ext uri="{FF2B5EF4-FFF2-40B4-BE49-F238E27FC236}">
                  <a16:creationId xmlns:a16="http://schemas.microsoft.com/office/drawing/2014/main" id="{F1FBE1FE-625D-43A4-9AEC-AC23D6D1B091}"/>
                </a:ext>
              </a:extLst>
            </p:cNvPr>
            <p:cNvSpPr/>
            <p:nvPr/>
          </p:nvSpPr>
          <p:spPr>
            <a:xfrm rot="1196114">
              <a:off x="3112175" y="1942494"/>
              <a:ext cx="68028" cy="151155"/>
            </a:xfrm>
            <a:custGeom>
              <a:avLst/>
              <a:gdLst/>
              <a:ahLst/>
              <a:cxnLst/>
              <a:rect l="l" t="t" r="r" b="b"/>
              <a:pathLst>
                <a:path w="527" h="1171" extrusionOk="0">
                  <a:moveTo>
                    <a:pt x="399" y="0"/>
                  </a:moveTo>
                  <a:cubicBezTo>
                    <a:pt x="359" y="0"/>
                    <a:pt x="318" y="22"/>
                    <a:pt x="301" y="72"/>
                  </a:cubicBezTo>
                  <a:lnTo>
                    <a:pt x="18" y="1032"/>
                  </a:lnTo>
                  <a:cubicBezTo>
                    <a:pt x="1" y="1089"/>
                    <a:pt x="31" y="1151"/>
                    <a:pt x="89" y="1164"/>
                  </a:cubicBezTo>
                  <a:cubicBezTo>
                    <a:pt x="98" y="1167"/>
                    <a:pt x="108" y="1170"/>
                    <a:pt x="117" y="1170"/>
                  </a:cubicBezTo>
                  <a:cubicBezTo>
                    <a:pt x="121" y="1170"/>
                    <a:pt x="125" y="1170"/>
                    <a:pt x="129" y="1169"/>
                  </a:cubicBezTo>
                  <a:cubicBezTo>
                    <a:pt x="173" y="1164"/>
                    <a:pt x="208" y="1133"/>
                    <a:pt x="222" y="1093"/>
                  </a:cubicBezTo>
                  <a:lnTo>
                    <a:pt x="505" y="134"/>
                  </a:lnTo>
                  <a:cubicBezTo>
                    <a:pt x="526" y="53"/>
                    <a:pt x="462" y="0"/>
                    <a:pt x="39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1;p32">
              <a:extLst>
                <a:ext uri="{FF2B5EF4-FFF2-40B4-BE49-F238E27FC236}">
                  <a16:creationId xmlns:a16="http://schemas.microsoft.com/office/drawing/2014/main" id="{02F9E71B-6D1C-4A33-BC1D-16C7DFCECE76}"/>
                </a:ext>
              </a:extLst>
            </p:cNvPr>
            <p:cNvSpPr/>
            <p:nvPr/>
          </p:nvSpPr>
          <p:spPr>
            <a:xfrm rot="1196114">
              <a:off x="2891796" y="2112381"/>
              <a:ext cx="211828" cy="222021"/>
            </a:xfrm>
            <a:custGeom>
              <a:avLst/>
              <a:gdLst/>
              <a:ahLst/>
              <a:cxnLst/>
              <a:rect l="l" t="t" r="r" b="b"/>
              <a:pathLst>
                <a:path w="1641" h="1720" extrusionOk="0">
                  <a:moveTo>
                    <a:pt x="1079" y="0"/>
                  </a:moveTo>
                  <a:cubicBezTo>
                    <a:pt x="1078" y="0"/>
                    <a:pt x="1076" y="1"/>
                    <a:pt x="1074" y="2"/>
                  </a:cubicBezTo>
                  <a:cubicBezTo>
                    <a:pt x="0" y="717"/>
                    <a:pt x="114" y="1719"/>
                    <a:pt x="670" y="1719"/>
                  </a:cubicBezTo>
                  <a:cubicBezTo>
                    <a:pt x="723" y="1719"/>
                    <a:pt x="780" y="1710"/>
                    <a:pt x="840" y="1691"/>
                  </a:cubicBezTo>
                  <a:cubicBezTo>
                    <a:pt x="1641" y="1180"/>
                    <a:pt x="1166" y="0"/>
                    <a:pt x="1079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2;p32">
              <a:extLst>
                <a:ext uri="{FF2B5EF4-FFF2-40B4-BE49-F238E27FC236}">
                  <a16:creationId xmlns:a16="http://schemas.microsoft.com/office/drawing/2014/main" id="{CC73390E-94B0-4EAD-8235-E765FA439620}"/>
                </a:ext>
              </a:extLst>
            </p:cNvPr>
            <p:cNvSpPr/>
            <p:nvPr/>
          </p:nvSpPr>
          <p:spPr>
            <a:xfrm rot="1196114">
              <a:off x="2973654" y="2136286"/>
              <a:ext cx="63768" cy="154898"/>
            </a:xfrm>
            <a:custGeom>
              <a:avLst/>
              <a:gdLst/>
              <a:ahLst/>
              <a:cxnLst/>
              <a:rect l="l" t="t" r="r" b="b"/>
              <a:pathLst>
                <a:path w="494" h="1200" extrusionOk="0">
                  <a:moveTo>
                    <a:pt x="366" y="1"/>
                  </a:moveTo>
                  <a:cubicBezTo>
                    <a:pt x="323" y="1"/>
                    <a:pt x="280" y="25"/>
                    <a:pt x="266" y="81"/>
                  </a:cubicBezTo>
                  <a:lnTo>
                    <a:pt x="14" y="1067"/>
                  </a:lnTo>
                  <a:cubicBezTo>
                    <a:pt x="1" y="1124"/>
                    <a:pt x="32" y="1182"/>
                    <a:pt x="89" y="1199"/>
                  </a:cubicBezTo>
                  <a:lnTo>
                    <a:pt x="129" y="1199"/>
                  </a:lnTo>
                  <a:cubicBezTo>
                    <a:pt x="169" y="1195"/>
                    <a:pt x="209" y="1164"/>
                    <a:pt x="217" y="1124"/>
                  </a:cubicBezTo>
                  <a:lnTo>
                    <a:pt x="469" y="134"/>
                  </a:lnTo>
                  <a:cubicBezTo>
                    <a:pt x="493" y="52"/>
                    <a:pt x="429" y="1"/>
                    <a:pt x="36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3;p32">
              <a:extLst>
                <a:ext uri="{FF2B5EF4-FFF2-40B4-BE49-F238E27FC236}">
                  <a16:creationId xmlns:a16="http://schemas.microsoft.com/office/drawing/2014/main" id="{1EE45164-4001-4487-9060-B22DED04B0F2}"/>
                </a:ext>
              </a:extLst>
            </p:cNvPr>
            <p:cNvSpPr/>
            <p:nvPr/>
          </p:nvSpPr>
          <p:spPr>
            <a:xfrm rot="1196114">
              <a:off x="2967681" y="2046762"/>
              <a:ext cx="187173" cy="158383"/>
            </a:xfrm>
            <a:custGeom>
              <a:avLst/>
              <a:gdLst/>
              <a:ahLst/>
              <a:cxnLst/>
              <a:rect l="l" t="t" r="r" b="b"/>
              <a:pathLst>
                <a:path w="1450" h="1227" extrusionOk="0">
                  <a:moveTo>
                    <a:pt x="758" y="1"/>
                  </a:moveTo>
                  <a:cubicBezTo>
                    <a:pt x="327" y="1"/>
                    <a:pt x="0" y="469"/>
                    <a:pt x="216" y="894"/>
                  </a:cubicBezTo>
                  <a:cubicBezTo>
                    <a:pt x="331" y="1118"/>
                    <a:pt x="546" y="1226"/>
                    <a:pt x="760" y="1226"/>
                  </a:cubicBezTo>
                  <a:cubicBezTo>
                    <a:pt x="1006" y="1226"/>
                    <a:pt x="1251" y="1082"/>
                    <a:pt x="1344" y="806"/>
                  </a:cubicBezTo>
                  <a:cubicBezTo>
                    <a:pt x="1450" y="483"/>
                    <a:pt x="1273" y="138"/>
                    <a:pt x="950" y="32"/>
                  </a:cubicBezTo>
                  <a:cubicBezTo>
                    <a:pt x="885" y="11"/>
                    <a:pt x="820" y="1"/>
                    <a:pt x="75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4;p32">
              <a:extLst>
                <a:ext uri="{FF2B5EF4-FFF2-40B4-BE49-F238E27FC236}">
                  <a16:creationId xmlns:a16="http://schemas.microsoft.com/office/drawing/2014/main" id="{EF4555F2-6E5D-4B2F-981F-E4FF5B6DB89F}"/>
                </a:ext>
              </a:extLst>
            </p:cNvPr>
            <p:cNvSpPr/>
            <p:nvPr/>
          </p:nvSpPr>
          <p:spPr>
            <a:xfrm rot="1196114">
              <a:off x="2785218" y="2585760"/>
              <a:ext cx="290054" cy="311345"/>
            </a:xfrm>
            <a:custGeom>
              <a:avLst/>
              <a:gdLst/>
              <a:ahLst/>
              <a:cxnLst/>
              <a:rect l="l" t="t" r="r" b="b"/>
              <a:pathLst>
                <a:path w="2247" h="2412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10" y="863"/>
                    <a:pt x="1" y="2282"/>
                    <a:pt x="1" y="2282"/>
                  </a:cubicBezTo>
                  <a:cubicBezTo>
                    <a:pt x="207" y="2371"/>
                    <a:pt x="414" y="2412"/>
                    <a:pt x="615" y="2412"/>
                  </a:cubicBezTo>
                  <a:cubicBezTo>
                    <a:pt x="1297" y="2412"/>
                    <a:pt x="1916" y="1951"/>
                    <a:pt x="2247" y="1398"/>
                  </a:cubicBezTo>
                  <a:lnTo>
                    <a:pt x="2247" y="1398"/>
                  </a:lnTo>
                  <a:cubicBezTo>
                    <a:pt x="1906" y="1655"/>
                    <a:pt x="1574" y="1856"/>
                    <a:pt x="1310" y="1856"/>
                  </a:cubicBezTo>
                  <a:cubicBezTo>
                    <a:pt x="1129" y="1856"/>
                    <a:pt x="980" y="1761"/>
                    <a:pt x="881" y="1526"/>
                  </a:cubicBezTo>
                  <a:cubicBezTo>
                    <a:pt x="757" y="1154"/>
                    <a:pt x="1027" y="571"/>
                    <a:pt x="1062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5;p32">
              <a:extLst>
                <a:ext uri="{FF2B5EF4-FFF2-40B4-BE49-F238E27FC236}">
                  <a16:creationId xmlns:a16="http://schemas.microsoft.com/office/drawing/2014/main" id="{D6F06338-79D8-4C5D-844D-3BBD95FD33F5}"/>
                </a:ext>
              </a:extLst>
            </p:cNvPr>
            <p:cNvSpPr/>
            <p:nvPr/>
          </p:nvSpPr>
          <p:spPr>
            <a:xfrm rot="1196114">
              <a:off x="2903479" y="2539513"/>
              <a:ext cx="285536" cy="323350"/>
            </a:xfrm>
            <a:custGeom>
              <a:avLst/>
              <a:gdLst/>
              <a:ahLst/>
              <a:cxnLst/>
              <a:rect l="l" t="t" r="r" b="b"/>
              <a:pathLst>
                <a:path w="2212" h="2505" extrusionOk="0">
                  <a:moveTo>
                    <a:pt x="2211" y="1"/>
                  </a:moveTo>
                  <a:cubicBezTo>
                    <a:pt x="1349" y="32"/>
                    <a:pt x="739" y="293"/>
                    <a:pt x="306" y="646"/>
                  </a:cubicBezTo>
                  <a:cubicBezTo>
                    <a:pt x="271" y="1217"/>
                    <a:pt x="1" y="1800"/>
                    <a:pt x="125" y="2176"/>
                  </a:cubicBezTo>
                  <a:cubicBezTo>
                    <a:pt x="225" y="2411"/>
                    <a:pt x="374" y="2505"/>
                    <a:pt x="554" y="2505"/>
                  </a:cubicBezTo>
                  <a:cubicBezTo>
                    <a:pt x="818" y="2505"/>
                    <a:pt x="1149" y="2303"/>
                    <a:pt x="1491" y="2048"/>
                  </a:cubicBezTo>
                  <a:cubicBezTo>
                    <a:pt x="1584" y="1893"/>
                    <a:pt x="1654" y="1725"/>
                    <a:pt x="1703" y="1548"/>
                  </a:cubicBezTo>
                  <a:cubicBezTo>
                    <a:pt x="1831" y="1022"/>
                    <a:pt x="2004" y="505"/>
                    <a:pt x="221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6;p32">
              <a:extLst>
                <a:ext uri="{FF2B5EF4-FFF2-40B4-BE49-F238E27FC236}">
                  <a16:creationId xmlns:a16="http://schemas.microsoft.com/office/drawing/2014/main" id="{5B51B70B-43CC-4667-9083-489AA7EFD798}"/>
                </a:ext>
              </a:extLst>
            </p:cNvPr>
            <p:cNvSpPr/>
            <p:nvPr/>
          </p:nvSpPr>
          <p:spPr>
            <a:xfrm rot="1196114">
              <a:off x="2432675" y="2889777"/>
              <a:ext cx="204987" cy="176326"/>
            </a:xfrm>
            <a:custGeom>
              <a:avLst/>
              <a:gdLst/>
              <a:ahLst/>
              <a:cxnLst/>
              <a:rect l="l" t="t" r="r" b="b"/>
              <a:pathLst>
                <a:path w="1588" h="136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566" y="72"/>
                    <a:pt x="1" y="854"/>
                    <a:pt x="1" y="854"/>
                  </a:cubicBezTo>
                  <a:cubicBezTo>
                    <a:pt x="220" y="1218"/>
                    <a:pt x="595" y="1366"/>
                    <a:pt x="971" y="1366"/>
                  </a:cubicBezTo>
                  <a:cubicBezTo>
                    <a:pt x="1185" y="1366"/>
                    <a:pt x="1400" y="1318"/>
                    <a:pt x="1588" y="1234"/>
                  </a:cubicBezTo>
                  <a:lnTo>
                    <a:pt x="1588" y="1234"/>
                  </a:lnTo>
                  <a:cubicBezTo>
                    <a:pt x="1549" y="1235"/>
                    <a:pt x="1510" y="1236"/>
                    <a:pt x="1472" y="1236"/>
                  </a:cubicBezTo>
                  <a:cubicBezTo>
                    <a:pt x="1038" y="1236"/>
                    <a:pt x="698" y="1157"/>
                    <a:pt x="783" y="775"/>
                  </a:cubicBezTo>
                  <a:cubicBezTo>
                    <a:pt x="863" y="523"/>
                    <a:pt x="1243" y="306"/>
                    <a:pt x="1486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7;p32">
              <a:extLst>
                <a:ext uri="{FF2B5EF4-FFF2-40B4-BE49-F238E27FC236}">
                  <a16:creationId xmlns:a16="http://schemas.microsoft.com/office/drawing/2014/main" id="{C0A07DB2-8D4B-4AB5-931F-87F93CAC0C48}"/>
                </a:ext>
              </a:extLst>
            </p:cNvPr>
            <p:cNvSpPr/>
            <p:nvPr/>
          </p:nvSpPr>
          <p:spPr>
            <a:xfrm rot="1196114">
              <a:off x="2518226" y="2931587"/>
              <a:ext cx="270304" cy="160190"/>
            </a:xfrm>
            <a:custGeom>
              <a:avLst/>
              <a:gdLst/>
              <a:ahLst/>
              <a:cxnLst/>
              <a:rect l="l" t="t" r="r" b="b"/>
              <a:pathLst>
                <a:path w="2094" h="1241" extrusionOk="0">
                  <a:moveTo>
                    <a:pt x="916" y="0"/>
                  </a:moveTo>
                  <a:cubicBezTo>
                    <a:pt x="873" y="0"/>
                    <a:pt x="831" y="2"/>
                    <a:pt x="789" y="5"/>
                  </a:cubicBezTo>
                  <a:cubicBezTo>
                    <a:pt x="546" y="310"/>
                    <a:pt x="166" y="527"/>
                    <a:pt x="86" y="779"/>
                  </a:cubicBezTo>
                  <a:cubicBezTo>
                    <a:pt x="1" y="1161"/>
                    <a:pt x="341" y="1240"/>
                    <a:pt x="775" y="1240"/>
                  </a:cubicBezTo>
                  <a:cubicBezTo>
                    <a:pt x="813" y="1240"/>
                    <a:pt x="852" y="1239"/>
                    <a:pt x="891" y="1238"/>
                  </a:cubicBezTo>
                  <a:cubicBezTo>
                    <a:pt x="1001" y="1190"/>
                    <a:pt x="1107" y="1123"/>
                    <a:pt x="1200" y="1044"/>
                  </a:cubicBezTo>
                  <a:cubicBezTo>
                    <a:pt x="1483" y="805"/>
                    <a:pt x="1779" y="584"/>
                    <a:pt x="2093" y="385"/>
                  </a:cubicBezTo>
                  <a:cubicBezTo>
                    <a:pt x="1660" y="102"/>
                    <a:pt x="1266" y="0"/>
                    <a:pt x="916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8;p32">
              <a:extLst>
                <a:ext uri="{FF2B5EF4-FFF2-40B4-BE49-F238E27FC236}">
                  <a16:creationId xmlns:a16="http://schemas.microsoft.com/office/drawing/2014/main" id="{ECE95809-D763-42CF-97C6-E6CBDE3FE048}"/>
                </a:ext>
              </a:extLst>
            </p:cNvPr>
            <p:cNvSpPr/>
            <p:nvPr/>
          </p:nvSpPr>
          <p:spPr>
            <a:xfrm rot="1196114">
              <a:off x="1382460" y="4474988"/>
              <a:ext cx="255201" cy="777459"/>
            </a:xfrm>
            <a:custGeom>
              <a:avLst/>
              <a:gdLst/>
              <a:ahLst/>
              <a:cxnLst/>
              <a:rect l="l" t="t" r="r" b="b"/>
              <a:pathLst>
                <a:path w="1977" h="6023" extrusionOk="0">
                  <a:moveTo>
                    <a:pt x="14" y="0"/>
                  </a:moveTo>
                  <a:lnTo>
                    <a:pt x="0" y="18"/>
                  </a:lnTo>
                  <a:cubicBezTo>
                    <a:pt x="75" y="76"/>
                    <a:pt x="151" y="138"/>
                    <a:pt x="221" y="199"/>
                  </a:cubicBezTo>
                  <a:cubicBezTo>
                    <a:pt x="407" y="367"/>
                    <a:pt x="579" y="553"/>
                    <a:pt x="734" y="748"/>
                  </a:cubicBezTo>
                  <a:cubicBezTo>
                    <a:pt x="840" y="876"/>
                    <a:pt x="938" y="1013"/>
                    <a:pt x="1030" y="1154"/>
                  </a:cubicBezTo>
                  <a:cubicBezTo>
                    <a:pt x="1132" y="1309"/>
                    <a:pt x="1225" y="1473"/>
                    <a:pt x="1305" y="1641"/>
                  </a:cubicBezTo>
                  <a:cubicBezTo>
                    <a:pt x="1393" y="1818"/>
                    <a:pt x="1468" y="2003"/>
                    <a:pt x="1534" y="2193"/>
                  </a:cubicBezTo>
                  <a:cubicBezTo>
                    <a:pt x="1601" y="2388"/>
                    <a:pt x="1649" y="2587"/>
                    <a:pt x="1689" y="2790"/>
                  </a:cubicBezTo>
                  <a:cubicBezTo>
                    <a:pt x="1729" y="2994"/>
                    <a:pt x="1751" y="3197"/>
                    <a:pt x="1764" y="3405"/>
                  </a:cubicBezTo>
                  <a:cubicBezTo>
                    <a:pt x="1769" y="3507"/>
                    <a:pt x="1769" y="3608"/>
                    <a:pt x="1769" y="3705"/>
                  </a:cubicBezTo>
                  <a:cubicBezTo>
                    <a:pt x="1769" y="3807"/>
                    <a:pt x="1760" y="3904"/>
                    <a:pt x="1756" y="4002"/>
                  </a:cubicBezTo>
                  <a:cubicBezTo>
                    <a:pt x="1738" y="4187"/>
                    <a:pt x="1716" y="4373"/>
                    <a:pt x="1680" y="4554"/>
                  </a:cubicBezTo>
                  <a:cubicBezTo>
                    <a:pt x="1667" y="4643"/>
                    <a:pt x="1645" y="4727"/>
                    <a:pt x="1623" y="4806"/>
                  </a:cubicBezTo>
                  <a:cubicBezTo>
                    <a:pt x="1601" y="4890"/>
                    <a:pt x="1588" y="4970"/>
                    <a:pt x="1561" y="5041"/>
                  </a:cubicBezTo>
                  <a:cubicBezTo>
                    <a:pt x="1517" y="5191"/>
                    <a:pt x="1473" y="5328"/>
                    <a:pt x="1428" y="5447"/>
                  </a:cubicBezTo>
                  <a:cubicBezTo>
                    <a:pt x="1384" y="5562"/>
                    <a:pt x="1349" y="5669"/>
                    <a:pt x="1309" y="5753"/>
                  </a:cubicBezTo>
                  <a:lnTo>
                    <a:pt x="1194" y="6013"/>
                  </a:lnTo>
                  <a:lnTo>
                    <a:pt x="1216" y="6022"/>
                  </a:lnTo>
                  <a:lnTo>
                    <a:pt x="1252" y="5956"/>
                  </a:lnTo>
                  <a:cubicBezTo>
                    <a:pt x="1278" y="5916"/>
                    <a:pt x="1318" y="5850"/>
                    <a:pt x="1362" y="5775"/>
                  </a:cubicBezTo>
                  <a:cubicBezTo>
                    <a:pt x="1411" y="5695"/>
                    <a:pt x="1459" y="5593"/>
                    <a:pt x="1517" y="5478"/>
                  </a:cubicBezTo>
                  <a:cubicBezTo>
                    <a:pt x="1579" y="5346"/>
                    <a:pt x="1636" y="5213"/>
                    <a:pt x="1685" y="5076"/>
                  </a:cubicBezTo>
                  <a:cubicBezTo>
                    <a:pt x="1716" y="5005"/>
                    <a:pt x="1738" y="4926"/>
                    <a:pt x="1764" y="4842"/>
                  </a:cubicBezTo>
                  <a:cubicBezTo>
                    <a:pt x="1795" y="4758"/>
                    <a:pt x="1817" y="4674"/>
                    <a:pt x="1840" y="4585"/>
                  </a:cubicBezTo>
                  <a:cubicBezTo>
                    <a:pt x="1857" y="4497"/>
                    <a:pt x="1884" y="4404"/>
                    <a:pt x="1901" y="4307"/>
                  </a:cubicBezTo>
                  <a:cubicBezTo>
                    <a:pt x="1915" y="4214"/>
                    <a:pt x="1937" y="4117"/>
                    <a:pt x="1946" y="4015"/>
                  </a:cubicBezTo>
                  <a:cubicBezTo>
                    <a:pt x="1950" y="3913"/>
                    <a:pt x="1968" y="3812"/>
                    <a:pt x="1968" y="3710"/>
                  </a:cubicBezTo>
                  <a:cubicBezTo>
                    <a:pt x="1968" y="3604"/>
                    <a:pt x="1977" y="3498"/>
                    <a:pt x="1968" y="3392"/>
                  </a:cubicBezTo>
                  <a:cubicBezTo>
                    <a:pt x="1959" y="3175"/>
                    <a:pt x="1937" y="2963"/>
                    <a:pt x="1897" y="2751"/>
                  </a:cubicBezTo>
                  <a:cubicBezTo>
                    <a:pt x="1857" y="2538"/>
                    <a:pt x="1800" y="2330"/>
                    <a:pt x="1729" y="2127"/>
                  </a:cubicBezTo>
                  <a:cubicBezTo>
                    <a:pt x="1689" y="2025"/>
                    <a:pt x="1658" y="1924"/>
                    <a:pt x="1610" y="1831"/>
                  </a:cubicBezTo>
                  <a:lnTo>
                    <a:pt x="1543" y="1689"/>
                  </a:lnTo>
                  <a:lnTo>
                    <a:pt x="1473" y="1557"/>
                  </a:lnTo>
                  <a:cubicBezTo>
                    <a:pt x="1428" y="1464"/>
                    <a:pt x="1380" y="1380"/>
                    <a:pt x="1327" y="1296"/>
                  </a:cubicBezTo>
                  <a:cubicBezTo>
                    <a:pt x="1269" y="1216"/>
                    <a:pt x="1221" y="1137"/>
                    <a:pt x="1163" y="1066"/>
                  </a:cubicBezTo>
                  <a:cubicBezTo>
                    <a:pt x="1061" y="925"/>
                    <a:pt x="951" y="792"/>
                    <a:pt x="831" y="664"/>
                  </a:cubicBezTo>
                  <a:cubicBezTo>
                    <a:pt x="734" y="558"/>
                    <a:pt x="628" y="456"/>
                    <a:pt x="518" y="363"/>
                  </a:cubicBezTo>
                  <a:cubicBezTo>
                    <a:pt x="420" y="279"/>
                    <a:pt x="332" y="213"/>
                    <a:pt x="257" y="155"/>
                  </a:cubicBezTo>
                  <a:cubicBezTo>
                    <a:pt x="182" y="98"/>
                    <a:pt x="120" y="62"/>
                    <a:pt x="80" y="3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9;p32">
              <a:extLst>
                <a:ext uri="{FF2B5EF4-FFF2-40B4-BE49-F238E27FC236}">
                  <a16:creationId xmlns:a16="http://schemas.microsoft.com/office/drawing/2014/main" id="{C822E3F0-19BA-4D16-981B-2D790EAEC1CC}"/>
                </a:ext>
              </a:extLst>
            </p:cNvPr>
            <p:cNvSpPr/>
            <p:nvPr/>
          </p:nvSpPr>
          <p:spPr>
            <a:xfrm rot="1196114">
              <a:off x="1343682" y="4212687"/>
              <a:ext cx="343753" cy="295726"/>
            </a:xfrm>
            <a:custGeom>
              <a:avLst/>
              <a:gdLst/>
              <a:ahLst/>
              <a:cxnLst/>
              <a:rect l="l" t="t" r="r" b="b"/>
              <a:pathLst>
                <a:path w="2663" h="2291" extrusionOk="0">
                  <a:moveTo>
                    <a:pt x="1464" y="1"/>
                  </a:moveTo>
                  <a:cubicBezTo>
                    <a:pt x="1862" y="598"/>
                    <a:pt x="2110" y="1155"/>
                    <a:pt x="1517" y="1371"/>
                  </a:cubicBezTo>
                  <a:cubicBezTo>
                    <a:pt x="1463" y="1386"/>
                    <a:pt x="1405" y="1392"/>
                    <a:pt x="1344" y="1392"/>
                  </a:cubicBezTo>
                  <a:cubicBezTo>
                    <a:pt x="976" y="1392"/>
                    <a:pt x="490" y="1163"/>
                    <a:pt x="1" y="1106"/>
                  </a:cubicBezTo>
                  <a:lnTo>
                    <a:pt x="1" y="1106"/>
                  </a:lnTo>
                  <a:cubicBezTo>
                    <a:pt x="806" y="2207"/>
                    <a:pt x="2220" y="2291"/>
                    <a:pt x="2220" y="2291"/>
                  </a:cubicBezTo>
                  <a:cubicBezTo>
                    <a:pt x="2662" y="1407"/>
                    <a:pt x="2154" y="469"/>
                    <a:pt x="146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70;p32">
              <a:extLst>
                <a:ext uri="{FF2B5EF4-FFF2-40B4-BE49-F238E27FC236}">
                  <a16:creationId xmlns:a16="http://schemas.microsoft.com/office/drawing/2014/main" id="{1C162B71-2B14-428D-B374-D6540C41A4AC}"/>
                </a:ext>
              </a:extLst>
            </p:cNvPr>
            <p:cNvSpPr/>
            <p:nvPr/>
          </p:nvSpPr>
          <p:spPr>
            <a:xfrm rot="1196114">
              <a:off x="1314122" y="4087679"/>
              <a:ext cx="344270" cy="287078"/>
            </a:xfrm>
            <a:custGeom>
              <a:avLst/>
              <a:gdLst/>
              <a:ahLst/>
              <a:cxnLst/>
              <a:rect l="l" t="t" r="r" b="b"/>
              <a:pathLst>
                <a:path w="2667" h="2224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858"/>
                    <a:pt x="226" y="1486"/>
                    <a:pt x="558" y="1937"/>
                  </a:cubicBezTo>
                  <a:cubicBezTo>
                    <a:pt x="1047" y="1994"/>
                    <a:pt x="1533" y="2223"/>
                    <a:pt x="1901" y="2223"/>
                  </a:cubicBezTo>
                  <a:cubicBezTo>
                    <a:pt x="1962" y="2223"/>
                    <a:pt x="2020" y="2217"/>
                    <a:pt x="2074" y="2202"/>
                  </a:cubicBezTo>
                  <a:cubicBezTo>
                    <a:pt x="2667" y="1986"/>
                    <a:pt x="2419" y="1429"/>
                    <a:pt x="2021" y="832"/>
                  </a:cubicBezTo>
                  <a:cubicBezTo>
                    <a:pt x="1871" y="730"/>
                    <a:pt x="1707" y="651"/>
                    <a:pt x="1539" y="593"/>
                  </a:cubicBezTo>
                  <a:cubicBezTo>
                    <a:pt x="828" y="372"/>
                    <a:pt x="823" y="412"/>
                    <a:pt x="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71;p32">
              <a:extLst>
                <a:ext uri="{FF2B5EF4-FFF2-40B4-BE49-F238E27FC236}">
                  <a16:creationId xmlns:a16="http://schemas.microsoft.com/office/drawing/2014/main" id="{5D6C5A9F-D859-4AEA-8E19-1171672DED1B}"/>
                </a:ext>
              </a:extLst>
            </p:cNvPr>
            <p:cNvSpPr/>
            <p:nvPr/>
          </p:nvSpPr>
          <p:spPr>
            <a:xfrm rot="1196114">
              <a:off x="1425958" y="4651717"/>
              <a:ext cx="230804" cy="176067"/>
            </a:xfrm>
            <a:custGeom>
              <a:avLst/>
              <a:gdLst/>
              <a:ahLst/>
              <a:cxnLst/>
              <a:rect l="l" t="t" r="r" b="b"/>
              <a:pathLst>
                <a:path w="1788" h="1364" extrusionOk="0">
                  <a:moveTo>
                    <a:pt x="713" y="1"/>
                  </a:moveTo>
                  <a:lnTo>
                    <a:pt x="713" y="1"/>
                  </a:lnTo>
                  <a:cubicBezTo>
                    <a:pt x="1097" y="301"/>
                    <a:pt x="1376" y="611"/>
                    <a:pt x="1035" y="867"/>
                  </a:cubicBezTo>
                  <a:cubicBezTo>
                    <a:pt x="814" y="1013"/>
                    <a:pt x="386" y="938"/>
                    <a:pt x="1" y="1013"/>
                  </a:cubicBezTo>
                  <a:cubicBezTo>
                    <a:pt x="396" y="1297"/>
                    <a:pt x="843" y="1364"/>
                    <a:pt x="1177" y="1364"/>
                  </a:cubicBezTo>
                  <a:cubicBezTo>
                    <a:pt x="1479" y="1364"/>
                    <a:pt x="1690" y="1309"/>
                    <a:pt x="1690" y="1309"/>
                  </a:cubicBezTo>
                  <a:cubicBezTo>
                    <a:pt x="1787" y="655"/>
                    <a:pt x="1261" y="160"/>
                    <a:pt x="7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72;p32">
              <a:extLst>
                <a:ext uri="{FF2B5EF4-FFF2-40B4-BE49-F238E27FC236}">
                  <a16:creationId xmlns:a16="http://schemas.microsoft.com/office/drawing/2014/main" id="{E95CD345-6359-4F82-8577-F400EE31A4D4}"/>
                </a:ext>
              </a:extLst>
            </p:cNvPr>
            <p:cNvSpPr/>
            <p:nvPr/>
          </p:nvSpPr>
          <p:spPr>
            <a:xfrm rot="1196114">
              <a:off x="1343119" y="4612968"/>
              <a:ext cx="275209" cy="145733"/>
            </a:xfrm>
            <a:custGeom>
              <a:avLst/>
              <a:gdLst/>
              <a:ahLst/>
              <a:cxnLst/>
              <a:rect l="l" t="t" r="r" b="b"/>
              <a:pathLst>
                <a:path w="2132" h="1129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553"/>
                    <a:pt x="452" y="907"/>
                    <a:pt x="761" y="1128"/>
                  </a:cubicBezTo>
                  <a:cubicBezTo>
                    <a:pt x="1142" y="1053"/>
                    <a:pt x="1570" y="1128"/>
                    <a:pt x="1796" y="982"/>
                  </a:cubicBezTo>
                  <a:cubicBezTo>
                    <a:pt x="2132" y="726"/>
                    <a:pt x="1853" y="416"/>
                    <a:pt x="1473" y="116"/>
                  </a:cubicBezTo>
                  <a:cubicBezTo>
                    <a:pt x="1354" y="85"/>
                    <a:pt x="1230" y="67"/>
                    <a:pt x="1106" y="67"/>
                  </a:cubicBezTo>
                  <a:cubicBezTo>
                    <a:pt x="1076" y="67"/>
                    <a:pt x="1045" y="67"/>
                    <a:pt x="1014" y="67"/>
                  </a:cubicBezTo>
                  <a:cubicBezTo>
                    <a:pt x="677" y="67"/>
                    <a:pt x="337" y="45"/>
                    <a:pt x="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79;p32">
              <a:extLst>
                <a:ext uri="{FF2B5EF4-FFF2-40B4-BE49-F238E27FC236}">
                  <a16:creationId xmlns:a16="http://schemas.microsoft.com/office/drawing/2014/main" id="{E07547A9-B424-43B5-B559-5473E94F7461}"/>
                </a:ext>
              </a:extLst>
            </p:cNvPr>
            <p:cNvSpPr/>
            <p:nvPr/>
          </p:nvSpPr>
          <p:spPr>
            <a:xfrm rot="1196114">
              <a:off x="2021305" y="2323875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A44EA6F6-428E-4977-9822-1C354E157E2C}"/>
              </a:ext>
            </a:extLst>
          </p:cNvPr>
          <p:cNvGrpSpPr/>
          <p:nvPr/>
        </p:nvGrpSpPr>
        <p:grpSpPr>
          <a:xfrm flipH="1">
            <a:off x="9370508" y="2033404"/>
            <a:ext cx="2080907" cy="3668436"/>
            <a:chOff x="1314122" y="1914596"/>
            <a:chExt cx="2028155" cy="3668436"/>
          </a:xfrm>
        </p:grpSpPr>
        <p:sp>
          <p:nvSpPr>
            <p:cNvPr id="394" name="Google Shape;440;p32">
              <a:extLst>
                <a:ext uri="{FF2B5EF4-FFF2-40B4-BE49-F238E27FC236}">
                  <a16:creationId xmlns:a16="http://schemas.microsoft.com/office/drawing/2014/main" id="{369A5B3A-D77B-484C-B5EE-75729D438578}"/>
                </a:ext>
              </a:extLst>
            </p:cNvPr>
            <p:cNvSpPr/>
            <p:nvPr/>
          </p:nvSpPr>
          <p:spPr>
            <a:xfrm rot="1196114">
              <a:off x="1442605" y="3359133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41;p32">
              <a:extLst>
                <a:ext uri="{FF2B5EF4-FFF2-40B4-BE49-F238E27FC236}">
                  <a16:creationId xmlns:a16="http://schemas.microsoft.com/office/drawing/2014/main" id="{4F60A992-15C2-4740-9583-94C8E16B3808}"/>
                </a:ext>
              </a:extLst>
            </p:cNvPr>
            <p:cNvSpPr/>
            <p:nvPr/>
          </p:nvSpPr>
          <p:spPr>
            <a:xfrm rot="1196114">
              <a:off x="1520871" y="3406851"/>
              <a:ext cx="122889" cy="41177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42;p32">
              <a:extLst>
                <a:ext uri="{FF2B5EF4-FFF2-40B4-BE49-F238E27FC236}">
                  <a16:creationId xmlns:a16="http://schemas.microsoft.com/office/drawing/2014/main" id="{A5AA7C57-7A96-4BD5-B4EE-176DFFE68953}"/>
                </a:ext>
              </a:extLst>
            </p:cNvPr>
            <p:cNvSpPr/>
            <p:nvPr/>
          </p:nvSpPr>
          <p:spPr>
            <a:xfrm rot="1196114">
              <a:off x="1569050" y="3215762"/>
              <a:ext cx="177879" cy="180973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43;p32">
              <a:extLst>
                <a:ext uri="{FF2B5EF4-FFF2-40B4-BE49-F238E27FC236}">
                  <a16:creationId xmlns:a16="http://schemas.microsoft.com/office/drawing/2014/main" id="{00BD6ED0-BA60-43EB-9374-7CA4C5C2906F}"/>
                </a:ext>
              </a:extLst>
            </p:cNvPr>
            <p:cNvSpPr/>
            <p:nvPr/>
          </p:nvSpPr>
          <p:spPr>
            <a:xfrm rot="1196114">
              <a:off x="1607417" y="3264254"/>
              <a:ext cx="91909" cy="9203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44;p32">
              <a:extLst>
                <a:ext uri="{FF2B5EF4-FFF2-40B4-BE49-F238E27FC236}">
                  <a16:creationId xmlns:a16="http://schemas.microsoft.com/office/drawing/2014/main" id="{4F12E80E-306F-40C3-B821-799FC5EB6F34}"/>
                </a:ext>
              </a:extLst>
            </p:cNvPr>
            <p:cNvSpPr/>
            <p:nvPr/>
          </p:nvSpPr>
          <p:spPr>
            <a:xfrm rot="1196114">
              <a:off x="1629125" y="3450757"/>
              <a:ext cx="32658" cy="127275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46;p32">
              <a:extLst>
                <a:ext uri="{FF2B5EF4-FFF2-40B4-BE49-F238E27FC236}">
                  <a16:creationId xmlns:a16="http://schemas.microsoft.com/office/drawing/2014/main" id="{61675FAC-52E8-4A16-BA62-9D33A4489A56}"/>
                </a:ext>
              </a:extLst>
            </p:cNvPr>
            <p:cNvSpPr/>
            <p:nvPr/>
          </p:nvSpPr>
          <p:spPr>
            <a:xfrm rot="1196114">
              <a:off x="1629802" y="3456965"/>
              <a:ext cx="297541" cy="465856"/>
            </a:xfrm>
            <a:custGeom>
              <a:avLst/>
              <a:gdLst/>
              <a:ahLst/>
              <a:cxnLst/>
              <a:rect l="l" t="t" r="r" b="b"/>
              <a:pathLst>
                <a:path w="2305" h="3609" extrusionOk="0">
                  <a:moveTo>
                    <a:pt x="14" y="0"/>
                  </a:moveTo>
                  <a:lnTo>
                    <a:pt x="1" y="14"/>
                  </a:lnTo>
                  <a:cubicBezTo>
                    <a:pt x="1" y="14"/>
                    <a:pt x="49" y="62"/>
                    <a:pt x="129" y="146"/>
                  </a:cubicBezTo>
                  <a:cubicBezTo>
                    <a:pt x="164" y="191"/>
                    <a:pt x="217" y="239"/>
                    <a:pt x="270" y="301"/>
                  </a:cubicBezTo>
                  <a:lnTo>
                    <a:pt x="447" y="509"/>
                  </a:lnTo>
                  <a:cubicBezTo>
                    <a:pt x="513" y="584"/>
                    <a:pt x="580" y="672"/>
                    <a:pt x="651" y="765"/>
                  </a:cubicBezTo>
                  <a:cubicBezTo>
                    <a:pt x="721" y="854"/>
                    <a:pt x="801" y="947"/>
                    <a:pt x="872" y="1053"/>
                  </a:cubicBezTo>
                  <a:lnTo>
                    <a:pt x="1093" y="1367"/>
                  </a:lnTo>
                  <a:cubicBezTo>
                    <a:pt x="1172" y="1473"/>
                    <a:pt x="1239" y="1592"/>
                    <a:pt x="1309" y="1703"/>
                  </a:cubicBezTo>
                  <a:lnTo>
                    <a:pt x="1522" y="2043"/>
                  </a:lnTo>
                  <a:cubicBezTo>
                    <a:pt x="1592" y="2154"/>
                    <a:pt x="1650" y="2273"/>
                    <a:pt x="1707" y="2383"/>
                  </a:cubicBezTo>
                  <a:cubicBezTo>
                    <a:pt x="1765" y="2494"/>
                    <a:pt x="1822" y="2600"/>
                    <a:pt x="1875" y="2702"/>
                  </a:cubicBezTo>
                  <a:cubicBezTo>
                    <a:pt x="1928" y="2795"/>
                    <a:pt x="1972" y="2892"/>
                    <a:pt x="2017" y="2994"/>
                  </a:cubicBezTo>
                  <a:lnTo>
                    <a:pt x="2282" y="3608"/>
                  </a:lnTo>
                  <a:lnTo>
                    <a:pt x="2304" y="3599"/>
                  </a:lnTo>
                  <a:cubicBezTo>
                    <a:pt x="2255" y="3378"/>
                    <a:pt x="2202" y="3157"/>
                    <a:pt x="2132" y="2941"/>
                  </a:cubicBezTo>
                  <a:cubicBezTo>
                    <a:pt x="2105" y="2834"/>
                    <a:pt x="2065" y="2733"/>
                    <a:pt x="2021" y="2631"/>
                  </a:cubicBezTo>
                  <a:cubicBezTo>
                    <a:pt x="1977" y="2525"/>
                    <a:pt x="1928" y="2410"/>
                    <a:pt x="1871" y="2295"/>
                  </a:cubicBezTo>
                  <a:lnTo>
                    <a:pt x="1791" y="2118"/>
                  </a:lnTo>
                  <a:cubicBezTo>
                    <a:pt x="1765" y="2056"/>
                    <a:pt x="1734" y="1994"/>
                    <a:pt x="1698" y="1941"/>
                  </a:cubicBezTo>
                  <a:lnTo>
                    <a:pt x="1491" y="1592"/>
                  </a:lnTo>
                  <a:cubicBezTo>
                    <a:pt x="1415" y="1473"/>
                    <a:pt x="1340" y="1362"/>
                    <a:pt x="1261" y="1252"/>
                  </a:cubicBezTo>
                  <a:cubicBezTo>
                    <a:pt x="1185" y="1141"/>
                    <a:pt x="1101" y="1039"/>
                    <a:pt x="1022" y="938"/>
                  </a:cubicBezTo>
                  <a:cubicBezTo>
                    <a:pt x="947" y="845"/>
                    <a:pt x="863" y="752"/>
                    <a:pt x="779" y="664"/>
                  </a:cubicBezTo>
                  <a:cubicBezTo>
                    <a:pt x="699" y="580"/>
                    <a:pt x="624" y="496"/>
                    <a:pt x="549" y="429"/>
                  </a:cubicBezTo>
                  <a:cubicBezTo>
                    <a:pt x="474" y="359"/>
                    <a:pt x="399" y="297"/>
                    <a:pt x="341" y="239"/>
                  </a:cubicBezTo>
                  <a:cubicBezTo>
                    <a:pt x="279" y="186"/>
                    <a:pt x="217" y="142"/>
                    <a:pt x="169" y="107"/>
                  </a:cubicBezTo>
                  <a:cubicBezTo>
                    <a:pt x="124" y="71"/>
                    <a:pt x="85" y="45"/>
                    <a:pt x="58" y="2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47;p32">
              <a:extLst>
                <a:ext uri="{FF2B5EF4-FFF2-40B4-BE49-F238E27FC236}">
                  <a16:creationId xmlns:a16="http://schemas.microsoft.com/office/drawing/2014/main" id="{280EF9A8-FD23-4C40-B6E3-D8EE3DD42D40}"/>
                </a:ext>
              </a:extLst>
            </p:cNvPr>
            <p:cNvSpPr/>
            <p:nvPr/>
          </p:nvSpPr>
          <p:spPr>
            <a:xfrm rot="1196114">
              <a:off x="1790860" y="2399489"/>
              <a:ext cx="857382" cy="3183543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628" y="1"/>
                  </a:moveTo>
                  <a:lnTo>
                    <a:pt x="6403" y="213"/>
                  </a:lnTo>
                  <a:cubicBezTo>
                    <a:pt x="6257" y="350"/>
                    <a:pt x="6036" y="544"/>
                    <a:pt x="5757" y="792"/>
                  </a:cubicBezTo>
                  <a:cubicBezTo>
                    <a:pt x="5479" y="1044"/>
                    <a:pt x="5134" y="1340"/>
                    <a:pt x="4745" y="1685"/>
                  </a:cubicBezTo>
                  <a:cubicBezTo>
                    <a:pt x="4351" y="2030"/>
                    <a:pt x="3909" y="2415"/>
                    <a:pt x="3445" y="2866"/>
                  </a:cubicBezTo>
                  <a:cubicBezTo>
                    <a:pt x="2941" y="3343"/>
                    <a:pt x="2468" y="3856"/>
                    <a:pt x="2030" y="4395"/>
                  </a:cubicBezTo>
                  <a:cubicBezTo>
                    <a:pt x="1531" y="5005"/>
                    <a:pt x="1115" y="5673"/>
                    <a:pt x="788" y="6385"/>
                  </a:cubicBezTo>
                  <a:cubicBezTo>
                    <a:pt x="447" y="7154"/>
                    <a:pt x="217" y="7972"/>
                    <a:pt x="116" y="8808"/>
                  </a:cubicBezTo>
                  <a:cubicBezTo>
                    <a:pt x="1" y="9661"/>
                    <a:pt x="23" y="10536"/>
                    <a:pt x="116" y="11399"/>
                  </a:cubicBezTo>
                  <a:cubicBezTo>
                    <a:pt x="164" y="11832"/>
                    <a:pt x="240" y="12256"/>
                    <a:pt x="324" y="12681"/>
                  </a:cubicBezTo>
                  <a:cubicBezTo>
                    <a:pt x="372" y="12888"/>
                    <a:pt x="421" y="13101"/>
                    <a:pt x="469" y="13309"/>
                  </a:cubicBezTo>
                  <a:lnTo>
                    <a:pt x="633" y="13923"/>
                  </a:lnTo>
                  <a:lnTo>
                    <a:pt x="792" y="14529"/>
                  </a:lnTo>
                  <a:cubicBezTo>
                    <a:pt x="845" y="14732"/>
                    <a:pt x="903" y="14931"/>
                    <a:pt x="947" y="15130"/>
                  </a:cubicBezTo>
                  <a:cubicBezTo>
                    <a:pt x="1027" y="15532"/>
                    <a:pt x="1128" y="15921"/>
                    <a:pt x="1181" y="16315"/>
                  </a:cubicBezTo>
                  <a:cubicBezTo>
                    <a:pt x="1212" y="16514"/>
                    <a:pt x="1256" y="16704"/>
                    <a:pt x="1279" y="16899"/>
                  </a:cubicBezTo>
                  <a:cubicBezTo>
                    <a:pt x="1296" y="17093"/>
                    <a:pt x="1318" y="17288"/>
                    <a:pt x="1345" y="17473"/>
                  </a:cubicBezTo>
                  <a:cubicBezTo>
                    <a:pt x="1371" y="17663"/>
                    <a:pt x="1385" y="17854"/>
                    <a:pt x="1398" y="18039"/>
                  </a:cubicBezTo>
                  <a:cubicBezTo>
                    <a:pt x="1407" y="18225"/>
                    <a:pt x="1429" y="18411"/>
                    <a:pt x="1433" y="18592"/>
                  </a:cubicBezTo>
                  <a:cubicBezTo>
                    <a:pt x="1455" y="19277"/>
                    <a:pt x="1433" y="19962"/>
                    <a:pt x="1358" y="20639"/>
                  </a:cubicBezTo>
                  <a:cubicBezTo>
                    <a:pt x="1310" y="20953"/>
                    <a:pt x="1274" y="21258"/>
                    <a:pt x="1212" y="21541"/>
                  </a:cubicBezTo>
                  <a:cubicBezTo>
                    <a:pt x="1181" y="21682"/>
                    <a:pt x="1159" y="21824"/>
                    <a:pt x="1124" y="21956"/>
                  </a:cubicBezTo>
                  <a:cubicBezTo>
                    <a:pt x="1088" y="22089"/>
                    <a:pt x="1053" y="22217"/>
                    <a:pt x="1022" y="22341"/>
                  </a:cubicBezTo>
                  <a:cubicBezTo>
                    <a:pt x="996" y="22469"/>
                    <a:pt x="951" y="22589"/>
                    <a:pt x="912" y="22699"/>
                  </a:cubicBezTo>
                  <a:cubicBezTo>
                    <a:pt x="876" y="22814"/>
                    <a:pt x="845" y="22929"/>
                    <a:pt x="801" y="23031"/>
                  </a:cubicBezTo>
                  <a:cubicBezTo>
                    <a:pt x="722" y="23243"/>
                    <a:pt x="655" y="23438"/>
                    <a:pt x="576" y="23606"/>
                  </a:cubicBezTo>
                  <a:cubicBezTo>
                    <a:pt x="531" y="23690"/>
                    <a:pt x="496" y="23769"/>
                    <a:pt x="465" y="23844"/>
                  </a:cubicBezTo>
                  <a:cubicBezTo>
                    <a:pt x="430" y="23920"/>
                    <a:pt x="390" y="23990"/>
                    <a:pt x="359" y="24057"/>
                  </a:cubicBezTo>
                  <a:cubicBezTo>
                    <a:pt x="297" y="24185"/>
                    <a:pt x="240" y="24295"/>
                    <a:pt x="191" y="24379"/>
                  </a:cubicBezTo>
                  <a:lnTo>
                    <a:pt x="36" y="24649"/>
                  </a:lnTo>
                  <a:lnTo>
                    <a:pt x="54" y="24662"/>
                  </a:lnTo>
                  <a:lnTo>
                    <a:pt x="213" y="24401"/>
                  </a:lnTo>
                  <a:cubicBezTo>
                    <a:pt x="271" y="24317"/>
                    <a:pt x="328" y="24207"/>
                    <a:pt x="394" y="24079"/>
                  </a:cubicBezTo>
                  <a:cubicBezTo>
                    <a:pt x="430" y="24017"/>
                    <a:pt x="469" y="23946"/>
                    <a:pt x="505" y="23875"/>
                  </a:cubicBezTo>
                  <a:lnTo>
                    <a:pt x="620" y="23632"/>
                  </a:lnTo>
                  <a:cubicBezTo>
                    <a:pt x="708" y="23469"/>
                    <a:pt x="779" y="23274"/>
                    <a:pt x="867" y="23062"/>
                  </a:cubicBezTo>
                  <a:cubicBezTo>
                    <a:pt x="912" y="22960"/>
                    <a:pt x="947" y="22850"/>
                    <a:pt x="987" y="22730"/>
                  </a:cubicBezTo>
                  <a:cubicBezTo>
                    <a:pt x="1022" y="22615"/>
                    <a:pt x="1071" y="22500"/>
                    <a:pt x="1106" y="22372"/>
                  </a:cubicBezTo>
                  <a:cubicBezTo>
                    <a:pt x="1270" y="21811"/>
                    <a:pt x="1398" y="21240"/>
                    <a:pt x="1478" y="20661"/>
                  </a:cubicBezTo>
                  <a:cubicBezTo>
                    <a:pt x="1562" y="19971"/>
                    <a:pt x="1597" y="19282"/>
                    <a:pt x="1584" y="18592"/>
                  </a:cubicBezTo>
                  <a:cubicBezTo>
                    <a:pt x="1584" y="18406"/>
                    <a:pt x="1566" y="18221"/>
                    <a:pt x="1557" y="18030"/>
                  </a:cubicBezTo>
                  <a:cubicBezTo>
                    <a:pt x="1548" y="17845"/>
                    <a:pt x="1535" y="17655"/>
                    <a:pt x="1513" y="17460"/>
                  </a:cubicBezTo>
                  <a:cubicBezTo>
                    <a:pt x="1491" y="17270"/>
                    <a:pt x="1478" y="17075"/>
                    <a:pt x="1451" y="16876"/>
                  </a:cubicBezTo>
                  <a:cubicBezTo>
                    <a:pt x="1424" y="16682"/>
                    <a:pt x="1389" y="16487"/>
                    <a:pt x="1358" y="16288"/>
                  </a:cubicBezTo>
                  <a:cubicBezTo>
                    <a:pt x="1305" y="15891"/>
                    <a:pt x="1208" y="15493"/>
                    <a:pt x="1128" y="15090"/>
                  </a:cubicBezTo>
                  <a:cubicBezTo>
                    <a:pt x="1035" y="14684"/>
                    <a:pt x="925" y="14281"/>
                    <a:pt x="819" y="13874"/>
                  </a:cubicBezTo>
                  <a:cubicBezTo>
                    <a:pt x="589" y="13052"/>
                    <a:pt x="425" y="12221"/>
                    <a:pt x="324" y="11376"/>
                  </a:cubicBezTo>
                  <a:cubicBezTo>
                    <a:pt x="226" y="10528"/>
                    <a:pt x="204" y="9665"/>
                    <a:pt x="310" y="8834"/>
                  </a:cubicBezTo>
                  <a:cubicBezTo>
                    <a:pt x="408" y="8016"/>
                    <a:pt x="624" y="7216"/>
                    <a:pt x="956" y="6460"/>
                  </a:cubicBezTo>
                  <a:cubicBezTo>
                    <a:pt x="1270" y="5757"/>
                    <a:pt x="1672" y="5098"/>
                    <a:pt x="2150" y="4493"/>
                  </a:cubicBezTo>
                  <a:cubicBezTo>
                    <a:pt x="2578" y="3953"/>
                    <a:pt x="3038" y="3436"/>
                    <a:pt x="3533" y="2954"/>
                  </a:cubicBezTo>
                  <a:cubicBezTo>
                    <a:pt x="3989" y="2503"/>
                    <a:pt x="4422" y="2105"/>
                    <a:pt x="4802" y="1751"/>
                  </a:cubicBezTo>
                  <a:cubicBezTo>
                    <a:pt x="5187" y="1398"/>
                    <a:pt x="5523" y="1093"/>
                    <a:pt x="5793" y="836"/>
                  </a:cubicBezTo>
                  <a:cubicBezTo>
                    <a:pt x="6067" y="580"/>
                    <a:pt x="6279" y="376"/>
                    <a:pt x="6421" y="235"/>
                  </a:cubicBezTo>
                  <a:lnTo>
                    <a:pt x="6642" y="18"/>
                  </a:lnTo>
                  <a:lnTo>
                    <a:pt x="6628" y="1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48;p32">
              <a:extLst>
                <a:ext uri="{FF2B5EF4-FFF2-40B4-BE49-F238E27FC236}">
                  <a16:creationId xmlns:a16="http://schemas.microsoft.com/office/drawing/2014/main" id="{EC841000-0F8C-496C-8CA4-3E7F4940F1D6}"/>
                </a:ext>
              </a:extLst>
            </p:cNvPr>
            <p:cNvSpPr/>
            <p:nvPr/>
          </p:nvSpPr>
          <p:spPr>
            <a:xfrm rot="1196114">
              <a:off x="2051384" y="2464520"/>
              <a:ext cx="133087" cy="1007999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8" y="36"/>
                    <a:pt x="44" y="89"/>
                  </a:cubicBezTo>
                  <a:cubicBezTo>
                    <a:pt x="67" y="142"/>
                    <a:pt x="102" y="217"/>
                    <a:pt x="142" y="319"/>
                  </a:cubicBezTo>
                  <a:cubicBezTo>
                    <a:pt x="164" y="367"/>
                    <a:pt x="181" y="425"/>
                    <a:pt x="204" y="487"/>
                  </a:cubicBezTo>
                  <a:cubicBezTo>
                    <a:pt x="226" y="544"/>
                    <a:pt x="248" y="615"/>
                    <a:pt x="265" y="686"/>
                  </a:cubicBezTo>
                  <a:cubicBezTo>
                    <a:pt x="310" y="827"/>
                    <a:pt x="349" y="995"/>
                    <a:pt x="394" y="1172"/>
                  </a:cubicBezTo>
                  <a:cubicBezTo>
                    <a:pt x="411" y="1265"/>
                    <a:pt x="429" y="1358"/>
                    <a:pt x="451" y="1455"/>
                  </a:cubicBezTo>
                  <a:cubicBezTo>
                    <a:pt x="473" y="1552"/>
                    <a:pt x="495" y="1654"/>
                    <a:pt x="513" y="1756"/>
                  </a:cubicBezTo>
                  <a:cubicBezTo>
                    <a:pt x="531" y="1862"/>
                    <a:pt x="553" y="1968"/>
                    <a:pt x="566" y="2078"/>
                  </a:cubicBezTo>
                  <a:cubicBezTo>
                    <a:pt x="579" y="2189"/>
                    <a:pt x="597" y="2299"/>
                    <a:pt x="615" y="2414"/>
                  </a:cubicBezTo>
                  <a:cubicBezTo>
                    <a:pt x="650" y="2644"/>
                    <a:pt x="668" y="2883"/>
                    <a:pt x="699" y="3122"/>
                  </a:cubicBezTo>
                  <a:cubicBezTo>
                    <a:pt x="725" y="3365"/>
                    <a:pt x="739" y="3608"/>
                    <a:pt x="761" y="3856"/>
                  </a:cubicBezTo>
                  <a:cubicBezTo>
                    <a:pt x="783" y="4099"/>
                    <a:pt x="792" y="4346"/>
                    <a:pt x="809" y="4590"/>
                  </a:cubicBezTo>
                  <a:cubicBezTo>
                    <a:pt x="827" y="4833"/>
                    <a:pt x="831" y="5072"/>
                    <a:pt x="840" y="5301"/>
                  </a:cubicBezTo>
                  <a:cubicBezTo>
                    <a:pt x="849" y="5536"/>
                    <a:pt x="858" y="5757"/>
                    <a:pt x="862" y="5969"/>
                  </a:cubicBezTo>
                  <a:cubicBezTo>
                    <a:pt x="867" y="6181"/>
                    <a:pt x="867" y="6385"/>
                    <a:pt x="876" y="6570"/>
                  </a:cubicBezTo>
                  <a:cubicBezTo>
                    <a:pt x="884" y="6756"/>
                    <a:pt x="884" y="6924"/>
                    <a:pt x="884" y="7079"/>
                  </a:cubicBezTo>
                  <a:cubicBezTo>
                    <a:pt x="889" y="7229"/>
                    <a:pt x="893" y="7357"/>
                    <a:pt x="893" y="7468"/>
                  </a:cubicBezTo>
                  <a:cubicBezTo>
                    <a:pt x="898" y="7684"/>
                    <a:pt x="902" y="7808"/>
                    <a:pt x="902" y="7808"/>
                  </a:cubicBezTo>
                  <a:cubicBezTo>
                    <a:pt x="902" y="7808"/>
                    <a:pt x="915" y="7684"/>
                    <a:pt x="933" y="7468"/>
                  </a:cubicBezTo>
                  <a:cubicBezTo>
                    <a:pt x="942" y="7362"/>
                    <a:pt x="955" y="7229"/>
                    <a:pt x="964" y="7079"/>
                  </a:cubicBezTo>
                  <a:cubicBezTo>
                    <a:pt x="977" y="6928"/>
                    <a:pt x="995" y="6756"/>
                    <a:pt x="999" y="6570"/>
                  </a:cubicBezTo>
                  <a:cubicBezTo>
                    <a:pt x="1004" y="6385"/>
                    <a:pt x="1013" y="6186"/>
                    <a:pt x="1021" y="5969"/>
                  </a:cubicBezTo>
                  <a:cubicBezTo>
                    <a:pt x="1021" y="5858"/>
                    <a:pt x="1030" y="5748"/>
                    <a:pt x="1030" y="5637"/>
                  </a:cubicBezTo>
                  <a:lnTo>
                    <a:pt x="1030" y="5297"/>
                  </a:lnTo>
                  <a:cubicBezTo>
                    <a:pt x="1026" y="5063"/>
                    <a:pt x="1030" y="4824"/>
                    <a:pt x="1017" y="4576"/>
                  </a:cubicBezTo>
                  <a:cubicBezTo>
                    <a:pt x="1004" y="4333"/>
                    <a:pt x="999" y="4086"/>
                    <a:pt x="977" y="3838"/>
                  </a:cubicBezTo>
                  <a:cubicBezTo>
                    <a:pt x="951" y="3590"/>
                    <a:pt x="937" y="3338"/>
                    <a:pt x="902" y="3095"/>
                  </a:cubicBezTo>
                  <a:cubicBezTo>
                    <a:pt x="871" y="2852"/>
                    <a:pt x="845" y="2613"/>
                    <a:pt x="800" y="2383"/>
                  </a:cubicBezTo>
                  <a:cubicBezTo>
                    <a:pt x="778" y="2264"/>
                    <a:pt x="765" y="2153"/>
                    <a:pt x="739" y="2043"/>
                  </a:cubicBezTo>
                  <a:cubicBezTo>
                    <a:pt x="716" y="1932"/>
                    <a:pt x="690" y="1826"/>
                    <a:pt x="668" y="1720"/>
                  </a:cubicBezTo>
                  <a:cubicBezTo>
                    <a:pt x="624" y="1512"/>
                    <a:pt x="571" y="1318"/>
                    <a:pt x="513" y="1137"/>
                  </a:cubicBezTo>
                  <a:cubicBezTo>
                    <a:pt x="456" y="960"/>
                    <a:pt x="403" y="796"/>
                    <a:pt x="341" y="655"/>
                  </a:cubicBezTo>
                  <a:cubicBezTo>
                    <a:pt x="314" y="584"/>
                    <a:pt x="288" y="522"/>
                    <a:pt x="257" y="460"/>
                  </a:cubicBezTo>
                  <a:cubicBezTo>
                    <a:pt x="230" y="398"/>
                    <a:pt x="208" y="341"/>
                    <a:pt x="181" y="297"/>
                  </a:cubicBezTo>
                  <a:cubicBezTo>
                    <a:pt x="142" y="217"/>
                    <a:pt x="102" y="146"/>
                    <a:pt x="53" y="76"/>
                  </a:cubicBezTo>
                  <a:cubicBezTo>
                    <a:pt x="18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49;p32">
              <a:extLst>
                <a:ext uri="{FF2B5EF4-FFF2-40B4-BE49-F238E27FC236}">
                  <a16:creationId xmlns:a16="http://schemas.microsoft.com/office/drawing/2014/main" id="{56FECD95-3DCB-4149-A8EB-B22184CB3B76}"/>
                </a:ext>
              </a:extLst>
            </p:cNvPr>
            <p:cNvSpPr/>
            <p:nvPr/>
          </p:nvSpPr>
          <p:spPr>
            <a:xfrm rot="1196114">
              <a:off x="2219852" y="2096377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1798" y="0"/>
                  </a:moveTo>
                  <a:cubicBezTo>
                    <a:pt x="1756" y="0"/>
                    <a:pt x="1713" y="3"/>
                    <a:pt x="1668" y="8"/>
                  </a:cubicBezTo>
                  <a:cubicBezTo>
                    <a:pt x="0" y="645"/>
                    <a:pt x="449" y="3002"/>
                    <a:pt x="609" y="3002"/>
                  </a:cubicBezTo>
                  <a:cubicBezTo>
                    <a:pt x="611" y="3002"/>
                    <a:pt x="613" y="3002"/>
                    <a:pt x="615" y="3001"/>
                  </a:cubicBezTo>
                  <a:cubicBezTo>
                    <a:pt x="2961" y="2035"/>
                    <a:pt x="3007" y="0"/>
                    <a:pt x="1798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50;p32">
              <a:extLst>
                <a:ext uri="{FF2B5EF4-FFF2-40B4-BE49-F238E27FC236}">
                  <a16:creationId xmlns:a16="http://schemas.microsoft.com/office/drawing/2014/main" id="{2BF6CC9A-002A-4FF2-A634-8A5490FE9E36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51;p32">
              <a:extLst>
                <a:ext uri="{FF2B5EF4-FFF2-40B4-BE49-F238E27FC236}">
                  <a16:creationId xmlns:a16="http://schemas.microsoft.com/office/drawing/2014/main" id="{BD2E82FC-1423-4D1C-840F-7C7A5AF1120F}"/>
                </a:ext>
              </a:extLst>
            </p:cNvPr>
            <p:cNvSpPr/>
            <p:nvPr/>
          </p:nvSpPr>
          <p:spPr>
            <a:xfrm rot="1196114">
              <a:off x="1716895" y="2326038"/>
              <a:ext cx="490523" cy="240737"/>
            </a:xfrm>
            <a:custGeom>
              <a:avLst/>
              <a:gdLst/>
              <a:ahLst/>
              <a:cxnLst/>
              <a:rect l="l" t="t" r="r" b="b"/>
              <a:pathLst>
                <a:path w="3800" h="1865" extrusionOk="0">
                  <a:moveTo>
                    <a:pt x="2151" y="0"/>
                  </a:moveTo>
                  <a:cubicBezTo>
                    <a:pt x="691" y="0"/>
                    <a:pt x="1" y="1058"/>
                    <a:pt x="812" y="1706"/>
                  </a:cubicBezTo>
                  <a:cubicBezTo>
                    <a:pt x="1063" y="1817"/>
                    <a:pt x="1307" y="1865"/>
                    <a:pt x="1540" y="1865"/>
                  </a:cubicBezTo>
                  <a:cubicBezTo>
                    <a:pt x="2840" y="1865"/>
                    <a:pt x="3800" y="387"/>
                    <a:pt x="3668" y="331"/>
                  </a:cubicBezTo>
                  <a:cubicBezTo>
                    <a:pt x="3106" y="97"/>
                    <a:pt x="2593" y="0"/>
                    <a:pt x="2151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52;p32">
              <a:extLst>
                <a:ext uri="{FF2B5EF4-FFF2-40B4-BE49-F238E27FC236}">
                  <a16:creationId xmlns:a16="http://schemas.microsoft.com/office/drawing/2014/main" id="{82C80194-CB8D-4A53-B923-C978220CEECA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53;p32">
              <a:extLst>
                <a:ext uri="{FF2B5EF4-FFF2-40B4-BE49-F238E27FC236}">
                  <a16:creationId xmlns:a16="http://schemas.microsoft.com/office/drawing/2014/main" id="{3E7C4A4E-5921-4726-8B4D-16513814DEAD}"/>
                </a:ext>
              </a:extLst>
            </p:cNvPr>
            <p:cNvSpPr/>
            <p:nvPr/>
          </p:nvSpPr>
          <p:spPr>
            <a:xfrm rot="1196114">
              <a:off x="2243586" y="2333602"/>
              <a:ext cx="490523" cy="240221"/>
            </a:xfrm>
            <a:custGeom>
              <a:avLst/>
              <a:gdLst/>
              <a:ahLst/>
              <a:cxnLst/>
              <a:rect l="l" t="t" r="r" b="b"/>
              <a:pathLst>
                <a:path w="3800" h="1861" extrusionOk="0">
                  <a:moveTo>
                    <a:pt x="2259" y="0"/>
                  </a:moveTo>
                  <a:cubicBezTo>
                    <a:pt x="959" y="0"/>
                    <a:pt x="0" y="1474"/>
                    <a:pt x="132" y="1530"/>
                  </a:cubicBezTo>
                  <a:cubicBezTo>
                    <a:pt x="694" y="1764"/>
                    <a:pt x="1205" y="1860"/>
                    <a:pt x="1647" y="1860"/>
                  </a:cubicBezTo>
                  <a:cubicBezTo>
                    <a:pt x="3109" y="1860"/>
                    <a:pt x="3799" y="801"/>
                    <a:pt x="2988" y="159"/>
                  </a:cubicBezTo>
                  <a:cubicBezTo>
                    <a:pt x="2737" y="48"/>
                    <a:pt x="2492" y="0"/>
                    <a:pt x="225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54;p32">
              <a:extLst>
                <a:ext uri="{FF2B5EF4-FFF2-40B4-BE49-F238E27FC236}">
                  <a16:creationId xmlns:a16="http://schemas.microsoft.com/office/drawing/2014/main" id="{A7D3C766-1416-47D0-BE45-E8EF6D31F089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56;p32">
              <a:extLst>
                <a:ext uri="{FF2B5EF4-FFF2-40B4-BE49-F238E27FC236}">
                  <a16:creationId xmlns:a16="http://schemas.microsoft.com/office/drawing/2014/main" id="{16E0F204-4764-413E-AAA2-4ED28CD03DCB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58;p32">
              <a:extLst>
                <a:ext uri="{FF2B5EF4-FFF2-40B4-BE49-F238E27FC236}">
                  <a16:creationId xmlns:a16="http://schemas.microsoft.com/office/drawing/2014/main" id="{E3B0B6F8-5BA3-4DD4-9EAD-04DCFFA8CD01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60;p32">
              <a:extLst>
                <a:ext uri="{FF2B5EF4-FFF2-40B4-BE49-F238E27FC236}">
                  <a16:creationId xmlns:a16="http://schemas.microsoft.com/office/drawing/2014/main" id="{0C199A6F-7CBC-4332-83F9-ED5601922121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62;p32">
              <a:extLst>
                <a:ext uri="{FF2B5EF4-FFF2-40B4-BE49-F238E27FC236}">
                  <a16:creationId xmlns:a16="http://schemas.microsoft.com/office/drawing/2014/main" id="{4D108DEA-41F0-4F82-94B5-5D6139E6BC3B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63;p32">
              <a:extLst>
                <a:ext uri="{FF2B5EF4-FFF2-40B4-BE49-F238E27FC236}">
                  <a16:creationId xmlns:a16="http://schemas.microsoft.com/office/drawing/2014/main" id="{1CCB89EF-241A-49A0-89A2-2408DAFC24F8}"/>
                </a:ext>
              </a:extLst>
            </p:cNvPr>
            <p:cNvSpPr/>
            <p:nvPr/>
          </p:nvSpPr>
          <p:spPr>
            <a:xfrm rot="1196114">
              <a:off x="1843081" y="2415868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2398" y="1"/>
                  </a:moveTo>
                  <a:cubicBezTo>
                    <a:pt x="2396" y="1"/>
                    <a:pt x="2394" y="1"/>
                    <a:pt x="2392" y="2"/>
                  </a:cubicBezTo>
                  <a:cubicBezTo>
                    <a:pt x="46" y="967"/>
                    <a:pt x="0" y="3002"/>
                    <a:pt x="1209" y="3002"/>
                  </a:cubicBezTo>
                  <a:cubicBezTo>
                    <a:pt x="1251" y="3002"/>
                    <a:pt x="1294" y="3000"/>
                    <a:pt x="1339" y="2995"/>
                  </a:cubicBezTo>
                  <a:cubicBezTo>
                    <a:pt x="3007" y="2353"/>
                    <a:pt x="2558" y="1"/>
                    <a:pt x="2398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64;p32">
              <a:extLst>
                <a:ext uri="{FF2B5EF4-FFF2-40B4-BE49-F238E27FC236}">
                  <a16:creationId xmlns:a16="http://schemas.microsoft.com/office/drawing/2014/main" id="{44713F4A-3D5B-4428-8E80-D2F909308BE3}"/>
                </a:ext>
              </a:extLst>
            </p:cNvPr>
            <p:cNvSpPr/>
            <p:nvPr/>
          </p:nvSpPr>
          <p:spPr>
            <a:xfrm rot="1196114">
              <a:off x="2002144" y="2482957"/>
              <a:ext cx="125729" cy="189621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1" y="1093"/>
                  </a:moveTo>
                  <a:lnTo>
                    <a:pt x="974" y="1"/>
                  </a:lnTo>
                  <a:lnTo>
                    <a:pt x="470" y="1468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66;p32">
              <a:extLst>
                <a:ext uri="{FF2B5EF4-FFF2-40B4-BE49-F238E27FC236}">
                  <a16:creationId xmlns:a16="http://schemas.microsoft.com/office/drawing/2014/main" id="{BD05E540-5D50-437D-BE4D-AC9171DB0465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68;p32">
              <a:extLst>
                <a:ext uri="{FF2B5EF4-FFF2-40B4-BE49-F238E27FC236}">
                  <a16:creationId xmlns:a16="http://schemas.microsoft.com/office/drawing/2014/main" id="{FEE50AFB-AF83-4B29-B40E-442191352F0E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70;p32">
              <a:extLst>
                <a:ext uri="{FF2B5EF4-FFF2-40B4-BE49-F238E27FC236}">
                  <a16:creationId xmlns:a16="http://schemas.microsoft.com/office/drawing/2014/main" id="{B4230FFE-5900-41C1-BBD6-493FADBCF6DC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71;p32">
              <a:extLst>
                <a:ext uri="{FF2B5EF4-FFF2-40B4-BE49-F238E27FC236}">
                  <a16:creationId xmlns:a16="http://schemas.microsoft.com/office/drawing/2014/main" id="{ED8F84CE-8399-4349-816F-EE938BFAF400}"/>
                </a:ext>
              </a:extLst>
            </p:cNvPr>
            <p:cNvSpPr/>
            <p:nvPr/>
          </p:nvSpPr>
          <p:spPr>
            <a:xfrm rot="1196114">
              <a:off x="1865214" y="2121567"/>
              <a:ext cx="397840" cy="277397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873" y="0"/>
                  </a:moveTo>
                  <a:cubicBezTo>
                    <a:pt x="361" y="0"/>
                    <a:pt x="0" y="336"/>
                    <a:pt x="65" y="913"/>
                  </a:cubicBezTo>
                  <a:cubicBezTo>
                    <a:pt x="445" y="1906"/>
                    <a:pt x="1433" y="2148"/>
                    <a:pt x="2171" y="2148"/>
                  </a:cubicBezTo>
                  <a:cubicBezTo>
                    <a:pt x="2688" y="2148"/>
                    <a:pt x="3081" y="2029"/>
                    <a:pt x="3054" y="1965"/>
                  </a:cubicBezTo>
                  <a:cubicBezTo>
                    <a:pt x="2485" y="584"/>
                    <a:pt x="1548" y="0"/>
                    <a:pt x="873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72;p32">
              <a:extLst>
                <a:ext uri="{FF2B5EF4-FFF2-40B4-BE49-F238E27FC236}">
                  <a16:creationId xmlns:a16="http://schemas.microsoft.com/office/drawing/2014/main" id="{C7F2AB97-F7E9-4FAC-B255-922EA707FB15}"/>
                </a:ext>
              </a:extLst>
            </p:cNvPr>
            <p:cNvSpPr/>
            <p:nvPr/>
          </p:nvSpPr>
          <p:spPr>
            <a:xfrm rot="1196114">
              <a:off x="2002745" y="2226208"/>
              <a:ext cx="189626" cy="125726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6" y="1"/>
                  </a:moveTo>
                  <a:lnTo>
                    <a:pt x="1468" y="973"/>
                  </a:lnTo>
                  <a:lnTo>
                    <a:pt x="0" y="469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73;p32">
              <a:extLst>
                <a:ext uri="{FF2B5EF4-FFF2-40B4-BE49-F238E27FC236}">
                  <a16:creationId xmlns:a16="http://schemas.microsoft.com/office/drawing/2014/main" id="{66B45147-BFC4-4D06-88C7-A7418BEC1EA7}"/>
                </a:ext>
              </a:extLst>
            </p:cNvPr>
            <p:cNvSpPr/>
            <p:nvPr/>
          </p:nvSpPr>
          <p:spPr>
            <a:xfrm rot="1196114">
              <a:off x="2188127" y="2500800"/>
              <a:ext cx="397840" cy="277138"/>
            </a:xfrm>
            <a:custGeom>
              <a:avLst/>
              <a:gdLst/>
              <a:ahLst/>
              <a:cxnLst/>
              <a:rect l="l" t="t" r="r" b="b"/>
              <a:pathLst>
                <a:path w="3082" h="2147" extrusionOk="0">
                  <a:moveTo>
                    <a:pt x="909" y="0"/>
                  </a:moveTo>
                  <a:cubicBezTo>
                    <a:pt x="393" y="0"/>
                    <a:pt x="1" y="118"/>
                    <a:pt x="28" y="180"/>
                  </a:cubicBezTo>
                  <a:cubicBezTo>
                    <a:pt x="597" y="1562"/>
                    <a:pt x="1535" y="2147"/>
                    <a:pt x="2210" y="2147"/>
                  </a:cubicBezTo>
                  <a:cubicBezTo>
                    <a:pt x="2721" y="2147"/>
                    <a:pt x="3082" y="1811"/>
                    <a:pt x="3017" y="1232"/>
                  </a:cubicBezTo>
                  <a:cubicBezTo>
                    <a:pt x="2637" y="241"/>
                    <a:pt x="1647" y="0"/>
                    <a:pt x="9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74;p32">
              <a:extLst>
                <a:ext uri="{FF2B5EF4-FFF2-40B4-BE49-F238E27FC236}">
                  <a16:creationId xmlns:a16="http://schemas.microsoft.com/office/drawing/2014/main" id="{AFEEFD4F-9384-41F2-8357-0CC1B570F05D}"/>
                </a:ext>
              </a:extLst>
            </p:cNvPr>
            <p:cNvSpPr/>
            <p:nvPr/>
          </p:nvSpPr>
          <p:spPr>
            <a:xfrm rot="1196114">
              <a:off x="2258935" y="2547374"/>
              <a:ext cx="189109" cy="125597"/>
            </a:xfrm>
            <a:custGeom>
              <a:avLst/>
              <a:gdLst/>
              <a:ahLst/>
              <a:cxnLst/>
              <a:rect l="l" t="t" r="r" b="b"/>
              <a:pathLst>
                <a:path w="1465" h="973" fill="none" extrusionOk="0">
                  <a:moveTo>
                    <a:pt x="1088" y="973"/>
                  </a:moveTo>
                  <a:lnTo>
                    <a:pt x="1" y="0"/>
                  </a:lnTo>
                  <a:lnTo>
                    <a:pt x="1464" y="504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75;p32">
              <a:extLst>
                <a:ext uri="{FF2B5EF4-FFF2-40B4-BE49-F238E27FC236}">
                  <a16:creationId xmlns:a16="http://schemas.microsoft.com/office/drawing/2014/main" id="{6BC91360-01A0-411D-BF87-B9F8873351A1}"/>
                </a:ext>
              </a:extLst>
            </p:cNvPr>
            <p:cNvSpPr/>
            <p:nvPr/>
          </p:nvSpPr>
          <p:spPr>
            <a:xfrm rot="1196114">
              <a:off x="2032422" y="1997995"/>
              <a:ext cx="367892" cy="414998"/>
            </a:xfrm>
            <a:custGeom>
              <a:avLst/>
              <a:gdLst/>
              <a:ahLst/>
              <a:cxnLst/>
              <a:rect l="l" t="t" r="r" b="b"/>
              <a:pathLst>
                <a:path w="2850" h="3215" extrusionOk="0">
                  <a:moveTo>
                    <a:pt x="1327" y="1"/>
                  </a:moveTo>
                  <a:cubicBezTo>
                    <a:pt x="1106" y="1"/>
                    <a:pt x="884" y="110"/>
                    <a:pt x="696" y="346"/>
                  </a:cubicBezTo>
                  <a:cubicBezTo>
                    <a:pt x="0" y="1909"/>
                    <a:pt x="1799" y="3214"/>
                    <a:pt x="2042" y="3214"/>
                  </a:cubicBezTo>
                  <a:cubicBezTo>
                    <a:pt x="2055" y="3214"/>
                    <a:pt x="2063" y="3210"/>
                    <a:pt x="2067" y="3202"/>
                  </a:cubicBezTo>
                  <a:cubicBezTo>
                    <a:pt x="2850" y="1320"/>
                    <a:pt x="2096" y="1"/>
                    <a:pt x="1327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76;p32">
              <a:extLst>
                <a:ext uri="{FF2B5EF4-FFF2-40B4-BE49-F238E27FC236}">
                  <a16:creationId xmlns:a16="http://schemas.microsoft.com/office/drawing/2014/main" id="{B67F6145-0492-4113-B7C4-59305CCDA048}"/>
                </a:ext>
              </a:extLst>
            </p:cNvPr>
            <p:cNvSpPr/>
            <p:nvPr/>
          </p:nvSpPr>
          <p:spPr>
            <a:xfrm rot="1196114">
              <a:off x="2178947" y="2160133"/>
              <a:ext cx="87907" cy="189105"/>
            </a:xfrm>
            <a:custGeom>
              <a:avLst/>
              <a:gdLst/>
              <a:ahLst/>
              <a:cxnLst/>
              <a:rect l="l" t="t" r="r" b="b"/>
              <a:pathLst>
                <a:path w="681" h="1465" fill="none" extrusionOk="0">
                  <a:moveTo>
                    <a:pt x="597" y="1"/>
                  </a:moveTo>
                  <a:lnTo>
                    <a:pt x="681" y="1464"/>
                  </a:lnTo>
                  <a:lnTo>
                    <a:pt x="0" y="72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77;p32">
              <a:extLst>
                <a:ext uri="{FF2B5EF4-FFF2-40B4-BE49-F238E27FC236}">
                  <a16:creationId xmlns:a16="http://schemas.microsoft.com/office/drawing/2014/main" id="{AB76BE61-A200-4CB9-AA99-7C04990F151A}"/>
                </a:ext>
              </a:extLst>
            </p:cNvPr>
            <p:cNvSpPr/>
            <p:nvPr/>
          </p:nvSpPr>
          <p:spPr>
            <a:xfrm rot="1196114">
              <a:off x="2050763" y="2486365"/>
              <a:ext cx="368021" cy="415385"/>
            </a:xfrm>
            <a:custGeom>
              <a:avLst/>
              <a:gdLst/>
              <a:ahLst/>
              <a:cxnLst/>
              <a:rect l="l" t="t" r="r" b="b"/>
              <a:pathLst>
                <a:path w="2851" h="3218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5"/>
                    <a:pt x="755" y="3217"/>
                    <a:pt x="1525" y="3217"/>
                  </a:cubicBezTo>
                  <a:cubicBezTo>
                    <a:pt x="1746" y="3217"/>
                    <a:pt x="1968" y="3108"/>
                    <a:pt x="2155" y="2873"/>
                  </a:cubicBezTo>
                  <a:cubicBezTo>
                    <a:pt x="2850" y="1306"/>
                    <a:pt x="1051" y="0"/>
                    <a:pt x="8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78;p32">
              <a:extLst>
                <a:ext uri="{FF2B5EF4-FFF2-40B4-BE49-F238E27FC236}">
                  <a16:creationId xmlns:a16="http://schemas.microsoft.com/office/drawing/2014/main" id="{56A3B19F-46AB-4365-A7A3-9A19A9643AAA}"/>
                </a:ext>
              </a:extLst>
            </p:cNvPr>
            <p:cNvSpPr/>
            <p:nvPr/>
          </p:nvSpPr>
          <p:spPr>
            <a:xfrm rot="1196114">
              <a:off x="2184224" y="2550636"/>
              <a:ext cx="88036" cy="188459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2" y="1393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79;p32">
              <a:extLst>
                <a:ext uri="{FF2B5EF4-FFF2-40B4-BE49-F238E27FC236}">
                  <a16:creationId xmlns:a16="http://schemas.microsoft.com/office/drawing/2014/main" id="{20F9DD17-6121-48E8-9F5A-16DBC4B44ECF}"/>
                </a:ext>
              </a:extLst>
            </p:cNvPr>
            <p:cNvSpPr/>
            <p:nvPr/>
          </p:nvSpPr>
          <p:spPr>
            <a:xfrm rot="1196114">
              <a:off x="2023376" y="2310549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80;p32">
              <a:extLst>
                <a:ext uri="{FF2B5EF4-FFF2-40B4-BE49-F238E27FC236}">
                  <a16:creationId xmlns:a16="http://schemas.microsoft.com/office/drawing/2014/main" id="{84CE9557-8533-49E5-91BD-16FED7EED6D6}"/>
                </a:ext>
              </a:extLst>
            </p:cNvPr>
            <p:cNvSpPr/>
            <p:nvPr/>
          </p:nvSpPr>
          <p:spPr>
            <a:xfrm rot="1196114">
              <a:off x="1951073" y="3545780"/>
              <a:ext cx="340913" cy="797338"/>
            </a:xfrm>
            <a:custGeom>
              <a:avLst/>
              <a:gdLst/>
              <a:ahLst/>
              <a:cxnLst/>
              <a:rect l="l" t="t" r="r" b="b"/>
              <a:pathLst>
                <a:path w="2641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14" y="5"/>
                    <a:pt x="2552" y="27"/>
                  </a:cubicBezTo>
                  <a:cubicBezTo>
                    <a:pt x="2525" y="40"/>
                    <a:pt x="2494" y="49"/>
                    <a:pt x="2463" y="62"/>
                  </a:cubicBezTo>
                  <a:cubicBezTo>
                    <a:pt x="2423" y="80"/>
                    <a:pt x="2388" y="98"/>
                    <a:pt x="2348" y="120"/>
                  </a:cubicBezTo>
                  <a:cubicBezTo>
                    <a:pt x="2247" y="173"/>
                    <a:pt x="2149" y="239"/>
                    <a:pt x="2052" y="305"/>
                  </a:cubicBezTo>
                  <a:lnTo>
                    <a:pt x="1889" y="443"/>
                  </a:lnTo>
                  <a:cubicBezTo>
                    <a:pt x="1827" y="487"/>
                    <a:pt x="1774" y="549"/>
                    <a:pt x="1716" y="606"/>
                  </a:cubicBezTo>
                  <a:cubicBezTo>
                    <a:pt x="1685" y="637"/>
                    <a:pt x="1654" y="664"/>
                    <a:pt x="1623" y="695"/>
                  </a:cubicBezTo>
                  <a:lnTo>
                    <a:pt x="1539" y="796"/>
                  </a:lnTo>
                  <a:cubicBezTo>
                    <a:pt x="1482" y="867"/>
                    <a:pt x="1420" y="938"/>
                    <a:pt x="1362" y="1013"/>
                  </a:cubicBezTo>
                  <a:cubicBezTo>
                    <a:pt x="1243" y="1176"/>
                    <a:pt x="1137" y="1344"/>
                    <a:pt x="1040" y="1521"/>
                  </a:cubicBezTo>
                  <a:cubicBezTo>
                    <a:pt x="991" y="1610"/>
                    <a:pt x="929" y="1698"/>
                    <a:pt x="885" y="1795"/>
                  </a:cubicBezTo>
                  <a:cubicBezTo>
                    <a:pt x="841" y="1893"/>
                    <a:pt x="796" y="1994"/>
                    <a:pt x="752" y="2092"/>
                  </a:cubicBezTo>
                  <a:lnTo>
                    <a:pt x="686" y="2242"/>
                  </a:lnTo>
                  <a:cubicBezTo>
                    <a:pt x="668" y="2291"/>
                    <a:pt x="651" y="2344"/>
                    <a:pt x="628" y="2397"/>
                  </a:cubicBezTo>
                  <a:cubicBezTo>
                    <a:pt x="593" y="2503"/>
                    <a:pt x="558" y="2604"/>
                    <a:pt x="518" y="2711"/>
                  </a:cubicBezTo>
                  <a:cubicBezTo>
                    <a:pt x="500" y="2759"/>
                    <a:pt x="478" y="2812"/>
                    <a:pt x="465" y="2865"/>
                  </a:cubicBezTo>
                  <a:lnTo>
                    <a:pt x="421" y="3025"/>
                  </a:lnTo>
                  <a:cubicBezTo>
                    <a:pt x="390" y="3131"/>
                    <a:pt x="363" y="3237"/>
                    <a:pt x="332" y="3343"/>
                  </a:cubicBezTo>
                  <a:cubicBezTo>
                    <a:pt x="270" y="3551"/>
                    <a:pt x="244" y="3763"/>
                    <a:pt x="200" y="3966"/>
                  </a:cubicBezTo>
                  <a:cubicBezTo>
                    <a:pt x="182" y="4068"/>
                    <a:pt x="160" y="4165"/>
                    <a:pt x="147" y="4267"/>
                  </a:cubicBezTo>
                  <a:cubicBezTo>
                    <a:pt x="129" y="4364"/>
                    <a:pt x="120" y="4461"/>
                    <a:pt x="107" y="4554"/>
                  </a:cubicBezTo>
                  <a:cubicBezTo>
                    <a:pt x="85" y="4740"/>
                    <a:pt x="71" y="4917"/>
                    <a:pt x="49" y="5080"/>
                  </a:cubicBezTo>
                  <a:cubicBezTo>
                    <a:pt x="27" y="5244"/>
                    <a:pt x="27" y="5399"/>
                    <a:pt x="23" y="5531"/>
                  </a:cubicBezTo>
                  <a:cubicBezTo>
                    <a:pt x="14" y="5664"/>
                    <a:pt x="9" y="5783"/>
                    <a:pt x="9" y="5876"/>
                  </a:cubicBezTo>
                  <a:cubicBezTo>
                    <a:pt x="1" y="6066"/>
                    <a:pt x="1" y="6177"/>
                    <a:pt x="1" y="6177"/>
                  </a:cubicBezTo>
                  <a:cubicBezTo>
                    <a:pt x="1" y="6177"/>
                    <a:pt x="18" y="6071"/>
                    <a:pt x="49" y="5881"/>
                  </a:cubicBezTo>
                  <a:cubicBezTo>
                    <a:pt x="63" y="5788"/>
                    <a:pt x="80" y="5673"/>
                    <a:pt x="102" y="5540"/>
                  </a:cubicBezTo>
                  <a:cubicBezTo>
                    <a:pt x="111" y="5474"/>
                    <a:pt x="120" y="5403"/>
                    <a:pt x="133" y="5328"/>
                  </a:cubicBezTo>
                  <a:cubicBezTo>
                    <a:pt x="142" y="5257"/>
                    <a:pt x="151" y="5178"/>
                    <a:pt x="169" y="5098"/>
                  </a:cubicBezTo>
                  <a:cubicBezTo>
                    <a:pt x="200" y="4934"/>
                    <a:pt x="231" y="4762"/>
                    <a:pt x="266" y="4576"/>
                  </a:cubicBezTo>
                  <a:cubicBezTo>
                    <a:pt x="284" y="4488"/>
                    <a:pt x="297" y="4391"/>
                    <a:pt x="319" y="4298"/>
                  </a:cubicBezTo>
                  <a:cubicBezTo>
                    <a:pt x="341" y="4201"/>
                    <a:pt x="363" y="4103"/>
                    <a:pt x="385" y="4002"/>
                  </a:cubicBezTo>
                  <a:cubicBezTo>
                    <a:pt x="434" y="3807"/>
                    <a:pt x="474" y="3599"/>
                    <a:pt x="536" y="3396"/>
                  </a:cubicBezTo>
                  <a:cubicBezTo>
                    <a:pt x="567" y="3294"/>
                    <a:pt x="598" y="3188"/>
                    <a:pt x="624" y="3086"/>
                  </a:cubicBezTo>
                  <a:lnTo>
                    <a:pt x="668" y="2932"/>
                  </a:lnTo>
                  <a:cubicBezTo>
                    <a:pt x="686" y="2879"/>
                    <a:pt x="708" y="2830"/>
                    <a:pt x="726" y="2777"/>
                  </a:cubicBezTo>
                  <a:lnTo>
                    <a:pt x="832" y="2472"/>
                  </a:lnTo>
                  <a:cubicBezTo>
                    <a:pt x="850" y="2423"/>
                    <a:pt x="867" y="2370"/>
                    <a:pt x="885" y="2322"/>
                  </a:cubicBezTo>
                  <a:lnTo>
                    <a:pt x="951" y="2176"/>
                  </a:lnTo>
                  <a:cubicBezTo>
                    <a:pt x="991" y="2074"/>
                    <a:pt x="1031" y="1981"/>
                    <a:pt x="1075" y="1884"/>
                  </a:cubicBezTo>
                  <a:cubicBezTo>
                    <a:pt x="1115" y="1787"/>
                    <a:pt x="1168" y="1698"/>
                    <a:pt x="1212" y="1605"/>
                  </a:cubicBezTo>
                  <a:cubicBezTo>
                    <a:pt x="1300" y="1424"/>
                    <a:pt x="1407" y="1260"/>
                    <a:pt x="1499" y="1106"/>
                  </a:cubicBezTo>
                  <a:cubicBezTo>
                    <a:pt x="1548" y="1022"/>
                    <a:pt x="1610" y="955"/>
                    <a:pt x="1659" y="885"/>
                  </a:cubicBezTo>
                  <a:lnTo>
                    <a:pt x="1734" y="779"/>
                  </a:lnTo>
                  <a:cubicBezTo>
                    <a:pt x="1756" y="743"/>
                    <a:pt x="1787" y="717"/>
                    <a:pt x="1813" y="686"/>
                  </a:cubicBezTo>
                  <a:cubicBezTo>
                    <a:pt x="1866" y="624"/>
                    <a:pt x="1915" y="566"/>
                    <a:pt x="1964" y="509"/>
                  </a:cubicBezTo>
                  <a:lnTo>
                    <a:pt x="2114" y="363"/>
                  </a:lnTo>
                  <a:cubicBezTo>
                    <a:pt x="2198" y="288"/>
                    <a:pt x="2286" y="217"/>
                    <a:pt x="2379" y="151"/>
                  </a:cubicBezTo>
                  <a:cubicBezTo>
                    <a:pt x="2441" y="106"/>
                    <a:pt x="2503" y="67"/>
                    <a:pt x="2569" y="31"/>
                  </a:cubicBezTo>
                  <a:cubicBezTo>
                    <a:pt x="2591" y="22"/>
                    <a:pt x="2614" y="9"/>
                    <a:pt x="2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81;p32">
              <a:extLst>
                <a:ext uri="{FF2B5EF4-FFF2-40B4-BE49-F238E27FC236}">
                  <a16:creationId xmlns:a16="http://schemas.microsoft.com/office/drawing/2014/main" id="{3F863D94-879A-4572-AA8C-2B05A74CF8FB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82;p32">
              <a:extLst>
                <a:ext uri="{FF2B5EF4-FFF2-40B4-BE49-F238E27FC236}">
                  <a16:creationId xmlns:a16="http://schemas.microsoft.com/office/drawing/2014/main" id="{F5245535-B718-4BFE-A1CE-DB65FFB8EFA8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83;p32">
              <a:extLst>
                <a:ext uri="{FF2B5EF4-FFF2-40B4-BE49-F238E27FC236}">
                  <a16:creationId xmlns:a16="http://schemas.microsoft.com/office/drawing/2014/main" id="{44585D83-F924-4CBF-963E-B8C781FA3B3D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84;p32">
              <a:extLst>
                <a:ext uri="{FF2B5EF4-FFF2-40B4-BE49-F238E27FC236}">
                  <a16:creationId xmlns:a16="http://schemas.microsoft.com/office/drawing/2014/main" id="{98052932-7BD8-409F-B90E-37050353AFA1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85;p32">
              <a:extLst>
                <a:ext uri="{FF2B5EF4-FFF2-40B4-BE49-F238E27FC236}">
                  <a16:creationId xmlns:a16="http://schemas.microsoft.com/office/drawing/2014/main" id="{9C7E6938-9063-4CB4-94F8-EEE4858AC5FC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86;p32">
              <a:extLst>
                <a:ext uri="{FF2B5EF4-FFF2-40B4-BE49-F238E27FC236}">
                  <a16:creationId xmlns:a16="http://schemas.microsoft.com/office/drawing/2014/main" id="{E53379EB-2490-4BCC-A12A-B345F3C1A317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87;p32">
              <a:extLst>
                <a:ext uri="{FF2B5EF4-FFF2-40B4-BE49-F238E27FC236}">
                  <a16:creationId xmlns:a16="http://schemas.microsoft.com/office/drawing/2014/main" id="{730F41CF-2627-4A50-85A0-5B3234B9D373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88;p32">
              <a:extLst>
                <a:ext uri="{FF2B5EF4-FFF2-40B4-BE49-F238E27FC236}">
                  <a16:creationId xmlns:a16="http://schemas.microsoft.com/office/drawing/2014/main" id="{A066230A-D932-4D28-A42E-251E61D763B2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89;p32">
              <a:extLst>
                <a:ext uri="{FF2B5EF4-FFF2-40B4-BE49-F238E27FC236}">
                  <a16:creationId xmlns:a16="http://schemas.microsoft.com/office/drawing/2014/main" id="{2BD40B27-6C44-4506-AB67-9A76682FE3E3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90;p32">
              <a:extLst>
                <a:ext uri="{FF2B5EF4-FFF2-40B4-BE49-F238E27FC236}">
                  <a16:creationId xmlns:a16="http://schemas.microsoft.com/office/drawing/2014/main" id="{56460566-A5AF-4615-9156-5BE6CD8A45EE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91;p32">
              <a:extLst>
                <a:ext uri="{FF2B5EF4-FFF2-40B4-BE49-F238E27FC236}">
                  <a16:creationId xmlns:a16="http://schemas.microsoft.com/office/drawing/2014/main" id="{3263BF52-C485-448D-8E09-DC7D0ACE49D7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92;p32">
              <a:extLst>
                <a:ext uri="{FF2B5EF4-FFF2-40B4-BE49-F238E27FC236}">
                  <a16:creationId xmlns:a16="http://schemas.microsoft.com/office/drawing/2014/main" id="{B82A1E8B-2AD4-44A4-ACDA-2855098C88A3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93;p32">
              <a:extLst>
                <a:ext uri="{FF2B5EF4-FFF2-40B4-BE49-F238E27FC236}">
                  <a16:creationId xmlns:a16="http://schemas.microsoft.com/office/drawing/2014/main" id="{51969C3F-4C8C-4139-BA3F-E80C2DC92BED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94;p32">
              <a:extLst>
                <a:ext uri="{FF2B5EF4-FFF2-40B4-BE49-F238E27FC236}">
                  <a16:creationId xmlns:a16="http://schemas.microsoft.com/office/drawing/2014/main" id="{944269B1-1F56-4C1D-B361-2EAF61989766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95;p32">
              <a:extLst>
                <a:ext uri="{FF2B5EF4-FFF2-40B4-BE49-F238E27FC236}">
                  <a16:creationId xmlns:a16="http://schemas.microsoft.com/office/drawing/2014/main" id="{40B04CBB-DBCE-43AF-A08C-E687471EC9CE}"/>
                </a:ext>
              </a:extLst>
            </p:cNvPr>
            <p:cNvSpPr/>
            <p:nvPr/>
          </p:nvSpPr>
          <p:spPr>
            <a:xfrm rot="1196114">
              <a:off x="2093182" y="3620148"/>
              <a:ext cx="186528" cy="186136"/>
            </a:xfrm>
            <a:custGeom>
              <a:avLst/>
              <a:gdLst/>
              <a:ahLst/>
              <a:cxnLst/>
              <a:rect l="l" t="t" r="r" b="b"/>
              <a:pathLst>
                <a:path w="1445" h="1442" extrusionOk="0">
                  <a:moveTo>
                    <a:pt x="1153" y="1"/>
                  </a:moveTo>
                  <a:cubicBezTo>
                    <a:pt x="1152" y="1"/>
                    <a:pt x="1151" y="1"/>
                    <a:pt x="1150" y="1"/>
                  </a:cubicBezTo>
                  <a:cubicBezTo>
                    <a:pt x="21" y="463"/>
                    <a:pt x="1" y="1442"/>
                    <a:pt x="584" y="1442"/>
                  </a:cubicBezTo>
                  <a:cubicBezTo>
                    <a:pt x="604" y="1442"/>
                    <a:pt x="625" y="1440"/>
                    <a:pt x="646" y="1438"/>
                  </a:cubicBezTo>
                  <a:cubicBezTo>
                    <a:pt x="1444" y="1128"/>
                    <a:pt x="1231" y="1"/>
                    <a:pt x="115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96;p32">
              <a:extLst>
                <a:ext uri="{FF2B5EF4-FFF2-40B4-BE49-F238E27FC236}">
                  <a16:creationId xmlns:a16="http://schemas.microsoft.com/office/drawing/2014/main" id="{1C61F461-36DB-4698-AE1A-57E5B3F936F7}"/>
                </a:ext>
              </a:extLst>
            </p:cNvPr>
            <p:cNvSpPr/>
            <p:nvPr/>
          </p:nvSpPr>
          <p:spPr>
            <a:xfrm rot="1196114">
              <a:off x="2170052" y="3651868"/>
              <a:ext cx="60025" cy="91519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1" y="527"/>
                  </a:moveTo>
                  <a:lnTo>
                    <a:pt x="465" y="1"/>
                  </a:lnTo>
                  <a:lnTo>
                    <a:pt x="226" y="70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97;p32">
              <a:extLst>
                <a:ext uri="{FF2B5EF4-FFF2-40B4-BE49-F238E27FC236}">
                  <a16:creationId xmlns:a16="http://schemas.microsoft.com/office/drawing/2014/main" id="{52D3C85E-D077-4C27-8221-83363A60E057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98;p32">
              <a:extLst>
                <a:ext uri="{FF2B5EF4-FFF2-40B4-BE49-F238E27FC236}">
                  <a16:creationId xmlns:a16="http://schemas.microsoft.com/office/drawing/2014/main" id="{4E7A9423-6058-41D8-A38A-F594948B9EB4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99;p32">
              <a:extLst>
                <a:ext uri="{FF2B5EF4-FFF2-40B4-BE49-F238E27FC236}">
                  <a16:creationId xmlns:a16="http://schemas.microsoft.com/office/drawing/2014/main" id="{D79C718F-87ED-4E9F-8F2C-7CD3B743AECC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00;p32">
              <a:extLst>
                <a:ext uri="{FF2B5EF4-FFF2-40B4-BE49-F238E27FC236}">
                  <a16:creationId xmlns:a16="http://schemas.microsoft.com/office/drawing/2014/main" id="{9E9D9C3E-BDF7-43C4-8D66-50929C0AC4D2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01;p32">
              <a:extLst>
                <a:ext uri="{FF2B5EF4-FFF2-40B4-BE49-F238E27FC236}">
                  <a16:creationId xmlns:a16="http://schemas.microsoft.com/office/drawing/2014/main" id="{A3BA10DF-4C0C-41E6-BFB1-888941497BEC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02;p32">
              <a:extLst>
                <a:ext uri="{FF2B5EF4-FFF2-40B4-BE49-F238E27FC236}">
                  <a16:creationId xmlns:a16="http://schemas.microsoft.com/office/drawing/2014/main" id="{C5E5D0A5-587B-4A94-9A65-E672B32BF54F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03;p32">
              <a:extLst>
                <a:ext uri="{FF2B5EF4-FFF2-40B4-BE49-F238E27FC236}">
                  <a16:creationId xmlns:a16="http://schemas.microsoft.com/office/drawing/2014/main" id="{046B6F9A-7386-4338-9994-BE29BBE07796}"/>
                </a:ext>
              </a:extLst>
            </p:cNvPr>
            <p:cNvSpPr/>
            <p:nvPr/>
          </p:nvSpPr>
          <p:spPr>
            <a:xfrm rot="1196114">
              <a:off x="2103870" y="3478617"/>
              <a:ext cx="191304" cy="133212"/>
            </a:xfrm>
            <a:custGeom>
              <a:avLst/>
              <a:gdLst/>
              <a:ahLst/>
              <a:cxnLst/>
              <a:rect l="l" t="t" r="r" b="b"/>
              <a:pathLst>
                <a:path w="1482" h="1032" extrusionOk="0">
                  <a:moveTo>
                    <a:pt x="421" y="1"/>
                  </a:moveTo>
                  <a:cubicBezTo>
                    <a:pt x="175" y="1"/>
                    <a:pt x="1" y="162"/>
                    <a:pt x="31" y="440"/>
                  </a:cubicBezTo>
                  <a:cubicBezTo>
                    <a:pt x="216" y="915"/>
                    <a:pt x="691" y="1032"/>
                    <a:pt x="1045" y="1032"/>
                  </a:cubicBezTo>
                  <a:cubicBezTo>
                    <a:pt x="1293" y="1032"/>
                    <a:pt x="1481" y="975"/>
                    <a:pt x="1468" y="944"/>
                  </a:cubicBezTo>
                  <a:cubicBezTo>
                    <a:pt x="1197" y="282"/>
                    <a:pt x="746" y="1"/>
                    <a:pt x="421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04;p32">
              <a:extLst>
                <a:ext uri="{FF2B5EF4-FFF2-40B4-BE49-F238E27FC236}">
                  <a16:creationId xmlns:a16="http://schemas.microsoft.com/office/drawing/2014/main" id="{2C73B3A1-4D78-4BD8-B4E9-30C7B80DFFBD}"/>
                </a:ext>
              </a:extLst>
            </p:cNvPr>
            <p:cNvSpPr/>
            <p:nvPr/>
          </p:nvSpPr>
          <p:spPr>
            <a:xfrm rot="1196114">
              <a:off x="2170319" y="3529133"/>
              <a:ext cx="90876" cy="60023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182" y="0"/>
                  </a:moveTo>
                  <a:lnTo>
                    <a:pt x="703" y="465"/>
                  </a:lnTo>
                  <a:lnTo>
                    <a:pt x="0" y="226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05;p32">
              <a:extLst>
                <a:ext uri="{FF2B5EF4-FFF2-40B4-BE49-F238E27FC236}">
                  <a16:creationId xmlns:a16="http://schemas.microsoft.com/office/drawing/2014/main" id="{02BC1803-5177-49FF-BA51-E6E9127E08D8}"/>
                </a:ext>
              </a:extLst>
            </p:cNvPr>
            <p:cNvSpPr/>
            <p:nvPr/>
          </p:nvSpPr>
          <p:spPr>
            <a:xfrm rot="1196114">
              <a:off x="2258881" y="3660774"/>
              <a:ext cx="191433" cy="133212"/>
            </a:xfrm>
            <a:custGeom>
              <a:avLst/>
              <a:gdLst/>
              <a:ahLst/>
              <a:cxnLst/>
              <a:rect l="l" t="t" r="r" b="b"/>
              <a:pathLst>
                <a:path w="1483" h="1032" extrusionOk="0">
                  <a:moveTo>
                    <a:pt x="438" y="0"/>
                  </a:moveTo>
                  <a:cubicBezTo>
                    <a:pt x="190" y="0"/>
                    <a:pt x="0" y="58"/>
                    <a:pt x="13" y="89"/>
                  </a:cubicBezTo>
                  <a:cubicBezTo>
                    <a:pt x="287" y="751"/>
                    <a:pt x="739" y="1031"/>
                    <a:pt x="1064" y="1031"/>
                  </a:cubicBezTo>
                  <a:cubicBezTo>
                    <a:pt x="1310" y="1031"/>
                    <a:pt x="1482" y="871"/>
                    <a:pt x="1450" y="593"/>
                  </a:cubicBezTo>
                  <a:cubicBezTo>
                    <a:pt x="1268" y="117"/>
                    <a:pt x="793" y="0"/>
                    <a:pt x="438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06;p32">
              <a:extLst>
                <a:ext uri="{FF2B5EF4-FFF2-40B4-BE49-F238E27FC236}">
                  <a16:creationId xmlns:a16="http://schemas.microsoft.com/office/drawing/2014/main" id="{0A1684C6-DB97-41E8-B87E-43A6B950ED68}"/>
                </a:ext>
              </a:extLst>
            </p:cNvPr>
            <p:cNvSpPr/>
            <p:nvPr/>
          </p:nvSpPr>
          <p:spPr>
            <a:xfrm rot="1196114">
              <a:off x="2292937" y="3683014"/>
              <a:ext cx="91392" cy="60539"/>
            </a:xfrm>
            <a:custGeom>
              <a:avLst/>
              <a:gdLst/>
              <a:ahLst/>
              <a:cxnLst/>
              <a:rect l="l" t="t" r="r" b="b"/>
              <a:pathLst>
                <a:path w="708" h="469" fill="none" extrusionOk="0">
                  <a:moveTo>
                    <a:pt x="526" y="469"/>
                  </a:moveTo>
                  <a:lnTo>
                    <a:pt x="0" y="0"/>
                  </a:lnTo>
                  <a:lnTo>
                    <a:pt x="708" y="24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507;p32">
              <a:extLst>
                <a:ext uri="{FF2B5EF4-FFF2-40B4-BE49-F238E27FC236}">
                  <a16:creationId xmlns:a16="http://schemas.microsoft.com/office/drawing/2014/main" id="{F91EF95C-76C9-46C7-B5B1-8440D3FB6760}"/>
                </a:ext>
              </a:extLst>
            </p:cNvPr>
            <p:cNvSpPr/>
            <p:nvPr/>
          </p:nvSpPr>
          <p:spPr>
            <a:xfrm rot="1196114">
              <a:off x="2183904" y="3419349"/>
              <a:ext cx="177363" cy="199431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638" y="1"/>
                  </a:moveTo>
                  <a:cubicBezTo>
                    <a:pt x="532" y="1"/>
                    <a:pt x="426" y="53"/>
                    <a:pt x="337" y="164"/>
                  </a:cubicBezTo>
                  <a:cubicBezTo>
                    <a:pt x="1" y="920"/>
                    <a:pt x="870" y="1545"/>
                    <a:pt x="984" y="1545"/>
                  </a:cubicBezTo>
                  <a:cubicBezTo>
                    <a:pt x="990" y="1545"/>
                    <a:pt x="994" y="1543"/>
                    <a:pt x="996" y="1540"/>
                  </a:cubicBezTo>
                  <a:cubicBezTo>
                    <a:pt x="1374" y="635"/>
                    <a:pt x="1008" y="1"/>
                    <a:pt x="63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08;p32">
              <a:extLst>
                <a:ext uri="{FF2B5EF4-FFF2-40B4-BE49-F238E27FC236}">
                  <a16:creationId xmlns:a16="http://schemas.microsoft.com/office/drawing/2014/main" id="{4515CADA-565A-4010-9E45-3814DBEC214F}"/>
                </a:ext>
              </a:extLst>
            </p:cNvPr>
            <p:cNvSpPr/>
            <p:nvPr/>
          </p:nvSpPr>
          <p:spPr>
            <a:xfrm rot="1196114">
              <a:off x="2254292" y="3497121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1"/>
                  </a:moveTo>
                  <a:lnTo>
                    <a:pt x="328" y="703"/>
                  </a:lnTo>
                  <a:lnTo>
                    <a:pt x="0" y="3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09;p32">
              <a:extLst>
                <a:ext uri="{FF2B5EF4-FFF2-40B4-BE49-F238E27FC236}">
                  <a16:creationId xmlns:a16="http://schemas.microsoft.com/office/drawing/2014/main" id="{7397318E-6B39-4FCD-80E2-F95C31EF26E6}"/>
                </a:ext>
              </a:extLst>
            </p:cNvPr>
            <p:cNvSpPr/>
            <p:nvPr/>
          </p:nvSpPr>
          <p:spPr>
            <a:xfrm rot="1196114">
              <a:off x="2193172" y="3653846"/>
              <a:ext cx="176846" cy="199431"/>
            </a:xfrm>
            <a:custGeom>
              <a:avLst/>
              <a:gdLst/>
              <a:ahLst/>
              <a:cxnLst/>
              <a:rect l="l" t="t" r="r" b="b"/>
              <a:pathLst>
                <a:path w="1370" h="1545" extrusionOk="0">
                  <a:moveTo>
                    <a:pt x="386" y="1"/>
                  </a:moveTo>
                  <a:cubicBezTo>
                    <a:pt x="380" y="1"/>
                    <a:pt x="376" y="2"/>
                    <a:pt x="375" y="6"/>
                  </a:cubicBezTo>
                  <a:cubicBezTo>
                    <a:pt x="0" y="910"/>
                    <a:pt x="363" y="1545"/>
                    <a:pt x="733" y="1545"/>
                  </a:cubicBezTo>
                  <a:cubicBezTo>
                    <a:pt x="838" y="1545"/>
                    <a:pt x="944" y="1493"/>
                    <a:pt x="1034" y="1381"/>
                  </a:cubicBezTo>
                  <a:cubicBezTo>
                    <a:pt x="1370" y="625"/>
                    <a:pt x="501" y="1"/>
                    <a:pt x="386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10;p32">
              <a:extLst>
                <a:ext uri="{FF2B5EF4-FFF2-40B4-BE49-F238E27FC236}">
                  <a16:creationId xmlns:a16="http://schemas.microsoft.com/office/drawing/2014/main" id="{56E25ACE-057B-4E50-BC54-D2FB5459A4E9}"/>
                </a:ext>
              </a:extLst>
            </p:cNvPr>
            <p:cNvSpPr/>
            <p:nvPr/>
          </p:nvSpPr>
          <p:spPr>
            <a:xfrm rot="1196114">
              <a:off x="2257306" y="3684543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1" y="704"/>
                  </a:moveTo>
                  <a:lnTo>
                    <a:pt x="1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11;p32">
              <a:extLst>
                <a:ext uri="{FF2B5EF4-FFF2-40B4-BE49-F238E27FC236}">
                  <a16:creationId xmlns:a16="http://schemas.microsoft.com/office/drawing/2014/main" id="{F8B3E8E7-E763-4459-BE82-BB2ADD048418}"/>
                </a:ext>
              </a:extLst>
            </p:cNvPr>
            <p:cNvSpPr/>
            <p:nvPr/>
          </p:nvSpPr>
          <p:spPr>
            <a:xfrm rot="1196114">
              <a:off x="2180223" y="3569328"/>
              <a:ext cx="166391" cy="141215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72" y="1"/>
                  </a:moveTo>
                  <a:cubicBezTo>
                    <a:pt x="293" y="1"/>
                    <a:pt x="0" y="404"/>
                    <a:pt x="183" y="781"/>
                  </a:cubicBezTo>
                  <a:cubicBezTo>
                    <a:pt x="282" y="992"/>
                    <a:pt x="479" y="1094"/>
                    <a:pt x="675" y="1094"/>
                  </a:cubicBezTo>
                  <a:cubicBezTo>
                    <a:pt x="890" y="1094"/>
                    <a:pt x="1106" y="971"/>
                    <a:pt x="1191" y="732"/>
                  </a:cubicBezTo>
                  <a:cubicBezTo>
                    <a:pt x="1289" y="445"/>
                    <a:pt x="1143" y="135"/>
                    <a:pt x="860" y="34"/>
                  </a:cubicBezTo>
                  <a:cubicBezTo>
                    <a:pt x="796" y="11"/>
                    <a:pt x="733" y="1"/>
                    <a:pt x="6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512;p32">
              <a:extLst>
                <a:ext uri="{FF2B5EF4-FFF2-40B4-BE49-F238E27FC236}">
                  <a16:creationId xmlns:a16="http://schemas.microsoft.com/office/drawing/2014/main" id="{C317370C-7E03-4CC9-82CA-2884BCED97F0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513;p32">
              <a:extLst>
                <a:ext uri="{FF2B5EF4-FFF2-40B4-BE49-F238E27FC236}">
                  <a16:creationId xmlns:a16="http://schemas.microsoft.com/office/drawing/2014/main" id="{59B8E0E6-6F11-4BDD-967F-12E3B7313902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14;p32">
              <a:extLst>
                <a:ext uri="{FF2B5EF4-FFF2-40B4-BE49-F238E27FC236}">
                  <a16:creationId xmlns:a16="http://schemas.microsoft.com/office/drawing/2014/main" id="{C3F74FA7-6E5C-4475-BC34-630A994B49D5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15;p32">
              <a:extLst>
                <a:ext uri="{FF2B5EF4-FFF2-40B4-BE49-F238E27FC236}">
                  <a16:creationId xmlns:a16="http://schemas.microsoft.com/office/drawing/2014/main" id="{9EDBDDA4-FE25-4F2F-9587-20EB4C63899F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516;p32">
              <a:extLst>
                <a:ext uri="{FF2B5EF4-FFF2-40B4-BE49-F238E27FC236}">
                  <a16:creationId xmlns:a16="http://schemas.microsoft.com/office/drawing/2014/main" id="{79E09BE8-4919-4885-B997-BB4919986122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517;p32">
              <a:extLst>
                <a:ext uri="{FF2B5EF4-FFF2-40B4-BE49-F238E27FC236}">
                  <a16:creationId xmlns:a16="http://schemas.microsoft.com/office/drawing/2014/main" id="{059F7085-8D67-48E6-98E4-E010AD04C9B5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18;p32">
              <a:extLst>
                <a:ext uri="{FF2B5EF4-FFF2-40B4-BE49-F238E27FC236}">
                  <a16:creationId xmlns:a16="http://schemas.microsoft.com/office/drawing/2014/main" id="{AB11B562-7E9B-4858-A183-09EC525D0BE3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19;p32">
              <a:extLst>
                <a:ext uri="{FF2B5EF4-FFF2-40B4-BE49-F238E27FC236}">
                  <a16:creationId xmlns:a16="http://schemas.microsoft.com/office/drawing/2014/main" id="{88931800-3BC5-4948-98FD-F7E7EC736CA0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20;p32">
              <a:extLst>
                <a:ext uri="{FF2B5EF4-FFF2-40B4-BE49-F238E27FC236}">
                  <a16:creationId xmlns:a16="http://schemas.microsoft.com/office/drawing/2014/main" id="{6C04EA6B-2B46-48DE-BB9D-EB4F51593687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21;p32">
              <a:extLst>
                <a:ext uri="{FF2B5EF4-FFF2-40B4-BE49-F238E27FC236}">
                  <a16:creationId xmlns:a16="http://schemas.microsoft.com/office/drawing/2014/main" id="{FAC2C221-060D-418B-A76C-1CC21F746740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22;p32">
              <a:extLst>
                <a:ext uri="{FF2B5EF4-FFF2-40B4-BE49-F238E27FC236}">
                  <a16:creationId xmlns:a16="http://schemas.microsoft.com/office/drawing/2014/main" id="{3EECF22B-7835-4A7C-9C04-416437613FFD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23;p32">
              <a:extLst>
                <a:ext uri="{FF2B5EF4-FFF2-40B4-BE49-F238E27FC236}">
                  <a16:creationId xmlns:a16="http://schemas.microsoft.com/office/drawing/2014/main" id="{BEFFC3BC-6FEC-486A-96EF-142092733120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524;p32">
              <a:extLst>
                <a:ext uri="{FF2B5EF4-FFF2-40B4-BE49-F238E27FC236}">
                  <a16:creationId xmlns:a16="http://schemas.microsoft.com/office/drawing/2014/main" id="{C7DD9E01-F303-47E2-B26C-5DCFAAE3951E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525;p32">
              <a:extLst>
                <a:ext uri="{FF2B5EF4-FFF2-40B4-BE49-F238E27FC236}">
                  <a16:creationId xmlns:a16="http://schemas.microsoft.com/office/drawing/2014/main" id="{F5D3619F-EACE-41C6-BA62-A586243F0140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26;p32">
              <a:extLst>
                <a:ext uri="{FF2B5EF4-FFF2-40B4-BE49-F238E27FC236}">
                  <a16:creationId xmlns:a16="http://schemas.microsoft.com/office/drawing/2014/main" id="{910E3BCF-2DD7-4ECB-A160-C5DED274DA87}"/>
                </a:ext>
              </a:extLst>
            </p:cNvPr>
            <p:cNvSpPr/>
            <p:nvPr/>
          </p:nvSpPr>
          <p:spPr>
            <a:xfrm rot="1196114">
              <a:off x="1866207" y="4946761"/>
              <a:ext cx="265786" cy="265134"/>
            </a:xfrm>
            <a:custGeom>
              <a:avLst/>
              <a:gdLst/>
              <a:ahLst/>
              <a:cxnLst/>
              <a:rect l="l" t="t" r="r" b="b"/>
              <a:pathLst>
                <a:path w="2059" h="2054" extrusionOk="0">
                  <a:moveTo>
                    <a:pt x="1640" y="0"/>
                  </a:moveTo>
                  <a:cubicBezTo>
                    <a:pt x="1639" y="0"/>
                    <a:pt x="1637" y="1"/>
                    <a:pt x="1636" y="1"/>
                  </a:cubicBezTo>
                  <a:cubicBezTo>
                    <a:pt x="33" y="664"/>
                    <a:pt x="0" y="2053"/>
                    <a:pt x="831" y="2053"/>
                  </a:cubicBezTo>
                  <a:cubicBezTo>
                    <a:pt x="859" y="2053"/>
                    <a:pt x="889" y="2052"/>
                    <a:pt x="920" y="2048"/>
                  </a:cubicBezTo>
                  <a:cubicBezTo>
                    <a:pt x="2058" y="1612"/>
                    <a:pt x="1750" y="0"/>
                    <a:pt x="1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27;p32">
              <a:extLst>
                <a:ext uri="{FF2B5EF4-FFF2-40B4-BE49-F238E27FC236}">
                  <a16:creationId xmlns:a16="http://schemas.microsoft.com/office/drawing/2014/main" id="{A966D380-2B66-423C-ACDD-D0666899EFB1}"/>
                </a:ext>
              </a:extLst>
            </p:cNvPr>
            <p:cNvSpPr/>
            <p:nvPr/>
          </p:nvSpPr>
          <p:spPr>
            <a:xfrm rot="1196114">
              <a:off x="1975240" y="4992677"/>
              <a:ext cx="86229" cy="129598"/>
            </a:xfrm>
            <a:custGeom>
              <a:avLst/>
              <a:gdLst/>
              <a:ahLst/>
              <a:cxnLst/>
              <a:rect l="l" t="t" r="r" b="b"/>
              <a:pathLst>
                <a:path w="668" h="1004" fill="none" extrusionOk="0">
                  <a:moveTo>
                    <a:pt x="0" y="747"/>
                  </a:moveTo>
                  <a:lnTo>
                    <a:pt x="668" y="0"/>
                  </a:lnTo>
                  <a:lnTo>
                    <a:pt x="323" y="100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528;p32">
              <a:extLst>
                <a:ext uri="{FF2B5EF4-FFF2-40B4-BE49-F238E27FC236}">
                  <a16:creationId xmlns:a16="http://schemas.microsoft.com/office/drawing/2014/main" id="{3DCB18DB-0EC3-42E5-8AC1-8793516F504B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529;p32">
              <a:extLst>
                <a:ext uri="{FF2B5EF4-FFF2-40B4-BE49-F238E27FC236}">
                  <a16:creationId xmlns:a16="http://schemas.microsoft.com/office/drawing/2014/main" id="{5AD108E8-9B23-4E14-8101-C9842D0635A8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30;p32">
              <a:extLst>
                <a:ext uri="{FF2B5EF4-FFF2-40B4-BE49-F238E27FC236}">
                  <a16:creationId xmlns:a16="http://schemas.microsoft.com/office/drawing/2014/main" id="{DCA5CA23-70BD-4FAA-B886-DBDEAAC66404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531;p32">
              <a:extLst>
                <a:ext uri="{FF2B5EF4-FFF2-40B4-BE49-F238E27FC236}">
                  <a16:creationId xmlns:a16="http://schemas.microsoft.com/office/drawing/2014/main" id="{8E3C9CE4-43DC-4CC3-94A9-5B03AAAAEF92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532;p32">
              <a:extLst>
                <a:ext uri="{FF2B5EF4-FFF2-40B4-BE49-F238E27FC236}">
                  <a16:creationId xmlns:a16="http://schemas.microsoft.com/office/drawing/2014/main" id="{2769B6F1-21F5-4915-8FE4-FF71504CD12F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33;p32">
              <a:extLst>
                <a:ext uri="{FF2B5EF4-FFF2-40B4-BE49-F238E27FC236}">
                  <a16:creationId xmlns:a16="http://schemas.microsoft.com/office/drawing/2014/main" id="{D4C57171-31FB-4FFA-9DBF-126E637881CC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534;p32">
              <a:extLst>
                <a:ext uri="{FF2B5EF4-FFF2-40B4-BE49-F238E27FC236}">
                  <a16:creationId xmlns:a16="http://schemas.microsoft.com/office/drawing/2014/main" id="{5208E88F-C858-40A7-BF63-BB229ADE3434}"/>
                </a:ext>
              </a:extLst>
            </p:cNvPr>
            <p:cNvSpPr/>
            <p:nvPr/>
          </p:nvSpPr>
          <p:spPr>
            <a:xfrm rot="1196114">
              <a:off x="1881734" y="4745828"/>
              <a:ext cx="271982" cy="189492"/>
            </a:xfrm>
            <a:custGeom>
              <a:avLst/>
              <a:gdLst/>
              <a:ahLst/>
              <a:cxnLst/>
              <a:rect l="l" t="t" r="r" b="b"/>
              <a:pathLst>
                <a:path w="2107" h="1468" extrusionOk="0">
                  <a:moveTo>
                    <a:pt x="597" y="1"/>
                  </a:moveTo>
                  <a:cubicBezTo>
                    <a:pt x="247" y="1"/>
                    <a:pt x="0" y="230"/>
                    <a:pt x="46" y="625"/>
                  </a:cubicBezTo>
                  <a:cubicBezTo>
                    <a:pt x="305" y="1302"/>
                    <a:pt x="978" y="1468"/>
                    <a:pt x="1481" y="1468"/>
                  </a:cubicBezTo>
                  <a:cubicBezTo>
                    <a:pt x="1836" y="1468"/>
                    <a:pt x="2107" y="1385"/>
                    <a:pt x="2088" y="1341"/>
                  </a:cubicBezTo>
                  <a:cubicBezTo>
                    <a:pt x="1699" y="399"/>
                    <a:pt x="1058" y="1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535;p32">
              <a:extLst>
                <a:ext uri="{FF2B5EF4-FFF2-40B4-BE49-F238E27FC236}">
                  <a16:creationId xmlns:a16="http://schemas.microsoft.com/office/drawing/2014/main" id="{BC061809-C351-4BFF-BF8D-5C763109D5C5}"/>
                </a:ext>
              </a:extLst>
            </p:cNvPr>
            <p:cNvSpPr/>
            <p:nvPr/>
          </p:nvSpPr>
          <p:spPr>
            <a:xfrm rot="1196114">
              <a:off x="1975760" y="4817167"/>
              <a:ext cx="129730" cy="86356"/>
            </a:xfrm>
            <a:custGeom>
              <a:avLst/>
              <a:gdLst/>
              <a:ahLst/>
              <a:cxnLst/>
              <a:rect l="l" t="t" r="r" b="b"/>
              <a:pathLst>
                <a:path w="1005" h="669" fill="none" extrusionOk="0">
                  <a:moveTo>
                    <a:pt x="257" y="1"/>
                  </a:moveTo>
                  <a:lnTo>
                    <a:pt x="1005" y="668"/>
                  </a:lnTo>
                  <a:lnTo>
                    <a:pt x="1" y="323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536;p32">
              <a:extLst>
                <a:ext uri="{FF2B5EF4-FFF2-40B4-BE49-F238E27FC236}">
                  <a16:creationId xmlns:a16="http://schemas.microsoft.com/office/drawing/2014/main" id="{4F673DCE-762A-4D6F-95C3-D66266B533D6}"/>
                </a:ext>
              </a:extLst>
            </p:cNvPr>
            <p:cNvSpPr/>
            <p:nvPr/>
          </p:nvSpPr>
          <p:spPr>
            <a:xfrm rot="1196114">
              <a:off x="2102322" y="5004959"/>
              <a:ext cx="272369" cy="189621"/>
            </a:xfrm>
            <a:custGeom>
              <a:avLst/>
              <a:gdLst/>
              <a:ahLst/>
              <a:cxnLst/>
              <a:rect l="l" t="t" r="r" b="b"/>
              <a:pathLst>
                <a:path w="2110" h="1469" extrusionOk="0">
                  <a:moveTo>
                    <a:pt x="624" y="1"/>
                  </a:moveTo>
                  <a:cubicBezTo>
                    <a:pt x="270" y="1"/>
                    <a:pt x="0" y="82"/>
                    <a:pt x="19" y="126"/>
                  </a:cubicBezTo>
                  <a:cubicBezTo>
                    <a:pt x="408" y="1069"/>
                    <a:pt x="1050" y="1468"/>
                    <a:pt x="1512" y="1468"/>
                  </a:cubicBezTo>
                  <a:cubicBezTo>
                    <a:pt x="1862" y="1468"/>
                    <a:pt x="2109" y="1239"/>
                    <a:pt x="2066" y="842"/>
                  </a:cubicBezTo>
                  <a:cubicBezTo>
                    <a:pt x="1806" y="166"/>
                    <a:pt x="1129" y="1"/>
                    <a:pt x="6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537;p32">
              <a:extLst>
                <a:ext uri="{FF2B5EF4-FFF2-40B4-BE49-F238E27FC236}">
                  <a16:creationId xmlns:a16="http://schemas.microsoft.com/office/drawing/2014/main" id="{198E522A-6FC9-4A8B-A436-63CBEB38FA62}"/>
                </a:ext>
              </a:extLst>
            </p:cNvPr>
            <p:cNvSpPr/>
            <p:nvPr/>
          </p:nvSpPr>
          <p:spPr>
            <a:xfrm rot="1196114">
              <a:off x="2150515" y="5037198"/>
              <a:ext cx="129730" cy="85710"/>
            </a:xfrm>
            <a:custGeom>
              <a:avLst/>
              <a:gdLst/>
              <a:ahLst/>
              <a:cxnLst/>
              <a:rect l="l" t="t" r="r" b="b"/>
              <a:pathLst>
                <a:path w="1005" h="664" fill="none" extrusionOk="0">
                  <a:moveTo>
                    <a:pt x="748" y="664"/>
                  </a:moveTo>
                  <a:lnTo>
                    <a:pt x="0" y="0"/>
                  </a:lnTo>
                  <a:lnTo>
                    <a:pt x="1004" y="34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38;p32">
              <a:extLst>
                <a:ext uri="{FF2B5EF4-FFF2-40B4-BE49-F238E27FC236}">
                  <a16:creationId xmlns:a16="http://schemas.microsoft.com/office/drawing/2014/main" id="{C2C1F4BE-2C7B-49FA-A573-F31580F84F9A}"/>
                </a:ext>
              </a:extLst>
            </p:cNvPr>
            <p:cNvSpPr/>
            <p:nvPr/>
          </p:nvSpPr>
          <p:spPr>
            <a:xfrm rot="1196114">
              <a:off x="1995688" y="4661031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909" y="0"/>
                  </a:moveTo>
                  <a:cubicBezTo>
                    <a:pt x="758" y="0"/>
                    <a:pt x="606" y="74"/>
                    <a:pt x="478" y="235"/>
                  </a:cubicBezTo>
                  <a:cubicBezTo>
                    <a:pt x="0" y="1304"/>
                    <a:pt x="1231" y="2197"/>
                    <a:pt x="1398" y="2197"/>
                  </a:cubicBezTo>
                  <a:cubicBezTo>
                    <a:pt x="1407" y="2197"/>
                    <a:pt x="1413" y="2195"/>
                    <a:pt x="1415" y="2189"/>
                  </a:cubicBezTo>
                  <a:cubicBezTo>
                    <a:pt x="1952" y="904"/>
                    <a:pt x="1435" y="0"/>
                    <a:pt x="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539;p32">
              <a:extLst>
                <a:ext uri="{FF2B5EF4-FFF2-40B4-BE49-F238E27FC236}">
                  <a16:creationId xmlns:a16="http://schemas.microsoft.com/office/drawing/2014/main" id="{36FEA797-47DD-47A2-8957-3DC6D0DA0BA8}"/>
                </a:ext>
              </a:extLst>
            </p:cNvPr>
            <p:cNvSpPr/>
            <p:nvPr/>
          </p:nvSpPr>
          <p:spPr>
            <a:xfrm rot="1196114">
              <a:off x="2095592" y="4772436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412" y="0"/>
                  </a:moveTo>
                  <a:lnTo>
                    <a:pt x="469" y="999"/>
                  </a:lnTo>
                  <a:lnTo>
                    <a:pt x="1" y="4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540;p32">
              <a:extLst>
                <a:ext uri="{FF2B5EF4-FFF2-40B4-BE49-F238E27FC236}">
                  <a16:creationId xmlns:a16="http://schemas.microsoft.com/office/drawing/2014/main" id="{1344F87A-2521-43DA-975A-A2F3EE746FCC}"/>
                </a:ext>
              </a:extLst>
            </p:cNvPr>
            <p:cNvSpPr/>
            <p:nvPr/>
          </p:nvSpPr>
          <p:spPr>
            <a:xfrm rot="1196114">
              <a:off x="2008454" y="4995342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554" y="1"/>
                  </a:moveTo>
                  <a:cubicBezTo>
                    <a:pt x="545" y="1"/>
                    <a:pt x="539" y="4"/>
                    <a:pt x="537" y="9"/>
                  </a:cubicBezTo>
                  <a:cubicBezTo>
                    <a:pt x="1" y="1295"/>
                    <a:pt x="517" y="2198"/>
                    <a:pt x="1044" y="2198"/>
                  </a:cubicBezTo>
                  <a:cubicBezTo>
                    <a:pt x="1194" y="2198"/>
                    <a:pt x="1346" y="2124"/>
                    <a:pt x="1474" y="1963"/>
                  </a:cubicBezTo>
                  <a:cubicBezTo>
                    <a:pt x="1952" y="895"/>
                    <a:pt x="721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41;p32">
              <a:extLst>
                <a:ext uri="{FF2B5EF4-FFF2-40B4-BE49-F238E27FC236}">
                  <a16:creationId xmlns:a16="http://schemas.microsoft.com/office/drawing/2014/main" id="{FA11D8A0-C880-4ECF-B96E-4712498879D5}"/>
                </a:ext>
              </a:extLst>
            </p:cNvPr>
            <p:cNvSpPr/>
            <p:nvPr/>
          </p:nvSpPr>
          <p:spPr>
            <a:xfrm rot="1196114">
              <a:off x="2099633" y="5039184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58" y="999"/>
                  </a:moveTo>
                  <a:lnTo>
                    <a:pt x="1" y="0"/>
                  </a:lnTo>
                  <a:lnTo>
                    <a:pt x="469" y="95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42;p32">
              <a:extLst>
                <a:ext uri="{FF2B5EF4-FFF2-40B4-BE49-F238E27FC236}">
                  <a16:creationId xmlns:a16="http://schemas.microsoft.com/office/drawing/2014/main" id="{C8CA0748-70D9-4295-9D48-825EA28A9A0C}"/>
                </a:ext>
              </a:extLst>
            </p:cNvPr>
            <p:cNvSpPr/>
            <p:nvPr/>
          </p:nvSpPr>
          <p:spPr>
            <a:xfrm rot="1196114">
              <a:off x="1989865" y="4874984"/>
              <a:ext cx="237387" cy="201109"/>
            </a:xfrm>
            <a:custGeom>
              <a:avLst/>
              <a:gdLst/>
              <a:ahLst/>
              <a:cxnLst/>
              <a:rect l="l" t="t" r="r" b="b"/>
              <a:pathLst>
                <a:path w="1839" h="1558" extrusionOk="0">
                  <a:moveTo>
                    <a:pt x="956" y="1"/>
                  </a:moveTo>
                  <a:cubicBezTo>
                    <a:pt x="416" y="1"/>
                    <a:pt x="1" y="578"/>
                    <a:pt x="260" y="1117"/>
                  </a:cubicBezTo>
                  <a:cubicBezTo>
                    <a:pt x="403" y="1413"/>
                    <a:pt x="681" y="1557"/>
                    <a:pt x="959" y="1557"/>
                  </a:cubicBezTo>
                  <a:cubicBezTo>
                    <a:pt x="1266" y="1557"/>
                    <a:pt x="1572" y="1380"/>
                    <a:pt x="1693" y="1037"/>
                  </a:cubicBezTo>
                  <a:cubicBezTo>
                    <a:pt x="1838" y="635"/>
                    <a:pt x="1622" y="188"/>
                    <a:pt x="1219" y="47"/>
                  </a:cubicBezTo>
                  <a:cubicBezTo>
                    <a:pt x="1130" y="15"/>
                    <a:pt x="1041" y="1"/>
                    <a:pt x="95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43;p32">
              <a:extLst>
                <a:ext uri="{FF2B5EF4-FFF2-40B4-BE49-F238E27FC236}">
                  <a16:creationId xmlns:a16="http://schemas.microsoft.com/office/drawing/2014/main" id="{EB19C4AD-AB85-4D06-8078-0AED37E9B480}"/>
                </a:ext>
              </a:extLst>
            </p:cNvPr>
            <p:cNvSpPr/>
            <p:nvPr/>
          </p:nvSpPr>
          <p:spPr>
            <a:xfrm rot="1196114">
              <a:off x="1718540" y="3363096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223" y="0"/>
                  </a:moveTo>
                  <a:cubicBezTo>
                    <a:pt x="511" y="0"/>
                    <a:pt x="1" y="823"/>
                    <a:pt x="73" y="849"/>
                  </a:cubicBezTo>
                  <a:cubicBezTo>
                    <a:pt x="363" y="962"/>
                    <a:pt x="628" y="1010"/>
                    <a:pt x="857" y="1010"/>
                  </a:cubicBezTo>
                  <a:cubicBezTo>
                    <a:pt x="1669" y="1010"/>
                    <a:pt x="2045" y="420"/>
                    <a:pt x="1594" y="76"/>
                  </a:cubicBezTo>
                  <a:cubicBezTo>
                    <a:pt x="1466" y="23"/>
                    <a:pt x="1342" y="0"/>
                    <a:pt x="122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44;p32">
              <a:extLst>
                <a:ext uri="{FF2B5EF4-FFF2-40B4-BE49-F238E27FC236}">
                  <a16:creationId xmlns:a16="http://schemas.microsoft.com/office/drawing/2014/main" id="{C71AC14C-4796-4451-B200-6B22A17E4CB9}"/>
                </a:ext>
              </a:extLst>
            </p:cNvPr>
            <p:cNvSpPr/>
            <p:nvPr/>
          </p:nvSpPr>
          <p:spPr>
            <a:xfrm rot="1196114">
              <a:off x="1761764" y="3407716"/>
              <a:ext cx="123405" cy="46857"/>
            </a:xfrm>
            <a:custGeom>
              <a:avLst/>
              <a:gdLst/>
              <a:ahLst/>
              <a:cxnLst/>
              <a:rect l="l" t="t" r="r" b="b"/>
              <a:pathLst>
                <a:path w="956" h="363" fill="none" extrusionOk="0">
                  <a:moveTo>
                    <a:pt x="1" y="363"/>
                  </a:moveTo>
                  <a:lnTo>
                    <a:pt x="956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545;p32">
              <a:extLst>
                <a:ext uri="{FF2B5EF4-FFF2-40B4-BE49-F238E27FC236}">
                  <a16:creationId xmlns:a16="http://schemas.microsoft.com/office/drawing/2014/main" id="{113285E4-FEC3-45CB-AB37-FE60647762C8}"/>
                </a:ext>
              </a:extLst>
            </p:cNvPr>
            <p:cNvSpPr/>
            <p:nvPr/>
          </p:nvSpPr>
          <p:spPr>
            <a:xfrm rot="1196114">
              <a:off x="1679093" y="3455896"/>
              <a:ext cx="177234" cy="181102"/>
            </a:xfrm>
            <a:custGeom>
              <a:avLst/>
              <a:gdLst/>
              <a:ahLst/>
              <a:cxnLst/>
              <a:rect l="l" t="t" r="r" b="b"/>
              <a:pathLst>
                <a:path w="1373" h="1403" extrusionOk="0">
                  <a:moveTo>
                    <a:pt x="91" y="1"/>
                  </a:moveTo>
                  <a:cubicBezTo>
                    <a:pt x="34" y="1"/>
                    <a:pt x="0" y="10"/>
                    <a:pt x="1" y="24"/>
                  </a:cubicBezTo>
                  <a:cubicBezTo>
                    <a:pt x="89" y="949"/>
                    <a:pt x="597" y="1403"/>
                    <a:pt x="972" y="1403"/>
                  </a:cubicBezTo>
                  <a:cubicBezTo>
                    <a:pt x="1167" y="1403"/>
                    <a:pt x="1327" y="1280"/>
                    <a:pt x="1372" y="1036"/>
                  </a:cubicBezTo>
                  <a:cubicBezTo>
                    <a:pt x="1317" y="226"/>
                    <a:pt x="388" y="1"/>
                    <a:pt x="91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46;p32">
              <a:extLst>
                <a:ext uri="{FF2B5EF4-FFF2-40B4-BE49-F238E27FC236}">
                  <a16:creationId xmlns:a16="http://schemas.microsoft.com/office/drawing/2014/main" id="{BCF5D48F-567D-4897-96B1-FC8B874E613E}"/>
                </a:ext>
              </a:extLst>
            </p:cNvPr>
            <p:cNvSpPr/>
            <p:nvPr/>
          </p:nvSpPr>
          <p:spPr>
            <a:xfrm rot="1196114">
              <a:off x="1709705" y="3482409"/>
              <a:ext cx="96556" cy="89712"/>
            </a:xfrm>
            <a:custGeom>
              <a:avLst/>
              <a:gdLst/>
              <a:ahLst/>
              <a:cxnLst/>
              <a:rect l="l" t="t" r="r" b="b"/>
              <a:pathLst>
                <a:path w="748" h="695" fill="none" extrusionOk="0">
                  <a:moveTo>
                    <a:pt x="1" y="1"/>
                  </a:moveTo>
                  <a:lnTo>
                    <a:pt x="748" y="695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47;p32">
              <a:extLst>
                <a:ext uri="{FF2B5EF4-FFF2-40B4-BE49-F238E27FC236}">
                  <a16:creationId xmlns:a16="http://schemas.microsoft.com/office/drawing/2014/main" id="{8C2C2822-2CF9-4A57-BE40-A1A974B3F2A7}"/>
                </a:ext>
              </a:extLst>
            </p:cNvPr>
            <p:cNvSpPr/>
            <p:nvPr/>
          </p:nvSpPr>
          <p:spPr>
            <a:xfrm rot="1196114">
              <a:off x="1680915" y="3217040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1"/>
                  </a:moveTo>
                  <a:cubicBezTo>
                    <a:pt x="919" y="1"/>
                    <a:pt x="863" y="10"/>
                    <a:pt x="802" y="29"/>
                  </a:cubicBezTo>
                  <a:cubicBezTo>
                    <a:pt x="0" y="540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2" y="1722"/>
                  </a:cubicBezTo>
                  <a:cubicBezTo>
                    <a:pt x="1643" y="1003"/>
                    <a:pt x="1529" y="1"/>
                    <a:pt x="9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48;p32">
              <a:extLst>
                <a:ext uri="{FF2B5EF4-FFF2-40B4-BE49-F238E27FC236}">
                  <a16:creationId xmlns:a16="http://schemas.microsoft.com/office/drawing/2014/main" id="{D632EFD9-59D7-467F-91A9-042E136BBD99}"/>
                </a:ext>
              </a:extLst>
            </p:cNvPr>
            <p:cNvSpPr/>
            <p:nvPr/>
          </p:nvSpPr>
          <p:spPr>
            <a:xfrm rot="1196114">
              <a:off x="1768199" y="3257108"/>
              <a:ext cx="36531" cy="123918"/>
            </a:xfrm>
            <a:custGeom>
              <a:avLst/>
              <a:gdLst/>
              <a:ahLst/>
              <a:cxnLst/>
              <a:rect l="l" t="t" r="r" b="b"/>
              <a:pathLst>
                <a:path w="283" h="960" fill="none" extrusionOk="0">
                  <a:moveTo>
                    <a:pt x="0" y="960"/>
                  </a:moveTo>
                  <a:lnTo>
                    <a:pt x="283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49;p32">
              <a:extLst>
                <a:ext uri="{FF2B5EF4-FFF2-40B4-BE49-F238E27FC236}">
                  <a16:creationId xmlns:a16="http://schemas.microsoft.com/office/drawing/2014/main" id="{5002CC03-08AC-4D91-842D-314D31B5E30F}"/>
                </a:ext>
              </a:extLst>
            </p:cNvPr>
            <p:cNvSpPr/>
            <p:nvPr/>
          </p:nvSpPr>
          <p:spPr>
            <a:xfrm rot="1196114">
              <a:off x="1532601" y="3413367"/>
              <a:ext cx="211828" cy="222150"/>
            </a:xfrm>
            <a:custGeom>
              <a:avLst/>
              <a:gdLst/>
              <a:ahLst/>
              <a:cxnLst/>
              <a:rect l="l" t="t" r="r" b="b"/>
              <a:pathLst>
                <a:path w="1641" h="1721" extrusionOk="0">
                  <a:moveTo>
                    <a:pt x="1077" y="1"/>
                  </a:moveTo>
                  <a:cubicBezTo>
                    <a:pt x="1075" y="1"/>
                    <a:pt x="1074" y="1"/>
                    <a:pt x="1073" y="2"/>
                  </a:cubicBezTo>
                  <a:cubicBezTo>
                    <a:pt x="0" y="719"/>
                    <a:pt x="111" y="1720"/>
                    <a:pt x="666" y="1720"/>
                  </a:cubicBezTo>
                  <a:cubicBezTo>
                    <a:pt x="719" y="1720"/>
                    <a:pt x="777" y="1711"/>
                    <a:pt x="838" y="1691"/>
                  </a:cubicBezTo>
                  <a:cubicBezTo>
                    <a:pt x="1640" y="1179"/>
                    <a:pt x="1163" y="1"/>
                    <a:pt x="1077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50;p32">
              <a:extLst>
                <a:ext uri="{FF2B5EF4-FFF2-40B4-BE49-F238E27FC236}">
                  <a16:creationId xmlns:a16="http://schemas.microsoft.com/office/drawing/2014/main" id="{DDE1C7A2-0C00-4A29-B435-617C1798629A}"/>
                </a:ext>
              </a:extLst>
            </p:cNvPr>
            <p:cNvSpPr/>
            <p:nvPr/>
          </p:nvSpPr>
          <p:spPr>
            <a:xfrm rot="1196114">
              <a:off x="1597736" y="3356270"/>
              <a:ext cx="187173" cy="158254"/>
            </a:xfrm>
            <a:custGeom>
              <a:avLst/>
              <a:gdLst/>
              <a:ahLst/>
              <a:cxnLst/>
              <a:rect l="l" t="t" r="r" b="b"/>
              <a:pathLst>
                <a:path w="1450" h="1226" extrusionOk="0">
                  <a:moveTo>
                    <a:pt x="755" y="1"/>
                  </a:moveTo>
                  <a:cubicBezTo>
                    <a:pt x="323" y="1"/>
                    <a:pt x="0" y="465"/>
                    <a:pt x="216" y="890"/>
                  </a:cubicBezTo>
                  <a:cubicBezTo>
                    <a:pt x="332" y="1116"/>
                    <a:pt x="547" y="1226"/>
                    <a:pt x="761" y="1226"/>
                  </a:cubicBezTo>
                  <a:cubicBezTo>
                    <a:pt x="1007" y="1226"/>
                    <a:pt x="1252" y="1082"/>
                    <a:pt x="1344" y="806"/>
                  </a:cubicBezTo>
                  <a:cubicBezTo>
                    <a:pt x="1450" y="483"/>
                    <a:pt x="1273" y="134"/>
                    <a:pt x="950" y="32"/>
                  </a:cubicBezTo>
                  <a:cubicBezTo>
                    <a:pt x="884" y="11"/>
                    <a:pt x="818" y="1"/>
                    <a:pt x="755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51;p32">
              <a:extLst>
                <a:ext uri="{FF2B5EF4-FFF2-40B4-BE49-F238E27FC236}">
                  <a16:creationId xmlns:a16="http://schemas.microsoft.com/office/drawing/2014/main" id="{970514C6-447D-4CC5-AF19-3AEA6CA5ACCF}"/>
                </a:ext>
              </a:extLst>
            </p:cNvPr>
            <p:cNvSpPr/>
            <p:nvPr/>
          </p:nvSpPr>
          <p:spPr>
            <a:xfrm rot="1196114">
              <a:off x="2802108" y="2057989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1" y="1"/>
                  </a:moveTo>
                  <a:cubicBezTo>
                    <a:pt x="378" y="1"/>
                    <a:pt x="1" y="593"/>
                    <a:pt x="453" y="934"/>
                  </a:cubicBezTo>
                  <a:cubicBezTo>
                    <a:pt x="581" y="987"/>
                    <a:pt x="705" y="1010"/>
                    <a:pt x="823" y="1010"/>
                  </a:cubicBezTo>
                  <a:cubicBezTo>
                    <a:pt x="1536" y="1010"/>
                    <a:pt x="2045" y="187"/>
                    <a:pt x="1973" y="161"/>
                  </a:cubicBezTo>
                  <a:cubicBezTo>
                    <a:pt x="1684" y="48"/>
                    <a:pt x="1420" y="1"/>
                    <a:pt x="1191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52;p32">
              <a:extLst>
                <a:ext uri="{FF2B5EF4-FFF2-40B4-BE49-F238E27FC236}">
                  <a16:creationId xmlns:a16="http://schemas.microsoft.com/office/drawing/2014/main" id="{0778F7D3-B75A-4028-882C-944DBACE1138}"/>
                </a:ext>
              </a:extLst>
            </p:cNvPr>
            <p:cNvSpPr/>
            <p:nvPr/>
          </p:nvSpPr>
          <p:spPr>
            <a:xfrm rot="1196114">
              <a:off x="2861040" y="2091991"/>
              <a:ext cx="162131" cy="68542"/>
            </a:xfrm>
            <a:custGeom>
              <a:avLst/>
              <a:gdLst/>
              <a:ahLst/>
              <a:cxnLst/>
              <a:rect l="l" t="t" r="r" b="b"/>
              <a:pathLst>
                <a:path w="1256" h="531" extrusionOk="0">
                  <a:moveTo>
                    <a:pt x="1110" y="0"/>
                  </a:moveTo>
                  <a:cubicBezTo>
                    <a:pt x="1098" y="0"/>
                    <a:pt x="1084" y="3"/>
                    <a:pt x="1070" y="8"/>
                  </a:cubicBezTo>
                  <a:lnTo>
                    <a:pt x="115" y="322"/>
                  </a:lnTo>
                  <a:cubicBezTo>
                    <a:pt x="0" y="360"/>
                    <a:pt x="33" y="530"/>
                    <a:pt x="147" y="530"/>
                  </a:cubicBezTo>
                  <a:cubicBezTo>
                    <a:pt x="151" y="530"/>
                    <a:pt x="155" y="530"/>
                    <a:pt x="160" y="530"/>
                  </a:cubicBezTo>
                  <a:cubicBezTo>
                    <a:pt x="168" y="530"/>
                    <a:pt x="177" y="525"/>
                    <a:pt x="182" y="525"/>
                  </a:cubicBezTo>
                  <a:lnTo>
                    <a:pt x="1137" y="207"/>
                  </a:lnTo>
                  <a:cubicBezTo>
                    <a:pt x="1255" y="167"/>
                    <a:pt x="1215" y="0"/>
                    <a:pt x="1110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53;p32">
              <a:extLst>
                <a:ext uri="{FF2B5EF4-FFF2-40B4-BE49-F238E27FC236}">
                  <a16:creationId xmlns:a16="http://schemas.microsoft.com/office/drawing/2014/main" id="{101037C7-932B-4AC4-AA1E-98C2451CBCB9}"/>
                </a:ext>
              </a:extLst>
            </p:cNvPr>
            <p:cNvSpPr/>
            <p:nvPr/>
          </p:nvSpPr>
          <p:spPr>
            <a:xfrm rot="1196114">
              <a:off x="3078040" y="2061973"/>
              <a:ext cx="264237" cy="130373"/>
            </a:xfrm>
            <a:custGeom>
              <a:avLst/>
              <a:gdLst/>
              <a:ahLst/>
              <a:cxnLst/>
              <a:rect l="l" t="t" r="r" b="b"/>
              <a:pathLst>
                <a:path w="2047" h="1010" extrusionOk="0">
                  <a:moveTo>
                    <a:pt x="1220" y="1"/>
                  </a:moveTo>
                  <a:cubicBezTo>
                    <a:pt x="509" y="1"/>
                    <a:pt x="1" y="821"/>
                    <a:pt x="73" y="852"/>
                  </a:cubicBezTo>
                  <a:cubicBezTo>
                    <a:pt x="362" y="963"/>
                    <a:pt x="625" y="1010"/>
                    <a:pt x="853" y="1010"/>
                  </a:cubicBezTo>
                  <a:cubicBezTo>
                    <a:pt x="1668" y="1010"/>
                    <a:pt x="2046" y="420"/>
                    <a:pt x="1594" y="78"/>
                  </a:cubicBezTo>
                  <a:cubicBezTo>
                    <a:pt x="1465" y="24"/>
                    <a:pt x="1339" y="1"/>
                    <a:pt x="122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54;p32">
              <a:extLst>
                <a:ext uri="{FF2B5EF4-FFF2-40B4-BE49-F238E27FC236}">
                  <a16:creationId xmlns:a16="http://schemas.microsoft.com/office/drawing/2014/main" id="{B5FD7B26-CE7B-479B-B1C1-07471CC26E01}"/>
                </a:ext>
              </a:extLst>
            </p:cNvPr>
            <p:cNvSpPr/>
            <p:nvPr/>
          </p:nvSpPr>
          <p:spPr>
            <a:xfrm rot="1196114">
              <a:off x="3101747" y="2092572"/>
              <a:ext cx="163680" cy="74480"/>
            </a:xfrm>
            <a:custGeom>
              <a:avLst/>
              <a:gdLst/>
              <a:ahLst/>
              <a:cxnLst/>
              <a:rect l="l" t="t" r="r" b="b"/>
              <a:pathLst>
                <a:path w="1268" h="577" extrusionOk="0">
                  <a:moveTo>
                    <a:pt x="1114" y="1"/>
                  </a:moveTo>
                  <a:cubicBezTo>
                    <a:pt x="1100" y="1"/>
                    <a:pt x="1084" y="4"/>
                    <a:pt x="1068" y="11"/>
                  </a:cubicBezTo>
                  <a:lnTo>
                    <a:pt x="113" y="369"/>
                  </a:lnTo>
                  <a:cubicBezTo>
                    <a:pt x="1" y="416"/>
                    <a:pt x="40" y="577"/>
                    <a:pt x="153" y="577"/>
                  </a:cubicBezTo>
                  <a:cubicBezTo>
                    <a:pt x="156" y="577"/>
                    <a:pt x="159" y="577"/>
                    <a:pt x="162" y="577"/>
                  </a:cubicBezTo>
                  <a:cubicBezTo>
                    <a:pt x="170" y="577"/>
                    <a:pt x="179" y="572"/>
                    <a:pt x="188" y="572"/>
                  </a:cubicBezTo>
                  <a:lnTo>
                    <a:pt x="1143" y="210"/>
                  </a:lnTo>
                  <a:cubicBezTo>
                    <a:pt x="1268" y="171"/>
                    <a:pt x="1221" y="1"/>
                    <a:pt x="1114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55;p32">
              <a:extLst>
                <a:ext uri="{FF2B5EF4-FFF2-40B4-BE49-F238E27FC236}">
                  <a16:creationId xmlns:a16="http://schemas.microsoft.com/office/drawing/2014/main" id="{4A6447AE-45D6-40D1-9FF0-D0EDB250A134}"/>
                </a:ext>
              </a:extLst>
            </p:cNvPr>
            <p:cNvSpPr/>
            <p:nvPr/>
          </p:nvSpPr>
          <p:spPr>
            <a:xfrm rot="1196114">
              <a:off x="2928557" y="1914596"/>
              <a:ext cx="177750" cy="180973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2" y="0"/>
                  </a:moveTo>
                  <a:cubicBezTo>
                    <a:pt x="206" y="0"/>
                    <a:pt x="46" y="123"/>
                    <a:pt x="0" y="367"/>
                  </a:cubicBezTo>
                  <a:cubicBezTo>
                    <a:pt x="56" y="1177"/>
                    <a:pt x="988" y="1402"/>
                    <a:pt x="1285" y="1402"/>
                  </a:cubicBezTo>
                  <a:cubicBezTo>
                    <a:pt x="1343" y="1402"/>
                    <a:pt x="1377" y="1393"/>
                    <a:pt x="1375" y="1379"/>
                  </a:cubicBezTo>
                  <a:cubicBezTo>
                    <a:pt x="1288" y="454"/>
                    <a:pt x="778" y="0"/>
                    <a:pt x="40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56;p32">
              <a:extLst>
                <a:ext uri="{FF2B5EF4-FFF2-40B4-BE49-F238E27FC236}">
                  <a16:creationId xmlns:a16="http://schemas.microsoft.com/office/drawing/2014/main" id="{00824DC3-9ED9-4992-A808-75AD37B621FB}"/>
                </a:ext>
              </a:extLst>
            </p:cNvPr>
            <p:cNvSpPr/>
            <p:nvPr/>
          </p:nvSpPr>
          <p:spPr>
            <a:xfrm rot="1196114">
              <a:off x="2947653" y="1949020"/>
              <a:ext cx="128956" cy="119401"/>
            </a:xfrm>
            <a:custGeom>
              <a:avLst/>
              <a:gdLst/>
              <a:ahLst/>
              <a:cxnLst/>
              <a:rect l="l" t="t" r="r" b="b"/>
              <a:pathLst>
                <a:path w="999" h="925" extrusionOk="0">
                  <a:moveTo>
                    <a:pt x="152" y="1"/>
                  </a:moveTo>
                  <a:cubicBezTo>
                    <a:pt x="71" y="1"/>
                    <a:pt x="0" y="107"/>
                    <a:pt x="75" y="185"/>
                  </a:cubicBezTo>
                  <a:lnTo>
                    <a:pt x="787" y="892"/>
                  </a:lnTo>
                  <a:cubicBezTo>
                    <a:pt x="806" y="911"/>
                    <a:pt x="832" y="924"/>
                    <a:pt x="859" y="924"/>
                  </a:cubicBezTo>
                  <a:cubicBezTo>
                    <a:pt x="863" y="924"/>
                    <a:pt x="867" y="924"/>
                    <a:pt x="871" y="923"/>
                  </a:cubicBezTo>
                  <a:cubicBezTo>
                    <a:pt x="963" y="914"/>
                    <a:pt x="999" y="804"/>
                    <a:pt x="937" y="742"/>
                  </a:cubicBezTo>
                  <a:lnTo>
                    <a:pt x="225" y="35"/>
                  </a:lnTo>
                  <a:cubicBezTo>
                    <a:pt x="202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57;p32">
              <a:extLst>
                <a:ext uri="{FF2B5EF4-FFF2-40B4-BE49-F238E27FC236}">
                  <a16:creationId xmlns:a16="http://schemas.microsoft.com/office/drawing/2014/main" id="{9CBB6928-4A57-4FD0-9171-3CA1CFDD9FE4}"/>
                </a:ext>
              </a:extLst>
            </p:cNvPr>
            <p:cNvSpPr/>
            <p:nvPr/>
          </p:nvSpPr>
          <p:spPr>
            <a:xfrm rot="1196114">
              <a:off x="3038453" y="2154833"/>
              <a:ext cx="177234" cy="180973"/>
            </a:xfrm>
            <a:custGeom>
              <a:avLst/>
              <a:gdLst/>
              <a:ahLst/>
              <a:cxnLst/>
              <a:rect l="l" t="t" r="r" b="b"/>
              <a:pathLst>
                <a:path w="1373" h="1402" extrusionOk="0">
                  <a:moveTo>
                    <a:pt x="97" y="0"/>
                  </a:moveTo>
                  <a:cubicBezTo>
                    <a:pt x="37" y="0"/>
                    <a:pt x="1" y="10"/>
                    <a:pt x="2" y="25"/>
                  </a:cubicBezTo>
                  <a:cubicBezTo>
                    <a:pt x="90" y="947"/>
                    <a:pt x="597" y="1402"/>
                    <a:pt x="973" y="1402"/>
                  </a:cubicBezTo>
                  <a:cubicBezTo>
                    <a:pt x="1168" y="1402"/>
                    <a:pt x="1327" y="1278"/>
                    <a:pt x="1373" y="1033"/>
                  </a:cubicBezTo>
                  <a:cubicBezTo>
                    <a:pt x="1318" y="227"/>
                    <a:pt x="399" y="0"/>
                    <a:pt x="9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58;p32">
              <a:extLst>
                <a:ext uri="{FF2B5EF4-FFF2-40B4-BE49-F238E27FC236}">
                  <a16:creationId xmlns:a16="http://schemas.microsoft.com/office/drawing/2014/main" id="{C5994E30-41A2-48C5-B2D1-DDB79AD5D6E1}"/>
                </a:ext>
              </a:extLst>
            </p:cNvPr>
            <p:cNvSpPr/>
            <p:nvPr/>
          </p:nvSpPr>
          <p:spPr>
            <a:xfrm rot="1196114">
              <a:off x="3048757" y="2166564"/>
              <a:ext cx="135539" cy="117593"/>
            </a:xfrm>
            <a:custGeom>
              <a:avLst/>
              <a:gdLst/>
              <a:ahLst/>
              <a:cxnLst/>
              <a:rect l="l" t="t" r="r" b="b"/>
              <a:pathLst>
                <a:path w="1050" h="911" extrusionOk="0">
                  <a:moveTo>
                    <a:pt x="158" y="0"/>
                  </a:moveTo>
                  <a:cubicBezTo>
                    <a:pt x="73" y="0"/>
                    <a:pt x="1" y="117"/>
                    <a:pt x="90" y="189"/>
                  </a:cubicBezTo>
                  <a:lnTo>
                    <a:pt x="837" y="883"/>
                  </a:lnTo>
                  <a:cubicBezTo>
                    <a:pt x="855" y="901"/>
                    <a:pt x="880" y="911"/>
                    <a:pt x="905" y="911"/>
                  </a:cubicBezTo>
                  <a:cubicBezTo>
                    <a:pt x="911" y="911"/>
                    <a:pt x="916" y="910"/>
                    <a:pt x="921" y="910"/>
                  </a:cubicBezTo>
                  <a:cubicBezTo>
                    <a:pt x="1014" y="901"/>
                    <a:pt x="1049" y="790"/>
                    <a:pt x="983" y="724"/>
                  </a:cubicBezTo>
                  <a:lnTo>
                    <a:pt x="231" y="34"/>
                  </a:lnTo>
                  <a:cubicBezTo>
                    <a:pt x="208" y="10"/>
                    <a:pt x="182" y="0"/>
                    <a:pt x="158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59;p32">
              <a:extLst>
                <a:ext uri="{FF2B5EF4-FFF2-40B4-BE49-F238E27FC236}">
                  <a16:creationId xmlns:a16="http://schemas.microsoft.com/office/drawing/2014/main" id="{83873D56-B65A-4A4D-BF09-3DC1A1970A7C}"/>
                </a:ext>
              </a:extLst>
            </p:cNvPr>
            <p:cNvSpPr/>
            <p:nvPr/>
          </p:nvSpPr>
          <p:spPr>
            <a:xfrm rot="1196114">
              <a:off x="3040506" y="1915653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0"/>
                  </a:moveTo>
                  <a:cubicBezTo>
                    <a:pt x="919" y="0"/>
                    <a:pt x="862" y="10"/>
                    <a:pt x="802" y="29"/>
                  </a:cubicBezTo>
                  <a:cubicBezTo>
                    <a:pt x="0" y="540"/>
                    <a:pt x="478" y="1723"/>
                    <a:pt x="567" y="1723"/>
                  </a:cubicBezTo>
                  <a:cubicBezTo>
                    <a:pt x="569" y="1723"/>
                    <a:pt x="571" y="1723"/>
                    <a:pt x="572" y="1722"/>
                  </a:cubicBezTo>
                  <a:cubicBezTo>
                    <a:pt x="1642" y="1003"/>
                    <a:pt x="1529" y="0"/>
                    <a:pt x="97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60;p32">
              <a:extLst>
                <a:ext uri="{FF2B5EF4-FFF2-40B4-BE49-F238E27FC236}">
                  <a16:creationId xmlns:a16="http://schemas.microsoft.com/office/drawing/2014/main" id="{62FE4BAD-E174-428D-BEA3-1BACC5225E65}"/>
                </a:ext>
              </a:extLst>
            </p:cNvPr>
            <p:cNvSpPr/>
            <p:nvPr/>
          </p:nvSpPr>
          <p:spPr>
            <a:xfrm rot="1196114">
              <a:off x="3112175" y="1942494"/>
              <a:ext cx="68028" cy="151155"/>
            </a:xfrm>
            <a:custGeom>
              <a:avLst/>
              <a:gdLst/>
              <a:ahLst/>
              <a:cxnLst/>
              <a:rect l="l" t="t" r="r" b="b"/>
              <a:pathLst>
                <a:path w="527" h="1171" extrusionOk="0">
                  <a:moveTo>
                    <a:pt x="399" y="0"/>
                  </a:moveTo>
                  <a:cubicBezTo>
                    <a:pt x="359" y="0"/>
                    <a:pt x="318" y="22"/>
                    <a:pt x="301" y="72"/>
                  </a:cubicBezTo>
                  <a:lnTo>
                    <a:pt x="18" y="1032"/>
                  </a:lnTo>
                  <a:cubicBezTo>
                    <a:pt x="1" y="1089"/>
                    <a:pt x="31" y="1151"/>
                    <a:pt x="89" y="1164"/>
                  </a:cubicBezTo>
                  <a:cubicBezTo>
                    <a:pt x="98" y="1167"/>
                    <a:pt x="108" y="1170"/>
                    <a:pt x="117" y="1170"/>
                  </a:cubicBezTo>
                  <a:cubicBezTo>
                    <a:pt x="121" y="1170"/>
                    <a:pt x="125" y="1170"/>
                    <a:pt x="129" y="1169"/>
                  </a:cubicBezTo>
                  <a:cubicBezTo>
                    <a:pt x="173" y="1164"/>
                    <a:pt x="208" y="1133"/>
                    <a:pt x="222" y="1093"/>
                  </a:cubicBezTo>
                  <a:lnTo>
                    <a:pt x="505" y="134"/>
                  </a:lnTo>
                  <a:cubicBezTo>
                    <a:pt x="526" y="53"/>
                    <a:pt x="462" y="0"/>
                    <a:pt x="39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61;p32">
              <a:extLst>
                <a:ext uri="{FF2B5EF4-FFF2-40B4-BE49-F238E27FC236}">
                  <a16:creationId xmlns:a16="http://schemas.microsoft.com/office/drawing/2014/main" id="{D17F8DFB-23AB-4893-8E21-F554E0D2E3D3}"/>
                </a:ext>
              </a:extLst>
            </p:cNvPr>
            <p:cNvSpPr/>
            <p:nvPr/>
          </p:nvSpPr>
          <p:spPr>
            <a:xfrm rot="1196114">
              <a:off x="2891796" y="2112381"/>
              <a:ext cx="211828" cy="222021"/>
            </a:xfrm>
            <a:custGeom>
              <a:avLst/>
              <a:gdLst/>
              <a:ahLst/>
              <a:cxnLst/>
              <a:rect l="l" t="t" r="r" b="b"/>
              <a:pathLst>
                <a:path w="1641" h="1720" extrusionOk="0">
                  <a:moveTo>
                    <a:pt x="1079" y="0"/>
                  </a:moveTo>
                  <a:cubicBezTo>
                    <a:pt x="1078" y="0"/>
                    <a:pt x="1076" y="1"/>
                    <a:pt x="1074" y="2"/>
                  </a:cubicBezTo>
                  <a:cubicBezTo>
                    <a:pt x="0" y="717"/>
                    <a:pt x="114" y="1719"/>
                    <a:pt x="670" y="1719"/>
                  </a:cubicBezTo>
                  <a:cubicBezTo>
                    <a:pt x="723" y="1719"/>
                    <a:pt x="780" y="1710"/>
                    <a:pt x="840" y="1691"/>
                  </a:cubicBezTo>
                  <a:cubicBezTo>
                    <a:pt x="1641" y="1180"/>
                    <a:pt x="1166" y="0"/>
                    <a:pt x="1079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62;p32">
              <a:extLst>
                <a:ext uri="{FF2B5EF4-FFF2-40B4-BE49-F238E27FC236}">
                  <a16:creationId xmlns:a16="http://schemas.microsoft.com/office/drawing/2014/main" id="{73C89A84-4D60-432F-9A95-6CAC1F74D465}"/>
                </a:ext>
              </a:extLst>
            </p:cNvPr>
            <p:cNvSpPr/>
            <p:nvPr/>
          </p:nvSpPr>
          <p:spPr>
            <a:xfrm rot="1196114">
              <a:off x="2973654" y="2136286"/>
              <a:ext cx="63768" cy="154898"/>
            </a:xfrm>
            <a:custGeom>
              <a:avLst/>
              <a:gdLst/>
              <a:ahLst/>
              <a:cxnLst/>
              <a:rect l="l" t="t" r="r" b="b"/>
              <a:pathLst>
                <a:path w="494" h="1200" extrusionOk="0">
                  <a:moveTo>
                    <a:pt x="366" y="1"/>
                  </a:moveTo>
                  <a:cubicBezTo>
                    <a:pt x="323" y="1"/>
                    <a:pt x="280" y="25"/>
                    <a:pt x="266" y="81"/>
                  </a:cubicBezTo>
                  <a:lnTo>
                    <a:pt x="14" y="1067"/>
                  </a:lnTo>
                  <a:cubicBezTo>
                    <a:pt x="1" y="1124"/>
                    <a:pt x="32" y="1182"/>
                    <a:pt x="89" y="1199"/>
                  </a:cubicBezTo>
                  <a:lnTo>
                    <a:pt x="129" y="1199"/>
                  </a:lnTo>
                  <a:cubicBezTo>
                    <a:pt x="169" y="1195"/>
                    <a:pt x="209" y="1164"/>
                    <a:pt x="217" y="1124"/>
                  </a:cubicBezTo>
                  <a:lnTo>
                    <a:pt x="469" y="134"/>
                  </a:lnTo>
                  <a:cubicBezTo>
                    <a:pt x="493" y="52"/>
                    <a:pt x="429" y="1"/>
                    <a:pt x="36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63;p32">
              <a:extLst>
                <a:ext uri="{FF2B5EF4-FFF2-40B4-BE49-F238E27FC236}">
                  <a16:creationId xmlns:a16="http://schemas.microsoft.com/office/drawing/2014/main" id="{F2D73808-B405-40FC-8432-9C90E4D2F1D7}"/>
                </a:ext>
              </a:extLst>
            </p:cNvPr>
            <p:cNvSpPr/>
            <p:nvPr/>
          </p:nvSpPr>
          <p:spPr>
            <a:xfrm rot="1196114">
              <a:off x="2967681" y="2046762"/>
              <a:ext cx="187173" cy="158383"/>
            </a:xfrm>
            <a:custGeom>
              <a:avLst/>
              <a:gdLst/>
              <a:ahLst/>
              <a:cxnLst/>
              <a:rect l="l" t="t" r="r" b="b"/>
              <a:pathLst>
                <a:path w="1450" h="1227" extrusionOk="0">
                  <a:moveTo>
                    <a:pt x="758" y="1"/>
                  </a:moveTo>
                  <a:cubicBezTo>
                    <a:pt x="327" y="1"/>
                    <a:pt x="0" y="469"/>
                    <a:pt x="216" y="894"/>
                  </a:cubicBezTo>
                  <a:cubicBezTo>
                    <a:pt x="331" y="1118"/>
                    <a:pt x="546" y="1226"/>
                    <a:pt x="760" y="1226"/>
                  </a:cubicBezTo>
                  <a:cubicBezTo>
                    <a:pt x="1006" y="1226"/>
                    <a:pt x="1251" y="1082"/>
                    <a:pt x="1344" y="806"/>
                  </a:cubicBezTo>
                  <a:cubicBezTo>
                    <a:pt x="1450" y="483"/>
                    <a:pt x="1273" y="138"/>
                    <a:pt x="950" y="32"/>
                  </a:cubicBezTo>
                  <a:cubicBezTo>
                    <a:pt x="885" y="11"/>
                    <a:pt x="820" y="1"/>
                    <a:pt x="75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64;p32">
              <a:extLst>
                <a:ext uri="{FF2B5EF4-FFF2-40B4-BE49-F238E27FC236}">
                  <a16:creationId xmlns:a16="http://schemas.microsoft.com/office/drawing/2014/main" id="{C2EB465F-DAD9-4259-833D-5A583D6427E2}"/>
                </a:ext>
              </a:extLst>
            </p:cNvPr>
            <p:cNvSpPr/>
            <p:nvPr/>
          </p:nvSpPr>
          <p:spPr>
            <a:xfrm rot="1196114">
              <a:off x="2785218" y="2585760"/>
              <a:ext cx="290054" cy="311345"/>
            </a:xfrm>
            <a:custGeom>
              <a:avLst/>
              <a:gdLst/>
              <a:ahLst/>
              <a:cxnLst/>
              <a:rect l="l" t="t" r="r" b="b"/>
              <a:pathLst>
                <a:path w="2247" h="2412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10" y="863"/>
                    <a:pt x="1" y="2282"/>
                    <a:pt x="1" y="2282"/>
                  </a:cubicBezTo>
                  <a:cubicBezTo>
                    <a:pt x="207" y="2371"/>
                    <a:pt x="414" y="2412"/>
                    <a:pt x="615" y="2412"/>
                  </a:cubicBezTo>
                  <a:cubicBezTo>
                    <a:pt x="1297" y="2412"/>
                    <a:pt x="1916" y="1951"/>
                    <a:pt x="2247" y="1398"/>
                  </a:cubicBezTo>
                  <a:lnTo>
                    <a:pt x="2247" y="1398"/>
                  </a:lnTo>
                  <a:cubicBezTo>
                    <a:pt x="1906" y="1655"/>
                    <a:pt x="1574" y="1856"/>
                    <a:pt x="1310" y="1856"/>
                  </a:cubicBezTo>
                  <a:cubicBezTo>
                    <a:pt x="1129" y="1856"/>
                    <a:pt x="980" y="1761"/>
                    <a:pt x="881" y="1526"/>
                  </a:cubicBezTo>
                  <a:cubicBezTo>
                    <a:pt x="757" y="1154"/>
                    <a:pt x="1027" y="571"/>
                    <a:pt x="1062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65;p32">
              <a:extLst>
                <a:ext uri="{FF2B5EF4-FFF2-40B4-BE49-F238E27FC236}">
                  <a16:creationId xmlns:a16="http://schemas.microsoft.com/office/drawing/2014/main" id="{C17831B1-6F8E-4FBC-BE2C-7EBDFE954AFA}"/>
                </a:ext>
              </a:extLst>
            </p:cNvPr>
            <p:cNvSpPr/>
            <p:nvPr/>
          </p:nvSpPr>
          <p:spPr>
            <a:xfrm rot="1196114">
              <a:off x="2903479" y="2539513"/>
              <a:ext cx="285536" cy="323350"/>
            </a:xfrm>
            <a:custGeom>
              <a:avLst/>
              <a:gdLst/>
              <a:ahLst/>
              <a:cxnLst/>
              <a:rect l="l" t="t" r="r" b="b"/>
              <a:pathLst>
                <a:path w="2212" h="2505" extrusionOk="0">
                  <a:moveTo>
                    <a:pt x="2211" y="1"/>
                  </a:moveTo>
                  <a:cubicBezTo>
                    <a:pt x="1349" y="32"/>
                    <a:pt x="739" y="293"/>
                    <a:pt x="306" y="646"/>
                  </a:cubicBezTo>
                  <a:cubicBezTo>
                    <a:pt x="271" y="1217"/>
                    <a:pt x="1" y="1800"/>
                    <a:pt x="125" y="2176"/>
                  </a:cubicBezTo>
                  <a:cubicBezTo>
                    <a:pt x="225" y="2411"/>
                    <a:pt x="374" y="2505"/>
                    <a:pt x="554" y="2505"/>
                  </a:cubicBezTo>
                  <a:cubicBezTo>
                    <a:pt x="818" y="2505"/>
                    <a:pt x="1149" y="2303"/>
                    <a:pt x="1491" y="2048"/>
                  </a:cubicBezTo>
                  <a:cubicBezTo>
                    <a:pt x="1584" y="1893"/>
                    <a:pt x="1654" y="1725"/>
                    <a:pt x="1703" y="1548"/>
                  </a:cubicBezTo>
                  <a:cubicBezTo>
                    <a:pt x="1831" y="1022"/>
                    <a:pt x="2004" y="505"/>
                    <a:pt x="221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66;p32">
              <a:extLst>
                <a:ext uri="{FF2B5EF4-FFF2-40B4-BE49-F238E27FC236}">
                  <a16:creationId xmlns:a16="http://schemas.microsoft.com/office/drawing/2014/main" id="{45FC7C16-C7EA-4F49-9C7A-816C427DFCF3}"/>
                </a:ext>
              </a:extLst>
            </p:cNvPr>
            <p:cNvSpPr/>
            <p:nvPr/>
          </p:nvSpPr>
          <p:spPr>
            <a:xfrm rot="1196114">
              <a:off x="2432675" y="2889777"/>
              <a:ext cx="204987" cy="176326"/>
            </a:xfrm>
            <a:custGeom>
              <a:avLst/>
              <a:gdLst/>
              <a:ahLst/>
              <a:cxnLst/>
              <a:rect l="l" t="t" r="r" b="b"/>
              <a:pathLst>
                <a:path w="1588" h="136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566" y="72"/>
                    <a:pt x="1" y="854"/>
                    <a:pt x="1" y="854"/>
                  </a:cubicBezTo>
                  <a:cubicBezTo>
                    <a:pt x="220" y="1218"/>
                    <a:pt x="595" y="1366"/>
                    <a:pt x="971" y="1366"/>
                  </a:cubicBezTo>
                  <a:cubicBezTo>
                    <a:pt x="1185" y="1366"/>
                    <a:pt x="1400" y="1318"/>
                    <a:pt x="1588" y="1234"/>
                  </a:cubicBezTo>
                  <a:lnTo>
                    <a:pt x="1588" y="1234"/>
                  </a:lnTo>
                  <a:cubicBezTo>
                    <a:pt x="1549" y="1235"/>
                    <a:pt x="1510" y="1236"/>
                    <a:pt x="1472" y="1236"/>
                  </a:cubicBezTo>
                  <a:cubicBezTo>
                    <a:pt x="1038" y="1236"/>
                    <a:pt x="698" y="1157"/>
                    <a:pt x="783" y="775"/>
                  </a:cubicBezTo>
                  <a:cubicBezTo>
                    <a:pt x="863" y="523"/>
                    <a:pt x="1243" y="306"/>
                    <a:pt x="1486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67;p32">
              <a:extLst>
                <a:ext uri="{FF2B5EF4-FFF2-40B4-BE49-F238E27FC236}">
                  <a16:creationId xmlns:a16="http://schemas.microsoft.com/office/drawing/2014/main" id="{CC1B9DE1-0E5A-43FD-9840-FD3E6D492C4D}"/>
                </a:ext>
              </a:extLst>
            </p:cNvPr>
            <p:cNvSpPr/>
            <p:nvPr/>
          </p:nvSpPr>
          <p:spPr>
            <a:xfrm rot="1196114">
              <a:off x="2518226" y="2931587"/>
              <a:ext cx="270304" cy="160190"/>
            </a:xfrm>
            <a:custGeom>
              <a:avLst/>
              <a:gdLst/>
              <a:ahLst/>
              <a:cxnLst/>
              <a:rect l="l" t="t" r="r" b="b"/>
              <a:pathLst>
                <a:path w="2094" h="1241" extrusionOk="0">
                  <a:moveTo>
                    <a:pt x="916" y="0"/>
                  </a:moveTo>
                  <a:cubicBezTo>
                    <a:pt x="873" y="0"/>
                    <a:pt x="831" y="2"/>
                    <a:pt x="789" y="5"/>
                  </a:cubicBezTo>
                  <a:cubicBezTo>
                    <a:pt x="546" y="310"/>
                    <a:pt x="166" y="527"/>
                    <a:pt x="86" y="779"/>
                  </a:cubicBezTo>
                  <a:cubicBezTo>
                    <a:pt x="1" y="1161"/>
                    <a:pt x="341" y="1240"/>
                    <a:pt x="775" y="1240"/>
                  </a:cubicBezTo>
                  <a:cubicBezTo>
                    <a:pt x="813" y="1240"/>
                    <a:pt x="852" y="1239"/>
                    <a:pt x="891" y="1238"/>
                  </a:cubicBezTo>
                  <a:cubicBezTo>
                    <a:pt x="1001" y="1190"/>
                    <a:pt x="1107" y="1123"/>
                    <a:pt x="1200" y="1044"/>
                  </a:cubicBezTo>
                  <a:cubicBezTo>
                    <a:pt x="1483" y="805"/>
                    <a:pt x="1779" y="584"/>
                    <a:pt x="2093" y="385"/>
                  </a:cubicBezTo>
                  <a:cubicBezTo>
                    <a:pt x="1660" y="102"/>
                    <a:pt x="1266" y="0"/>
                    <a:pt x="916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68;p32">
              <a:extLst>
                <a:ext uri="{FF2B5EF4-FFF2-40B4-BE49-F238E27FC236}">
                  <a16:creationId xmlns:a16="http://schemas.microsoft.com/office/drawing/2014/main" id="{AED5F774-D0E2-4B58-8E5F-67150581AABF}"/>
                </a:ext>
              </a:extLst>
            </p:cNvPr>
            <p:cNvSpPr/>
            <p:nvPr/>
          </p:nvSpPr>
          <p:spPr>
            <a:xfrm rot="1196114">
              <a:off x="1382460" y="4474988"/>
              <a:ext cx="255201" cy="777459"/>
            </a:xfrm>
            <a:custGeom>
              <a:avLst/>
              <a:gdLst/>
              <a:ahLst/>
              <a:cxnLst/>
              <a:rect l="l" t="t" r="r" b="b"/>
              <a:pathLst>
                <a:path w="1977" h="6023" extrusionOk="0">
                  <a:moveTo>
                    <a:pt x="14" y="0"/>
                  </a:moveTo>
                  <a:lnTo>
                    <a:pt x="0" y="18"/>
                  </a:lnTo>
                  <a:cubicBezTo>
                    <a:pt x="75" y="76"/>
                    <a:pt x="151" y="138"/>
                    <a:pt x="221" y="199"/>
                  </a:cubicBezTo>
                  <a:cubicBezTo>
                    <a:pt x="407" y="367"/>
                    <a:pt x="579" y="553"/>
                    <a:pt x="734" y="748"/>
                  </a:cubicBezTo>
                  <a:cubicBezTo>
                    <a:pt x="840" y="876"/>
                    <a:pt x="938" y="1013"/>
                    <a:pt x="1030" y="1154"/>
                  </a:cubicBezTo>
                  <a:cubicBezTo>
                    <a:pt x="1132" y="1309"/>
                    <a:pt x="1225" y="1473"/>
                    <a:pt x="1305" y="1641"/>
                  </a:cubicBezTo>
                  <a:cubicBezTo>
                    <a:pt x="1393" y="1818"/>
                    <a:pt x="1468" y="2003"/>
                    <a:pt x="1534" y="2193"/>
                  </a:cubicBezTo>
                  <a:cubicBezTo>
                    <a:pt x="1601" y="2388"/>
                    <a:pt x="1649" y="2587"/>
                    <a:pt x="1689" y="2790"/>
                  </a:cubicBezTo>
                  <a:cubicBezTo>
                    <a:pt x="1729" y="2994"/>
                    <a:pt x="1751" y="3197"/>
                    <a:pt x="1764" y="3405"/>
                  </a:cubicBezTo>
                  <a:cubicBezTo>
                    <a:pt x="1769" y="3507"/>
                    <a:pt x="1769" y="3608"/>
                    <a:pt x="1769" y="3705"/>
                  </a:cubicBezTo>
                  <a:cubicBezTo>
                    <a:pt x="1769" y="3807"/>
                    <a:pt x="1760" y="3904"/>
                    <a:pt x="1756" y="4002"/>
                  </a:cubicBezTo>
                  <a:cubicBezTo>
                    <a:pt x="1738" y="4187"/>
                    <a:pt x="1716" y="4373"/>
                    <a:pt x="1680" y="4554"/>
                  </a:cubicBezTo>
                  <a:cubicBezTo>
                    <a:pt x="1667" y="4643"/>
                    <a:pt x="1645" y="4727"/>
                    <a:pt x="1623" y="4806"/>
                  </a:cubicBezTo>
                  <a:cubicBezTo>
                    <a:pt x="1601" y="4890"/>
                    <a:pt x="1588" y="4970"/>
                    <a:pt x="1561" y="5041"/>
                  </a:cubicBezTo>
                  <a:cubicBezTo>
                    <a:pt x="1517" y="5191"/>
                    <a:pt x="1473" y="5328"/>
                    <a:pt x="1428" y="5447"/>
                  </a:cubicBezTo>
                  <a:cubicBezTo>
                    <a:pt x="1384" y="5562"/>
                    <a:pt x="1349" y="5669"/>
                    <a:pt x="1309" y="5753"/>
                  </a:cubicBezTo>
                  <a:lnTo>
                    <a:pt x="1194" y="6013"/>
                  </a:lnTo>
                  <a:lnTo>
                    <a:pt x="1216" y="6022"/>
                  </a:lnTo>
                  <a:lnTo>
                    <a:pt x="1252" y="5956"/>
                  </a:lnTo>
                  <a:cubicBezTo>
                    <a:pt x="1278" y="5916"/>
                    <a:pt x="1318" y="5850"/>
                    <a:pt x="1362" y="5775"/>
                  </a:cubicBezTo>
                  <a:cubicBezTo>
                    <a:pt x="1411" y="5695"/>
                    <a:pt x="1459" y="5593"/>
                    <a:pt x="1517" y="5478"/>
                  </a:cubicBezTo>
                  <a:cubicBezTo>
                    <a:pt x="1579" y="5346"/>
                    <a:pt x="1636" y="5213"/>
                    <a:pt x="1685" y="5076"/>
                  </a:cubicBezTo>
                  <a:cubicBezTo>
                    <a:pt x="1716" y="5005"/>
                    <a:pt x="1738" y="4926"/>
                    <a:pt x="1764" y="4842"/>
                  </a:cubicBezTo>
                  <a:cubicBezTo>
                    <a:pt x="1795" y="4758"/>
                    <a:pt x="1817" y="4674"/>
                    <a:pt x="1840" y="4585"/>
                  </a:cubicBezTo>
                  <a:cubicBezTo>
                    <a:pt x="1857" y="4497"/>
                    <a:pt x="1884" y="4404"/>
                    <a:pt x="1901" y="4307"/>
                  </a:cubicBezTo>
                  <a:cubicBezTo>
                    <a:pt x="1915" y="4214"/>
                    <a:pt x="1937" y="4117"/>
                    <a:pt x="1946" y="4015"/>
                  </a:cubicBezTo>
                  <a:cubicBezTo>
                    <a:pt x="1950" y="3913"/>
                    <a:pt x="1968" y="3812"/>
                    <a:pt x="1968" y="3710"/>
                  </a:cubicBezTo>
                  <a:cubicBezTo>
                    <a:pt x="1968" y="3604"/>
                    <a:pt x="1977" y="3498"/>
                    <a:pt x="1968" y="3392"/>
                  </a:cubicBezTo>
                  <a:cubicBezTo>
                    <a:pt x="1959" y="3175"/>
                    <a:pt x="1937" y="2963"/>
                    <a:pt x="1897" y="2751"/>
                  </a:cubicBezTo>
                  <a:cubicBezTo>
                    <a:pt x="1857" y="2538"/>
                    <a:pt x="1800" y="2330"/>
                    <a:pt x="1729" y="2127"/>
                  </a:cubicBezTo>
                  <a:cubicBezTo>
                    <a:pt x="1689" y="2025"/>
                    <a:pt x="1658" y="1924"/>
                    <a:pt x="1610" y="1831"/>
                  </a:cubicBezTo>
                  <a:lnTo>
                    <a:pt x="1543" y="1689"/>
                  </a:lnTo>
                  <a:lnTo>
                    <a:pt x="1473" y="1557"/>
                  </a:lnTo>
                  <a:cubicBezTo>
                    <a:pt x="1428" y="1464"/>
                    <a:pt x="1380" y="1380"/>
                    <a:pt x="1327" y="1296"/>
                  </a:cubicBezTo>
                  <a:cubicBezTo>
                    <a:pt x="1269" y="1216"/>
                    <a:pt x="1221" y="1137"/>
                    <a:pt x="1163" y="1066"/>
                  </a:cubicBezTo>
                  <a:cubicBezTo>
                    <a:pt x="1061" y="925"/>
                    <a:pt x="951" y="792"/>
                    <a:pt x="831" y="664"/>
                  </a:cubicBezTo>
                  <a:cubicBezTo>
                    <a:pt x="734" y="558"/>
                    <a:pt x="628" y="456"/>
                    <a:pt x="518" y="363"/>
                  </a:cubicBezTo>
                  <a:cubicBezTo>
                    <a:pt x="420" y="279"/>
                    <a:pt x="332" y="213"/>
                    <a:pt x="257" y="155"/>
                  </a:cubicBezTo>
                  <a:cubicBezTo>
                    <a:pt x="182" y="98"/>
                    <a:pt x="120" y="62"/>
                    <a:pt x="80" y="3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69;p32">
              <a:extLst>
                <a:ext uri="{FF2B5EF4-FFF2-40B4-BE49-F238E27FC236}">
                  <a16:creationId xmlns:a16="http://schemas.microsoft.com/office/drawing/2014/main" id="{C69D8F5E-4B5E-4653-925A-C0BBDF85AC10}"/>
                </a:ext>
              </a:extLst>
            </p:cNvPr>
            <p:cNvSpPr/>
            <p:nvPr/>
          </p:nvSpPr>
          <p:spPr>
            <a:xfrm rot="1196114">
              <a:off x="1343682" y="4212687"/>
              <a:ext cx="343753" cy="295726"/>
            </a:xfrm>
            <a:custGeom>
              <a:avLst/>
              <a:gdLst/>
              <a:ahLst/>
              <a:cxnLst/>
              <a:rect l="l" t="t" r="r" b="b"/>
              <a:pathLst>
                <a:path w="2663" h="2291" extrusionOk="0">
                  <a:moveTo>
                    <a:pt x="1464" y="1"/>
                  </a:moveTo>
                  <a:cubicBezTo>
                    <a:pt x="1862" y="598"/>
                    <a:pt x="2110" y="1155"/>
                    <a:pt x="1517" y="1371"/>
                  </a:cubicBezTo>
                  <a:cubicBezTo>
                    <a:pt x="1463" y="1386"/>
                    <a:pt x="1405" y="1392"/>
                    <a:pt x="1344" y="1392"/>
                  </a:cubicBezTo>
                  <a:cubicBezTo>
                    <a:pt x="976" y="1392"/>
                    <a:pt x="490" y="1163"/>
                    <a:pt x="1" y="1106"/>
                  </a:cubicBezTo>
                  <a:lnTo>
                    <a:pt x="1" y="1106"/>
                  </a:lnTo>
                  <a:cubicBezTo>
                    <a:pt x="806" y="2207"/>
                    <a:pt x="2220" y="2291"/>
                    <a:pt x="2220" y="2291"/>
                  </a:cubicBezTo>
                  <a:cubicBezTo>
                    <a:pt x="2662" y="1407"/>
                    <a:pt x="2154" y="469"/>
                    <a:pt x="146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70;p32">
              <a:extLst>
                <a:ext uri="{FF2B5EF4-FFF2-40B4-BE49-F238E27FC236}">
                  <a16:creationId xmlns:a16="http://schemas.microsoft.com/office/drawing/2014/main" id="{BC58A60A-FF4F-4632-88ED-A71D54566A97}"/>
                </a:ext>
              </a:extLst>
            </p:cNvPr>
            <p:cNvSpPr/>
            <p:nvPr/>
          </p:nvSpPr>
          <p:spPr>
            <a:xfrm rot="1196114">
              <a:off x="1314122" y="4087679"/>
              <a:ext cx="344270" cy="287078"/>
            </a:xfrm>
            <a:custGeom>
              <a:avLst/>
              <a:gdLst/>
              <a:ahLst/>
              <a:cxnLst/>
              <a:rect l="l" t="t" r="r" b="b"/>
              <a:pathLst>
                <a:path w="2667" h="2224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858"/>
                    <a:pt x="226" y="1486"/>
                    <a:pt x="558" y="1937"/>
                  </a:cubicBezTo>
                  <a:cubicBezTo>
                    <a:pt x="1047" y="1994"/>
                    <a:pt x="1533" y="2223"/>
                    <a:pt x="1901" y="2223"/>
                  </a:cubicBezTo>
                  <a:cubicBezTo>
                    <a:pt x="1962" y="2223"/>
                    <a:pt x="2020" y="2217"/>
                    <a:pt x="2074" y="2202"/>
                  </a:cubicBezTo>
                  <a:cubicBezTo>
                    <a:pt x="2667" y="1986"/>
                    <a:pt x="2419" y="1429"/>
                    <a:pt x="2021" y="832"/>
                  </a:cubicBezTo>
                  <a:cubicBezTo>
                    <a:pt x="1871" y="730"/>
                    <a:pt x="1707" y="651"/>
                    <a:pt x="1539" y="593"/>
                  </a:cubicBezTo>
                  <a:cubicBezTo>
                    <a:pt x="828" y="372"/>
                    <a:pt x="823" y="412"/>
                    <a:pt x="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71;p32">
              <a:extLst>
                <a:ext uri="{FF2B5EF4-FFF2-40B4-BE49-F238E27FC236}">
                  <a16:creationId xmlns:a16="http://schemas.microsoft.com/office/drawing/2014/main" id="{449AFD61-C13A-4C84-80E3-1856D59F1AE1}"/>
                </a:ext>
              </a:extLst>
            </p:cNvPr>
            <p:cNvSpPr/>
            <p:nvPr/>
          </p:nvSpPr>
          <p:spPr>
            <a:xfrm rot="1196114">
              <a:off x="1425958" y="4651717"/>
              <a:ext cx="230804" cy="176067"/>
            </a:xfrm>
            <a:custGeom>
              <a:avLst/>
              <a:gdLst/>
              <a:ahLst/>
              <a:cxnLst/>
              <a:rect l="l" t="t" r="r" b="b"/>
              <a:pathLst>
                <a:path w="1788" h="1364" extrusionOk="0">
                  <a:moveTo>
                    <a:pt x="713" y="1"/>
                  </a:moveTo>
                  <a:lnTo>
                    <a:pt x="713" y="1"/>
                  </a:lnTo>
                  <a:cubicBezTo>
                    <a:pt x="1097" y="301"/>
                    <a:pt x="1376" y="611"/>
                    <a:pt x="1035" y="867"/>
                  </a:cubicBezTo>
                  <a:cubicBezTo>
                    <a:pt x="814" y="1013"/>
                    <a:pt x="386" y="938"/>
                    <a:pt x="1" y="1013"/>
                  </a:cubicBezTo>
                  <a:cubicBezTo>
                    <a:pt x="396" y="1297"/>
                    <a:pt x="843" y="1364"/>
                    <a:pt x="1177" y="1364"/>
                  </a:cubicBezTo>
                  <a:cubicBezTo>
                    <a:pt x="1479" y="1364"/>
                    <a:pt x="1690" y="1309"/>
                    <a:pt x="1690" y="1309"/>
                  </a:cubicBezTo>
                  <a:cubicBezTo>
                    <a:pt x="1787" y="655"/>
                    <a:pt x="1261" y="160"/>
                    <a:pt x="7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72;p32">
              <a:extLst>
                <a:ext uri="{FF2B5EF4-FFF2-40B4-BE49-F238E27FC236}">
                  <a16:creationId xmlns:a16="http://schemas.microsoft.com/office/drawing/2014/main" id="{C4FCC644-A176-4358-B0AF-B941AB42D07C}"/>
                </a:ext>
              </a:extLst>
            </p:cNvPr>
            <p:cNvSpPr/>
            <p:nvPr/>
          </p:nvSpPr>
          <p:spPr>
            <a:xfrm rot="1196114">
              <a:off x="1343119" y="4612968"/>
              <a:ext cx="275209" cy="145733"/>
            </a:xfrm>
            <a:custGeom>
              <a:avLst/>
              <a:gdLst/>
              <a:ahLst/>
              <a:cxnLst/>
              <a:rect l="l" t="t" r="r" b="b"/>
              <a:pathLst>
                <a:path w="2132" h="1129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553"/>
                    <a:pt x="452" y="907"/>
                    <a:pt x="761" y="1128"/>
                  </a:cubicBezTo>
                  <a:cubicBezTo>
                    <a:pt x="1142" y="1053"/>
                    <a:pt x="1570" y="1128"/>
                    <a:pt x="1796" y="982"/>
                  </a:cubicBezTo>
                  <a:cubicBezTo>
                    <a:pt x="2132" y="726"/>
                    <a:pt x="1853" y="416"/>
                    <a:pt x="1473" y="116"/>
                  </a:cubicBezTo>
                  <a:cubicBezTo>
                    <a:pt x="1354" y="85"/>
                    <a:pt x="1230" y="67"/>
                    <a:pt x="1106" y="67"/>
                  </a:cubicBezTo>
                  <a:cubicBezTo>
                    <a:pt x="1076" y="67"/>
                    <a:pt x="1045" y="67"/>
                    <a:pt x="1014" y="67"/>
                  </a:cubicBezTo>
                  <a:cubicBezTo>
                    <a:pt x="677" y="67"/>
                    <a:pt x="337" y="45"/>
                    <a:pt x="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79;p32">
              <a:extLst>
                <a:ext uri="{FF2B5EF4-FFF2-40B4-BE49-F238E27FC236}">
                  <a16:creationId xmlns:a16="http://schemas.microsoft.com/office/drawing/2014/main" id="{904F491B-53D1-41D9-AF52-EEA382EFF9AF}"/>
                </a:ext>
              </a:extLst>
            </p:cNvPr>
            <p:cNvSpPr/>
            <p:nvPr/>
          </p:nvSpPr>
          <p:spPr>
            <a:xfrm rot="1196114">
              <a:off x="2021305" y="2323875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577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4E2FCECC-C737-462E-9EEA-BC1B477CB0E4}"/>
              </a:ext>
            </a:extLst>
          </p:cNvPr>
          <p:cNvSpPr>
            <a:spLocks/>
          </p:cNvSpPr>
          <p:nvPr/>
        </p:nvSpPr>
        <p:spPr bwMode="auto">
          <a:xfrm>
            <a:off x="7685618" y="656167"/>
            <a:ext cx="198967" cy="220133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2802762-FADE-441D-BB11-83299A9D05C7}"/>
              </a:ext>
            </a:extLst>
          </p:cNvPr>
          <p:cNvSpPr>
            <a:spLocks/>
          </p:cNvSpPr>
          <p:nvPr/>
        </p:nvSpPr>
        <p:spPr bwMode="auto">
          <a:xfrm>
            <a:off x="7205133" y="668867"/>
            <a:ext cx="186267" cy="44451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5C32DD6-535E-4CC5-87DE-AE24491EB5BC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719667"/>
            <a:ext cx="143933" cy="143933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1E2F2B8-2C77-45AD-8192-56B8D08D938F}"/>
              </a:ext>
            </a:extLst>
          </p:cNvPr>
          <p:cNvSpPr>
            <a:spLocks/>
          </p:cNvSpPr>
          <p:nvPr/>
        </p:nvSpPr>
        <p:spPr bwMode="auto">
          <a:xfrm>
            <a:off x="6699251" y="793752"/>
            <a:ext cx="205316" cy="95249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BBFFD8F-6835-40A1-AB37-37ECA4C9400F}"/>
              </a:ext>
            </a:extLst>
          </p:cNvPr>
          <p:cNvSpPr>
            <a:spLocks/>
          </p:cNvSpPr>
          <p:nvPr/>
        </p:nvSpPr>
        <p:spPr bwMode="auto">
          <a:xfrm>
            <a:off x="6692901" y="656167"/>
            <a:ext cx="224367" cy="124884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28C62CBA-B637-44C0-B126-CDC8E5CF2F14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645584"/>
            <a:ext cx="243416" cy="243416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3B5D970-C07D-453D-83AA-40B1CB4AC9F7}"/>
              </a:ext>
            </a:extLst>
          </p:cNvPr>
          <p:cNvSpPr>
            <a:spLocks/>
          </p:cNvSpPr>
          <p:nvPr/>
        </p:nvSpPr>
        <p:spPr bwMode="auto">
          <a:xfrm>
            <a:off x="9196918" y="668867"/>
            <a:ext cx="143933" cy="188384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E0FB3E4-8C5B-44AC-9855-D594A0600A60}"/>
              </a:ext>
            </a:extLst>
          </p:cNvPr>
          <p:cNvSpPr>
            <a:spLocks/>
          </p:cNvSpPr>
          <p:nvPr/>
        </p:nvSpPr>
        <p:spPr bwMode="auto">
          <a:xfrm>
            <a:off x="9747251" y="668867"/>
            <a:ext cx="23283" cy="6350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B31DC1F-77A2-44A4-9AEA-CA79484FFF92}"/>
              </a:ext>
            </a:extLst>
          </p:cNvPr>
          <p:cNvSpPr>
            <a:spLocks/>
          </p:cNvSpPr>
          <p:nvPr/>
        </p:nvSpPr>
        <p:spPr bwMode="auto">
          <a:xfrm>
            <a:off x="9795934" y="751417"/>
            <a:ext cx="38100" cy="23283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E4048911-D427-4106-A399-FCE0AF708A9A}"/>
              </a:ext>
            </a:extLst>
          </p:cNvPr>
          <p:cNvSpPr>
            <a:spLocks/>
          </p:cNvSpPr>
          <p:nvPr/>
        </p:nvSpPr>
        <p:spPr bwMode="auto">
          <a:xfrm>
            <a:off x="9690101" y="694267"/>
            <a:ext cx="150284" cy="162984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890C8F4-B3BE-41FC-8FFA-1E9FFF94DAA0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668867"/>
            <a:ext cx="207433" cy="194733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A0FAA-5929-44A3-B814-A148C7C65154}"/>
              </a:ext>
            </a:extLst>
          </p:cNvPr>
          <p:cNvGrpSpPr/>
          <p:nvPr/>
        </p:nvGrpSpPr>
        <p:grpSpPr>
          <a:xfrm>
            <a:off x="10645672" y="657060"/>
            <a:ext cx="206081" cy="206081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0E61A1E-02EB-4927-8763-E365D7DF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6AB43CA-709E-4725-9B6E-5074530A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BA3AA1E-86DB-4DF6-9DC0-35E8DBF07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12B1499-4DC5-4E47-B66C-0ADFA250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Freeform 23">
            <a:extLst>
              <a:ext uri="{FF2B5EF4-FFF2-40B4-BE49-F238E27FC236}">
                <a16:creationId xmlns:a16="http://schemas.microsoft.com/office/drawing/2014/main" id="{FD24209D-8D48-4DD6-8D76-5EBA50CBDF8C}"/>
              </a:ext>
            </a:extLst>
          </p:cNvPr>
          <p:cNvSpPr>
            <a:spLocks/>
          </p:cNvSpPr>
          <p:nvPr/>
        </p:nvSpPr>
        <p:spPr bwMode="auto">
          <a:xfrm>
            <a:off x="8684684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19C8630F-53AE-41B0-92B7-EF74D0D072B3}"/>
              </a:ext>
            </a:extLst>
          </p:cNvPr>
          <p:cNvSpPr>
            <a:spLocks/>
          </p:cNvSpPr>
          <p:nvPr/>
        </p:nvSpPr>
        <p:spPr bwMode="auto">
          <a:xfrm>
            <a:off x="11140018" y="700618"/>
            <a:ext cx="179916" cy="162983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D6148561-7D13-4821-BB21-DEF9F33C44C3}"/>
              </a:ext>
            </a:extLst>
          </p:cNvPr>
          <p:cNvSpPr>
            <a:spLocks/>
          </p:cNvSpPr>
          <p:nvPr/>
        </p:nvSpPr>
        <p:spPr bwMode="auto">
          <a:xfrm>
            <a:off x="11176000" y="681567"/>
            <a:ext cx="169333" cy="137584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126341B4-62C2-4DD4-A0AB-0A5C45CC8098}"/>
              </a:ext>
            </a:extLst>
          </p:cNvPr>
          <p:cNvSpPr>
            <a:spLocks/>
          </p:cNvSpPr>
          <p:nvPr/>
        </p:nvSpPr>
        <p:spPr bwMode="auto">
          <a:xfrm>
            <a:off x="6705601" y="1155700"/>
            <a:ext cx="198967" cy="194733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711F6D-5536-48E5-8A37-C6B03408B987}"/>
              </a:ext>
            </a:extLst>
          </p:cNvPr>
          <p:cNvSpPr>
            <a:spLocks/>
          </p:cNvSpPr>
          <p:nvPr/>
        </p:nvSpPr>
        <p:spPr bwMode="auto">
          <a:xfrm>
            <a:off x="8754534" y="1231901"/>
            <a:ext cx="48684" cy="48684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F5BAEE39-B3AF-4A72-A911-26CDF607E5A8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1162051"/>
            <a:ext cx="182033" cy="188383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748D34BE-19EF-4BA0-81ED-851A29062A25}"/>
              </a:ext>
            </a:extLst>
          </p:cNvPr>
          <p:cNvSpPr>
            <a:spLocks noEditPoints="1"/>
          </p:cNvSpPr>
          <p:nvPr/>
        </p:nvSpPr>
        <p:spPr bwMode="auto">
          <a:xfrm>
            <a:off x="7666568" y="1181100"/>
            <a:ext cx="243417" cy="143933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CCECFDD9-60FC-4DA5-9810-114266FFED23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1181100"/>
            <a:ext cx="243416" cy="143933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7FF0366B-9ADE-4E75-80A6-083C719279F0}"/>
              </a:ext>
            </a:extLst>
          </p:cNvPr>
          <p:cNvSpPr>
            <a:spLocks/>
          </p:cNvSpPr>
          <p:nvPr/>
        </p:nvSpPr>
        <p:spPr bwMode="auto">
          <a:xfrm>
            <a:off x="7192434" y="1181100"/>
            <a:ext cx="131233" cy="254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350EFDFC-7662-47BA-ABBC-24138782CBBC}"/>
              </a:ext>
            </a:extLst>
          </p:cNvPr>
          <p:cNvSpPr>
            <a:spLocks/>
          </p:cNvSpPr>
          <p:nvPr/>
        </p:nvSpPr>
        <p:spPr bwMode="auto">
          <a:xfrm>
            <a:off x="7192434" y="1305985"/>
            <a:ext cx="131233" cy="19049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id="{90A6275D-CF27-4F24-B238-8484901CE09B}"/>
              </a:ext>
            </a:extLst>
          </p:cNvPr>
          <p:cNvSpPr>
            <a:spLocks/>
          </p:cNvSpPr>
          <p:nvPr/>
        </p:nvSpPr>
        <p:spPr bwMode="auto">
          <a:xfrm>
            <a:off x="7192433" y="1244600"/>
            <a:ext cx="25400" cy="19051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E51ED21-2666-47FB-B591-E01CC3F26AF2}"/>
              </a:ext>
            </a:extLst>
          </p:cNvPr>
          <p:cNvSpPr>
            <a:spLocks/>
          </p:cNvSpPr>
          <p:nvPr/>
        </p:nvSpPr>
        <p:spPr bwMode="auto">
          <a:xfrm>
            <a:off x="7310967" y="1244600"/>
            <a:ext cx="86784" cy="19051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5DFD0FD1-CF2A-4D1C-8BC2-84E602C733AA}"/>
              </a:ext>
            </a:extLst>
          </p:cNvPr>
          <p:cNvSpPr>
            <a:spLocks/>
          </p:cNvSpPr>
          <p:nvPr/>
        </p:nvSpPr>
        <p:spPr bwMode="auto">
          <a:xfrm>
            <a:off x="7336367" y="1162051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1D543648-F745-4D01-BD3E-0CA5609A0260}"/>
              </a:ext>
            </a:extLst>
          </p:cNvPr>
          <p:cNvSpPr>
            <a:spLocks/>
          </p:cNvSpPr>
          <p:nvPr/>
        </p:nvSpPr>
        <p:spPr bwMode="auto">
          <a:xfrm>
            <a:off x="7236885" y="1225551"/>
            <a:ext cx="61383" cy="61383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22607078-3EA3-46BE-829C-E4633AE5B68D}"/>
              </a:ext>
            </a:extLst>
          </p:cNvPr>
          <p:cNvSpPr>
            <a:spLocks/>
          </p:cNvSpPr>
          <p:nvPr/>
        </p:nvSpPr>
        <p:spPr bwMode="auto">
          <a:xfrm>
            <a:off x="7336367" y="1286934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id="{119B6879-AF72-4AC1-AB24-EB8A8A6A0646}"/>
              </a:ext>
            </a:extLst>
          </p:cNvPr>
          <p:cNvSpPr>
            <a:spLocks noEditPoints="1"/>
          </p:cNvSpPr>
          <p:nvPr/>
        </p:nvSpPr>
        <p:spPr bwMode="auto">
          <a:xfrm>
            <a:off x="9165168" y="1149352"/>
            <a:ext cx="207433" cy="207433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id="{261201D1-092D-486D-93FE-D67DE14D3371}"/>
              </a:ext>
            </a:extLst>
          </p:cNvPr>
          <p:cNvSpPr>
            <a:spLocks noEditPoints="1"/>
          </p:cNvSpPr>
          <p:nvPr/>
        </p:nvSpPr>
        <p:spPr bwMode="auto">
          <a:xfrm>
            <a:off x="10138834" y="1145117"/>
            <a:ext cx="226484" cy="211667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F0FC0C69-A973-48A1-AB06-07341E118723}"/>
              </a:ext>
            </a:extLst>
          </p:cNvPr>
          <p:cNvSpPr>
            <a:spLocks noEditPoints="1"/>
          </p:cNvSpPr>
          <p:nvPr/>
        </p:nvSpPr>
        <p:spPr bwMode="auto">
          <a:xfrm>
            <a:off x="9690100" y="1149352"/>
            <a:ext cx="143933" cy="207433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id="{CAF32F93-DE24-4902-A313-C405F96DEB85}"/>
              </a:ext>
            </a:extLst>
          </p:cNvPr>
          <p:cNvSpPr>
            <a:spLocks/>
          </p:cNvSpPr>
          <p:nvPr/>
        </p:nvSpPr>
        <p:spPr bwMode="auto">
          <a:xfrm>
            <a:off x="10644718" y="1162051"/>
            <a:ext cx="207433" cy="82549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id="{37C3BFF4-6F8E-4DB4-81BF-F0A20D495359}"/>
              </a:ext>
            </a:extLst>
          </p:cNvPr>
          <p:cNvSpPr>
            <a:spLocks/>
          </p:cNvSpPr>
          <p:nvPr/>
        </p:nvSpPr>
        <p:spPr bwMode="auto">
          <a:xfrm>
            <a:off x="10644718" y="1263651"/>
            <a:ext cx="207433" cy="86783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id="{0389B9CA-F8AB-4FA7-8256-9D24B9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3668" y="1149351"/>
            <a:ext cx="218017" cy="213783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710C8CCE-28E2-4DC8-A0F8-5745724BB724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1674285"/>
            <a:ext cx="249767" cy="156633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6782F9BC-46F4-4835-B127-787E8C1CB3E3}"/>
              </a:ext>
            </a:extLst>
          </p:cNvPr>
          <p:cNvSpPr>
            <a:spLocks/>
          </p:cNvSpPr>
          <p:nvPr/>
        </p:nvSpPr>
        <p:spPr bwMode="auto">
          <a:xfrm>
            <a:off x="7192434" y="1780118"/>
            <a:ext cx="205317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3F7DE56E-3665-4907-B4F8-4622C17AD9F2}"/>
              </a:ext>
            </a:extLst>
          </p:cNvPr>
          <p:cNvSpPr>
            <a:spLocks/>
          </p:cNvSpPr>
          <p:nvPr/>
        </p:nvSpPr>
        <p:spPr bwMode="auto">
          <a:xfrm>
            <a:off x="7247467" y="1644652"/>
            <a:ext cx="101600" cy="131233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BEE74844-D759-456E-89B7-F4242CE55781}"/>
              </a:ext>
            </a:extLst>
          </p:cNvPr>
          <p:cNvSpPr>
            <a:spLocks/>
          </p:cNvSpPr>
          <p:nvPr/>
        </p:nvSpPr>
        <p:spPr bwMode="auto">
          <a:xfrm>
            <a:off x="9677400" y="1644651"/>
            <a:ext cx="169333" cy="93133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ABFED2A-EF45-48A1-B581-6075CBE3B9AB}"/>
              </a:ext>
            </a:extLst>
          </p:cNvPr>
          <p:cNvSpPr>
            <a:spLocks/>
          </p:cNvSpPr>
          <p:nvPr/>
        </p:nvSpPr>
        <p:spPr bwMode="auto">
          <a:xfrm>
            <a:off x="9658352" y="1737785"/>
            <a:ext cx="207433" cy="112183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628B2A3B-D742-42DA-9568-2C027A665D0C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F1298549-2138-4D9B-A056-E41688EDA2D2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83663B5C-DBC0-4102-A7C0-2872363DD4FA}"/>
              </a:ext>
            </a:extLst>
          </p:cNvPr>
          <p:cNvSpPr>
            <a:spLocks/>
          </p:cNvSpPr>
          <p:nvPr/>
        </p:nvSpPr>
        <p:spPr bwMode="auto">
          <a:xfrm>
            <a:off x="7742767" y="1638301"/>
            <a:ext cx="99484" cy="141817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372937F-1337-480F-9770-A11C3AEC0D83}"/>
              </a:ext>
            </a:extLst>
          </p:cNvPr>
          <p:cNvSpPr>
            <a:spLocks/>
          </p:cNvSpPr>
          <p:nvPr/>
        </p:nvSpPr>
        <p:spPr bwMode="auto">
          <a:xfrm>
            <a:off x="7685618" y="1780118"/>
            <a:ext cx="205316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EBB31334-2F57-4F8F-8AF8-A15F9CED4A59}"/>
              </a:ext>
            </a:extLst>
          </p:cNvPr>
          <p:cNvSpPr>
            <a:spLocks/>
          </p:cNvSpPr>
          <p:nvPr/>
        </p:nvSpPr>
        <p:spPr bwMode="auto">
          <a:xfrm>
            <a:off x="8242300" y="1706034"/>
            <a:ext cx="86784" cy="31751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id="{D3DF5CA4-0B9C-4711-97C3-547D312B84C1}"/>
              </a:ext>
            </a:extLst>
          </p:cNvPr>
          <p:cNvSpPr>
            <a:spLocks/>
          </p:cNvSpPr>
          <p:nvPr/>
        </p:nvSpPr>
        <p:spPr bwMode="auto">
          <a:xfrm>
            <a:off x="8229601" y="1725085"/>
            <a:ext cx="105833" cy="61383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id="{0A2EC0EF-60F2-469C-B789-88696621AAB2}"/>
              </a:ext>
            </a:extLst>
          </p:cNvPr>
          <p:cNvSpPr>
            <a:spLocks/>
          </p:cNvSpPr>
          <p:nvPr/>
        </p:nvSpPr>
        <p:spPr bwMode="auto">
          <a:xfrm>
            <a:off x="8159751" y="1750485"/>
            <a:ext cx="230716" cy="112183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id="{04C64E2E-CE25-40B3-B57A-93F75BB3D4ED}"/>
              </a:ext>
            </a:extLst>
          </p:cNvPr>
          <p:cNvSpPr>
            <a:spLocks/>
          </p:cNvSpPr>
          <p:nvPr/>
        </p:nvSpPr>
        <p:spPr bwMode="auto">
          <a:xfrm>
            <a:off x="8172451" y="1638300"/>
            <a:ext cx="230716" cy="112184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id="{E5C2D73D-A2D4-4E3D-BD6B-86DBCD636A61}"/>
              </a:ext>
            </a:extLst>
          </p:cNvPr>
          <p:cNvSpPr>
            <a:spLocks/>
          </p:cNvSpPr>
          <p:nvPr/>
        </p:nvSpPr>
        <p:spPr bwMode="auto">
          <a:xfrm>
            <a:off x="8729134" y="1631951"/>
            <a:ext cx="93133" cy="86783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id="{96B0A494-284A-4606-8B12-A7EFD4614386}"/>
              </a:ext>
            </a:extLst>
          </p:cNvPr>
          <p:cNvSpPr>
            <a:spLocks/>
          </p:cNvSpPr>
          <p:nvPr/>
        </p:nvSpPr>
        <p:spPr bwMode="auto">
          <a:xfrm>
            <a:off x="8684685" y="1737785"/>
            <a:ext cx="182033" cy="55033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id="{3B9FB7BE-D466-4AC6-AAEC-8767B1526249}"/>
              </a:ext>
            </a:extLst>
          </p:cNvPr>
          <p:cNvSpPr>
            <a:spLocks/>
          </p:cNvSpPr>
          <p:nvPr/>
        </p:nvSpPr>
        <p:spPr bwMode="auto">
          <a:xfrm>
            <a:off x="8671985" y="1756833"/>
            <a:ext cx="207433" cy="112184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id="{2B06B1E2-492E-48F1-A45C-047919FBE57B}"/>
              </a:ext>
            </a:extLst>
          </p:cNvPr>
          <p:cNvSpPr>
            <a:spLocks/>
          </p:cNvSpPr>
          <p:nvPr/>
        </p:nvSpPr>
        <p:spPr bwMode="auto">
          <a:xfrm>
            <a:off x="9222318" y="1638300"/>
            <a:ext cx="93133" cy="86784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7" name="Group 575">
            <a:extLst>
              <a:ext uri="{FF2B5EF4-FFF2-40B4-BE49-F238E27FC236}">
                <a16:creationId xmlns:a16="http://schemas.microsoft.com/office/drawing/2014/main" id="{2B86208A-C59A-4E4D-BEA5-EED8D794D070}"/>
              </a:ext>
            </a:extLst>
          </p:cNvPr>
          <p:cNvGrpSpPr>
            <a:grpSpLocks/>
          </p:cNvGrpSpPr>
          <p:nvPr/>
        </p:nvGrpSpPr>
        <p:grpSpPr bwMode="auto">
          <a:xfrm>
            <a:off x="9165168" y="1737785"/>
            <a:ext cx="207433" cy="131233"/>
            <a:chOff x="9165652" y="1737410"/>
            <a:chExt cx="206080" cy="131138"/>
          </a:xfrm>
        </p:grpSpPr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9A976996-D677-461F-9FDB-CAB9AFC1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50BEB7D9-3A97-48A9-A8C0-C2DD43AB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0" name="Freeform 63">
            <a:extLst>
              <a:ext uri="{FF2B5EF4-FFF2-40B4-BE49-F238E27FC236}">
                <a16:creationId xmlns:a16="http://schemas.microsoft.com/office/drawing/2014/main" id="{3E67D82C-4A95-450D-A41D-5AC5B1FF90AA}"/>
              </a:ext>
            </a:extLst>
          </p:cNvPr>
          <p:cNvSpPr>
            <a:spLocks/>
          </p:cNvSpPr>
          <p:nvPr/>
        </p:nvSpPr>
        <p:spPr bwMode="auto">
          <a:xfrm>
            <a:off x="10134600" y="1763185"/>
            <a:ext cx="160867" cy="105833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4">
            <a:extLst>
              <a:ext uri="{FF2B5EF4-FFF2-40B4-BE49-F238E27FC236}">
                <a16:creationId xmlns:a16="http://schemas.microsoft.com/office/drawing/2014/main" id="{9584E22F-46BE-4207-A680-F229C840FB67}"/>
              </a:ext>
            </a:extLst>
          </p:cNvPr>
          <p:cNvSpPr>
            <a:spLocks/>
          </p:cNvSpPr>
          <p:nvPr/>
        </p:nvSpPr>
        <p:spPr bwMode="auto">
          <a:xfrm>
            <a:off x="10145184" y="1750484"/>
            <a:ext cx="124883" cy="42333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5">
            <a:extLst>
              <a:ext uri="{FF2B5EF4-FFF2-40B4-BE49-F238E27FC236}">
                <a16:creationId xmlns:a16="http://schemas.microsoft.com/office/drawing/2014/main" id="{34998515-1DB5-4D5A-A2FA-86D6C2B20B05}"/>
              </a:ext>
            </a:extLst>
          </p:cNvPr>
          <p:cNvSpPr>
            <a:spLocks noEditPoints="1"/>
          </p:cNvSpPr>
          <p:nvPr/>
        </p:nvSpPr>
        <p:spPr bwMode="auto">
          <a:xfrm>
            <a:off x="10253134" y="1625601"/>
            <a:ext cx="124884" cy="124884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">
            <a:extLst>
              <a:ext uri="{FF2B5EF4-FFF2-40B4-BE49-F238E27FC236}">
                <a16:creationId xmlns:a16="http://schemas.microsoft.com/office/drawing/2014/main" id="{FDFDA840-B423-4CEC-9167-AF5E6802C58C}"/>
              </a:ext>
            </a:extLst>
          </p:cNvPr>
          <p:cNvSpPr>
            <a:spLocks noEditPoints="1"/>
          </p:cNvSpPr>
          <p:nvPr/>
        </p:nvSpPr>
        <p:spPr bwMode="auto">
          <a:xfrm>
            <a:off x="7711018" y="2137834"/>
            <a:ext cx="173567" cy="205317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AA093A2F-AD3D-44D3-BB1A-89777EC7A3AD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1655234"/>
            <a:ext cx="207433" cy="182033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8">
            <a:extLst>
              <a:ext uri="{FF2B5EF4-FFF2-40B4-BE49-F238E27FC236}">
                <a16:creationId xmlns:a16="http://schemas.microsoft.com/office/drawing/2014/main" id="{4BB90FBE-46DA-4834-AD6B-A280F4430154}"/>
              </a:ext>
            </a:extLst>
          </p:cNvPr>
          <p:cNvSpPr>
            <a:spLocks/>
          </p:cNvSpPr>
          <p:nvPr/>
        </p:nvSpPr>
        <p:spPr bwMode="auto">
          <a:xfrm>
            <a:off x="7266518" y="21378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9">
            <a:extLst>
              <a:ext uri="{FF2B5EF4-FFF2-40B4-BE49-F238E27FC236}">
                <a16:creationId xmlns:a16="http://schemas.microsoft.com/office/drawing/2014/main" id="{AD8DB015-F111-404A-9AD9-53DD4BF5BB84}"/>
              </a:ext>
            </a:extLst>
          </p:cNvPr>
          <p:cNvSpPr>
            <a:spLocks/>
          </p:cNvSpPr>
          <p:nvPr/>
        </p:nvSpPr>
        <p:spPr bwMode="auto">
          <a:xfrm>
            <a:off x="7247467" y="2199218"/>
            <a:ext cx="101600" cy="143933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7" name="Group 582">
            <a:extLst>
              <a:ext uri="{FF2B5EF4-FFF2-40B4-BE49-F238E27FC236}">
                <a16:creationId xmlns:a16="http://schemas.microsoft.com/office/drawing/2014/main" id="{3697C98C-B967-4F5A-9E4B-00B03D08A44C}"/>
              </a:ext>
            </a:extLst>
          </p:cNvPr>
          <p:cNvGrpSpPr>
            <a:grpSpLocks/>
          </p:cNvGrpSpPr>
          <p:nvPr/>
        </p:nvGrpSpPr>
        <p:grpSpPr bwMode="auto">
          <a:xfrm>
            <a:off x="11120968" y="1644651"/>
            <a:ext cx="243417" cy="224367"/>
            <a:chOff x="11120275" y="1643735"/>
            <a:chExt cx="243549" cy="224818"/>
          </a:xfrm>
        </p:grpSpPr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B45742D1-0524-4C5C-AC93-DEE6E768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A87AAADC-6D2B-4B0E-A233-798E5DE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C1F32628-DA79-4A26-9E8E-A83E0C0DA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1" name="Freeform 73">
            <a:extLst>
              <a:ext uri="{FF2B5EF4-FFF2-40B4-BE49-F238E27FC236}">
                <a16:creationId xmlns:a16="http://schemas.microsoft.com/office/drawing/2014/main" id="{4BD89ED6-6EA2-47D2-A3AB-E06E4B1B1F84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137834"/>
            <a:ext cx="205317" cy="205317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2E79614B-D310-44B5-9657-CD3994174F56}"/>
              </a:ext>
            </a:extLst>
          </p:cNvPr>
          <p:cNvSpPr>
            <a:spLocks/>
          </p:cNvSpPr>
          <p:nvPr/>
        </p:nvSpPr>
        <p:spPr bwMode="auto">
          <a:xfrm>
            <a:off x="6773334" y="21505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A46FC679-F6B3-4E81-A81E-1744A46DFEDF}"/>
              </a:ext>
            </a:extLst>
          </p:cNvPr>
          <p:cNvSpPr>
            <a:spLocks/>
          </p:cNvSpPr>
          <p:nvPr/>
        </p:nvSpPr>
        <p:spPr bwMode="auto">
          <a:xfrm>
            <a:off x="6754284" y="2211918"/>
            <a:ext cx="101600" cy="131233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692FA4B8-D6CA-4472-9A7B-78C95145C7FC}"/>
              </a:ext>
            </a:extLst>
          </p:cNvPr>
          <p:cNvSpPr>
            <a:spLocks/>
          </p:cNvSpPr>
          <p:nvPr/>
        </p:nvSpPr>
        <p:spPr bwMode="auto">
          <a:xfrm>
            <a:off x="8691033" y="2199218"/>
            <a:ext cx="86784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28FB876A-CB94-4D02-A0EB-7DC0E8E546D1}"/>
              </a:ext>
            </a:extLst>
          </p:cNvPr>
          <p:cNvSpPr>
            <a:spLocks/>
          </p:cNvSpPr>
          <p:nvPr/>
        </p:nvSpPr>
        <p:spPr bwMode="auto">
          <a:xfrm>
            <a:off x="8652933" y="2292352"/>
            <a:ext cx="162984" cy="69849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9684BAF1-C014-44E1-B1BA-AE223885FE4D}"/>
              </a:ext>
            </a:extLst>
          </p:cNvPr>
          <p:cNvSpPr>
            <a:spLocks/>
          </p:cNvSpPr>
          <p:nvPr/>
        </p:nvSpPr>
        <p:spPr bwMode="auto">
          <a:xfrm>
            <a:off x="8796867" y="2154767"/>
            <a:ext cx="82551" cy="8890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9D2C1D08-EF94-4045-A21B-357881AE5DF8}"/>
              </a:ext>
            </a:extLst>
          </p:cNvPr>
          <p:cNvSpPr>
            <a:spLocks/>
          </p:cNvSpPr>
          <p:nvPr/>
        </p:nvSpPr>
        <p:spPr bwMode="auto">
          <a:xfrm>
            <a:off x="9184218" y="2199218"/>
            <a:ext cx="86783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31A258EF-FF9D-4764-AE05-6F4A3D94050B}"/>
              </a:ext>
            </a:extLst>
          </p:cNvPr>
          <p:cNvSpPr>
            <a:spLocks/>
          </p:cNvSpPr>
          <p:nvPr/>
        </p:nvSpPr>
        <p:spPr bwMode="auto">
          <a:xfrm>
            <a:off x="9146118" y="2292352"/>
            <a:ext cx="162983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Rectangle 81">
            <a:extLst>
              <a:ext uri="{FF2B5EF4-FFF2-40B4-BE49-F238E27FC236}">
                <a16:creationId xmlns:a16="http://schemas.microsoft.com/office/drawing/2014/main" id="{ADCE7961-1C73-44BB-8C67-40B4B7D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171AF13-8501-4492-81FE-78D4FEE4E77F}"/>
              </a:ext>
            </a:extLst>
          </p:cNvPr>
          <p:cNvSpPr>
            <a:spLocks/>
          </p:cNvSpPr>
          <p:nvPr/>
        </p:nvSpPr>
        <p:spPr bwMode="auto">
          <a:xfrm>
            <a:off x="9677401" y="2199218"/>
            <a:ext cx="82551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1D2A92D7-0D40-4EBA-A458-EFE446B3F1F4}"/>
              </a:ext>
            </a:extLst>
          </p:cNvPr>
          <p:cNvSpPr>
            <a:spLocks/>
          </p:cNvSpPr>
          <p:nvPr/>
        </p:nvSpPr>
        <p:spPr bwMode="auto">
          <a:xfrm>
            <a:off x="9639300" y="2292352"/>
            <a:ext cx="162984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55F5EA17-22E0-432F-991F-27052DF203AD}"/>
              </a:ext>
            </a:extLst>
          </p:cNvPr>
          <p:cNvSpPr>
            <a:spLocks/>
          </p:cNvSpPr>
          <p:nvPr/>
        </p:nvSpPr>
        <p:spPr bwMode="auto">
          <a:xfrm>
            <a:off x="9776885" y="2167467"/>
            <a:ext cx="95249" cy="762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634D1AC6-F987-45E8-BA18-B7B190C13AB3}"/>
              </a:ext>
            </a:extLst>
          </p:cNvPr>
          <p:cNvSpPr>
            <a:spLocks/>
          </p:cNvSpPr>
          <p:nvPr/>
        </p:nvSpPr>
        <p:spPr bwMode="auto">
          <a:xfrm>
            <a:off x="10170584" y="2279651"/>
            <a:ext cx="169333" cy="82549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2BA9B6C3-7DA2-478B-8973-C8754CA1F907}"/>
              </a:ext>
            </a:extLst>
          </p:cNvPr>
          <p:cNvSpPr>
            <a:spLocks/>
          </p:cNvSpPr>
          <p:nvPr/>
        </p:nvSpPr>
        <p:spPr bwMode="auto">
          <a:xfrm>
            <a:off x="10276418" y="2186518"/>
            <a:ext cx="69849" cy="8890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12984570-3EE4-48A6-88E6-92AF4DE4A586}"/>
              </a:ext>
            </a:extLst>
          </p:cNvPr>
          <p:cNvSpPr>
            <a:spLocks/>
          </p:cNvSpPr>
          <p:nvPr/>
        </p:nvSpPr>
        <p:spPr bwMode="auto">
          <a:xfrm>
            <a:off x="10202334" y="2154767"/>
            <a:ext cx="105833" cy="107951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6EA0E88-3F9A-401A-827E-26604882A3B6}"/>
              </a:ext>
            </a:extLst>
          </p:cNvPr>
          <p:cNvSpPr>
            <a:spLocks noEditPoints="1"/>
          </p:cNvSpPr>
          <p:nvPr/>
        </p:nvSpPr>
        <p:spPr bwMode="auto">
          <a:xfrm>
            <a:off x="10695518" y="2150534"/>
            <a:ext cx="105833" cy="124884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E9BA7ACC-EF06-4462-8D05-6BAF3C446BEE}"/>
              </a:ext>
            </a:extLst>
          </p:cNvPr>
          <p:cNvSpPr>
            <a:spLocks/>
          </p:cNvSpPr>
          <p:nvPr/>
        </p:nvSpPr>
        <p:spPr bwMode="auto">
          <a:xfrm>
            <a:off x="10714567" y="2279652"/>
            <a:ext cx="67733" cy="44449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EFBDAD5F-7BA8-4BBC-AF20-7745B82F1D68}"/>
              </a:ext>
            </a:extLst>
          </p:cNvPr>
          <p:cNvSpPr>
            <a:spLocks/>
          </p:cNvSpPr>
          <p:nvPr/>
        </p:nvSpPr>
        <p:spPr bwMode="auto">
          <a:xfrm>
            <a:off x="10663767" y="2292352"/>
            <a:ext cx="76200" cy="69849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A90A1A60-A600-43C1-A382-26B8BF3A1DD3}"/>
              </a:ext>
            </a:extLst>
          </p:cNvPr>
          <p:cNvSpPr>
            <a:spLocks/>
          </p:cNvSpPr>
          <p:nvPr/>
        </p:nvSpPr>
        <p:spPr bwMode="auto">
          <a:xfrm>
            <a:off x="10759018" y="2292352"/>
            <a:ext cx="67733" cy="69849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37FD3B7-1528-4A7E-9329-80E29310CFD5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2150534"/>
            <a:ext cx="143933" cy="124884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AD45890F-3BB8-45A9-B3F9-1511F4B22452}"/>
              </a:ext>
            </a:extLst>
          </p:cNvPr>
          <p:cNvSpPr>
            <a:spLocks noEditPoints="1"/>
          </p:cNvSpPr>
          <p:nvPr/>
        </p:nvSpPr>
        <p:spPr bwMode="auto">
          <a:xfrm>
            <a:off x="11156951" y="2279651"/>
            <a:ext cx="162983" cy="82549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F4A8EBFD-7468-4EAE-99D9-F903BC5BA188}"/>
              </a:ext>
            </a:extLst>
          </p:cNvPr>
          <p:cNvSpPr>
            <a:spLocks noEditPoints="1"/>
          </p:cNvSpPr>
          <p:nvPr/>
        </p:nvSpPr>
        <p:spPr bwMode="auto">
          <a:xfrm>
            <a:off x="6743701" y="2611967"/>
            <a:ext cx="124884" cy="150284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FE67F5EA-5F78-49AA-941C-491224C34DB0}"/>
              </a:ext>
            </a:extLst>
          </p:cNvPr>
          <p:cNvSpPr>
            <a:spLocks/>
          </p:cNvSpPr>
          <p:nvPr/>
        </p:nvSpPr>
        <p:spPr bwMode="auto">
          <a:xfrm>
            <a:off x="6724651" y="2781301"/>
            <a:ext cx="35983" cy="74084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738FC4FE-1654-4040-A3F5-611035AD4CC5}"/>
              </a:ext>
            </a:extLst>
          </p:cNvPr>
          <p:cNvSpPr>
            <a:spLocks noEditPoints="1"/>
          </p:cNvSpPr>
          <p:nvPr/>
        </p:nvSpPr>
        <p:spPr bwMode="auto">
          <a:xfrm>
            <a:off x="6773333" y="2774952"/>
            <a:ext cx="112184" cy="80433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EE8A8D8F-10EE-4BF9-B353-A92414D28EE8}"/>
              </a:ext>
            </a:extLst>
          </p:cNvPr>
          <p:cNvSpPr>
            <a:spLocks/>
          </p:cNvSpPr>
          <p:nvPr/>
        </p:nvSpPr>
        <p:spPr bwMode="auto">
          <a:xfrm>
            <a:off x="7217833" y="2781301"/>
            <a:ext cx="160867" cy="74084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D59C31FB-C935-4209-9DC2-2AADC3D83480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2650067"/>
            <a:ext cx="143933" cy="112184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3D1B745C-5236-4A01-BE2A-033514211E4F}"/>
              </a:ext>
            </a:extLst>
          </p:cNvPr>
          <p:cNvSpPr>
            <a:spLocks/>
          </p:cNvSpPr>
          <p:nvPr/>
        </p:nvSpPr>
        <p:spPr bwMode="auto">
          <a:xfrm>
            <a:off x="7685618" y="2631018"/>
            <a:ext cx="205316" cy="205316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72733919-9BB8-41B3-9079-C0E0285446EE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631018"/>
            <a:ext cx="205317" cy="205316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9402E50B-A0C8-41A7-A355-845EC10052E2}"/>
              </a:ext>
            </a:extLst>
          </p:cNvPr>
          <p:cNvSpPr>
            <a:spLocks/>
          </p:cNvSpPr>
          <p:nvPr/>
        </p:nvSpPr>
        <p:spPr bwMode="auto">
          <a:xfrm>
            <a:off x="9146117" y="2679701"/>
            <a:ext cx="175683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Rectangle 102">
            <a:extLst>
              <a:ext uri="{FF2B5EF4-FFF2-40B4-BE49-F238E27FC236}">
                <a16:creationId xmlns:a16="http://schemas.microsoft.com/office/drawing/2014/main" id="{59FA7CEF-62A0-47C6-9A75-02F7D470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01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01" name="Freeform 103">
            <a:extLst>
              <a:ext uri="{FF2B5EF4-FFF2-40B4-BE49-F238E27FC236}">
                <a16:creationId xmlns:a16="http://schemas.microsoft.com/office/drawing/2014/main" id="{977B2882-DE1E-4676-8D1B-FA040C509DC4}"/>
              </a:ext>
            </a:extLst>
          </p:cNvPr>
          <p:cNvSpPr>
            <a:spLocks/>
          </p:cNvSpPr>
          <p:nvPr/>
        </p:nvSpPr>
        <p:spPr bwMode="auto">
          <a:xfrm>
            <a:off x="9639301" y="2679701"/>
            <a:ext cx="175684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104">
            <a:extLst>
              <a:ext uri="{FF2B5EF4-FFF2-40B4-BE49-F238E27FC236}">
                <a16:creationId xmlns:a16="http://schemas.microsoft.com/office/drawing/2014/main" id="{6D960860-5596-4B66-8876-F0DAC9B78EE9}"/>
              </a:ext>
            </a:extLst>
          </p:cNvPr>
          <p:cNvSpPr>
            <a:spLocks/>
          </p:cNvSpPr>
          <p:nvPr/>
        </p:nvSpPr>
        <p:spPr bwMode="auto">
          <a:xfrm>
            <a:off x="9764184" y="2631017"/>
            <a:ext cx="101600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105">
            <a:extLst>
              <a:ext uri="{FF2B5EF4-FFF2-40B4-BE49-F238E27FC236}">
                <a16:creationId xmlns:a16="http://schemas.microsoft.com/office/drawing/2014/main" id="{856562F8-4D04-4358-B3DB-0C4559A00CD3}"/>
              </a:ext>
            </a:extLst>
          </p:cNvPr>
          <p:cNvSpPr>
            <a:spLocks/>
          </p:cNvSpPr>
          <p:nvPr/>
        </p:nvSpPr>
        <p:spPr bwMode="auto">
          <a:xfrm>
            <a:off x="10134601" y="2679701"/>
            <a:ext cx="173567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106">
            <a:extLst>
              <a:ext uri="{FF2B5EF4-FFF2-40B4-BE49-F238E27FC236}">
                <a16:creationId xmlns:a16="http://schemas.microsoft.com/office/drawing/2014/main" id="{A107E40E-4760-40A4-BA0B-07459B463FFC}"/>
              </a:ext>
            </a:extLst>
          </p:cNvPr>
          <p:cNvSpPr>
            <a:spLocks/>
          </p:cNvSpPr>
          <p:nvPr/>
        </p:nvSpPr>
        <p:spPr bwMode="auto">
          <a:xfrm>
            <a:off x="10263718" y="2631018"/>
            <a:ext cx="82549" cy="80433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107">
            <a:extLst>
              <a:ext uri="{FF2B5EF4-FFF2-40B4-BE49-F238E27FC236}">
                <a16:creationId xmlns:a16="http://schemas.microsoft.com/office/drawing/2014/main" id="{CACC0E2C-F26B-425D-A75B-4FD6059A0C51}"/>
              </a:ext>
            </a:extLst>
          </p:cNvPr>
          <p:cNvSpPr>
            <a:spLocks/>
          </p:cNvSpPr>
          <p:nvPr/>
        </p:nvSpPr>
        <p:spPr bwMode="auto">
          <a:xfrm>
            <a:off x="8652934" y="26797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108">
            <a:extLst>
              <a:ext uri="{FF2B5EF4-FFF2-40B4-BE49-F238E27FC236}">
                <a16:creationId xmlns:a16="http://schemas.microsoft.com/office/drawing/2014/main" id="{1E2FEAA8-96DC-4C8D-B871-9187590F831F}"/>
              </a:ext>
            </a:extLst>
          </p:cNvPr>
          <p:cNvSpPr>
            <a:spLocks/>
          </p:cNvSpPr>
          <p:nvPr/>
        </p:nvSpPr>
        <p:spPr bwMode="auto">
          <a:xfrm>
            <a:off x="8815918" y="2611968"/>
            <a:ext cx="80433" cy="80433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109">
            <a:extLst>
              <a:ext uri="{FF2B5EF4-FFF2-40B4-BE49-F238E27FC236}">
                <a16:creationId xmlns:a16="http://schemas.microsoft.com/office/drawing/2014/main" id="{3A29C2DB-B7FA-4323-8BC9-E02B0F477E0A}"/>
              </a:ext>
            </a:extLst>
          </p:cNvPr>
          <p:cNvSpPr>
            <a:spLocks/>
          </p:cNvSpPr>
          <p:nvPr/>
        </p:nvSpPr>
        <p:spPr bwMode="auto">
          <a:xfrm>
            <a:off x="11120968" y="2643718"/>
            <a:ext cx="243417" cy="131233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110">
            <a:extLst>
              <a:ext uri="{FF2B5EF4-FFF2-40B4-BE49-F238E27FC236}">
                <a16:creationId xmlns:a16="http://schemas.microsoft.com/office/drawing/2014/main" id="{C4F48AD7-A657-4B67-8D8C-104A64D78AB5}"/>
              </a:ext>
            </a:extLst>
          </p:cNvPr>
          <p:cNvSpPr>
            <a:spLocks/>
          </p:cNvSpPr>
          <p:nvPr/>
        </p:nvSpPr>
        <p:spPr bwMode="auto">
          <a:xfrm>
            <a:off x="11120968" y="2785533"/>
            <a:ext cx="243417" cy="69851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111">
            <a:extLst>
              <a:ext uri="{FF2B5EF4-FFF2-40B4-BE49-F238E27FC236}">
                <a16:creationId xmlns:a16="http://schemas.microsoft.com/office/drawing/2014/main" id="{FC18221A-892B-4CE4-9228-C757C33A9C5A}"/>
              </a:ext>
            </a:extLst>
          </p:cNvPr>
          <p:cNvSpPr>
            <a:spLocks noEditPoints="1"/>
          </p:cNvSpPr>
          <p:nvPr/>
        </p:nvSpPr>
        <p:spPr bwMode="auto">
          <a:xfrm>
            <a:off x="6699251" y="3268133"/>
            <a:ext cx="205316" cy="61384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49423CA2-5562-4834-A4F4-0DD54714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285" y="3160185"/>
            <a:ext cx="95249" cy="6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11" name="Freeform 113">
            <a:extLst>
              <a:ext uri="{FF2B5EF4-FFF2-40B4-BE49-F238E27FC236}">
                <a16:creationId xmlns:a16="http://schemas.microsoft.com/office/drawing/2014/main" id="{7665C3D8-E349-4C6C-816E-43ACCF2FA9EB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124201"/>
            <a:ext cx="160867" cy="131233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114">
            <a:extLst>
              <a:ext uri="{FF2B5EF4-FFF2-40B4-BE49-F238E27FC236}">
                <a16:creationId xmlns:a16="http://schemas.microsoft.com/office/drawing/2014/main" id="{B4C0DA34-80A9-4286-845C-60BCEB9C0EC2}"/>
              </a:ext>
            </a:extLst>
          </p:cNvPr>
          <p:cNvSpPr>
            <a:spLocks noEditPoints="1"/>
          </p:cNvSpPr>
          <p:nvPr/>
        </p:nvSpPr>
        <p:spPr bwMode="auto">
          <a:xfrm>
            <a:off x="10627784" y="2631018"/>
            <a:ext cx="243416" cy="205316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115">
            <a:extLst>
              <a:ext uri="{FF2B5EF4-FFF2-40B4-BE49-F238E27FC236}">
                <a16:creationId xmlns:a16="http://schemas.microsoft.com/office/drawing/2014/main" id="{8B162135-2937-4161-9F07-F9BB92FB3AA9}"/>
              </a:ext>
            </a:extLst>
          </p:cNvPr>
          <p:cNvSpPr>
            <a:spLocks/>
          </p:cNvSpPr>
          <p:nvPr/>
        </p:nvSpPr>
        <p:spPr bwMode="auto">
          <a:xfrm>
            <a:off x="7186085" y="3136900"/>
            <a:ext cx="224367" cy="118533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116">
            <a:extLst>
              <a:ext uri="{FF2B5EF4-FFF2-40B4-BE49-F238E27FC236}">
                <a16:creationId xmlns:a16="http://schemas.microsoft.com/office/drawing/2014/main" id="{A483E234-FB6B-4BC8-B1F7-153482B7E804}"/>
              </a:ext>
            </a:extLst>
          </p:cNvPr>
          <p:cNvSpPr>
            <a:spLocks/>
          </p:cNvSpPr>
          <p:nvPr/>
        </p:nvSpPr>
        <p:spPr bwMode="auto">
          <a:xfrm>
            <a:off x="7173385" y="3255433"/>
            <a:ext cx="249767" cy="61384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15" name="Group 580">
            <a:extLst>
              <a:ext uri="{FF2B5EF4-FFF2-40B4-BE49-F238E27FC236}">
                <a16:creationId xmlns:a16="http://schemas.microsoft.com/office/drawing/2014/main" id="{C004B75E-4FE7-4AE5-B21C-10AC899112FD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3143251"/>
            <a:ext cx="188384" cy="186267"/>
            <a:chOff x="8178974" y="3142487"/>
            <a:chExt cx="187343" cy="187345"/>
          </a:xfrm>
        </p:grpSpPr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8B434A2-1F4C-4E1C-B211-C6E36687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C91354E-34CC-4E09-AF70-569308E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213ED1-0EB6-469B-BDDA-E85C7438D4EF}"/>
              </a:ext>
            </a:extLst>
          </p:cNvPr>
          <p:cNvGrpSpPr/>
          <p:nvPr/>
        </p:nvGrpSpPr>
        <p:grpSpPr>
          <a:xfrm>
            <a:off x="7679392" y="3111265"/>
            <a:ext cx="218571" cy="224812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23AB6CFC-F1DE-4F98-BC0C-153EC292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EEEC713-0E8A-4597-A0AC-8D2EABF2D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21" name="Freeform 121">
            <a:extLst>
              <a:ext uri="{FF2B5EF4-FFF2-40B4-BE49-F238E27FC236}">
                <a16:creationId xmlns:a16="http://schemas.microsoft.com/office/drawing/2014/main" id="{C79E4E31-EB64-48DC-B6EE-B3B37AD066F2}"/>
              </a:ext>
            </a:extLst>
          </p:cNvPr>
          <p:cNvSpPr>
            <a:spLocks/>
          </p:cNvSpPr>
          <p:nvPr/>
        </p:nvSpPr>
        <p:spPr bwMode="auto">
          <a:xfrm>
            <a:off x="8777817" y="3124201"/>
            <a:ext cx="101600" cy="99484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0AC3DC1D-5000-42FD-87A2-02A12FBC4207}"/>
              </a:ext>
            </a:extLst>
          </p:cNvPr>
          <p:cNvSpPr>
            <a:spLocks/>
          </p:cNvSpPr>
          <p:nvPr/>
        </p:nvSpPr>
        <p:spPr bwMode="auto">
          <a:xfrm>
            <a:off x="8671984" y="3155951"/>
            <a:ext cx="175683" cy="173567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5D139C97-C59A-4C78-8018-EFC284EB0B05}"/>
              </a:ext>
            </a:extLst>
          </p:cNvPr>
          <p:cNvSpPr>
            <a:spLocks/>
          </p:cNvSpPr>
          <p:nvPr/>
        </p:nvSpPr>
        <p:spPr bwMode="auto">
          <a:xfrm>
            <a:off x="9209618" y="3124201"/>
            <a:ext cx="118533" cy="131233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040BB39E-E84E-4246-902C-6B360C1B0852}"/>
              </a:ext>
            </a:extLst>
          </p:cNvPr>
          <p:cNvSpPr>
            <a:spLocks noEditPoints="1"/>
          </p:cNvSpPr>
          <p:nvPr/>
        </p:nvSpPr>
        <p:spPr bwMode="auto">
          <a:xfrm>
            <a:off x="9171518" y="3124200"/>
            <a:ext cx="207433" cy="205317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DE6851EF-20C5-4AB5-B298-5ED3F52C8211}"/>
              </a:ext>
            </a:extLst>
          </p:cNvPr>
          <p:cNvSpPr>
            <a:spLocks/>
          </p:cNvSpPr>
          <p:nvPr/>
        </p:nvSpPr>
        <p:spPr bwMode="auto">
          <a:xfrm>
            <a:off x="9677401" y="3124200"/>
            <a:ext cx="124884" cy="205317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7865F3D3-3BCA-41C2-8211-43804DD1B5B9}"/>
              </a:ext>
            </a:extLst>
          </p:cNvPr>
          <p:cNvSpPr>
            <a:spLocks/>
          </p:cNvSpPr>
          <p:nvPr/>
        </p:nvSpPr>
        <p:spPr bwMode="auto">
          <a:xfrm>
            <a:off x="9734551" y="3155952"/>
            <a:ext cx="118533" cy="105833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3D3F194F-C0A9-477D-A892-10DFE22B5E78}"/>
              </a:ext>
            </a:extLst>
          </p:cNvPr>
          <p:cNvSpPr>
            <a:spLocks/>
          </p:cNvSpPr>
          <p:nvPr/>
        </p:nvSpPr>
        <p:spPr bwMode="auto">
          <a:xfrm>
            <a:off x="10644717" y="3124200"/>
            <a:ext cx="124883" cy="205317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7DDFA2AE-5BDB-4AD7-AAAB-D2F53B3AB3CF}"/>
              </a:ext>
            </a:extLst>
          </p:cNvPr>
          <p:cNvSpPr>
            <a:spLocks/>
          </p:cNvSpPr>
          <p:nvPr/>
        </p:nvSpPr>
        <p:spPr bwMode="auto">
          <a:xfrm>
            <a:off x="10752667" y="3117852"/>
            <a:ext cx="86784" cy="131233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1BFB5FA-BA4E-432E-A64A-DA62435CDBC3}"/>
              </a:ext>
            </a:extLst>
          </p:cNvPr>
          <p:cNvSpPr>
            <a:spLocks/>
          </p:cNvSpPr>
          <p:nvPr/>
        </p:nvSpPr>
        <p:spPr bwMode="auto">
          <a:xfrm>
            <a:off x="10170584" y="3124200"/>
            <a:ext cx="124883" cy="205317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DD3B72A8-437B-4400-BBFE-5BCE10D24602}"/>
              </a:ext>
            </a:extLst>
          </p:cNvPr>
          <p:cNvSpPr>
            <a:spLocks/>
          </p:cNvSpPr>
          <p:nvPr/>
        </p:nvSpPr>
        <p:spPr bwMode="auto">
          <a:xfrm>
            <a:off x="10259484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8D7B47EA-D7EF-4BE5-854E-47A1992B4BB7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3124200"/>
            <a:ext cx="143933" cy="205317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59A239-8B2C-48D0-8496-9F72D2F488F4}"/>
              </a:ext>
            </a:extLst>
          </p:cNvPr>
          <p:cNvSpPr>
            <a:spLocks noEditPoints="1"/>
          </p:cNvSpPr>
          <p:nvPr/>
        </p:nvSpPr>
        <p:spPr bwMode="auto">
          <a:xfrm>
            <a:off x="6731001" y="3617385"/>
            <a:ext cx="141817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1D1381AC-0EA0-408C-824B-712FE6E0FA9E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617385"/>
            <a:ext cx="143933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810232D-BF4A-41CD-A311-918C7C0E06A1}"/>
              </a:ext>
            </a:extLst>
          </p:cNvPr>
          <p:cNvSpPr>
            <a:spLocks/>
          </p:cNvSpPr>
          <p:nvPr/>
        </p:nvSpPr>
        <p:spPr bwMode="auto">
          <a:xfrm>
            <a:off x="7685618" y="3617385"/>
            <a:ext cx="169333" cy="205316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D91F0F0-3F3D-4FDB-A5CC-7F0CCD362622}"/>
              </a:ext>
            </a:extLst>
          </p:cNvPr>
          <p:cNvSpPr>
            <a:spLocks noEditPoints="1"/>
          </p:cNvSpPr>
          <p:nvPr/>
        </p:nvSpPr>
        <p:spPr bwMode="auto">
          <a:xfrm>
            <a:off x="7810501" y="3697817"/>
            <a:ext cx="80433" cy="124883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47E149AE-DDE5-4E56-9CFB-52C2EB0AC393}"/>
              </a:ext>
            </a:extLst>
          </p:cNvPr>
          <p:cNvSpPr>
            <a:spLocks/>
          </p:cNvSpPr>
          <p:nvPr/>
        </p:nvSpPr>
        <p:spPr bwMode="auto">
          <a:xfrm>
            <a:off x="8748185" y="3685118"/>
            <a:ext cx="61383" cy="6350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FD901223-18F7-47B0-8D72-9D9B580DE2E2}"/>
              </a:ext>
            </a:extLst>
          </p:cNvPr>
          <p:cNvSpPr>
            <a:spLocks noEditPoints="1"/>
          </p:cNvSpPr>
          <p:nvPr/>
        </p:nvSpPr>
        <p:spPr bwMode="auto">
          <a:xfrm>
            <a:off x="8691034" y="3598334"/>
            <a:ext cx="169333" cy="243417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0F534510-6659-4EF2-81B6-4912E379D990}"/>
              </a:ext>
            </a:extLst>
          </p:cNvPr>
          <p:cNvSpPr>
            <a:spLocks/>
          </p:cNvSpPr>
          <p:nvPr/>
        </p:nvSpPr>
        <p:spPr bwMode="auto">
          <a:xfrm>
            <a:off x="8191500" y="3598333"/>
            <a:ext cx="162984" cy="44451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2F0A67FB-6E94-473A-BFC5-DDB66FEC1C60}"/>
              </a:ext>
            </a:extLst>
          </p:cNvPr>
          <p:cNvSpPr>
            <a:spLocks/>
          </p:cNvSpPr>
          <p:nvPr/>
        </p:nvSpPr>
        <p:spPr bwMode="auto">
          <a:xfrm>
            <a:off x="8223251" y="3636433"/>
            <a:ext cx="99483" cy="35984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F6729E61-200F-4D97-8E51-F5A474E3B2B1}"/>
              </a:ext>
            </a:extLst>
          </p:cNvPr>
          <p:cNvSpPr>
            <a:spLocks noEditPoints="1"/>
          </p:cNvSpPr>
          <p:nvPr/>
        </p:nvSpPr>
        <p:spPr bwMode="auto">
          <a:xfrm>
            <a:off x="8223251" y="3685118"/>
            <a:ext cx="99483" cy="143933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A213CB5C-441B-4109-A3AF-9777365B7FBA}"/>
              </a:ext>
            </a:extLst>
          </p:cNvPr>
          <p:cNvSpPr>
            <a:spLocks/>
          </p:cNvSpPr>
          <p:nvPr/>
        </p:nvSpPr>
        <p:spPr bwMode="auto">
          <a:xfrm>
            <a:off x="8303685" y="3710518"/>
            <a:ext cx="80433" cy="131233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5E1AAD1-D41C-4583-A13A-D66B5797C1D6}"/>
              </a:ext>
            </a:extLst>
          </p:cNvPr>
          <p:cNvSpPr>
            <a:spLocks/>
          </p:cNvSpPr>
          <p:nvPr/>
        </p:nvSpPr>
        <p:spPr bwMode="auto">
          <a:xfrm>
            <a:off x="9709151" y="3742267"/>
            <a:ext cx="61383" cy="254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C74B1C52-7162-4047-81AD-5F86ECB90021}"/>
              </a:ext>
            </a:extLst>
          </p:cNvPr>
          <p:cNvSpPr>
            <a:spLocks/>
          </p:cNvSpPr>
          <p:nvPr/>
        </p:nvSpPr>
        <p:spPr bwMode="auto">
          <a:xfrm>
            <a:off x="9721851" y="3685118"/>
            <a:ext cx="38100" cy="44449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B1427EF1-C404-4E91-8062-FDBE6A285057}"/>
              </a:ext>
            </a:extLst>
          </p:cNvPr>
          <p:cNvSpPr>
            <a:spLocks/>
          </p:cNvSpPr>
          <p:nvPr/>
        </p:nvSpPr>
        <p:spPr bwMode="auto">
          <a:xfrm>
            <a:off x="9658351" y="3617385"/>
            <a:ext cx="162983" cy="224367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25288B03-D01D-4407-A962-524E6C6DA505}"/>
              </a:ext>
            </a:extLst>
          </p:cNvPr>
          <p:cNvSpPr>
            <a:spLocks/>
          </p:cNvSpPr>
          <p:nvPr/>
        </p:nvSpPr>
        <p:spPr bwMode="auto">
          <a:xfrm>
            <a:off x="9783233" y="3604685"/>
            <a:ext cx="95251" cy="61383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31A95C44-1DA5-4446-9913-F628BCEFDD1E}"/>
              </a:ext>
            </a:extLst>
          </p:cNvPr>
          <p:cNvSpPr>
            <a:spLocks/>
          </p:cNvSpPr>
          <p:nvPr/>
        </p:nvSpPr>
        <p:spPr bwMode="auto">
          <a:xfrm>
            <a:off x="9184217" y="3655484"/>
            <a:ext cx="175683" cy="124883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9F52DE3C-5858-4713-91FD-923C68E6BC15}"/>
              </a:ext>
            </a:extLst>
          </p:cNvPr>
          <p:cNvSpPr>
            <a:spLocks/>
          </p:cNvSpPr>
          <p:nvPr/>
        </p:nvSpPr>
        <p:spPr bwMode="auto">
          <a:xfrm>
            <a:off x="10170584" y="3636433"/>
            <a:ext cx="169333" cy="160867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286E8F38-5B40-4C09-99EC-176EC636EE46}"/>
              </a:ext>
            </a:extLst>
          </p:cNvPr>
          <p:cNvSpPr>
            <a:spLocks/>
          </p:cNvSpPr>
          <p:nvPr/>
        </p:nvSpPr>
        <p:spPr bwMode="auto">
          <a:xfrm>
            <a:off x="10663767" y="3636433"/>
            <a:ext cx="188384" cy="186267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6D62F273-7B6A-46B8-BE7C-F84E9D551DB2}"/>
              </a:ext>
            </a:extLst>
          </p:cNvPr>
          <p:cNvSpPr>
            <a:spLocks/>
          </p:cNvSpPr>
          <p:nvPr/>
        </p:nvSpPr>
        <p:spPr bwMode="auto">
          <a:xfrm>
            <a:off x="11201400" y="3678767"/>
            <a:ext cx="118533" cy="143933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1BF8683D-9E50-41FF-AD8F-E6FA73607CDD}"/>
              </a:ext>
            </a:extLst>
          </p:cNvPr>
          <p:cNvSpPr>
            <a:spLocks/>
          </p:cNvSpPr>
          <p:nvPr/>
        </p:nvSpPr>
        <p:spPr bwMode="auto">
          <a:xfrm>
            <a:off x="11156951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1" name="Group 578">
            <a:extLst>
              <a:ext uri="{FF2B5EF4-FFF2-40B4-BE49-F238E27FC236}">
                <a16:creationId xmlns:a16="http://schemas.microsoft.com/office/drawing/2014/main" id="{61E0DAEB-1C74-4D2D-A110-388A5440BBCD}"/>
              </a:ext>
            </a:extLst>
          </p:cNvPr>
          <p:cNvGrpSpPr>
            <a:grpSpLocks/>
          </p:cNvGrpSpPr>
          <p:nvPr/>
        </p:nvGrpSpPr>
        <p:grpSpPr bwMode="auto">
          <a:xfrm>
            <a:off x="7685618" y="4129618"/>
            <a:ext cx="198967" cy="173567"/>
            <a:chOff x="7685637" y="4129165"/>
            <a:chExt cx="199835" cy="174855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E1B2EBB-9BCC-4D94-A4BD-D53FF6F8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D7849B-A7F8-4B63-97A5-B66CDF3A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54" name="Freeform 153">
            <a:extLst>
              <a:ext uri="{FF2B5EF4-FFF2-40B4-BE49-F238E27FC236}">
                <a16:creationId xmlns:a16="http://schemas.microsoft.com/office/drawing/2014/main" id="{7EF8CD97-2151-4C4E-8074-8DA413FCD872}"/>
              </a:ext>
            </a:extLst>
          </p:cNvPr>
          <p:cNvSpPr>
            <a:spLocks/>
          </p:cNvSpPr>
          <p:nvPr/>
        </p:nvSpPr>
        <p:spPr bwMode="auto">
          <a:xfrm>
            <a:off x="8252885" y="4110567"/>
            <a:ext cx="120649" cy="205317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82DD6B18-193B-460C-BF5D-9A1346D5B2E0}"/>
              </a:ext>
            </a:extLst>
          </p:cNvPr>
          <p:cNvSpPr>
            <a:spLocks/>
          </p:cNvSpPr>
          <p:nvPr/>
        </p:nvSpPr>
        <p:spPr bwMode="auto">
          <a:xfrm>
            <a:off x="8191501" y="4110567"/>
            <a:ext cx="38100" cy="205317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0BB77C4E-CB42-42D9-89E2-FB70808B4A7C}"/>
              </a:ext>
            </a:extLst>
          </p:cNvPr>
          <p:cNvSpPr>
            <a:spLocks/>
          </p:cNvSpPr>
          <p:nvPr/>
        </p:nvSpPr>
        <p:spPr bwMode="auto">
          <a:xfrm>
            <a:off x="8684685" y="4110567"/>
            <a:ext cx="38100" cy="205317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E675A4E-BB23-4275-80E9-80C882E8430C}"/>
              </a:ext>
            </a:extLst>
          </p:cNvPr>
          <p:cNvSpPr>
            <a:spLocks/>
          </p:cNvSpPr>
          <p:nvPr/>
        </p:nvSpPr>
        <p:spPr bwMode="auto">
          <a:xfrm>
            <a:off x="8748184" y="4110567"/>
            <a:ext cx="118533" cy="205317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B4021A-218A-42E3-91B3-E35739AB6C3F}"/>
              </a:ext>
            </a:extLst>
          </p:cNvPr>
          <p:cNvGrpSpPr/>
          <p:nvPr/>
        </p:nvGrpSpPr>
        <p:grpSpPr>
          <a:xfrm>
            <a:off x="9658992" y="4110435"/>
            <a:ext cx="206080" cy="206076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8D5A89F4-5299-43F4-BEFE-FFC502FF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A95D54B-B1E9-4129-857F-CEC51C29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75FE78D-F162-4D1A-AC36-EBAC6D00D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34888E-DECE-4309-8693-8E9808F2F3E1}"/>
              </a:ext>
            </a:extLst>
          </p:cNvPr>
          <p:cNvGrpSpPr/>
          <p:nvPr/>
        </p:nvGrpSpPr>
        <p:grpSpPr>
          <a:xfrm>
            <a:off x="10183556" y="4097942"/>
            <a:ext cx="143632" cy="224815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99B81518-F08A-4A61-A109-9A945671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4" name="Freeform 161">
              <a:extLst>
                <a:ext uri="{FF2B5EF4-FFF2-40B4-BE49-F238E27FC236}">
                  <a16:creationId xmlns:a16="http://schemas.microsoft.com/office/drawing/2014/main" id="{B2F112FA-A964-4E11-AD2F-A8133E2E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65" name="Freeform 162">
            <a:extLst>
              <a:ext uri="{FF2B5EF4-FFF2-40B4-BE49-F238E27FC236}">
                <a16:creationId xmlns:a16="http://schemas.microsoft.com/office/drawing/2014/main" id="{C5A4EE13-6E7B-4268-B0C0-762FD92D3314}"/>
              </a:ext>
            </a:extLst>
          </p:cNvPr>
          <p:cNvSpPr>
            <a:spLocks noEditPoints="1"/>
          </p:cNvSpPr>
          <p:nvPr/>
        </p:nvSpPr>
        <p:spPr bwMode="auto">
          <a:xfrm>
            <a:off x="10682818" y="4110567"/>
            <a:ext cx="143933" cy="205317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66" name="Group 574">
            <a:extLst>
              <a:ext uri="{FF2B5EF4-FFF2-40B4-BE49-F238E27FC236}">
                <a16:creationId xmlns:a16="http://schemas.microsoft.com/office/drawing/2014/main" id="{4CAF555E-3F92-4351-97FE-EF5AC439B3AF}"/>
              </a:ext>
            </a:extLst>
          </p:cNvPr>
          <p:cNvGrpSpPr>
            <a:grpSpLocks/>
          </p:cNvGrpSpPr>
          <p:nvPr/>
        </p:nvGrpSpPr>
        <p:grpSpPr bwMode="auto">
          <a:xfrm>
            <a:off x="11140018" y="4110567"/>
            <a:ext cx="205316" cy="205317"/>
            <a:chOff x="11139008" y="4110434"/>
            <a:chExt cx="206080" cy="206074"/>
          </a:xfrm>
        </p:grpSpPr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BECA92B7-2599-4E2E-BA1C-45C8093AB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E514C9A6-527F-49CA-94DD-0AB76699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69" name="Freeform 165">
            <a:extLst>
              <a:ext uri="{FF2B5EF4-FFF2-40B4-BE49-F238E27FC236}">
                <a16:creationId xmlns:a16="http://schemas.microsoft.com/office/drawing/2014/main" id="{BB1C7225-415A-4D71-B7EA-DCA8AD08EEAF}"/>
              </a:ext>
            </a:extLst>
          </p:cNvPr>
          <p:cNvSpPr>
            <a:spLocks/>
          </p:cNvSpPr>
          <p:nvPr/>
        </p:nvSpPr>
        <p:spPr bwMode="auto">
          <a:xfrm>
            <a:off x="6699251" y="4684185"/>
            <a:ext cx="61383" cy="95249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166">
            <a:extLst>
              <a:ext uri="{FF2B5EF4-FFF2-40B4-BE49-F238E27FC236}">
                <a16:creationId xmlns:a16="http://schemas.microsoft.com/office/drawing/2014/main" id="{BD702475-90D8-449E-A7C4-A4668C65FE5A}"/>
              </a:ext>
            </a:extLst>
          </p:cNvPr>
          <p:cNvSpPr>
            <a:spLocks/>
          </p:cNvSpPr>
          <p:nvPr/>
        </p:nvSpPr>
        <p:spPr bwMode="auto">
          <a:xfrm>
            <a:off x="6773334" y="4641851"/>
            <a:ext cx="63500" cy="137583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167">
            <a:extLst>
              <a:ext uri="{FF2B5EF4-FFF2-40B4-BE49-F238E27FC236}">
                <a16:creationId xmlns:a16="http://schemas.microsoft.com/office/drawing/2014/main" id="{96CAC205-1F45-486C-87B0-43CC9AAFA59D}"/>
              </a:ext>
            </a:extLst>
          </p:cNvPr>
          <p:cNvSpPr>
            <a:spLocks/>
          </p:cNvSpPr>
          <p:nvPr/>
        </p:nvSpPr>
        <p:spPr bwMode="auto">
          <a:xfrm>
            <a:off x="6843185" y="4690534"/>
            <a:ext cx="61383" cy="8890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168">
            <a:extLst>
              <a:ext uri="{FF2B5EF4-FFF2-40B4-BE49-F238E27FC236}">
                <a16:creationId xmlns:a16="http://schemas.microsoft.com/office/drawing/2014/main" id="{44D03A5A-6ED4-4367-AA82-C77D19758443}"/>
              </a:ext>
            </a:extLst>
          </p:cNvPr>
          <p:cNvSpPr>
            <a:spLocks noEditPoints="1"/>
          </p:cNvSpPr>
          <p:nvPr/>
        </p:nvSpPr>
        <p:spPr bwMode="auto">
          <a:xfrm>
            <a:off x="7192434" y="4603751"/>
            <a:ext cx="205317" cy="198967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169">
            <a:extLst>
              <a:ext uri="{FF2B5EF4-FFF2-40B4-BE49-F238E27FC236}">
                <a16:creationId xmlns:a16="http://schemas.microsoft.com/office/drawing/2014/main" id="{D46664C4-C659-4811-A7CF-1E37DD0D34CA}"/>
              </a:ext>
            </a:extLst>
          </p:cNvPr>
          <p:cNvSpPr>
            <a:spLocks noEditPoints="1"/>
          </p:cNvSpPr>
          <p:nvPr/>
        </p:nvSpPr>
        <p:spPr bwMode="auto">
          <a:xfrm>
            <a:off x="7236884" y="4654551"/>
            <a:ext cx="124883" cy="112183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74" name="Group 576">
            <a:extLst>
              <a:ext uri="{FF2B5EF4-FFF2-40B4-BE49-F238E27FC236}">
                <a16:creationId xmlns:a16="http://schemas.microsoft.com/office/drawing/2014/main" id="{A6C8FD8C-04FA-49DD-9BFE-D1F7EF4BAF21}"/>
              </a:ext>
            </a:extLst>
          </p:cNvPr>
          <p:cNvGrpSpPr>
            <a:grpSpLocks/>
          </p:cNvGrpSpPr>
          <p:nvPr/>
        </p:nvGrpSpPr>
        <p:grpSpPr bwMode="auto">
          <a:xfrm>
            <a:off x="7666567" y="4603752"/>
            <a:ext cx="237067" cy="182033"/>
            <a:chOff x="7666901" y="4603770"/>
            <a:chExt cx="237306" cy="181101"/>
          </a:xfrm>
        </p:grpSpPr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969ACF50-37FC-4542-B979-F430AAB81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97244AB-EAD6-4AFC-BCEA-61431EFC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7" name="Group 577">
            <a:extLst>
              <a:ext uri="{FF2B5EF4-FFF2-40B4-BE49-F238E27FC236}">
                <a16:creationId xmlns:a16="http://schemas.microsoft.com/office/drawing/2014/main" id="{34EA80B2-3A9E-43C1-838C-A9AFD0ABF6BF}"/>
              </a:ext>
            </a:extLst>
          </p:cNvPr>
          <p:cNvGrpSpPr>
            <a:grpSpLocks/>
          </p:cNvGrpSpPr>
          <p:nvPr/>
        </p:nvGrpSpPr>
        <p:grpSpPr bwMode="auto">
          <a:xfrm>
            <a:off x="8172451" y="4603752"/>
            <a:ext cx="230716" cy="182033"/>
            <a:chOff x="8172731" y="4603770"/>
            <a:chExt cx="231059" cy="181100"/>
          </a:xfrm>
        </p:grpSpPr>
        <p:sp>
          <p:nvSpPr>
            <p:cNvPr id="178" name="Freeform 172">
              <a:extLst>
                <a:ext uri="{FF2B5EF4-FFF2-40B4-BE49-F238E27FC236}">
                  <a16:creationId xmlns:a16="http://schemas.microsoft.com/office/drawing/2014/main" id="{33F1199B-7E4B-41E5-8EBC-E6E2BEB4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73">
              <a:extLst>
                <a:ext uri="{FF2B5EF4-FFF2-40B4-BE49-F238E27FC236}">
                  <a16:creationId xmlns:a16="http://schemas.microsoft.com/office/drawing/2014/main" id="{6B64258B-84FA-43F0-B968-37965BE3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80" name="Freeform 174">
            <a:extLst>
              <a:ext uri="{FF2B5EF4-FFF2-40B4-BE49-F238E27FC236}">
                <a16:creationId xmlns:a16="http://schemas.microsoft.com/office/drawing/2014/main" id="{A8AAA2A5-CC25-4981-B4C4-9AEB983FD061}"/>
              </a:ext>
            </a:extLst>
          </p:cNvPr>
          <p:cNvSpPr>
            <a:spLocks noEditPoints="1"/>
          </p:cNvSpPr>
          <p:nvPr/>
        </p:nvSpPr>
        <p:spPr bwMode="auto">
          <a:xfrm>
            <a:off x="8703734" y="4603751"/>
            <a:ext cx="143933" cy="198967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175">
            <a:extLst>
              <a:ext uri="{FF2B5EF4-FFF2-40B4-BE49-F238E27FC236}">
                <a16:creationId xmlns:a16="http://schemas.microsoft.com/office/drawing/2014/main" id="{66013D1A-BC39-4C6D-915B-DD5B0A64DA01}"/>
              </a:ext>
            </a:extLst>
          </p:cNvPr>
          <p:cNvSpPr>
            <a:spLocks noEditPoints="1"/>
          </p:cNvSpPr>
          <p:nvPr/>
        </p:nvSpPr>
        <p:spPr bwMode="auto">
          <a:xfrm>
            <a:off x="9196918" y="4603751"/>
            <a:ext cx="143933" cy="198967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176">
            <a:extLst>
              <a:ext uri="{FF2B5EF4-FFF2-40B4-BE49-F238E27FC236}">
                <a16:creationId xmlns:a16="http://schemas.microsoft.com/office/drawing/2014/main" id="{E2072B73-5B53-4BF3-84B6-EAAB5C61AA31}"/>
              </a:ext>
            </a:extLst>
          </p:cNvPr>
          <p:cNvSpPr>
            <a:spLocks/>
          </p:cNvSpPr>
          <p:nvPr/>
        </p:nvSpPr>
        <p:spPr bwMode="auto">
          <a:xfrm>
            <a:off x="10195985" y="4603752"/>
            <a:ext cx="162983" cy="156633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177">
            <a:extLst>
              <a:ext uri="{FF2B5EF4-FFF2-40B4-BE49-F238E27FC236}">
                <a16:creationId xmlns:a16="http://schemas.microsoft.com/office/drawing/2014/main" id="{32379120-1392-4D65-A667-246381E78ED3}"/>
              </a:ext>
            </a:extLst>
          </p:cNvPr>
          <p:cNvSpPr>
            <a:spLocks/>
          </p:cNvSpPr>
          <p:nvPr/>
        </p:nvSpPr>
        <p:spPr bwMode="auto">
          <a:xfrm>
            <a:off x="10295467" y="4610100"/>
            <a:ext cx="50800" cy="508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178">
            <a:extLst>
              <a:ext uri="{FF2B5EF4-FFF2-40B4-BE49-F238E27FC236}">
                <a16:creationId xmlns:a16="http://schemas.microsoft.com/office/drawing/2014/main" id="{44E36C3A-C03E-4B54-A412-F77B13747EBC}"/>
              </a:ext>
            </a:extLst>
          </p:cNvPr>
          <p:cNvSpPr>
            <a:spLocks/>
          </p:cNvSpPr>
          <p:nvPr/>
        </p:nvSpPr>
        <p:spPr bwMode="auto">
          <a:xfrm>
            <a:off x="10151533" y="4722285"/>
            <a:ext cx="112184" cy="80433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179">
            <a:extLst>
              <a:ext uri="{FF2B5EF4-FFF2-40B4-BE49-F238E27FC236}">
                <a16:creationId xmlns:a16="http://schemas.microsoft.com/office/drawing/2014/main" id="{D01BC123-0224-4DB0-91B1-7CF7FEFD44A2}"/>
              </a:ext>
            </a:extLst>
          </p:cNvPr>
          <p:cNvSpPr>
            <a:spLocks/>
          </p:cNvSpPr>
          <p:nvPr/>
        </p:nvSpPr>
        <p:spPr bwMode="auto">
          <a:xfrm>
            <a:off x="10682817" y="4754034"/>
            <a:ext cx="124883" cy="74084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180">
            <a:extLst>
              <a:ext uri="{FF2B5EF4-FFF2-40B4-BE49-F238E27FC236}">
                <a16:creationId xmlns:a16="http://schemas.microsoft.com/office/drawing/2014/main" id="{DA91713A-0989-48A5-B377-748D3CCC951A}"/>
              </a:ext>
            </a:extLst>
          </p:cNvPr>
          <p:cNvSpPr>
            <a:spLocks/>
          </p:cNvSpPr>
          <p:nvPr/>
        </p:nvSpPr>
        <p:spPr bwMode="auto">
          <a:xfrm>
            <a:off x="10682818" y="4648201"/>
            <a:ext cx="131233" cy="99484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181">
            <a:extLst>
              <a:ext uri="{FF2B5EF4-FFF2-40B4-BE49-F238E27FC236}">
                <a16:creationId xmlns:a16="http://schemas.microsoft.com/office/drawing/2014/main" id="{B2E7E5EA-4E3A-4215-A542-479C31AB67F5}"/>
              </a:ext>
            </a:extLst>
          </p:cNvPr>
          <p:cNvSpPr>
            <a:spLocks/>
          </p:cNvSpPr>
          <p:nvPr/>
        </p:nvSpPr>
        <p:spPr bwMode="auto">
          <a:xfrm>
            <a:off x="10644718" y="4610100"/>
            <a:ext cx="207433" cy="169333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182">
            <a:extLst>
              <a:ext uri="{FF2B5EF4-FFF2-40B4-BE49-F238E27FC236}">
                <a16:creationId xmlns:a16="http://schemas.microsoft.com/office/drawing/2014/main" id="{1FCE84FD-249D-4803-BF3E-3AA85E8237DD}"/>
              </a:ext>
            </a:extLst>
          </p:cNvPr>
          <p:cNvSpPr>
            <a:spLocks/>
          </p:cNvSpPr>
          <p:nvPr/>
        </p:nvSpPr>
        <p:spPr bwMode="auto">
          <a:xfrm>
            <a:off x="10714567" y="4684185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Rectangle 183">
            <a:extLst>
              <a:ext uri="{FF2B5EF4-FFF2-40B4-BE49-F238E27FC236}">
                <a16:creationId xmlns:a16="http://schemas.microsoft.com/office/drawing/2014/main" id="{FB7824D7-D0C1-43CF-AC20-A28BC9EA2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352" y="46545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0" name="Freeform 184">
            <a:extLst>
              <a:ext uri="{FF2B5EF4-FFF2-40B4-BE49-F238E27FC236}">
                <a16:creationId xmlns:a16="http://schemas.microsoft.com/office/drawing/2014/main" id="{8F9F8E90-9566-4813-BB5C-023E8E0E9C43}"/>
              </a:ext>
            </a:extLst>
          </p:cNvPr>
          <p:cNvSpPr>
            <a:spLocks noEditPoints="1"/>
          </p:cNvSpPr>
          <p:nvPr/>
        </p:nvSpPr>
        <p:spPr bwMode="auto">
          <a:xfrm>
            <a:off x="9690101" y="46101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185">
            <a:extLst>
              <a:ext uri="{FF2B5EF4-FFF2-40B4-BE49-F238E27FC236}">
                <a16:creationId xmlns:a16="http://schemas.microsoft.com/office/drawing/2014/main" id="{5E3DF69C-2D05-44DD-9034-6156A451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4684185"/>
            <a:ext cx="444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2" name="Freeform 186">
            <a:extLst>
              <a:ext uri="{FF2B5EF4-FFF2-40B4-BE49-F238E27FC236}">
                <a16:creationId xmlns:a16="http://schemas.microsoft.com/office/drawing/2014/main" id="{08D2248E-4783-4375-99BF-E224314D392B}"/>
              </a:ext>
            </a:extLst>
          </p:cNvPr>
          <p:cNvSpPr>
            <a:spLocks/>
          </p:cNvSpPr>
          <p:nvPr/>
        </p:nvSpPr>
        <p:spPr bwMode="auto">
          <a:xfrm>
            <a:off x="11120967" y="4684185"/>
            <a:ext cx="48684" cy="3810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187">
            <a:extLst>
              <a:ext uri="{FF2B5EF4-FFF2-40B4-BE49-F238E27FC236}">
                <a16:creationId xmlns:a16="http://schemas.microsoft.com/office/drawing/2014/main" id="{2806A797-1A82-4582-BC3C-C1AB7445664E}"/>
              </a:ext>
            </a:extLst>
          </p:cNvPr>
          <p:cNvSpPr>
            <a:spLocks/>
          </p:cNvSpPr>
          <p:nvPr/>
        </p:nvSpPr>
        <p:spPr bwMode="auto">
          <a:xfrm>
            <a:off x="11188700" y="4603751"/>
            <a:ext cx="44451" cy="57149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188">
            <a:extLst>
              <a:ext uri="{FF2B5EF4-FFF2-40B4-BE49-F238E27FC236}">
                <a16:creationId xmlns:a16="http://schemas.microsoft.com/office/drawing/2014/main" id="{80B0D2A3-75DF-48ED-96B9-2BD981D3DE5A}"/>
              </a:ext>
            </a:extLst>
          </p:cNvPr>
          <p:cNvSpPr>
            <a:spLocks/>
          </p:cNvSpPr>
          <p:nvPr/>
        </p:nvSpPr>
        <p:spPr bwMode="auto">
          <a:xfrm>
            <a:off x="11188700" y="4747685"/>
            <a:ext cx="44451" cy="55033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189">
            <a:extLst>
              <a:ext uri="{FF2B5EF4-FFF2-40B4-BE49-F238E27FC236}">
                <a16:creationId xmlns:a16="http://schemas.microsoft.com/office/drawing/2014/main" id="{D9C1D67C-19F3-4C3C-A36E-6EF28B80B1A9}"/>
              </a:ext>
            </a:extLst>
          </p:cNvPr>
          <p:cNvSpPr>
            <a:spLocks/>
          </p:cNvSpPr>
          <p:nvPr/>
        </p:nvSpPr>
        <p:spPr bwMode="auto">
          <a:xfrm>
            <a:off x="11127318" y="4616452"/>
            <a:ext cx="42333" cy="44449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190">
            <a:extLst>
              <a:ext uri="{FF2B5EF4-FFF2-40B4-BE49-F238E27FC236}">
                <a16:creationId xmlns:a16="http://schemas.microsoft.com/office/drawing/2014/main" id="{97E808D0-E8C8-4545-86C5-21F0F5E1576D}"/>
              </a:ext>
            </a:extLst>
          </p:cNvPr>
          <p:cNvSpPr>
            <a:spLocks/>
          </p:cNvSpPr>
          <p:nvPr/>
        </p:nvSpPr>
        <p:spPr bwMode="auto">
          <a:xfrm>
            <a:off x="11127318" y="4747685"/>
            <a:ext cx="42333" cy="44449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191">
            <a:extLst>
              <a:ext uri="{FF2B5EF4-FFF2-40B4-BE49-F238E27FC236}">
                <a16:creationId xmlns:a16="http://schemas.microsoft.com/office/drawing/2014/main" id="{757CE686-60BB-48BC-8D54-03E2DCEACB7F}"/>
              </a:ext>
            </a:extLst>
          </p:cNvPr>
          <p:cNvSpPr>
            <a:spLocks/>
          </p:cNvSpPr>
          <p:nvPr/>
        </p:nvSpPr>
        <p:spPr bwMode="auto">
          <a:xfrm>
            <a:off x="11264901" y="4603751"/>
            <a:ext cx="55033" cy="57149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192">
            <a:extLst>
              <a:ext uri="{FF2B5EF4-FFF2-40B4-BE49-F238E27FC236}">
                <a16:creationId xmlns:a16="http://schemas.microsoft.com/office/drawing/2014/main" id="{56F84E12-253A-42E6-A6E1-7493BD96F373}"/>
              </a:ext>
            </a:extLst>
          </p:cNvPr>
          <p:cNvSpPr>
            <a:spLocks/>
          </p:cNvSpPr>
          <p:nvPr/>
        </p:nvSpPr>
        <p:spPr bwMode="auto">
          <a:xfrm>
            <a:off x="11239501" y="4660901"/>
            <a:ext cx="105833" cy="141817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193">
            <a:extLst>
              <a:ext uri="{FF2B5EF4-FFF2-40B4-BE49-F238E27FC236}">
                <a16:creationId xmlns:a16="http://schemas.microsoft.com/office/drawing/2014/main" id="{91C5A2F6-D7D2-49EA-A552-186036E6C946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194">
            <a:extLst>
              <a:ext uri="{FF2B5EF4-FFF2-40B4-BE49-F238E27FC236}">
                <a16:creationId xmlns:a16="http://schemas.microsoft.com/office/drawing/2014/main" id="{3A991946-DE0B-463A-8567-185EF7EDF649}"/>
              </a:ext>
            </a:extLst>
          </p:cNvPr>
          <p:cNvSpPr>
            <a:spLocks noEditPoints="1"/>
          </p:cNvSpPr>
          <p:nvPr/>
        </p:nvSpPr>
        <p:spPr bwMode="auto">
          <a:xfrm>
            <a:off x="8191501" y="5103285"/>
            <a:ext cx="182033" cy="188383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195">
            <a:extLst>
              <a:ext uri="{FF2B5EF4-FFF2-40B4-BE49-F238E27FC236}">
                <a16:creationId xmlns:a16="http://schemas.microsoft.com/office/drawing/2014/main" id="{6C8D5565-FCC7-4793-B5C4-37852C786A2A}"/>
              </a:ext>
            </a:extLst>
          </p:cNvPr>
          <p:cNvSpPr>
            <a:spLocks/>
          </p:cNvSpPr>
          <p:nvPr/>
        </p:nvSpPr>
        <p:spPr bwMode="auto">
          <a:xfrm>
            <a:off x="7698317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196">
            <a:extLst>
              <a:ext uri="{FF2B5EF4-FFF2-40B4-BE49-F238E27FC236}">
                <a16:creationId xmlns:a16="http://schemas.microsoft.com/office/drawing/2014/main" id="{335C720E-6AC2-40BA-BF47-79A402110EA8}"/>
              </a:ext>
            </a:extLst>
          </p:cNvPr>
          <p:cNvSpPr>
            <a:spLocks/>
          </p:cNvSpPr>
          <p:nvPr/>
        </p:nvSpPr>
        <p:spPr bwMode="auto">
          <a:xfrm>
            <a:off x="7742767" y="5077885"/>
            <a:ext cx="99484" cy="131233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Freeform 197">
            <a:extLst>
              <a:ext uri="{FF2B5EF4-FFF2-40B4-BE49-F238E27FC236}">
                <a16:creationId xmlns:a16="http://schemas.microsoft.com/office/drawing/2014/main" id="{903BB2D3-324A-4154-9D9D-A81FD304D1C1}"/>
              </a:ext>
            </a:extLst>
          </p:cNvPr>
          <p:cNvSpPr>
            <a:spLocks/>
          </p:cNvSpPr>
          <p:nvPr/>
        </p:nvSpPr>
        <p:spPr bwMode="auto">
          <a:xfrm>
            <a:off x="7205133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198">
            <a:extLst>
              <a:ext uri="{FF2B5EF4-FFF2-40B4-BE49-F238E27FC236}">
                <a16:creationId xmlns:a16="http://schemas.microsoft.com/office/drawing/2014/main" id="{13860D31-9163-4D7D-AF66-082EFAAFFC2E}"/>
              </a:ext>
            </a:extLst>
          </p:cNvPr>
          <p:cNvSpPr>
            <a:spLocks/>
          </p:cNvSpPr>
          <p:nvPr/>
        </p:nvSpPr>
        <p:spPr bwMode="auto">
          <a:xfrm>
            <a:off x="7247467" y="5071534"/>
            <a:ext cx="101600" cy="131233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199">
            <a:extLst>
              <a:ext uri="{FF2B5EF4-FFF2-40B4-BE49-F238E27FC236}">
                <a16:creationId xmlns:a16="http://schemas.microsoft.com/office/drawing/2014/main" id="{2E2039B7-E3A0-40ED-A130-2BBC1EECC4C1}"/>
              </a:ext>
            </a:extLst>
          </p:cNvPr>
          <p:cNvSpPr>
            <a:spLocks/>
          </p:cNvSpPr>
          <p:nvPr/>
        </p:nvSpPr>
        <p:spPr bwMode="auto">
          <a:xfrm>
            <a:off x="6872817" y="52916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200">
            <a:extLst>
              <a:ext uri="{FF2B5EF4-FFF2-40B4-BE49-F238E27FC236}">
                <a16:creationId xmlns:a16="http://schemas.microsoft.com/office/drawing/2014/main" id="{6ECAB529-ED8F-4B01-804C-00B2ACA4E55E}"/>
              </a:ext>
            </a:extLst>
          </p:cNvPr>
          <p:cNvSpPr>
            <a:spLocks/>
          </p:cNvSpPr>
          <p:nvPr/>
        </p:nvSpPr>
        <p:spPr bwMode="auto">
          <a:xfrm>
            <a:off x="6711952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201">
            <a:extLst>
              <a:ext uri="{FF2B5EF4-FFF2-40B4-BE49-F238E27FC236}">
                <a16:creationId xmlns:a16="http://schemas.microsoft.com/office/drawing/2014/main" id="{50F41CCC-D8B2-4698-A98C-339AFF8E0842}"/>
              </a:ext>
            </a:extLst>
          </p:cNvPr>
          <p:cNvSpPr>
            <a:spLocks/>
          </p:cNvSpPr>
          <p:nvPr/>
        </p:nvSpPr>
        <p:spPr bwMode="auto">
          <a:xfrm>
            <a:off x="6711951" y="5084234"/>
            <a:ext cx="186267" cy="99484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202">
            <a:extLst>
              <a:ext uri="{FF2B5EF4-FFF2-40B4-BE49-F238E27FC236}">
                <a16:creationId xmlns:a16="http://schemas.microsoft.com/office/drawing/2014/main" id="{F7563885-91E1-4110-BFCE-41182ACC7C7D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5196418"/>
            <a:ext cx="224367" cy="112183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203">
            <a:extLst>
              <a:ext uri="{FF2B5EF4-FFF2-40B4-BE49-F238E27FC236}">
                <a16:creationId xmlns:a16="http://schemas.microsoft.com/office/drawing/2014/main" id="{79030485-70FD-4B0B-8ADE-9546250FD742}"/>
              </a:ext>
            </a:extLst>
          </p:cNvPr>
          <p:cNvSpPr>
            <a:spLocks noEditPoints="1"/>
          </p:cNvSpPr>
          <p:nvPr/>
        </p:nvSpPr>
        <p:spPr bwMode="auto">
          <a:xfrm>
            <a:off x="9177868" y="4116917"/>
            <a:ext cx="182033" cy="186267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204">
            <a:extLst>
              <a:ext uri="{FF2B5EF4-FFF2-40B4-BE49-F238E27FC236}">
                <a16:creationId xmlns:a16="http://schemas.microsoft.com/office/drawing/2014/main" id="{0AD45657-215D-40D1-A374-98CD5374D549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4097867"/>
            <a:ext cx="224367" cy="224367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205">
            <a:extLst>
              <a:ext uri="{FF2B5EF4-FFF2-40B4-BE49-F238E27FC236}">
                <a16:creationId xmlns:a16="http://schemas.microsoft.com/office/drawing/2014/main" id="{81EF1883-FE73-4B9B-A16E-B33E3E83A79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4097867"/>
            <a:ext cx="224367" cy="224367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206">
            <a:extLst>
              <a:ext uri="{FF2B5EF4-FFF2-40B4-BE49-F238E27FC236}">
                <a16:creationId xmlns:a16="http://schemas.microsoft.com/office/drawing/2014/main" id="{A1F01987-134A-4B73-9A09-AEB381EDF571}"/>
              </a:ext>
            </a:extLst>
          </p:cNvPr>
          <p:cNvSpPr>
            <a:spLocks/>
          </p:cNvSpPr>
          <p:nvPr/>
        </p:nvSpPr>
        <p:spPr bwMode="auto">
          <a:xfrm>
            <a:off x="9165168" y="5122334"/>
            <a:ext cx="207433" cy="143933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207">
            <a:extLst>
              <a:ext uri="{FF2B5EF4-FFF2-40B4-BE49-F238E27FC236}">
                <a16:creationId xmlns:a16="http://schemas.microsoft.com/office/drawing/2014/main" id="{976936CE-AD63-498D-B015-E7044444E150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196417"/>
            <a:ext cx="182033" cy="508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CF143ECC-7659-4BBF-844E-03F997069A5F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266268"/>
            <a:ext cx="182033" cy="55033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B88F9421-D446-4677-9EF3-FFAD99765563}"/>
              </a:ext>
            </a:extLst>
          </p:cNvPr>
          <p:cNvSpPr>
            <a:spLocks/>
          </p:cNvSpPr>
          <p:nvPr/>
        </p:nvSpPr>
        <p:spPr bwMode="auto">
          <a:xfrm>
            <a:off x="9690100" y="5071534"/>
            <a:ext cx="143933" cy="105833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3C785837-6576-47AB-82AE-1EFAFB9BDEA5}"/>
              </a:ext>
            </a:extLst>
          </p:cNvPr>
          <p:cNvSpPr>
            <a:spLocks/>
          </p:cNvSpPr>
          <p:nvPr/>
        </p:nvSpPr>
        <p:spPr bwMode="auto">
          <a:xfrm>
            <a:off x="10151534" y="5096934"/>
            <a:ext cx="207433" cy="198967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B2EFA232-48FC-4DE1-B4D6-936DED0073AF}"/>
              </a:ext>
            </a:extLst>
          </p:cNvPr>
          <p:cNvSpPr>
            <a:spLocks/>
          </p:cNvSpPr>
          <p:nvPr/>
        </p:nvSpPr>
        <p:spPr bwMode="auto">
          <a:xfrm>
            <a:off x="10657418" y="5096934"/>
            <a:ext cx="194733" cy="99484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E1DC2D0A-6C07-46F0-8A03-BD81B001DC2B}"/>
              </a:ext>
            </a:extLst>
          </p:cNvPr>
          <p:cNvSpPr>
            <a:spLocks/>
          </p:cNvSpPr>
          <p:nvPr/>
        </p:nvSpPr>
        <p:spPr bwMode="auto">
          <a:xfrm>
            <a:off x="10644718" y="5196417"/>
            <a:ext cx="194733" cy="99483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FF1C21A-0D0F-4AAC-BF33-64A223ADCFF1}"/>
              </a:ext>
            </a:extLst>
          </p:cNvPr>
          <p:cNvSpPr>
            <a:spLocks/>
          </p:cNvSpPr>
          <p:nvPr/>
        </p:nvSpPr>
        <p:spPr bwMode="auto">
          <a:xfrm>
            <a:off x="10727267" y="5177367"/>
            <a:ext cx="42333" cy="3810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DEF0318-3A77-45BA-8DC1-6B45A5276BF7}"/>
              </a:ext>
            </a:extLst>
          </p:cNvPr>
          <p:cNvGrpSpPr/>
          <p:nvPr/>
        </p:nvGrpSpPr>
        <p:grpSpPr>
          <a:xfrm>
            <a:off x="6711448" y="5584204"/>
            <a:ext cx="187344" cy="20608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21" name="Freeform 215">
              <a:extLst>
                <a:ext uri="{FF2B5EF4-FFF2-40B4-BE49-F238E27FC236}">
                  <a16:creationId xmlns:a16="http://schemas.microsoft.com/office/drawing/2014/main" id="{C1B65AC2-65F8-4C89-B2DF-E9A47E591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2" name="Freeform 216">
              <a:extLst>
                <a:ext uri="{FF2B5EF4-FFF2-40B4-BE49-F238E27FC236}">
                  <a16:creationId xmlns:a16="http://schemas.microsoft.com/office/drawing/2014/main" id="{6189E06E-5941-4082-B8EB-79DF6791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3" name="Freeform 217">
              <a:extLst>
                <a:ext uri="{FF2B5EF4-FFF2-40B4-BE49-F238E27FC236}">
                  <a16:creationId xmlns:a16="http://schemas.microsoft.com/office/drawing/2014/main" id="{2301BFFB-0613-424B-86FD-3FF4BD85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4" name="Freeform 218">
              <a:extLst>
                <a:ext uri="{FF2B5EF4-FFF2-40B4-BE49-F238E27FC236}">
                  <a16:creationId xmlns:a16="http://schemas.microsoft.com/office/drawing/2014/main" id="{A1D0B448-485D-420D-ABD7-9CDCFF78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25" name="Freeform 219">
            <a:extLst>
              <a:ext uri="{FF2B5EF4-FFF2-40B4-BE49-F238E27FC236}">
                <a16:creationId xmlns:a16="http://schemas.microsoft.com/office/drawing/2014/main" id="{5429EEC1-CF11-4ED4-8CDC-DCA53F0CC502}"/>
              </a:ext>
            </a:extLst>
          </p:cNvPr>
          <p:cNvSpPr>
            <a:spLocks/>
          </p:cNvSpPr>
          <p:nvPr/>
        </p:nvSpPr>
        <p:spPr bwMode="auto">
          <a:xfrm>
            <a:off x="7173385" y="5672667"/>
            <a:ext cx="131233" cy="48684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220">
            <a:extLst>
              <a:ext uri="{FF2B5EF4-FFF2-40B4-BE49-F238E27FC236}">
                <a16:creationId xmlns:a16="http://schemas.microsoft.com/office/drawing/2014/main" id="{C4B26314-03B1-4A53-B899-B5FC3A108B47}"/>
              </a:ext>
            </a:extLst>
          </p:cNvPr>
          <p:cNvSpPr>
            <a:spLocks/>
          </p:cNvSpPr>
          <p:nvPr/>
        </p:nvSpPr>
        <p:spPr bwMode="auto">
          <a:xfrm>
            <a:off x="7173385" y="5615518"/>
            <a:ext cx="188383" cy="57149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221">
            <a:extLst>
              <a:ext uri="{FF2B5EF4-FFF2-40B4-BE49-F238E27FC236}">
                <a16:creationId xmlns:a16="http://schemas.microsoft.com/office/drawing/2014/main" id="{394C216C-4D9B-44D4-96EC-CB68ACC869CF}"/>
              </a:ext>
            </a:extLst>
          </p:cNvPr>
          <p:cNvSpPr>
            <a:spLocks/>
          </p:cNvSpPr>
          <p:nvPr/>
        </p:nvSpPr>
        <p:spPr bwMode="auto">
          <a:xfrm>
            <a:off x="7173385" y="5721351"/>
            <a:ext cx="112183" cy="508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222">
            <a:extLst>
              <a:ext uri="{FF2B5EF4-FFF2-40B4-BE49-F238E27FC236}">
                <a16:creationId xmlns:a16="http://schemas.microsoft.com/office/drawing/2014/main" id="{851E360D-9987-4809-B644-2CCEFCCF8EFF}"/>
              </a:ext>
            </a:extLst>
          </p:cNvPr>
          <p:cNvSpPr>
            <a:spLocks/>
          </p:cNvSpPr>
          <p:nvPr/>
        </p:nvSpPr>
        <p:spPr bwMode="auto">
          <a:xfrm>
            <a:off x="7179734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223">
            <a:extLst>
              <a:ext uri="{FF2B5EF4-FFF2-40B4-BE49-F238E27FC236}">
                <a16:creationId xmlns:a16="http://schemas.microsoft.com/office/drawing/2014/main" id="{032BB3E1-D69D-405E-9B01-36ECBAD38C61}"/>
              </a:ext>
            </a:extLst>
          </p:cNvPr>
          <p:cNvSpPr>
            <a:spLocks/>
          </p:cNvSpPr>
          <p:nvPr/>
        </p:nvSpPr>
        <p:spPr bwMode="auto">
          <a:xfrm>
            <a:off x="7298267" y="5727700"/>
            <a:ext cx="124884" cy="86784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224">
            <a:extLst>
              <a:ext uri="{FF2B5EF4-FFF2-40B4-BE49-F238E27FC236}">
                <a16:creationId xmlns:a16="http://schemas.microsoft.com/office/drawing/2014/main" id="{183B91C0-D656-4485-A241-9EB331010747}"/>
              </a:ext>
            </a:extLst>
          </p:cNvPr>
          <p:cNvSpPr>
            <a:spLocks/>
          </p:cNvSpPr>
          <p:nvPr/>
        </p:nvSpPr>
        <p:spPr bwMode="auto">
          <a:xfrm>
            <a:off x="7317318" y="5676900"/>
            <a:ext cx="80433" cy="44451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225">
            <a:extLst>
              <a:ext uri="{FF2B5EF4-FFF2-40B4-BE49-F238E27FC236}">
                <a16:creationId xmlns:a16="http://schemas.microsoft.com/office/drawing/2014/main" id="{A1A48783-C5C0-43E2-9E74-47C75662FD60}"/>
              </a:ext>
            </a:extLst>
          </p:cNvPr>
          <p:cNvSpPr>
            <a:spLocks/>
          </p:cNvSpPr>
          <p:nvPr/>
        </p:nvSpPr>
        <p:spPr bwMode="auto">
          <a:xfrm>
            <a:off x="7666567" y="5672667"/>
            <a:ext cx="188384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226">
            <a:extLst>
              <a:ext uri="{FF2B5EF4-FFF2-40B4-BE49-F238E27FC236}">
                <a16:creationId xmlns:a16="http://schemas.microsoft.com/office/drawing/2014/main" id="{07C93419-22AE-4360-B32A-2EDB89C4C813}"/>
              </a:ext>
            </a:extLst>
          </p:cNvPr>
          <p:cNvSpPr>
            <a:spLocks/>
          </p:cNvSpPr>
          <p:nvPr/>
        </p:nvSpPr>
        <p:spPr bwMode="auto">
          <a:xfrm>
            <a:off x="7666567" y="5615518"/>
            <a:ext cx="188384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227">
            <a:extLst>
              <a:ext uri="{FF2B5EF4-FFF2-40B4-BE49-F238E27FC236}">
                <a16:creationId xmlns:a16="http://schemas.microsoft.com/office/drawing/2014/main" id="{B4363CF1-B32F-4C01-A575-B3ACCA59E593}"/>
              </a:ext>
            </a:extLst>
          </p:cNvPr>
          <p:cNvSpPr>
            <a:spLocks/>
          </p:cNvSpPr>
          <p:nvPr/>
        </p:nvSpPr>
        <p:spPr bwMode="auto">
          <a:xfrm>
            <a:off x="7666567" y="5721351"/>
            <a:ext cx="162984" cy="508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228">
            <a:extLst>
              <a:ext uri="{FF2B5EF4-FFF2-40B4-BE49-F238E27FC236}">
                <a16:creationId xmlns:a16="http://schemas.microsoft.com/office/drawing/2014/main" id="{5F45309B-526D-453D-AD42-4DA58D9E2480}"/>
              </a:ext>
            </a:extLst>
          </p:cNvPr>
          <p:cNvSpPr>
            <a:spLocks/>
          </p:cNvSpPr>
          <p:nvPr/>
        </p:nvSpPr>
        <p:spPr bwMode="auto">
          <a:xfrm>
            <a:off x="7672917" y="5564717"/>
            <a:ext cx="175683" cy="508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229">
            <a:extLst>
              <a:ext uri="{FF2B5EF4-FFF2-40B4-BE49-F238E27FC236}">
                <a16:creationId xmlns:a16="http://schemas.microsoft.com/office/drawing/2014/main" id="{4A4F8670-730F-41D2-A2D6-ACB91B6544F5}"/>
              </a:ext>
            </a:extLst>
          </p:cNvPr>
          <p:cNvSpPr>
            <a:spLocks/>
          </p:cNvSpPr>
          <p:nvPr/>
        </p:nvSpPr>
        <p:spPr bwMode="auto">
          <a:xfrm>
            <a:off x="7829552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230">
            <a:extLst>
              <a:ext uri="{FF2B5EF4-FFF2-40B4-BE49-F238E27FC236}">
                <a16:creationId xmlns:a16="http://schemas.microsoft.com/office/drawing/2014/main" id="{98FA13E1-0411-489F-9B5F-D39F0132C4AA}"/>
              </a:ext>
            </a:extLst>
          </p:cNvPr>
          <p:cNvSpPr>
            <a:spLocks/>
          </p:cNvSpPr>
          <p:nvPr/>
        </p:nvSpPr>
        <p:spPr bwMode="auto">
          <a:xfrm>
            <a:off x="8159751" y="5615518"/>
            <a:ext cx="188383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231">
            <a:extLst>
              <a:ext uri="{FF2B5EF4-FFF2-40B4-BE49-F238E27FC236}">
                <a16:creationId xmlns:a16="http://schemas.microsoft.com/office/drawing/2014/main" id="{B4F84F98-9880-4DF1-B75F-3441C0132BB6}"/>
              </a:ext>
            </a:extLst>
          </p:cNvPr>
          <p:cNvSpPr>
            <a:spLocks/>
          </p:cNvSpPr>
          <p:nvPr/>
        </p:nvSpPr>
        <p:spPr bwMode="auto">
          <a:xfrm>
            <a:off x="8159751" y="5672667"/>
            <a:ext cx="188383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232">
            <a:extLst>
              <a:ext uri="{FF2B5EF4-FFF2-40B4-BE49-F238E27FC236}">
                <a16:creationId xmlns:a16="http://schemas.microsoft.com/office/drawing/2014/main" id="{7A431733-9570-46C2-8DE3-D00AB79EE0AB}"/>
              </a:ext>
            </a:extLst>
          </p:cNvPr>
          <p:cNvSpPr>
            <a:spLocks/>
          </p:cNvSpPr>
          <p:nvPr/>
        </p:nvSpPr>
        <p:spPr bwMode="auto">
          <a:xfrm>
            <a:off x="8159751" y="5721351"/>
            <a:ext cx="188383" cy="508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233">
            <a:extLst>
              <a:ext uri="{FF2B5EF4-FFF2-40B4-BE49-F238E27FC236}">
                <a16:creationId xmlns:a16="http://schemas.microsoft.com/office/drawing/2014/main" id="{BBCCA7D0-C6D8-477F-B86D-ECCBFA4C960F}"/>
              </a:ext>
            </a:extLst>
          </p:cNvPr>
          <p:cNvSpPr>
            <a:spLocks/>
          </p:cNvSpPr>
          <p:nvPr/>
        </p:nvSpPr>
        <p:spPr bwMode="auto">
          <a:xfrm>
            <a:off x="8166101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7F50AB5-1066-4D08-BC1F-AF4A81A6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433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41" name="Freeform 235">
            <a:extLst>
              <a:ext uri="{FF2B5EF4-FFF2-40B4-BE49-F238E27FC236}">
                <a16:creationId xmlns:a16="http://schemas.microsoft.com/office/drawing/2014/main" id="{0C4DE668-5E52-4C53-88B2-799501BE5FB8}"/>
              </a:ext>
            </a:extLst>
          </p:cNvPr>
          <p:cNvSpPr>
            <a:spLocks/>
          </p:cNvSpPr>
          <p:nvPr/>
        </p:nvSpPr>
        <p:spPr bwMode="auto">
          <a:xfrm>
            <a:off x="8652934" y="5672667"/>
            <a:ext cx="182033" cy="48684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236">
            <a:extLst>
              <a:ext uri="{FF2B5EF4-FFF2-40B4-BE49-F238E27FC236}">
                <a16:creationId xmlns:a16="http://schemas.microsoft.com/office/drawing/2014/main" id="{2DBAF831-BBCC-42C8-BF82-414DB6092CEF}"/>
              </a:ext>
            </a:extLst>
          </p:cNvPr>
          <p:cNvSpPr>
            <a:spLocks/>
          </p:cNvSpPr>
          <p:nvPr/>
        </p:nvSpPr>
        <p:spPr bwMode="auto">
          <a:xfrm>
            <a:off x="8652934" y="5615518"/>
            <a:ext cx="182033" cy="57149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237">
            <a:extLst>
              <a:ext uri="{FF2B5EF4-FFF2-40B4-BE49-F238E27FC236}">
                <a16:creationId xmlns:a16="http://schemas.microsoft.com/office/drawing/2014/main" id="{8E1E7487-F16A-4F5E-964D-0D11F41ADACF}"/>
              </a:ext>
            </a:extLst>
          </p:cNvPr>
          <p:cNvSpPr>
            <a:spLocks/>
          </p:cNvSpPr>
          <p:nvPr/>
        </p:nvSpPr>
        <p:spPr bwMode="auto">
          <a:xfrm>
            <a:off x="8659284" y="5564717"/>
            <a:ext cx="175683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238">
            <a:extLst>
              <a:ext uri="{FF2B5EF4-FFF2-40B4-BE49-F238E27FC236}">
                <a16:creationId xmlns:a16="http://schemas.microsoft.com/office/drawing/2014/main" id="{4F019F95-B2BC-46B3-A672-ADE0E300C8AB}"/>
              </a:ext>
            </a:extLst>
          </p:cNvPr>
          <p:cNvSpPr>
            <a:spLocks/>
          </p:cNvSpPr>
          <p:nvPr/>
        </p:nvSpPr>
        <p:spPr bwMode="auto">
          <a:xfrm>
            <a:off x="8652934" y="5721351"/>
            <a:ext cx="143933" cy="508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239">
            <a:extLst>
              <a:ext uri="{FF2B5EF4-FFF2-40B4-BE49-F238E27FC236}">
                <a16:creationId xmlns:a16="http://schemas.microsoft.com/office/drawing/2014/main" id="{7F3FF188-5DC5-48EE-A5B1-D4D43B045780}"/>
              </a:ext>
            </a:extLst>
          </p:cNvPr>
          <p:cNvSpPr>
            <a:spLocks/>
          </p:cNvSpPr>
          <p:nvPr/>
        </p:nvSpPr>
        <p:spPr bwMode="auto">
          <a:xfrm>
            <a:off x="8796867" y="5734051"/>
            <a:ext cx="99484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240">
            <a:extLst>
              <a:ext uri="{FF2B5EF4-FFF2-40B4-BE49-F238E27FC236}">
                <a16:creationId xmlns:a16="http://schemas.microsoft.com/office/drawing/2014/main" id="{72DBEF70-ABB9-433F-AF44-646371F92093}"/>
              </a:ext>
            </a:extLst>
          </p:cNvPr>
          <p:cNvSpPr>
            <a:spLocks/>
          </p:cNvSpPr>
          <p:nvPr/>
        </p:nvSpPr>
        <p:spPr bwMode="auto">
          <a:xfrm>
            <a:off x="9146118" y="5672667"/>
            <a:ext cx="182033" cy="48684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241">
            <a:extLst>
              <a:ext uri="{FF2B5EF4-FFF2-40B4-BE49-F238E27FC236}">
                <a16:creationId xmlns:a16="http://schemas.microsoft.com/office/drawing/2014/main" id="{6F1B4617-AFF4-4447-9E50-3456724CE0F1}"/>
              </a:ext>
            </a:extLst>
          </p:cNvPr>
          <p:cNvSpPr>
            <a:spLocks/>
          </p:cNvSpPr>
          <p:nvPr/>
        </p:nvSpPr>
        <p:spPr bwMode="auto">
          <a:xfrm>
            <a:off x="9146118" y="5615518"/>
            <a:ext cx="182033" cy="57149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242">
            <a:extLst>
              <a:ext uri="{FF2B5EF4-FFF2-40B4-BE49-F238E27FC236}">
                <a16:creationId xmlns:a16="http://schemas.microsoft.com/office/drawing/2014/main" id="{F6728C87-D96C-4B90-BDFD-B7D6E43D22AA}"/>
              </a:ext>
            </a:extLst>
          </p:cNvPr>
          <p:cNvSpPr>
            <a:spLocks/>
          </p:cNvSpPr>
          <p:nvPr/>
        </p:nvSpPr>
        <p:spPr bwMode="auto">
          <a:xfrm>
            <a:off x="9152467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243">
            <a:extLst>
              <a:ext uri="{FF2B5EF4-FFF2-40B4-BE49-F238E27FC236}">
                <a16:creationId xmlns:a16="http://schemas.microsoft.com/office/drawing/2014/main" id="{56CA7066-96AF-414E-8FA8-EF2B5B3979C6}"/>
              </a:ext>
            </a:extLst>
          </p:cNvPr>
          <p:cNvSpPr>
            <a:spLocks/>
          </p:cNvSpPr>
          <p:nvPr/>
        </p:nvSpPr>
        <p:spPr bwMode="auto">
          <a:xfrm>
            <a:off x="9146118" y="5721351"/>
            <a:ext cx="156633" cy="508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244">
            <a:extLst>
              <a:ext uri="{FF2B5EF4-FFF2-40B4-BE49-F238E27FC236}">
                <a16:creationId xmlns:a16="http://schemas.microsoft.com/office/drawing/2014/main" id="{98BB44E8-EC0C-449B-98A2-5B492E3D360F}"/>
              </a:ext>
            </a:extLst>
          </p:cNvPr>
          <p:cNvSpPr>
            <a:spLocks/>
          </p:cNvSpPr>
          <p:nvPr/>
        </p:nvSpPr>
        <p:spPr bwMode="auto">
          <a:xfrm>
            <a:off x="9315451" y="5734051"/>
            <a:ext cx="74083" cy="74083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245">
            <a:extLst>
              <a:ext uri="{FF2B5EF4-FFF2-40B4-BE49-F238E27FC236}">
                <a16:creationId xmlns:a16="http://schemas.microsoft.com/office/drawing/2014/main" id="{A20450CD-E415-416F-A814-AC31074122FA}"/>
              </a:ext>
            </a:extLst>
          </p:cNvPr>
          <p:cNvSpPr>
            <a:spLocks/>
          </p:cNvSpPr>
          <p:nvPr/>
        </p:nvSpPr>
        <p:spPr bwMode="auto">
          <a:xfrm>
            <a:off x="11313585" y="52789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246">
            <a:extLst>
              <a:ext uri="{FF2B5EF4-FFF2-40B4-BE49-F238E27FC236}">
                <a16:creationId xmlns:a16="http://schemas.microsoft.com/office/drawing/2014/main" id="{AF5E1547-B88C-45BC-B84B-001B82F833A6}"/>
              </a:ext>
            </a:extLst>
          </p:cNvPr>
          <p:cNvSpPr>
            <a:spLocks/>
          </p:cNvSpPr>
          <p:nvPr/>
        </p:nvSpPr>
        <p:spPr bwMode="auto">
          <a:xfrm>
            <a:off x="11144251" y="52789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247">
            <a:extLst>
              <a:ext uri="{FF2B5EF4-FFF2-40B4-BE49-F238E27FC236}">
                <a16:creationId xmlns:a16="http://schemas.microsoft.com/office/drawing/2014/main" id="{3B7BF25E-B7C2-49A7-BDE3-AEE852F050DD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177367"/>
            <a:ext cx="205316" cy="118533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248">
            <a:extLst>
              <a:ext uri="{FF2B5EF4-FFF2-40B4-BE49-F238E27FC236}">
                <a16:creationId xmlns:a16="http://schemas.microsoft.com/office/drawing/2014/main" id="{899B25DA-7A56-456E-ADBB-4A7FB2EF7A71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096934"/>
            <a:ext cx="205316" cy="57151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249">
            <a:extLst>
              <a:ext uri="{FF2B5EF4-FFF2-40B4-BE49-F238E27FC236}">
                <a16:creationId xmlns:a16="http://schemas.microsoft.com/office/drawing/2014/main" id="{62B68CC9-5328-4F5C-B1A3-4E5B6149A7BF}"/>
              </a:ext>
            </a:extLst>
          </p:cNvPr>
          <p:cNvSpPr>
            <a:spLocks noEditPoints="1"/>
          </p:cNvSpPr>
          <p:nvPr/>
        </p:nvSpPr>
        <p:spPr bwMode="auto">
          <a:xfrm>
            <a:off x="9658352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250">
            <a:extLst>
              <a:ext uri="{FF2B5EF4-FFF2-40B4-BE49-F238E27FC236}">
                <a16:creationId xmlns:a16="http://schemas.microsoft.com/office/drawing/2014/main" id="{20A59C30-EC95-4A03-9AAF-01B4179CBFA4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251">
            <a:extLst>
              <a:ext uri="{FF2B5EF4-FFF2-40B4-BE49-F238E27FC236}">
                <a16:creationId xmlns:a16="http://schemas.microsoft.com/office/drawing/2014/main" id="{918C7115-EE97-4183-B0FA-9F85225903E0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BED93CA3-AF3D-444B-85DE-F197736784FC}"/>
              </a:ext>
            </a:extLst>
          </p:cNvPr>
          <p:cNvSpPr>
            <a:spLocks/>
          </p:cNvSpPr>
          <p:nvPr/>
        </p:nvSpPr>
        <p:spPr bwMode="auto">
          <a:xfrm>
            <a:off x="11140018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CDE4C541-0ACB-41DB-8B94-3C46BF280096}"/>
              </a:ext>
            </a:extLst>
          </p:cNvPr>
          <p:cNvSpPr>
            <a:spLocks/>
          </p:cNvSpPr>
          <p:nvPr/>
        </p:nvSpPr>
        <p:spPr bwMode="auto">
          <a:xfrm>
            <a:off x="7224185" y="6089652"/>
            <a:ext cx="29633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097BCC3F-CB8A-40A3-8476-1FC02717D6D8}"/>
              </a:ext>
            </a:extLst>
          </p:cNvPr>
          <p:cNvSpPr>
            <a:spLocks/>
          </p:cNvSpPr>
          <p:nvPr/>
        </p:nvSpPr>
        <p:spPr bwMode="auto">
          <a:xfrm>
            <a:off x="7224185" y="6121401"/>
            <a:ext cx="29633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8F92C592-C84F-483C-8858-08C1C2FC81D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6134100"/>
            <a:ext cx="224367" cy="143933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E9DBEE05-2FE6-4716-908A-FE21C2BCE183}"/>
              </a:ext>
            </a:extLst>
          </p:cNvPr>
          <p:cNvSpPr>
            <a:spLocks/>
          </p:cNvSpPr>
          <p:nvPr/>
        </p:nvSpPr>
        <p:spPr bwMode="auto">
          <a:xfrm>
            <a:off x="7742768" y="6089651"/>
            <a:ext cx="141817" cy="143933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D395020D-122A-4C47-894B-E7E543FB0478}"/>
              </a:ext>
            </a:extLst>
          </p:cNvPr>
          <p:cNvSpPr>
            <a:spLocks/>
          </p:cNvSpPr>
          <p:nvPr/>
        </p:nvSpPr>
        <p:spPr bwMode="auto">
          <a:xfrm>
            <a:off x="7679267" y="6201834"/>
            <a:ext cx="86784" cy="8890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Rectangle 258">
            <a:extLst>
              <a:ext uri="{FF2B5EF4-FFF2-40B4-BE49-F238E27FC236}">
                <a16:creationId xmlns:a16="http://schemas.microsoft.com/office/drawing/2014/main" id="{84819DFB-5B96-4918-A2C2-7E0E602C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685" y="61404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5" name="Rectangle 259">
            <a:extLst>
              <a:ext uri="{FF2B5EF4-FFF2-40B4-BE49-F238E27FC236}">
                <a16:creationId xmlns:a16="http://schemas.microsoft.com/office/drawing/2014/main" id="{9EDB576E-2AA3-4CAA-AA16-C689B16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089652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6" name="Rectangle 260">
            <a:extLst>
              <a:ext uri="{FF2B5EF4-FFF2-40B4-BE49-F238E27FC236}">
                <a16:creationId xmlns:a16="http://schemas.microsoft.com/office/drawing/2014/main" id="{A6D6AAC3-6AA0-4734-A3ED-EF4DCBD9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252633"/>
            <a:ext cx="804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7" name="Rectangle 261">
            <a:extLst>
              <a:ext uri="{FF2B5EF4-FFF2-40B4-BE49-F238E27FC236}">
                <a16:creationId xmlns:a16="http://schemas.microsoft.com/office/drawing/2014/main" id="{2A31F00E-72EA-4D01-BB59-C34B9F1A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7" y="6140452"/>
            <a:ext cx="19051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8" name="Freeform 262">
            <a:extLst>
              <a:ext uri="{FF2B5EF4-FFF2-40B4-BE49-F238E27FC236}">
                <a16:creationId xmlns:a16="http://schemas.microsoft.com/office/drawing/2014/main" id="{C039EAFF-9E6D-47EA-87E6-0B9573596662}"/>
              </a:ext>
            </a:extLst>
          </p:cNvPr>
          <p:cNvSpPr>
            <a:spLocks/>
          </p:cNvSpPr>
          <p:nvPr/>
        </p:nvSpPr>
        <p:spPr bwMode="auto">
          <a:xfrm>
            <a:off x="8834967" y="6076952"/>
            <a:ext cx="44451" cy="44449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263">
            <a:extLst>
              <a:ext uri="{FF2B5EF4-FFF2-40B4-BE49-F238E27FC236}">
                <a16:creationId xmlns:a16="http://schemas.microsoft.com/office/drawing/2014/main" id="{9C586775-7E7D-4A97-97B8-3874CEC60235}"/>
              </a:ext>
            </a:extLst>
          </p:cNvPr>
          <p:cNvSpPr>
            <a:spLocks/>
          </p:cNvSpPr>
          <p:nvPr/>
        </p:nvSpPr>
        <p:spPr bwMode="auto">
          <a:xfrm>
            <a:off x="8671985" y="6076952"/>
            <a:ext cx="44449" cy="44449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264">
            <a:extLst>
              <a:ext uri="{FF2B5EF4-FFF2-40B4-BE49-F238E27FC236}">
                <a16:creationId xmlns:a16="http://schemas.microsoft.com/office/drawing/2014/main" id="{06F7E2B1-3160-42DE-ACD1-6ECC40B93EF4}"/>
              </a:ext>
            </a:extLst>
          </p:cNvPr>
          <p:cNvSpPr>
            <a:spLocks/>
          </p:cNvSpPr>
          <p:nvPr/>
        </p:nvSpPr>
        <p:spPr bwMode="auto">
          <a:xfrm>
            <a:off x="8834967" y="6246285"/>
            <a:ext cx="44451" cy="3810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265">
            <a:extLst>
              <a:ext uri="{FF2B5EF4-FFF2-40B4-BE49-F238E27FC236}">
                <a16:creationId xmlns:a16="http://schemas.microsoft.com/office/drawing/2014/main" id="{BC09E1C3-6DB1-4940-A503-1792CE12B26C}"/>
              </a:ext>
            </a:extLst>
          </p:cNvPr>
          <p:cNvSpPr>
            <a:spLocks/>
          </p:cNvSpPr>
          <p:nvPr/>
        </p:nvSpPr>
        <p:spPr bwMode="auto">
          <a:xfrm>
            <a:off x="8671985" y="6246285"/>
            <a:ext cx="44449" cy="3810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266">
            <a:extLst>
              <a:ext uri="{FF2B5EF4-FFF2-40B4-BE49-F238E27FC236}">
                <a16:creationId xmlns:a16="http://schemas.microsoft.com/office/drawing/2014/main" id="{942E8203-A2EB-4299-BCDC-F192D1DC8F2D}"/>
              </a:ext>
            </a:extLst>
          </p:cNvPr>
          <p:cNvSpPr>
            <a:spLocks/>
          </p:cNvSpPr>
          <p:nvPr/>
        </p:nvSpPr>
        <p:spPr bwMode="auto">
          <a:xfrm>
            <a:off x="10327218" y="6159500"/>
            <a:ext cx="38100" cy="42333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267">
            <a:extLst>
              <a:ext uri="{FF2B5EF4-FFF2-40B4-BE49-F238E27FC236}">
                <a16:creationId xmlns:a16="http://schemas.microsoft.com/office/drawing/2014/main" id="{52C41ED6-438D-4E54-8FB5-BDC8F27CB6CD}"/>
              </a:ext>
            </a:extLst>
          </p:cNvPr>
          <p:cNvSpPr>
            <a:spLocks/>
          </p:cNvSpPr>
          <p:nvPr/>
        </p:nvSpPr>
        <p:spPr bwMode="auto">
          <a:xfrm>
            <a:off x="10138833" y="6159500"/>
            <a:ext cx="44451" cy="42333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268">
            <a:extLst>
              <a:ext uri="{FF2B5EF4-FFF2-40B4-BE49-F238E27FC236}">
                <a16:creationId xmlns:a16="http://schemas.microsoft.com/office/drawing/2014/main" id="{D55CC9A8-F0FD-4104-88EA-8E26A0AA320F}"/>
              </a:ext>
            </a:extLst>
          </p:cNvPr>
          <p:cNvSpPr>
            <a:spLocks/>
          </p:cNvSpPr>
          <p:nvPr/>
        </p:nvSpPr>
        <p:spPr bwMode="auto">
          <a:xfrm>
            <a:off x="10234084" y="6070601"/>
            <a:ext cx="42333" cy="3810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269">
            <a:extLst>
              <a:ext uri="{FF2B5EF4-FFF2-40B4-BE49-F238E27FC236}">
                <a16:creationId xmlns:a16="http://schemas.microsoft.com/office/drawing/2014/main" id="{7085D521-A462-4B3C-9C2E-EB0DD4E7F322}"/>
              </a:ext>
            </a:extLst>
          </p:cNvPr>
          <p:cNvSpPr>
            <a:spLocks/>
          </p:cNvSpPr>
          <p:nvPr/>
        </p:nvSpPr>
        <p:spPr bwMode="auto">
          <a:xfrm>
            <a:off x="10234084" y="6252633"/>
            <a:ext cx="42333" cy="44451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270">
            <a:extLst>
              <a:ext uri="{FF2B5EF4-FFF2-40B4-BE49-F238E27FC236}">
                <a16:creationId xmlns:a16="http://schemas.microsoft.com/office/drawing/2014/main" id="{58B4EAA5-B608-45E2-A556-74FCDF5C0D34}"/>
              </a:ext>
            </a:extLst>
          </p:cNvPr>
          <p:cNvSpPr>
            <a:spLocks/>
          </p:cNvSpPr>
          <p:nvPr/>
        </p:nvSpPr>
        <p:spPr bwMode="auto">
          <a:xfrm>
            <a:off x="10295467" y="6089651"/>
            <a:ext cx="57151" cy="508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271">
            <a:extLst>
              <a:ext uri="{FF2B5EF4-FFF2-40B4-BE49-F238E27FC236}">
                <a16:creationId xmlns:a16="http://schemas.microsoft.com/office/drawing/2014/main" id="{774A8FB3-2FE6-4E0D-A8B3-7E3A7699FE2F}"/>
              </a:ext>
            </a:extLst>
          </p:cNvPr>
          <p:cNvSpPr>
            <a:spLocks/>
          </p:cNvSpPr>
          <p:nvPr/>
        </p:nvSpPr>
        <p:spPr bwMode="auto">
          <a:xfrm>
            <a:off x="10157884" y="6089651"/>
            <a:ext cx="57149" cy="508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272">
            <a:extLst>
              <a:ext uri="{FF2B5EF4-FFF2-40B4-BE49-F238E27FC236}">
                <a16:creationId xmlns:a16="http://schemas.microsoft.com/office/drawing/2014/main" id="{22C7F6FD-210D-47B5-9A9C-84B6661544C3}"/>
              </a:ext>
            </a:extLst>
          </p:cNvPr>
          <p:cNvSpPr>
            <a:spLocks/>
          </p:cNvSpPr>
          <p:nvPr/>
        </p:nvSpPr>
        <p:spPr bwMode="auto">
          <a:xfrm>
            <a:off x="10295467" y="6220884"/>
            <a:ext cx="57151" cy="57149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273">
            <a:extLst>
              <a:ext uri="{FF2B5EF4-FFF2-40B4-BE49-F238E27FC236}">
                <a16:creationId xmlns:a16="http://schemas.microsoft.com/office/drawing/2014/main" id="{BF311D61-BFC0-435C-9972-38126D89B851}"/>
              </a:ext>
            </a:extLst>
          </p:cNvPr>
          <p:cNvSpPr>
            <a:spLocks/>
          </p:cNvSpPr>
          <p:nvPr/>
        </p:nvSpPr>
        <p:spPr bwMode="auto">
          <a:xfrm>
            <a:off x="10157884" y="6220884"/>
            <a:ext cx="57149" cy="57149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278">
            <a:extLst>
              <a:ext uri="{FF2B5EF4-FFF2-40B4-BE49-F238E27FC236}">
                <a16:creationId xmlns:a16="http://schemas.microsoft.com/office/drawing/2014/main" id="{77FAA746-63DF-423E-9965-414F02A82B6E}"/>
              </a:ext>
            </a:extLst>
          </p:cNvPr>
          <p:cNvSpPr>
            <a:spLocks/>
          </p:cNvSpPr>
          <p:nvPr/>
        </p:nvSpPr>
        <p:spPr bwMode="auto">
          <a:xfrm>
            <a:off x="9165167" y="6201834"/>
            <a:ext cx="82551" cy="82551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279">
            <a:extLst>
              <a:ext uri="{FF2B5EF4-FFF2-40B4-BE49-F238E27FC236}">
                <a16:creationId xmlns:a16="http://schemas.microsoft.com/office/drawing/2014/main" id="{6A04149B-FC06-4555-A424-AF60488721FA}"/>
              </a:ext>
            </a:extLst>
          </p:cNvPr>
          <p:cNvSpPr>
            <a:spLocks/>
          </p:cNvSpPr>
          <p:nvPr/>
        </p:nvSpPr>
        <p:spPr bwMode="auto">
          <a:xfrm>
            <a:off x="9290051" y="6076951"/>
            <a:ext cx="82549" cy="82549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280">
            <a:extLst>
              <a:ext uri="{FF2B5EF4-FFF2-40B4-BE49-F238E27FC236}">
                <a16:creationId xmlns:a16="http://schemas.microsoft.com/office/drawing/2014/main" id="{EC0A642F-38C8-4400-A602-7EB8BC303F57}"/>
              </a:ext>
            </a:extLst>
          </p:cNvPr>
          <p:cNvSpPr>
            <a:spLocks/>
          </p:cNvSpPr>
          <p:nvPr/>
        </p:nvSpPr>
        <p:spPr bwMode="auto">
          <a:xfrm>
            <a:off x="9247718" y="6159500"/>
            <a:ext cx="42333" cy="42333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281">
            <a:extLst>
              <a:ext uri="{FF2B5EF4-FFF2-40B4-BE49-F238E27FC236}">
                <a16:creationId xmlns:a16="http://schemas.microsoft.com/office/drawing/2014/main" id="{2960E606-71F0-42F5-B24A-32B67F45C756}"/>
              </a:ext>
            </a:extLst>
          </p:cNvPr>
          <p:cNvSpPr>
            <a:spLocks/>
          </p:cNvSpPr>
          <p:nvPr/>
        </p:nvSpPr>
        <p:spPr bwMode="auto">
          <a:xfrm>
            <a:off x="9734552" y="6076951"/>
            <a:ext cx="55033" cy="6350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282">
            <a:extLst>
              <a:ext uri="{FF2B5EF4-FFF2-40B4-BE49-F238E27FC236}">
                <a16:creationId xmlns:a16="http://schemas.microsoft.com/office/drawing/2014/main" id="{C4BD15C4-82CE-4D9A-AEAC-EDB3FB782501}"/>
              </a:ext>
            </a:extLst>
          </p:cNvPr>
          <p:cNvSpPr>
            <a:spLocks/>
          </p:cNvSpPr>
          <p:nvPr/>
        </p:nvSpPr>
        <p:spPr bwMode="auto">
          <a:xfrm>
            <a:off x="9658351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283">
            <a:extLst>
              <a:ext uri="{FF2B5EF4-FFF2-40B4-BE49-F238E27FC236}">
                <a16:creationId xmlns:a16="http://schemas.microsoft.com/office/drawing/2014/main" id="{B1BD0259-4C8B-4540-B633-5621AA6E6F7F}"/>
              </a:ext>
            </a:extLst>
          </p:cNvPr>
          <p:cNvSpPr>
            <a:spLocks/>
          </p:cNvSpPr>
          <p:nvPr/>
        </p:nvSpPr>
        <p:spPr bwMode="auto">
          <a:xfrm>
            <a:off x="9802285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284">
            <a:extLst>
              <a:ext uri="{FF2B5EF4-FFF2-40B4-BE49-F238E27FC236}">
                <a16:creationId xmlns:a16="http://schemas.microsoft.com/office/drawing/2014/main" id="{B98A130C-E096-470F-B9BB-EA51B8C47530}"/>
              </a:ext>
            </a:extLst>
          </p:cNvPr>
          <p:cNvSpPr>
            <a:spLocks/>
          </p:cNvSpPr>
          <p:nvPr/>
        </p:nvSpPr>
        <p:spPr bwMode="auto">
          <a:xfrm>
            <a:off x="9702800" y="6146800"/>
            <a:ext cx="50800" cy="67733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285">
            <a:extLst>
              <a:ext uri="{FF2B5EF4-FFF2-40B4-BE49-F238E27FC236}">
                <a16:creationId xmlns:a16="http://schemas.microsoft.com/office/drawing/2014/main" id="{11F2213E-D81D-4D34-AE15-55C40E5B43F4}"/>
              </a:ext>
            </a:extLst>
          </p:cNvPr>
          <p:cNvSpPr>
            <a:spLocks/>
          </p:cNvSpPr>
          <p:nvPr/>
        </p:nvSpPr>
        <p:spPr bwMode="auto">
          <a:xfrm>
            <a:off x="9770533" y="6146800"/>
            <a:ext cx="50800" cy="67733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Rectangle 286">
            <a:extLst>
              <a:ext uri="{FF2B5EF4-FFF2-40B4-BE49-F238E27FC236}">
                <a16:creationId xmlns:a16="http://schemas.microsoft.com/office/drawing/2014/main" id="{4E199F66-7195-4AE6-8A5E-D6EC5669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6246285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FE23425C-5FFC-44E3-B275-D751139B9A4F}"/>
              </a:ext>
            </a:extLst>
          </p:cNvPr>
          <p:cNvSpPr>
            <a:spLocks/>
          </p:cNvSpPr>
          <p:nvPr/>
        </p:nvSpPr>
        <p:spPr bwMode="auto">
          <a:xfrm>
            <a:off x="11140017" y="6076951"/>
            <a:ext cx="141816" cy="143933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8CFEEEAF-97A4-4C29-88FC-981EC81E65FC}"/>
              </a:ext>
            </a:extLst>
          </p:cNvPr>
          <p:cNvSpPr>
            <a:spLocks/>
          </p:cNvSpPr>
          <p:nvPr/>
        </p:nvSpPr>
        <p:spPr bwMode="auto">
          <a:xfrm>
            <a:off x="11201400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B950FB11-0C6A-4615-AAAA-86810F12C44F}"/>
              </a:ext>
            </a:extLst>
          </p:cNvPr>
          <p:cNvSpPr>
            <a:spLocks/>
          </p:cNvSpPr>
          <p:nvPr/>
        </p:nvSpPr>
        <p:spPr bwMode="auto">
          <a:xfrm>
            <a:off x="10708218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2044DCB5-6956-48A9-8423-07072CB427F1}"/>
              </a:ext>
            </a:extLst>
          </p:cNvPr>
          <p:cNvSpPr>
            <a:spLocks/>
          </p:cNvSpPr>
          <p:nvPr/>
        </p:nvSpPr>
        <p:spPr bwMode="auto">
          <a:xfrm>
            <a:off x="10644718" y="6076951"/>
            <a:ext cx="143933" cy="143933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CEDA6D69-4C62-48E6-AD4D-DD2309B4D511}"/>
              </a:ext>
            </a:extLst>
          </p:cNvPr>
          <p:cNvSpPr>
            <a:spLocks/>
          </p:cNvSpPr>
          <p:nvPr/>
        </p:nvSpPr>
        <p:spPr bwMode="auto">
          <a:xfrm>
            <a:off x="6824133" y="6076951"/>
            <a:ext cx="86784" cy="150283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2AE1F96-F354-48F2-882C-F6690277BA4A}"/>
              </a:ext>
            </a:extLst>
          </p:cNvPr>
          <p:cNvSpPr>
            <a:spLocks noEditPoints="1"/>
          </p:cNvSpPr>
          <p:nvPr/>
        </p:nvSpPr>
        <p:spPr bwMode="auto">
          <a:xfrm>
            <a:off x="6699252" y="6076952"/>
            <a:ext cx="105833" cy="207433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46C3F6-D612-4EFC-9060-5C70FE31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47FEBEE-6074-4A1A-9BC6-7CEC9EDC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755665DC-8836-4A12-AB5B-A212009AD5CC}"/>
              </a:ext>
            </a:extLst>
          </p:cNvPr>
          <p:cNvSpPr>
            <a:spLocks/>
          </p:cNvSpPr>
          <p:nvPr/>
        </p:nvSpPr>
        <p:spPr bwMode="auto">
          <a:xfrm>
            <a:off x="6743700" y="6233585"/>
            <a:ext cx="16933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FDE64C7-477F-4D26-AEE4-C258C64CF428}"/>
              </a:ext>
            </a:extLst>
          </p:cNvPr>
          <p:cNvSpPr>
            <a:spLocks/>
          </p:cNvSpPr>
          <p:nvPr/>
        </p:nvSpPr>
        <p:spPr bwMode="auto">
          <a:xfrm>
            <a:off x="6824134" y="6189134"/>
            <a:ext cx="93133" cy="8890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E2B72BB1-012A-4097-A404-2E7518543C4F}"/>
              </a:ext>
            </a:extLst>
          </p:cNvPr>
          <p:cNvSpPr>
            <a:spLocks/>
          </p:cNvSpPr>
          <p:nvPr/>
        </p:nvSpPr>
        <p:spPr bwMode="auto">
          <a:xfrm>
            <a:off x="8204201" y="6265334"/>
            <a:ext cx="38100" cy="31751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CECC64B-487F-4B64-974E-1C31E6C3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6153151"/>
            <a:ext cx="38100" cy="994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70AFA30C-5C35-42E8-BDC2-B5ED482F82BB}"/>
              </a:ext>
            </a:extLst>
          </p:cNvPr>
          <p:cNvSpPr>
            <a:spLocks/>
          </p:cNvSpPr>
          <p:nvPr/>
        </p:nvSpPr>
        <p:spPr bwMode="auto">
          <a:xfrm>
            <a:off x="8204201" y="6108701"/>
            <a:ext cx="38100" cy="31751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5718775D-63C3-44E2-9C3B-7FB13C1A0ED5}"/>
              </a:ext>
            </a:extLst>
          </p:cNvPr>
          <p:cNvSpPr>
            <a:spLocks/>
          </p:cNvSpPr>
          <p:nvPr/>
        </p:nvSpPr>
        <p:spPr bwMode="auto">
          <a:xfrm>
            <a:off x="8271934" y="6076951"/>
            <a:ext cx="82551" cy="220133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1063">
            <a:extLst>
              <a:ext uri="{FF2B5EF4-FFF2-40B4-BE49-F238E27FC236}">
                <a16:creationId xmlns:a16="http://schemas.microsoft.com/office/drawing/2014/main" id="{5E571FD5-147C-4D07-B53A-095FC0F6BF17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6076952"/>
            <a:ext cx="207433" cy="207433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1064">
            <a:extLst>
              <a:ext uri="{FF2B5EF4-FFF2-40B4-BE49-F238E27FC236}">
                <a16:creationId xmlns:a16="http://schemas.microsoft.com/office/drawing/2014/main" id="{158E6271-027B-4A9C-A2BF-C889D1C99AEE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6076952"/>
            <a:ext cx="207433" cy="207433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1070">
            <a:extLst>
              <a:ext uri="{FF2B5EF4-FFF2-40B4-BE49-F238E27FC236}">
                <a16:creationId xmlns:a16="http://schemas.microsoft.com/office/drawing/2014/main" id="{6218D246-ADC1-4282-94D8-886CFFC69C60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076952"/>
            <a:ext cx="205317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1071">
            <a:extLst>
              <a:ext uri="{FF2B5EF4-FFF2-40B4-BE49-F238E27FC236}">
                <a16:creationId xmlns:a16="http://schemas.microsoft.com/office/drawing/2014/main" id="{7E1BB1A4-AA41-4A73-B06C-F8BFF54610EA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6076952"/>
            <a:ext cx="205316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1072">
            <a:extLst>
              <a:ext uri="{FF2B5EF4-FFF2-40B4-BE49-F238E27FC236}">
                <a16:creationId xmlns:a16="http://schemas.microsoft.com/office/drawing/2014/main" id="{40A4B9B7-D3F4-45E0-802D-F6B0156ED5CD}"/>
              </a:ext>
            </a:extLst>
          </p:cNvPr>
          <p:cNvSpPr>
            <a:spLocks/>
          </p:cNvSpPr>
          <p:nvPr/>
        </p:nvSpPr>
        <p:spPr bwMode="auto">
          <a:xfrm>
            <a:off x="1310218" y="6089652"/>
            <a:ext cx="31749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1073">
            <a:extLst>
              <a:ext uri="{FF2B5EF4-FFF2-40B4-BE49-F238E27FC236}">
                <a16:creationId xmlns:a16="http://schemas.microsoft.com/office/drawing/2014/main" id="{5D5FC164-C409-455D-8B02-49F49F9A3FCF}"/>
              </a:ext>
            </a:extLst>
          </p:cNvPr>
          <p:cNvSpPr>
            <a:spLocks/>
          </p:cNvSpPr>
          <p:nvPr/>
        </p:nvSpPr>
        <p:spPr bwMode="auto">
          <a:xfrm>
            <a:off x="1310218" y="6121401"/>
            <a:ext cx="31749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1074">
            <a:extLst>
              <a:ext uri="{FF2B5EF4-FFF2-40B4-BE49-F238E27FC236}">
                <a16:creationId xmlns:a16="http://schemas.microsoft.com/office/drawing/2014/main" id="{42094C91-DDB6-4FCA-8B2B-C0E24826806F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6134100"/>
            <a:ext cx="224367" cy="143933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1075">
            <a:extLst>
              <a:ext uri="{FF2B5EF4-FFF2-40B4-BE49-F238E27FC236}">
                <a16:creationId xmlns:a16="http://schemas.microsoft.com/office/drawing/2014/main" id="{A83B4B2D-FC6D-4F3A-BDF3-C4ABE4C4E231}"/>
              </a:ext>
            </a:extLst>
          </p:cNvPr>
          <p:cNvSpPr>
            <a:spLocks noEditPoints="1"/>
          </p:cNvSpPr>
          <p:nvPr/>
        </p:nvSpPr>
        <p:spPr bwMode="auto">
          <a:xfrm>
            <a:off x="1758951" y="6076952"/>
            <a:ext cx="218016" cy="207433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1076">
            <a:extLst>
              <a:ext uri="{FF2B5EF4-FFF2-40B4-BE49-F238E27FC236}">
                <a16:creationId xmlns:a16="http://schemas.microsoft.com/office/drawing/2014/main" id="{DC899193-31FB-4A19-8DD7-75C8F6BBEC87}"/>
              </a:ext>
            </a:extLst>
          </p:cNvPr>
          <p:cNvSpPr>
            <a:spLocks noEditPoints="1"/>
          </p:cNvSpPr>
          <p:nvPr/>
        </p:nvSpPr>
        <p:spPr bwMode="auto">
          <a:xfrm>
            <a:off x="4220634" y="6057901"/>
            <a:ext cx="243417" cy="243417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1078">
            <a:extLst>
              <a:ext uri="{FF2B5EF4-FFF2-40B4-BE49-F238E27FC236}">
                <a16:creationId xmlns:a16="http://schemas.microsoft.com/office/drawing/2014/main" id="{CE83D5FE-6D76-4D1C-8AD1-8905A4AE6E28}"/>
              </a:ext>
            </a:extLst>
          </p:cNvPr>
          <p:cNvSpPr>
            <a:spLocks/>
          </p:cNvSpPr>
          <p:nvPr/>
        </p:nvSpPr>
        <p:spPr bwMode="auto">
          <a:xfrm>
            <a:off x="897467" y="6089651"/>
            <a:ext cx="93133" cy="143933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1079">
            <a:extLst>
              <a:ext uri="{FF2B5EF4-FFF2-40B4-BE49-F238E27FC236}">
                <a16:creationId xmlns:a16="http://schemas.microsoft.com/office/drawing/2014/main" id="{D5A76A78-49C5-4B6B-9319-4DC57B25E625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6076952"/>
            <a:ext cx="105833" cy="207433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Rectangle 1080">
            <a:extLst>
              <a:ext uri="{FF2B5EF4-FFF2-40B4-BE49-F238E27FC236}">
                <a16:creationId xmlns:a16="http://schemas.microsoft.com/office/drawing/2014/main" id="{05DBACF7-0548-4FF3-8392-517F5454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5" name="Rectangle 1081">
            <a:extLst>
              <a:ext uri="{FF2B5EF4-FFF2-40B4-BE49-F238E27FC236}">
                <a16:creationId xmlns:a16="http://schemas.microsoft.com/office/drawing/2014/main" id="{DCDD7FB2-73DF-4D2E-878E-E90F54BB4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6" name="Freeform 1082">
            <a:extLst>
              <a:ext uri="{FF2B5EF4-FFF2-40B4-BE49-F238E27FC236}">
                <a16:creationId xmlns:a16="http://schemas.microsoft.com/office/drawing/2014/main" id="{CF8B9759-7775-4697-9B44-2FAAD6EC7ADB}"/>
              </a:ext>
            </a:extLst>
          </p:cNvPr>
          <p:cNvSpPr>
            <a:spLocks/>
          </p:cNvSpPr>
          <p:nvPr/>
        </p:nvSpPr>
        <p:spPr bwMode="auto">
          <a:xfrm>
            <a:off x="829734" y="6233585"/>
            <a:ext cx="16933" cy="19049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1083">
            <a:extLst>
              <a:ext uri="{FF2B5EF4-FFF2-40B4-BE49-F238E27FC236}">
                <a16:creationId xmlns:a16="http://schemas.microsoft.com/office/drawing/2014/main" id="{EE49EC13-DDE4-4885-9D9D-F9DB1752908B}"/>
              </a:ext>
            </a:extLst>
          </p:cNvPr>
          <p:cNvSpPr>
            <a:spLocks/>
          </p:cNvSpPr>
          <p:nvPr/>
        </p:nvSpPr>
        <p:spPr bwMode="auto">
          <a:xfrm>
            <a:off x="897468" y="6189134"/>
            <a:ext cx="105833" cy="8890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1084">
            <a:extLst>
              <a:ext uri="{FF2B5EF4-FFF2-40B4-BE49-F238E27FC236}">
                <a16:creationId xmlns:a16="http://schemas.microsoft.com/office/drawing/2014/main" id="{3446171B-454A-407A-81AA-1CDDB92D8419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6076952"/>
            <a:ext cx="207433" cy="207433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1085">
            <a:extLst>
              <a:ext uri="{FF2B5EF4-FFF2-40B4-BE49-F238E27FC236}">
                <a16:creationId xmlns:a16="http://schemas.microsoft.com/office/drawing/2014/main" id="{F0D9A6C6-4DE5-4643-B0CA-FBEEFBCA5D55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610101"/>
            <a:ext cx="207433" cy="175684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1086">
            <a:extLst>
              <a:ext uri="{FF2B5EF4-FFF2-40B4-BE49-F238E27FC236}">
                <a16:creationId xmlns:a16="http://schemas.microsoft.com/office/drawing/2014/main" id="{CC6A7BF7-35E4-4FD5-A73D-4FE51F839EF7}"/>
              </a:ext>
            </a:extLst>
          </p:cNvPr>
          <p:cNvSpPr>
            <a:spLocks noEditPoints="1"/>
          </p:cNvSpPr>
          <p:nvPr/>
        </p:nvSpPr>
        <p:spPr bwMode="auto">
          <a:xfrm>
            <a:off x="4282018" y="4603752"/>
            <a:ext cx="162983" cy="156633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1087">
            <a:extLst>
              <a:ext uri="{FF2B5EF4-FFF2-40B4-BE49-F238E27FC236}">
                <a16:creationId xmlns:a16="http://schemas.microsoft.com/office/drawing/2014/main" id="{928D0DD9-E3A1-4035-96F9-8BA8D98C7221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722285"/>
            <a:ext cx="114300" cy="80433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1088">
            <a:extLst>
              <a:ext uri="{FF2B5EF4-FFF2-40B4-BE49-F238E27FC236}">
                <a16:creationId xmlns:a16="http://schemas.microsoft.com/office/drawing/2014/main" id="{1649B561-998A-4FBF-B866-4A1F78A501E0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4754034"/>
            <a:ext cx="124883" cy="74084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1089">
            <a:extLst>
              <a:ext uri="{FF2B5EF4-FFF2-40B4-BE49-F238E27FC236}">
                <a16:creationId xmlns:a16="http://schemas.microsoft.com/office/drawing/2014/main" id="{8947714B-27FA-4651-8A41-D5E4653909E0}"/>
              </a:ext>
            </a:extLst>
          </p:cNvPr>
          <p:cNvSpPr>
            <a:spLocks/>
          </p:cNvSpPr>
          <p:nvPr/>
        </p:nvSpPr>
        <p:spPr bwMode="auto">
          <a:xfrm>
            <a:off x="4762500" y="4648201"/>
            <a:ext cx="137584" cy="105833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1090">
            <a:extLst>
              <a:ext uri="{FF2B5EF4-FFF2-40B4-BE49-F238E27FC236}">
                <a16:creationId xmlns:a16="http://schemas.microsoft.com/office/drawing/2014/main" id="{3EDDB3A9-62F5-4FD9-AEA0-0123980D3E87}"/>
              </a:ext>
            </a:extLst>
          </p:cNvPr>
          <p:cNvSpPr>
            <a:spLocks/>
          </p:cNvSpPr>
          <p:nvPr/>
        </p:nvSpPr>
        <p:spPr bwMode="auto">
          <a:xfrm>
            <a:off x="4732867" y="4610100"/>
            <a:ext cx="205317" cy="169333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1091">
            <a:extLst>
              <a:ext uri="{FF2B5EF4-FFF2-40B4-BE49-F238E27FC236}">
                <a16:creationId xmlns:a16="http://schemas.microsoft.com/office/drawing/2014/main" id="{3720D5B8-0CB0-46EE-B1BA-5B9816700678}"/>
              </a:ext>
            </a:extLst>
          </p:cNvPr>
          <p:cNvSpPr>
            <a:spLocks noEditPoints="1"/>
          </p:cNvSpPr>
          <p:nvPr/>
        </p:nvSpPr>
        <p:spPr bwMode="auto">
          <a:xfrm>
            <a:off x="4800600" y="4684185"/>
            <a:ext cx="61384" cy="6350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1092">
            <a:extLst>
              <a:ext uri="{FF2B5EF4-FFF2-40B4-BE49-F238E27FC236}">
                <a16:creationId xmlns:a16="http://schemas.microsoft.com/office/drawing/2014/main" id="{5283CCF3-3045-49F4-937C-FA46EC69D2F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5154084"/>
            <a:ext cx="179917" cy="167216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1093">
            <a:extLst>
              <a:ext uri="{FF2B5EF4-FFF2-40B4-BE49-F238E27FC236}">
                <a16:creationId xmlns:a16="http://schemas.microsoft.com/office/drawing/2014/main" id="{4715E690-5967-4A54-BF80-99233DE01DBA}"/>
              </a:ext>
            </a:extLst>
          </p:cNvPr>
          <p:cNvSpPr>
            <a:spLocks/>
          </p:cNvSpPr>
          <p:nvPr/>
        </p:nvSpPr>
        <p:spPr bwMode="auto">
          <a:xfrm>
            <a:off x="1335618" y="5071534"/>
            <a:ext cx="93133" cy="131233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1094">
            <a:extLst>
              <a:ext uri="{FF2B5EF4-FFF2-40B4-BE49-F238E27FC236}">
                <a16:creationId xmlns:a16="http://schemas.microsoft.com/office/drawing/2014/main" id="{D2CC75AE-231F-415D-8B31-A358988153C7}"/>
              </a:ext>
            </a:extLst>
          </p:cNvPr>
          <p:cNvSpPr>
            <a:spLocks noEditPoints="1"/>
          </p:cNvSpPr>
          <p:nvPr/>
        </p:nvSpPr>
        <p:spPr bwMode="auto">
          <a:xfrm>
            <a:off x="1784352" y="5154084"/>
            <a:ext cx="182033" cy="167216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1095">
            <a:extLst>
              <a:ext uri="{FF2B5EF4-FFF2-40B4-BE49-F238E27FC236}">
                <a16:creationId xmlns:a16="http://schemas.microsoft.com/office/drawing/2014/main" id="{1728AD5E-6140-4DAC-B021-C30198696F38}"/>
              </a:ext>
            </a:extLst>
          </p:cNvPr>
          <p:cNvSpPr>
            <a:spLocks/>
          </p:cNvSpPr>
          <p:nvPr/>
        </p:nvSpPr>
        <p:spPr bwMode="auto">
          <a:xfrm>
            <a:off x="1828800" y="5077885"/>
            <a:ext cx="93133" cy="131233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1096">
            <a:extLst>
              <a:ext uri="{FF2B5EF4-FFF2-40B4-BE49-F238E27FC236}">
                <a16:creationId xmlns:a16="http://schemas.microsoft.com/office/drawing/2014/main" id="{30386793-516A-43A2-A054-79CCD11F2146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1097">
            <a:extLst>
              <a:ext uri="{FF2B5EF4-FFF2-40B4-BE49-F238E27FC236}">
                <a16:creationId xmlns:a16="http://schemas.microsoft.com/office/drawing/2014/main" id="{403A201F-7081-4387-B0D5-74A26AD22190}"/>
              </a:ext>
            </a:extLst>
          </p:cNvPr>
          <p:cNvSpPr>
            <a:spLocks/>
          </p:cNvSpPr>
          <p:nvPr/>
        </p:nvSpPr>
        <p:spPr bwMode="auto">
          <a:xfrm>
            <a:off x="2321984" y="5147734"/>
            <a:ext cx="93133" cy="105833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1098">
            <a:extLst>
              <a:ext uri="{FF2B5EF4-FFF2-40B4-BE49-F238E27FC236}">
                <a16:creationId xmlns:a16="http://schemas.microsoft.com/office/drawing/2014/main" id="{28005718-D1E7-49E1-BD9C-DD499B13536A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1099">
            <a:extLst>
              <a:ext uri="{FF2B5EF4-FFF2-40B4-BE49-F238E27FC236}">
                <a16:creationId xmlns:a16="http://schemas.microsoft.com/office/drawing/2014/main" id="{2E5DBBF0-795B-4DCB-9E5E-C09CD653F48F}"/>
              </a:ext>
            </a:extLst>
          </p:cNvPr>
          <p:cNvSpPr>
            <a:spLocks/>
          </p:cNvSpPr>
          <p:nvPr/>
        </p:nvSpPr>
        <p:spPr bwMode="auto">
          <a:xfrm>
            <a:off x="2815167" y="5141385"/>
            <a:ext cx="93133" cy="105833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1100">
            <a:extLst>
              <a:ext uri="{FF2B5EF4-FFF2-40B4-BE49-F238E27FC236}">
                <a16:creationId xmlns:a16="http://schemas.microsoft.com/office/drawing/2014/main" id="{89E42823-ACC9-469F-A009-FC9E5CB140C5}"/>
              </a:ext>
            </a:extLst>
          </p:cNvPr>
          <p:cNvSpPr>
            <a:spLocks noEditPoints="1"/>
          </p:cNvSpPr>
          <p:nvPr/>
        </p:nvSpPr>
        <p:spPr bwMode="auto">
          <a:xfrm>
            <a:off x="5213351" y="4603751"/>
            <a:ext cx="99483" cy="198967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1101">
            <a:extLst>
              <a:ext uri="{FF2B5EF4-FFF2-40B4-BE49-F238E27FC236}">
                <a16:creationId xmlns:a16="http://schemas.microsoft.com/office/drawing/2014/main" id="{7BE7D3FE-23EB-4CE5-A192-F5B0191975ED}"/>
              </a:ext>
            </a:extLst>
          </p:cNvPr>
          <p:cNvSpPr>
            <a:spLocks noEditPoints="1"/>
          </p:cNvSpPr>
          <p:nvPr/>
        </p:nvSpPr>
        <p:spPr bwMode="auto">
          <a:xfrm>
            <a:off x="5344585" y="4603751"/>
            <a:ext cx="61383" cy="57149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1102">
            <a:extLst>
              <a:ext uri="{FF2B5EF4-FFF2-40B4-BE49-F238E27FC236}">
                <a16:creationId xmlns:a16="http://schemas.microsoft.com/office/drawing/2014/main" id="{6B13662B-C81C-4890-A493-93BF396386D5}"/>
              </a:ext>
            </a:extLst>
          </p:cNvPr>
          <p:cNvSpPr>
            <a:spLocks noEditPoints="1"/>
          </p:cNvSpPr>
          <p:nvPr/>
        </p:nvSpPr>
        <p:spPr bwMode="auto">
          <a:xfrm>
            <a:off x="5325534" y="4660901"/>
            <a:ext cx="105833" cy="141817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1103">
            <a:extLst>
              <a:ext uri="{FF2B5EF4-FFF2-40B4-BE49-F238E27FC236}">
                <a16:creationId xmlns:a16="http://schemas.microsoft.com/office/drawing/2014/main" id="{59FF09E2-677F-4587-A98A-A8B852BE98D3}"/>
              </a:ext>
            </a:extLst>
          </p:cNvPr>
          <p:cNvSpPr>
            <a:spLocks/>
          </p:cNvSpPr>
          <p:nvPr/>
        </p:nvSpPr>
        <p:spPr bwMode="auto">
          <a:xfrm>
            <a:off x="960967" y="5291667"/>
            <a:ext cx="23284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1104">
            <a:extLst>
              <a:ext uri="{FF2B5EF4-FFF2-40B4-BE49-F238E27FC236}">
                <a16:creationId xmlns:a16="http://schemas.microsoft.com/office/drawing/2014/main" id="{78D9D290-159A-41B2-8944-E2D4371DE75B}"/>
              </a:ext>
            </a:extLst>
          </p:cNvPr>
          <p:cNvSpPr>
            <a:spLocks/>
          </p:cNvSpPr>
          <p:nvPr/>
        </p:nvSpPr>
        <p:spPr bwMode="auto">
          <a:xfrm>
            <a:off x="797985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1105">
            <a:extLst>
              <a:ext uri="{FF2B5EF4-FFF2-40B4-BE49-F238E27FC236}">
                <a16:creationId xmlns:a16="http://schemas.microsoft.com/office/drawing/2014/main" id="{58BE6964-BAE7-4957-8543-5B39F6381B3D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5084234"/>
            <a:ext cx="218017" cy="224367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Rectangle 1106">
            <a:extLst>
              <a:ext uri="{FF2B5EF4-FFF2-40B4-BE49-F238E27FC236}">
                <a16:creationId xmlns:a16="http://schemas.microsoft.com/office/drawing/2014/main" id="{E070EFBE-FF6C-497E-B620-9CEFCCD0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8" y="52091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41" name="Freeform 1107">
            <a:extLst>
              <a:ext uri="{FF2B5EF4-FFF2-40B4-BE49-F238E27FC236}">
                <a16:creationId xmlns:a16="http://schemas.microsoft.com/office/drawing/2014/main" id="{AF2AE6EE-57EE-4DD3-970E-5540ECD3DF09}"/>
              </a:ext>
            </a:extLst>
          </p:cNvPr>
          <p:cNvSpPr>
            <a:spLocks/>
          </p:cNvSpPr>
          <p:nvPr/>
        </p:nvSpPr>
        <p:spPr bwMode="auto">
          <a:xfrm>
            <a:off x="2846918" y="4734984"/>
            <a:ext cx="29633" cy="31749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1108">
            <a:extLst>
              <a:ext uri="{FF2B5EF4-FFF2-40B4-BE49-F238E27FC236}">
                <a16:creationId xmlns:a16="http://schemas.microsoft.com/office/drawing/2014/main" id="{65A2F6DA-FF3C-47BA-96ED-638743A90CF7}"/>
              </a:ext>
            </a:extLst>
          </p:cNvPr>
          <p:cNvSpPr>
            <a:spLocks noEditPoints="1"/>
          </p:cNvSpPr>
          <p:nvPr/>
        </p:nvSpPr>
        <p:spPr bwMode="auto">
          <a:xfrm>
            <a:off x="2789767" y="4603751"/>
            <a:ext cx="143933" cy="198967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1109">
            <a:extLst>
              <a:ext uri="{FF2B5EF4-FFF2-40B4-BE49-F238E27FC236}">
                <a16:creationId xmlns:a16="http://schemas.microsoft.com/office/drawing/2014/main" id="{9D0DAC40-C083-44D5-9613-3108FB09491D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4603751"/>
            <a:ext cx="143933" cy="198967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1110">
            <a:extLst>
              <a:ext uri="{FF2B5EF4-FFF2-40B4-BE49-F238E27FC236}">
                <a16:creationId xmlns:a16="http://schemas.microsoft.com/office/drawing/2014/main" id="{C6A39DA4-E31D-45C9-8E43-5642D8AF9740}"/>
              </a:ext>
            </a:extLst>
          </p:cNvPr>
          <p:cNvSpPr>
            <a:spLocks/>
          </p:cNvSpPr>
          <p:nvPr/>
        </p:nvSpPr>
        <p:spPr bwMode="auto">
          <a:xfrm>
            <a:off x="3340101" y="4734984"/>
            <a:ext cx="29633" cy="31749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1111">
            <a:extLst>
              <a:ext uri="{FF2B5EF4-FFF2-40B4-BE49-F238E27FC236}">
                <a16:creationId xmlns:a16="http://schemas.microsoft.com/office/drawing/2014/main" id="{9785A0BD-CD14-4F80-A0AE-ECDD0FB9DAE1}"/>
              </a:ext>
            </a:extLst>
          </p:cNvPr>
          <p:cNvSpPr>
            <a:spLocks noEditPoints="1"/>
          </p:cNvSpPr>
          <p:nvPr/>
        </p:nvSpPr>
        <p:spPr bwMode="auto">
          <a:xfrm>
            <a:off x="1790701" y="2137834"/>
            <a:ext cx="175684" cy="205317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1112">
            <a:extLst>
              <a:ext uri="{FF2B5EF4-FFF2-40B4-BE49-F238E27FC236}">
                <a16:creationId xmlns:a16="http://schemas.microsoft.com/office/drawing/2014/main" id="{FF3808CE-5E6B-4E65-AD39-D4599BE8C61D}"/>
              </a:ext>
            </a:extLst>
          </p:cNvPr>
          <p:cNvSpPr>
            <a:spLocks/>
          </p:cNvSpPr>
          <p:nvPr/>
        </p:nvSpPr>
        <p:spPr bwMode="auto">
          <a:xfrm>
            <a:off x="1835152" y="2186517"/>
            <a:ext cx="80433" cy="762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1113">
            <a:extLst>
              <a:ext uri="{FF2B5EF4-FFF2-40B4-BE49-F238E27FC236}">
                <a16:creationId xmlns:a16="http://schemas.microsoft.com/office/drawing/2014/main" id="{CDEF2ED3-0B26-4F35-B6D7-849724504798}"/>
              </a:ext>
            </a:extLst>
          </p:cNvPr>
          <p:cNvSpPr>
            <a:spLocks/>
          </p:cNvSpPr>
          <p:nvPr/>
        </p:nvSpPr>
        <p:spPr bwMode="auto">
          <a:xfrm>
            <a:off x="4762501" y="1769534"/>
            <a:ext cx="63500" cy="29633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1114">
            <a:extLst>
              <a:ext uri="{FF2B5EF4-FFF2-40B4-BE49-F238E27FC236}">
                <a16:creationId xmlns:a16="http://schemas.microsoft.com/office/drawing/2014/main" id="{785D5A10-A210-4B4F-AD83-3C695433206F}"/>
              </a:ext>
            </a:extLst>
          </p:cNvPr>
          <p:cNvSpPr>
            <a:spLocks/>
          </p:cNvSpPr>
          <p:nvPr/>
        </p:nvSpPr>
        <p:spPr bwMode="auto">
          <a:xfrm>
            <a:off x="4768852" y="1718734"/>
            <a:ext cx="44449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Rectangle 1115">
            <a:extLst>
              <a:ext uri="{FF2B5EF4-FFF2-40B4-BE49-F238E27FC236}">
                <a16:creationId xmlns:a16="http://schemas.microsoft.com/office/drawing/2014/main" id="{B460923C-EF2A-4C7C-BF14-58A3DE4E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37785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0" name="Rectangle 1116">
            <a:extLst>
              <a:ext uri="{FF2B5EF4-FFF2-40B4-BE49-F238E27FC236}">
                <a16:creationId xmlns:a16="http://schemas.microsoft.com/office/drawing/2014/main" id="{C10E7859-9025-4731-BB2A-A372A22F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80118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1" name="Freeform 1117">
            <a:extLst>
              <a:ext uri="{FF2B5EF4-FFF2-40B4-BE49-F238E27FC236}">
                <a16:creationId xmlns:a16="http://schemas.microsoft.com/office/drawing/2014/main" id="{5140BEE5-110B-439C-9DAC-C1BDA23533B6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1655234"/>
            <a:ext cx="205317" cy="182033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2" name="Freeform 1118">
            <a:extLst>
              <a:ext uri="{FF2B5EF4-FFF2-40B4-BE49-F238E27FC236}">
                <a16:creationId xmlns:a16="http://schemas.microsoft.com/office/drawing/2014/main" id="{8038175E-EAE4-499C-B798-911320DF2148}"/>
              </a:ext>
            </a:extLst>
          </p:cNvPr>
          <p:cNvSpPr>
            <a:spLocks noEditPoints="1"/>
          </p:cNvSpPr>
          <p:nvPr/>
        </p:nvSpPr>
        <p:spPr bwMode="auto">
          <a:xfrm>
            <a:off x="1352551" y="21378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3" name="Freeform 1119">
            <a:extLst>
              <a:ext uri="{FF2B5EF4-FFF2-40B4-BE49-F238E27FC236}">
                <a16:creationId xmlns:a16="http://schemas.microsoft.com/office/drawing/2014/main" id="{71D59125-8830-4E82-A33D-5A34B05A5C6C}"/>
              </a:ext>
            </a:extLst>
          </p:cNvPr>
          <p:cNvSpPr>
            <a:spLocks noEditPoints="1"/>
          </p:cNvSpPr>
          <p:nvPr/>
        </p:nvSpPr>
        <p:spPr bwMode="auto">
          <a:xfrm>
            <a:off x="1329268" y="2199218"/>
            <a:ext cx="105833" cy="143933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1120">
            <a:extLst>
              <a:ext uri="{FF2B5EF4-FFF2-40B4-BE49-F238E27FC236}">
                <a16:creationId xmlns:a16="http://schemas.microsoft.com/office/drawing/2014/main" id="{7D87AAF6-85FA-4C0E-94D7-414458ADFD90}"/>
              </a:ext>
            </a:extLst>
          </p:cNvPr>
          <p:cNvSpPr>
            <a:spLocks/>
          </p:cNvSpPr>
          <p:nvPr/>
        </p:nvSpPr>
        <p:spPr bwMode="auto">
          <a:xfrm>
            <a:off x="5306484" y="1644651"/>
            <a:ext cx="143933" cy="141816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1121">
            <a:extLst>
              <a:ext uri="{FF2B5EF4-FFF2-40B4-BE49-F238E27FC236}">
                <a16:creationId xmlns:a16="http://schemas.microsoft.com/office/drawing/2014/main" id="{8323FD94-B2F3-433E-AD64-1338DBD1555E}"/>
              </a:ext>
            </a:extLst>
          </p:cNvPr>
          <p:cNvSpPr>
            <a:spLocks noEditPoints="1"/>
          </p:cNvSpPr>
          <p:nvPr/>
        </p:nvSpPr>
        <p:spPr bwMode="auto">
          <a:xfrm>
            <a:off x="5242984" y="1706034"/>
            <a:ext cx="82549" cy="80433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1122">
            <a:extLst>
              <a:ext uri="{FF2B5EF4-FFF2-40B4-BE49-F238E27FC236}">
                <a16:creationId xmlns:a16="http://schemas.microsoft.com/office/drawing/2014/main" id="{E69A9FCF-BD36-4029-8389-F1018F1BF51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1799167"/>
            <a:ext cx="167216" cy="69851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1123">
            <a:extLst>
              <a:ext uri="{FF2B5EF4-FFF2-40B4-BE49-F238E27FC236}">
                <a16:creationId xmlns:a16="http://schemas.microsoft.com/office/drawing/2014/main" id="{6AD04C43-847F-41AC-99A6-B16F79E68880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137834"/>
            <a:ext cx="207433" cy="205317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1124">
            <a:extLst>
              <a:ext uri="{FF2B5EF4-FFF2-40B4-BE49-F238E27FC236}">
                <a16:creationId xmlns:a16="http://schemas.microsoft.com/office/drawing/2014/main" id="{A9CC2D78-987D-43D9-AD8E-46E44BDC26F1}"/>
              </a:ext>
            </a:extLst>
          </p:cNvPr>
          <p:cNvSpPr>
            <a:spLocks/>
          </p:cNvSpPr>
          <p:nvPr/>
        </p:nvSpPr>
        <p:spPr bwMode="auto">
          <a:xfrm>
            <a:off x="2315633" y="2230967"/>
            <a:ext cx="61384" cy="31751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1125">
            <a:extLst>
              <a:ext uri="{FF2B5EF4-FFF2-40B4-BE49-F238E27FC236}">
                <a16:creationId xmlns:a16="http://schemas.microsoft.com/office/drawing/2014/main" id="{A5E7E6A4-EA7D-4DF2-BB7A-ACC09FADED8B}"/>
              </a:ext>
            </a:extLst>
          </p:cNvPr>
          <p:cNvSpPr>
            <a:spLocks/>
          </p:cNvSpPr>
          <p:nvPr/>
        </p:nvSpPr>
        <p:spPr bwMode="auto">
          <a:xfrm>
            <a:off x="2328334" y="2180167"/>
            <a:ext cx="42333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126">
            <a:extLst>
              <a:ext uri="{FF2B5EF4-FFF2-40B4-BE49-F238E27FC236}">
                <a16:creationId xmlns:a16="http://schemas.microsoft.com/office/drawing/2014/main" id="{D997338B-0DDF-44C8-BC21-BCA62A03F256}"/>
              </a:ext>
            </a:extLst>
          </p:cNvPr>
          <p:cNvSpPr>
            <a:spLocks noEditPoints="1"/>
          </p:cNvSpPr>
          <p:nvPr/>
        </p:nvSpPr>
        <p:spPr bwMode="auto">
          <a:xfrm>
            <a:off x="859367" y="21505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1127">
            <a:extLst>
              <a:ext uri="{FF2B5EF4-FFF2-40B4-BE49-F238E27FC236}">
                <a16:creationId xmlns:a16="http://schemas.microsoft.com/office/drawing/2014/main" id="{017B9F5C-7699-4BFC-AC0E-663A3EBE51B5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211918"/>
            <a:ext cx="101600" cy="131233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1128">
            <a:extLst>
              <a:ext uri="{FF2B5EF4-FFF2-40B4-BE49-F238E27FC236}">
                <a16:creationId xmlns:a16="http://schemas.microsoft.com/office/drawing/2014/main" id="{6D85FD0C-2676-4F83-97A0-FC14917763D1}"/>
              </a:ext>
            </a:extLst>
          </p:cNvPr>
          <p:cNvSpPr>
            <a:spLocks/>
          </p:cNvSpPr>
          <p:nvPr/>
        </p:nvSpPr>
        <p:spPr bwMode="auto">
          <a:xfrm>
            <a:off x="2328333" y="1706034"/>
            <a:ext cx="86784" cy="31751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129">
            <a:extLst>
              <a:ext uri="{FF2B5EF4-FFF2-40B4-BE49-F238E27FC236}">
                <a16:creationId xmlns:a16="http://schemas.microsoft.com/office/drawing/2014/main" id="{4A2E81CC-B0B7-45CF-A99E-0B549A9F3B91}"/>
              </a:ext>
            </a:extLst>
          </p:cNvPr>
          <p:cNvSpPr>
            <a:spLocks/>
          </p:cNvSpPr>
          <p:nvPr/>
        </p:nvSpPr>
        <p:spPr bwMode="auto">
          <a:xfrm>
            <a:off x="2315634" y="1725085"/>
            <a:ext cx="105833" cy="61383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130">
            <a:extLst>
              <a:ext uri="{FF2B5EF4-FFF2-40B4-BE49-F238E27FC236}">
                <a16:creationId xmlns:a16="http://schemas.microsoft.com/office/drawing/2014/main" id="{D5255492-EE22-4E9E-8BB2-F7682A4DF5A6}"/>
              </a:ext>
            </a:extLst>
          </p:cNvPr>
          <p:cNvSpPr>
            <a:spLocks/>
          </p:cNvSpPr>
          <p:nvPr/>
        </p:nvSpPr>
        <p:spPr bwMode="auto">
          <a:xfrm>
            <a:off x="2245785" y="1750485"/>
            <a:ext cx="230716" cy="112183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131">
            <a:extLst>
              <a:ext uri="{FF2B5EF4-FFF2-40B4-BE49-F238E27FC236}">
                <a16:creationId xmlns:a16="http://schemas.microsoft.com/office/drawing/2014/main" id="{B458BCB2-AF2D-4517-B81F-32FB6DCB0EB2}"/>
              </a:ext>
            </a:extLst>
          </p:cNvPr>
          <p:cNvSpPr>
            <a:spLocks/>
          </p:cNvSpPr>
          <p:nvPr/>
        </p:nvSpPr>
        <p:spPr bwMode="auto">
          <a:xfrm>
            <a:off x="2258485" y="1638300"/>
            <a:ext cx="230716" cy="112184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132">
            <a:extLst>
              <a:ext uri="{FF2B5EF4-FFF2-40B4-BE49-F238E27FC236}">
                <a16:creationId xmlns:a16="http://schemas.microsoft.com/office/drawing/2014/main" id="{86671A25-C09D-4EC5-B411-EC121A47A594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1149352"/>
            <a:ext cx="205316" cy="207433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133">
            <a:extLst>
              <a:ext uri="{FF2B5EF4-FFF2-40B4-BE49-F238E27FC236}">
                <a16:creationId xmlns:a16="http://schemas.microsoft.com/office/drawing/2014/main" id="{CC61EBCE-8E87-413A-AEAE-7C58239EB4BF}"/>
              </a:ext>
            </a:extLst>
          </p:cNvPr>
          <p:cNvSpPr>
            <a:spLocks noEditPoints="1"/>
          </p:cNvSpPr>
          <p:nvPr/>
        </p:nvSpPr>
        <p:spPr bwMode="auto">
          <a:xfrm>
            <a:off x="766234" y="1674285"/>
            <a:ext cx="243417" cy="156633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Rectangle 1134">
            <a:extLst>
              <a:ext uri="{FF2B5EF4-FFF2-40B4-BE49-F238E27FC236}">
                <a16:creationId xmlns:a16="http://schemas.microsoft.com/office/drawing/2014/main" id="{99C368C2-D7F5-4162-BB75-FE0E0F7E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37785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69" name="Rectangle 1135">
            <a:extLst>
              <a:ext uri="{FF2B5EF4-FFF2-40B4-BE49-F238E27FC236}">
                <a16:creationId xmlns:a16="http://schemas.microsoft.com/office/drawing/2014/main" id="{6D8F4660-AC83-41B9-B7A6-3BAE94E6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69534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0" name="Rectangle 1136">
            <a:extLst>
              <a:ext uri="{FF2B5EF4-FFF2-40B4-BE49-F238E27FC236}">
                <a16:creationId xmlns:a16="http://schemas.microsoft.com/office/drawing/2014/main" id="{14FD325C-0193-4B79-9DC2-EA31C078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8" y="1706033"/>
            <a:ext cx="42333" cy="44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1" name="Freeform 1137">
            <a:extLst>
              <a:ext uri="{FF2B5EF4-FFF2-40B4-BE49-F238E27FC236}">
                <a16:creationId xmlns:a16="http://schemas.microsoft.com/office/drawing/2014/main" id="{5FBF6450-3669-4A51-BC2E-8A947CA56B8C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1725084"/>
            <a:ext cx="207433" cy="124883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138">
            <a:extLst>
              <a:ext uri="{FF2B5EF4-FFF2-40B4-BE49-F238E27FC236}">
                <a16:creationId xmlns:a16="http://schemas.microsoft.com/office/drawing/2014/main" id="{C2A457E7-427F-4DF9-90B7-E4B11DDA2644}"/>
              </a:ext>
            </a:extLst>
          </p:cNvPr>
          <p:cNvSpPr>
            <a:spLocks/>
          </p:cNvSpPr>
          <p:nvPr/>
        </p:nvSpPr>
        <p:spPr bwMode="auto">
          <a:xfrm>
            <a:off x="3763433" y="1644651"/>
            <a:ext cx="162984" cy="74083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139">
            <a:extLst>
              <a:ext uri="{FF2B5EF4-FFF2-40B4-BE49-F238E27FC236}">
                <a16:creationId xmlns:a16="http://schemas.microsoft.com/office/drawing/2014/main" id="{D92872A8-3D03-4BD0-B058-CDB422579A72}"/>
              </a:ext>
            </a:extLst>
          </p:cNvPr>
          <p:cNvSpPr>
            <a:spLocks/>
          </p:cNvSpPr>
          <p:nvPr/>
        </p:nvSpPr>
        <p:spPr bwMode="auto">
          <a:xfrm>
            <a:off x="3807885" y="1686985"/>
            <a:ext cx="80433" cy="69849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140">
            <a:extLst>
              <a:ext uri="{FF2B5EF4-FFF2-40B4-BE49-F238E27FC236}">
                <a16:creationId xmlns:a16="http://schemas.microsoft.com/office/drawing/2014/main" id="{B506DDDD-BB1C-4CDB-B842-C5F0CB7D62ED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1737785"/>
            <a:ext cx="207433" cy="131233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141">
            <a:extLst>
              <a:ext uri="{FF2B5EF4-FFF2-40B4-BE49-F238E27FC236}">
                <a16:creationId xmlns:a16="http://schemas.microsoft.com/office/drawing/2014/main" id="{4BC3E73D-46D2-4781-A33D-EACF4BD78804}"/>
              </a:ext>
            </a:extLst>
          </p:cNvPr>
          <p:cNvSpPr>
            <a:spLocks/>
          </p:cNvSpPr>
          <p:nvPr/>
        </p:nvSpPr>
        <p:spPr bwMode="auto">
          <a:xfrm>
            <a:off x="2815167" y="1631951"/>
            <a:ext cx="93133" cy="86783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16424CA-F8D7-4216-ABFB-81CAB45CF4A9}"/>
              </a:ext>
            </a:extLst>
          </p:cNvPr>
          <p:cNvGrpSpPr/>
          <p:nvPr/>
        </p:nvGrpSpPr>
        <p:grpSpPr>
          <a:xfrm>
            <a:off x="3251828" y="1637494"/>
            <a:ext cx="206080" cy="23106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77" name="Freeform 1142">
              <a:extLst>
                <a:ext uri="{FF2B5EF4-FFF2-40B4-BE49-F238E27FC236}">
                  <a16:creationId xmlns:a16="http://schemas.microsoft.com/office/drawing/2014/main" id="{485E67F0-A5E4-4751-B2A4-00AAD35C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8" name="Freeform 1143">
              <a:extLst>
                <a:ext uri="{FF2B5EF4-FFF2-40B4-BE49-F238E27FC236}">
                  <a16:creationId xmlns:a16="http://schemas.microsoft.com/office/drawing/2014/main" id="{0F39935F-284A-42C7-9D11-399F3A77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79" name="Freeform 1144">
            <a:extLst>
              <a:ext uri="{FF2B5EF4-FFF2-40B4-BE49-F238E27FC236}">
                <a16:creationId xmlns:a16="http://schemas.microsoft.com/office/drawing/2014/main" id="{20796253-8324-4D9B-AC17-766A6FB4AF76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162051"/>
            <a:ext cx="224367" cy="188383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145">
            <a:extLst>
              <a:ext uri="{FF2B5EF4-FFF2-40B4-BE49-F238E27FC236}">
                <a16:creationId xmlns:a16="http://schemas.microsoft.com/office/drawing/2014/main" id="{CEA4F080-7856-4B2D-8EC3-A6BE2E84EFB2}"/>
              </a:ext>
            </a:extLst>
          </p:cNvPr>
          <p:cNvSpPr>
            <a:spLocks/>
          </p:cNvSpPr>
          <p:nvPr/>
        </p:nvSpPr>
        <p:spPr bwMode="auto">
          <a:xfrm>
            <a:off x="1335618" y="1638301"/>
            <a:ext cx="93133" cy="124884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146">
            <a:extLst>
              <a:ext uri="{FF2B5EF4-FFF2-40B4-BE49-F238E27FC236}">
                <a16:creationId xmlns:a16="http://schemas.microsoft.com/office/drawing/2014/main" id="{092F4EF2-121F-4158-8467-4CA17849A5F4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1769534"/>
            <a:ext cx="205317" cy="80433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147">
            <a:extLst>
              <a:ext uri="{FF2B5EF4-FFF2-40B4-BE49-F238E27FC236}">
                <a16:creationId xmlns:a16="http://schemas.microsoft.com/office/drawing/2014/main" id="{A6B1E821-C1BE-488C-9A17-6BD4205DD114}"/>
              </a:ext>
            </a:extLst>
          </p:cNvPr>
          <p:cNvSpPr>
            <a:spLocks/>
          </p:cNvSpPr>
          <p:nvPr/>
        </p:nvSpPr>
        <p:spPr bwMode="auto">
          <a:xfrm>
            <a:off x="1828800" y="1631951"/>
            <a:ext cx="93133" cy="124883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148">
            <a:extLst>
              <a:ext uri="{FF2B5EF4-FFF2-40B4-BE49-F238E27FC236}">
                <a16:creationId xmlns:a16="http://schemas.microsoft.com/office/drawing/2014/main" id="{3C153686-DC63-4620-8999-5DCA24CD66A8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1769534"/>
            <a:ext cx="205316" cy="80433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149">
            <a:extLst>
              <a:ext uri="{FF2B5EF4-FFF2-40B4-BE49-F238E27FC236}">
                <a16:creationId xmlns:a16="http://schemas.microsoft.com/office/drawing/2014/main" id="{E5B95A20-D54E-42A0-BCBA-A438AA5B96AC}"/>
              </a:ext>
            </a:extLst>
          </p:cNvPr>
          <p:cNvSpPr>
            <a:spLocks/>
          </p:cNvSpPr>
          <p:nvPr/>
        </p:nvSpPr>
        <p:spPr bwMode="auto">
          <a:xfrm>
            <a:off x="4220633" y="1750484"/>
            <a:ext cx="160867" cy="118533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150">
            <a:extLst>
              <a:ext uri="{FF2B5EF4-FFF2-40B4-BE49-F238E27FC236}">
                <a16:creationId xmlns:a16="http://schemas.microsoft.com/office/drawing/2014/main" id="{181609FE-5C34-41FB-BB91-C610C1187FA3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625600"/>
            <a:ext cx="143933" cy="143933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151">
            <a:extLst>
              <a:ext uri="{FF2B5EF4-FFF2-40B4-BE49-F238E27FC236}">
                <a16:creationId xmlns:a16="http://schemas.microsoft.com/office/drawing/2014/main" id="{B64AB584-5F8D-4A5C-B9E2-9F9046E4A304}"/>
              </a:ext>
            </a:extLst>
          </p:cNvPr>
          <p:cNvSpPr>
            <a:spLocks/>
          </p:cNvSpPr>
          <p:nvPr/>
        </p:nvSpPr>
        <p:spPr bwMode="auto">
          <a:xfrm>
            <a:off x="4381501" y="1655233"/>
            <a:ext cx="38100" cy="508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152">
            <a:extLst>
              <a:ext uri="{FF2B5EF4-FFF2-40B4-BE49-F238E27FC236}">
                <a16:creationId xmlns:a16="http://schemas.microsoft.com/office/drawing/2014/main" id="{D596B2BB-3322-4C49-9D67-169DE02CD85C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656167"/>
            <a:ext cx="194733" cy="220133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153">
            <a:extLst>
              <a:ext uri="{FF2B5EF4-FFF2-40B4-BE49-F238E27FC236}">
                <a16:creationId xmlns:a16="http://schemas.microsoft.com/office/drawing/2014/main" id="{43109F41-BD6C-4924-BA26-ADD2DDC64ADD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719667"/>
            <a:ext cx="143933" cy="143933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154">
            <a:extLst>
              <a:ext uri="{FF2B5EF4-FFF2-40B4-BE49-F238E27FC236}">
                <a16:creationId xmlns:a16="http://schemas.microsoft.com/office/drawing/2014/main" id="{02EA002C-8BB8-413B-AB26-A7D4759942DA}"/>
              </a:ext>
            </a:extLst>
          </p:cNvPr>
          <p:cNvSpPr>
            <a:spLocks/>
          </p:cNvSpPr>
          <p:nvPr/>
        </p:nvSpPr>
        <p:spPr bwMode="auto">
          <a:xfrm>
            <a:off x="1291167" y="668867"/>
            <a:ext cx="179917" cy="44451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Rectangle 1155">
            <a:extLst>
              <a:ext uri="{FF2B5EF4-FFF2-40B4-BE49-F238E27FC236}">
                <a16:creationId xmlns:a16="http://schemas.microsoft.com/office/drawing/2014/main" id="{DEDDF4C7-5232-4241-AF77-4DB57B07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2" y="764118"/>
            <a:ext cx="19049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1" name="Rectangle 1156">
            <a:extLst>
              <a:ext uri="{FF2B5EF4-FFF2-40B4-BE49-F238E27FC236}">
                <a16:creationId xmlns:a16="http://schemas.microsoft.com/office/drawing/2014/main" id="{8A79A775-E94F-430B-BD97-E99CC0C4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764118"/>
            <a:ext cx="25400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2" name="Freeform 1157">
            <a:extLst>
              <a:ext uri="{FF2B5EF4-FFF2-40B4-BE49-F238E27FC236}">
                <a16:creationId xmlns:a16="http://schemas.microsoft.com/office/drawing/2014/main" id="{88C582F5-5094-48EA-B528-C74BC6553389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649818"/>
            <a:ext cx="230717" cy="213783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158">
            <a:extLst>
              <a:ext uri="{FF2B5EF4-FFF2-40B4-BE49-F238E27FC236}">
                <a16:creationId xmlns:a16="http://schemas.microsoft.com/office/drawing/2014/main" id="{D1FFCD67-17BE-427B-B583-2476DBB44F7A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656168"/>
            <a:ext cx="224367" cy="232833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159">
            <a:extLst>
              <a:ext uri="{FF2B5EF4-FFF2-40B4-BE49-F238E27FC236}">
                <a16:creationId xmlns:a16="http://schemas.microsoft.com/office/drawing/2014/main" id="{AFFE2199-CBC5-44A6-8305-063BD884712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656168"/>
            <a:ext cx="169333" cy="207433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Freeform 1160">
            <a:extLst>
              <a:ext uri="{FF2B5EF4-FFF2-40B4-BE49-F238E27FC236}">
                <a16:creationId xmlns:a16="http://schemas.microsoft.com/office/drawing/2014/main" id="{8853C5AF-AEB9-470E-B57F-C9F75964E7E1}"/>
              </a:ext>
            </a:extLst>
          </p:cNvPr>
          <p:cNvSpPr>
            <a:spLocks/>
          </p:cNvSpPr>
          <p:nvPr/>
        </p:nvSpPr>
        <p:spPr bwMode="auto">
          <a:xfrm>
            <a:off x="3869267" y="745067"/>
            <a:ext cx="57151" cy="35984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6" name="Freeform 1161">
            <a:extLst>
              <a:ext uri="{FF2B5EF4-FFF2-40B4-BE49-F238E27FC236}">
                <a16:creationId xmlns:a16="http://schemas.microsoft.com/office/drawing/2014/main" id="{2757E3CB-48EF-4407-9AD6-885A6CF4FA93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675218"/>
            <a:ext cx="182033" cy="188383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Freeform 1162">
            <a:extLst>
              <a:ext uri="{FF2B5EF4-FFF2-40B4-BE49-F238E27FC236}">
                <a16:creationId xmlns:a16="http://schemas.microsoft.com/office/drawing/2014/main" id="{76F63B15-A954-4AE4-815F-ADD869DD79D2}"/>
              </a:ext>
            </a:extLst>
          </p:cNvPr>
          <p:cNvSpPr>
            <a:spLocks/>
          </p:cNvSpPr>
          <p:nvPr/>
        </p:nvSpPr>
        <p:spPr bwMode="auto">
          <a:xfrm>
            <a:off x="3826934" y="656167"/>
            <a:ext cx="42333" cy="82551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163">
            <a:extLst>
              <a:ext uri="{FF2B5EF4-FFF2-40B4-BE49-F238E27FC236}">
                <a16:creationId xmlns:a16="http://schemas.microsoft.com/office/drawing/2014/main" id="{9C4101A1-6F90-41F9-910D-39457917BE7A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668867"/>
            <a:ext cx="207433" cy="194733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164">
            <a:extLst>
              <a:ext uri="{FF2B5EF4-FFF2-40B4-BE49-F238E27FC236}">
                <a16:creationId xmlns:a16="http://schemas.microsoft.com/office/drawing/2014/main" id="{44AD6F31-50FE-417C-AA2D-A73AFCDA32B5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165">
            <a:extLst>
              <a:ext uri="{FF2B5EF4-FFF2-40B4-BE49-F238E27FC236}">
                <a16:creationId xmlns:a16="http://schemas.microsoft.com/office/drawing/2014/main" id="{9586943A-CA61-40C7-BCB7-9960BA2DC449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56168"/>
            <a:ext cx="205317" cy="207433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166">
            <a:extLst>
              <a:ext uri="{FF2B5EF4-FFF2-40B4-BE49-F238E27FC236}">
                <a16:creationId xmlns:a16="http://schemas.microsoft.com/office/drawing/2014/main" id="{FEBA94FF-81AE-4521-96A0-4F3AD0FA733C}"/>
              </a:ext>
            </a:extLst>
          </p:cNvPr>
          <p:cNvSpPr>
            <a:spLocks/>
          </p:cNvSpPr>
          <p:nvPr/>
        </p:nvSpPr>
        <p:spPr bwMode="auto">
          <a:xfrm>
            <a:off x="797985" y="1162052"/>
            <a:ext cx="179916" cy="182033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167">
            <a:extLst>
              <a:ext uri="{FF2B5EF4-FFF2-40B4-BE49-F238E27FC236}">
                <a16:creationId xmlns:a16="http://schemas.microsoft.com/office/drawing/2014/main" id="{B52C5CE7-EC0D-4317-BD66-F12147867A29}"/>
              </a:ext>
            </a:extLst>
          </p:cNvPr>
          <p:cNvSpPr>
            <a:spLocks/>
          </p:cNvSpPr>
          <p:nvPr/>
        </p:nvSpPr>
        <p:spPr bwMode="auto">
          <a:xfrm>
            <a:off x="5226051" y="700618"/>
            <a:ext cx="179916" cy="162983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168">
            <a:extLst>
              <a:ext uri="{FF2B5EF4-FFF2-40B4-BE49-F238E27FC236}">
                <a16:creationId xmlns:a16="http://schemas.microsoft.com/office/drawing/2014/main" id="{9ADC3116-DA80-4532-8844-42B361631633}"/>
              </a:ext>
            </a:extLst>
          </p:cNvPr>
          <p:cNvSpPr>
            <a:spLocks/>
          </p:cNvSpPr>
          <p:nvPr/>
        </p:nvSpPr>
        <p:spPr bwMode="auto">
          <a:xfrm>
            <a:off x="5262034" y="681567"/>
            <a:ext cx="169333" cy="137584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169">
            <a:extLst>
              <a:ext uri="{FF2B5EF4-FFF2-40B4-BE49-F238E27FC236}">
                <a16:creationId xmlns:a16="http://schemas.microsoft.com/office/drawing/2014/main" id="{5587BF39-483F-4C31-8217-863583DAE393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1181100"/>
            <a:ext cx="243417" cy="143933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170">
            <a:extLst>
              <a:ext uri="{FF2B5EF4-FFF2-40B4-BE49-F238E27FC236}">
                <a16:creationId xmlns:a16="http://schemas.microsoft.com/office/drawing/2014/main" id="{5EB24816-A3D1-4411-AEF8-FAE3A405CF05}"/>
              </a:ext>
            </a:extLst>
          </p:cNvPr>
          <p:cNvSpPr>
            <a:spLocks/>
          </p:cNvSpPr>
          <p:nvPr/>
        </p:nvSpPr>
        <p:spPr bwMode="auto">
          <a:xfrm>
            <a:off x="1896534" y="1225551"/>
            <a:ext cx="63500" cy="61383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171">
            <a:extLst>
              <a:ext uri="{FF2B5EF4-FFF2-40B4-BE49-F238E27FC236}">
                <a16:creationId xmlns:a16="http://schemas.microsoft.com/office/drawing/2014/main" id="{9A2AF6A2-354B-4293-98B8-350E1AD48860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1181100"/>
            <a:ext cx="243416" cy="143933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172">
            <a:extLst>
              <a:ext uri="{FF2B5EF4-FFF2-40B4-BE49-F238E27FC236}">
                <a16:creationId xmlns:a16="http://schemas.microsoft.com/office/drawing/2014/main" id="{631ACC59-F1BA-415E-815A-074EF49A78EE}"/>
              </a:ext>
            </a:extLst>
          </p:cNvPr>
          <p:cNvSpPr>
            <a:spLocks/>
          </p:cNvSpPr>
          <p:nvPr/>
        </p:nvSpPr>
        <p:spPr bwMode="auto">
          <a:xfrm>
            <a:off x="2283885" y="1225551"/>
            <a:ext cx="63500" cy="61383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173">
            <a:extLst>
              <a:ext uri="{FF2B5EF4-FFF2-40B4-BE49-F238E27FC236}">
                <a16:creationId xmlns:a16="http://schemas.microsoft.com/office/drawing/2014/main" id="{464B892D-8002-4D1B-B3C1-83D17D808C18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1162051"/>
            <a:ext cx="182033" cy="188383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174">
            <a:extLst>
              <a:ext uri="{FF2B5EF4-FFF2-40B4-BE49-F238E27FC236}">
                <a16:creationId xmlns:a16="http://schemas.microsoft.com/office/drawing/2014/main" id="{32CE35EB-84DC-4DAA-A427-2A94BD5C4E39}"/>
              </a:ext>
            </a:extLst>
          </p:cNvPr>
          <p:cNvSpPr>
            <a:spLocks noEditPoints="1"/>
          </p:cNvSpPr>
          <p:nvPr/>
        </p:nvSpPr>
        <p:spPr bwMode="auto">
          <a:xfrm>
            <a:off x="2802467" y="1193801"/>
            <a:ext cx="118533" cy="124884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AA52B636-A171-40C0-A7DF-F214F0208989}"/>
              </a:ext>
            </a:extLst>
          </p:cNvPr>
          <p:cNvGrpSpPr/>
          <p:nvPr/>
        </p:nvGrpSpPr>
        <p:grpSpPr>
          <a:xfrm>
            <a:off x="1278472" y="1162889"/>
            <a:ext cx="206080" cy="187347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411" name="Freeform 1175">
              <a:extLst>
                <a:ext uri="{FF2B5EF4-FFF2-40B4-BE49-F238E27FC236}">
                  <a16:creationId xmlns:a16="http://schemas.microsoft.com/office/drawing/2014/main" id="{2D603E60-8682-468A-9A3C-A0DB56B8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2" name="Freeform 1176">
              <a:extLst>
                <a:ext uri="{FF2B5EF4-FFF2-40B4-BE49-F238E27FC236}">
                  <a16:creationId xmlns:a16="http://schemas.microsoft.com/office/drawing/2014/main" id="{0C3F9610-14CC-4042-9BAF-6E741A25D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3" name="Freeform 1177">
              <a:extLst>
                <a:ext uri="{FF2B5EF4-FFF2-40B4-BE49-F238E27FC236}">
                  <a16:creationId xmlns:a16="http://schemas.microsoft.com/office/drawing/2014/main" id="{0632D6E9-C424-4FC9-8085-17C010755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14" name="Freeform 1178">
            <a:extLst>
              <a:ext uri="{FF2B5EF4-FFF2-40B4-BE49-F238E27FC236}">
                <a16:creationId xmlns:a16="http://schemas.microsoft.com/office/drawing/2014/main" id="{93A2898A-B906-4E18-8D53-B80EA0E6C0BD}"/>
              </a:ext>
            </a:extLst>
          </p:cNvPr>
          <p:cNvSpPr>
            <a:spLocks/>
          </p:cNvSpPr>
          <p:nvPr/>
        </p:nvSpPr>
        <p:spPr bwMode="auto">
          <a:xfrm>
            <a:off x="3321051" y="1206501"/>
            <a:ext cx="61383" cy="99484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Freeform 1179">
            <a:extLst>
              <a:ext uri="{FF2B5EF4-FFF2-40B4-BE49-F238E27FC236}">
                <a16:creationId xmlns:a16="http://schemas.microsoft.com/office/drawing/2014/main" id="{FB9705C4-CB5D-4B77-AB3A-D35E70CEFFDB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1149352"/>
            <a:ext cx="207433" cy="207433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BFE416C1-E44E-46FA-A58A-82D15B418F66}"/>
              </a:ext>
            </a:extLst>
          </p:cNvPr>
          <p:cNvGrpSpPr/>
          <p:nvPr/>
        </p:nvGrpSpPr>
        <p:grpSpPr>
          <a:xfrm>
            <a:off x="4226018" y="1144157"/>
            <a:ext cx="224812" cy="212323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417" name="Freeform 1180">
              <a:extLst>
                <a:ext uri="{FF2B5EF4-FFF2-40B4-BE49-F238E27FC236}">
                  <a16:creationId xmlns:a16="http://schemas.microsoft.com/office/drawing/2014/main" id="{E8BAE83A-CD0C-43FF-A78B-C6C564BD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8" name="Freeform 1181">
              <a:extLst>
                <a:ext uri="{FF2B5EF4-FFF2-40B4-BE49-F238E27FC236}">
                  <a16:creationId xmlns:a16="http://schemas.microsoft.com/office/drawing/2014/main" id="{DEF419B9-6C3C-4291-93D9-564A6097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9" name="Rectangle 1182">
              <a:extLst>
                <a:ext uri="{FF2B5EF4-FFF2-40B4-BE49-F238E27FC236}">
                  <a16:creationId xmlns:a16="http://schemas.microsoft.com/office/drawing/2014/main" id="{77945028-1CA8-4F70-9DB6-629BA69F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0" name="Rectangle 1183">
              <a:extLst>
                <a:ext uri="{FF2B5EF4-FFF2-40B4-BE49-F238E27FC236}">
                  <a16:creationId xmlns:a16="http://schemas.microsoft.com/office/drawing/2014/main" id="{967C4EDD-586A-4ABC-B344-46CD4E29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1" name="Rectangle 1184">
              <a:extLst>
                <a:ext uri="{FF2B5EF4-FFF2-40B4-BE49-F238E27FC236}">
                  <a16:creationId xmlns:a16="http://schemas.microsoft.com/office/drawing/2014/main" id="{7BF78811-4915-4BDA-BAFC-AD8B34A3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2" name="Rectangle 1185">
              <a:extLst>
                <a:ext uri="{FF2B5EF4-FFF2-40B4-BE49-F238E27FC236}">
                  <a16:creationId xmlns:a16="http://schemas.microsoft.com/office/drawing/2014/main" id="{B8D6E1D8-BB9A-4B33-8ADF-EA4F9694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3" name="Rectangle 1186">
              <a:extLst>
                <a:ext uri="{FF2B5EF4-FFF2-40B4-BE49-F238E27FC236}">
                  <a16:creationId xmlns:a16="http://schemas.microsoft.com/office/drawing/2014/main" id="{96B152BF-1AE0-4F5A-BA92-DCF69783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CAAF88AD-FD9A-419A-9C4E-5854473AF5A0}"/>
              </a:ext>
            </a:extLst>
          </p:cNvPr>
          <p:cNvGrpSpPr/>
          <p:nvPr/>
        </p:nvGrpSpPr>
        <p:grpSpPr>
          <a:xfrm>
            <a:off x="3776391" y="1150397"/>
            <a:ext cx="143632" cy="20608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425" name="Freeform 1187">
              <a:extLst>
                <a:ext uri="{FF2B5EF4-FFF2-40B4-BE49-F238E27FC236}">
                  <a16:creationId xmlns:a16="http://schemas.microsoft.com/office/drawing/2014/main" id="{99889DCB-DEAD-43F7-BB22-A85EB0244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6" name="Freeform 1188">
              <a:extLst>
                <a:ext uri="{FF2B5EF4-FFF2-40B4-BE49-F238E27FC236}">
                  <a16:creationId xmlns:a16="http://schemas.microsoft.com/office/drawing/2014/main" id="{F4F5CA02-3307-4FB4-B833-954F61B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27" name="Freeform 1189">
            <a:extLst>
              <a:ext uri="{FF2B5EF4-FFF2-40B4-BE49-F238E27FC236}">
                <a16:creationId xmlns:a16="http://schemas.microsoft.com/office/drawing/2014/main" id="{2AF9C2EB-0F75-434E-B233-E00F46FF4B5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2199218"/>
            <a:ext cx="82549" cy="80433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190">
            <a:extLst>
              <a:ext uri="{FF2B5EF4-FFF2-40B4-BE49-F238E27FC236}">
                <a16:creationId xmlns:a16="http://schemas.microsoft.com/office/drawing/2014/main" id="{4CFB3CCD-E67E-4915-8733-28297E50DDBB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292352"/>
            <a:ext cx="162983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Rectangle 1191">
            <a:extLst>
              <a:ext uri="{FF2B5EF4-FFF2-40B4-BE49-F238E27FC236}">
                <a16:creationId xmlns:a16="http://schemas.microsoft.com/office/drawing/2014/main" id="{0C6C6DB6-2F51-4AF7-887B-66A2FBC5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34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30" name="Freeform 1192">
            <a:extLst>
              <a:ext uri="{FF2B5EF4-FFF2-40B4-BE49-F238E27FC236}">
                <a16:creationId xmlns:a16="http://schemas.microsoft.com/office/drawing/2014/main" id="{D7C0B163-12DD-4399-A929-3291EB686AFC}"/>
              </a:ext>
            </a:extLst>
          </p:cNvPr>
          <p:cNvSpPr>
            <a:spLocks noEditPoints="1"/>
          </p:cNvSpPr>
          <p:nvPr/>
        </p:nvSpPr>
        <p:spPr bwMode="auto">
          <a:xfrm>
            <a:off x="2777068" y="2199218"/>
            <a:ext cx="80433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Freeform 1193">
            <a:extLst>
              <a:ext uri="{FF2B5EF4-FFF2-40B4-BE49-F238E27FC236}">
                <a16:creationId xmlns:a16="http://schemas.microsoft.com/office/drawing/2014/main" id="{B1052011-718B-400D-BF87-88031942912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292352"/>
            <a:ext cx="162984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194">
            <a:extLst>
              <a:ext uri="{FF2B5EF4-FFF2-40B4-BE49-F238E27FC236}">
                <a16:creationId xmlns:a16="http://schemas.microsoft.com/office/drawing/2014/main" id="{4E5B69FE-28CE-4C7B-8044-97DA983DD3C5}"/>
              </a:ext>
            </a:extLst>
          </p:cNvPr>
          <p:cNvSpPr>
            <a:spLocks/>
          </p:cNvSpPr>
          <p:nvPr/>
        </p:nvSpPr>
        <p:spPr bwMode="auto">
          <a:xfrm>
            <a:off x="2882901" y="2154767"/>
            <a:ext cx="82551" cy="8890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195">
            <a:extLst>
              <a:ext uri="{FF2B5EF4-FFF2-40B4-BE49-F238E27FC236}">
                <a16:creationId xmlns:a16="http://schemas.microsoft.com/office/drawing/2014/main" id="{311ACC63-1FFF-45F7-9489-9E62CDA7B66A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2199218"/>
            <a:ext cx="82551" cy="80433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196">
            <a:extLst>
              <a:ext uri="{FF2B5EF4-FFF2-40B4-BE49-F238E27FC236}">
                <a16:creationId xmlns:a16="http://schemas.microsoft.com/office/drawing/2014/main" id="{35CF9CD0-478B-433D-945B-3AD34418A39B}"/>
              </a:ext>
            </a:extLst>
          </p:cNvPr>
          <p:cNvSpPr>
            <a:spLocks noEditPoints="1"/>
          </p:cNvSpPr>
          <p:nvPr/>
        </p:nvSpPr>
        <p:spPr bwMode="auto">
          <a:xfrm>
            <a:off x="3727451" y="2292352"/>
            <a:ext cx="160867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197">
            <a:extLst>
              <a:ext uri="{FF2B5EF4-FFF2-40B4-BE49-F238E27FC236}">
                <a16:creationId xmlns:a16="http://schemas.microsoft.com/office/drawing/2014/main" id="{4FF7DDEF-623D-4544-8695-01F4BA816019}"/>
              </a:ext>
            </a:extLst>
          </p:cNvPr>
          <p:cNvSpPr>
            <a:spLocks/>
          </p:cNvSpPr>
          <p:nvPr/>
        </p:nvSpPr>
        <p:spPr bwMode="auto">
          <a:xfrm>
            <a:off x="3856567" y="2167467"/>
            <a:ext cx="101600" cy="762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198">
            <a:extLst>
              <a:ext uri="{FF2B5EF4-FFF2-40B4-BE49-F238E27FC236}">
                <a16:creationId xmlns:a16="http://schemas.microsoft.com/office/drawing/2014/main" id="{C4DE8805-B57D-4BD4-B8F7-CC036D856771}"/>
              </a:ext>
            </a:extLst>
          </p:cNvPr>
          <p:cNvSpPr>
            <a:spLocks/>
          </p:cNvSpPr>
          <p:nvPr/>
        </p:nvSpPr>
        <p:spPr bwMode="auto">
          <a:xfrm>
            <a:off x="4288367" y="2167467"/>
            <a:ext cx="99484" cy="107951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199">
            <a:extLst>
              <a:ext uri="{FF2B5EF4-FFF2-40B4-BE49-F238E27FC236}">
                <a16:creationId xmlns:a16="http://schemas.microsoft.com/office/drawing/2014/main" id="{FC7C1F7E-ABB0-4F8E-9BD1-730F3336CDCC}"/>
              </a:ext>
            </a:extLst>
          </p:cNvPr>
          <p:cNvSpPr>
            <a:spLocks/>
          </p:cNvSpPr>
          <p:nvPr/>
        </p:nvSpPr>
        <p:spPr bwMode="auto">
          <a:xfrm>
            <a:off x="4351868" y="2199217"/>
            <a:ext cx="80433" cy="762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200">
            <a:extLst>
              <a:ext uri="{FF2B5EF4-FFF2-40B4-BE49-F238E27FC236}">
                <a16:creationId xmlns:a16="http://schemas.microsoft.com/office/drawing/2014/main" id="{B8D2D8C0-A6ED-494C-9E69-2C58710E8083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2281768"/>
            <a:ext cx="162983" cy="80433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201">
            <a:extLst>
              <a:ext uri="{FF2B5EF4-FFF2-40B4-BE49-F238E27FC236}">
                <a16:creationId xmlns:a16="http://schemas.microsoft.com/office/drawing/2014/main" id="{D6017A67-C5DF-4691-86D1-C576DAD3AE69}"/>
              </a:ext>
            </a:extLst>
          </p:cNvPr>
          <p:cNvSpPr>
            <a:spLocks noEditPoints="1"/>
          </p:cNvSpPr>
          <p:nvPr/>
        </p:nvSpPr>
        <p:spPr bwMode="auto">
          <a:xfrm>
            <a:off x="4781551" y="2150534"/>
            <a:ext cx="99483" cy="124884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Freeform 1202">
            <a:extLst>
              <a:ext uri="{FF2B5EF4-FFF2-40B4-BE49-F238E27FC236}">
                <a16:creationId xmlns:a16="http://schemas.microsoft.com/office/drawing/2014/main" id="{8C9B24E9-92B3-4A46-B1BE-415F1F0946E4}"/>
              </a:ext>
            </a:extLst>
          </p:cNvPr>
          <p:cNvSpPr>
            <a:spLocks noEditPoints="1"/>
          </p:cNvSpPr>
          <p:nvPr/>
        </p:nvSpPr>
        <p:spPr bwMode="auto">
          <a:xfrm>
            <a:off x="4749800" y="2281768"/>
            <a:ext cx="162984" cy="80433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1" name="Freeform 1203">
            <a:extLst>
              <a:ext uri="{FF2B5EF4-FFF2-40B4-BE49-F238E27FC236}">
                <a16:creationId xmlns:a16="http://schemas.microsoft.com/office/drawing/2014/main" id="{F5510A54-E137-4474-9662-6ADA16E1818F}"/>
              </a:ext>
            </a:extLst>
          </p:cNvPr>
          <p:cNvSpPr>
            <a:spLocks noEditPoints="1"/>
          </p:cNvSpPr>
          <p:nvPr/>
        </p:nvSpPr>
        <p:spPr bwMode="auto">
          <a:xfrm>
            <a:off x="5249334" y="2137833"/>
            <a:ext cx="150284" cy="137584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204">
            <a:extLst>
              <a:ext uri="{FF2B5EF4-FFF2-40B4-BE49-F238E27FC236}">
                <a16:creationId xmlns:a16="http://schemas.microsoft.com/office/drawing/2014/main" id="{5EEADA65-51F3-4D58-A566-4359CA0105C3}"/>
              </a:ext>
            </a:extLst>
          </p:cNvPr>
          <p:cNvSpPr>
            <a:spLocks/>
          </p:cNvSpPr>
          <p:nvPr/>
        </p:nvSpPr>
        <p:spPr bwMode="auto">
          <a:xfrm>
            <a:off x="5312833" y="2167467"/>
            <a:ext cx="25400" cy="19051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205">
            <a:extLst>
              <a:ext uri="{FF2B5EF4-FFF2-40B4-BE49-F238E27FC236}">
                <a16:creationId xmlns:a16="http://schemas.microsoft.com/office/drawing/2014/main" id="{245F66CA-9CB8-42B2-B29F-73252B34F931}"/>
              </a:ext>
            </a:extLst>
          </p:cNvPr>
          <p:cNvSpPr>
            <a:spLocks noEditPoints="1"/>
          </p:cNvSpPr>
          <p:nvPr/>
        </p:nvSpPr>
        <p:spPr bwMode="auto">
          <a:xfrm>
            <a:off x="5242985" y="2281768"/>
            <a:ext cx="162983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206">
            <a:extLst>
              <a:ext uri="{FF2B5EF4-FFF2-40B4-BE49-F238E27FC236}">
                <a16:creationId xmlns:a16="http://schemas.microsoft.com/office/drawing/2014/main" id="{6A5CD069-0B3B-42F5-825F-ED9EFCCA2A88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618318"/>
            <a:ext cx="101600" cy="143933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207">
            <a:extLst>
              <a:ext uri="{FF2B5EF4-FFF2-40B4-BE49-F238E27FC236}">
                <a16:creationId xmlns:a16="http://schemas.microsoft.com/office/drawing/2014/main" id="{C3CB9050-7329-4610-A50D-75C049CF200D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2774952"/>
            <a:ext cx="160867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208">
            <a:extLst>
              <a:ext uri="{FF2B5EF4-FFF2-40B4-BE49-F238E27FC236}">
                <a16:creationId xmlns:a16="http://schemas.microsoft.com/office/drawing/2014/main" id="{489721B7-C3D8-4E1A-BEA8-43792B23BD61}"/>
              </a:ext>
            </a:extLst>
          </p:cNvPr>
          <p:cNvSpPr>
            <a:spLocks/>
          </p:cNvSpPr>
          <p:nvPr/>
        </p:nvSpPr>
        <p:spPr bwMode="auto">
          <a:xfrm>
            <a:off x="891118" y="2804585"/>
            <a:ext cx="19049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209">
            <a:extLst>
              <a:ext uri="{FF2B5EF4-FFF2-40B4-BE49-F238E27FC236}">
                <a16:creationId xmlns:a16="http://schemas.microsoft.com/office/drawing/2014/main" id="{2A886119-2768-4E49-B738-203252268E2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2631018"/>
            <a:ext cx="179917" cy="131233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210">
            <a:extLst>
              <a:ext uri="{FF2B5EF4-FFF2-40B4-BE49-F238E27FC236}">
                <a16:creationId xmlns:a16="http://schemas.microsoft.com/office/drawing/2014/main" id="{42DB9529-712D-4CCE-B972-3F582E445308}"/>
              </a:ext>
            </a:extLst>
          </p:cNvPr>
          <p:cNvSpPr>
            <a:spLocks noEditPoints="1"/>
          </p:cNvSpPr>
          <p:nvPr/>
        </p:nvSpPr>
        <p:spPr bwMode="auto">
          <a:xfrm>
            <a:off x="1303867" y="2781301"/>
            <a:ext cx="162984" cy="74084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211">
            <a:extLst>
              <a:ext uri="{FF2B5EF4-FFF2-40B4-BE49-F238E27FC236}">
                <a16:creationId xmlns:a16="http://schemas.microsoft.com/office/drawing/2014/main" id="{6E30E734-9B37-4BE8-993A-4C6E3FB91B1B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2631018"/>
            <a:ext cx="205316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212">
            <a:extLst>
              <a:ext uri="{FF2B5EF4-FFF2-40B4-BE49-F238E27FC236}">
                <a16:creationId xmlns:a16="http://schemas.microsoft.com/office/drawing/2014/main" id="{2C81FC1C-0517-4CC9-924E-B4FE73C30328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631018"/>
            <a:ext cx="207433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214">
            <a:extLst>
              <a:ext uri="{FF2B5EF4-FFF2-40B4-BE49-F238E27FC236}">
                <a16:creationId xmlns:a16="http://schemas.microsoft.com/office/drawing/2014/main" id="{7480BE72-8A53-453C-AE25-43682A329FE1}"/>
              </a:ext>
            </a:extLst>
          </p:cNvPr>
          <p:cNvSpPr>
            <a:spLocks/>
          </p:cNvSpPr>
          <p:nvPr/>
        </p:nvSpPr>
        <p:spPr bwMode="auto">
          <a:xfrm>
            <a:off x="2321984" y="2724151"/>
            <a:ext cx="93133" cy="31749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215">
            <a:extLst>
              <a:ext uri="{FF2B5EF4-FFF2-40B4-BE49-F238E27FC236}">
                <a16:creationId xmlns:a16="http://schemas.microsoft.com/office/drawing/2014/main" id="{8DF08C96-8536-4AD5-8655-60349D50B0FE}"/>
              </a:ext>
            </a:extLst>
          </p:cNvPr>
          <p:cNvSpPr>
            <a:spLocks/>
          </p:cNvSpPr>
          <p:nvPr/>
        </p:nvSpPr>
        <p:spPr bwMode="auto">
          <a:xfrm>
            <a:off x="2328334" y="2673351"/>
            <a:ext cx="23284" cy="254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216">
            <a:extLst>
              <a:ext uri="{FF2B5EF4-FFF2-40B4-BE49-F238E27FC236}">
                <a16:creationId xmlns:a16="http://schemas.microsoft.com/office/drawing/2014/main" id="{89D8295A-7AB5-4EC1-9C3A-D7BEFF69EE45}"/>
              </a:ext>
            </a:extLst>
          </p:cNvPr>
          <p:cNvSpPr>
            <a:spLocks/>
          </p:cNvSpPr>
          <p:nvPr/>
        </p:nvSpPr>
        <p:spPr bwMode="auto">
          <a:xfrm>
            <a:off x="2383367" y="2673351"/>
            <a:ext cx="31751" cy="254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217">
            <a:extLst>
              <a:ext uri="{FF2B5EF4-FFF2-40B4-BE49-F238E27FC236}">
                <a16:creationId xmlns:a16="http://schemas.microsoft.com/office/drawing/2014/main" id="{99088F3A-720C-4F1F-A79C-F948E475E25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679701"/>
            <a:ext cx="175684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218">
            <a:extLst>
              <a:ext uri="{FF2B5EF4-FFF2-40B4-BE49-F238E27FC236}">
                <a16:creationId xmlns:a16="http://schemas.microsoft.com/office/drawing/2014/main" id="{C1D40A51-19B2-461D-BCF6-1599632257E0}"/>
              </a:ext>
            </a:extLst>
          </p:cNvPr>
          <p:cNvSpPr>
            <a:spLocks/>
          </p:cNvSpPr>
          <p:nvPr/>
        </p:nvSpPr>
        <p:spPr bwMode="auto">
          <a:xfrm>
            <a:off x="2901952" y="2611968"/>
            <a:ext cx="80433" cy="80433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Rectangle 1219">
            <a:extLst>
              <a:ext uri="{FF2B5EF4-FFF2-40B4-BE49-F238E27FC236}">
                <a16:creationId xmlns:a16="http://schemas.microsoft.com/office/drawing/2014/main" id="{A5BB7BA2-2DC8-4BB2-80CE-8ABB7200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34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57" name="Freeform 1220">
            <a:extLst>
              <a:ext uri="{FF2B5EF4-FFF2-40B4-BE49-F238E27FC236}">
                <a16:creationId xmlns:a16="http://schemas.microsoft.com/office/drawing/2014/main" id="{CF7EE1ED-B5B3-49AC-B259-F8FCAAFD53C7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679701"/>
            <a:ext cx="175683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221">
            <a:extLst>
              <a:ext uri="{FF2B5EF4-FFF2-40B4-BE49-F238E27FC236}">
                <a16:creationId xmlns:a16="http://schemas.microsoft.com/office/drawing/2014/main" id="{B718B6F8-7EEA-4A96-9846-F2A0BFA1D4FF}"/>
              </a:ext>
            </a:extLst>
          </p:cNvPr>
          <p:cNvSpPr>
            <a:spLocks/>
          </p:cNvSpPr>
          <p:nvPr/>
        </p:nvSpPr>
        <p:spPr bwMode="auto">
          <a:xfrm>
            <a:off x="3727451" y="2679701"/>
            <a:ext cx="173567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222">
            <a:extLst>
              <a:ext uri="{FF2B5EF4-FFF2-40B4-BE49-F238E27FC236}">
                <a16:creationId xmlns:a16="http://schemas.microsoft.com/office/drawing/2014/main" id="{CF1241EB-CA1A-4C4D-9F99-5DC967CBC2AB}"/>
              </a:ext>
            </a:extLst>
          </p:cNvPr>
          <p:cNvSpPr>
            <a:spLocks/>
          </p:cNvSpPr>
          <p:nvPr/>
        </p:nvSpPr>
        <p:spPr bwMode="auto">
          <a:xfrm>
            <a:off x="3852334" y="2631017"/>
            <a:ext cx="93133" cy="74083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223">
            <a:extLst>
              <a:ext uri="{FF2B5EF4-FFF2-40B4-BE49-F238E27FC236}">
                <a16:creationId xmlns:a16="http://schemas.microsoft.com/office/drawing/2014/main" id="{5F1B6B67-D3A2-4043-A6D3-9D8C81CD62FD}"/>
              </a:ext>
            </a:extLst>
          </p:cNvPr>
          <p:cNvSpPr>
            <a:spLocks/>
          </p:cNvSpPr>
          <p:nvPr/>
        </p:nvSpPr>
        <p:spPr bwMode="auto">
          <a:xfrm>
            <a:off x="4220634" y="2679701"/>
            <a:ext cx="167217" cy="175684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224">
            <a:extLst>
              <a:ext uri="{FF2B5EF4-FFF2-40B4-BE49-F238E27FC236}">
                <a16:creationId xmlns:a16="http://schemas.microsoft.com/office/drawing/2014/main" id="{68192C7E-49F3-40C8-9254-308A69133C4C}"/>
              </a:ext>
            </a:extLst>
          </p:cNvPr>
          <p:cNvSpPr>
            <a:spLocks/>
          </p:cNvSpPr>
          <p:nvPr/>
        </p:nvSpPr>
        <p:spPr bwMode="auto">
          <a:xfrm>
            <a:off x="4351868" y="2631018"/>
            <a:ext cx="80433" cy="80433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225">
            <a:extLst>
              <a:ext uri="{FF2B5EF4-FFF2-40B4-BE49-F238E27FC236}">
                <a16:creationId xmlns:a16="http://schemas.microsoft.com/office/drawing/2014/main" id="{83CCEFF4-FEB6-44C8-84DC-5486A4BC8B21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3249085"/>
            <a:ext cx="205316" cy="80433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226">
            <a:extLst>
              <a:ext uri="{FF2B5EF4-FFF2-40B4-BE49-F238E27FC236}">
                <a16:creationId xmlns:a16="http://schemas.microsoft.com/office/drawing/2014/main" id="{41BDC3EA-91D1-41AC-97D4-99F062C3DED0}"/>
              </a:ext>
            </a:extLst>
          </p:cNvPr>
          <p:cNvSpPr>
            <a:spLocks/>
          </p:cNvSpPr>
          <p:nvPr/>
        </p:nvSpPr>
        <p:spPr bwMode="auto">
          <a:xfrm>
            <a:off x="941918" y="3280834"/>
            <a:ext cx="19049" cy="16933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227">
            <a:extLst>
              <a:ext uri="{FF2B5EF4-FFF2-40B4-BE49-F238E27FC236}">
                <a16:creationId xmlns:a16="http://schemas.microsoft.com/office/drawing/2014/main" id="{5ACA8AFE-A99F-40E8-9648-67C8FC19CF22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3111501"/>
            <a:ext cx="160867" cy="124884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228">
            <a:extLst>
              <a:ext uri="{FF2B5EF4-FFF2-40B4-BE49-F238E27FC236}">
                <a16:creationId xmlns:a16="http://schemas.microsoft.com/office/drawing/2014/main" id="{E229CC4B-FD52-44E1-A655-7EE180C4F77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2643717"/>
            <a:ext cx="249767" cy="211667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229">
            <a:extLst>
              <a:ext uri="{FF2B5EF4-FFF2-40B4-BE49-F238E27FC236}">
                <a16:creationId xmlns:a16="http://schemas.microsoft.com/office/drawing/2014/main" id="{A23829F8-23A9-4F33-B4D1-0DA3785E5AA3}"/>
              </a:ext>
            </a:extLst>
          </p:cNvPr>
          <p:cNvSpPr>
            <a:spLocks noEditPoints="1"/>
          </p:cNvSpPr>
          <p:nvPr/>
        </p:nvSpPr>
        <p:spPr bwMode="auto">
          <a:xfrm>
            <a:off x="1259417" y="3136900"/>
            <a:ext cx="243416" cy="179917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Rectangle 1230">
            <a:extLst>
              <a:ext uri="{FF2B5EF4-FFF2-40B4-BE49-F238E27FC236}">
                <a16:creationId xmlns:a16="http://schemas.microsoft.com/office/drawing/2014/main" id="{06B2EFC3-BC89-45E7-86CD-3D9E6F6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2" y="2785533"/>
            <a:ext cx="804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68" name="Freeform 1231">
            <a:extLst>
              <a:ext uri="{FF2B5EF4-FFF2-40B4-BE49-F238E27FC236}">
                <a16:creationId xmlns:a16="http://schemas.microsoft.com/office/drawing/2014/main" id="{86F6E7C6-417B-42DD-A8CB-DC9AAEDD77C5}"/>
              </a:ext>
            </a:extLst>
          </p:cNvPr>
          <p:cNvSpPr>
            <a:spLocks noEditPoints="1"/>
          </p:cNvSpPr>
          <p:nvPr/>
        </p:nvSpPr>
        <p:spPr bwMode="auto">
          <a:xfrm>
            <a:off x="4707467" y="2631018"/>
            <a:ext cx="249767" cy="205316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232">
            <a:extLst>
              <a:ext uri="{FF2B5EF4-FFF2-40B4-BE49-F238E27FC236}">
                <a16:creationId xmlns:a16="http://schemas.microsoft.com/office/drawing/2014/main" id="{F191EB3A-8CA4-4478-AA76-2A4D0A8C3C9C}"/>
              </a:ext>
            </a:extLst>
          </p:cNvPr>
          <p:cNvSpPr>
            <a:spLocks/>
          </p:cNvSpPr>
          <p:nvPr/>
        </p:nvSpPr>
        <p:spPr bwMode="auto">
          <a:xfrm>
            <a:off x="4762500" y="2724152"/>
            <a:ext cx="19051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233">
            <a:extLst>
              <a:ext uri="{FF2B5EF4-FFF2-40B4-BE49-F238E27FC236}">
                <a16:creationId xmlns:a16="http://schemas.microsoft.com/office/drawing/2014/main" id="{E6F360DB-FCA2-4B42-8CD3-7BD4BAFE33B8}"/>
              </a:ext>
            </a:extLst>
          </p:cNvPr>
          <p:cNvSpPr>
            <a:spLocks/>
          </p:cNvSpPr>
          <p:nvPr/>
        </p:nvSpPr>
        <p:spPr bwMode="auto">
          <a:xfrm>
            <a:off x="4794252" y="2724152"/>
            <a:ext cx="19049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234">
            <a:extLst>
              <a:ext uri="{FF2B5EF4-FFF2-40B4-BE49-F238E27FC236}">
                <a16:creationId xmlns:a16="http://schemas.microsoft.com/office/drawing/2014/main" id="{422FBDF1-D670-4C27-BBBF-BCABB287E38F}"/>
              </a:ext>
            </a:extLst>
          </p:cNvPr>
          <p:cNvSpPr>
            <a:spLocks/>
          </p:cNvSpPr>
          <p:nvPr/>
        </p:nvSpPr>
        <p:spPr bwMode="auto">
          <a:xfrm>
            <a:off x="4826000" y="2724152"/>
            <a:ext cx="19051" cy="19049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235">
            <a:extLst>
              <a:ext uri="{FF2B5EF4-FFF2-40B4-BE49-F238E27FC236}">
                <a16:creationId xmlns:a16="http://schemas.microsoft.com/office/drawing/2014/main" id="{13FE8CD0-2987-46AD-8B1C-94C14B675C37}"/>
              </a:ext>
            </a:extLst>
          </p:cNvPr>
          <p:cNvSpPr>
            <a:spLocks/>
          </p:cNvSpPr>
          <p:nvPr/>
        </p:nvSpPr>
        <p:spPr bwMode="auto">
          <a:xfrm>
            <a:off x="4851401" y="2724152"/>
            <a:ext cx="23284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236">
            <a:extLst>
              <a:ext uri="{FF2B5EF4-FFF2-40B4-BE49-F238E27FC236}">
                <a16:creationId xmlns:a16="http://schemas.microsoft.com/office/drawing/2014/main" id="{AB9C0668-681D-42BF-931A-BF49AABA80D3}"/>
              </a:ext>
            </a:extLst>
          </p:cNvPr>
          <p:cNvSpPr>
            <a:spLocks/>
          </p:cNvSpPr>
          <p:nvPr/>
        </p:nvSpPr>
        <p:spPr bwMode="auto">
          <a:xfrm>
            <a:off x="4881033" y="2724152"/>
            <a:ext cx="25400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237">
            <a:extLst>
              <a:ext uri="{FF2B5EF4-FFF2-40B4-BE49-F238E27FC236}">
                <a16:creationId xmlns:a16="http://schemas.microsoft.com/office/drawing/2014/main" id="{FA545217-0E63-4D91-B7E1-DD5AE0B619EE}"/>
              </a:ext>
            </a:extLst>
          </p:cNvPr>
          <p:cNvSpPr>
            <a:spLocks/>
          </p:cNvSpPr>
          <p:nvPr/>
        </p:nvSpPr>
        <p:spPr bwMode="auto">
          <a:xfrm>
            <a:off x="4762500" y="2755900"/>
            <a:ext cx="19051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238">
            <a:extLst>
              <a:ext uri="{FF2B5EF4-FFF2-40B4-BE49-F238E27FC236}">
                <a16:creationId xmlns:a16="http://schemas.microsoft.com/office/drawing/2014/main" id="{7B611ED9-9FF4-4B22-9D8A-F3D348AADEB3}"/>
              </a:ext>
            </a:extLst>
          </p:cNvPr>
          <p:cNvSpPr>
            <a:spLocks/>
          </p:cNvSpPr>
          <p:nvPr/>
        </p:nvSpPr>
        <p:spPr bwMode="auto">
          <a:xfrm>
            <a:off x="4794252" y="2755900"/>
            <a:ext cx="19049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239">
            <a:extLst>
              <a:ext uri="{FF2B5EF4-FFF2-40B4-BE49-F238E27FC236}">
                <a16:creationId xmlns:a16="http://schemas.microsoft.com/office/drawing/2014/main" id="{C5F46C61-4DAF-46FF-871A-920F43497EAC}"/>
              </a:ext>
            </a:extLst>
          </p:cNvPr>
          <p:cNvSpPr>
            <a:spLocks/>
          </p:cNvSpPr>
          <p:nvPr/>
        </p:nvSpPr>
        <p:spPr bwMode="auto">
          <a:xfrm>
            <a:off x="4826000" y="2755900"/>
            <a:ext cx="19051" cy="19051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240">
            <a:extLst>
              <a:ext uri="{FF2B5EF4-FFF2-40B4-BE49-F238E27FC236}">
                <a16:creationId xmlns:a16="http://schemas.microsoft.com/office/drawing/2014/main" id="{F7B40C40-E1EC-42C5-B290-CC29F6E8C4C9}"/>
              </a:ext>
            </a:extLst>
          </p:cNvPr>
          <p:cNvSpPr>
            <a:spLocks/>
          </p:cNvSpPr>
          <p:nvPr/>
        </p:nvSpPr>
        <p:spPr bwMode="auto">
          <a:xfrm>
            <a:off x="4851401" y="2755900"/>
            <a:ext cx="23284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241">
            <a:extLst>
              <a:ext uri="{FF2B5EF4-FFF2-40B4-BE49-F238E27FC236}">
                <a16:creationId xmlns:a16="http://schemas.microsoft.com/office/drawing/2014/main" id="{1B6A0BA3-8CA5-4BA0-AF91-D3B33B1A5AF7}"/>
              </a:ext>
            </a:extLst>
          </p:cNvPr>
          <p:cNvSpPr>
            <a:spLocks/>
          </p:cNvSpPr>
          <p:nvPr/>
        </p:nvSpPr>
        <p:spPr bwMode="auto">
          <a:xfrm>
            <a:off x="4881033" y="2755900"/>
            <a:ext cx="25400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9" name="Group 579">
            <a:extLst>
              <a:ext uri="{FF2B5EF4-FFF2-40B4-BE49-F238E27FC236}">
                <a16:creationId xmlns:a16="http://schemas.microsoft.com/office/drawing/2014/main" id="{2BABE385-F048-4822-B056-3B3D7D1C5B31}"/>
              </a:ext>
            </a:extLst>
          </p:cNvPr>
          <p:cNvGrpSpPr>
            <a:grpSpLocks/>
          </p:cNvGrpSpPr>
          <p:nvPr/>
        </p:nvGrpSpPr>
        <p:grpSpPr bwMode="auto">
          <a:xfrm>
            <a:off x="2252134" y="3143251"/>
            <a:ext cx="201084" cy="192616"/>
            <a:chOff x="2252661" y="3142491"/>
            <a:chExt cx="199833" cy="193592"/>
          </a:xfrm>
        </p:grpSpPr>
        <p:sp>
          <p:nvSpPr>
            <p:cNvPr id="480" name="Freeform 1242">
              <a:extLst>
                <a:ext uri="{FF2B5EF4-FFF2-40B4-BE49-F238E27FC236}">
                  <a16:creationId xmlns:a16="http://schemas.microsoft.com/office/drawing/2014/main" id="{D1D5A639-74B6-4C9F-B0E3-88853F2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1" name="Freeform 1243">
              <a:extLst>
                <a:ext uri="{FF2B5EF4-FFF2-40B4-BE49-F238E27FC236}">
                  <a16:creationId xmlns:a16="http://schemas.microsoft.com/office/drawing/2014/main" id="{44819B8A-EF36-40CA-8372-29FED8E6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251F6D0F-900B-48B3-ACEE-D67D7FC21406}"/>
              </a:ext>
            </a:extLst>
          </p:cNvPr>
          <p:cNvGrpSpPr/>
          <p:nvPr/>
        </p:nvGrpSpPr>
        <p:grpSpPr>
          <a:xfrm>
            <a:off x="1765568" y="3111264"/>
            <a:ext cx="218571" cy="224816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483" name="Freeform 1244">
              <a:extLst>
                <a:ext uri="{FF2B5EF4-FFF2-40B4-BE49-F238E27FC236}">
                  <a16:creationId xmlns:a16="http://schemas.microsoft.com/office/drawing/2014/main" id="{AD2745B9-3562-4BD6-A36E-468BD1A07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84" name="Freeform 1245">
              <a:extLst>
                <a:ext uri="{FF2B5EF4-FFF2-40B4-BE49-F238E27FC236}">
                  <a16:creationId xmlns:a16="http://schemas.microsoft.com/office/drawing/2014/main" id="{F02C1D9B-9313-417B-BBD9-C2B1AD364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85" name="Freeform 1246">
            <a:extLst>
              <a:ext uri="{FF2B5EF4-FFF2-40B4-BE49-F238E27FC236}">
                <a16:creationId xmlns:a16="http://schemas.microsoft.com/office/drawing/2014/main" id="{7CA9F29E-6EAF-4B8F-A1B7-E0DFD5B92ECA}"/>
              </a:ext>
            </a:extLst>
          </p:cNvPr>
          <p:cNvSpPr>
            <a:spLocks/>
          </p:cNvSpPr>
          <p:nvPr/>
        </p:nvSpPr>
        <p:spPr bwMode="auto">
          <a:xfrm>
            <a:off x="2857500" y="3124201"/>
            <a:ext cx="101600" cy="99484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6" name="Freeform 1247">
            <a:extLst>
              <a:ext uri="{FF2B5EF4-FFF2-40B4-BE49-F238E27FC236}">
                <a16:creationId xmlns:a16="http://schemas.microsoft.com/office/drawing/2014/main" id="{81412E69-69CF-484D-85A3-4160139530F3}"/>
              </a:ext>
            </a:extLst>
          </p:cNvPr>
          <p:cNvSpPr>
            <a:spLocks noEditPoints="1"/>
          </p:cNvSpPr>
          <p:nvPr/>
        </p:nvSpPr>
        <p:spPr bwMode="auto">
          <a:xfrm>
            <a:off x="2745317" y="3143251"/>
            <a:ext cx="201083" cy="192616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7" name="Freeform 1248">
            <a:extLst>
              <a:ext uri="{FF2B5EF4-FFF2-40B4-BE49-F238E27FC236}">
                <a16:creationId xmlns:a16="http://schemas.microsoft.com/office/drawing/2014/main" id="{824AF5F4-D9FD-42B9-A591-4B5E9B3C78DC}"/>
              </a:ext>
            </a:extLst>
          </p:cNvPr>
          <p:cNvSpPr>
            <a:spLocks/>
          </p:cNvSpPr>
          <p:nvPr/>
        </p:nvSpPr>
        <p:spPr bwMode="auto">
          <a:xfrm>
            <a:off x="4345517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Freeform 1249">
            <a:extLst>
              <a:ext uri="{FF2B5EF4-FFF2-40B4-BE49-F238E27FC236}">
                <a16:creationId xmlns:a16="http://schemas.microsoft.com/office/drawing/2014/main" id="{C356C84D-8236-4311-A355-1195FAFC58ED}"/>
              </a:ext>
            </a:extLst>
          </p:cNvPr>
          <p:cNvSpPr>
            <a:spLocks noEditPoints="1"/>
          </p:cNvSpPr>
          <p:nvPr/>
        </p:nvSpPr>
        <p:spPr bwMode="auto">
          <a:xfrm>
            <a:off x="4256617" y="3124200"/>
            <a:ext cx="124883" cy="205317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9" name="Freeform 1250">
            <a:extLst>
              <a:ext uri="{FF2B5EF4-FFF2-40B4-BE49-F238E27FC236}">
                <a16:creationId xmlns:a16="http://schemas.microsoft.com/office/drawing/2014/main" id="{97EE6104-54A6-4367-983A-90179E801BFC}"/>
              </a:ext>
            </a:extLst>
          </p:cNvPr>
          <p:cNvSpPr>
            <a:spLocks/>
          </p:cNvSpPr>
          <p:nvPr/>
        </p:nvSpPr>
        <p:spPr bwMode="auto">
          <a:xfrm>
            <a:off x="3295651" y="3124200"/>
            <a:ext cx="118533" cy="137584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251">
            <a:extLst>
              <a:ext uri="{FF2B5EF4-FFF2-40B4-BE49-F238E27FC236}">
                <a16:creationId xmlns:a16="http://schemas.microsoft.com/office/drawing/2014/main" id="{21EFBCD3-24D9-42EC-AC4E-70C0D78A04B2}"/>
              </a:ext>
            </a:extLst>
          </p:cNvPr>
          <p:cNvSpPr>
            <a:spLocks noEditPoints="1"/>
          </p:cNvSpPr>
          <p:nvPr/>
        </p:nvSpPr>
        <p:spPr bwMode="auto">
          <a:xfrm>
            <a:off x="3257552" y="3130551"/>
            <a:ext cx="207433" cy="205316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252">
            <a:extLst>
              <a:ext uri="{FF2B5EF4-FFF2-40B4-BE49-F238E27FC236}">
                <a16:creationId xmlns:a16="http://schemas.microsoft.com/office/drawing/2014/main" id="{5E68FB53-2BD2-4832-B2A6-6BFD6D0526FF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124200"/>
            <a:ext cx="124884" cy="205317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Freeform 1253">
            <a:extLst>
              <a:ext uri="{FF2B5EF4-FFF2-40B4-BE49-F238E27FC236}">
                <a16:creationId xmlns:a16="http://schemas.microsoft.com/office/drawing/2014/main" id="{98E16157-45DF-4256-9776-34801506E6B7}"/>
              </a:ext>
            </a:extLst>
          </p:cNvPr>
          <p:cNvSpPr>
            <a:spLocks/>
          </p:cNvSpPr>
          <p:nvPr/>
        </p:nvSpPr>
        <p:spPr bwMode="auto">
          <a:xfrm>
            <a:off x="3820584" y="3155952"/>
            <a:ext cx="118533" cy="105833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254">
            <a:extLst>
              <a:ext uri="{FF2B5EF4-FFF2-40B4-BE49-F238E27FC236}">
                <a16:creationId xmlns:a16="http://schemas.microsoft.com/office/drawing/2014/main" id="{EE6684D9-8A1F-4525-806E-01CE565F1C7D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3124200"/>
            <a:ext cx="118533" cy="205317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255">
            <a:extLst>
              <a:ext uri="{FF2B5EF4-FFF2-40B4-BE49-F238E27FC236}">
                <a16:creationId xmlns:a16="http://schemas.microsoft.com/office/drawing/2014/main" id="{CDF0D9E6-CDEF-4DEF-B8DE-A754968A232F}"/>
              </a:ext>
            </a:extLst>
          </p:cNvPr>
          <p:cNvSpPr>
            <a:spLocks/>
          </p:cNvSpPr>
          <p:nvPr/>
        </p:nvSpPr>
        <p:spPr bwMode="auto">
          <a:xfrm>
            <a:off x="4845051" y="3124201"/>
            <a:ext cx="74083" cy="124884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256">
            <a:extLst>
              <a:ext uri="{FF2B5EF4-FFF2-40B4-BE49-F238E27FC236}">
                <a16:creationId xmlns:a16="http://schemas.microsoft.com/office/drawing/2014/main" id="{D698126E-40B6-4BB8-AE61-9FF16A521DCC}"/>
              </a:ext>
            </a:extLst>
          </p:cNvPr>
          <p:cNvSpPr>
            <a:spLocks noEditPoints="1"/>
          </p:cNvSpPr>
          <p:nvPr/>
        </p:nvSpPr>
        <p:spPr bwMode="auto">
          <a:xfrm>
            <a:off x="5255684" y="3124200"/>
            <a:ext cx="143933" cy="205317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257">
            <a:extLst>
              <a:ext uri="{FF2B5EF4-FFF2-40B4-BE49-F238E27FC236}">
                <a16:creationId xmlns:a16="http://schemas.microsoft.com/office/drawing/2014/main" id="{D7D3B27F-13F8-4240-84C6-F3C638808DE9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3617385"/>
            <a:ext cx="143933" cy="205316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258">
            <a:extLst>
              <a:ext uri="{FF2B5EF4-FFF2-40B4-BE49-F238E27FC236}">
                <a16:creationId xmlns:a16="http://schemas.microsoft.com/office/drawing/2014/main" id="{AD5735BA-4CDE-4954-AC2C-66D4BC98AB59}"/>
              </a:ext>
            </a:extLst>
          </p:cNvPr>
          <p:cNvSpPr>
            <a:spLocks/>
          </p:cNvSpPr>
          <p:nvPr/>
        </p:nvSpPr>
        <p:spPr bwMode="auto">
          <a:xfrm>
            <a:off x="1341968" y="3678767"/>
            <a:ext cx="80433" cy="1016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259">
            <a:extLst>
              <a:ext uri="{FF2B5EF4-FFF2-40B4-BE49-F238E27FC236}">
                <a16:creationId xmlns:a16="http://schemas.microsoft.com/office/drawing/2014/main" id="{664B89E7-4502-4C9D-A0E8-9D4FBEE5377E}"/>
              </a:ext>
            </a:extLst>
          </p:cNvPr>
          <p:cNvSpPr>
            <a:spLocks noEditPoints="1"/>
          </p:cNvSpPr>
          <p:nvPr/>
        </p:nvSpPr>
        <p:spPr bwMode="auto">
          <a:xfrm>
            <a:off x="817034" y="3617385"/>
            <a:ext cx="143933" cy="205316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260">
            <a:extLst>
              <a:ext uri="{FF2B5EF4-FFF2-40B4-BE49-F238E27FC236}">
                <a16:creationId xmlns:a16="http://schemas.microsoft.com/office/drawing/2014/main" id="{C56E725B-44F7-4A31-B612-EC73A09F6435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3617385"/>
            <a:ext cx="162983" cy="205316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Freeform 1261">
            <a:extLst>
              <a:ext uri="{FF2B5EF4-FFF2-40B4-BE49-F238E27FC236}">
                <a16:creationId xmlns:a16="http://schemas.microsoft.com/office/drawing/2014/main" id="{1A5D986B-4F2A-4A17-98CC-A481AB438842}"/>
              </a:ext>
            </a:extLst>
          </p:cNvPr>
          <p:cNvSpPr>
            <a:spLocks noEditPoints="1"/>
          </p:cNvSpPr>
          <p:nvPr/>
        </p:nvSpPr>
        <p:spPr bwMode="auto">
          <a:xfrm>
            <a:off x="1896534" y="3697817"/>
            <a:ext cx="80433" cy="124883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6726D66D-0669-483A-99FB-AA5D24187D8D}"/>
              </a:ext>
            </a:extLst>
          </p:cNvPr>
          <p:cNvGrpSpPr/>
          <p:nvPr/>
        </p:nvGrpSpPr>
        <p:grpSpPr>
          <a:xfrm>
            <a:off x="2777224" y="3598360"/>
            <a:ext cx="168611" cy="243549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02" name="Freeform 1262">
              <a:extLst>
                <a:ext uri="{FF2B5EF4-FFF2-40B4-BE49-F238E27FC236}">
                  <a16:creationId xmlns:a16="http://schemas.microsoft.com/office/drawing/2014/main" id="{97D86608-8C05-45FA-BE0C-6A46F3C66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03" name="Freeform 1263">
              <a:extLst>
                <a:ext uri="{FF2B5EF4-FFF2-40B4-BE49-F238E27FC236}">
                  <a16:creationId xmlns:a16="http://schemas.microsoft.com/office/drawing/2014/main" id="{A7515DEC-C26A-4282-B666-0989395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04" name="Freeform 1264">
            <a:extLst>
              <a:ext uri="{FF2B5EF4-FFF2-40B4-BE49-F238E27FC236}">
                <a16:creationId xmlns:a16="http://schemas.microsoft.com/office/drawing/2014/main" id="{17DE83EB-79A2-430F-956A-B79493460A96}"/>
              </a:ext>
            </a:extLst>
          </p:cNvPr>
          <p:cNvSpPr>
            <a:spLocks/>
          </p:cNvSpPr>
          <p:nvPr/>
        </p:nvSpPr>
        <p:spPr bwMode="auto">
          <a:xfrm>
            <a:off x="2389718" y="3710518"/>
            <a:ext cx="82549" cy="131233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265">
            <a:extLst>
              <a:ext uri="{FF2B5EF4-FFF2-40B4-BE49-F238E27FC236}">
                <a16:creationId xmlns:a16="http://schemas.microsoft.com/office/drawing/2014/main" id="{DA8BCBAE-FD22-459D-A01D-7DB12957D020}"/>
              </a:ext>
            </a:extLst>
          </p:cNvPr>
          <p:cNvSpPr>
            <a:spLocks/>
          </p:cNvSpPr>
          <p:nvPr/>
        </p:nvSpPr>
        <p:spPr bwMode="auto">
          <a:xfrm>
            <a:off x="2309284" y="3685118"/>
            <a:ext cx="99483" cy="143933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266">
            <a:extLst>
              <a:ext uri="{FF2B5EF4-FFF2-40B4-BE49-F238E27FC236}">
                <a16:creationId xmlns:a16="http://schemas.microsoft.com/office/drawing/2014/main" id="{053BB316-C9D3-4CA5-A32B-4123EFBDA6AB}"/>
              </a:ext>
            </a:extLst>
          </p:cNvPr>
          <p:cNvSpPr>
            <a:spLocks/>
          </p:cNvSpPr>
          <p:nvPr/>
        </p:nvSpPr>
        <p:spPr bwMode="auto">
          <a:xfrm>
            <a:off x="2277533" y="3598333"/>
            <a:ext cx="162984" cy="44451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267">
            <a:extLst>
              <a:ext uri="{FF2B5EF4-FFF2-40B4-BE49-F238E27FC236}">
                <a16:creationId xmlns:a16="http://schemas.microsoft.com/office/drawing/2014/main" id="{F964E66F-B55F-45E3-B182-10F3071DBB69}"/>
              </a:ext>
            </a:extLst>
          </p:cNvPr>
          <p:cNvSpPr>
            <a:spLocks/>
          </p:cNvSpPr>
          <p:nvPr/>
        </p:nvSpPr>
        <p:spPr bwMode="auto">
          <a:xfrm>
            <a:off x="2309284" y="3636433"/>
            <a:ext cx="99483" cy="35984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268">
            <a:extLst>
              <a:ext uri="{FF2B5EF4-FFF2-40B4-BE49-F238E27FC236}">
                <a16:creationId xmlns:a16="http://schemas.microsoft.com/office/drawing/2014/main" id="{8E3151B4-37D5-4B97-BD3D-C283FAC6DED0}"/>
              </a:ext>
            </a:extLst>
          </p:cNvPr>
          <p:cNvSpPr>
            <a:spLocks/>
          </p:cNvSpPr>
          <p:nvPr/>
        </p:nvSpPr>
        <p:spPr bwMode="auto">
          <a:xfrm>
            <a:off x="2347384" y="3767667"/>
            <a:ext cx="23283" cy="23284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269">
            <a:extLst>
              <a:ext uri="{FF2B5EF4-FFF2-40B4-BE49-F238E27FC236}">
                <a16:creationId xmlns:a16="http://schemas.microsoft.com/office/drawing/2014/main" id="{1AAD7328-3332-4CD8-8AB3-E8A814FB8071}"/>
              </a:ext>
            </a:extLst>
          </p:cNvPr>
          <p:cNvSpPr>
            <a:spLocks/>
          </p:cNvSpPr>
          <p:nvPr/>
        </p:nvSpPr>
        <p:spPr bwMode="auto">
          <a:xfrm>
            <a:off x="2347384" y="3723218"/>
            <a:ext cx="23283" cy="31749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270">
            <a:extLst>
              <a:ext uri="{FF2B5EF4-FFF2-40B4-BE49-F238E27FC236}">
                <a16:creationId xmlns:a16="http://schemas.microsoft.com/office/drawing/2014/main" id="{94919989-1F62-41B0-8BB2-3E01DC91919F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3655484"/>
            <a:ext cx="175683" cy="124883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271">
            <a:extLst>
              <a:ext uri="{FF2B5EF4-FFF2-40B4-BE49-F238E27FC236}">
                <a16:creationId xmlns:a16="http://schemas.microsoft.com/office/drawing/2014/main" id="{70F19CF0-8082-4E88-9F6D-5983592D6C69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617385"/>
            <a:ext cx="162983" cy="224367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272">
            <a:extLst>
              <a:ext uri="{FF2B5EF4-FFF2-40B4-BE49-F238E27FC236}">
                <a16:creationId xmlns:a16="http://schemas.microsoft.com/office/drawing/2014/main" id="{1C5B4AD2-952F-424C-89A9-AF285EAAD92B}"/>
              </a:ext>
            </a:extLst>
          </p:cNvPr>
          <p:cNvSpPr>
            <a:spLocks/>
          </p:cNvSpPr>
          <p:nvPr/>
        </p:nvSpPr>
        <p:spPr bwMode="auto">
          <a:xfrm>
            <a:off x="3795185" y="3742267"/>
            <a:ext cx="61383" cy="254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Freeform 1273">
            <a:extLst>
              <a:ext uri="{FF2B5EF4-FFF2-40B4-BE49-F238E27FC236}">
                <a16:creationId xmlns:a16="http://schemas.microsoft.com/office/drawing/2014/main" id="{61A5FB75-26BF-4925-B844-DF1A5DB36EF0}"/>
              </a:ext>
            </a:extLst>
          </p:cNvPr>
          <p:cNvSpPr>
            <a:spLocks/>
          </p:cNvSpPr>
          <p:nvPr/>
        </p:nvSpPr>
        <p:spPr bwMode="auto">
          <a:xfrm>
            <a:off x="3807885" y="3685118"/>
            <a:ext cx="38100" cy="44449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274">
            <a:extLst>
              <a:ext uri="{FF2B5EF4-FFF2-40B4-BE49-F238E27FC236}">
                <a16:creationId xmlns:a16="http://schemas.microsoft.com/office/drawing/2014/main" id="{D8174A97-124A-419E-9A63-2B1F901F19FC}"/>
              </a:ext>
            </a:extLst>
          </p:cNvPr>
          <p:cNvSpPr>
            <a:spLocks/>
          </p:cNvSpPr>
          <p:nvPr/>
        </p:nvSpPr>
        <p:spPr bwMode="auto">
          <a:xfrm>
            <a:off x="3869267" y="3604685"/>
            <a:ext cx="88900" cy="61383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Freeform 1275">
            <a:extLst>
              <a:ext uri="{FF2B5EF4-FFF2-40B4-BE49-F238E27FC236}">
                <a16:creationId xmlns:a16="http://schemas.microsoft.com/office/drawing/2014/main" id="{3BA3BB01-9CCA-40F0-A44D-79000106DD4C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3636433"/>
            <a:ext cx="162983" cy="160867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6" name="Freeform 1276">
            <a:extLst>
              <a:ext uri="{FF2B5EF4-FFF2-40B4-BE49-F238E27FC236}">
                <a16:creationId xmlns:a16="http://schemas.microsoft.com/office/drawing/2014/main" id="{B851BF24-EF44-4CEA-9493-8158E49F17AC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3623734"/>
            <a:ext cx="201084" cy="198967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277">
            <a:extLst>
              <a:ext uri="{FF2B5EF4-FFF2-40B4-BE49-F238E27FC236}">
                <a16:creationId xmlns:a16="http://schemas.microsoft.com/office/drawing/2014/main" id="{9ECD455C-AF12-4E66-B754-DA4468C4B458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3666068"/>
            <a:ext cx="118533" cy="156633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278">
            <a:extLst>
              <a:ext uri="{FF2B5EF4-FFF2-40B4-BE49-F238E27FC236}">
                <a16:creationId xmlns:a16="http://schemas.microsoft.com/office/drawing/2014/main" id="{6F77CF88-6A95-4E04-9E24-555A07EB244C}"/>
              </a:ext>
            </a:extLst>
          </p:cNvPr>
          <p:cNvSpPr>
            <a:spLocks/>
          </p:cNvSpPr>
          <p:nvPr/>
        </p:nvSpPr>
        <p:spPr bwMode="auto">
          <a:xfrm>
            <a:off x="5242985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279">
            <a:extLst>
              <a:ext uri="{FF2B5EF4-FFF2-40B4-BE49-F238E27FC236}">
                <a16:creationId xmlns:a16="http://schemas.microsoft.com/office/drawing/2014/main" id="{4EA6E763-07AD-4EAA-9608-66A0FF15E897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280">
            <a:extLst>
              <a:ext uri="{FF2B5EF4-FFF2-40B4-BE49-F238E27FC236}">
                <a16:creationId xmlns:a16="http://schemas.microsoft.com/office/drawing/2014/main" id="{A5573025-BE2E-427D-B21F-C3CB534A8B85}"/>
              </a:ext>
            </a:extLst>
          </p:cNvPr>
          <p:cNvSpPr>
            <a:spLocks/>
          </p:cNvSpPr>
          <p:nvPr/>
        </p:nvSpPr>
        <p:spPr bwMode="auto">
          <a:xfrm>
            <a:off x="823385" y="4142318"/>
            <a:ext cx="131233" cy="118533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281">
            <a:extLst>
              <a:ext uri="{FF2B5EF4-FFF2-40B4-BE49-F238E27FC236}">
                <a16:creationId xmlns:a16="http://schemas.microsoft.com/office/drawing/2014/main" id="{2959084F-8BE0-42C0-9B4F-E6CD29567680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282">
            <a:extLst>
              <a:ext uri="{FF2B5EF4-FFF2-40B4-BE49-F238E27FC236}">
                <a16:creationId xmlns:a16="http://schemas.microsoft.com/office/drawing/2014/main" id="{6ABEE37C-7B4A-4E13-B58C-000278D9B6D9}"/>
              </a:ext>
            </a:extLst>
          </p:cNvPr>
          <p:cNvSpPr>
            <a:spLocks/>
          </p:cNvSpPr>
          <p:nvPr/>
        </p:nvSpPr>
        <p:spPr bwMode="auto">
          <a:xfrm>
            <a:off x="1322917" y="4142318"/>
            <a:ext cx="124883" cy="118533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Freeform 1283">
            <a:extLst>
              <a:ext uri="{FF2B5EF4-FFF2-40B4-BE49-F238E27FC236}">
                <a16:creationId xmlns:a16="http://schemas.microsoft.com/office/drawing/2014/main" id="{EB299F67-B28E-4A12-ADBD-FF7039D6C559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129618"/>
            <a:ext cx="205316" cy="173567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284">
            <a:extLst>
              <a:ext uri="{FF2B5EF4-FFF2-40B4-BE49-F238E27FC236}">
                <a16:creationId xmlns:a16="http://schemas.microsoft.com/office/drawing/2014/main" id="{0280CCE8-3FDB-4FAD-A533-DB3F8246703D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285">
            <a:extLst>
              <a:ext uri="{FF2B5EF4-FFF2-40B4-BE49-F238E27FC236}">
                <a16:creationId xmlns:a16="http://schemas.microsoft.com/office/drawing/2014/main" id="{C8D61228-3FE4-42AE-88D2-A5269A774A8D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EA11A04-760C-421B-9149-2339C10BDC51}"/>
              </a:ext>
            </a:extLst>
          </p:cNvPr>
          <p:cNvGrpSpPr/>
          <p:nvPr/>
        </p:nvGrpSpPr>
        <p:grpSpPr>
          <a:xfrm>
            <a:off x="3264319" y="4116679"/>
            <a:ext cx="181100" cy="187344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27" name="Freeform 1286">
              <a:extLst>
                <a:ext uri="{FF2B5EF4-FFF2-40B4-BE49-F238E27FC236}">
                  <a16:creationId xmlns:a16="http://schemas.microsoft.com/office/drawing/2014/main" id="{D912CCA6-69EB-45E1-A8F0-79E8F8D55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8" name="Freeform 1287">
              <a:extLst>
                <a:ext uri="{FF2B5EF4-FFF2-40B4-BE49-F238E27FC236}">
                  <a16:creationId xmlns:a16="http://schemas.microsoft.com/office/drawing/2014/main" id="{29050588-420F-4D9B-8AC6-985D624F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9" name="Freeform 1288">
              <a:extLst>
                <a:ext uri="{FF2B5EF4-FFF2-40B4-BE49-F238E27FC236}">
                  <a16:creationId xmlns:a16="http://schemas.microsoft.com/office/drawing/2014/main" id="{8620C6C2-627D-4F0E-8022-CD67E2D6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0" name="Freeform 1289">
            <a:extLst>
              <a:ext uri="{FF2B5EF4-FFF2-40B4-BE49-F238E27FC236}">
                <a16:creationId xmlns:a16="http://schemas.microsoft.com/office/drawing/2014/main" id="{CC30D9F4-71AC-43AC-BCD0-A5CB64A5B85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110567"/>
            <a:ext cx="207433" cy="205317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C632E03-1E10-4722-A986-716211141F85}"/>
              </a:ext>
            </a:extLst>
          </p:cNvPr>
          <p:cNvGrpSpPr/>
          <p:nvPr/>
        </p:nvGrpSpPr>
        <p:grpSpPr>
          <a:xfrm>
            <a:off x="4269732" y="4110433"/>
            <a:ext cx="143632" cy="20608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32" name="Freeform 1290">
              <a:extLst>
                <a:ext uri="{FF2B5EF4-FFF2-40B4-BE49-F238E27FC236}">
                  <a16:creationId xmlns:a16="http://schemas.microsoft.com/office/drawing/2014/main" id="{6ED2330E-3EF6-40E6-A06C-95BAB436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33" name="Freeform 1291">
              <a:extLst>
                <a:ext uri="{FF2B5EF4-FFF2-40B4-BE49-F238E27FC236}">
                  <a16:creationId xmlns:a16="http://schemas.microsoft.com/office/drawing/2014/main" id="{E84282E3-85DA-41C8-B0A0-ECB12FA02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4" name="Freeform 1292">
            <a:extLst>
              <a:ext uri="{FF2B5EF4-FFF2-40B4-BE49-F238E27FC236}">
                <a16:creationId xmlns:a16="http://schemas.microsoft.com/office/drawing/2014/main" id="{C0F0659C-C95A-49C3-8890-5E3BCC7BB76B}"/>
              </a:ext>
            </a:extLst>
          </p:cNvPr>
          <p:cNvSpPr>
            <a:spLocks/>
          </p:cNvSpPr>
          <p:nvPr/>
        </p:nvSpPr>
        <p:spPr bwMode="auto">
          <a:xfrm>
            <a:off x="4768851" y="4110567"/>
            <a:ext cx="143933" cy="205317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293">
            <a:extLst>
              <a:ext uri="{FF2B5EF4-FFF2-40B4-BE49-F238E27FC236}">
                <a16:creationId xmlns:a16="http://schemas.microsoft.com/office/drawing/2014/main" id="{ACAE5E92-E71A-432E-A495-DB287A832D92}"/>
              </a:ext>
            </a:extLst>
          </p:cNvPr>
          <p:cNvSpPr>
            <a:spLocks/>
          </p:cNvSpPr>
          <p:nvPr/>
        </p:nvSpPr>
        <p:spPr bwMode="auto">
          <a:xfrm>
            <a:off x="4800601" y="4148668"/>
            <a:ext cx="105833" cy="80433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294">
            <a:extLst>
              <a:ext uri="{FF2B5EF4-FFF2-40B4-BE49-F238E27FC236}">
                <a16:creationId xmlns:a16="http://schemas.microsoft.com/office/drawing/2014/main" id="{06720070-3DE2-4D45-8161-F8ECB00D4683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4641851"/>
            <a:ext cx="205316" cy="137583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295">
            <a:extLst>
              <a:ext uri="{FF2B5EF4-FFF2-40B4-BE49-F238E27FC236}">
                <a16:creationId xmlns:a16="http://schemas.microsoft.com/office/drawing/2014/main" id="{FB524665-68CA-4BFC-B3B5-16810A1EB878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4110567"/>
            <a:ext cx="205316" cy="205317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296">
            <a:extLst>
              <a:ext uri="{FF2B5EF4-FFF2-40B4-BE49-F238E27FC236}">
                <a16:creationId xmlns:a16="http://schemas.microsoft.com/office/drawing/2014/main" id="{1F719658-A0E4-4785-B850-A3C786221E09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603751"/>
            <a:ext cx="205317" cy="198967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297">
            <a:extLst>
              <a:ext uri="{FF2B5EF4-FFF2-40B4-BE49-F238E27FC236}">
                <a16:creationId xmlns:a16="http://schemas.microsoft.com/office/drawing/2014/main" id="{B554D04F-9F5C-4D6D-BCD9-9EFBAB43A447}"/>
              </a:ext>
            </a:extLst>
          </p:cNvPr>
          <p:cNvSpPr>
            <a:spLocks noEditPoints="1"/>
          </p:cNvSpPr>
          <p:nvPr/>
        </p:nvSpPr>
        <p:spPr bwMode="auto">
          <a:xfrm>
            <a:off x="1322917" y="4654551"/>
            <a:ext cx="124883" cy="112183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298">
            <a:extLst>
              <a:ext uri="{FF2B5EF4-FFF2-40B4-BE49-F238E27FC236}">
                <a16:creationId xmlns:a16="http://schemas.microsoft.com/office/drawing/2014/main" id="{5EAF8DFC-6FD2-4372-917F-499243412157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603752"/>
            <a:ext cx="218016" cy="182033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299">
            <a:extLst>
              <a:ext uri="{FF2B5EF4-FFF2-40B4-BE49-F238E27FC236}">
                <a16:creationId xmlns:a16="http://schemas.microsoft.com/office/drawing/2014/main" id="{5AC03CA4-289E-4408-917A-3D24E6F866EF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4603752"/>
            <a:ext cx="220133" cy="182033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300">
            <a:extLst>
              <a:ext uri="{FF2B5EF4-FFF2-40B4-BE49-F238E27FC236}">
                <a16:creationId xmlns:a16="http://schemas.microsoft.com/office/drawing/2014/main" id="{FBEFBA69-E834-4CC0-BEE8-4D931EBAB432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5122334"/>
            <a:ext cx="207433" cy="143933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301">
            <a:extLst>
              <a:ext uri="{FF2B5EF4-FFF2-40B4-BE49-F238E27FC236}">
                <a16:creationId xmlns:a16="http://schemas.microsoft.com/office/drawing/2014/main" id="{5179E160-D8DC-43B5-AEEA-A074AE972E7D}"/>
              </a:ext>
            </a:extLst>
          </p:cNvPr>
          <p:cNvSpPr>
            <a:spLocks noEditPoints="1"/>
          </p:cNvSpPr>
          <p:nvPr/>
        </p:nvSpPr>
        <p:spPr bwMode="auto">
          <a:xfrm>
            <a:off x="3776134" y="5071534"/>
            <a:ext cx="143933" cy="105833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302">
            <a:extLst>
              <a:ext uri="{FF2B5EF4-FFF2-40B4-BE49-F238E27FC236}">
                <a16:creationId xmlns:a16="http://schemas.microsoft.com/office/drawing/2014/main" id="{4EDDDD97-291C-48DB-8ECD-8E2D2925AC3C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5196417"/>
            <a:ext cx="182033" cy="124883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303">
            <a:extLst>
              <a:ext uri="{FF2B5EF4-FFF2-40B4-BE49-F238E27FC236}">
                <a16:creationId xmlns:a16="http://schemas.microsoft.com/office/drawing/2014/main" id="{FDE0BBD9-F38E-4D0E-B61A-591957D0F81C}"/>
              </a:ext>
            </a:extLst>
          </p:cNvPr>
          <p:cNvSpPr>
            <a:spLocks/>
          </p:cNvSpPr>
          <p:nvPr/>
        </p:nvSpPr>
        <p:spPr bwMode="auto">
          <a:xfrm>
            <a:off x="3852334" y="5272617"/>
            <a:ext cx="16933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304">
            <a:extLst>
              <a:ext uri="{FF2B5EF4-FFF2-40B4-BE49-F238E27FC236}">
                <a16:creationId xmlns:a16="http://schemas.microsoft.com/office/drawing/2014/main" id="{B0DBD5FC-9574-4F72-8AC6-C1854FABD76D}"/>
              </a:ext>
            </a:extLst>
          </p:cNvPr>
          <p:cNvSpPr>
            <a:spLocks/>
          </p:cNvSpPr>
          <p:nvPr/>
        </p:nvSpPr>
        <p:spPr bwMode="auto">
          <a:xfrm>
            <a:off x="3881967" y="5272617"/>
            <a:ext cx="19051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305">
            <a:extLst>
              <a:ext uri="{FF2B5EF4-FFF2-40B4-BE49-F238E27FC236}">
                <a16:creationId xmlns:a16="http://schemas.microsoft.com/office/drawing/2014/main" id="{2BDFCCF2-FD7E-499C-B183-68BF645126DD}"/>
              </a:ext>
            </a:extLst>
          </p:cNvPr>
          <p:cNvSpPr>
            <a:spLocks/>
          </p:cNvSpPr>
          <p:nvPr/>
        </p:nvSpPr>
        <p:spPr bwMode="auto">
          <a:xfrm>
            <a:off x="3852334" y="5221818"/>
            <a:ext cx="16933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306">
            <a:extLst>
              <a:ext uri="{FF2B5EF4-FFF2-40B4-BE49-F238E27FC236}">
                <a16:creationId xmlns:a16="http://schemas.microsoft.com/office/drawing/2014/main" id="{3E3DAD14-1BF1-46DA-937A-07B395918E7B}"/>
              </a:ext>
            </a:extLst>
          </p:cNvPr>
          <p:cNvSpPr>
            <a:spLocks/>
          </p:cNvSpPr>
          <p:nvPr/>
        </p:nvSpPr>
        <p:spPr bwMode="auto">
          <a:xfrm>
            <a:off x="3881967" y="5221818"/>
            <a:ext cx="19051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307">
            <a:extLst>
              <a:ext uri="{FF2B5EF4-FFF2-40B4-BE49-F238E27FC236}">
                <a16:creationId xmlns:a16="http://schemas.microsoft.com/office/drawing/2014/main" id="{E0FD24EC-45D6-4594-BB9C-1E2C4C126D53}"/>
              </a:ext>
            </a:extLst>
          </p:cNvPr>
          <p:cNvSpPr>
            <a:spLocks/>
          </p:cNvSpPr>
          <p:nvPr/>
        </p:nvSpPr>
        <p:spPr bwMode="auto">
          <a:xfrm>
            <a:off x="4237568" y="5096934"/>
            <a:ext cx="207433" cy="198967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308">
            <a:extLst>
              <a:ext uri="{FF2B5EF4-FFF2-40B4-BE49-F238E27FC236}">
                <a16:creationId xmlns:a16="http://schemas.microsoft.com/office/drawing/2014/main" id="{346C7AB8-1723-4087-8670-6325F9902EEF}"/>
              </a:ext>
            </a:extLst>
          </p:cNvPr>
          <p:cNvSpPr>
            <a:spLocks/>
          </p:cNvSpPr>
          <p:nvPr/>
        </p:nvSpPr>
        <p:spPr bwMode="auto">
          <a:xfrm>
            <a:off x="4737101" y="5096934"/>
            <a:ext cx="201084" cy="99484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309">
            <a:extLst>
              <a:ext uri="{FF2B5EF4-FFF2-40B4-BE49-F238E27FC236}">
                <a16:creationId xmlns:a16="http://schemas.microsoft.com/office/drawing/2014/main" id="{49AD8949-78C5-4B92-9F27-7010F8B1E485}"/>
              </a:ext>
            </a:extLst>
          </p:cNvPr>
          <p:cNvSpPr>
            <a:spLocks/>
          </p:cNvSpPr>
          <p:nvPr/>
        </p:nvSpPr>
        <p:spPr bwMode="auto">
          <a:xfrm>
            <a:off x="4732868" y="5196417"/>
            <a:ext cx="192617" cy="99483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310">
            <a:extLst>
              <a:ext uri="{FF2B5EF4-FFF2-40B4-BE49-F238E27FC236}">
                <a16:creationId xmlns:a16="http://schemas.microsoft.com/office/drawing/2014/main" id="{90A64A1D-C207-4822-A396-7761FF7E501C}"/>
              </a:ext>
            </a:extLst>
          </p:cNvPr>
          <p:cNvSpPr>
            <a:spLocks/>
          </p:cNvSpPr>
          <p:nvPr/>
        </p:nvSpPr>
        <p:spPr bwMode="auto">
          <a:xfrm>
            <a:off x="4813301" y="5177367"/>
            <a:ext cx="38100" cy="3810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311">
            <a:extLst>
              <a:ext uri="{FF2B5EF4-FFF2-40B4-BE49-F238E27FC236}">
                <a16:creationId xmlns:a16="http://schemas.microsoft.com/office/drawing/2014/main" id="{A2031D7F-6883-48E4-A0E0-1A89041292EA}"/>
              </a:ext>
            </a:extLst>
          </p:cNvPr>
          <p:cNvSpPr>
            <a:spLocks noEditPoints="1"/>
          </p:cNvSpPr>
          <p:nvPr/>
        </p:nvSpPr>
        <p:spPr bwMode="auto">
          <a:xfrm>
            <a:off x="797984" y="5583768"/>
            <a:ext cx="186267" cy="207433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312">
            <a:extLst>
              <a:ext uri="{FF2B5EF4-FFF2-40B4-BE49-F238E27FC236}">
                <a16:creationId xmlns:a16="http://schemas.microsoft.com/office/drawing/2014/main" id="{D6AFA1DF-EB6A-440D-B7AA-07641F4770EC}"/>
              </a:ext>
            </a:extLst>
          </p:cNvPr>
          <p:cNvSpPr>
            <a:spLocks noEditPoints="1"/>
          </p:cNvSpPr>
          <p:nvPr/>
        </p:nvSpPr>
        <p:spPr bwMode="auto">
          <a:xfrm>
            <a:off x="1259418" y="5564718"/>
            <a:ext cx="188383" cy="207433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313">
            <a:extLst>
              <a:ext uri="{FF2B5EF4-FFF2-40B4-BE49-F238E27FC236}">
                <a16:creationId xmlns:a16="http://schemas.microsoft.com/office/drawing/2014/main" id="{CB862634-2389-4908-8CEE-F0E00521EE90}"/>
              </a:ext>
            </a:extLst>
          </p:cNvPr>
          <p:cNvSpPr>
            <a:spLocks/>
          </p:cNvSpPr>
          <p:nvPr/>
        </p:nvSpPr>
        <p:spPr bwMode="auto">
          <a:xfrm>
            <a:off x="1403352" y="5676900"/>
            <a:ext cx="80433" cy="44451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314">
            <a:extLst>
              <a:ext uri="{FF2B5EF4-FFF2-40B4-BE49-F238E27FC236}">
                <a16:creationId xmlns:a16="http://schemas.microsoft.com/office/drawing/2014/main" id="{9A5FA8A4-153C-4F96-B3A3-6F33FD97236B}"/>
              </a:ext>
            </a:extLst>
          </p:cNvPr>
          <p:cNvSpPr>
            <a:spLocks noEditPoints="1"/>
          </p:cNvSpPr>
          <p:nvPr/>
        </p:nvSpPr>
        <p:spPr bwMode="auto">
          <a:xfrm>
            <a:off x="1384300" y="5727700"/>
            <a:ext cx="118533" cy="86784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315">
            <a:extLst>
              <a:ext uri="{FF2B5EF4-FFF2-40B4-BE49-F238E27FC236}">
                <a16:creationId xmlns:a16="http://schemas.microsoft.com/office/drawing/2014/main" id="{49301293-9A32-4703-B41F-DBF0CE05056C}"/>
              </a:ext>
            </a:extLst>
          </p:cNvPr>
          <p:cNvSpPr>
            <a:spLocks noEditPoints="1"/>
          </p:cNvSpPr>
          <p:nvPr/>
        </p:nvSpPr>
        <p:spPr bwMode="auto">
          <a:xfrm>
            <a:off x="2738968" y="5564718"/>
            <a:ext cx="182033" cy="207433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316">
            <a:extLst>
              <a:ext uri="{FF2B5EF4-FFF2-40B4-BE49-F238E27FC236}">
                <a16:creationId xmlns:a16="http://schemas.microsoft.com/office/drawing/2014/main" id="{E92558FC-5105-4C7D-B308-FCE06BC80A84}"/>
              </a:ext>
            </a:extLst>
          </p:cNvPr>
          <p:cNvSpPr>
            <a:spLocks/>
          </p:cNvSpPr>
          <p:nvPr/>
        </p:nvSpPr>
        <p:spPr bwMode="auto">
          <a:xfrm>
            <a:off x="2882901" y="5734051"/>
            <a:ext cx="99484" cy="74083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317">
            <a:extLst>
              <a:ext uri="{FF2B5EF4-FFF2-40B4-BE49-F238E27FC236}">
                <a16:creationId xmlns:a16="http://schemas.microsoft.com/office/drawing/2014/main" id="{0501F596-4DF7-4602-93FD-4E010DE34EB0}"/>
              </a:ext>
            </a:extLst>
          </p:cNvPr>
          <p:cNvSpPr>
            <a:spLocks noEditPoints="1"/>
          </p:cNvSpPr>
          <p:nvPr/>
        </p:nvSpPr>
        <p:spPr bwMode="auto">
          <a:xfrm>
            <a:off x="3232152" y="5564718"/>
            <a:ext cx="182033" cy="207433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318">
            <a:extLst>
              <a:ext uri="{FF2B5EF4-FFF2-40B4-BE49-F238E27FC236}">
                <a16:creationId xmlns:a16="http://schemas.microsoft.com/office/drawing/2014/main" id="{4015B59F-1C08-42EA-A8FF-C6555418CB8A}"/>
              </a:ext>
            </a:extLst>
          </p:cNvPr>
          <p:cNvSpPr>
            <a:spLocks/>
          </p:cNvSpPr>
          <p:nvPr/>
        </p:nvSpPr>
        <p:spPr bwMode="auto">
          <a:xfrm>
            <a:off x="3395134" y="5734051"/>
            <a:ext cx="82551" cy="74083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81">
            <a:extLst>
              <a:ext uri="{FF2B5EF4-FFF2-40B4-BE49-F238E27FC236}">
                <a16:creationId xmlns:a16="http://schemas.microsoft.com/office/drawing/2014/main" id="{7F66ECDC-5F9B-48B7-B26B-F0A5CB92E84B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5096934"/>
            <a:ext cx="205316" cy="198967"/>
            <a:chOff x="5225184" y="5097112"/>
            <a:chExt cx="206080" cy="199837"/>
          </a:xfrm>
        </p:grpSpPr>
        <p:sp>
          <p:nvSpPr>
            <p:cNvPr id="562" name="Freeform 1319">
              <a:extLst>
                <a:ext uri="{FF2B5EF4-FFF2-40B4-BE49-F238E27FC236}">
                  <a16:creationId xmlns:a16="http://schemas.microsoft.com/office/drawing/2014/main" id="{AE5B5542-81FB-425C-BC1E-2F7C00B3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" name="Rectangle 1320">
              <a:extLst>
                <a:ext uri="{FF2B5EF4-FFF2-40B4-BE49-F238E27FC236}">
                  <a16:creationId xmlns:a16="http://schemas.microsoft.com/office/drawing/2014/main" id="{E32E89D9-89ED-44CD-9F96-BE4252DB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4" name="Rectangle 1321">
              <a:extLst>
                <a:ext uri="{FF2B5EF4-FFF2-40B4-BE49-F238E27FC236}">
                  <a16:creationId xmlns:a16="http://schemas.microsoft.com/office/drawing/2014/main" id="{F2EAA03A-30FA-4CB2-B586-4159090D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5" name="Freeform 1322">
              <a:extLst>
                <a:ext uri="{FF2B5EF4-FFF2-40B4-BE49-F238E27FC236}">
                  <a16:creationId xmlns:a16="http://schemas.microsoft.com/office/drawing/2014/main" id="{CBF29786-CAE8-45B7-8CC6-11119AD4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6" name="Freeform 1323">
              <a:extLst>
                <a:ext uri="{FF2B5EF4-FFF2-40B4-BE49-F238E27FC236}">
                  <a16:creationId xmlns:a16="http://schemas.microsoft.com/office/drawing/2014/main" id="{8785DE5D-E4EE-416B-B9BB-4EC0CF61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7" name="Freeform 1324">
              <a:extLst>
                <a:ext uri="{FF2B5EF4-FFF2-40B4-BE49-F238E27FC236}">
                  <a16:creationId xmlns:a16="http://schemas.microsoft.com/office/drawing/2014/main" id="{8E8B0235-D47E-4C7F-A546-4EE0F674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8" name="Freeform 1325">
              <a:extLst>
                <a:ext uri="{FF2B5EF4-FFF2-40B4-BE49-F238E27FC236}">
                  <a16:creationId xmlns:a16="http://schemas.microsoft.com/office/drawing/2014/main" id="{041E5A19-D66A-4192-A90D-710B6FF0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9" name="Freeform 1326">
              <a:extLst>
                <a:ext uri="{FF2B5EF4-FFF2-40B4-BE49-F238E27FC236}">
                  <a16:creationId xmlns:a16="http://schemas.microsoft.com/office/drawing/2014/main" id="{EF335BB6-018A-4AA3-9048-53659F48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70" name="Freeform 1327">
              <a:extLst>
                <a:ext uri="{FF2B5EF4-FFF2-40B4-BE49-F238E27FC236}">
                  <a16:creationId xmlns:a16="http://schemas.microsoft.com/office/drawing/2014/main" id="{5D0F231E-CC8D-4AB6-9043-4FDE4F9C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71" name="Freeform 1328">
            <a:extLst>
              <a:ext uri="{FF2B5EF4-FFF2-40B4-BE49-F238E27FC236}">
                <a16:creationId xmlns:a16="http://schemas.microsoft.com/office/drawing/2014/main" id="{6763C7B8-283F-474C-BEF9-CBCF6B08B0B1}"/>
              </a:ext>
            </a:extLst>
          </p:cNvPr>
          <p:cNvSpPr>
            <a:spLocks noEditPoints="1"/>
          </p:cNvSpPr>
          <p:nvPr/>
        </p:nvSpPr>
        <p:spPr bwMode="auto">
          <a:xfrm>
            <a:off x="2245785" y="5564718"/>
            <a:ext cx="182033" cy="207433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Rectangle 1329">
            <a:extLst>
              <a:ext uri="{FF2B5EF4-FFF2-40B4-BE49-F238E27FC236}">
                <a16:creationId xmlns:a16="http://schemas.microsoft.com/office/drawing/2014/main" id="{E4CE6DEB-8B45-4605-8A19-60EE5C6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467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3" name="Freeform 1330">
            <a:extLst>
              <a:ext uri="{FF2B5EF4-FFF2-40B4-BE49-F238E27FC236}">
                <a16:creationId xmlns:a16="http://schemas.microsoft.com/office/drawing/2014/main" id="{6F6028DA-CB3C-43ED-9B2B-D0AA30B7DA6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5564718"/>
            <a:ext cx="182033" cy="207433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331">
            <a:extLst>
              <a:ext uri="{FF2B5EF4-FFF2-40B4-BE49-F238E27FC236}">
                <a16:creationId xmlns:a16="http://schemas.microsoft.com/office/drawing/2014/main" id="{33A02C63-4747-4EC4-AE49-7F4A5A10C12B}"/>
              </a:ext>
            </a:extLst>
          </p:cNvPr>
          <p:cNvSpPr>
            <a:spLocks/>
          </p:cNvSpPr>
          <p:nvPr/>
        </p:nvSpPr>
        <p:spPr bwMode="auto">
          <a:xfrm>
            <a:off x="1915585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332">
            <a:extLst>
              <a:ext uri="{FF2B5EF4-FFF2-40B4-BE49-F238E27FC236}">
                <a16:creationId xmlns:a16="http://schemas.microsoft.com/office/drawing/2014/main" id="{89BCBF33-6E16-4827-A3A7-6266D6D2573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333">
            <a:extLst>
              <a:ext uri="{FF2B5EF4-FFF2-40B4-BE49-F238E27FC236}">
                <a16:creationId xmlns:a16="http://schemas.microsoft.com/office/drawing/2014/main" id="{B14D9B57-517D-4C9B-8A89-63048FA66681}"/>
              </a:ext>
            </a:extLst>
          </p:cNvPr>
          <p:cNvSpPr>
            <a:spLocks/>
          </p:cNvSpPr>
          <p:nvPr/>
        </p:nvSpPr>
        <p:spPr bwMode="auto">
          <a:xfrm>
            <a:off x="3795185" y="5640917"/>
            <a:ext cx="105833" cy="99483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334">
            <a:extLst>
              <a:ext uri="{FF2B5EF4-FFF2-40B4-BE49-F238E27FC236}">
                <a16:creationId xmlns:a16="http://schemas.microsoft.com/office/drawing/2014/main" id="{4D4D2F81-23E7-44F5-9F20-2632B1B45653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5583768"/>
            <a:ext cx="207433" cy="207433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335">
            <a:extLst>
              <a:ext uri="{FF2B5EF4-FFF2-40B4-BE49-F238E27FC236}">
                <a16:creationId xmlns:a16="http://schemas.microsoft.com/office/drawing/2014/main" id="{7BC404F4-41E1-4DFD-8E43-8A8A21F1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67" y="5676900"/>
            <a:ext cx="99484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9" name="Freeform 1336">
            <a:extLst>
              <a:ext uri="{FF2B5EF4-FFF2-40B4-BE49-F238E27FC236}">
                <a16:creationId xmlns:a16="http://schemas.microsoft.com/office/drawing/2014/main" id="{2ECE0DA0-5F36-4B32-A941-7F0737E5551A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5583768"/>
            <a:ext cx="205317" cy="207433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337">
            <a:extLst>
              <a:ext uri="{FF2B5EF4-FFF2-40B4-BE49-F238E27FC236}">
                <a16:creationId xmlns:a16="http://schemas.microsoft.com/office/drawing/2014/main" id="{13E1AC96-744C-4CE3-89AF-FD35EFFA8BCA}"/>
              </a:ext>
            </a:extLst>
          </p:cNvPr>
          <p:cNvSpPr>
            <a:spLocks/>
          </p:cNvSpPr>
          <p:nvPr/>
        </p:nvSpPr>
        <p:spPr bwMode="auto">
          <a:xfrm>
            <a:off x="4794251" y="5653617"/>
            <a:ext cx="74083" cy="74083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338">
            <a:extLst>
              <a:ext uri="{FF2B5EF4-FFF2-40B4-BE49-F238E27FC236}">
                <a16:creationId xmlns:a16="http://schemas.microsoft.com/office/drawing/2014/main" id="{C7B24F23-78A7-4589-9A17-24C9BEA49717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2D9D88E-6325-4C14-8410-87E0F46E9232}"/>
              </a:ext>
            </a:extLst>
          </p:cNvPr>
          <p:cNvGrpSpPr/>
          <p:nvPr/>
        </p:nvGrpSpPr>
        <p:grpSpPr>
          <a:xfrm>
            <a:off x="2277639" y="6071299"/>
            <a:ext cx="181100" cy="224812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83" name="Freeform 1339">
              <a:extLst>
                <a:ext uri="{FF2B5EF4-FFF2-40B4-BE49-F238E27FC236}">
                  <a16:creationId xmlns:a16="http://schemas.microsoft.com/office/drawing/2014/main" id="{185ED706-DFCF-49A7-833A-BD014E21F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84" name="Freeform 1340">
              <a:extLst>
                <a:ext uri="{FF2B5EF4-FFF2-40B4-BE49-F238E27FC236}">
                  <a16:creationId xmlns:a16="http://schemas.microsoft.com/office/drawing/2014/main" id="{5D9F40EB-9001-47DB-B320-F6A0237CB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695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74">
            <a:extLst>
              <a:ext uri="{FF2B5EF4-FFF2-40B4-BE49-F238E27FC236}">
                <a16:creationId xmlns:a16="http://schemas.microsoft.com/office/drawing/2014/main" id="{DD8C1F2C-9089-4664-96A1-540258F1778F}"/>
              </a:ext>
            </a:extLst>
          </p:cNvPr>
          <p:cNvSpPr>
            <a:spLocks/>
          </p:cNvSpPr>
          <p:nvPr/>
        </p:nvSpPr>
        <p:spPr bwMode="auto">
          <a:xfrm>
            <a:off x="7156451" y="745067"/>
            <a:ext cx="42333" cy="42333"/>
          </a:xfrm>
          <a:custGeom>
            <a:avLst/>
            <a:gdLst>
              <a:gd name="T0" fmla="*/ 31754 w 20"/>
              <a:gd name="T1" fmla="*/ 31754 h 19"/>
              <a:gd name="T2" fmla="*/ 31754 w 20"/>
              <a:gd name="T3" fmla="*/ 0 h 19"/>
              <a:gd name="T4" fmla="*/ 0 w 20"/>
              <a:gd name="T5" fmla="*/ 31754 h 19"/>
              <a:gd name="T6" fmla="*/ 31754 w 20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20" y="0"/>
                </a:lnTo>
                <a:lnTo>
                  <a:pt x="0" y="19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275">
            <a:extLst>
              <a:ext uri="{FF2B5EF4-FFF2-40B4-BE49-F238E27FC236}">
                <a16:creationId xmlns:a16="http://schemas.microsoft.com/office/drawing/2014/main" id="{7938B171-1157-4277-A60B-F051421B228A}"/>
              </a:ext>
            </a:extLst>
          </p:cNvPr>
          <p:cNvSpPr>
            <a:spLocks/>
          </p:cNvSpPr>
          <p:nvPr/>
        </p:nvSpPr>
        <p:spPr bwMode="auto">
          <a:xfrm>
            <a:off x="7217834" y="806451"/>
            <a:ext cx="182033" cy="127000"/>
          </a:xfrm>
          <a:custGeom>
            <a:avLst/>
            <a:gdLst>
              <a:gd name="T0" fmla="*/ 136086 w 89"/>
              <a:gd name="T1" fmla="*/ 0 h 62"/>
              <a:gd name="T2" fmla="*/ 51988 w 89"/>
              <a:gd name="T3" fmla="*/ 0 h 62"/>
              <a:gd name="T4" fmla="*/ 51988 w 89"/>
              <a:gd name="T5" fmla="*/ 0 h 62"/>
              <a:gd name="T6" fmla="*/ 0 w 89"/>
              <a:gd name="T7" fmla="*/ 53776 h 62"/>
              <a:gd name="T8" fmla="*/ 0 w 89"/>
              <a:gd name="T9" fmla="*/ 53776 h 62"/>
              <a:gd name="T10" fmla="*/ 41285 w 89"/>
              <a:gd name="T11" fmla="*/ 95261 h 62"/>
              <a:gd name="T12" fmla="*/ 136086 w 89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" h="62">
                <a:moveTo>
                  <a:pt x="89" y="0"/>
                </a:moveTo>
                <a:lnTo>
                  <a:pt x="34" y="0"/>
                </a:lnTo>
                <a:lnTo>
                  <a:pt x="0" y="35"/>
                </a:lnTo>
                <a:lnTo>
                  <a:pt x="27" y="62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276">
            <a:extLst>
              <a:ext uri="{FF2B5EF4-FFF2-40B4-BE49-F238E27FC236}">
                <a16:creationId xmlns:a16="http://schemas.microsoft.com/office/drawing/2014/main" id="{276822CC-DD01-4124-838C-E4DF10B3AE50}"/>
              </a:ext>
            </a:extLst>
          </p:cNvPr>
          <p:cNvSpPr>
            <a:spLocks/>
          </p:cNvSpPr>
          <p:nvPr/>
        </p:nvSpPr>
        <p:spPr bwMode="auto">
          <a:xfrm>
            <a:off x="7217834" y="745067"/>
            <a:ext cx="55033" cy="103717"/>
          </a:xfrm>
          <a:custGeom>
            <a:avLst/>
            <a:gdLst>
              <a:gd name="T0" fmla="*/ 14581 w 28"/>
              <a:gd name="T1" fmla="*/ 0 h 50"/>
              <a:gd name="T2" fmla="*/ 0 w 28"/>
              <a:gd name="T3" fmla="*/ 0 h 50"/>
              <a:gd name="T4" fmla="*/ 0 w 28"/>
              <a:gd name="T5" fmla="*/ 77117 h 50"/>
              <a:gd name="T6" fmla="*/ 40827 w 28"/>
              <a:gd name="T7" fmla="*/ 33931 h 50"/>
              <a:gd name="T8" fmla="*/ 14581 w 28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0">
                <a:moveTo>
                  <a:pt x="10" y="0"/>
                </a:moveTo>
                <a:lnTo>
                  <a:pt x="0" y="0"/>
                </a:lnTo>
                <a:lnTo>
                  <a:pt x="0" y="50"/>
                </a:lnTo>
                <a:lnTo>
                  <a:pt x="28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277">
            <a:extLst>
              <a:ext uri="{FF2B5EF4-FFF2-40B4-BE49-F238E27FC236}">
                <a16:creationId xmlns:a16="http://schemas.microsoft.com/office/drawing/2014/main" id="{757C0881-4288-475F-ABEC-F9A9BBD126F9}"/>
              </a:ext>
            </a:extLst>
          </p:cNvPr>
          <p:cNvSpPr>
            <a:spLocks/>
          </p:cNvSpPr>
          <p:nvPr/>
        </p:nvSpPr>
        <p:spPr bwMode="auto">
          <a:xfrm>
            <a:off x="7283451" y="903818"/>
            <a:ext cx="103716" cy="42333"/>
          </a:xfrm>
          <a:custGeom>
            <a:avLst/>
            <a:gdLst>
              <a:gd name="T0" fmla="*/ 0 w 50"/>
              <a:gd name="T1" fmla="*/ 31754 h 20"/>
              <a:gd name="T2" fmla="*/ 0 w 50"/>
              <a:gd name="T3" fmla="*/ 31754 h 20"/>
              <a:gd name="T4" fmla="*/ 77117 w 50"/>
              <a:gd name="T5" fmla="*/ 31754 h 20"/>
              <a:gd name="T6" fmla="*/ 29304 w 50"/>
              <a:gd name="T7" fmla="*/ 0 h 20"/>
              <a:gd name="T8" fmla="*/ 0 w 50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20">
                <a:moveTo>
                  <a:pt x="0" y="20"/>
                </a:moveTo>
                <a:lnTo>
                  <a:pt x="0" y="20"/>
                </a:lnTo>
                <a:lnTo>
                  <a:pt x="50" y="20"/>
                </a:ln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" name="Freeform 287">
            <a:extLst>
              <a:ext uri="{FF2B5EF4-FFF2-40B4-BE49-F238E27FC236}">
                <a16:creationId xmlns:a16="http://schemas.microsoft.com/office/drawing/2014/main" id="{85696DA3-8D85-42C5-90C6-FBF39042CF8A}"/>
              </a:ext>
            </a:extLst>
          </p:cNvPr>
          <p:cNvSpPr>
            <a:spLocks noEditPoints="1"/>
          </p:cNvSpPr>
          <p:nvPr/>
        </p:nvSpPr>
        <p:spPr bwMode="auto">
          <a:xfrm>
            <a:off x="6690784" y="738717"/>
            <a:ext cx="218016" cy="218016"/>
          </a:xfrm>
          <a:custGeom>
            <a:avLst/>
            <a:gdLst>
              <a:gd name="T0" fmla="*/ 140831 w 109"/>
              <a:gd name="T1" fmla="*/ 119452 h 108"/>
              <a:gd name="T2" fmla="*/ 140831 w 109"/>
              <a:gd name="T3" fmla="*/ 43850 h 108"/>
              <a:gd name="T4" fmla="*/ 140831 w 109"/>
              <a:gd name="T5" fmla="*/ 43850 h 108"/>
              <a:gd name="T6" fmla="*/ 139333 w 109"/>
              <a:gd name="T7" fmla="*/ 39313 h 108"/>
              <a:gd name="T8" fmla="*/ 137835 w 109"/>
              <a:gd name="T9" fmla="*/ 33265 h 108"/>
              <a:gd name="T10" fmla="*/ 131842 w 109"/>
              <a:gd name="T11" fmla="*/ 31753 h 108"/>
              <a:gd name="T12" fmla="*/ 125849 w 109"/>
              <a:gd name="T13" fmla="*/ 28729 h 108"/>
              <a:gd name="T14" fmla="*/ 37455 w 109"/>
              <a:gd name="T15" fmla="*/ 28729 h 108"/>
              <a:gd name="T16" fmla="*/ 37455 w 109"/>
              <a:gd name="T17" fmla="*/ 0 h 108"/>
              <a:gd name="T18" fmla="*/ 22473 w 109"/>
              <a:gd name="T19" fmla="*/ 0 h 108"/>
              <a:gd name="T20" fmla="*/ 22473 w 109"/>
              <a:gd name="T21" fmla="*/ 28729 h 108"/>
              <a:gd name="T22" fmla="*/ 0 w 109"/>
              <a:gd name="T23" fmla="*/ 28729 h 108"/>
              <a:gd name="T24" fmla="*/ 0 w 109"/>
              <a:gd name="T25" fmla="*/ 43850 h 108"/>
              <a:gd name="T26" fmla="*/ 22473 w 109"/>
              <a:gd name="T27" fmla="*/ 43850 h 108"/>
              <a:gd name="T28" fmla="*/ 22473 w 109"/>
              <a:gd name="T29" fmla="*/ 119452 h 108"/>
              <a:gd name="T30" fmla="*/ 22473 w 109"/>
              <a:gd name="T31" fmla="*/ 119452 h 108"/>
              <a:gd name="T32" fmla="*/ 23971 w 109"/>
              <a:gd name="T33" fmla="*/ 123989 h 108"/>
              <a:gd name="T34" fmla="*/ 26968 w 109"/>
              <a:gd name="T35" fmla="*/ 130037 h 108"/>
              <a:gd name="T36" fmla="*/ 31462 w 109"/>
              <a:gd name="T37" fmla="*/ 131549 h 108"/>
              <a:gd name="T38" fmla="*/ 37455 w 109"/>
              <a:gd name="T39" fmla="*/ 133061 h 108"/>
              <a:gd name="T40" fmla="*/ 125849 w 109"/>
              <a:gd name="T41" fmla="*/ 133061 h 108"/>
              <a:gd name="T42" fmla="*/ 125849 w 109"/>
              <a:gd name="T43" fmla="*/ 163302 h 108"/>
              <a:gd name="T44" fmla="*/ 140831 w 109"/>
              <a:gd name="T45" fmla="*/ 163302 h 108"/>
              <a:gd name="T46" fmla="*/ 140831 w 109"/>
              <a:gd name="T47" fmla="*/ 133061 h 108"/>
              <a:gd name="T48" fmla="*/ 163304 w 109"/>
              <a:gd name="T49" fmla="*/ 133061 h 108"/>
              <a:gd name="T50" fmla="*/ 163304 w 109"/>
              <a:gd name="T51" fmla="*/ 119452 h 108"/>
              <a:gd name="T52" fmla="*/ 140831 w 109"/>
              <a:gd name="T53" fmla="*/ 119452 h 108"/>
              <a:gd name="T54" fmla="*/ 44946 w 109"/>
              <a:gd name="T55" fmla="*/ 104332 h 108"/>
              <a:gd name="T56" fmla="*/ 59928 w 109"/>
              <a:gd name="T57" fmla="*/ 80139 h 108"/>
              <a:gd name="T58" fmla="*/ 68917 w 109"/>
              <a:gd name="T59" fmla="*/ 93747 h 108"/>
              <a:gd name="T60" fmla="*/ 91390 w 109"/>
              <a:gd name="T61" fmla="*/ 58970 h 108"/>
              <a:gd name="T62" fmla="*/ 118358 w 109"/>
              <a:gd name="T63" fmla="*/ 104332 h 108"/>
              <a:gd name="T64" fmla="*/ 44946 w 109"/>
              <a:gd name="T65" fmla="*/ 104332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9" h="108">
                <a:moveTo>
                  <a:pt x="94" y="79"/>
                </a:moveTo>
                <a:lnTo>
                  <a:pt x="94" y="29"/>
                </a:lnTo>
                <a:lnTo>
                  <a:pt x="93" y="26"/>
                </a:lnTo>
                <a:lnTo>
                  <a:pt x="92" y="22"/>
                </a:lnTo>
                <a:lnTo>
                  <a:pt x="88" y="21"/>
                </a:lnTo>
                <a:lnTo>
                  <a:pt x="84" y="19"/>
                </a:lnTo>
                <a:lnTo>
                  <a:pt x="25" y="19"/>
                </a:lnTo>
                <a:lnTo>
                  <a:pt x="25" y="0"/>
                </a:lnTo>
                <a:lnTo>
                  <a:pt x="15" y="0"/>
                </a:lnTo>
                <a:lnTo>
                  <a:pt x="15" y="19"/>
                </a:lnTo>
                <a:lnTo>
                  <a:pt x="0" y="19"/>
                </a:lnTo>
                <a:lnTo>
                  <a:pt x="0" y="29"/>
                </a:lnTo>
                <a:lnTo>
                  <a:pt x="15" y="29"/>
                </a:lnTo>
                <a:lnTo>
                  <a:pt x="15" y="79"/>
                </a:lnTo>
                <a:lnTo>
                  <a:pt x="16" y="82"/>
                </a:lnTo>
                <a:lnTo>
                  <a:pt x="18" y="86"/>
                </a:lnTo>
                <a:lnTo>
                  <a:pt x="21" y="87"/>
                </a:lnTo>
                <a:lnTo>
                  <a:pt x="25" y="88"/>
                </a:lnTo>
                <a:lnTo>
                  <a:pt x="84" y="88"/>
                </a:lnTo>
                <a:lnTo>
                  <a:pt x="84" y="108"/>
                </a:lnTo>
                <a:lnTo>
                  <a:pt x="94" y="108"/>
                </a:lnTo>
                <a:lnTo>
                  <a:pt x="94" y="88"/>
                </a:lnTo>
                <a:lnTo>
                  <a:pt x="109" y="88"/>
                </a:lnTo>
                <a:lnTo>
                  <a:pt x="109" y="79"/>
                </a:lnTo>
                <a:lnTo>
                  <a:pt x="94" y="79"/>
                </a:lnTo>
                <a:close/>
                <a:moveTo>
                  <a:pt x="30" y="69"/>
                </a:moveTo>
                <a:lnTo>
                  <a:pt x="40" y="53"/>
                </a:lnTo>
                <a:lnTo>
                  <a:pt x="46" y="62"/>
                </a:lnTo>
                <a:lnTo>
                  <a:pt x="61" y="39"/>
                </a:lnTo>
                <a:lnTo>
                  <a:pt x="79" y="69"/>
                </a:lnTo>
                <a:lnTo>
                  <a:pt x="3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Freeform 302">
            <a:extLst>
              <a:ext uri="{FF2B5EF4-FFF2-40B4-BE49-F238E27FC236}">
                <a16:creationId xmlns:a16="http://schemas.microsoft.com/office/drawing/2014/main" id="{32FA6229-8806-4317-A727-57F74E0C3404}"/>
              </a:ext>
            </a:extLst>
          </p:cNvPr>
          <p:cNvSpPr>
            <a:spLocks/>
          </p:cNvSpPr>
          <p:nvPr/>
        </p:nvSpPr>
        <p:spPr bwMode="auto">
          <a:xfrm>
            <a:off x="8210552" y="823384"/>
            <a:ext cx="29633" cy="42333"/>
          </a:xfrm>
          <a:custGeom>
            <a:avLst/>
            <a:gdLst>
              <a:gd name="T0" fmla="*/ 15121 w 15"/>
              <a:gd name="T1" fmla="*/ 0 h 20"/>
              <a:gd name="T2" fmla="*/ 7561 w 15"/>
              <a:gd name="T3" fmla="*/ 0 h 20"/>
              <a:gd name="T4" fmla="*/ 0 w 15"/>
              <a:gd name="T5" fmla="*/ 31754 h 20"/>
              <a:gd name="T6" fmla="*/ 22682 w 15"/>
              <a:gd name="T7" fmla="*/ 31754 h 20"/>
              <a:gd name="T8" fmla="*/ 15121 w 1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5" y="0"/>
                </a:lnTo>
                <a:lnTo>
                  <a:pt x="0" y="20"/>
                </a:lnTo>
                <a:lnTo>
                  <a:pt x="15" y="2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303">
            <a:extLst>
              <a:ext uri="{FF2B5EF4-FFF2-40B4-BE49-F238E27FC236}">
                <a16:creationId xmlns:a16="http://schemas.microsoft.com/office/drawing/2014/main" id="{E6C4B575-3730-4135-98D5-3E955FD08B5D}"/>
              </a:ext>
            </a:extLst>
          </p:cNvPr>
          <p:cNvSpPr>
            <a:spLocks/>
          </p:cNvSpPr>
          <p:nvPr/>
        </p:nvSpPr>
        <p:spPr bwMode="auto">
          <a:xfrm>
            <a:off x="8161867" y="823384"/>
            <a:ext cx="48684" cy="42333"/>
          </a:xfrm>
          <a:custGeom>
            <a:avLst/>
            <a:gdLst>
              <a:gd name="T0" fmla="*/ 0 w 24"/>
              <a:gd name="T1" fmla="*/ 31754 h 20"/>
              <a:gd name="T2" fmla="*/ 18145 w 24"/>
              <a:gd name="T3" fmla="*/ 31754 h 20"/>
              <a:gd name="T4" fmla="*/ 36290 w 24"/>
              <a:gd name="T5" fmla="*/ 0 h 20"/>
              <a:gd name="T6" fmla="*/ 25705 w 24"/>
              <a:gd name="T7" fmla="*/ 0 h 20"/>
              <a:gd name="T8" fmla="*/ 0 w 24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20">
                <a:moveTo>
                  <a:pt x="0" y="20"/>
                </a:moveTo>
                <a:lnTo>
                  <a:pt x="12" y="20"/>
                </a:lnTo>
                <a:lnTo>
                  <a:pt x="24" y="0"/>
                </a:lnTo>
                <a:lnTo>
                  <a:pt x="17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304">
            <a:extLst>
              <a:ext uri="{FF2B5EF4-FFF2-40B4-BE49-F238E27FC236}">
                <a16:creationId xmlns:a16="http://schemas.microsoft.com/office/drawing/2014/main" id="{77A092B8-617A-4F63-AB9C-F48DB7648CF2}"/>
              </a:ext>
            </a:extLst>
          </p:cNvPr>
          <p:cNvSpPr>
            <a:spLocks/>
          </p:cNvSpPr>
          <p:nvPr/>
        </p:nvSpPr>
        <p:spPr bwMode="auto">
          <a:xfrm>
            <a:off x="8240185" y="823384"/>
            <a:ext cx="55033" cy="42333"/>
          </a:xfrm>
          <a:custGeom>
            <a:avLst/>
            <a:gdLst>
              <a:gd name="T0" fmla="*/ 11432 w 25"/>
              <a:gd name="T1" fmla="*/ 0 h 20"/>
              <a:gd name="T2" fmla="*/ 0 w 25"/>
              <a:gd name="T3" fmla="*/ 0 h 20"/>
              <a:gd name="T4" fmla="*/ 19597 w 25"/>
              <a:gd name="T5" fmla="*/ 31754 h 20"/>
              <a:gd name="T6" fmla="*/ 40827 w 25"/>
              <a:gd name="T7" fmla="*/ 31754 h 20"/>
              <a:gd name="T8" fmla="*/ 11432 w 2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7" y="0"/>
                </a:moveTo>
                <a:lnTo>
                  <a:pt x="0" y="0"/>
                </a:lnTo>
                <a:lnTo>
                  <a:pt x="12" y="20"/>
                </a:lnTo>
                <a:lnTo>
                  <a:pt x="25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305">
            <a:extLst>
              <a:ext uri="{FF2B5EF4-FFF2-40B4-BE49-F238E27FC236}">
                <a16:creationId xmlns:a16="http://schemas.microsoft.com/office/drawing/2014/main" id="{C40C9167-D065-421C-B7A0-A4FEE3A6750C}"/>
              </a:ext>
            </a:extLst>
          </p:cNvPr>
          <p:cNvSpPr>
            <a:spLocks noEditPoints="1"/>
          </p:cNvSpPr>
          <p:nvPr/>
        </p:nvSpPr>
        <p:spPr bwMode="auto">
          <a:xfrm>
            <a:off x="8142817" y="738717"/>
            <a:ext cx="175683" cy="218016"/>
          </a:xfrm>
          <a:custGeom>
            <a:avLst/>
            <a:gdLst>
              <a:gd name="T0" fmla="*/ 88198 w 88"/>
              <a:gd name="T1" fmla="*/ 36289 h 108"/>
              <a:gd name="T2" fmla="*/ 88198 w 88"/>
              <a:gd name="T3" fmla="*/ 7560 h 108"/>
              <a:gd name="T4" fmla="*/ 86703 w 88"/>
              <a:gd name="T5" fmla="*/ 1512 h 108"/>
              <a:gd name="T6" fmla="*/ 80724 w 88"/>
              <a:gd name="T7" fmla="*/ 0 h 108"/>
              <a:gd name="T8" fmla="*/ 43352 w 88"/>
              <a:gd name="T9" fmla="*/ 0 h 108"/>
              <a:gd name="T10" fmla="*/ 38867 w 88"/>
              <a:gd name="T11" fmla="*/ 1512 h 108"/>
              <a:gd name="T12" fmla="*/ 35877 w 88"/>
              <a:gd name="T13" fmla="*/ 7560 h 108"/>
              <a:gd name="T14" fmla="*/ 35877 w 88"/>
              <a:gd name="T15" fmla="*/ 43850 h 108"/>
              <a:gd name="T16" fmla="*/ 38867 w 88"/>
              <a:gd name="T17" fmla="*/ 49898 h 108"/>
              <a:gd name="T18" fmla="*/ 43352 w 88"/>
              <a:gd name="T19" fmla="*/ 51410 h 108"/>
              <a:gd name="T20" fmla="*/ 118096 w 88"/>
              <a:gd name="T21" fmla="*/ 111892 h 108"/>
              <a:gd name="T22" fmla="*/ 0 w 88"/>
              <a:gd name="T23" fmla="*/ 163302 h 108"/>
              <a:gd name="T24" fmla="*/ 131550 w 88"/>
              <a:gd name="T25" fmla="*/ 51410 h 108"/>
              <a:gd name="T26" fmla="*/ 130055 w 88"/>
              <a:gd name="T27" fmla="*/ 45362 h 108"/>
              <a:gd name="T28" fmla="*/ 122581 w 88"/>
              <a:gd name="T29" fmla="*/ 39313 h 108"/>
              <a:gd name="T30" fmla="*/ 118096 w 88"/>
              <a:gd name="T31" fmla="*/ 36289 h 108"/>
              <a:gd name="T32" fmla="*/ 62785 w 88"/>
              <a:gd name="T33" fmla="*/ 36289 h 108"/>
              <a:gd name="T34" fmla="*/ 55311 w 88"/>
              <a:gd name="T35" fmla="*/ 33265 h 108"/>
              <a:gd name="T36" fmla="*/ 50826 w 88"/>
              <a:gd name="T37" fmla="*/ 25705 h 108"/>
              <a:gd name="T38" fmla="*/ 50826 w 88"/>
              <a:gd name="T39" fmla="*/ 21169 h 108"/>
              <a:gd name="T40" fmla="*/ 58301 w 88"/>
              <a:gd name="T41" fmla="*/ 13609 h 108"/>
              <a:gd name="T42" fmla="*/ 62785 w 88"/>
              <a:gd name="T43" fmla="*/ 13609 h 108"/>
              <a:gd name="T44" fmla="*/ 70260 w 88"/>
              <a:gd name="T45" fmla="*/ 18145 h 108"/>
              <a:gd name="T46" fmla="*/ 73249 w 88"/>
              <a:gd name="T47" fmla="*/ 25705 h 108"/>
              <a:gd name="T48" fmla="*/ 73249 w 88"/>
              <a:gd name="T49" fmla="*/ 28729 h 108"/>
              <a:gd name="T50" fmla="*/ 65775 w 88"/>
              <a:gd name="T51" fmla="*/ 36289 h 108"/>
              <a:gd name="T52" fmla="*/ 62785 w 88"/>
              <a:gd name="T53" fmla="*/ 36289 h 108"/>
              <a:gd name="T54" fmla="*/ 80724 w 88"/>
              <a:gd name="T55" fmla="*/ 148181 h 108"/>
              <a:gd name="T56" fmla="*/ 74744 w 88"/>
              <a:gd name="T57" fmla="*/ 146669 h 108"/>
              <a:gd name="T58" fmla="*/ 73249 w 88"/>
              <a:gd name="T59" fmla="*/ 140621 h 108"/>
              <a:gd name="T60" fmla="*/ 73249 w 88"/>
              <a:gd name="T61" fmla="*/ 137597 h 108"/>
              <a:gd name="T62" fmla="*/ 76239 w 88"/>
              <a:gd name="T63" fmla="*/ 133061 h 108"/>
              <a:gd name="T64" fmla="*/ 80724 w 88"/>
              <a:gd name="T65" fmla="*/ 133061 h 108"/>
              <a:gd name="T66" fmla="*/ 86703 w 88"/>
              <a:gd name="T67" fmla="*/ 136085 h 108"/>
              <a:gd name="T68" fmla="*/ 88198 w 88"/>
              <a:gd name="T69" fmla="*/ 140621 h 108"/>
              <a:gd name="T70" fmla="*/ 88198 w 88"/>
              <a:gd name="T71" fmla="*/ 145157 h 108"/>
              <a:gd name="T72" fmla="*/ 83714 w 88"/>
              <a:gd name="T73" fmla="*/ 148181 h 108"/>
              <a:gd name="T74" fmla="*/ 80724 w 88"/>
              <a:gd name="T75" fmla="*/ 148181 h 108"/>
              <a:gd name="T76" fmla="*/ 110622 w 88"/>
              <a:gd name="T77" fmla="*/ 148181 h 108"/>
              <a:gd name="T78" fmla="*/ 104642 w 88"/>
              <a:gd name="T79" fmla="*/ 146669 h 108"/>
              <a:gd name="T80" fmla="*/ 103147 w 88"/>
              <a:gd name="T81" fmla="*/ 140621 h 108"/>
              <a:gd name="T82" fmla="*/ 103147 w 88"/>
              <a:gd name="T83" fmla="*/ 137597 h 108"/>
              <a:gd name="T84" fmla="*/ 106137 w 88"/>
              <a:gd name="T85" fmla="*/ 133061 h 108"/>
              <a:gd name="T86" fmla="*/ 110622 w 88"/>
              <a:gd name="T87" fmla="*/ 133061 h 108"/>
              <a:gd name="T88" fmla="*/ 115106 w 88"/>
              <a:gd name="T89" fmla="*/ 136085 h 108"/>
              <a:gd name="T90" fmla="*/ 118096 w 88"/>
              <a:gd name="T91" fmla="*/ 140621 h 108"/>
              <a:gd name="T92" fmla="*/ 118096 w 88"/>
              <a:gd name="T93" fmla="*/ 145157 h 108"/>
              <a:gd name="T94" fmla="*/ 113611 w 88"/>
              <a:gd name="T95" fmla="*/ 148181 h 108"/>
              <a:gd name="T96" fmla="*/ 110622 w 88"/>
              <a:gd name="T97" fmla="*/ 148181 h 1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8" h="108">
                <a:moveTo>
                  <a:pt x="79" y="24"/>
                </a:moveTo>
                <a:lnTo>
                  <a:pt x="59" y="24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6" y="0"/>
                </a:lnTo>
                <a:lnTo>
                  <a:pt x="5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29"/>
                </a:lnTo>
                <a:lnTo>
                  <a:pt x="24" y="32"/>
                </a:lnTo>
                <a:lnTo>
                  <a:pt x="26" y="33"/>
                </a:lnTo>
                <a:lnTo>
                  <a:pt x="27" y="34"/>
                </a:lnTo>
                <a:lnTo>
                  <a:pt x="29" y="34"/>
                </a:lnTo>
                <a:lnTo>
                  <a:pt x="79" y="34"/>
                </a:lnTo>
                <a:lnTo>
                  <a:pt x="79" y="74"/>
                </a:lnTo>
                <a:lnTo>
                  <a:pt x="0" y="74"/>
                </a:lnTo>
                <a:lnTo>
                  <a:pt x="0" y="108"/>
                </a:lnTo>
                <a:lnTo>
                  <a:pt x="88" y="108"/>
                </a:lnTo>
                <a:lnTo>
                  <a:pt x="88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2" y="24"/>
                </a:moveTo>
                <a:lnTo>
                  <a:pt x="42" y="24"/>
                </a:lnTo>
                <a:lnTo>
                  <a:pt x="39" y="24"/>
                </a:lnTo>
                <a:lnTo>
                  <a:pt x="37" y="22"/>
                </a:lnTo>
                <a:lnTo>
                  <a:pt x="34" y="19"/>
                </a:lnTo>
                <a:lnTo>
                  <a:pt x="34" y="17"/>
                </a:lnTo>
                <a:lnTo>
                  <a:pt x="34" y="14"/>
                </a:lnTo>
                <a:lnTo>
                  <a:pt x="37" y="12"/>
                </a:lnTo>
                <a:lnTo>
                  <a:pt x="39" y="9"/>
                </a:lnTo>
                <a:lnTo>
                  <a:pt x="42" y="9"/>
                </a:lnTo>
                <a:lnTo>
                  <a:pt x="44" y="9"/>
                </a:lnTo>
                <a:lnTo>
                  <a:pt x="47" y="12"/>
                </a:lnTo>
                <a:lnTo>
                  <a:pt x="49" y="14"/>
                </a:lnTo>
                <a:lnTo>
                  <a:pt x="49" y="17"/>
                </a:lnTo>
                <a:lnTo>
                  <a:pt x="49" y="19"/>
                </a:lnTo>
                <a:lnTo>
                  <a:pt x="47" y="22"/>
                </a:lnTo>
                <a:lnTo>
                  <a:pt x="44" y="24"/>
                </a:lnTo>
                <a:lnTo>
                  <a:pt x="42" y="24"/>
                </a:lnTo>
                <a:close/>
                <a:moveTo>
                  <a:pt x="54" y="98"/>
                </a:moveTo>
                <a:lnTo>
                  <a:pt x="54" y="98"/>
                </a:lnTo>
                <a:lnTo>
                  <a:pt x="51" y="98"/>
                </a:lnTo>
                <a:lnTo>
                  <a:pt x="50" y="97"/>
                </a:lnTo>
                <a:lnTo>
                  <a:pt x="49" y="96"/>
                </a:lnTo>
                <a:lnTo>
                  <a:pt x="49" y="93"/>
                </a:lnTo>
                <a:lnTo>
                  <a:pt x="49" y="91"/>
                </a:lnTo>
                <a:lnTo>
                  <a:pt x="50" y="90"/>
                </a:lnTo>
                <a:lnTo>
                  <a:pt x="51" y="88"/>
                </a:lnTo>
                <a:lnTo>
                  <a:pt x="54" y="88"/>
                </a:lnTo>
                <a:lnTo>
                  <a:pt x="56" y="88"/>
                </a:lnTo>
                <a:lnTo>
                  <a:pt x="58" y="90"/>
                </a:lnTo>
                <a:lnTo>
                  <a:pt x="59" y="91"/>
                </a:lnTo>
                <a:lnTo>
                  <a:pt x="59" y="93"/>
                </a:lnTo>
                <a:lnTo>
                  <a:pt x="59" y="96"/>
                </a:lnTo>
                <a:lnTo>
                  <a:pt x="58" y="97"/>
                </a:lnTo>
                <a:lnTo>
                  <a:pt x="56" y="98"/>
                </a:lnTo>
                <a:lnTo>
                  <a:pt x="54" y="98"/>
                </a:lnTo>
                <a:close/>
                <a:moveTo>
                  <a:pt x="74" y="98"/>
                </a:moveTo>
                <a:lnTo>
                  <a:pt x="74" y="98"/>
                </a:lnTo>
                <a:lnTo>
                  <a:pt x="71" y="98"/>
                </a:lnTo>
                <a:lnTo>
                  <a:pt x="70" y="97"/>
                </a:lnTo>
                <a:lnTo>
                  <a:pt x="69" y="96"/>
                </a:lnTo>
                <a:lnTo>
                  <a:pt x="69" y="93"/>
                </a:lnTo>
                <a:lnTo>
                  <a:pt x="69" y="91"/>
                </a:lnTo>
                <a:lnTo>
                  <a:pt x="70" y="90"/>
                </a:lnTo>
                <a:lnTo>
                  <a:pt x="71" y="88"/>
                </a:lnTo>
                <a:lnTo>
                  <a:pt x="74" y="88"/>
                </a:lnTo>
                <a:lnTo>
                  <a:pt x="76" y="88"/>
                </a:lnTo>
                <a:lnTo>
                  <a:pt x="77" y="90"/>
                </a:lnTo>
                <a:lnTo>
                  <a:pt x="79" y="91"/>
                </a:lnTo>
                <a:lnTo>
                  <a:pt x="79" y="93"/>
                </a:lnTo>
                <a:lnTo>
                  <a:pt x="79" y="96"/>
                </a:lnTo>
                <a:lnTo>
                  <a:pt x="77" y="97"/>
                </a:lnTo>
                <a:lnTo>
                  <a:pt x="76" y="98"/>
                </a:lnTo>
                <a:lnTo>
                  <a:pt x="7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306">
            <a:extLst>
              <a:ext uri="{FF2B5EF4-FFF2-40B4-BE49-F238E27FC236}">
                <a16:creationId xmlns:a16="http://schemas.microsoft.com/office/drawing/2014/main" id="{89D4E4E1-BBC0-442B-B932-6F7547870C61}"/>
              </a:ext>
            </a:extLst>
          </p:cNvPr>
          <p:cNvSpPr>
            <a:spLocks/>
          </p:cNvSpPr>
          <p:nvPr/>
        </p:nvSpPr>
        <p:spPr bwMode="auto">
          <a:xfrm>
            <a:off x="7713133" y="738718"/>
            <a:ext cx="61384" cy="97367"/>
          </a:xfrm>
          <a:custGeom>
            <a:avLst/>
            <a:gdLst>
              <a:gd name="T0" fmla="*/ 14078 w 29"/>
              <a:gd name="T1" fmla="*/ 41474 h 49"/>
              <a:gd name="T2" fmla="*/ 14078 w 29"/>
              <a:gd name="T3" fmla="*/ 65173 h 49"/>
              <a:gd name="T4" fmla="*/ 14078 w 29"/>
              <a:gd name="T5" fmla="*/ 65173 h 49"/>
              <a:gd name="T6" fmla="*/ 14078 w 29"/>
              <a:gd name="T7" fmla="*/ 68135 h 49"/>
              <a:gd name="T8" fmla="*/ 17206 w 29"/>
              <a:gd name="T9" fmla="*/ 71098 h 49"/>
              <a:gd name="T10" fmla="*/ 18770 w 29"/>
              <a:gd name="T11" fmla="*/ 72579 h 49"/>
              <a:gd name="T12" fmla="*/ 21899 w 29"/>
              <a:gd name="T13" fmla="*/ 72579 h 49"/>
              <a:gd name="T14" fmla="*/ 21899 w 29"/>
              <a:gd name="T15" fmla="*/ 72579 h 49"/>
              <a:gd name="T16" fmla="*/ 26592 w 29"/>
              <a:gd name="T17" fmla="*/ 72579 h 49"/>
              <a:gd name="T18" fmla="*/ 28156 w 29"/>
              <a:gd name="T19" fmla="*/ 71098 h 49"/>
              <a:gd name="T20" fmla="*/ 29720 w 29"/>
              <a:gd name="T21" fmla="*/ 68135 h 49"/>
              <a:gd name="T22" fmla="*/ 29720 w 29"/>
              <a:gd name="T23" fmla="*/ 65173 h 49"/>
              <a:gd name="T24" fmla="*/ 29720 w 29"/>
              <a:gd name="T25" fmla="*/ 41474 h 49"/>
              <a:gd name="T26" fmla="*/ 29720 w 29"/>
              <a:gd name="T27" fmla="*/ 41474 h 49"/>
              <a:gd name="T28" fmla="*/ 35977 w 29"/>
              <a:gd name="T29" fmla="*/ 39993 h 49"/>
              <a:gd name="T30" fmla="*/ 42234 w 29"/>
              <a:gd name="T31" fmla="*/ 34068 h 49"/>
              <a:gd name="T32" fmla="*/ 43798 w 29"/>
              <a:gd name="T33" fmla="*/ 28143 h 49"/>
              <a:gd name="T34" fmla="*/ 45362 w 29"/>
              <a:gd name="T35" fmla="*/ 20737 h 49"/>
              <a:gd name="T36" fmla="*/ 45362 w 29"/>
              <a:gd name="T37" fmla="*/ 20737 h 49"/>
              <a:gd name="T38" fmla="*/ 43798 w 29"/>
              <a:gd name="T39" fmla="*/ 11850 h 49"/>
              <a:gd name="T40" fmla="*/ 37541 w 29"/>
              <a:gd name="T41" fmla="*/ 7406 h 49"/>
              <a:gd name="T42" fmla="*/ 32848 w 29"/>
              <a:gd name="T43" fmla="*/ 1481 h 49"/>
              <a:gd name="T44" fmla="*/ 21899 w 29"/>
              <a:gd name="T45" fmla="*/ 0 h 49"/>
              <a:gd name="T46" fmla="*/ 21899 w 29"/>
              <a:gd name="T47" fmla="*/ 0 h 49"/>
              <a:gd name="T48" fmla="*/ 12514 w 29"/>
              <a:gd name="T49" fmla="*/ 1481 h 49"/>
              <a:gd name="T50" fmla="*/ 6257 w 29"/>
              <a:gd name="T51" fmla="*/ 7406 h 49"/>
              <a:gd name="T52" fmla="*/ 1564 w 29"/>
              <a:gd name="T53" fmla="*/ 11850 h 49"/>
              <a:gd name="T54" fmla="*/ 0 w 29"/>
              <a:gd name="T55" fmla="*/ 20737 h 49"/>
              <a:gd name="T56" fmla="*/ 0 w 29"/>
              <a:gd name="T57" fmla="*/ 20737 h 49"/>
              <a:gd name="T58" fmla="*/ 1564 w 29"/>
              <a:gd name="T59" fmla="*/ 28143 h 49"/>
              <a:gd name="T60" fmla="*/ 3128 w 29"/>
              <a:gd name="T61" fmla="*/ 34068 h 49"/>
              <a:gd name="T62" fmla="*/ 9385 w 29"/>
              <a:gd name="T63" fmla="*/ 39993 h 49"/>
              <a:gd name="T64" fmla="*/ 14078 w 29"/>
              <a:gd name="T65" fmla="*/ 41474 h 49"/>
              <a:gd name="T66" fmla="*/ 14078 w 29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9" h="49">
                <a:moveTo>
                  <a:pt x="9" y="28"/>
                </a:moveTo>
                <a:lnTo>
                  <a:pt x="9" y="44"/>
                </a:lnTo>
                <a:lnTo>
                  <a:pt x="9" y="46"/>
                </a:lnTo>
                <a:lnTo>
                  <a:pt x="11" y="48"/>
                </a:lnTo>
                <a:lnTo>
                  <a:pt x="12" y="49"/>
                </a:lnTo>
                <a:lnTo>
                  <a:pt x="14" y="49"/>
                </a:lnTo>
                <a:lnTo>
                  <a:pt x="17" y="49"/>
                </a:lnTo>
                <a:lnTo>
                  <a:pt x="18" y="48"/>
                </a:lnTo>
                <a:lnTo>
                  <a:pt x="19" y="46"/>
                </a:lnTo>
                <a:lnTo>
                  <a:pt x="19" y="44"/>
                </a:lnTo>
                <a:lnTo>
                  <a:pt x="19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2" y="23"/>
                </a:lnTo>
                <a:lnTo>
                  <a:pt x="6" y="27"/>
                </a:lnTo>
                <a:lnTo>
                  <a:pt x="9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307">
            <a:extLst>
              <a:ext uri="{FF2B5EF4-FFF2-40B4-BE49-F238E27FC236}">
                <a16:creationId xmlns:a16="http://schemas.microsoft.com/office/drawing/2014/main" id="{23626E15-D6F1-413C-B63B-30EACE849F1B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1652 w 84"/>
              <a:gd name="T3" fmla="*/ 0 h 74"/>
              <a:gd name="T4" fmla="*/ 81652 w 84"/>
              <a:gd name="T5" fmla="*/ 30650 h 74"/>
              <a:gd name="T6" fmla="*/ 37802 w 84"/>
              <a:gd name="T7" fmla="*/ 30650 h 74"/>
              <a:gd name="T8" fmla="*/ 37802 w 84"/>
              <a:gd name="T9" fmla="*/ 0 h 74"/>
              <a:gd name="T10" fmla="*/ 7560 w 84"/>
              <a:gd name="T11" fmla="*/ 0 h 74"/>
              <a:gd name="T12" fmla="*/ 7560 w 84"/>
              <a:gd name="T13" fmla="*/ 0 h 74"/>
              <a:gd name="T14" fmla="*/ 3024 w 84"/>
              <a:gd name="T15" fmla="*/ 0 h 74"/>
              <a:gd name="T16" fmla="*/ 1512 w 84"/>
              <a:gd name="T17" fmla="*/ 1533 h 74"/>
              <a:gd name="T18" fmla="*/ 0 w 84"/>
              <a:gd name="T19" fmla="*/ 4598 h 74"/>
              <a:gd name="T20" fmla="*/ 0 w 84"/>
              <a:gd name="T21" fmla="*/ 7663 h 74"/>
              <a:gd name="T22" fmla="*/ 0 w 84"/>
              <a:gd name="T23" fmla="*/ 105743 h 74"/>
              <a:gd name="T24" fmla="*/ 0 w 84"/>
              <a:gd name="T25" fmla="*/ 105743 h 74"/>
              <a:gd name="T26" fmla="*/ 0 w 84"/>
              <a:gd name="T27" fmla="*/ 110341 h 74"/>
              <a:gd name="T28" fmla="*/ 1512 w 84"/>
              <a:gd name="T29" fmla="*/ 111873 h 74"/>
              <a:gd name="T30" fmla="*/ 3024 w 84"/>
              <a:gd name="T31" fmla="*/ 113406 h 74"/>
              <a:gd name="T32" fmla="*/ 7560 w 84"/>
              <a:gd name="T33" fmla="*/ 113406 h 74"/>
              <a:gd name="T34" fmla="*/ 104333 w 84"/>
              <a:gd name="T35" fmla="*/ 113406 h 74"/>
              <a:gd name="T36" fmla="*/ 104333 w 84"/>
              <a:gd name="T37" fmla="*/ 113406 h 74"/>
              <a:gd name="T38" fmla="*/ 107357 w 84"/>
              <a:gd name="T39" fmla="*/ 113406 h 74"/>
              <a:gd name="T40" fmla="*/ 110381 w 84"/>
              <a:gd name="T41" fmla="*/ 111873 h 74"/>
              <a:gd name="T42" fmla="*/ 123990 w 84"/>
              <a:gd name="T43" fmla="*/ 96548 h 74"/>
              <a:gd name="T44" fmla="*/ 123990 w 84"/>
              <a:gd name="T45" fmla="*/ 96548 h 74"/>
              <a:gd name="T46" fmla="*/ 127014 w 84"/>
              <a:gd name="T47" fmla="*/ 95016 h 74"/>
              <a:gd name="T48" fmla="*/ 127014 w 84"/>
              <a:gd name="T49" fmla="*/ 90418 h 74"/>
              <a:gd name="T50" fmla="*/ 127014 w 84"/>
              <a:gd name="T51" fmla="*/ 7663 h 74"/>
              <a:gd name="T52" fmla="*/ 127014 w 84"/>
              <a:gd name="T53" fmla="*/ 7663 h 74"/>
              <a:gd name="T54" fmla="*/ 127014 w 84"/>
              <a:gd name="T55" fmla="*/ 4598 h 74"/>
              <a:gd name="T56" fmla="*/ 123990 w 84"/>
              <a:gd name="T57" fmla="*/ 1533 h 74"/>
              <a:gd name="T58" fmla="*/ 122478 w 84"/>
              <a:gd name="T59" fmla="*/ 0 h 74"/>
              <a:gd name="T60" fmla="*/ 119454 w 84"/>
              <a:gd name="T61" fmla="*/ 0 h 74"/>
              <a:gd name="T62" fmla="*/ 119454 w 84"/>
              <a:gd name="T63" fmla="*/ 0 h 74"/>
              <a:gd name="T64" fmla="*/ 22681 w 84"/>
              <a:gd name="T65" fmla="*/ 45975 h 74"/>
              <a:gd name="T66" fmla="*/ 96773 w 84"/>
              <a:gd name="T67" fmla="*/ 45975 h 74"/>
              <a:gd name="T68" fmla="*/ 96773 w 84"/>
              <a:gd name="T69" fmla="*/ 61301 h 74"/>
              <a:gd name="T70" fmla="*/ 22681 w 84"/>
              <a:gd name="T71" fmla="*/ 61301 h 74"/>
              <a:gd name="T72" fmla="*/ 22681 w 84"/>
              <a:gd name="T73" fmla="*/ 45975 h 74"/>
              <a:gd name="T74" fmla="*/ 81652 w 84"/>
              <a:gd name="T75" fmla="*/ 90418 h 74"/>
              <a:gd name="T76" fmla="*/ 22681 w 84"/>
              <a:gd name="T77" fmla="*/ 90418 h 74"/>
              <a:gd name="T78" fmla="*/ 22681 w 84"/>
              <a:gd name="T79" fmla="*/ 75093 h 74"/>
              <a:gd name="T80" fmla="*/ 81652 w 84"/>
              <a:gd name="T81" fmla="*/ 75093 h 74"/>
              <a:gd name="T82" fmla="*/ 81652 w 84"/>
              <a:gd name="T83" fmla="*/ 90418 h 74"/>
              <a:gd name="T84" fmla="*/ 96773 w 84"/>
              <a:gd name="T85" fmla="*/ 105743 h 74"/>
              <a:gd name="T86" fmla="*/ 96773 w 84"/>
              <a:gd name="T87" fmla="*/ 82756 h 74"/>
              <a:gd name="T88" fmla="*/ 119454 w 84"/>
              <a:gd name="T89" fmla="*/ 82756 h 74"/>
              <a:gd name="T90" fmla="*/ 96773 w 84"/>
              <a:gd name="T91" fmla="*/ 105743 h 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4" y="0"/>
                </a:lnTo>
                <a:lnTo>
                  <a:pt x="54" y="20"/>
                </a:lnTo>
                <a:lnTo>
                  <a:pt x="25" y="2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5" y="74"/>
                </a:lnTo>
                <a:lnTo>
                  <a:pt x="69" y="74"/>
                </a:lnTo>
                <a:lnTo>
                  <a:pt x="71" y="74"/>
                </a:lnTo>
                <a:lnTo>
                  <a:pt x="73" y="73"/>
                </a:lnTo>
                <a:lnTo>
                  <a:pt x="82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close/>
                <a:moveTo>
                  <a:pt x="15" y="30"/>
                </a:moveTo>
                <a:lnTo>
                  <a:pt x="64" y="30"/>
                </a:lnTo>
                <a:lnTo>
                  <a:pt x="64" y="40"/>
                </a:lnTo>
                <a:lnTo>
                  <a:pt x="15" y="40"/>
                </a:lnTo>
                <a:lnTo>
                  <a:pt x="15" y="30"/>
                </a:lnTo>
                <a:close/>
                <a:moveTo>
                  <a:pt x="54" y="59"/>
                </a:moveTo>
                <a:lnTo>
                  <a:pt x="15" y="59"/>
                </a:lnTo>
                <a:lnTo>
                  <a:pt x="15" y="49"/>
                </a:lnTo>
                <a:lnTo>
                  <a:pt x="54" y="49"/>
                </a:lnTo>
                <a:lnTo>
                  <a:pt x="54" y="59"/>
                </a:lnTo>
                <a:close/>
                <a:moveTo>
                  <a:pt x="64" y="69"/>
                </a:moveTo>
                <a:lnTo>
                  <a:pt x="64" y="54"/>
                </a:lnTo>
                <a:lnTo>
                  <a:pt x="79" y="54"/>
                </a:lnTo>
                <a:lnTo>
                  <a:pt x="64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308">
            <a:extLst>
              <a:ext uri="{FF2B5EF4-FFF2-40B4-BE49-F238E27FC236}">
                <a16:creationId xmlns:a16="http://schemas.microsoft.com/office/drawing/2014/main" id="{5B729383-C5EC-466F-B164-3D6529BC7CA4}"/>
              </a:ext>
            </a:extLst>
          </p:cNvPr>
          <p:cNvSpPr>
            <a:spLocks/>
          </p:cNvSpPr>
          <p:nvPr/>
        </p:nvSpPr>
        <p:spPr bwMode="auto">
          <a:xfrm>
            <a:off x="8669867" y="819151"/>
            <a:ext cx="78317" cy="78316"/>
          </a:xfrm>
          <a:custGeom>
            <a:avLst/>
            <a:gdLst>
              <a:gd name="T0" fmla="*/ 29486 w 40"/>
              <a:gd name="T1" fmla="*/ 0 h 40"/>
              <a:gd name="T2" fmla="*/ 29486 w 40"/>
              <a:gd name="T3" fmla="*/ 0 h 40"/>
              <a:gd name="T4" fmla="*/ 23588 w 40"/>
              <a:gd name="T5" fmla="*/ 0 h 40"/>
              <a:gd name="T6" fmla="*/ 17691 w 40"/>
              <a:gd name="T7" fmla="*/ 1474 h 40"/>
              <a:gd name="T8" fmla="*/ 8846 w 40"/>
              <a:gd name="T9" fmla="*/ 8846 h 40"/>
              <a:gd name="T10" fmla="*/ 1474 w 40"/>
              <a:gd name="T11" fmla="*/ 17691 h 40"/>
              <a:gd name="T12" fmla="*/ 0 w 40"/>
              <a:gd name="T13" fmla="*/ 23588 h 40"/>
              <a:gd name="T14" fmla="*/ 0 w 40"/>
              <a:gd name="T15" fmla="*/ 29486 h 40"/>
              <a:gd name="T16" fmla="*/ 0 w 40"/>
              <a:gd name="T17" fmla="*/ 29486 h 40"/>
              <a:gd name="T18" fmla="*/ 0 w 40"/>
              <a:gd name="T19" fmla="*/ 33908 h 40"/>
              <a:gd name="T20" fmla="*/ 1474 w 40"/>
              <a:gd name="T21" fmla="*/ 39805 h 40"/>
              <a:gd name="T22" fmla="*/ 8846 w 40"/>
              <a:gd name="T23" fmla="*/ 48651 h 40"/>
              <a:gd name="T24" fmla="*/ 17691 w 40"/>
              <a:gd name="T25" fmla="*/ 56022 h 40"/>
              <a:gd name="T26" fmla="*/ 23588 w 40"/>
              <a:gd name="T27" fmla="*/ 58971 h 40"/>
              <a:gd name="T28" fmla="*/ 29486 w 40"/>
              <a:gd name="T29" fmla="*/ 58971 h 40"/>
              <a:gd name="T30" fmla="*/ 29486 w 40"/>
              <a:gd name="T31" fmla="*/ 58971 h 40"/>
              <a:gd name="T32" fmla="*/ 35383 w 40"/>
              <a:gd name="T33" fmla="*/ 58971 h 40"/>
              <a:gd name="T34" fmla="*/ 39805 w 40"/>
              <a:gd name="T35" fmla="*/ 56022 h 40"/>
              <a:gd name="T36" fmla="*/ 48651 w 40"/>
              <a:gd name="T37" fmla="*/ 48651 h 40"/>
              <a:gd name="T38" fmla="*/ 56022 w 40"/>
              <a:gd name="T39" fmla="*/ 39805 h 40"/>
              <a:gd name="T40" fmla="*/ 58971 w 40"/>
              <a:gd name="T41" fmla="*/ 33908 h 40"/>
              <a:gd name="T42" fmla="*/ 58971 w 40"/>
              <a:gd name="T43" fmla="*/ 29486 h 40"/>
              <a:gd name="T44" fmla="*/ 58971 w 40"/>
              <a:gd name="T45" fmla="*/ 29486 h 40"/>
              <a:gd name="T46" fmla="*/ 58971 w 40"/>
              <a:gd name="T47" fmla="*/ 23588 h 40"/>
              <a:gd name="T48" fmla="*/ 56022 w 40"/>
              <a:gd name="T49" fmla="*/ 17691 h 40"/>
              <a:gd name="T50" fmla="*/ 48651 w 40"/>
              <a:gd name="T51" fmla="*/ 8846 h 40"/>
              <a:gd name="T52" fmla="*/ 39805 w 40"/>
              <a:gd name="T53" fmla="*/ 1474 h 40"/>
              <a:gd name="T54" fmla="*/ 35383 w 40"/>
              <a:gd name="T55" fmla="*/ 0 h 40"/>
              <a:gd name="T56" fmla="*/ 29486 w 40"/>
              <a:gd name="T57" fmla="*/ 0 h 40"/>
              <a:gd name="T58" fmla="*/ 29486 w 40"/>
              <a:gd name="T59" fmla="*/ 0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309">
            <a:extLst>
              <a:ext uri="{FF2B5EF4-FFF2-40B4-BE49-F238E27FC236}">
                <a16:creationId xmlns:a16="http://schemas.microsoft.com/office/drawing/2014/main" id="{D8944DF0-3F36-4A21-B2B9-73622AB4256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757767"/>
            <a:ext cx="198967" cy="175684"/>
          </a:xfrm>
          <a:custGeom>
            <a:avLst/>
            <a:gdLst>
              <a:gd name="T0" fmla="*/ 119146 w 98"/>
              <a:gd name="T1" fmla="*/ 22171 h 89"/>
              <a:gd name="T2" fmla="*/ 114563 w 98"/>
              <a:gd name="T3" fmla="*/ 20693 h 89"/>
              <a:gd name="T4" fmla="*/ 100816 w 98"/>
              <a:gd name="T5" fmla="*/ 7390 h 89"/>
              <a:gd name="T6" fmla="*/ 94706 w 98"/>
              <a:gd name="T7" fmla="*/ 2956 h 89"/>
              <a:gd name="T8" fmla="*/ 59573 w 98"/>
              <a:gd name="T9" fmla="*/ 0 h 89"/>
              <a:gd name="T10" fmla="*/ 53463 w 98"/>
              <a:gd name="T11" fmla="*/ 2956 h 89"/>
              <a:gd name="T12" fmla="*/ 41243 w 98"/>
              <a:gd name="T13" fmla="*/ 14781 h 89"/>
              <a:gd name="T14" fmla="*/ 35133 w 98"/>
              <a:gd name="T15" fmla="*/ 20693 h 89"/>
              <a:gd name="T16" fmla="*/ 13748 w 98"/>
              <a:gd name="T17" fmla="*/ 22171 h 89"/>
              <a:gd name="T18" fmla="*/ 9165 w 98"/>
              <a:gd name="T19" fmla="*/ 25128 h 89"/>
              <a:gd name="T20" fmla="*/ 1528 w 98"/>
              <a:gd name="T21" fmla="*/ 31040 h 89"/>
              <a:gd name="T22" fmla="*/ 0 w 98"/>
              <a:gd name="T23" fmla="*/ 116769 h 89"/>
              <a:gd name="T24" fmla="*/ 1528 w 98"/>
              <a:gd name="T25" fmla="*/ 122681 h 89"/>
              <a:gd name="T26" fmla="*/ 9165 w 98"/>
              <a:gd name="T27" fmla="*/ 130072 h 89"/>
              <a:gd name="T28" fmla="*/ 134421 w 98"/>
              <a:gd name="T29" fmla="*/ 131550 h 89"/>
              <a:gd name="T30" fmla="*/ 140531 w 98"/>
              <a:gd name="T31" fmla="*/ 130072 h 89"/>
              <a:gd name="T32" fmla="*/ 148168 w 98"/>
              <a:gd name="T33" fmla="*/ 122681 h 89"/>
              <a:gd name="T34" fmla="*/ 149696 w 98"/>
              <a:gd name="T35" fmla="*/ 36952 h 89"/>
              <a:gd name="T36" fmla="*/ 148168 w 98"/>
              <a:gd name="T37" fmla="*/ 31040 h 89"/>
              <a:gd name="T38" fmla="*/ 140531 w 98"/>
              <a:gd name="T39" fmla="*/ 25128 h 89"/>
              <a:gd name="T40" fmla="*/ 134421 w 98"/>
              <a:gd name="T41" fmla="*/ 22171 h 89"/>
              <a:gd name="T42" fmla="*/ 74848 w 98"/>
              <a:gd name="T43" fmla="*/ 116769 h 89"/>
              <a:gd name="T44" fmla="*/ 58045 w 98"/>
              <a:gd name="T45" fmla="*/ 113813 h 89"/>
              <a:gd name="T46" fmla="*/ 42770 w 98"/>
              <a:gd name="T47" fmla="*/ 104944 h 89"/>
              <a:gd name="T48" fmla="*/ 33605 w 98"/>
              <a:gd name="T49" fmla="*/ 90163 h 89"/>
              <a:gd name="T50" fmla="*/ 29023 w 98"/>
              <a:gd name="T51" fmla="*/ 73904 h 89"/>
              <a:gd name="T52" fmla="*/ 29023 w 98"/>
              <a:gd name="T53" fmla="*/ 65036 h 89"/>
              <a:gd name="T54" fmla="*/ 36660 w 98"/>
              <a:gd name="T55" fmla="*/ 50255 h 89"/>
              <a:gd name="T56" fmla="*/ 50408 w 98"/>
              <a:gd name="T57" fmla="*/ 36952 h 89"/>
              <a:gd name="T58" fmla="*/ 65683 w 98"/>
              <a:gd name="T59" fmla="*/ 31040 h 89"/>
              <a:gd name="T60" fmla="*/ 74848 w 98"/>
              <a:gd name="T61" fmla="*/ 29562 h 89"/>
              <a:gd name="T62" fmla="*/ 91651 w 98"/>
              <a:gd name="T63" fmla="*/ 33996 h 89"/>
              <a:gd name="T64" fmla="*/ 106926 w 98"/>
              <a:gd name="T65" fmla="*/ 42865 h 89"/>
              <a:gd name="T66" fmla="*/ 116091 w 98"/>
              <a:gd name="T67" fmla="*/ 57646 h 89"/>
              <a:gd name="T68" fmla="*/ 119146 w 98"/>
              <a:gd name="T69" fmla="*/ 73904 h 89"/>
              <a:gd name="T70" fmla="*/ 119146 w 98"/>
              <a:gd name="T71" fmla="*/ 82773 h 89"/>
              <a:gd name="T72" fmla="*/ 113036 w 98"/>
              <a:gd name="T73" fmla="*/ 97554 h 89"/>
              <a:gd name="T74" fmla="*/ 99288 w 98"/>
              <a:gd name="T75" fmla="*/ 109379 h 89"/>
              <a:gd name="T76" fmla="*/ 84013 w 98"/>
              <a:gd name="T77" fmla="*/ 116769 h 89"/>
              <a:gd name="T78" fmla="*/ 74848 w 98"/>
              <a:gd name="T79" fmla="*/ 116769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8" h="89">
                <a:moveTo>
                  <a:pt x="88" y="15"/>
                </a:moveTo>
                <a:lnTo>
                  <a:pt x="78" y="15"/>
                </a:lnTo>
                <a:lnTo>
                  <a:pt x="75" y="14"/>
                </a:lnTo>
                <a:lnTo>
                  <a:pt x="71" y="10"/>
                </a:lnTo>
                <a:lnTo>
                  <a:pt x="66" y="5"/>
                </a:lnTo>
                <a:lnTo>
                  <a:pt x="62" y="2"/>
                </a:lnTo>
                <a:lnTo>
                  <a:pt x="59" y="0"/>
                </a:lnTo>
                <a:lnTo>
                  <a:pt x="39" y="0"/>
                </a:lnTo>
                <a:lnTo>
                  <a:pt x="35" y="2"/>
                </a:lnTo>
                <a:lnTo>
                  <a:pt x="32" y="5"/>
                </a:lnTo>
                <a:lnTo>
                  <a:pt x="27" y="10"/>
                </a:lnTo>
                <a:lnTo>
                  <a:pt x="23" y="14"/>
                </a:lnTo>
                <a:lnTo>
                  <a:pt x="19" y="15"/>
                </a:lnTo>
                <a:lnTo>
                  <a:pt x="9" y="15"/>
                </a:lnTo>
                <a:lnTo>
                  <a:pt x="6" y="17"/>
                </a:lnTo>
                <a:lnTo>
                  <a:pt x="2" y="18"/>
                </a:lnTo>
                <a:lnTo>
                  <a:pt x="1" y="21"/>
                </a:lnTo>
                <a:lnTo>
                  <a:pt x="0" y="25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9" y="89"/>
                </a:lnTo>
                <a:lnTo>
                  <a:pt x="88" y="89"/>
                </a:lnTo>
                <a:lnTo>
                  <a:pt x="92" y="88"/>
                </a:lnTo>
                <a:lnTo>
                  <a:pt x="96" y="87"/>
                </a:lnTo>
                <a:lnTo>
                  <a:pt x="97" y="83"/>
                </a:lnTo>
                <a:lnTo>
                  <a:pt x="98" y="79"/>
                </a:lnTo>
                <a:lnTo>
                  <a:pt x="98" y="25"/>
                </a:lnTo>
                <a:lnTo>
                  <a:pt x="97" y="21"/>
                </a:lnTo>
                <a:lnTo>
                  <a:pt x="96" y="18"/>
                </a:lnTo>
                <a:lnTo>
                  <a:pt x="92" y="17"/>
                </a:lnTo>
                <a:lnTo>
                  <a:pt x="88" y="15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7"/>
                </a:lnTo>
                <a:lnTo>
                  <a:pt x="33" y="74"/>
                </a:lnTo>
                <a:lnTo>
                  <a:pt x="28" y="71"/>
                </a:lnTo>
                <a:lnTo>
                  <a:pt x="24" y="66"/>
                </a:lnTo>
                <a:lnTo>
                  <a:pt x="22" y="61"/>
                </a:lnTo>
                <a:lnTo>
                  <a:pt x="19" y="56"/>
                </a:lnTo>
                <a:lnTo>
                  <a:pt x="19" y="50"/>
                </a:lnTo>
                <a:lnTo>
                  <a:pt x="19" y="44"/>
                </a:lnTo>
                <a:lnTo>
                  <a:pt x="22" y="39"/>
                </a:lnTo>
                <a:lnTo>
                  <a:pt x="24" y="34"/>
                </a:lnTo>
                <a:lnTo>
                  <a:pt x="28" y="29"/>
                </a:lnTo>
                <a:lnTo>
                  <a:pt x="33" y="25"/>
                </a:lnTo>
                <a:lnTo>
                  <a:pt x="38" y="23"/>
                </a:lnTo>
                <a:lnTo>
                  <a:pt x="43" y="21"/>
                </a:lnTo>
                <a:lnTo>
                  <a:pt x="49" y="20"/>
                </a:lnTo>
                <a:lnTo>
                  <a:pt x="55" y="21"/>
                </a:lnTo>
                <a:lnTo>
                  <a:pt x="60" y="23"/>
                </a:lnTo>
                <a:lnTo>
                  <a:pt x="65" y="25"/>
                </a:lnTo>
                <a:lnTo>
                  <a:pt x="70" y="29"/>
                </a:lnTo>
                <a:lnTo>
                  <a:pt x="74" y="34"/>
                </a:lnTo>
                <a:lnTo>
                  <a:pt x="76" y="39"/>
                </a:lnTo>
                <a:lnTo>
                  <a:pt x="78" y="44"/>
                </a:lnTo>
                <a:lnTo>
                  <a:pt x="78" y="50"/>
                </a:lnTo>
                <a:lnTo>
                  <a:pt x="78" y="56"/>
                </a:lnTo>
                <a:lnTo>
                  <a:pt x="76" y="61"/>
                </a:lnTo>
                <a:lnTo>
                  <a:pt x="74" y="66"/>
                </a:lnTo>
                <a:lnTo>
                  <a:pt x="70" y="71"/>
                </a:lnTo>
                <a:lnTo>
                  <a:pt x="65" y="74"/>
                </a:lnTo>
                <a:lnTo>
                  <a:pt x="60" y="77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310">
            <a:extLst>
              <a:ext uri="{FF2B5EF4-FFF2-40B4-BE49-F238E27FC236}">
                <a16:creationId xmlns:a16="http://schemas.microsoft.com/office/drawing/2014/main" id="{7BA6502C-7461-443C-A1AB-E6E6BD847DF8}"/>
              </a:ext>
            </a:extLst>
          </p:cNvPr>
          <p:cNvSpPr>
            <a:spLocks/>
          </p:cNvSpPr>
          <p:nvPr/>
        </p:nvSpPr>
        <p:spPr bwMode="auto">
          <a:xfrm>
            <a:off x="11063818" y="819151"/>
            <a:ext cx="61383" cy="59267"/>
          </a:xfrm>
          <a:custGeom>
            <a:avLst/>
            <a:gdLst>
              <a:gd name="T0" fmla="*/ 31753 w 30"/>
              <a:gd name="T1" fmla="*/ 45362 h 30"/>
              <a:gd name="T2" fmla="*/ 45362 w 30"/>
              <a:gd name="T3" fmla="*/ 22681 h 30"/>
              <a:gd name="T4" fmla="*/ 31753 w 30"/>
              <a:gd name="T5" fmla="*/ 0 h 30"/>
              <a:gd name="T6" fmla="*/ 31753 w 30"/>
              <a:gd name="T7" fmla="*/ 0 h 30"/>
              <a:gd name="T8" fmla="*/ 13609 w 30"/>
              <a:gd name="T9" fmla="*/ 0 h 30"/>
              <a:gd name="T10" fmla="*/ 0 w 30"/>
              <a:gd name="T11" fmla="*/ 22681 h 30"/>
              <a:gd name="T12" fmla="*/ 13609 w 30"/>
              <a:gd name="T13" fmla="*/ 45362 h 30"/>
              <a:gd name="T14" fmla="*/ 13609 w 30"/>
              <a:gd name="T15" fmla="*/ 45362 h 30"/>
              <a:gd name="T16" fmla="*/ 31753 w 30"/>
              <a:gd name="T17" fmla="*/ 45362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30">
                <a:moveTo>
                  <a:pt x="21" y="30"/>
                </a:moveTo>
                <a:lnTo>
                  <a:pt x="30" y="15"/>
                </a:lnTo>
                <a:lnTo>
                  <a:pt x="21" y="0"/>
                </a:lnTo>
                <a:lnTo>
                  <a:pt x="9" y="0"/>
                </a:lnTo>
                <a:lnTo>
                  <a:pt x="0" y="15"/>
                </a:lnTo>
                <a:lnTo>
                  <a:pt x="9" y="30"/>
                </a:lnTo>
                <a:lnTo>
                  <a:pt x="2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311">
            <a:extLst>
              <a:ext uri="{FF2B5EF4-FFF2-40B4-BE49-F238E27FC236}">
                <a16:creationId xmlns:a16="http://schemas.microsoft.com/office/drawing/2014/main" id="{7142F853-D9F6-46C0-BDD1-9CBFF10C6B4A}"/>
              </a:ext>
            </a:extLst>
          </p:cNvPr>
          <p:cNvSpPr>
            <a:spLocks/>
          </p:cNvSpPr>
          <p:nvPr/>
        </p:nvSpPr>
        <p:spPr bwMode="auto">
          <a:xfrm>
            <a:off x="11027834" y="745067"/>
            <a:ext cx="71967" cy="78317"/>
          </a:xfrm>
          <a:custGeom>
            <a:avLst/>
            <a:gdLst>
              <a:gd name="T0" fmla="*/ 54435 w 36"/>
              <a:gd name="T1" fmla="*/ 0 h 39"/>
              <a:gd name="T2" fmla="*/ 54435 w 36"/>
              <a:gd name="T3" fmla="*/ 0 h 39"/>
              <a:gd name="T4" fmla="*/ 52923 w 36"/>
              <a:gd name="T5" fmla="*/ 0 h 39"/>
              <a:gd name="T6" fmla="*/ 52923 w 36"/>
              <a:gd name="T7" fmla="*/ 0 h 39"/>
              <a:gd name="T8" fmla="*/ 37802 w 36"/>
              <a:gd name="T9" fmla="*/ 1512 h 39"/>
              <a:gd name="T10" fmla="*/ 24193 w 36"/>
              <a:gd name="T11" fmla="*/ 4536 h 39"/>
              <a:gd name="T12" fmla="*/ 12097 w 36"/>
              <a:gd name="T13" fmla="*/ 12097 h 39"/>
              <a:gd name="T14" fmla="*/ 0 w 36"/>
              <a:gd name="T15" fmla="*/ 19657 h 39"/>
              <a:gd name="T16" fmla="*/ 22681 w 36"/>
              <a:gd name="T17" fmla="*/ 58971 h 39"/>
              <a:gd name="T18" fmla="*/ 54435 w 36"/>
              <a:gd name="T19" fmla="*/ 0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39">
                <a:moveTo>
                  <a:pt x="36" y="0"/>
                </a:moveTo>
                <a:lnTo>
                  <a:pt x="36" y="0"/>
                </a:lnTo>
                <a:lnTo>
                  <a:pt x="35" y="0"/>
                </a:lnTo>
                <a:lnTo>
                  <a:pt x="25" y="1"/>
                </a:lnTo>
                <a:lnTo>
                  <a:pt x="16" y="3"/>
                </a:lnTo>
                <a:lnTo>
                  <a:pt x="8" y="8"/>
                </a:lnTo>
                <a:lnTo>
                  <a:pt x="0" y="13"/>
                </a:lnTo>
                <a:lnTo>
                  <a:pt x="15" y="39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312">
            <a:extLst>
              <a:ext uri="{FF2B5EF4-FFF2-40B4-BE49-F238E27FC236}">
                <a16:creationId xmlns:a16="http://schemas.microsoft.com/office/drawing/2014/main" id="{3718D227-C4AA-4FE4-BEF2-5574BFE7966D}"/>
              </a:ext>
            </a:extLst>
          </p:cNvPr>
          <p:cNvSpPr>
            <a:spLocks/>
          </p:cNvSpPr>
          <p:nvPr/>
        </p:nvSpPr>
        <p:spPr bwMode="auto">
          <a:xfrm>
            <a:off x="11095567" y="751418"/>
            <a:ext cx="88900" cy="42333"/>
          </a:xfrm>
          <a:custGeom>
            <a:avLst/>
            <a:gdLst>
              <a:gd name="T0" fmla="*/ 68044 w 44"/>
              <a:gd name="T1" fmla="*/ 31754 h 23"/>
              <a:gd name="T2" fmla="*/ 68044 w 44"/>
              <a:gd name="T3" fmla="*/ 31754 h 23"/>
              <a:gd name="T4" fmla="*/ 58765 w 44"/>
              <a:gd name="T5" fmla="*/ 22090 h 23"/>
              <a:gd name="T6" fmla="*/ 46394 w 44"/>
              <a:gd name="T7" fmla="*/ 11045 h 23"/>
              <a:gd name="T8" fmla="*/ 34022 w 44"/>
              <a:gd name="T9" fmla="*/ 4142 h 23"/>
              <a:gd name="T10" fmla="*/ 20104 w 44"/>
              <a:gd name="T11" fmla="*/ 0 h 23"/>
              <a:gd name="T12" fmla="*/ 0 w 44"/>
              <a:gd name="T13" fmla="*/ 31754 h 23"/>
              <a:gd name="T14" fmla="*/ 68044 w 44"/>
              <a:gd name="T15" fmla="*/ 31754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23"/>
                </a:lnTo>
                <a:lnTo>
                  <a:pt x="38" y="16"/>
                </a:lnTo>
                <a:lnTo>
                  <a:pt x="30" y="8"/>
                </a:lnTo>
                <a:lnTo>
                  <a:pt x="22" y="3"/>
                </a:lnTo>
                <a:lnTo>
                  <a:pt x="13" y="0"/>
                </a:lnTo>
                <a:lnTo>
                  <a:pt x="0" y="23"/>
                </a:lnTo>
                <a:lnTo>
                  <a:pt x="44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13">
            <a:extLst>
              <a:ext uri="{FF2B5EF4-FFF2-40B4-BE49-F238E27FC236}">
                <a16:creationId xmlns:a16="http://schemas.microsoft.com/office/drawing/2014/main" id="{15988C56-00A0-4111-8BB8-13C710F44E3F}"/>
              </a:ext>
            </a:extLst>
          </p:cNvPr>
          <p:cNvSpPr>
            <a:spLocks/>
          </p:cNvSpPr>
          <p:nvPr/>
        </p:nvSpPr>
        <p:spPr bwMode="auto">
          <a:xfrm>
            <a:off x="11131551" y="819151"/>
            <a:ext cx="65616" cy="84667"/>
          </a:xfrm>
          <a:custGeom>
            <a:avLst/>
            <a:gdLst>
              <a:gd name="T0" fmla="*/ 46781 w 32"/>
              <a:gd name="T1" fmla="*/ 0 h 42"/>
              <a:gd name="T2" fmla="*/ 0 w 32"/>
              <a:gd name="T3" fmla="*/ 0 h 42"/>
              <a:gd name="T4" fmla="*/ 37425 w 32"/>
              <a:gd name="T5" fmla="*/ 63506 h 42"/>
              <a:gd name="T6" fmla="*/ 37425 w 32"/>
              <a:gd name="T7" fmla="*/ 63506 h 42"/>
              <a:gd name="T8" fmla="*/ 42103 w 32"/>
              <a:gd name="T9" fmla="*/ 54434 h 42"/>
              <a:gd name="T10" fmla="*/ 46781 w 32"/>
              <a:gd name="T11" fmla="*/ 45361 h 42"/>
              <a:gd name="T12" fmla="*/ 49900 w 32"/>
              <a:gd name="T13" fmla="*/ 33265 h 42"/>
              <a:gd name="T14" fmla="*/ 49900 w 32"/>
              <a:gd name="T15" fmla="*/ 22681 h 42"/>
              <a:gd name="T16" fmla="*/ 49900 w 32"/>
              <a:gd name="T17" fmla="*/ 22681 h 42"/>
              <a:gd name="T18" fmla="*/ 49900 w 32"/>
              <a:gd name="T19" fmla="*/ 10584 h 42"/>
              <a:gd name="T20" fmla="*/ 46781 w 32"/>
              <a:gd name="T21" fmla="*/ 0 h 42"/>
              <a:gd name="T22" fmla="*/ 46781 w 32"/>
              <a:gd name="T23" fmla="*/ 0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" h="42">
                <a:moveTo>
                  <a:pt x="30" y="0"/>
                </a:moveTo>
                <a:lnTo>
                  <a:pt x="0" y="0"/>
                </a:lnTo>
                <a:lnTo>
                  <a:pt x="24" y="42"/>
                </a:lnTo>
                <a:lnTo>
                  <a:pt x="27" y="36"/>
                </a:lnTo>
                <a:lnTo>
                  <a:pt x="30" y="30"/>
                </a:lnTo>
                <a:lnTo>
                  <a:pt x="32" y="22"/>
                </a:lnTo>
                <a:lnTo>
                  <a:pt x="32" y="15"/>
                </a:lnTo>
                <a:lnTo>
                  <a:pt x="32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4">
            <a:extLst>
              <a:ext uri="{FF2B5EF4-FFF2-40B4-BE49-F238E27FC236}">
                <a16:creationId xmlns:a16="http://schemas.microsoft.com/office/drawing/2014/main" id="{13FC6A32-27ED-4BEC-AE10-E19ED7BD973D}"/>
              </a:ext>
            </a:extLst>
          </p:cNvPr>
          <p:cNvSpPr>
            <a:spLocks/>
          </p:cNvSpPr>
          <p:nvPr/>
        </p:nvSpPr>
        <p:spPr bwMode="auto">
          <a:xfrm>
            <a:off x="10998201" y="793751"/>
            <a:ext cx="65617" cy="84667"/>
          </a:xfrm>
          <a:custGeom>
            <a:avLst/>
            <a:gdLst>
              <a:gd name="T0" fmla="*/ 13609 w 33"/>
              <a:gd name="T1" fmla="*/ 0 h 42"/>
              <a:gd name="T2" fmla="*/ 13609 w 33"/>
              <a:gd name="T3" fmla="*/ 0 h 42"/>
              <a:gd name="T4" fmla="*/ 7561 w 33"/>
              <a:gd name="T5" fmla="*/ 9072 h 42"/>
              <a:gd name="T6" fmla="*/ 4536 w 33"/>
              <a:gd name="T7" fmla="*/ 18145 h 42"/>
              <a:gd name="T8" fmla="*/ 0 w 33"/>
              <a:gd name="T9" fmla="*/ 28729 h 42"/>
              <a:gd name="T10" fmla="*/ 0 w 33"/>
              <a:gd name="T11" fmla="*/ 40825 h 42"/>
              <a:gd name="T12" fmla="*/ 0 w 33"/>
              <a:gd name="T13" fmla="*/ 40825 h 42"/>
              <a:gd name="T14" fmla="*/ 0 w 33"/>
              <a:gd name="T15" fmla="*/ 51410 h 42"/>
              <a:gd name="T16" fmla="*/ 4536 w 33"/>
              <a:gd name="T17" fmla="*/ 63506 h 42"/>
              <a:gd name="T18" fmla="*/ 49900 w 33"/>
              <a:gd name="T19" fmla="*/ 63506 h 42"/>
              <a:gd name="T20" fmla="*/ 13609 w 33"/>
              <a:gd name="T21" fmla="*/ 0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42">
                <a:moveTo>
                  <a:pt x="9" y="0"/>
                </a:move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0" y="34"/>
                </a:lnTo>
                <a:lnTo>
                  <a:pt x="3" y="42"/>
                </a:lnTo>
                <a:lnTo>
                  <a:pt x="33" y="4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15">
            <a:extLst>
              <a:ext uri="{FF2B5EF4-FFF2-40B4-BE49-F238E27FC236}">
                <a16:creationId xmlns:a16="http://schemas.microsoft.com/office/drawing/2014/main" id="{408268DB-2392-4DD6-A45C-BC76913D641F}"/>
              </a:ext>
            </a:extLst>
          </p:cNvPr>
          <p:cNvSpPr>
            <a:spLocks/>
          </p:cNvSpPr>
          <p:nvPr/>
        </p:nvSpPr>
        <p:spPr bwMode="auto">
          <a:xfrm>
            <a:off x="11095567" y="865718"/>
            <a:ext cx="71967" cy="80433"/>
          </a:xfrm>
          <a:custGeom>
            <a:avLst/>
            <a:gdLst>
              <a:gd name="T0" fmla="*/ 0 w 35"/>
              <a:gd name="T1" fmla="*/ 58971 h 39"/>
              <a:gd name="T2" fmla="*/ 0 w 35"/>
              <a:gd name="T3" fmla="*/ 58971 h 39"/>
              <a:gd name="T4" fmla="*/ 1555 w 35"/>
              <a:gd name="T5" fmla="*/ 58971 h 39"/>
              <a:gd name="T6" fmla="*/ 1555 w 35"/>
              <a:gd name="T7" fmla="*/ 58971 h 39"/>
              <a:gd name="T8" fmla="*/ 17108 w 35"/>
              <a:gd name="T9" fmla="*/ 57459 h 39"/>
              <a:gd name="T10" fmla="*/ 29550 w 35"/>
              <a:gd name="T11" fmla="*/ 52923 h 39"/>
              <a:gd name="T12" fmla="*/ 43548 w 35"/>
              <a:gd name="T13" fmla="*/ 46874 h 39"/>
              <a:gd name="T14" fmla="*/ 54435 w 35"/>
              <a:gd name="T15" fmla="*/ 39314 h 39"/>
              <a:gd name="T16" fmla="*/ 32661 w 35"/>
              <a:gd name="T17" fmla="*/ 0 h 39"/>
              <a:gd name="T18" fmla="*/ 0 w 35"/>
              <a:gd name="T19" fmla="*/ 58971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0" y="39"/>
                </a:lnTo>
                <a:lnTo>
                  <a:pt x="1" y="39"/>
                </a:lnTo>
                <a:lnTo>
                  <a:pt x="11" y="38"/>
                </a:lnTo>
                <a:lnTo>
                  <a:pt x="19" y="35"/>
                </a:lnTo>
                <a:lnTo>
                  <a:pt x="28" y="31"/>
                </a:lnTo>
                <a:lnTo>
                  <a:pt x="35" y="26"/>
                </a:lnTo>
                <a:lnTo>
                  <a:pt x="21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16">
            <a:extLst>
              <a:ext uri="{FF2B5EF4-FFF2-40B4-BE49-F238E27FC236}">
                <a16:creationId xmlns:a16="http://schemas.microsoft.com/office/drawing/2014/main" id="{FBC20B5A-1000-4C15-B3E4-3B3CE3BBE6B4}"/>
              </a:ext>
            </a:extLst>
          </p:cNvPr>
          <p:cNvSpPr>
            <a:spLocks/>
          </p:cNvSpPr>
          <p:nvPr/>
        </p:nvSpPr>
        <p:spPr bwMode="auto">
          <a:xfrm>
            <a:off x="11010901" y="897467"/>
            <a:ext cx="88900" cy="48684"/>
          </a:xfrm>
          <a:custGeom>
            <a:avLst/>
            <a:gdLst>
              <a:gd name="T0" fmla="*/ 0 w 44"/>
              <a:gd name="T1" fmla="*/ 0 h 23"/>
              <a:gd name="T2" fmla="*/ 0 w 44"/>
              <a:gd name="T3" fmla="*/ 0 h 23"/>
              <a:gd name="T4" fmla="*/ 9279 w 44"/>
              <a:gd name="T5" fmla="*/ 11045 h 23"/>
              <a:gd name="T6" fmla="*/ 20104 w 44"/>
              <a:gd name="T7" fmla="*/ 22090 h 23"/>
              <a:gd name="T8" fmla="*/ 34022 w 44"/>
              <a:gd name="T9" fmla="*/ 29979 h 23"/>
              <a:gd name="T10" fmla="*/ 46394 w 44"/>
              <a:gd name="T11" fmla="*/ 36290 h 23"/>
              <a:gd name="T12" fmla="*/ 68044 w 44"/>
              <a:gd name="T13" fmla="*/ 0 h 23"/>
              <a:gd name="T14" fmla="*/ 0 w 44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0" y="0"/>
                </a:moveTo>
                <a:lnTo>
                  <a:pt x="0" y="0"/>
                </a:lnTo>
                <a:lnTo>
                  <a:pt x="6" y="7"/>
                </a:lnTo>
                <a:lnTo>
                  <a:pt x="13" y="14"/>
                </a:lnTo>
                <a:lnTo>
                  <a:pt x="22" y="19"/>
                </a:lnTo>
                <a:lnTo>
                  <a:pt x="30" y="23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17">
            <a:extLst>
              <a:ext uri="{FF2B5EF4-FFF2-40B4-BE49-F238E27FC236}">
                <a16:creationId xmlns:a16="http://schemas.microsoft.com/office/drawing/2014/main" id="{F9A81D56-BAF2-4A74-930B-C4DA9759BAFC}"/>
              </a:ext>
            </a:extLst>
          </p:cNvPr>
          <p:cNvSpPr>
            <a:spLocks noEditPoints="1"/>
          </p:cNvSpPr>
          <p:nvPr/>
        </p:nvSpPr>
        <p:spPr bwMode="auto">
          <a:xfrm>
            <a:off x="9158817" y="745067"/>
            <a:ext cx="127000" cy="120651"/>
          </a:xfrm>
          <a:custGeom>
            <a:avLst/>
            <a:gdLst>
              <a:gd name="T0" fmla="*/ 80376 w 64"/>
              <a:gd name="T1" fmla="*/ 0 h 59"/>
              <a:gd name="T2" fmla="*/ 14885 w 64"/>
              <a:gd name="T3" fmla="*/ 0 h 59"/>
              <a:gd name="T4" fmla="*/ 14885 w 64"/>
              <a:gd name="T5" fmla="*/ 0 h 59"/>
              <a:gd name="T6" fmla="*/ 8931 w 64"/>
              <a:gd name="T7" fmla="*/ 1538 h 59"/>
              <a:gd name="T8" fmla="*/ 2977 w 64"/>
              <a:gd name="T9" fmla="*/ 3075 h 59"/>
              <a:gd name="T10" fmla="*/ 1488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1488 w 64"/>
              <a:gd name="T19" fmla="*/ 81497 h 59"/>
              <a:gd name="T20" fmla="*/ 2977 w 64"/>
              <a:gd name="T21" fmla="*/ 86110 h 59"/>
              <a:gd name="T22" fmla="*/ 8931 w 64"/>
              <a:gd name="T23" fmla="*/ 87648 h 59"/>
              <a:gd name="T24" fmla="*/ 14885 w 64"/>
              <a:gd name="T25" fmla="*/ 90723 h 59"/>
              <a:gd name="T26" fmla="*/ 80376 w 64"/>
              <a:gd name="T27" fmla="*/ 90723 h 59"/>
              <a:gd name="T28" fmla="*/ 80376 w 64"/>
              <a:gd name="T29" fmla="*/ 90723 h 59"/>
              <a:gd name="T30" fmla="*/ 86330 w 64"/>
              <a:gd name="T31" fmla="*/ 87648 h 59"/>
              <a:gd name="T32" fmla="*/ 92284 w 64"/>
              <a:gd name="T33" fmla="*/ 86110 h 59"/>
              <a:gd name="T34" fmla="*/ 93773 w 64"/>
              <a:gd name="T35" fmla="*/ 81497 h 59"/>
              <a:gd name="T36" fmla="*/ 95261 w 64"/>
              <a:gd name="T37" fmla="*/ 75346 h 59"/>
              <a:gd name="T38" fmla="*/ 95261 w 64"/>
              <a:gd name="T39" fmla="*/ 13839 h 59"/>
              <a:gd name="T40" fmla="*/ 95261 w 64"/>
              <a:gd name="T41" fmla="*/ 13839 h 59"/>
              <a:gd name="T42" fmla="*/ 93773 w 64"/>
              <a:gd name="T43" fmla="*/ 9226 h 59"/>
              <a:gd name="T44" fmla="*/ 92284 w 64"/>
              <a:gd name="T45" fmla="*/ 3075 h 59"/>
              <a:gd name="T46" fmla="*/ 86330 w 64"/>
              <a:gd name="T47" fmla="*/ 1538 h 59"/>
              <a:gd name="T48" fmla="*/ 80376 w 64"/>
              <a:gd name="T49" fmla="*/ 0 h 59"/>
              <a:gd name="T50" fmla="*/ 80376 w 64"/>
              <a:gd name="T51" fmla="*/ 0 h 59"/>
              <a:gd name="T52" fmla="*/ 14885 w 64"/>
              <a:gd name="T53" fmla="*/ 67658 h 59"/>
              <a:gd name="T54" fmla="*/ 26792 w 64"/>
              <a:gd name="T55" fmla="*/ 44593 h 59"/>
              <a:gd name="T56" fmla="*/ 37211 w 64"/>
              <a:gd name="T57" fmla="*/ 58432 h 59"/>
              <a:gd name="T58" fmla="*/ 56561 w 64"/>
              <a:gd name="T59" fmla="*/ 26141 h 59"/>
              <a:gd name="T60" fmla="*/ 80376 w 64"/>
              <a:gd name="T61" fmla="*/ 67658 h 59"/>
              <a:gd name="T62" fmla="*/ 14885 w 64"/>
              <a:gd name="T63" fmla="*/ 67658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4" h="5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10" y="59"/>
                </a:lnTo>
                <a:lnTo>
                  <a:pt x="54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4" y="0"/>
                </a:lnTo>
                <a:close/>
                <a:moveTo>
                  <a:pt x="10" y="44"/>
                </a:moveTo>
                <a:lnTo>
                  <a:pt x="18" y="29"/>
                </a:lnTo>
                <a:lnTo>
                  <a:pt x="25" y="38"/>
                </a:lnTo>
                <a:lnTo>
                  <a:pt x="38" y="17"/>
                </a:lnTo>
                <a:lnTo>
                  <a:pt x="54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AE5BC260-C5A8-4090-9D31-7F6B99BC2B2A}"/>
              </a:ext>
            </a:extLst>
          </p:cNvPr>
          <p:cNvSpPr>
            <a:spLocks/>
          </p:cNvSpPr>
          <p:nvPr/>
        </p:nvSpPr>
        <p:spPr bwMode="auto">
          <a:xfrm>
            <a:off x="9116485" y="776817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4613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5377 w 59"/>
              <a:gd name="T21" fmla="*/ 81865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5"/>
                </a:lnTo>
                <a:lnTo>
                  <a:pt x="10" y="55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19">
            <a:extLst>
              <a:ext uri="{FF2B5EF4-FFF2-40B4-BE49-F238E27FC236}">
                <a16:creationId xmlns:a16="http://schemas.microsoft.com/office/drawing/2014/main" id="{B014B822-C55D-40FC-9731-DC9A5CCC394B}"/>
              </a:ext>
            </a:extLst>
          </p:cNvPr>
          <p:cNvSpPr>
            <a:spLocks/>
          </p:cNvSpPr>
          <p:nvPr/>
        </p:nvSpPr>
        <p:spPr bwMode="auto">
          <a:xfrm>
            <a:off x="9074152" y="819151"/>
            <a:ext cx="120649" cy="127000"/>
          </a:xfrm>
          <a:custGeom>
            <a:avLst/>
            <a:gdLst>
              <a:gd name="T0" fmla="*/ 15121 w 60"/>
              <a:gd name="T1" fmla="*/ 0 h 64"/>
              <a:gd name="T2" fmla="*/ 0 w 60"/>
              <a:gd name="T3" fmla="*/ 0 h 64"/>
              <a:gd name="T4" fmla="*/ 0 w 60"/>
              <a:gd name="T5" fmla="*/ 80376 h 64"/>
              <a:gd name="T6" fmla="*/ 0 w 60"/>
              <a:gd name="T7" fmla="*/ 80376 h 64"/>
              <a:gd name="T8" fmla="*/ 3024 w 60"/>
              <a:gd name="T9" fmla="*/ 86330 h 64"/>
              <a:gd name="T10" fmla="*/ 4536 w 60"/>
              <a:gd name="T11" fmla="*/ 92284 h 64"/>
              <a:gd name="T12" fmla="*/ 10584 w 60"/>
              <a:gd name="T13" fmla="*/ 93773 h 64"/>
              <a:gd name="T14" fmla="*/ 15121 w 60"/>
              <a:gd name="T15" fmla="*/ 95261 h 64"/>
              <a:gd name="T16" fmla="*/ 90724 w 60"/>
              <a:gd name="T17" fmla="*/ 95261 h 64"/>
              <a:gd name="T18" fmla="*/ 90724 w 60"/>
              <a:gd name="T19" fmla="*/ 80376 h 64"/>
              <a:gd name="T20" fmla="*/ 15121 w 60"/>
              <a:gd name="T21" fmla="*/ 80376 h 64"/>
              <a:gd name="T22" fmla="*/ 15121 w 6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60" y="64"/>
                </a:lnTo>
                <a:lnTo>
                  <a:pt x="60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20">
            <a:extLst>
              <a:ext uri="{FF2B5EF4-FFF2-40B4-BE49-F238E27FC236}">
                <a16:creationId xmlns:a16="http://schemas.microsoft.com/office/drawing/2014/main" id="{EF872546-F537-47D1-A330-EEC5BC13ED5C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9072 w 99"/>
              <a:gd name="T7" fmla="*/ 3024 h 69"/>
              <a:gd name="T8" fmla="*/ 3024 w 99"/>
              <a:gd name="T9" fmla="*/ 4536 h 69"/>
              <a:gd name="T10" fmla="*/ 1512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1512 w 99"/>
              <a:gd name="T19" fmla="*/ 95261 h 69"/>
              <a:gd name="T20" fmla="*/ 3024 w 99"/>
              <a:gd name="T21" fmla="*/ 101309 h 69"/>
              <a:gd name="T22" fmla="*/ 9072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39111 w 99"/>
              <a:gd name="T31" fmla="*/ 102821 h 69"/>
              <a:gd name="T32" fmla="*/ 145160 w 99"/>
              <a:gd name="T33" fmla="*/ 101309 h 69"/>
              <a:gd name="T34" fmla="*/ 146672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6672 w 99"/>
              <a:gd name="T43" fmla="*/ 10585 h 69"/>
              <a:gd name="T44" fmla="*/ 145160 w 99"/>
              <a:gd name="T45" fmla="*/ 4536 h 69"/>
              <a:gd name="T46" fmla="*/ 139111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74092 w 99"/>
              <a:gd name="T53" fmla="*/ 22681 h 69"/>
              <a:gd name="T54" fmla="*/ 74092 w 99"/>
              <a:gd name="T55" fmla="*/ 22681 h 69"/>
              <a:gd name="T56" fmla="*/ 80140 w 99"/>
              <a:gd name="T57" fmla="*/ 24193 h 69"/>
              <a:gd name="T58" fmla="*/ 86189 w 99"/>
              <a:gd name="T59" fmla="*/ 27217 h 69"/>
              <a:gd name="T60" fmla="*/ 87701 w 99"/>
              <a:gd name="T61" fmla="*/ 31754 h 69"/>
              <a:gd name="T62" fmla="*/ 89213 w 99"/>
              <a:gd name="T63" fmla="*/ 37802 h 69"/>
              <a:gd name="T64" fmla="*/ 89213 w 99"/>
              <a:gd name="T65" fmla="*/ 37802 h 69"/>
              <a:gd name="T66" fmla="*/ 87701 w 99"/>
              <a:gd name="T67" fmla="*/ 43850 h 69"/>
              <a:gd name="T68" fmla="*/ 86189 w 99"/>
              <a:gd name="T69" fmla="*/ 48386 h 69"/>
              <a:gd name="T70" fmla="*/ 80140 w 99"/>
              <a:gd name="T71" fmla="*/ 51410 h 69"/>
              <a:gd name="T72" fmla="*/ 74092 w 99"/>
              <a:gd name="T73" fmla="*/ 52923 h 69"/>
              <a:gd name="T74" fmla="*/ 74092 w 99"/>
              <a:gd name="T75" fmla="*/ 52923 h 69"/>
              <a:gd name="T76" fmla="*/ 69556 w 99"/>
              <a:gd name="T77" fmla="*/ 51410 h 69"/>
              <a:gd name="T78" fmla="*/ 63507 w 99"/>
              <a:gd name="T79" fmla="*/ 48386 h 69"/>
              <a:gd name="T80" fmla="*/ 61995 w 99"/>
              <a:gd name="T81" fmla="*/ 43850 h 69"/>
              <a:gd name="T82" fmla="*/ 58971 w 99"/>
              <a:gd name="T83" fmla="*/ 37802 h 69"/>
              <a:gd name="T84" fmla="*/ 58971 w 99"/>
              <a:gd name="T85" fmla="*/ 37802 h 69"/>
              <a:gd name="T86" fmla="*/ 61995 w 99"/>
              <a:gd name="T87" fmla="*/ 31754 h 69"/>
              <a:gd name="T88" fmla="*/ 63507 w 99"/>
              <a:gd name="T89" fmla="*/ 27217 h 69"/>
              <a:gd name="T90" fmla="*/ 69556 w 99"/>
              <a:gd name="T91" fmla="*/ 24193 h 69"/>
              <a:gd name="T92" fmla="*/ 74092 w 99"/>
              <a:gd name="T93" fmla="*/ 22681 h 69"/>
              <a:gd name="T94" fmla="*/ 74092 w 99"/>
              <a:gd name="T95" fmla="*/ 22681 h 69"/>
              <a:gd name="T96" fmla="*/ 51411 w 99"/>
              <a:gd name="T97" fmla="*/ 83164 h 69"/>
              <a:gd name="T98" fmla="*/ 51411 w 99"/>
              <a:gd name="T99" fmla="*/ 83164 h 69"/>
              <a:gd name="T100" fmla="*/ 54435 w 99"/>
              <a:gd name="T101" fmla="*/ 72579 h 69"/>
              <a:gd name="T102" fmla="*/ 58971 w 99"/>
              <a:gd name="T103" fmla="*/ 68043 h 69"/>
              <a:gd name="T104" fmla="*/ 65019 w 99"/>
              <a:gd name="T105" fmla="*/ 61995 h 69"/>
              <a:gd name="T106" fmla="*/ 74092 w 99"/>
              <a:gd name="T107" fmla="*/ 60483 h 69"/>
              <a:gd name="T108" fmla="*/ 74092 w 99"/>
              <a:gd name="T109" fmla="*/ 60483 h 69"/>
              <a:gd name="T110" fmla="*/ 83164 w 99"/>
              <a:gd name="T111" fmla="*/ 61995 h 69"/>
              <a:gd name="T112" fmla="*/ 89213 w 99"/>
              <a:gd name="T113" fmla="*/ 68043 h 69"/>
              <a:gd name="T114" fmla="*/ 95261 w 99"/>
              <a:gd name="T115" fmla="*/ 72579 h 69"/>
              <a:gd name="T116" fmla="*/ 96773 w 99"/>
              <a:gd name="T117" fmla="*/ 83164 h 69"/>
              <a:gd name="T118" fmla="*/ 51411 w 99"/>
              <a:gd name="T119" fmla="*/ 83164 h 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60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89" y="69"/>
                </a:lnTo>
                <a:lnTo>
                  <a:pt x="92" y="68"/>
                </a:lnTo>
                <a:lnTo>
                  <a:pt x="96" y="67"/>
                </a:lnTo>
                <a:lnTo>
                  <a:pt x="97" y="63"/>
                </a:lnTo>
                <a:lnTo>
                  <a:pt x="99" y="60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49" y="15"/>
                </a:moveTo>
                <a:lnTo>
                  <a:pt x="49" y="15"/>
                </a:lnTo>
                <a:lnTo>
                  <a:pt x="53" y="16"/>
                </a:lnTo>
                <a:lnTo>
                  <a:pt x="57" y="18"/>
                </a:lnTo>
                <a:lnTo>
                  <a:pt x="58" y="21"/>
                </a:lnTo>
                <a:lnTo>
                  <a:pt x="59" y="25"/>
                </a:lnTo>
                <a:lnTo>
                  <a:pt x="58" y="29"/>
                </a:lnTo>
                <a:lnTo>
                  <a:pt x="57" y="32"/>
                </a:lnTo>
                <a:lnTo>
                  <a:pt x="53" y="34"/>
                </a:lnTo>
                <a:lnTo>
                  <a:pt x="49" y="35"/>
                </a:lnTo>
                <a:lnTo>
                  <a:pt x="46" y="34"/>
                </a:lnTo>
                <a:lnTo>
                  <a:pt x="42" y="32"/>
                </a:lnTo>
                <a:lnTo>
                  <a:pt x="41" y="29"/>
                </a:lnTo>
                <a:lnTo>
                  <a:pt x="39" y="25"/>
                </a:lnTo>
                <a:lnTo>
                  <a:pt x="41" y="21"/>
                </a:lnTo>
                <a:lnTo>
                  <a:pt x="42" y="18"/>
                </a:lnTo>
                <a:lnTo>
                  <a:pt x="46" y="16"/>
                </a:lnTo>
                <a:lnTo>
                  <a:pt x="49" y="15"/>
                </a:lnTo>
                <a:close/>
                <a:moveTo>
                  <a:pt x="34" y="55"/>
                </a:moveTo>
                <a:lnTo>
                  <a:pt x="34" y="55"/>
                </a:lnTo>
                <a:lnTo>
                  <a:pt x="36" y="48"/>
                </a:lnTo>
                <a:lnTo>
                  <a:pt x="39" y="45"/>
                </a:lnTo>
                <a:lnTo>
                  <a:pt x="43" y="41"/>
                </a:lnTo>
                <a:lnTo>
                  <a:pt x="49" y="40"/>
                </a:lnTo>
                <a:lnTo>
                  <a:pt x="55" y="41"/>
                </a:lnTo>
                <a:lnTo>
                  <a:pt x="59" y="45"/>
                </a:lnTo>
                <a:lnTo>
                  <a:pt x="63" y="48"/>
                </a:lnTo>
                <a:lnTo>
                  <a:pt x="64" y="55"/>
                </a:lnTo>
                <a:lnTo>
                  <a:pt x="3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21">
            <a:extLst>
              <a:ext uri="{FF2B5EF4-FFF2-40B4-BE49-F238E27FC236}">
                <a16:creationId xmlns:a16="http://schemas.microsoft.com/office/drawing/2014/main" id="{86300ACB-DF51-4521-9646-E967CDBF0FBA}"/>
              </a:ext>
            </a:extLst>
          </p:cNvPr>
          <p:cNvSpPr>
            <a:spLocks noEditPoints="1"/>
          </p:cNvSpPr>
          <p:nvPr/>
        </p:nvSpPr>
        <p:spPr bwMode="auto">
          <a:xfrm>
            <a:off x="10549467" y="745067"/>
            <a:ext cx="139700" cy="201084"/>
          </a:xfrm>
          <a:custGeom>
            <a:avLst/>
            <a:gdLst>
              <a:gd name="T0" fmla="*/ 89428 w 70"/>
              <a:gd name="T1" fmla="*/ 0 h 98"/>
              <a:gd name="T2" fmla="*/ 14905 w 70"/>
              <a:gd name="T3" fmla="*/ 0 h 98"/>
              <a:gd name="T4" fmla="*/ 14905 w 70"/>
              <a:gd name="T5" fmla="*/ 0 h 98"/>
              <a:gd name="T6" fmla="*/ 10433 w 70"/>
              <a:gd name="T7" fmla="*/ 1528 h 98"/>
              <a:gd name="T8" fmla="*/ 4471 w 70"/>
              <a:gd name="T9" fmla="*/ 3055 h 98"/>
              <a:gd name="T10" fmla="*/ 2981 w 70"/>
              <a:gd name="T11" fmla="*/ 9165 h 98"/>
              <a:gd name="T12" fmla="*/ 0 w 70"/>
              <a:gd name="T13" fmla="*/ 13748 h 98"/>
              <a:gd name="T14" fmla="*/ 0 w 70"/>
              <a:gd name="T15" fmla="*/ 134421 h 98"/>
              <a:gd name="T16" fmla="*/ 0 w 70"/>
              <a:gd name="T17" fmla="*/ 134421 h 98"/>
              <a:gd name="T18" fmla="*/ 2981 w 70"/>
              <a:gd name="T19" fmla="*/ 140531 h 98"/>
              <a:gd name="T20" fmla="*/ 4471 w 70"/>
              <a:gd name="T21" fmla="*/ 146641 h 98"/>
              <a:gd name="T22" fmla="*/ 10433 w 70"/>
              <a:gd name="T23" fmla="*/ 148168 h 98"/>
              <a:gd name="T24" fmla="*/ 14905 w 70"/>
              <a:gd name="T25" fmla="*/ 149696 h 98"/>
              <a:gd name="T26" fmla="*/ 89428 w 70"/>
              <a:gd name="T27" fmla="*/ 149696 h 98"/>
              <a:gd name="T28" fmla="*/ 89428 w 70"/>
              <a:gd name="T29" fmla="*/ 149696 h 98"/>
              <a:gd name="T30" fmla="*/ 93900 w 70"/>
              <a:gd name="T31" fmla="*/ 148168 h 98"/>
              <a:gd name="T32" fmla="*/ 99862 w 70"/>
              <a:gd name="T33" fmla="*/ 146641 h 98"/>
              <a:gd name="T34" fmla="*/ 101352 w 70"/>
              <a:gd name="T35" fmla="*/ 140531 h 98"/>
              <a:gd name="T36" fmla="*/ 104333 w 70"/>
              <a:gd name="T37" fmla="*/ 134421 h 98"/>
              <a:gd name="T38" fmla="*/ 104333 w 70"/>
              <a:gd name="T39" fmla="*/ 13748 h 98"/>
              <a:gd name="T40" fmla="*/ 104333 w 70"/>
              <a:gd name="T41" fmla="*/ 13748 h 98"/>
              <a:gd name="T42" fmla="*/ 101352 w 70"/>
              <a:gd name="T43" fmla="*/ 9165 h 98"/>
              <a:gd name="T44" fmla="*/ 99862 w 70"/>
              <a:gd name="T45" fmla="*/ 3055 h 98"/>
              <a:gd name="T46" fmla="*/ 93900 w 70"/>
              <a:gd name="T47" fmla="*/ 1528 h 98"/>
              <a:gd name="T48" fmla="*/ 89428 w 70"/>
              <a:gd name="T49" fmla="*/ 0 h 98"/>
              <a:gd name="T50" fmla="*/ 89428 w 70"/>
              <a:gd name="T51" fmla="*/ 0 h 98"/>
              <a:gd name="T52" fmla="*/ 52167 w 70"/>
              <a:gd name="T53" fmla="*/ 44298 h 98"/>
              <a:gd name="T54" fmla="*/ 52167 w 70"/>
              <a:gd name="T55" fmla="*/ 44298 h 98"/>
              <a:gd name="T56" fmla="*/ 58128 w 70"/>
              <a:gd name="T57" fmla="*/ 45825 h 98"/>
              <a:gd name="T58" fmla="*/ 62600 w 70"/>
              <a:gd name="T59" fmla="*/ 48880 h 98"/>
              <a:gd name="T60" fmla="*/ 65581 w 70"/>
              <a:gd name="T61" fmla="*/ 53463 h 98"/>
              <a:gd name="T62" fmla="*/ 67071 w 70"/>
              <a:gd name="T63" fmla="*/ 59573 h 98"/>
              <a:gd name="T64" fmla="*/ 67071 w 70"/>
              <a:gd name="T65" fmla="*/ 59573 h 98"/>
              <a:gd name="T66" fmla="*/ 65581 w 70"/>
              <a:gd name="T67" fmla="*/ 65683 h 98"/>
              <a:gd name="T68" fmla="*/ 62600 w 70"/>
              <a:gd name="T69" fmla="*/ 70265 h 98"/>
              <a:gd name="T70" fmla="*/ 58128 w 70"/>
              <a:gd name="T71" fmla="*/ 73320 h 98"/>
              <a:gd name="T72" fmla="*/ 52167 w 70"/>
              <a:gd name="T73" fmla="*/ 74848 h 98"/>
              <a:gd name="T74" fmla="*/ 52167 w 70"/>
              <a:gd name="T75" fmla="*/ 74848 h 98"/>
              <a:gd name="T76" fmla="*/ 46205 w 70"/>
              <a:gd name="T77" fmla="*/ 73320 h 98"/>
              <a:gd name="T78" fmla="*/ 41733 w 70"/>
              <a:gd name="T79" fmla="*/ 70265 h 98"/>
              <a:gd name="T80" fmla="*/ 38752 w 70"/>
              <a:gd name="T81" fmla="*/ 65683 h 98"/>
              <a:gd name="T82" fmla="*/ 37262 w 70"/>
              <a:gd name="T83" fmla="*/ 59573 h 98"/>
              <a:gd name="T84" fmla="*/ 37262 w 70"/>
              <a:gd name="T85" fmla="*/ 59573 h 98"/>
              <a:gd name="T86" fmla="*/ 38752 w 70"/>
              <a:gd name="T87" fmla="*/ 53463 h 98"/>
              <a:gd name="T88" fmla="*/ 41733 w 70"/>
              <a:gd name="T89" fmla="*/ 48880 h 98"/>
              <a:gd name="T90" fmla="*/ 46205 w 70"/>
              <a:gd name="T91" fmla="*/ 45825 h 98"/>
              <a:gd name="T92" fmla="*/ 52167 w 70"/>
              <a:gd name="T93" fmla="*/ 44298 h 98"/>
              <a:gd name="T94" fmla="*/ 52167 w 70"/>
              <a:gd name="T95" fmla="*/ 44298 h 98"/>
              <a:gd name="T96" fmla="*/ 29809 w 70"/>
              <a:gd name="T97" fmla="*/ 105398 h 98"/>
              <a:gd name="T98" fmla="*/ 29809 w 70"/>
              <a:gd name="T99" fmla="*/ 105398 h 98"/>
              <a:gd name="T100" fmla="*/ 31300 w 70"/>
              <a:gd name="T101" fmla="*/ 94706 h 98"/>
              <a:gd name="T102" fmla="*/ 37262 w 70"/>
              <a:gd name="T103" fmla="*/ 90123 h 98"/>
              <a:gd name="T104" fmla="*/ 43224 w 70"/>
              <a:gd name="T105" fmla="*/ 84013 h 98"/>
              <a:gd name="T106" fmla="*/ 52167 w 70"/>
              <a:gd name="T107" fmla="*/ 82486 h 98"/>
              <a:gd name="T108" fmla="*/ 52167 w 70"/>
              <a:gd name="T109" fmla="*/ 82486 h 98"/>
              <a:gd name="T110" fmla="*/ 61109 w 70"/>
              <a:gd name="T111" fmla="*/ 84013 h 98"/>
              <a:gd name="T112" fmla="*/ 67071 w 70"/>
              <a:gd name="T113" fmla="*/ 90123 h 98"/>
              <a:gd name="T114" fmla="*/ 73033 w 70"/>
              <a:gd name="T115" fmla="*/ 94706 h 98"/>
              <a:gd name="T116" fmla="*/ 74524 w 70"/>
              <a:gd name="T117" fmla="*/ 105398 h 98"/>
              <a:gd name="T118" fmla="*/ 29809 w 70"/>
              <a:gd name="T119" fmla="*/ 105398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" h="98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70" y="88"/>
                </a:lnTo>
                <a:lnTo>
                  <a:pt x="70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9" y="30"/>
                </a:lnTo>
                <a:lnTo>
                  <a:pt x="42" y="32"/>
                </a:lnTo>
                <a:lnTo>
                  <a:pt x="44" y="35"/>
                </a:lnTo>
                <a:lnTo>
                  <a:pt x="45" y="39"/>
                </a:lnTo>
                <a:lnTo>
                  <a:pt x="44" y="43"/>
                </a:lnTo>
                <a:lnTo>
                  <a:pt x="42" y="46"/>
                </a:lnTo>
                <a:lnTo>
                  <a:pt x="39" y="48"/>
                </a:lnTo>
                <a:lnTo>
                  <a:pt x="35" y="49"/>
                </a:lnTo>
                <a:lnTo>
                  <a:pt x="31" y="48"/>
                </a:lnTo>
                <a:lnTo>
                  <a:pt x="28" y="46"/>
                </a:lnTo>
                <a:lnTo>
                  <a:pt x="26" y="43"/>
                </a:lnTo>
                <a:lnTo>
                  <a:pt x="25" y="39"/>
                </a:lnTo>
                <a:lnTo>
                  <a:pt x="26" y="35"/>
                </a:lnTo>
                <a:lnTo>
                  <a:pt x="28" y="32"/>
                </a:lnTo>
                <a:lnTo>
                  <a:pt x="31" y="30"/>
                </a:lnTo>
                <a:lnTo>
                  <a:pt x="35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1" y="62"/>
                </a:lnTo>
                <a:lnTo>
                  <a:pt x="25" y="59"/>
                </a:lnTo>
                <a:lnTo>
                  <a:pt x="29" y="55"/>
                </a:lnTo>
                <a:lnTo>
                  <a:pt x="35" y="54"/>
                </a:lnTo>
                <a:lnTo>
                  <a:pt x="41" y="55"/>
                </a:lnTo>
                <a:lnTo>
                  <a:pt x="45" y="59"/>
                </a:lnTo>
                <a:lnTo>
                  <a:pt x="49" y="62"/>
                </a:lnTo>
                <a:lnTo>
                  <a:pt x="50" y="6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22">
            <a:extLst>
              <a:ext uri="{FF2B5EF4-FFF2-40B4-BE49-F238E27FC236}">
                <a16:creationId xmlns:a16="http://schemas.microsoft.com/office/drawing/2014/main" id="{9159A1C2-DA4C-431B-A4A8-989972665D94}"/>
              </a:ext>
            </a:extLst>
          </p:cNvPr>
          <p:cNvSpPr>
            <a:spLocks/>
          </p:cNvSpPr>
          <p:nvPr/>
        </p:nvSpPr>
        <p:spPr bwMode="auto">
          <a:xfrm>
            <a:off x="9643534" y="82338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2228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2228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323">
            <a:extLst>
              <a:ext uri="{FF2B5EF4-FFF2-40B4-BE49-F238E27FC236}">
                <a16:creationId xmlns:a16="http://schemas.microsoft.com/office/drawing/2014/main" id="{3B0F7144-F680-49BD-8F55-6C982BD1D3E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745067"/>
            <a:ext cx="198967" cy="201084"/>
          </a:xfrm>
          <a:custGeom>
            <a:avLst/>
            <a:gdLst>
              <a:gd name="T0" fmla="*/ 15121 w 99"/>
              <a:gd name="T1" fmla="*/ 0 h 98"/>
              <a:gd name="T2" fmla="*/ 9072 w 99"/>
              <a:gd name="T3" fmla="*/ 1528 h 98"/>
              <a:gd name="T4" fmla="*/ 1512 w 99"/>
              <a:gd name="T5" fmla="*/ 9165 h 98"/>
              <a:gd name="T6" fmla="*/ 0 w 99"/>
              <a:gd name="T7" fmla="*/ 134421 h 98"/>
              <a:gd name="T8" fmla="*/ 1512 w 99"/>
              <a:gd name="T9" fmla="*/ 140531 h 98"/>
              <a:gd name="T10" fmla="*/ 9072 w 99"/>
              <a:gd name="T11" fmla="*/ 148168 h 98"/>
              <a:gd name="T12" fmla="*/ 134575 w 99"/>
              <a:gd name="T13" fmla="*/ 149696 h 98"/>
              <a:gd name="T14" fmla="*/ 140624 w 99"/>
              <a:gd name="T15" fmla="*/ 148168 h 98"/>
              <a:gd name="T16" fmla="*/ 148184 w 99"/>
              <a:gd name="T17" fmla="*/ 140531 h 98"/>
              <a:gd name="T18" fmla="*/ 149696 w 99"/>
              <a:gd name="T19" fmla="*/ 13748 h 98"/>
              <a:gd name="T20" fmla="*/ 148184 w 99"/>
              <a:gd name="T21" fmla="*/ 9165 h 98"/>
              <a:gd name="T22" fmla="*/ 140624 w 99"/>
              <a:gd name="T23" fmla="*/ 1528 h 98"/>
              <a:gd name="T24" fmla="*/ 134575 w 99"/>
              <a:gd name="T25" fmla="*/ 0 h 98"/>
              <a:gd name="T26" fmla="*/ 15121 w 99"/>
              <a:gd name="T27" fmla="*/ 29023 h 98"/>
              <a:gd name="T28" fmla="*/ 18145 w 99"/>
              <a:gd name="T29" fmla="*/ 18330 h 98"/>
              <a:gd name="T30" fmla="*/ 30242 w 99"/>
              <a:gd name="T31" fmla="*/ 13748 h 98"/>
              <a:gd name="T32" fmla="*/ 60483 w 99"/>
              <a:gd name="T33" fmla="*/ 29023 h 98"/>
              <a:gd name="T34" fmla="*/ 30242 w 99"/>
              <a:gd name="T35" fmla="*/ 59573 h 98"/>
              <a:gd name="T36" fmla="*/ 15121 w 99"/>
              <a:gd name="T37" fmla="*/ 29023 h 98"/>
              <a:gd name="T38" fmla="*/ 30242 w 99"/>
              <a:gd name="T39" fmla="*/ 134421 h 98"/>
              <a:gd name="T40" fmla="*/ 24193 w 99"/>
              <a:gd name="T41" fmla="*/ 132893 h 98"/>
              <a:gd name="T42" fmla="*/ 16633 w 99"/>
              <a:gd name="T43" fmla="*/ 125256 h 98"/>
              <a:gd name="T44" fmla="*/ 15121 w 99"/>
              <a:gd name="T45" fmla="*/ 90123 h 98"/>
              <a:gd name="T46" fmla="*/ 30242 w 99"/>
              <a:gd name="T47" fmla="*/ 119146 h 98"/>
              <a:gd name="T48" fmla="*/ 60483 w 99"/>
              <a:gd name="T49" fmla="*/ 134421 h 98"/>
              <a:gd name="T50" fmla="*/ 66532 w 99"/>
              <a:gd name="T51" fmla="*/ 119146 h 98"/>
              <a:gd name="T52" fmla="*/ 66532 w 99"/>
              <a:gd name="T53" fmla="*/ 102343 h 98"/>
              <a:gd name="T54" fmla="*/ 54435 w 99"/>
              <a:gd name="T55" fmla="*/ 94706 h 98"/>
              <a:gd name="T56" fmla="*/ 46875 w 99"/>
              <a:gd name="T57" fmla="*/ 82486 h 98"/>
              <a:gd name="T58" fmla="*/ 30242 w 99"/>
              <a:gd name="T59" fmla="*/ 67210 h 98"/>
              <a:gd name="T60" fmla="*/ 46875 w 99"/>
              <a:gd name="T61" fmla="*/ 67210 h 98"/>
              <a:gd name="T62" fmla="*/ 54435 w 99"/>
              <a:gd name="T63" fmla="*/ 53463 h 98"/>
              <a:gd name="T64" fmla="*/ 66532 w 99"/>
              <a:gd name="T65" fmla="*/ 45825 h 98"/>
              <a:gd name="T66" fmla="*/ 81652 w 99"/>
              <a:gd name="T67" fmla="*/ 29023 h 98"/>
              <a:gd name="T68" fmla="*/ 81652 w 99"/>
              <a:gd name="T69" fmla="*/ 45825 h 98"/>
              <a:gd name="T70" fmla="*/ 95261 w 99"/>
              <a:gd name="T71" fmla="*/ 53463 h 98"/>
              <a:gd name="T72" fmla="*/ 102821 w 99"/>
              <a:gd name="T73" fmla="*/ 67210 h 98"/>
              <a:gd name="T74" fmla="*/ 119454 w 99"/>
              <a:gd name="T75" fmla="*/ 82486 h 98"/>
              <a:gd name="T76" fmla="*/ 102821 w 99"/>
              <a:gd name="T77" fmla="*/ 82486 h 98"/>
              <a:gd name="T78" fmla="*/ 95261 w 99"/>
              <a:gd name="T79" fmla="*/ 94706 h 98"/>
              <a:gd name="T80" fmla="*/ 81652 w 99"/>
              <a:gd name="T81" fmla="*/ 102343 h 98"/>
              <a:gd name="T82" fmla="*/ 134575 w 99"/>
              <a:gd name="T83" fmla="*/ 119146 h 98"/>
              <a:gd name="T84" fmla="*/ 133063 w 99"/>
              <a:gd name="T85" fmla="*/ 125256 h 98"/>
              <a:gd name="T86" fmla="*/ 125503 w 99"/>
              <a:gd name="T87" fmla="*/ 132893 h 98"/>
              <a:gd name="T88" fmla="*/ 89213 w 99"/>
              <a:gd name="T89" fmla="*/ 134421 h 98"/>
              <a:gd name="T90" fmla="*/ 119454 w 99"/>
              <a:gd name="T91" fmla="*/ 119146 h 98"/>
              <a:gd name="T92" fmla="*/ 134575 w 99"/>
              <a:gd name="T93" fmla="*/ 90123 h 98"/>
              <a:gd name="T94" fmla="*/ 134575 w 99"/>
              <a:gd name="T95" fmla="*/ 59573 h 98"/>
              <a:gd name="T96" fmla="*/ 119454 w 99"/>
              <a:gd name="T97" fmla="*/ 29023 h 98"/>
              <a:gd name="T98" fmla="*/ 89213 w 99"/>
              <a:gd name="T99" fmla="*/ 13748 h 98"/>
              <a:gd name="T100" fmla="*/ 119454 w 99"/>
              <a:gd name="T101" fmla="*/ 13748 h 98"/>
              <a:gd name="T102" fmla="*/ 130039 w 99"/>
              <a:gd name="T103" fmla="*/ 18330 h 98"/>
              <a:gd name="T104" fmla="*/ 134575 w 99"/>
              <a:gd name="T105" fmla="*/ 29023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8"/>
                </a:lnTo>
                <a:lnTo>
                  <a:pt x="99" y="9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40" y="9"/>
                </a:lnTo>
                <a:lnTo>
                  <a:pt x="40" y="19"/>
                </a:lnTo>
                <a:lnTo>
                  <a:pt x="20" y="19"/>
                </a:lnTo>
                <a:lnTo>
                  <a:pt x="20" y="39"/>
                </a:lnTo>
                <a:lnTo>
                  <a:pt x="10" y="39"/>
                </a:lnTo>
                <a:lnTo>
                  <a:pt x="10" y="19"/>
                </a:lnTo>
                <a:close/>
                <a:moveTo>
                  <a:pt x="40" y="88"/>
                </a:moveTo>
                <a:lnTo>
                  <a:pt x="20" y="88"/>
                </a:lnTo>
                <a:lnTo>
                  <a:pt x="16" y="87"/>
                </a:lnTo>
                <a:lnTo>
                  <a:pt x="12" y="86"/>
                </a:lnTo>
                <a:lnTo>
                  <a:pt x="11" y="82"/>
                </a:lnTo>
                <a:lnTo>
                  <a:pt x="10" y="78"/>
                </a:lnTo>
                <a:lnTo>
                  <a:pt x="10" y="59"/>
                </a:lnTo>
                <a:lnTo>
                  <a:pt x="20" y="59"/>
                </a:lnTo>
                <a:lnTo>
                  <a:pt x="2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54" y="78"/>
                </a:moveTo>
                <a:lnTo>
                  <a:pt x="44" y="78"/>
                </a:lnTo>
                <a:lnTo>
                  <a:pt x="44" y="67"/>
                </a:lnTo>
                <a:lnTo>
                  <a:pt x="40" y="66"/>
                </a:lnTo>
                <a:lnTo>
                  <a:pt x="36" y="62"/>
                </a:lnTo>
                <a:lnTo>
                  <a:pt x="32" y="59"/>
                </a:lnTo>
                <a:lnTo>
                  <a:pt x="31" y="54"/>
                </a:lnTo>
                <a:lnTo>
                  <a:pt x="20" y="54"/>
                </a:lnTo>
                <a:lnTo>
                  <a:pt x="20" y="44"/>
                </a:lnTo>
                <a:lnTo>
                  <a:pt x="31" y="44"/>
                </a:lnTo>
                <a:lnTo>
                  <a:pt x="32" y="39"/>
                </a:lnTo>
                <a:lnTo>
                  <a:pt x="36" y="35"/>
                </a:lnTo>
                <a:lnTo>
                  <a:pt x="40" y="32"/>
                </a:lnTo>
                <a:lnTo>
                  <a:pt x="44" y="30"/>
                </a:lnTo>
                <a:lnTo>
                  <a:pt x="44" y="19"/>
                </a:lnTo>
                <a:lnTo>
                  <a:pt x="54" y="19"/>
                </a:lnTo>
                <a:lnTo>
                  <a:pt x="54" y="30"/>
                </a:lnTo>
                <a:lnTo>
                  <a:pt x="59" y="32"/>
                </a:lnTo>
                <a:lnTo>
                  <a:pt x="63" y="35"/>
                </a:lnTo>
                <a:lnTo>
                  <a:pt x="67" y="39"/>
                </a:lnTo>
                <a:lnTo>
                  <a:pt x="68" y="44"/>
                </a:lnTo>
                <a:lnTo>
                  <a:pt x="79" y="44"/>
                </a:lnTo>
                <a:lnTo>
                  <a:pt x="79" y="54"/>
                </a:lnTo>
                <a:lnTo>
                  <a:pt x="68" y="54"/>
                </a:lnTo>
                <a:lnTo>
                  <a:pt x="67" y="59"/>
                </a:lnTo>
                <a:lnTo>
                  <a:pt x="63" y="62"/>
                </a:lnTo>
                <a:lnTo>
                  <a:pt x="59" y="66"/>
                </a:lnTo>
                <a:lnTo>
                  <a:pt x="54" y="67"/>
                </a:lnTo>
                <a:lnTo>
                  <a:pt x="54" y="78"/>
                </a:lnTo>
                <a:close/>
                <a:moveTo>
                  <a:pt x="89" y="78"/>
                </a:moveTo>
                <a:lnTo>
                  <a:pt x="89" y="78"/>
                </a:lnTo>
                <a:lnTo>
                  <a:pt x="88" y="82"/>
                </a:lnTo>
                <a:lnTo>
                  <a:pt x="86" y="86"/>
                </a:lnTo>
                <a:lnTo>
                  <a:pt x="83" y="87"/>
                </a:lnTo>
                <a:lnTo>
                  <a:pt x="79" y="88"/>
                </a:lnTo>
                <a:lnTo>
                  <a:pt x="59" y="88"/>
                </a:lnTo>
                <a:lnTo>
                  <a:pt x="59" y="78"/>
                </a:lnTo>
                <a:lnTo>
                  <a:pt x="79" y="78"/>
                </a:lnTo>
                <a:lnTo>
                  <a:pt x="79" y="59"/>
                </a:lnTo>
                <a:lnTo>
                  <a:pt x="89" y="59"/>
                </a:lnTo>
                <a:lnTo>
                  <a:pt x="89" y="78"/>
                </a:lnTo>
                <a:close/>
                <a:moveTo>
                  <a:pt x="89" y="39"/>
                </a:moveTo>
                <a:lnTo>
                  <a:pt x="79" y="39"/>
                </a:lnTo>
                <a:lnTo>
                  <a:pt x="79" y="19"/>
                </a:lnTo>
                <a:lnTo>
                  <a:pt x="59" y="19"/>
                </a:lnTo>
                <a:lnTo>
                  <a:pt x="59" y="9"/>
                </a:lnTo>
                <a:lnTo>
                  <a:pt x="79" y="9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324">
            <a:extLst>
              <a:ext uri="{FF2B5EF4-FFF2-40B4-BE49-F238E27FC236}">
                <a16:creationId xmlns:a16="http://schemas.microsoft.com/office/drawing/2014/main" id="{F297B820-291D-4BB5-9DB7-D18B887F2794}"/>
              </a:ext>
            </a:extLst>
          </p:cNvPr>
          <p:cNvSpPr>
            <a:spLocks/>
          </p:cNvSpPr>
          <p:nvPr/>
        </p:nvSpPr>
        <p:spPr bwMode="auto">
          <a:xfrm>
            <a:off x="7683500" y="1327152"/>
            <a:ext cx="162984" cy="95249"/>
          </a:xfrm>
          <a:custGeom>
            <a:avLst/>
            <a:gdLst>
              <a:gd name="T0" fmla="*/ 114727 w 79"/>
              <a:gd name="T1" fmla="*/ 16293 h 49"/>
              <a:gd name="T2" fmla="*/ 91472 w 79"/>
              <a:gd name="T3" fmla="*/ 23699 h 49"/>
              <a:gd name="T4" fmla="*/ 91472 w 79"/>
              <a:gd name="T5" fmla="*/ 13331 h 49"/>
              <a:gd name="T6" fmla="*/ 91472 w 79"/>
              <a:gd name="T7" fmla="*/ 13331 h 49"/>
              <a:gd name="T8" fmla="*/ 89921 w 79"/>
              <a:gd name="T9" fmla="*/ 8887 h 49"/>
              <a:gd name="T10" fmla="*/ 86821 w 79"/>
              <a:gd name="T11" fmla="*/ 2962 h 49"/>
              <a:gd name="T12" fmla="*/ 82169 w 79"/>
              <a:gd name="T13" fmla="*/ 1481 h 49"/>
              <a:gd name="T14" fmla="*/ 75968 w 79"/>
              <a:gd name="T15" fmla="*/ 0 h 49"/>
              <a:gd name="T16" fmla="*/ 15504 w 79"/>
              <a:gd name="T17" fmla="*/ 0 h 49"/>
              <a:gd name="T18" fmla="*/ 15504 w 79"/>
              <a:gd name="T19" fmla="*/ 0 h 49"/>
              <a:gd name="T20" fmla="*/ 9302 w 79"/>
              <a:gd name="T21" fmla="*/ 1481 h 49"/>
              <a:gd name="T22" fmla="*/ 3101 w 79"/>
              <a:gd name="T23" fmla="*/ 2962 h 49"/>
              <a:gd name="T24" fmla="*/ 1550 w 79"/>
              <a:gd name="T25" fmla="*/ 8887 h 49"/>
              <a:gd name="T26" fmla="*/ 0 w 79"/>
              <a:gd name="T27" fmla="*/ 13331 h 49"/>
              <a:gd name="T28" fmla="*/ 0 w 79"/>
              <a:gd name="T29" fmla="*/ 57767 h 49"/>
              <a:gd name="T30" fmla="*/ 0 w 79"/>
              <a:gd name="T31" fmla="*/ 57767 h 49"/>
              <a:gd name="T32" fmla="*/ 1550 w 79"/>
              <a:gd name="T33" fmla="*/ 63692 h 49"/>
              <a:gd name="T34" fmla="*/ 3101 w 79"/>
              <a:gd name="T35" fmla="*/ 68135 h 49"/>
              <a:gd name="T36" fmla="*/ 9302 w 79"/>
              <a:gd name="T37" fmla="*/ 71098 h 49"/>
              <a:gd name="T38" fmla="*/ 15504 w 79"/>
              <a:gd name="T39" fmla="*/ 72579 h 49"/>
              <a:gd name="T40" fmla="*/ 75968 w 79"/>
              <a:gd name="T41" fmla="*/ 72579 h 49"/>
              <a:gd name="T42" fmla="*/ 75968 w 79"/>
              <a:gd name="T43" fmla="*/ 72579 h 49"/>
              <a:gd name="T44" fmla="*/ 82169 w 79"/>
              <a:gd name="T45" fmla="*/ 71098 h 49"/>
              <a:gd name="T46" fmla="*/ 86821 w 79"/>
              <a:gd name="T47" fmla="*/ 68135 h 49"/>
              <a:gd name="T48" fmla="*/ 89921 w 79"/>
              <a:gd name="T49" fmla="*/ 63692 h 49"/>
              <a:gd name="T50" fmla="*/ 91472 w 79"/>
              <a:gd name="T51" fmla="*/ 57767 h 49"/>
              <a:gd name="T52" fmla="*/ 91472 w 79"/>
              <a:gd name="T53" fmla="*/ 48880 h 49"/>
              <a:gd name="T54" fmla="*/ 114727 w 79"/>
              <a:gd name="T55" fmla="*/ 56286 h 49"/>
              <a:gd name="T56" fmla="*/ 114727 w 79"/>
              <a:gd name="T57" fmla="*/ 56286 h 49"/>
              <a:gd name="T58" fmla="*/ 117828 w 79"/>
              <a:gd name="T59" fmla="*/ 56286 h 49"/>
              <a:gd name="T60" fmla="*/ 119378 w 79"/>
              <a:gd name="T61" fmla="*/ 54805 h 49"/>
              <a:gd name="T62" fmla="*/ 122479 w 79"/>
              <a:gd name="T63" fmla="*/ 51842 h 49"/>
              <a:gd name="T64" fmla="*/ 122479 w 79"/>
              <a:gd name="T65" fmla="*/ 50361 h 49"/>
              <a:gd name="T66" fmla="*/ 122479 w 79"/>
              <a:gd name="T67" fmla="*/ 20737 h 49"/>
              <a:gd name="T68" fmla="*/ 122479 w 79"/>
              <a:gd name="T69" fmla="*/ 20737 h 49"/>
              <a:gd name="T70" fmla="*/ 122479 w 79"/>
              <a:gd name="T71" fmla="*/ 19256 h 49"/>
              <a:gd name="T72" fmla="*/ 119378 w 79"/>
              <a:gd name="T73" fmla="*/ 17774 h 49"/>
              <a:gd name="T74" fmla="*/ 117828 w 79"/>
              <a:gd name="T75" fmla="*/ 16293 h 49"/>
              <a:gd name="T76" fmla="*/ 114727 w 79"/>
              <a:gd name="T77" fmla="*/ 16293 h 49"/>
              <a:gd name="T78" fmla="*/ 114727 w 79"/>
              <a:gd name="T79" fmla="*/ 16293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49">
                <a:moveTo>
                  <a:pt x="74" y="11"/>
                </a:moveTo>
                <a:lnTo>
                  <a:pt x="59" y="16"/>
                </a:lnTo>
                <a:lnTo>
                  <a:pt x="59" y="9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2" y="46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53" y="48"/>
                </a:lnTo>
                <a:lnTo>
                  <a:pt x="56" y="46"/>
                </a:lnTo>
                <a:lnTo>
                  <a:pt x="58" y="43"/>
                </a:lnTo>
                <a:lnTo>
                  <a:pt x="59" y="39"/>
                </a:lnTo>
                <a:lnTo>
                  <a:pt x="59" y="33"/>
                </a:lnTo>
                <a:lnTo>
                  <a:pt x="74" y="38"/>
                </a:lnTo>
                <a:lnTo>
                  <a:pt x="76" y="38"/>
                </a:lnTo>
                <a:lnTo>
                  <a:pt x="77" y="37"/>
                </a:lnTo>
                <a:lnTo>
                  <a:pt x="79" y="35"/>
                </a:lnTo>
                <a:lnTo>
                  <a:pt x="79" y="34"/>
                </a:lnTo>
                <a:lnTo>
                  <a:pt x="79" y="14"/>
                </a:lnTo>
                <a:lnTo>
                  <a:pt x="79" y="13"/>
                </a:lnTo>
                <a:lnTo>
                  <a:pt x="77" y="12"/>
                </a:lnTo>
                <a:lnTo>
                  <a:pt x="76" y="11"/>
                </a:lnTo>
                <a:lnTo>
                  <a:pt x="74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325">
            <a:extLst>
              <a:ext uri="{FF2B5EF4-FFF2-40B4-BE49-F238E27FC236}">
                <a16:creationId xmlns:a16="http://schemas.microsoft.com/office/drawing/2014/main" id="{F535F17D-B0D3-4D82-BD78-495D1F9CD2EE}"/>
              </a:ext>
            </a:extLst>
          </p:cNvPr>
          <p:cNvSpPr>
            <a:spLocks/>
          </p:cNvSpPr>
          <p:nvPr/>
        </p:nvSpPr>
        <p:spPr bwMode="auto">
          <a:xfrm>
            <a:off x="7653867" y="1236134"/>
            <a:ext cx="78317" cy="78317"/>
          </a:xfrm>
          <a:custGeom>
            <a:avLst/>
            <a:gdLst>
              <a:gd name="T0" fmla="*/ 58971 w 39"/>
              <a:gd name="T1" fmla="*/ 29486 h 40"/>
              <a:gd name="T2" fmla="*/ 58971 w 39"/>
              <a:gd name="T3" fmla="*/ 29486 h 40"/>
              <a:gd name="T4" fmla="*/ 58971 w 39"/>
              <a:gd name="T5" fmla="*/ 23588 h 40"/>
              <a:gd name="T6" fmla="*/ 57459 w 39"/>
              <a:gd name="T7" fmla="*/ 17691 h 40"/>
              <a:gd name="T8" fmla="*/ 49899 w 39"/>
              <a:gd name="T9" fmla="*/ 8846 h 40"/>
              <a:gd name="T10" fmla="*/ 40826 w 39"/>
              <a:gd name="T11" fmla="*/ 1474 h 40"/>
              <a:gd name="T12" fmla="*/ 34778 w 39"/>
              <a:gd name="T13" fmla="*/ 0 h 40"/>
              <a:gd name="T14" fmla="*/ 30242 w 39"/>
              <a:gd name="T15" fmla="*/ 0 h 40"/>
              <a:gd name="T16" fmla="*/ 30242 w 39"/>
              <a:gd name="T17" fmla="*/ 0 h 40"/>
              <a:gd name="T18" fmla="*/ 24193 w 39"/>
              <a:gd name="T19" fmla="*/ 0 h 40"/>
              <a:gd name="T20" fmla="*/ 18145 w 39"/>
              <a:gd name="T21" fmla="*/ 1474 h 40"/>
              <a:gd name="T22" fmla="*/ 9072 w 39"/>
              <a:gd name="T23" fmla="*/ 8846 h 40"/>
              <a:gd name="T24" fmla="*/ 1512 w 39"/>
              <a:gd name="T25" fmla="*/ 17691 h 40"/>
              <a:gd name="T26" fmla="*/ 0 w 39"/>
              <a:gd name="T27" fmla="*/ 23588 h 40"/>
              <a:gd name="T28" fmla="*/ 0 w 39"/>
              <a:gd name="T29" fmla="*/ 29486 h 40"/>
              <a:gd name="T30" fmla="*/ 0 w 39"/>
              <a:gd name="T31" fmla="*/ 29486 h 40"/>
              <a:gd name="T32" fmla="*/ 0 w 39"/>
              <a:gd name="T33" fmla="*/ 35383 h 40"/>
              <a:gd name="T34" fmla="*/ 1512 w 39"/>
              <a:gd name="T35" fmla="*/ 39805 h 40"/>
              <a:gd name="T36" fmla="*/ 9072 w 39"/>
              <a:gd name="T37" fmla="*/ 48651 h 40"/>
              <a:gd name="T38" fmla="*/ 18145 w 39"/>
              <a:gd name="T39" fmla="*/ 56022 h 40"/>
              <a:gd name="T40" fmla="*/ 24193 w 39"/>
              <a:gd name="T41" fmla="*/ 58971 h 40"/>
              <a:gd name="T42" fmla="*/ 30242 w 39"/>
              <a:gd name="T43" fmla="*/ 58971 h 40"/>
              <a:gd name="T44" fmla="*/ 30242 w 39"/>
              <a:gd name="T45" fmla="*/ 58971 h 40"/>
              <a:gd name="T46" fmla="*/ 34778 w 39"/>
              <a:gd name="T47" fmla="*/ 58971 h 40"/>
              <a:gd name="T48" fmla="*/ 40826 w 39"/>
              <a:gd name="T49" fmla="*/ 56022 h 40"/>
              <a:gd name="T50" fmla="*/ 49899 w 39"/>
              <a:gd name="T51" fmla="*/ 48651 h 40"/>
              <a:gd name="T52" fmla="*/ 57459 w 39"/>
              <a:gd name="T53" fmla="*/ 39805 h 40"/>
              <a:gd name="T54" fmla="*/ 58971 w 39"/>
              <a:gd name="T55" fmla="*/ 35383 h 40"/>
              <a:gd name="T56" fmla="*/ 58971 w 39"/>
              <a:gd name="T57" fmla="*/ 29486 h 40"/>
              <a:gd name="T58" fmla="*/ 58971 w 39"/>
              <a:gd name="T59" fmla="*/ 29486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40">
                <a:moveTo>
                  <a:pt x="39" y="20"/>
                </a:move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326">
            <a:extLst>
              <a:ext uri="{FF2B5EF4-FFF2-40B4-BE49-F238E27FC236}">
                <a16:creationId xmlns:a16="http://schemas.microsoft.com/office/drawing/2014/main" id="{02BA4D69-C961-4A32-A762-120B028D7614}"/>
              </a:ext>
            </a:extLst>
          </p:cNvPr>
          <p:cNvSpPr>
            <a:spLocks/>
          </p:cNvSpPr>
          <p:nvPr/>
        </p:nvSpPr>
        <p:spPr bwMode="auto">
          <a:xfrm>
            <a:off x="7744885" y="1236134"/>
            <a:ext cx="78316" cy="78317"/>
          </a:xfrm>
          <a:custGeom>
            <a:avLst/>
            <a:gdLst>
              <a:gd name="T0" fmla="*/ 29486 w 40"/>
              <a:gd name="T1" fmla="*/ 58971 h 40"/>
              <a:gd name="T2" fmla="*/ 29486 w 40"/>
              <a:gd name="T3" fmla="*/ 58971 h 40"/>
              <a:gd name="T4" fmla="*/ 35383 w 40"/>
              <a:gd name="T5" fmla="*/ 58971 h 40"/>
              <a:gd name="T6" fmla="*/ 39805 w 40"/>
              <a:gd name="T7" fmla="*/ 56022 h 40"/>
              <a:gd name="T8" fmla="*/ 50125 w 40"/>
              <a:gd name="T9" fmla="*/ 48651 h 40"/>
              <a:gd name="T10" fmla="*/ 57497 w 40"/>
              <a:gd name="T11" fmla="*/ 39805 h 40"/>
              <a:gd name="T12" fmla="*/ 58971 w 40"/>
              <a:gd name="T13" fmla="*/ 35383 h 40"/>
              <a:gd name="T14" fmla="*/ 58971 w 40"/>
              <a:gd name="T15" fmla="*/ 29486 h 40"/>
              <a:gd name="T16" fmla="*/ 58971 w 40"/>
              <a:gd name="T17" fmla="*/ 29486 h 40"/>
              <a:gd name="T18" fmla="*/ 58971 w 40"/>
              <a:gd name="T19" fmla="*/ 23588 h 40"/>
              <a:gd name="T20" fmla="*/ 57497 w 40"/>
              <a:gd name="T21" fmla="*/ 17691 h 40"/>
              <a:gd name="T22" fmla="*/ 50125 w 40"/>
              <a:gd name="T23" fmla="*/ 8846 h 40"/>
              <a:gd name="T24" fmla="*/ 39805 w 40"/>
              <a:gd name="T25" fmla="*/ 1474 h 40"/>
              <a:gd name="T26" fmla="*/ 35383 w 40"/>
              <a:gd name="T27" fmla="*/ 0 h 40"/>
              <a:gd name="T28" fmla="*/ 29486 w 40"/>
              <a:gd name="T29" fmla="*/ 0 h 40"/>
              <a:gd name="T30" fmla="*/ 29486 w 40"/>
              <a:gd name="T31" fmla="*/ 0 h 40"/>
              <a:gd name="T32" fmla="*/ 23588 w 40"/>
              <a:gd name="T33" fmla="*/ 0 h 40"/>
              <a:gd name="T34" fmla="*/ 19166 w 40"/>
              <a:gd name="T35" fmla="*/ 1474 h 40"/>
              <a:gd name="T36" fmla="*/ 10320 w 40"/>
              <a:gd name="T37" fmla="*/ 8846 h 40"/>
              <a:gd name="T38" fmla="*/ 2949 w 40"/>
              <a:gd name="T39" fmla="*/ 17691 h 40"/>
              <a:gd name="T40" fmla="*/ 0 w 40"/>
              <a:gd name="T41" fmla="*/ 23588 h 40"/>
              <a:gd name="T42" fmla="*/ 0 w 40"/>
              <a:gd name="T43" fmla="*/ 29486 h 40"/>
              <a:gd name="T44" fmla="*/ 0 w 40"/>
              <a:gd name="T45" fmla="*/ 29486 h 40"/>
              <a:gd name="T46" fmla="*/ 0 w 40"/>
              <a:gd name="T47" fmla="*/ 35383 h 40"/>
              <a:gd name="T48" fmla="*/ 2949 w 40"/>
              <a:gd name="T49" fmla="*/ 39805 h 40"/>
              <a:gd name="T50" fmla="*/ 10320 w 40"/>
              <a:gd name="T51" fmla="*/ 48651 h 40"/>
              <a:gd name="T52" fmla="*/ 19166 w 40"/>
              <a:gd name="T53" fmla="*/ 56022 h 40"/>
              <a:gd name="T54" fmla="*/ 23588 w 40"/>
              <a:gd name="T55" fmla="*/ 58971 h 40"/>
              <a:gd name="T56" fmla="*/ 29486 w 40"/>
              <a:gd name="T57" fmla="*/ 58971 h 40"/>
              <a:gd name="T58" fmla="*/ 29486 w 40"/>
              <a:gd name="T59" fmla="*/ 58971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40"/>
                </a:move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327">
            <a:extLst>
              <a:ext uri="{FF2B5EF4-FFF2-40B4-BE49-F238E27FC236}">
                <a16:creationId xmlns:a16="http://schemas.microsoft.com/office/drawing/2014/main" id="{41137536-A1F6-42F6-A416-4F3227E8FFE7}"/>
              </a:ext>
            </a:extLst>
          </p:cNvPr>
          <p:cNvSpPr>
            <a:spLocks/>
          </p:cNvSpPr>
          <p:nvPr/>
        </p:nvSpPr>
        <p:spPr bwMode="auto">
          <a:xfrm>
            <a:off x="10054167" y="1373717"/>
            <a:ext cx="175684" cy="48683"/>
          </a:xfrm>
          <a:custGeom>
            <a:avLst/>
            <a:gdLst>
              <a:gd name="T0" fmla="*/ 124160 w 89"/>
              <a:gd name="T1" fmla="*/ 0 h 25"/>
              <a:gd name="T2" fmla="*/ 7390 w 89"/>
              <a:gd name="T3" fmla="*/ 0 h 25"/>
              <a:gd name="T4" fmla="*/ 7390 w 89"/>
              <a:gd name="T5" fmla="*/ 0 h 25"/>
              <a:gd name="T6" fmla="*/ 2956 w 89"/>
              <a:gd name="T7" fmla="*/ 0 h 25"/>
              <a:gd name="T8" fmla="*/ 1478 w 89"/>
              <a:gd name="T9" fmla="*/ 1452 h 25"/>
              <a:gd name="T10" fmla="*/ 0 w 89"/>
              <a:gd name="T11" fmla="*/ 4355 h 25"/>
              <a:gd name="T12" fmla="*/ 0 w 89"/>
              <a:gd name="T13" fmla="*/ 7258 h 25"/>
              <a:gd name="T14" fmla="*/ 0 w 89"/>
              <a:gd name="T15" fmla="*/ 29032 h 25"/>
              <a:gd name="T16" fmla="*/ 0 w 89"/>
              <a:gd name="T17" fmla="*/ 29032 h 25"/>
              <a:gd name="T18" fmla="*/ 0 w 89"/>
              <a:gd name="T19" fmla="*/ 31935 h 25"/>
              <a:gd name="T20" fmla="*/ 1478 w 89"/>
              <a:gd name="T21" fmla="*/ 34838 h 25"/>
              <a:gd name="T22" fmla="*/ 2956 w 89"/>
              <a:gd name="T23" fmla="*/ 36290 h 25"/>
              <a:gd name="T24" fmla="*/ 7390 w 89"/>
              <a:gd name="T25" fmla="*/ 36290 h 25"/>
              <a:gd name="T26" fmla="*/ 124160 w 89"/>
              <a:gd name="T27" fmla="*/ 36290 h 25"/>
              <a:gd name="T28" fmla="*/ 124160 w 89"/>
              <a:gd name="T29" fmla="*/ 36290 h 25"/>
              <a:gd name="T30" fmla="*/ 127116 w 89"/>
              <a:gd name="T31" fmla="*/ 36290 h 25"/>
              <a:gd name="T32" fmla="*/ 128594 w 89"/>
              <a:gd name="T33" fmla="*/ 34838 h 25"/>
              <a:gd name="T34" fmla="*/ 131550 w 89"/>
              <a:gd name="T35" fmla="*/ 31935 h 25"/>
              <a:gd name="T36" fmla="*/ 131550 w 89"/>
              <a:gd name="T37" fmla="*/ 29032 h 25"/>
              <a:gd name="T38" fmla="*/ 131550 w 89"/>
              <a:gd name="T39" fmla="*/ 7258 h 25"/>
              <a:gd name="T40" fmla="*/ 131550 w 89"/>
              <a:gd name="T41" fmla="*/ 7258 h 25"/>
              <a:gd name="T42" fmla="*/ 131550 w 89"/>
              <a:gd name="T43" fmla="*/ 4355 h 25"/>
              <a:gd name="T44" fmla="*/ 128594 w 89"/>
              <a:gd name="T45" fmla="*/ 1452 h 25"/>
              <a:gd name="T46" fmla="*/ 127116 w 89"/>
              <a:gd name="T47" fmla="*/ 0 h 25"/>
              <a:gd name="T48" fmla="*/ 124160 w 89"/>
              <a:gd name="T49" fmla="*/ 0 h 25"/>
              <a:gd name="T50" fmla="*/ 124160 w 8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25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84" y="25"/>
                </a:lnTo>
                <a:lnTo>
                  <a:pt x="86" y="25"/>
                </a:lnTo>
                <a:lnTo>
                  <a:pt x="87" y="24"/>
                </a:lnTo>
                <a:lnTo>
                  <a:pt x="89" y="22"/>
                </a:lnTo>
                <a:lnTo>
                  <a:pt x="89" y="20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328">
            <a:extLst>
              <a:ext uri="{FF2B5EF4-FFF2-40B4-BE49-F238E27FC236}">
                <a16:creationId xmlns:a16="http://schemas.microsoft.com/office/drawing/2014/main" id="{811BFEB3-A190-4DD3-9761-BEC3A7AC9DE7}"/>
              </a:ext>
            </a:extLst>
          </p:cNvPr>
          <p:cNvSpPr>
            <a:spLocks/>
          </p:cNvSpPr>
          <p:nvPr/>
        </p:nvSpPr>
        <p:spPr bwMode="auto">
          <a:xfrm>
            <a:off x="10054167" y="1242484"/>
            <a:ext cx="169333" cy="107949"/>
          </a:xfrm>
          <a:custGeom>
            <a:avLst/>
            <a:gdLst>
              <a:gd name="T0" fmla="*/ 4536 w 84"/>
              <a:gd name="T1" fmla="*/ 81652 h 56"/>
              <a:gd name="T2" fmla="*/ 123990 w 84"/>
              <a:gd name="T3" fmla="*/ 81652 h 56"/>
              <a:gd name="T4" fmla="*/ 123990 w 84"/>
              <a:gd name="T5" fmla="*/ 81652 h 56"/>
              <a:gd name="T6" fmla="*/ 125502 w 84"/>
              <a:gd name="T7" fmla="*/ 81652 h 56"/>
              <a:gd name="T8" fmla="*/ 127014 w 84"/>
              <a:gd name="T9" fmla="*/ 80194 h 56"/>
              <a:gd name="T10" fmla="*/ 127014 w 84"/>
              <a:gd name="T11" fmla="*/ 78736 h 56"/>
              <a:gd name="T12" fmla="*/ 127014 w 84"/>
              <a:gd name="T13" fmla="*/ 77278 h 56"/>
              <a:gd name="T14" fmla="*/ 68043 w 84"/>
              <a:gd name="T15" fmla="*/ 1458 h 56"/>
              <a:gd name="T16" fmla="*/ 68043 w 84"/>
              <a:gd name="T17" fmla="*/ 1458 h 56"/>
              <a:gd name="T18" fmla="*/ 65019 w 84"/>
              <a:gd name="T19" fmla="*/ 0 h 56"/>
              <a:gd name="T20" fmla="*/ 63507 w 84"/>
              <a:gd name="T21" fmla="*/ 0 h 56"/>
              <a:gd name="T22" fmla="*/ 61995 w 84"/>
              <a:gd name="T23" fmla="*/ 0 h 56"/>
              <a:gd name="T24" fmla="*/ 60483 w 84"/>
              <a:gd name="T25" fmla="*/ 1458 h 56"/>
              <a:gd name="T26" fmla="*/ 0 w 84"/>
              <a:gd name="T27" fmla="*/ 77278 h 56"/>
              <a:gd name="T28" fmla="*/ 0 w 84"/>
              <a:gd name="T29" fmla="*/ 77278 h 56"/>
              <a:gd name="T30" fmla="*/ 0 w 84"/>
              <a:gd name="T31" fmla="*/ 78736 h 56"/>
              <a:gd name="T32" fmla="*/ 0 w 84"/>
              <a:gd name="T33" fmla="*/ 80194 h 56"/>
              <a:gd name="T34" fmla="*/ 3024 w 84"/>
              <a:gd name="T35" fmla="*/ 81652 h 56"/>
              <a:gd name="T36" fmla="*/ 4536 w 84"/>
              <a:gd name="T37" fmla="*/ 81652 h 56"/>
              <a:gd name="T38" fmla="*/ 4536 w 84"/>
              <a:gd name="T39" fmla="*/ 81652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4" h="56">
                <a:moveTo>
                  <a:pt x="3" y="56"/>
                </a:moveTo>
                <a:lnTo>
                  <a:pt x="82" y="56"/>
                </a:lnTo>
                <a:lnTo>
                  <a:pt x="83" y="56"/>
                </a:lnTo>
                <a:lnTo>
                  <a:pt x="84" y="55"/>
                </a:lnTo>
                <a:lnTo>
                  <a:pt x="84" y="54"/>
                </a:lnTo>
                <a:lnTo>
                  <a:pt x="84" y="53"/>
                </a:lnTo>
                <a:lnTo>
                  <a:pt x="45" y="1"/>
                </a:lnTo>
                <a:lnTo>
                  <a:pt x="43" y="0"/>
                </a:lnTo>
                <a:lnTo>
                  <a:pt x="42" y="0"/>
                </a:lnTo>
                <a:lnTo>
                  <a:pt x="41" y="0"/>
                </a:lnTo>
                <a:lnTo>
                  <a:pt x="40" y="1"/>
                </a:lnTo>
                <a:lnTo>
                  <a:pt x="0" y="53"/>
                </a:lnTo>
                <a:lnTo>
                  <a:pt x="0" y="54"/>
                </a:lnTo>
                <a:lnTo>
                  <a:pt x="0" y="55"/>
                </a:lnTo>
                <a:lnTo>
                  <a:pt x="2" y="56"/>
                </a:lnTo>
                <a:lnTo>
                  <a:pt x="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329">
            <a:extLst>
              <a:ext uri="{FF2B5EF4-FFF2-40B4-BE49-F238E27FC236}">
                <a16:creationId xmlns:a16="http://schemas.microsoft.com/office/drawing/2014/main" id="{6AC65006-C851-454E-A6D1-B2A4F8854F52}"/>
              </a:ext>
            </a:extLst>
          </p:cNvPr>
          <p:cNvSpPr>
            <a:spLocks/>
          </p:cNvSpPr>
          <p:nvPr/>
        </p:nvSpPr>
        <p:spPr bwMode="auto">
          <a:xfrm>
            <a:off x="9715501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330">
            <a:extLst>
              <a:ext uri="{FF2B5EF4-FFF2-40B4-BE49-F238E27FC236}">
                <a16:creationId xmlns:a16="http://schemas.microsoft.com/office/drawing/2014/main" id="{1EF781C4-3769-4BB4-B5EA-5F2EE285CDF0}"/>
              </a:ext>
            </a:extLst>
          </p:cNvPr>
          <p:cNvSpPr>
            <a:spLocks/>
          </p:cNvSpPr>
          <p:nvPr/>
        </p:nvSpPr>
        <p:spPr bwMode="auto">
          <a:xfrm>
            <a:off x="9575801" y="1242485"/>
            <a:ext cx="116417" cy="162983"/>
          </a:xfrm>
          <a:custGeom>
            <a:avLst/>
            <a:gdLst>
              <a:gd name="T0" fmla="*/ 6048 w 57"/>
              <a:gd name="T1" fmla="*/ 0 h 83"/>
              <a:gd name="T2" fmla="*/ 6048 w 57"/>
              <a:gd name="T3" fmla="*/ 0 h 83"/>
              <a:gd name="T4" fmla="*/ 3024 w 57"/>
              <a:gd name="T5" fmla="*/ 0 h 83"/>
              <a:gd name="T6" fmla="*/ 1512 w 57"/>
              <a:gd name="T7" fmla="*/ 0 h 83"/>
              <a:gd name="T8" fmla="*/ 0 w 57"/>
              <a:gd name="T9" fmla="*/ 1476 h 83"/>
              <a:gd name="T10" fmla="*/ 0 w 57"/>
              <a:gd name="T11" fmla="*/ 2951 h 83"/>
              <a:gd name="T12" fmla="*/ 0 w 57"/>
              <a:gd name="T13" fmla="*/ 119528 h 83"/>
              <a:gd name="T14" fmla="*/ 0 w 57"/>
              <a:gd name="T15" fmla="*/ 119528 h 83"/>
              <a:gd name="T16" fmla="*/ 0 w 57"/>
              <a:gd name="T17" fmla="*/ 121003 h 83"/>
              <a:gd name="T18" fmla="*/ 1512 w 57"/>
              <a:gd name="T19" fmla="*/ 122479 h 83"/>
              <a:gd name="T20" fmla="*/ 3024 w 57"/>
              <a:gd name="T21" fmla="*/ 122479 h 83"/>
              <a:gd name="T22" fmla="*/ 6048 w 57"/>
              <a:gd name="T23" fmla="*/ 122479 h 83"/>
              <a:gd name="T24" fmla="*/ 84677 w 57"/>
              <a:gd name="T25" fmla="*/ 64929 h 83"/>
              <a:gd name="T26" fmla="*/ 84677 w 57"/>
              <a:gd name="T27" fmla="*/ 64929 h 83"/>
              <a:gd name="T28" fmla="*/ 86189 w 57"/>
              <a:gd name="T29" fmla="*/ 63453 h 83"/>
              <a:gd name="T30" fmla="*/ 86189 w 57"/>
              <a:gd name="T31" fmla="*/ 61977 h 83"/>
              <a:gd name="T32" fmla="*/ 86189 w 57"/>
              <a:gd name="T33" fmla="*/ 59026 h 83"/>
              <a:gd name="T34" fmla="*/ 84677 w 57"/>
              <a:gd name="T35" fmla="*/ 57550 h 83"/>
              <a:gd name="T36" fmla="*/ 6048 w 57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" h="83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331">
            <a:extLst>
              <a:ext uri="{FF2B5EF4-FFF2-40B4-BE49-F238E27FC236}">
                <a16:creationId xmlns:a16="http://schemas.microsoft.com/office/drawing/2014/main" id="{258B701F-6F46-48F0-91F1-372B82EBFB76}"/>
              </a:ext>
            </a:extLst>
          </p:cNvPr>
          <p:cNvSpPr>
            <a:spLocks/>
          </p:cNvSpPr>
          <p:nvPr/>
        </p:nvSpPr>
        <p:spPr bwMode="auto">
          <a:xfrm>
            <a:off x="9086851" y="1236134"/>
            <a:ext cx="48683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332">
            <a:extLst>
              <a:ext uri="{FF2B5EF4-FFF2-40B4-BE49-F238E27FC236}">
                <a16:creationId xmlns:a16="http://schemas.microsoft.com/office/drawing/2014/main" id="{D4B35291-4C0B-40FD-91D3-8A1197DF6C7E}"/>
              </a:ext>
            </a:extLst>
          </p:cNvPr>
          <p:cNvSpPr>
            <a:spLocks/>
          </p:cNvSpPr>
          <p:nvPr/>
        </p:nvSpPr>
        <p:spPr bwMode="auto">
          <a:xfrm>
            <a:off x="9158817" y="1242485"/>
            <a:ext cx="116416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46410A85-46A4-4948-8C2E-E6FCEB6BBC6B}"/>
              </a:ext>
            </a:extLst>
          </p:cNvPr>
          <p:cNvSpPr>
            <a:spLocks/>
          </p:cNvSpPr>
          <p:nvPr/>
        </p:nvSpPr>
        <p:spPr bwMode="auto">
          <a:xfrm>
            <a:off x="8614834" y="1242485"/>
            <a:ext cx="114300" cy="162983"/>
          </a:xfrm>
          <a:custGeom>
            <a:avLst/>
            <a:gdLst>
              <a:gd name="T0" fmla="*/ 86189 w 57"/>
              <a:gd name="T1" fmla="*/ 23610 h 83"/>
              <a:gd name="T2" fmla="*/ 86189 w 57"/>
              <a:gd name="T3" fmla="*/ 2951 h 83"/>
              <a:gd name="T4" fmla="*/ 86189 w 57"/>
              <a:gd name="T5" fmla="*/ 2951 h 83"/>
              <a:gd name="T6" fmla="*/ 86189 w 57"/>
              <a:gd name="T7" fmla="*/ 1476 h 83"/>
              <a:gd name="T8" fmla="*/ 83165 w 57"/>
              <a:gd name="T9" fmla="*/ 0 h 83"/>
              <a:gd name="T10" fmla="*/ 81653 w 57"/>
              <a:gd name="T11" fmla="*/ 0 h 83"/>
              <a:gd name="T12" fmla="*/ 80141 w 57"/>
              <a:gd name="T13" fmla="*/ 0 h 83"/>
              <a:gd name="T14" fmla="*/ 1512 w 57"/>
              <a:gd name="T15" fmla="*/ 57550 h 83"/>
              <a:gd name="T16" fmla="*/ 1512 w 57"/>
              <a:gd name="T17" fmla="*/ 57550 h 83"/>
              <a:gd name="T18" fmla="*/ 0 w 57"/>
              <a:gd name="T19" fmla="*/ 59026 h 83"/>
              <a:gd name="T20" fmla="*/ 0 w 57"/>
              <a:gd name="T21" fmla="*/ 61977 h 83"/>
              <a:gd name="T22" fmla="*/ 0 w 57"/>
              <a:gd name="T23" fmla="*/ 63453 h 83"/>
              <a:gd name="T24" fmla="*/ 1512 w 57"/>
              <a:gd name="T25" fmla="*/ 64929 h 83"/>
              <a:gd name="T26" fmla="*/ 80141 w 57"/>
              <a:gd name="T27" fmla="*/ 122479 h 83"/>
              <a:gd name="T28" fmla="*/ 80141 w 57"/>
              <a:gd name="T29" fmla="*/ 122479 h 83"/>
              <a:gd name="T30" fmla="*/ 81653 w 57"/>
              <a:gd name="T31" fmla="*/ 122479 h 83"/>
              <a:gd name="T32" fmla="*/ 83165 w 57"/>
              <a:gd name="T33" fmla="*/ 122479 h 83"/>
              <a:gd name="T34" fmla="*/ 86189 w 57"/>
              <a:gd name="T35" fmla="*/ 121003 h 83"/>
              <a:gd name="T36" fmla="*/ 86189 w 57"/>
              <a:gd name="T37" fmla="*/ 119528 h 83"/>
              <a:gd name="T38" fmla="*/ 86189 w 57"/>
              <a:gd name="T39" fmla="*/ 98869 h 83"/>
              <a:gd name="T40" fmla="*/ 33266 w 57"/>
              <a:gd name="T41" fmla="*/ 61977 h 83"/>
              <a:gd name="T42" fmla="*/ 86189 w 57"/>
              <a:gd name="T43" fmla="*/ 23610 h 8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" h="83">
                <a:moveTo>
                  <a:pt x="57" y="16"/>
                </a:moveTo>
                <a:lnTo>
                  <a:pt x="57" y="2"/>
                </a:lnTo>
                <a:lnTo>
                  <a:pt x="57" y="1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1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1" y="44"/>
                </a:lnTo>
                <a:lnTo>
                  <a:pt x="53" y="83"/>
                </a:lnTo>
                <a:lnTo>
                  <a:pt x="54" y="83"/>
                </a:lnTo>
                <a:lnTo>
                  <a:pt x="55" y="83"/>
                </a:lnTo>
                <a:lnTo>
                  <a:pt x="57" y="82"/>
                </a:lnTo>
                <a:lnTo>
                  <a:pt x="57" y="81"/>
                </a:lnTo>
                <a:lnTo>
                  <a:pt x="57" y="67"/>
                </a:lnTo>
                <a:lnTo>
                  <a:pt x="22" y="42"/>
                </a:lnTo>
                <a:lnTo>
                  <a:pt x="57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04631877-D2DA-4D95-ABFE-75766FDCC75A}"/>
              </a:ext>
            </a:extLst>
          </p:cNvPr>
          <p:cNvSpPr>
            <a:spLocks/>
          </p:cNvSpPr>
          <p:nvPr/>
        </p:nvSpPr>
        <p:spPr bwMode="auto">
          <a:xfrm>
            <a:off x="8693151" y="1242485"/>
            <a:ext cx="114300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B28F6FC3-06FF-42D3-8465-BEE0466C0130}"/>
              </a:ext>
            </a:extLst>
          </p:cNvPr>
          <p:cNvSpPr>
            <a:spLocks/>
          </p:cNvSpPr>
          <p:nvPr/>
        </p:nvSpPr>
        <p:spPr bwMode="auto">
          <a:xfrm>
            <a:off x="8210551" y="1242485"/>
            <a:ext cx="114300" cy="162983"/>
          </a:xfrm>
          <a:custGeom>
            <a:avLst/>
            <a:gdLst>
              <a:gd name="T0" fmla="*/ 84677 w 57"/>
              <a:gd name="T1" fmla="*/ 57550 h 83"/>
              <a:gd name="T2" fmla="*/ 6048 w 57"/>
              <a:gd name="T3" fmla="*/ 0 h 83"/>
              <a:gd name="T4" fmla="*/ 6048 w 57"/>
              <a:gd name="T5" fmla="*/ 0 h 83"/>
              <a:gd name="T6" fmla="*/ 4536 w 57"/>
              <a:gd name="T7" fmla="*/ 0 h 83"/>
              <a:gd name="T8" fmla="*/ 1512 w 57"/>
              <a:gd name="T9" fmla="*/ 0 h 83"/>
              <a:gd name="T10" fmla="*/ 0 w 57"/>
              <a:gd name="T11" fmla="*/ 1476 h 83"/>
              <a:gd name="T12" fmla="*/ 0 w 57"/>
              <a:gd name="T13" fmla="*/ 2951 h 83"/>
              <a:gd name="T14" fmla="*/ 0 w 57"/>
              <a:gd name="T15" fmla="*/ 23610 h 83"/>
              <a:gd name="T16" fmla="*/ 52923 w 57"/>
              <a:gd name="T17" fmla="*/ 61977 h 83"/>
              <a:gd name="T18" fmla="*/ 0 w 57"/>
              <a:gd name="T19" fmla="*/ 98869 h 83"/>
              <a:gd name="T20" fmla="*/ 0 w 57"/>
              <a:gd name="T21" fmla="*/ 119528 h 83"/>
              <a:gd name="T22" fmla="*/ 0 w 57"/>
              <a:gd name="T23" fmla="*/ 119528 h 83"/>
              <a:gd name="T24" fmla="*/ 0 w 57"/>
              <a:gd name="T25" fmla="*/ 121003 h 83"/>
              <a:gd name="T26" fmla="*/ 1512 w 57"/>
              <a:gd name="T27" fmla="*/ 122479 h 83"/>
              <a:gd name="T28" fmla="*/ 4536 w 57"/>
              <a:gd name="T29" fmla="*/ 122479 h 83"/>
              <a:gd name="T30" fmla="*/ 6048 w 57"/>
              <a:gd name="T31" fmla="*/ 122479 h 83"/>
              <a:gd name="T32" fmla="*/ 84677 w 57"/>
              <a:gd name="T33" fmla="*/ 64929 h 83"/>
              <a:gd name="T34" fmla="*/ 84677 w 57"/>
              <a:gd name="T35" fmla="*/ 64929 h 83"/>
              <a:gd name="T36" fmla="*/ 86189 w 57"/>
              <a:gd name="T37" fmla="*/ 63453 h 83"/>
              <a:gd name="T38" fmla="*/ 86189 w 57"/>
              <a:gd name="T39" fmla="*/ 61977 h 83"/>
              <a:gd name="T40" fmla="*/ 86189 w 57"/>
              <a:gd name="T41" fmla="*/ 59026 h 83"/>
              <a:gd name="T42" fmla="*/ 84677 w 57"/>
              <a:gd name="T43" fmla="*/ 57550 h 83"/>
              <a:gd name="T44" fmla="*/ 84677 w 57"/>
              <a:gd name="T45" fmla="*/ 57550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7" h="83">
                <a:moveTo>
                  <a:pt x="56" y="39"/>
                </a:move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16"/>
                </a:lnTo>
                <a:lnTo>
                  <a:pt x="35" y="42"/>
                </a:lnTo>
                <a:lnTo>
                  <a:pt x="0" y="67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3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336">
            <a:extLst>
              <a:ext uri="{FF2B5EF4-FFF2-40B4-BE49-F238E27FC236}">
                <a16:creationId xmlns:a16="http://schemas.microsoft.com/office/drawing/2014/main" id="{322D9205-6CA1-4781-9604-56E123A3B0EB}"/>
              </a:ext>
            </a:extLst>
          </p:cNvPr>
          <p:cNvSpPr>
            <a:spLocks/>
          </p:cNvSpPr>
          <p:nvPr/>
        </p:nvSpPr>
        <p:spPr bwMode="auto">
          <a:xfrm>
            <a:off x="8130117" y="1242485"/>
            <a:ext cx="116416" cy="162983"/>
          </a:xfrm>
          <a:custGeom>
            <a:avLst/>
            <a:gdLst>
              <a:gd name="T0" fmla="*/ 84650 w 56"/>
              <a:gd name="T1" fmla="*/ 57550 h 83"/>
              <a:gd name="T2" fmla="*/ 4617 w 56"/>
              <a:gd name="T3" fmla="*/ 0 h 83"/>
              <a:gd name="T4" fmla="*/ 4617 w 56"/>
              <a:gd name="T5" fmla="*/ 0 h 83"/>
              <a:gd name="T6" fmla="*/ 3078 w 56"/>
              <a:gd name="T7" fmla="*/ 0 h 83"/>
              <a:gd name="T8" fmla="*/ 1539 w 56"/>
              <a:gd name="T9" fmla="*/ 0 h 83"/>
              <a:gd name="T10" fmla="*/ 0 w 56"/>
              <a:gd name="T11" fmla="*/ 1476 h 83"/>
              <a:gd name="T12" fmla="*/ 0 w 56"/>
              <a:gd name="T13" fmla="*/ 2951 h 83"/>
              <a:gd name="T14" fmla="*/ 0 w 56"/>
              <a:gd name="T15" fmla="*/ 119528 h 83"/>
              <a:gd name="T16" fmla="*/ 0 w 56"/>
              <a:gd name="T17" fmla="*/ 119528 h 83"/>
              <a:gd name="T18" fmla="*/ 0 w 56"/>
              <a:gd name="T19" fmla="*/ 121003 h 83"/>
              <a:gd name="T20" fmla="*/ 1539 w 56"/>
              <a:gd name="T21" fmla="*/ 122479 h 83"/>
              <a:gd name="T22" fmla="*/ 3078 w 56"/>
              <a:gd name="T23" fmla="*/ 122479 h 83"/>
              <a:gd name="T24" fmla="*/ 4617 w 56"/>
              <a:gd name="T25" fmla="*/ 122479 h 83"/>
              <a:gd name="T26" fmla="*/ 84650 w 56"/>
              <a:gd name="T27" fmla="*/ 64929 h 83"/>
              <a:gd name="T28" fmla="*/ 84650 w 56"/>
              <a:gd name="T29" fmla="*/ 64929 h 83"/>
              <a:gd name="T30" fmla="*/ 86189 w 56"/>
              <a:gd name="T31" fmla="*/ 63453 h 83"/>
              <a:gd name="T32" fmla="*/ 86189 w 56"/>
              <a:gd name="T33" fmla="*/ 61977 h 83"/>
              <a:gd name="T34" fmla="*/ 86189 w 56"/>
              <a:gd name="T35" fmla="*/ 59026 h 83"/>
              <a:gd name="T36" fmla="*/ 84650 w 56"/>
              <a:gd name="T37" fmla="*/ 57550 h 83"/>
              <a:gd name="T38" fmla="*/ 84650 w 56"/>
              <a:gd name="T39" fmla="*/ 5755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" h="83">
                <a:moveTo>
                  <a:pt x="55" y="39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3" y="83"/>
                </a:lnTo>
                <a:lnTo>
                  <a:pt x="55" y="44"/>
                </a:lnTo>
                <a:lnTo>
                  <a:pt x="56" y="43"/>
                </a:lnTo>
                <a:lnTo>
                  <a:pt x="56" y="42"/>
                </a:lnTo>
                <a:lnTo>
                  <a:pt x="56" y="40"/>
                </a:lnTo>
                <a:lnTo>
                  <a:pt x="5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337">
            <a:extLst>
              <a:ext uri="{FF2B5EF4-FFF2-40B4-BE49-F238E27FC236}">
                <a16:creationId xmlns:a16="http://schemas.microsoft.com/office/drawing/2014/main" id="{7A581542-756F-4E8A-BD91-A1D7F65102EB}"/>
              </a:ext>
            </a:extLst>
          </p:cNvPr>
          <p:cNvSpPr>
            <a:spLocks/>
          </p:cNvSpPr>
          <p:nvPr/>
        </p:nvSpPr>
        <p:spPr bwMode="auto">
          <a:xfrm>
            <a:off x="10549467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338">
            <a:extLst>
              <a:ext uri="{FF2B5EF4-FFF2-40B4-BE49-F238E27FC236}">
                <a16:creationId xmlns:a16="http://schemas.microsoft.com/office/drawing/2014/main" id="{43FB0D33-15C7-49F0-A5D2-F3C3D3E04E8A}"/>
              </a:ext>
            </a:extLst>
          </p:cNvPr>
          <p:cNvSpPr>
            <a:spLocks/>
          </p:cNvSpPr>
          <p:nvPr/>
        </p:nvSpPr>
        <p:spPr bwMode="auto">
          <a:xfrm>
            <a:off x="10629901" y="1236134"/>
            <a:ext cx="46567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2903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2903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3387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3387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3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339">
            <a:extLst>
              <a:ext uri="{FF2B5EF4-FFF2-40B4-BE49-F238E27FC236}">
                <a16:creationId xmlns:a16="http://schemas.microsoft.com/office/drawing/2014/main" id="{14A30756-1DE2-4530-BC34-39ECB7E0DB46}"/>
              </a:ext>
            </a:extLst>
          </p:cNvPr>
          <p:cNvSpPr>
            <a:spLocks/>
          </p:cNvSpPr>
          <p:nvPr/>
        </p:nvSpPr>
        <p:spPr bwMode="auto">
          <a:xfrm>
            <a:off x="110045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10703 w 89"/>
              <a:gd name="T7" fmla="*/ 1478 h 89"/>
              <a:gd name="T8" fmla="*/ 4587 w 89"/>
              <a:gd name="T9" fmla="*/ 4434 h 89"/>
              <a:gd name="T10" fmla="*/ 3058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3058 w 89"/>
              <a:gd name="T19" fmla="*/ 122681 h 89"/>
              <a:gd name="T20" fmla="*/ 4587 w 89"/>
              <a:gd name="T21" fmla="*/ 127116 h 89"/>
              <a:gd name="T22" fmla="*/ 10703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3028 w 89"/>
              <a:gd name="T33" fmla="*/ 127116 h 89"/>
              <a:gd name="T34" fmla="*/ 134557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4557 w 89"/>
              <a:gd name="T43" fmla="*/ 8869 h 89"/>
              <a:gd name="T44" fmla="*/ 133028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340">
            <a:extLst>
              <a:ext uri="{FF2B5EF4-FFF2-40B4-BE49-F238E27FC236}">
                <a16:creationId xmlns:a16="http://schemas.microsoft.com/office/drawing/2014/main" id="{1733E296-DE19-4735-B029-2DA994288A4C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1712384"/>
            <a:ext cx="182033" cy="175683"/>
          </a:xfrm>
          <a:custGeom>
            <a:avLst/>
            <a:gdLst>
              <a:gd name="T0" fmla="*/ 68808 w 89"/>
              <a:gd name="T1" fmla="*/ 0 h 89"/>
              <a:gd name="T2" fmla="*/ 41285 w 89"/>
              <a:gd name="T3" fmla="*/ 5912 h 89"/>
              <a:gd name="T4" fmla="*/ 21407 w 89"/>
              <a:gd name="T5" fmla="*/ 19215 h 89"/>
              <a:gd name="T6" fmla="*/ 6116 w 89"/>
              <a:gd name="T7" fmla="*/ 39908 h 89"/>
              <a:gd name="T8" fmla="*/ 0 w 89"/>
              <a:gd name="T9" fmla="*/ 65036 h 89"/>
              <a:gd name="T10" fmla="*/ 3058 w 89"/>
              <a:gd name="T11" fmla="*/ 78339 h 89"/>
              <a:gd name="T12" fmla="*/ 12232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8808 w 89"/>
              <a:gd name="T19" fmla="*/ 131550 h 89"/>
              <a:gd name="T20" fmla="*/ 94801 w 89"/>
              <a:gd name="T21" fmla="*/ 125638 h 89"/>
              <a:gd name="T22" fmla="*/ 116208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4557 w 89"/>
              <a:gd name="T29" fmla="*/ 53211 h 89"/>
              <a:gd name="T30" fmla="*/ 125383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8808 w 89"/>
              <a:gd name="T37" fmla="*/ 0 h 89"/>
              <a:gd name="T38" fmla="*/ 68808 w 89"/>
              <a:gd name="T39" fmla="*/ 109379 h 89"/>
              <a:gd name="T40" fmla="*/ 51988 w 89"/>
              <a:gd name="T41" fmla="*/ 104944 h 89"/>
              <a:gd name="T42" fmla="*/ 36697 w 89"/>
              <a:gd name="T43" fmla="*/ 96076 h 89"/>
              <a:gd name="T44" fmla="*/ 27523 w 89"/>
              <a:gd name="T45" fmla="*/ 81295 h 89"/>
              <a:gd name="T46" fmla="*/ 22936 w 89"/>
              <a:gd name="T47" fmla="*/ 65036 h 89"/>
              <a:gd name="T48" fmla="*/ 22936 w 89"/>
              <a:gd name="T49" fmla="*/ 56167 h 89"/>
              <a:gd name="T50" fmla="*/ 30581 w 89"/>
              <a:gd name="T51" fmla="*/ 41387 h 89"/>
              <a:gd name="T52" fmla="*/ 44343 w 89"/>
              <a:gd name="T53" fmla="*/ 29562 h 89"/>
              <a:gd name="T54" fmla="*/ 59633 w 89"/>
              <a:gd name="T55" fmla="*/ 22171 h 89"/>
              <a:gd name="T56" fmla="*/ 68808 w 89"/>
              <a:gd name="T57" fmla="*/ 22171 h 89"/>
              <a:gd name="T58" fmla="*/ 85627 w 89"/>
              <a:gd name="T59" fmla="*/ 25128 h 89"/>
              <a:gd name="T60" fmla="*/ 100918 w 89"/>
              <a:gd name="T61" fmla="*/ 33996 h 89"/>
              <a:gd name="T62" fmla="*/ 110092 w 89"/>
              <a:gd name="T63" fmla="*/ 48777 h 89"/>
              <a:gd name="T64" fmla="*/ 113150 w 89"/>
              <a:gd name="T65" fmla="*/ 65036 h 89"/>
              <a:gd name="T66" fmla="*/ 113150 w 89"/>
              <a:gd name="T67" fmla="*/ 73904 h 89"/>
              <a:gd name="T68" fmla="*/ 105505 w 89"/>
              <a:gd name="T69" fmla="*/ 88685 h 89"/>
              <a:gd name="T70" fmla="*/ 93272 w 89"/>
              <a:gd name="T71" fmla="*/ 101988 h 89"/>
              <a:gd name="T72" fmla="*/ 77982 w 89"/>
              <a:gd name="T73" fmla="*/ 109379 h 89"/>
              <a:gd name="T74" fmla="*/ 68808 w 89"/>
              <a:gd name="T75" fmla="*/ 10937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4" y="13"/>
                </a:lnTo>
                <a:lnTo>
                  <a:pt x="8" y="20"/>
                </a:lnTo>
                <a:lnTo>
                  <a:pt x="4" y="27"/>
                </a:lnTo>
                <a:lnTo>
                  <a:pt x="2" y="36"/>
                </a:lnTo>
                <a:lnTo>
                  <a:pt x="0" y="44"/>
                </a:lnTo>
                <a:lnTo>
                  <a:pt x="2" y="53"/>
                </a:lnTo>
                <a:lnTo>
                  <a:pt x="4" y="61"/>
                </a:lnTo>
                <a:lnTo>
                  <a:pt x="8" y="69"/>
                </a:lnTo>
                <a:lnTo>
                  <a:pt x="14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5" y="89"/>
                </a:lnTo>
                <a:lnTo>
                  <a:pt x="53" y="87"/>
                </a:lnTo>
                <a:lnTo>
                  <a:pt x="62" y="85"/>
                </a:lnTo>
                <a:lnTo>
                  <a:pt x="69" y="81"/>
                </a:lnTo>
                <a:lnTo>
                  <a:pt x="76" y="75"/>
                </a:lnTo>
                <a:lnTo>
                  <a:pt x="82" y="69"/>
                </a:lnTo>
                <a:lnTo>
                  <a:pt x="85" y="61"/>
                </a:lnTo>
                <a:lnTo>
                  <a:pt x="88" y="53"/>
                </a:lnTo>
                <a:lnTo>
                  <a:pt x="89" y="44"/>
                </a:lnTo>
                <a:lnTo>
                  <a:pt x="88" y="36"/>
                </a:lnTo>
                <a:lnTo>
                  <a:pt x="85" y="27"/>
                </a:lnTo>
                <a:lnTo>
                  <a:pt x="82" y="20"/>
                </a:lnTo>
                <a:lnTo>
                  <a:pt x="76" y="13"/>
                </a:lnTo>
                <a:lnTo>
                  <a:pt x="69" y="7"/>
                </a:lnTo>
                <a:lnTo>
                  <a:pt x="62" y="4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45" y="74"/>
                </a:moveTo>
                <a:lnTo>
                  <a:pt x="45" y="74"/>
                </a:lnTo>
                <a:lnTo>
                  <a:pt x="39" y="74"/>
                </a:lnTo>
                <a:lnTo>
                  <a:pt x="34" y="71"/>
                </a:lnTo>
                <a:lnTo>
                  <a:pt x="29" y="69"/>
                </a:lnTo>
                <a:lnTo>
                  <a:pt x="24" y="65"/>
                </a:lnTo>
                <a:lnTo>
                  <a:pt x="20" y="60"/>
                </a:lnTo>
                <a:lnTo>
                  <a:pt x="18" y="55"/>
                </a:lnTo>
                <a:lnTo>
                  <a:pt x="15" y="50"/>
                </a:lnTo>
                <a:lnTo>
                  <a:pt x="15" y="44"/>
                </a:lnTo>
                <a:lnTo>
                  <a:pt x="15" y="38"/>
                </a:lnTo>
                <a:lnTo>
                  <a:pt x="18" y="33"/>
                </a:lnTo>
                <a:lnTo>
                  <a:pt x="20" y="28"/>
                </a:lnTo>
                <a:lnTo>
                  <a:pt x="24" y="23"/>
                </a:lnTo>
                <a:lnTo>
                  <a:pt x="29" y="20"/>
                </a:lnTo>
                <a:lnTo>
                  <a:pt x="34" y="17"/>
                </a:lnTo>
                <a:lnTo>
                  <a:pt x="39" y="15"/>
                </a:lnTo>
                <a:lnTo>
                  <a:pt x="45" y="15"/>
                </a:lnTo>
                <a:lnTo>
                  <a:pt x="51" y="15"/>
                </a:lnTo>
                <a:lnTo>
                  <a:pt x="56" y="17"/>
                </a:lnTo>
                <a:lnTo>
                  <a:pt x="61" y="20"/>
                </a:lnTo>
                <a:lnTo>
                  <a:pt x="66" y="23"/>
                </a:lnTo>
                <a:lnTo>
                  <a:pt x="69" y="28"/>
                </a:lnTo>
                <a:lnTo>
                  <a:pt x="72" y="33"/>
                </a:lnTo>
                <a:lnTo>
                  <a:pt x="74" y="38"/>
                </a:lnTo>
                <a:lnTo>
                  <a:pt x="74" y="44"/>
                </a:lnTo>
                <a:lnTo>
                  <a:pt x="74" y="50"/>
                </a:lnTo>
                <a:lnTo>
                  <a:pt x="72" y="55"/>
                </a:lnTo>
                <a:lnTo>
                  <a:pt x="69" y="60"/>
                </a:lnTo>
                <a:lnTo>
                  <a:pt x="66" y="65"/>
                </a:lnTo>
                <a:lnTo>
                  <a:pt x="61" y="69"/>
                </a:lnTo>
                <a:lnTo>
                  <a:pt x="56" y="71"/>
                </a:lnTo>
                <a:lnTo>
                  <a:pt x="51" y="74"/>
                </a:lnTo>
                <a:lnTo>
                  <a:pt x="45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341">
            <a:extLst>
              <a:ext uri="{FF2B5EF4-FFF2-40B4-BE49-F238E27FC236}">
                <a16:creationId xmlns:a16="http://schemas.microsoft.com/office/drawing/2014/main" id="{601BD1A8-221B-4896-82E3-2A17A6050F3B}"/>
              </a:ext>
            </a:extLst>
          </p:cNvPr>
          <p:cNvSpPr>
            <a:spLocks/>
          </p:cNvSpPr>
          <p:nvPr/>
        </p:nvSpPr>
        <p:spPr bwMode="auto">
          <a:xfrm>
            <a:off x="6771217" y="1767418"/>
            <a:ext cx="59267" cy="61383"/>
          </a:xfrm>
          <a:custGeom>
            <a:avLst/>
            <a:gdLst>
              <a:gd name="T0" fmla="*/ 23463 w 29"/>
              <a:gd name="T1" fmla="*/ 0 h 30"/>
              <a:gd name="T2" fmla="*/ 23463 w 29"/>
              <a:gd name="T3" fmla="*/ 0 h 30"/>
              <a:gd name="T4" fmla="*/ 14078 w 29"/>
              <a:gd name="T5" fmla="*/ 3024 h 30"/>
              <a:gd name="T6" fmla="*/ 7821 w 29"/>
              <a:gd name="T7" fmla="*/ 7560 h 30"/>
              <a:gd name="T8" fmla="*/ 1564 w 29"/>
              <a:gd name="T9" fmla="*/ 13609 h 30"/>
              <a:gd name="T10" fmla="*/ 0 w 29"/>
              <a:gd name="T11" fmla="*/ 22681 h 30"/>
              <a:gd name="T12" fmla="*/ 0 w 29"/>
              <a:gd name="T13" fmla="*/ 22681 h 30"/>
              <a:gd name="T14" fmla="*/ 1564 w 29"/>
              <a:gd name="T15" fmla="*/ 31753 h 30"/>
              <a:gd name="T16" fmla="*/ 7821 w 29"/>
              <a:gd name="T17" fmla="*/ 37802 h 30"/>
              <a:gd name="T18" fmla="*/ 14078 w 29"/>
              <a:gd name="T19" fmla="*/ 43850 h 30"/>
              <a:gd name="T20" fmla="*/ 23463 w 29"/>
              <a:gd name="T21" fmla="*/ 45362 h 30"/>
              <a:gd name="T22" fmla="*/ 23463 w 29"/>
              <a:gd name="T23" fmla="*/ 45362 h 30"/>
              <a:gd name="T24" fmla="*/ 32848 w 29"/>
              <a:gd name="T25" fmla="*/ 43850 h 30"/>
              <a:gd name="T26" fmla="*/ 39105 w 29"/>
              <a:gd name="T27" fmla="*/ 37802 h 30"/>
              <a:gd name="T28" fmla="*/ 43798 w 29"/>
              <a:gd name="T29" fmla="*/ 31753 h 30"/>
              <a:gd name="T30" fmla="*/ 45362 w 29"/>
              <a:gd name="T31" fmla="*/ 22681 h 30"/>
              <a:gd name="T32" fmla="*/ 45362 w 29"/>
              <a:gd name="T33" fmla="*/ 22681 h 30"/>
              <a:gd name="T34" fmla="*/ 43798 w 29"/>
              <a:gd name="T35" fmla="*/ 13609 h 30"/>
              <a:gd name="T36" fmla="*/ 39105 w 29"/>
              <a:gd name="T37" fmla="*/ 7560 h 30"/>
              <a:gd name="T38" fmla="*/ 32848 w 29"/>
              <a:gd name="T39" fmla="*/ 3024 h 30"/>
              <a:gd name="T40" fmla="*/ 23463 w 29"/>
              <a:gd name="T41" fmla="*/ 0 h 30"/>
              <a:gd name="T42" fmla="*/ 23463 w 29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342">
            <a:extLst>
              <a:ext uri="{FF2B5EF4-FFF2-40B4-BE49-F238E27FC236}">
                <a16:creationId xmlns:a16="http://schemas.microsoft.com/office/drawing/2014/main" id="{FCEF9206-C45B-47AE-94BB-6539E02AE172}"/>
              </a:ext>
            </a:extLst>
          </p:cNvPr>
          <p:cNvSpPr>
            <a:spLocks/>
          </p:cNvSpPr>
          <p:nvPr/>
        </p:nvSpPr>
        <p:spPr bwMode="auto">
          <a:xfrm>
            <a:off x="7205133" y="1712384"/>
            <a:ext cx="152400" cy="175683"/>
          </a:xfrm>
          <a:custGeom>
            <a:avLst/>
            <a:gdLst>
              <a:gd name="T0" fmla="*/ 0 w 74"/>
              <a:gd name="T1" fmla="*/ 0 h 89"/>
              <a:gd name="T2" fmla="*/ 0 w 74"/>
              <a:gd name="T3" fmla="*/ 131550 h 89"/>
              <a:gd name="T4" fmla="*/ 113406 w 74"/>
              <a:gd name="T5" fmla="*/ 65036 h 89"/>
              <a:gd name="T6" fmla="*/ 0 w 74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89">
                <a:moveTo>
                  <a:pt x="0" y="0"/>
                </a:moveTo>
                <a:lnTo>
                  <a:pt x="0" y="89"/>
                </a:lnTo>
                <a:lnTo>
                  <a:pt x="74" y="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343">
            <a:extLst>
              <a:ext uri="{FF2B5EF4-FFF2-40B4-BE49-F238E27FC236}">
                <a16:creationId xmlns:a16="http://schemas.microsoft.com/office/drawing/2014/main" id="{FA823085-0965-405B-8B9F-331592CB4E41}"/>
              </a:ext>
            </a:extLst>
          </p:cNvPr>
          <p:cNvSpPr>
            <a:spLocks noEditPoints="1"/>
          </p:cNvSpPr>
          <p:nvPr/>
        </p:nvSpPr>
        <p:spPr bwMode="auto">
          <a:xfrm>
            <a:off x="6690785" y="1236134"/>
            <a:ext cx="207433" cy="175684"/>
          </a:xfrm>
          <a:custGeom>
            <a:avLst/>
            <a:gdLst>
              <a:gd name="T0" fmla="*/ 14830 w 104"/>
              <a:gd name="T1" fmla="*/ 0 h 89"/>
              <a:gd name="T2" fmla="*/ 10381 w 104"/>
              <a:gd name="T3" fmla="*/ 1478 h 89"/>
              <a:gd name="T4" fmla="*/ 2966 w 104"/>
              <a:gd name="T5" fmla="*/ 8869 h 89"/>
              <a:gd name="T6" fmla="*/ 0 w 104"/>
              <a:gd name="T7" fmla="*/ 116769 h 89"/>
              <a:gd name="T8" fmla="*/ 2966 w 104"/>
              <a:gd name="T9" fmla="*/ 122681 h 89"/>
              <a:gd name="T10" fmla="*/ 10381 w 104"/>
              <a:gd name="T11" fmla="*/ 130072 h 89"/>
              <a:gd name="T12" fmla="*/ 139401 w 104"/>
              <a:gd name="T13" fmla="*/ 131550 h 89"/>
              <a:gd name="T14" fmla="*/ 145333 w 104"/>
              <a:gd name="T15" fmla="*/ 130072 h 89"/>
              <a:gd name="T16" fmla="*/ 152748 w 104"/>
              <a:gd name="T17" fmla="*/ 122681 h 89"/>
              <a:gd name="T18" fmla="*/ 154231 w 104"/>
              <a:gd name="T19" fmla="*/ 14781 h 89"/>
              <a:gd name="T20" fmla="*/ 152748 w 104"/>
              <a:gd name="T21" fmla="*/ 8869 h 89"/>
              <a:gd name="T22" fmla="*/ 145333 w 104"/>
              <a:gd name="T23" fmla="*/ 1478 h 89"/>
              <a:gd name="T24" fmla="*/ 139401 w 104"/>
              <a:gd name="T25" fmla="*/ 0 h 89"/>
              <a:gd name="T26" fmla="*/ 66735 w 104"/>
              <a:gd name="T27" fmla="*/ 14781 h 89"/>
              <a:gd name="T28" fmla="*/ 51905 w 104"/>
              <a:gd name="T29" fmla="*/ 29562 h 89"/>
              <a:gd name="T30" fmla="*/ 29660 w 104"/>
              <a:gd name="T31" fmla="*/ 116769 h 89"/>
              <a:gd name="T32" fmla="*/ 14830 w 104"/>
              <a:gd name="T33" fmla="*/ 101988 h 89"/>
              <a:gd name="T34" fmla="*/ 29660 w 104"/>
              <a:gd name="T35" fmla="*/ 116769 h 89"/>
              <a:gd name="T36" fmla="*/ 14830 w 104"/>
              <a:gd name="T37" fmla="*/ 29562 h 89"/>
              <a:gd name="T38" fmla="*/ 29660 w 104"/>
              <a:gd name="T39" fmla="*/ 14781 h 89"/>
              <a:gd name="T40" fmla="*/ 66735 w 104"/>
              <a:gd name="T41" fmla="*/ 116769 h 89"/>
              <a:gd name="T42" fmla="*/ 51905 w 104"/>
              <a:gd name="T43" fmla="*/ 101988 h 89"/>
              <a:gd name="T44" fmla="*/ 66735 w 104"/>
              <a:gd name="T45" fmla="*/ 116769 h 89"/>
              <a:gd name="T46" fmla="*/ 88979 w 104"/>
              <a:gd name="T47" fmla="*/ 116769 h 89"/>
              <a:gd name="T48" fmla="*/ 102326 w 104"/>
              <a:gd name="T49" fmla="*/ 101988 h 89"/>
              <a:gd name="T50" fmla="*/ 59320 w 104"/>
              <a:gd name="T51" fmla="*/ 87207 h 89"/>
              <a:gd name="T52" fmla="*/ 102326 w 104"/>
              <a:gd name="T53" fmla="*/ 66514 h 89"/>
              <a:gd name="T54" fmla="*/ 102326 w 104"/>
              <a:gd name="T55" fmla="*/ 29562 h 89"/>
              <a:gd name="T56" fmla="*/ 88979 w 104"/>
              <a:gd name="T57" fmla="*/ 14781 h 89"/>
              <a:gd name="T58" fmla="*/ 102326 w 104"/>
              <a:gd name="T59" fmla="*/ 29562 h 89"/>
              <a:gd name="T60" fmla="*/ 124571 w 104"/>
              <a:gd name="T61" fmla="*/ 116769 h 89"/>
              <a:gd name="T62" fmla="*/ 139401 w 104"/>
              <a:gd name="T63" fmla="*/ 101988 h 89"/>
              <a:gd name="T64" fmla="*/ 139401 w 104"/>
              <a:gd name="T65" fmla="*/ 29562 h 89"/>
              <a:gd name="T66" fmla="*/ 124571 w 104"/>
              <a:gd name="T67" fmla="*/ 14781 h 89"/>
              <a:gd name="T68" fmla="*/ 139401 w 104"/>
              <a:gd name="T69" fmla="*/ 29562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" h="89">
                <a:moveTo>
                  <a:pt x="94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94" y="89"/>
                </a:lnTo>
                <a:lnTo>
                  <a:pt x="98" y="88"/>
                </a:lnTo>
                <a:lnTo>
                  <a:pt x="102" y="86"/>
                </a:lnTo>
                <a:lnTo>
                  <a:pt x="103" y="83"/>
                </a:lnTo>
                <a:lnTo>
                  <a:pt x="104" y="79"/>
                </a:lnTo>
                <a:lnTo>
                  <a:pt x="104" y="10"/>
                </a:lnTo>
                <a:lnTo>
                  <a:pt x="103" y="6"/>
                </a:lnTo>
                <a:lnTo>
                  <a:pt x="102" y="3"/>
                </a:lnTo>
                <a:lnTo>
                  <a:pt x="98" y="1"/>
                </a:lnTo>
                <a:lnTo>
                  <a:pt x="94" y="0"/>
                </a:lnTo>
                <a:close/>
                <a:moveTo>
                  <a:pt x="3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69"/>
                </a:lnTo>
                <a:lnTo>
                  <a:pt x="20" y="69"/>
                </a:lnTo>
                <a:lnTo>
                  <a:pt x="20" y="79"/>
                </a:lnTo>
                <a:close/>
                <a:moveTo>
                  <a:pt x="20" y="20"/>
                </a:moveTo>
                <a:lnTo>
                  <a:pt x="10" y="20"/>
                </a:lnTo>
                <a:lnTo>
                  <a:pt x="10" y="10"/>
                </a:lnTo>
                <a:lnTo>
                  <a:pt x="20" y="10"/>
                </a:lnTo>
                <a:lnTo>
                  <a:pt x="20" y="20"/>
                </a:lnTo>
                <a:close/>
                <a:moveTo>
                  <a:pt x="45" y="79"/>
                </a:moveTo>
                <a:lnTo>
                  <a:pt x="35" y="79"/>
                </a:lnTo>
                <a:lnTo>
                  <a:pt x="35" y="69"/>
                </a:lnTo>
                <a:lnTo>
                  <a:pt x="45" y="69"/>
                </a:lnTo>
                <a:lnTo>
                  <a:pt x="45" y="79"/>
                </a:lnTo>
                <a:close/>
                <a:moveTo>
                  <a:pt x="69" y="79"/>
                </a:moveTo>
                <a:lnTo>
                  <a:pt x="60" y="79"/>
                </a:lnTo>
                <a:lnTo>
                  <a:pt x="60" y="69"/>
                </a:lnTo>
                <a:lnTo>
                  <a:pt x="69" y="69"/>
                </a:lnTo>
                <a:lnTo>
                  <a:pt x="69" y="79"/>
                </a:lnTo>
                <a:close/>
                <a:moveTo>
                  <a:pt x="40" y="59"/>
                </a:moveTo>
                <a:lnTo>
                  <a:pt x="40" y="30"/>
                </a:lnTo>
                <a:lnTo>
                  <a:pt x="69" y="45"/>
                </a:lnTo>
                <a:lnTo>
                  <a:pt x="40" y="59"/>
                </a:lnTo>
                <a:close/>
                <a:moveTo>
                  <a:pt x="69" y="20"/>
                </a:moveTo>
                <a:lnTo>
                  <a:pt x="60" y="20"/>
                </a:lnTo>
                <a:lnTo>
                  <a:pt x="60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94" y="79"/>
                </a:moveTo>
                <a:lnTo>
                  <a:pt x="84" y="79"/>
                </a:lnTo>
                <a:lnTo>
                  <a:pt x="84" y="69"/>
                </a:lnTo>
                <a:lnTo>
                  <a:pt x="94" y="69"/>
                </a:lnTo>
                <a:lnTo>
                  <a:pt x="94" y="79"/>
                </a:lnTo>
                <a:close/>
                <a:moveTo>
                  <a:pt x="94" y="20"/>
                </a:moveTo>
                <a:lnTo>
                  <a:pt x="84" y="20"/>
                </a:lnTo>
                <a:lnTo>
                  <a:pt x="84" y="10"/>
                </a:lnTo>
                <a:lnTo>
                  <a:pt x="94" y="10"/>
                </a:lnTo>
                <a:lnTo>
                  <a:pt x="9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Freeform 344">
            <a:extLst>
              <a:ext uri="{FF2B5EF4-FFF2-40B4-BE49-F238E27FC236}">
                <a16:creationId xmlns:a16="http://schemas.microsoft.com/office/drawing/2014/main" id="{7DDA39E7-3EC8-4D0D-AD7D-BCB1827AD3C1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1236134"/>
            <a:ext cx="218016" cy="175684"/>
          </a:xfrm>
          <a:custGeom>
            <a:avLst/>
            <a:gdLst>
              <a:gd name="T0" fmla="*/ 14982 w 109"/>
              <a:gd name="T1" fmla="*/ 0 h 89"/>
              <a:gd name="T2" fmla="*/ 8989 w 109"/>
              <a:gd name="T3" fmla="*/ 1478 h 89"/>
              <a:gd name="T4" fmla="*/ 1498 w 109"/>
              <a:gd name="T5" fmla="*/ 8869 h 89"/>
              <a:gd name="T6" fmla="*/ 0 w 109"/>
              <a:gd name="T7" fmla="*/ 116769 h 89"/>
              <a:gd name="T8" fmla="*/ 1498 w 109"/>
              <a:gd name="T9" fmla="*/ 122681 h 89"/>
              <a:gd name="T10" fmla="*/ 8989 w 109"/>
              <a:gd name="T11" fmla="*/ 130072 h 89"/>
              <a:gd name="T12" fmla="*/ 148322 w 109"/>
              <a:gd name="T13" fmla="*/ 131550 h 89"/>
              <a:gd name="T14" fmla="*/ 154315 w 109"/>
              <a:gd name="T15" fmla="*/ 130072 h 89"/>
              <a:gd name="T16" fmla="*/ 161806 w 109"/>
              <a:gd name="T17" fmla="*/ 122681 h 89"/>
              <a:gd name="T18" fmla="*/ 163304 w 109"/>
              <a:gd name="T19" fmla="*/ 14781 h 89"/>
              <a:gd name="T20" fmla="*/ 161806 w 109"/>
              <a:gd name="T21" fmla="*/ 8869 h 89"/>
              <a:gd name="T22" fmla="*/ 154315 w 109"/>
              <a:gd name="T23" fmla="*/ 1478 h 89"/>
              <a:gd name="T24" fmla="*/ 148322 w 109"/>
              <a:gd name="T25" fmla="*/ 0 h 89"/>
              <a:gd name="T26" fmla="*/ 80903 w 109"/>
              <a:gd name="T27" fmla="*/ 116769 h 89"/>
              <a:gd name="T28" fmla="*/ 61426 w 109"/>
              <a:gd name="T29" fmla="*/ 113813 h 89"/>
              <a:gd name="T30" fmla="*/ 44946 w 109"/>
              <a:gd name="T31" fmla="*/ 101988 h 89"/>
              <a:gd name="T32" fmla="*/ 32960 w 109"/>
              <a:gd name="T33" fmla="*/ 85729 h 89"/>
              <a:gd name="T34" fmla="*/ 29964 w 109"/>
              <a:gd name="T35" fmla="*/ 66514 h 89"/>
              <a:gd name="T36" fmla="*/ 31462 w 109"/>
              <a:gd name="T37" fmla="*/ 54689 h 89"/>
              <a:gd name="T38" fmla="*/ 38953 w 109"/>
              <a:gd name="T39" fmla="*/ 36952 h 89"/>
              <a:gd name="T40" fmla="*/ 52437 w 109"/>
              <a:gd name="T41" fmla="*/ 23649 h 89"/>
              <a:gd name="T42" fmla="*/ 70415 w 109"/>
              <a:gd name="T43" fmla="*/ 16259 h 89"/>
              <a:gd name="T44" fmla="*/ 80903 w 109"/>
              <a:gd name="T45" fmla="*/ 14781 h 89"/>
              <a:gd name="T46" fmla="*/ 101878 w 109"/>
              <a:gd name="T47" fmla="*/ 17737 h 89"/>
              <a:gd name="T48" fmla="*/ 118358 w 109"/>
              <a:gd name="T49" fmla="*/ 29562 h 89"/>
              <a:gd name="T50" fmla="*/ 130344 w 109"/>
              <a:gd name="T51" fmla="*/ 45821 h 89"/>
              <a:gd name="T52" fmla="*/ 133340 w 109"/>
              <a:gd name="T53" fmla="*/ 66514 h 89"/>
              <a:gd name="T54" fmla="*/ 131842 w 109"/>
              <a:gd name="T55" fmla="*/ 76861 h 89"/>
              <a:gd name="T56" fmla="*/ 124351 w 109"/>
              <a:gd name="T57" fmla="*/ 94598 h 89"/>
              <a:gd name="T58" fmla="*/ 110867 w 109"/>
              <a:gd name="T59" fmla="*/ 107901 h 89"/>
              <a:gd name="T60" fmla="*/ 92889 w 109"/>
              <a:gd name="T61" fmla="*/ 115291 h 89"/>
              <a:gd name="T62" fmla="*/ 80903 w 109"/>
              <a:gd name="T63" fmla="*/ 116769 h 8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89">
                <a:moveTo>
                  <a:pt x="9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99" y="89"/>
                </a:lnTo>
                <a:lnTo>
                  <a:pt x="103" y="88"/>
                </a:lnTo>
                <a:lnTo>
                  <a:pt x="106" y="86"/>
                </a:lnTo>
                <a:lnTo>
                  <a:pt x="108" y="83"/>
                </a:lnTo>
                <a:lnTo>
                  <a:pt x="109" y="7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54" y="79"/>
                </a:moveTo>
                <a:lnTo>
                  <a:pt x="54" y="79"/>
                </a:lnTo>
                <a:lnTo>
                  <a:pt x="47" y="78"/>
                </a:lnTo>
                <a:lnTo>
                  <a:pt x="41" y="77"/>
                </a:lnTo>
                <a:lnTo>
                  <a:pt x="35" y="73"/>
                </a:lnTo>
                <a:lnTo>
                  <a:pt x="30" y="69"/>
                </a:lnTo>
                <a:lnTo>
                  <a:pt x="26" y="64"/>
                </a:lnTo>
                <a:lnTo>
                  <a:pt x="22" y="58"/>
                </a:lnTo>
                <a:lnTo>
                  <a:pt x="21" y="52"/>
                </a:lnTo>
                <a:lnTo>
                  <a:pt x="20" y="45"/>
                </a:lnTo>
                <a:lnTo>
                  <a:pt x="21" y="37"/>
                </a:lnTo>
                <a:lnTo>
                  <a:pt x="22" y="31"/>
                </a:lnTo>
                <a:lnTo>
                  <a:pt x="26" y="25"/>
                </a:lnTo>
                <a:lnTo>
                  <a:pt x="30" y="20"/>
                </a:lnTo>
                <a:lnTo>
                  <a:pt x="35" y="16"/>
                </a:lnTo>
                <a:lnTo>
                  <a:pt x="41" y="12"/>
                </a:lnTo>
                <a:lnTo>
                  <a:pt x="47" y="11"/>
                </a:lnTo>
                <a:lnTo>
                  <a:pt x="54" y="10"/>
                </a:lnTo>
                <a:lnTo>
                  <a:pt x="62" y="11"/>
                </a:lnTo>
                <a:lnTo>
                  <a:pt x="68" y="12"/>
                </a:lnTo>
                <a:lnTo>
                  <a:pt x="74" y="16"/>
                </a:lnTo>
                <a:lnTo>
                  <a:pt x="79" y="20"/>
                </a:lnTo>
                <a:lnTo>
                  <a:pt x="83" y="25"/>
                </a:lnTo>
                <a:lnTo>
                  <a:pt x="87" y="31"/>
                </a:lnTo>
                <a:lnTo>
                  <a:pt x="88" y="37"/>
                </a:lnTo>
                <a:lnTo>
                  <a:pt x="89" y="45"/>
                </a:lnTo>
                <a:lnTo>
                  <a:pt x="88" y="52"/>
                </a:lnTo>
                <a:lnTo>
                  <a:pt x="87" y="58"/>
                </a:lnTo>
                <a:lnTo>
                  <a:pt x="83" y="64"/>
                </a:lnTo>
                <a:lnTo>
                  <a:pt x="79" y="69"/>
                </a:lnTo>
                <a:lnTo>
                  <a:pt x="74" y="73"/>
                </a:lnTo>
                <a:lnTo>
                  <a:pt x="68" y="77"/>
                </a:lnTo>
                <a:lnTo>
                  <a:pt x="62" y="78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" name="Freeform 345">
            <a:extLst>
              <a:ext uri="{FF2B5EF4-FFF2-40B4-BE49-F238E27FC236}">
                <a16:creationId xmlns:a16="http://schemas.microsoft.com/office/drawing/2014/main" id="{5A6619D4-9ADD-40D2-8661-519D3AA06FE2}"/>
              </a:ext>
            </a:extLst>
          </p:cNvPr>
          <p:cNvSpPr>
            <a:spLocks noEditPoints="1"/>
          </p:cNvSpPr>
          <p:nvPr/>
        </p:nvSpPr>
        <p:spPr bwMode="auto">
          <a:xfrm>
            <a:off x="7230533" y="1272117"/>
            <a:ext cx="95251" cy="101600"/>
          </a:xfrm>
          <a:custGeom>
            <a:avLst/>
            <a:gdLst>
              <a:gd name="T0" fmla="*/ 35549 w 49"/>
              <a:gd name="T1" fmla="*/ 0 h 49"/>
              <a:gd name="T2" fmla="*/ 35549 w 49"/>
              <a:gd name="T3" fmla="*/ 0 h 49"/>
              <a:gd name="T4" fmla="*/ 29624 w 49"/>
              <a:gd name="T5" fmla="*/ 0 h 49"/>
              <a:gd name="T6" fmla="*/ 22218 w 49"/>
              <a:gd name="T7" fmla="*/ 3148 h 49"/>
              <a:gd name="T8" fmla="*/ 16293 w 49"/>
              <a:gd name="T9" fmla="*/ 6295 h 49"/>
              <a:gd name="T10" fmla="*/ 10368 w 49"/>
              <a:gd name="T11" fmla="*/ 11017 h 49"/>
              <a:gd name="T12" fmla="*/ 5925 w 49"/>
              <a:gd name="T13" fmla="*/ 17312 h 49"/>
              <a:gd name="T14" fmla="*/ 2962 w 49"/>
              <a:gd name="T15" fmla="*/ 23607 h 49"/>
              <a:gd name="T16" fmla="*/ 0 w 49"/>
              <a:gd name="T17" fmla="*/ 31476 h 49"/>
              <a:gd name="T18" fmla="*/ 0 w 49"/>
              <a:gd name="T19" fmla="*/ 39345 h 49"/>
              <a:gd name="T20" fmla="*/ 0 w 49"/>
              <a:gd name="T21" fmla="*/ 39345 h 49"/>
              <a:gd name="T22" fmla="*/ 0 w 49"/>
              <a:gd name="T23" fmla="*/ 45641 h 49"/>
              <a:gd name="T24" fmla="*/ 2962 w 49"/>
              <a:gd name="T25" fmla="*/ 53510 h 49"/>
              <a:gd name="T26" fmla="*/ 5925 w 49"/>
              <a:gd name="T27" fmla="*/ 59805 h 49"/>
              <a:gd name="T28" fmla="*/ 10368 w 49"/>
              <a:gd name="T29" fmla="*/ 66100 h 49"/>
              <a:gd name="T30" fmla="*/ 16293 w 49"/>
              <a:gd name="T31" fmla="*/ 72396 h 49"/>
              <a:gd name="T32" fmla="*/ 22218 w 49"/>
              <a:gd name="T33" fmla="*/ 73969 h 49"/>
              <a:gd name="T34" fmla="*/ 29624 w 49"/>
              <a:gd name="T35" fmla="*/ 77117 h 49"/>
              <a:gd name="T36" fmla="*/ 35549 w 49"/>
              <a:gd name="T37" fmla="*/ 77117 h 49"/>
              <a:gd name="T38" fmla="*/ 35549 w 49"/>
              <a:gd name="T39" fmla="*/ 77117 h 49"/>
              <a:gd name="T40" fmla="*/ 42955 w 49"/>
              <a:gd name="T41" fmla="*/ 77117 h 49"/>
              <a:gd name="T42" fmla="*/ 50361 w 49"/>
              <a:gd name="T43" fmla="*/ 73969 h 49"/>
              <a:gd name="T44" fmla="*/ 56286 w 49"/>
              <a:gd name="T45" fmla="*/ 72396 h 49"/>
              <a:gd name="T46" fmla="*/ 62211 w 49"/>
              <a:gd name="T47" fmla="*/ 66100 h 49"/>
              <a:gd name="T48" fmla="*/ 66654 w 49"/>
              <a:gd name="T49" fmla="*/ 59805 h 49"/>
              <a:gd name="T50" fmla="*/ 69617 w 49"/>
              <a:gd name="T51" fmla="*/ 53510 h 49"/>
              <a:gd name="T52" fmla="*/ 72579 w 49"/>
              <a:gd name="T53" fmla="*/ 45641 h 49"/>
              <a:gd name="T54" fmla="*/ 72579 w 49"/>
              <a:gd name="T55" fmla="*/ 39345 h 49"/>
              <a:gd name="T56" fmla="*/ 72579 w 49"/>
              <a:gd name="T57" fmla="*/ 39345 h 49"/>
              <a:gd name="T58" fmla="*/ 72579 w 49"/>
              <a:gd name="T59" fmla="*/ 31476 h 49"/>
              <a:gd name="T60" fmla="*/ 69617 w 49"/>
              <a:gd name="T61" fmla="*/ 23607 h 49"/>
              <a:gd name="T62" fmla="*/ 66654 w 49"/>
              <a:gd name="T63" fmla="*/ 17312 h 49"/>
              <a:gd name="T64" fmla="*/ 62211 w 49"/>
              <a:gd name="T65" fmla="*/ 11017 h 49"/>
              <a:gd name="T66" fmla="*/ 56286 w 49"/>
              <a:gd name="T67" fmla="*/ 6295 h 49"/>
              <a:gd name="T68" fmla="*/ 50361 w 49"/>
              <a:gd name="T69" fmla="*/ 3148 h 49"/>
              <a:gd name="T70" fmla="*/ 42955 w 49"/>
              <a:gd name="T71" fmla="*/ 0 h 49"/>
              <a:gd name="T72" fmla="*/ 35549 w 49"/>
              <a:gd name="T73" fmla="*/ 0 h 49"/>
              <a:gd name="T74" fmla="*/ 35549 w 49"/>
              <a:gd name="T75" fmla="*/ 0 h 49"/>
              <a:gd name="T76" fmla="*/ 22218 w 49"/>
              <a:gd name="T77" fmla="*/ 61379 h 49"/>
              <a:gd name="T78" fmla="*/ 22218 w 49"/>
              <a:gd name="T79" fmla="*/ 15738 h 49"/>
              <a:gd name="T80" fmla="*/ 57767 w 49"/>
              <a:gd name="T81" fmla="*/ 39345 h 49"/>
              <a:gd name="T82" fmla="*/ 22218 w 49"/>
              <a:gd name="T83" fmla="*/ 61379 h 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9" h="4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29"/>
                </a:lnTo>
                <a:lnTo>
                  <a:pt x="2" y="34"/>
                </a:lnTo>
                <a:lnTo>
                  <a:pt x="4" y="38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49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6"/>
                </a:lnTo>
                <a:lnTo>
                  <a:pt x="42" y="42"/>
                </a:lnTo>
                <a:lnTo>
                  <a:pt x="45" y="38"/>
                </a:lnTo>
                <a:lnTo>
                  <a:pt x="47" y="34"/>
                </a:lnTo>
                <a:lnTo>
                  <a:pt x="49" y="2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15" y="39"/>
                </a:moveTo>
                <a:lnTo>
                  <a:pt x="15" y="10"/>
                </a:lnTo>
                <a:lnTo>
                  <a:pt x="39" y="25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F4D4FBAA-5E8F-4DA2-8F39-C083982B0027}"/>
              </a:ext>
            </a:extLst>
          </p:cNvPr>
          <p:cNvGrpSpPr>
            <a:grpSpLocks/>
          </p:cNvGrpSpPr>
          <p:nvPr/>
        </p:nvGrpSpPr>
        <p:grpSpPr bwMode="auto">
          <a:xfrm>
            <a:off x="7664452" y="1701801"/>
            <a:ext cx="182033" cy="198967"/>
            <a:chOff x="7665351" y="1701313"/>
            <a:chExt cx="181448" cy="199595"/>
          </a:xfrm>
        </p:grpSpPr>
        <p:sp>
          <p:nvSpPr>
            <p:cNvPr id="60" name="Freeform 346">
              <a:extLst>
                <a:ext uri="{FF2B5EF4-FFF2-40B4-BE49-F238E27FC236}">
                  <a16:creationId xmlns:a16="http://schemas.microsoft.com/office/drawing/2014/main" id="{F1F315C2-FCFA-490E-A0AC-84882926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351" y="1701313"/>
              <a:ext cx="181448" cy="120964"/>
            </a:xfrm>
            <a:custGeom>
              <a:avLst/>
              <a:gdLst>
                <a:gd name="T0" fmla="*/ 161061 w 89"/>
                <a:gd name="T1" fmla="*/ 61507 h 59"/>
                <a:gd name="T2" fmla="*/ 159022 w 89"/>
                <a:gd name="T3" fmla="*/ 47155 h 59"/>
                <a:gd name="T4" fmla="*/ 144751 w 89"/>
                <a:gd name="T5" fmla="*/ 24603 h 59"/>
                <a:gd name="T6" fmla="*/ 126402 w 89"/>
                <a:gd name="T7" fmla="*/ 10251 h 59"/>
                <a:gd name="T8" fmla="*/ 101937 w 89"/>
                <a:gd name="T9" fmla="*/ 0 h 59"/>
                <a:gd name="T10" fmla="*/ 89705 w 89"/>
                <a:gd name="T11" fmla="*/ 0 h 59"/>
                <a:gd name="T12" fmla="*/ 65240 w 89"/>
                <a:gd name="T13" fmla="*/ 4100 h 59"/>
                <a:gd name="T14" fmla="*/ 44852 w 89"/>
                <a:gd name="T15" fmla="*/ 18452 h 59"/>
                <a:gd name="T16" fmla="*/ 26504 w 89"/>
                <a:gd name="T17" fmla="*/ 36904 h 59"/>
                <a:gd name="T18" fmla="*/ 20387 w 89"/>
                <a:gd name="T19" fmla="*/ 61507 h 59"/>
                <a:gd name="T20" fmla="*/ 20387 w 89"/>
                <a:gd name="T21" fmla="*/ 61507 h 59"/>
                <a:gd name="T22" fmla="*/ 4077 w 89"/>
                <a:gd name="T23" fmla="*/ 65608 h 59"/>
                <a:gd name="T24" fmla="*/ 0 w 89"/>
                <a:gd name="T25" fmla="*/ 79959 h 59"/>
                <a:gd name="T26" fmla="*/ 0 w 89"/>
                <a:gd name="T27" fmla="*/ 100462 h 59"/>
                <a:gd name="T28" fmla="*/ 4077 w 89"/>
                <a:gd name="T29" fmla="*/ 116864 h 59"/>
                <a:gd name="T30" fmla="*/ 20387 w 89"/>
                <a:gd name="T31" fmla="*/ 120964 h 59"/>
                <a:gd name="T32" fmla="*/ 40775 w 89"/>
                <a:gd name="T33" fmla="*/ 69708 h 59"/>
                <a:gd name="T34" fmla="*/ 40775 w 89"/>
                <a:gd name="T35" fmla="*/ 61507 h 59"/>
                <a:gd name="T36" fmla="*/ 46891 w 89"/>
                <a:gd name="T37" fmla="*/ 43055 h 59"/>
                <a:gd name="T38" fmla="*/ 63201 w 89"/>
                <a:gd name="T39" fmla="*/ 26653 h 59"/>
                <a:gd name="T40" fmla="*/ 79511 w 89"/>
                <a:gd name="T41" fmla="*/ 20502 h 59"/>
                <a:gd name="T42" fmla="*/ 89705 w 89"/>
                <a:gd name="T43" fmla="*/ 20502 h 59"/>
                <a:gd name="T44" fmla="*/ 110092 w 89"/>
                <a:gd name="T45" fmla="*/ 24603 h 59"/>
                <a:gd name="T46" fmla="*/ 126402 w 89"/>
                <a:gd name="T47" fmla="*/ 34854 h 59"/>
                <a:gd name="T48" fmla="*/ 134557 w 89"/>
                <a:gd name="T49" fmla="*/ 51256 h 59"/>
                <a:gd name="T50" fmla="*/ 140673 w 89"/>
                <a:gd name="T51" fmla="*/ 69708 h 59"/>
                <a:gd name="T52" fmla="*/ 161061 w 89"/>
                <a:gd name="T53" fmla="*/ 120964 h 59"/>
                <a:gd name="T54" fmla="*/ 167177 w 89"/>
                <a:gd name="T55" fmla="*/ 118914 h 59"/>
                <a:gd name="T56" fmla="*/ 177371 w 89"/>
                <a:gd name="T57" fmla="*/ 108663 h 59"/>
                <a:gd name="T58" fmla="*/ 181448 w 89"/>
                <a:gd name="T59" fmla="*/ 79959 h 59"/>
                <a:gd name="T60" fmla="*/ 177371 w 89"/>
                <a:gd name="T61" fmla="*/ 73809 h 59"/>
                <a:gd name="T62" fmla="*/ 167177 w 89"/>
                <a:gd name="T63" fmla="*/ 63557 h 59"/>
                <a:gd name="T64" fmla="*/ 161061 w 89"/>
                <a:gd name="T65" fmla="*/ 61507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59">
                  <a:moveTo>
                    <a:pt x="79" y="30"/>
                  </a:moveTo>
                  <a:lnTo>
                    <a:pt x="79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9"/>
                  </a:lnTo>
                  <a:lnTo>
                    <a:pt x="62" y="5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3"/>
                  </a:lnTo>
                  <a:lnTo>
                    <a:pt x="2" y="57"/>
                  </a:lnTo>
                  <a:lnTo>
                    <a:pt x="6" y="58"/>
                  </a:lnTo>
                  <a:lnTo>
                    <a:pt x="10" y="59"/>
                  </a:lnTo>
                  <a:lnTo>
                    <a:pt x="20" y="5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2" y="25"/>
                  </a:lnTo>
                  <a:lnTo>
                    <a:pt x="23" y="21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4" y="12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5" y="21"/>
                  </a:lnTo>
                  <a:lnTo>
                    <a:pt x="66" y="25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59"/>
                  </a:lnTo>
                  <a:lnTo>
                    <a:pt x="79" y="59"/>
                  </a:lnTo>
                  <a:lnTo>
                    <a:pt x="82" y="58"/>
                  </a:lnTo>
                  <a:lnTo>
                    <a:pt x="86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39"/>
                  </a:lnTo>
                  <a:lnTo>
                    <a:pt x="87" y="36"/>
                  </a:lnTo>
                  <a:lnTo>
                    <a:pt x="86" y="32"/>
                  </a:lnTo>
                  <a:lnTo>
                    <a:pt x="82" y="31"/>
                  </a:lnTo>
                  <a:lnTo>
                    <a:pt x="79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47">
              <a:extLst>
                <a:ext uri="{FF2B5EF4-FFF2-40B4-BE49-F238E27FC236}">
                  <a16:creationId xmlns:a16="http://schemas.microsoft.com/office/drawing/2014/main" id="{D67CDDD7-E481-4821-951D-8F67445E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737" y="1743653"/>
              <a:ext cx="78628" cy="78628"/>
            </a:xfrm>
            <a:custGeom>
              <a:avLst/>
              <a:gdLst>
                <a:gd name="T0" fmla="*/ 78628 w 39"/>
                <a:gd name="T1" fmla="*/ 38306 h 39"/>
                <a:gd name="T2" fmla="*/ 78628 w 39"/>
                <a:gd name="T3" fmla="*/ 38306 h 39"/>
                <a:gd name="T4" fmla="*/ 78628 w 39"/>
                <a:gd name="T5" fmla="*/ 32258 h 39"/>
                <a:gd name="T6" fmla="*/ 76612 w 39"/>
                <a:gd name="T7" fmla="*/ 24193 h 39"/>
                <a:gd name="T8" fmla="*/ 66531 w 39"/>
                <a:gd name="T9" fmla="*/ 12097 h 39"/>
                <a:gd name="T10" fmla="*/ 54435 w 39"/>
                <a:gd name="T11" fmla="*/ 2016 h 39"/>
                <a:gd name="T12" fmla="*/ 46370 w 39"/>
                <a:gd name="T13" fmla="*/ 0 h 39"/>
                <a:gd name="T14" fmla="*/ 38306 w 39"/>
                <a:gd name="T15" fmla="*/ 0 h 39"/>
                <a:gd name="T16" fmla="*/ 38306 w 39"/>
                <a:gd name="T17" fmla="*/ 0 h 39"/>
                <a:gd name="T18" fmla="*/ 32258 w 39"/>
                <a:gd name="T19" fmla="*/ 0 h 39"/>
                <a:gd name="T20" fmla="*/ 24193 w 39"/>
                <a:gd name="T21" fmla="*/ 2016 h 39"/>
                <a:gd name="T22" fmla="*/ 12097 w 39"/>
                <a:gd name="T23" fmla="*/ 12097 h 39"/>
                <a:gd name="T24" fmla="*/ 2016 w 39"/>
                <a:gd name="T25" fmla="*/ 24193 h 39"/>
                <a:gd name="T26" fmla="*/ 0 w 39"/>
                <a:gd name="T27" fmla="*/ 32258 h 39"/>
                <a:gd name="T28" fmla="*/ 0 w 39"/>
                <a:gd name="T29" fmla="*/ 38306 h 39"/>
                <a:gd name="T30" fmla="*/ 0 w 39"/>
                <a:gd name="T31" fmla="*/ 38306 h 39"/>
                <a:gd name="T32" fmla="*/ 0 w 39"/>
                <a:gd name="T33" fmla="*/ 46370 h 39"/>
                <a:gd name="T34" fmla="*/ 2016 w 39"/>
                <a:gd name="T35" fmla="*/ 54435 h 39"/>
                <a:gd name="T36" fmla="*/ 12097 w 39"/>
                <a:gd name="T37" fmla="*/ 66531 h 39"/>
                <a:gd name="T38" fmla="*/ 24193 w 39"/>
                <a:gd name="T39" fmla="*/ 76612 h 39"/>
                <a:gd name="T40" fmla="*/ 32258 w 39"/>
                <a:gd name="T41" fmla="*/ 78628 h 39"/>
                <a:gd name="T42" fmla="*/ 38306 w 39"/>
                <a:gd name="T43" fmla="*/ 78628 h 39"/>
                <a:gd name="T44" fmla="*/ 38306 w 39"/>
                <a:gd name="T45" fmla="*/ 78628 h 39"/>
                <a:gd name="T46" fmla="*/ 46370 w 39"/>
                <a:gd name="T47" fmla="*/ 78628 h 39"/>
                <a:gd name="T48" fmla="*/ 54435 w 39"/>
                <a:gd name="T49" fmla="*/ 76612 h 39"/>
                <a:gd name="T50" fmla="*/ 66531 w 39"/>
                <a:gd name="T51" fmla="*/ 66531 h 39"/>
                <a:gd name="T52" fmla="*/ 76612 w 39"/>
                <a:gd name="T53" fmla="*/ 54435 h 39"/>
                <a:gd name="T54" fmla="*/ 78628 w 39"/>
                <a:gd name="T55" fmla="*/ 46370 h 39"/>
                <a:gd name="T56" fmla="*/ 78628 w 39"/>
                <a:gd name="T57" fmla="*/ 38306 h 39"/>
                <a:gd name="T58" fmla="*/ 78628 w 39"/>
                <a:gd name="T59" fmla="*/ 38306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" h="39">
                  <a:moveTo>
                    <a:pt x="39" y="19"/>
                  </a:moveTo>
                  <a:lnTo>
                    <a:pt x="39" y="19"/>
                  </a:lnTo>
                  <a:lnTo>
                    <a:pt x="39" y="16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2" y="38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23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Freeform 348">
              <a:extLst>
                <a:ext uri="{FF2B5EF4-FFF2-40B4-BE49-F238E27FC236}">
                  <a16:creationId xmlns:a16="http://schemas.microsoft.com/office/drawing/2014/main" id="{C2D8427B-3F90-4C7E-9393-0445051F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447" y="1828329"/>
              <a:ext cx="157255" cy="72579"/>
            </a:xfrm>
            <a:custGeom>
              <a:avLst/>
              <a:gdLst>
                <a:gd name="T0" fmla="*/ 77632 w 79"/>
                <a:gd name="T1" fmla="*/ 0 h 35"/>
                <a:gd name="T2" fmla="*/ 77632 w 79"/>
                <a:gd name="T3" fmla="*/ 0 h 35"/>
                <a:gd name="T4" fmla="*/ 61708 w 79"/>
                <a:gd name="T5" fmla="*/ 0 h 35"/>
                <a:gd name="T6" fmla="*/ 45783 w 79"/>
                <a:gd name="T7" fmla="*/ 4147 h 35"/>
                <a:gd name="T8" fmla="*/ 33840 w 79"/>
                <a:gd name="T9" fmla="*/ 10368 h 35"/>
                <a:gd name="T10" fmla="*/ 21896 w 79"/>
                <a:gd name="T11" fmla="*/ 18663 h 35"/>
                <a:gd name="T12" fmla="*/ 11943 w 79"/>
                <a:gd name="T13" fmla="*/ 24884 h 35"/>
                <a:gd name="T14" fmla="*/ 3981 w 79"/>
                <a:gd name="T15" fmla="*/ 35253 h 35"/>
                <a:gd name="T16" fmla="*/ 1991 w 79"/>
                <a:gd name="T17" fmla="*/ 47695 h 35"/>
                <a:gd name="T18" fmla="*/ 0 w 79"/>
                <a:gd name="T19" fmla="*/ 62211 h 35"/>
                <a:gd name="T20" fmla="*/ 0 w 79"/>
                <a:gd name="T21" fmla="*/ 72579 h 35"/>
                <a:gd name="T22" fmla="*/ 157255 w 79"/>
                <a:gd name="T23" fmla="*/ 72579 h 35"/>
                <a:gd name="T24" fmla="*/ 157255 w 79"/>
                <a:gd name="T25" fmla="*/ 62211 h 35"/>
                <a:gd name="T26" fmla="*/ 157255 w 79"/>
                <a:gd name="T27" fmla="*/ 62211 h 35"/>
                <a:gd name="T28" fmla="*/ 153274 w 79"/>
                <a:gd name="T29" fmla="*/ 47695 h 35"/>
                <a:gd name="T30" fmla="*/ 151283 w 79"/>
                <a:gd name="T31" fmla="*/ 35253 h 35"/>
                <a:gd name="T32" fmla="*/ 145312 w 79"/>
                <a:gd name="T33" fmla="*/ 24884 h 35"/>
                <a:gd name="T34" fmla="*/ 135359 w 79"/>
                <a:gd name="T35" fmla="*/ 18663 h 35"/>
                <a:gd name="T36" fmla="*/ 121425 w 79"/>
                <a:gd name="T37" fmla="*/ 10368 h 35"/>
                <a:gd name="T38" fmla="*/ 109481 w 79"/>
                <a:gd name="T39" fmla="*/ 4147 h 35"/>
                <a:gd name="T40" fmla="*/ 95547 w 79"/>
                <a:gd name="T41" fmla="*/ 0 h 35"/>
                <a:gd name="T42" fmla="*/ 77632 w 79"/>
                <a:gd name="T43" fmla="*/ 0 h 35"/>
                <a:gd name="T44" fmla="*/ 77632 w 79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5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3" y="12"/>
                  </a:lnTo>
                  <a:lnTo>
                    <a:pt x="68" y="9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3" name="Freeform 349">
            <a:extLst>
              <a:ext uri="{FF2B5EF4-FFF2-40B4-BE49-F238E27FC236}">
                <a16:creationId xmlns:a16="http://schemas.microsoft.com/office/drawing/2014/main" id="{CD80F884-0C3C-4273-A223-C2E74B5D7D61}"/>
              </a:ext>
            </a:extLst>
          </p:cNvPr>
          <p:cNvSpPr>
            <a:spLocks/>
          </p:cNvSpPr>
          <p:nvPr/>
        </p:nvSpPr>
        <p:spPr bwMode="auto">
          <a:xfrm>
            <a:off x="8621184" y="1712385"/>
            <a:ext cx="169333" cy="188383"/>
          </a:xfrm>
          <a:custGeom>
            <a:avLst/>
            <a:gdLst>
              <a:gd name="T0" fmla="*/ 123990 w 84"/>
              <a:gd name="T1" fmla="*/ 1496 h 94"/>
              <a:gd name="T2" fmla="*/ 123990 w 84"/>
              <a:gd name="T3" fmla="*/ 1496 h 94"/>
              <a:gd name="T4" fmla="*/ 117942 w 84"/>
              <a:gd name="T5" fmla="*/ 0 h 94"/>
              <a:gd name="T6" fmla="*/ 111893 w 84"/>
              <a:gd name="T7" fmla="*/ 0 h 94"/>
              <a:gd name="T8" fmla="*/ 37802 w 84"/>
              <a:gd name="T9" fmla="*/ 22440 h 94"/>
              <a:gd name="T10" fmla="*/ 37802 w 84"/>
              <a:gd name="T11" fmla="*/ 22440 h 94"/>
              <a:gd name="T12" fmla="*/ 36290 w 84"/>
              <a:gd name="T13" fmla="*/ 23936 h 94"/>
              <a:gd name="T14" fmla="*/ 31754 w 84"/>
              <a:gd name="T15" fmla="*/ 25432 h 94"/>
              <a:gd name="T16" fmla="*/ 30241 w 84"/>
              <a:gd name="T17" fmla="*/ 29920 h 94"/>
              <a:gd name="T18" fmla="*/ 30241 w 84"/>
              <a:gd name="T19" fmla="*/ 32912 h 94"/>
              <a:gd name="T20" fmla="*/ 30241 w 84"/>
              <a:gd name="T21" fmla="*/ 88263 h 94"/>
              <a:gd name="T22" fmla="*/ 30241 w 84"/>
              <a:gd name="T23" fmla="*/ 88263 h 94"/>
              <a:gd name="T24" fmla="*/ 27217 w 84"/>
              <a:gd name="T25" fmla="*/ 88263 h 94"/>
              <a:gd name="T26" fmla="*/ 27217 w 84"/>
              <a:gd name="T27" fmla="*/ 88263 h 94"/>
              <a:gd name="T28" fmla="*/ 18145 w 84"/>
              <a:gd name="T29" fmla="*/ 89759 h 94"/>
              <a:gd name="T30" fmla="*/ 7560 w 84"/>
              <a:gd name="T31" fmla="*/ 95743 h 94"/>
              <a:gd name="T32" fmla="*/ 3024 w 84"/>
              <a:gd name="T33" fmla="*/ 104719 h 94"/>
              <a:gd name="T34" fmla="*/ 0 w 84"/>
              <a:gd name="T35" fmla="*/ 113695 h 94"/>
              <a:gd name="T36" fmla="*/ 0 w 84"/>
              <a:gd name="T37" fmla="*/ 113695 h 94"/>
              <a:gd name="T38" fmla="*/ 3024 w 84"/>
              <a:gd name="T39" fmla="*/ 122671 h 94"/>
              <a:gd name="T40" fmla="*/ 7560 w 84"/>
              <a:gd name="T41" fmla="*/ 133143 h 94"/>
              <a:gd name="T42" fmla="*/ 18145 w 84"/>
              <a:gd name="T43" fmla="*/ 137631 h 94"/>
              <a:gd name="T44" fmla="*/ 27217 w 84"/>
              <a:gd name="T45" fmla="*/ 140623 h 94"/>
              <a:gd name="T46" fmla="*/ 27217 w 84"/>
              <a:gd name="T47" fmla="*/ 140623 h 94"/>
              <a:gd name="T48" fmla="*/ 36290 w 84"/>
              <a:gd name="T49" fmla="*/ 137631 h 94"/>
              <a:gd name="T50" fmla="*/ 45362 w 84"/>
              <a:gd name="T51" fmla="*/ 133143 h 94"/>
              <a:gd name="T52" fmla="*/ 51410 w 84"/>
              <a:gd name="T53" fmla="*/ 122671 h 94"/>
              <a:gd name="T54" fmla="*/ 52923 w 84"/>
              <a:gd name="T55" fmla="*/ 113695 h 94"/>
              <a:gd name="T56" fmla="*/ 52923 w 84"/>
              <a:gd name="T57" fmla="*/ 40392 h 94"/>
              <a:gd name="T58" fmla="*/ 105845 w 84"/>
              <a:gd name="T59" fmla="*/ 25432 h 94"/>
              <a:gd name="T60" fmla="*/ 105845 w 84"/>
              <a:gd name="T61" fmla="*/ 73303 h 94"/>
              <a:gd name="T62" fmla="*/ 105845 w 84"/>
              <a:gd name="T63" fmla="*/ 73303 h 94"/>
              <a:gd name="T64" fmla="*/ 101309 w 84"/>
              <a:gd name="T65" fmla="*/ 73303 h 94"/>
              <a:gd name="T66" fmla="*/ 101309 w 84"/>
              <a:gd name="T67" fmla="*/ 73303 h 94"/>
              <a:gd name="T68" fmla="*/ 92236 w 84"/>
              <a:gd name="T69" fmla="*/ 74799 h 94"/>
              <a:gd name="T70" fmla="*/ 83164 w 84"/>
              <a:gd name="T71" fmla="*/ 80783 h 94"/>
              <a:gd name="T72" fmla="*/ 77116 w 84"/>
              <a:gd name="T73" fmla="*/ 89759 h 94"/>
              <a:gd name="T74" fmla="*/ 75604 w 84"/>
              <a:gd name="T75" fmla="*/ 98735 h 94"/>
              <a:gd name="T76" fmla="*/ 75604 w 84"/>
              <a:gd name="T77" fmla="*/ 98735 h 94"/>
              <a:gd name="T78" fmla="*/ 77116 w 84"/>
              <a:gd name="T79" fmla="*/ 109207 h 94"/>
              <a:gd name="T80" fmla="*/ 83164 w 84"/>
              <a:gd name="T81" fmla="*/ 118183 h 94"/>
              <a:gd name="T82" fmla="*/ 92236 w 84"/>
              <a:gd name="T83" fmla="*/ 122671 h 94"/>
              <a:gd name="T84" fmla="*/ 101309 w 84"/>
              <a:gd name="T85" fmla="*/ 125663 h 94"/>
              <a:gd name="T86" fmla="*/ 101309 w 84"/>
              <a:gd name="T87" fmla="*/ 125663 h 94"/>
              <a:gd name="T88" fmla="*/ 110381 w 84"/>
              <a:gd name="T89" fmla="*/ 122671 h 94"/>
              <a:gd name="T90" fmla="*/ 119454 w 84"/>
              <a:gd name="T91" fmla="*/ 118183 h 94"/>
              <a:gd name="T92" fmla="*/ 125502 w 84"/>
              <a:gd name="T93" fmla="*/ 109207 h 94"/>
              <a:gd name="T94" fmla="*/ 127014 w 84"/>
              <a:gd name="T95" fmla="*/ 98735 h 94"/>
              <a:gd name="T96" fmla="*/ 127014 w 84"/>
              <a:gd name="T97" fmla="*/ 10472 h 94"/>
              <a:gd name="T98" fmla="*/ 127014 w 84"/>
              <a:gd name="T99" fmla="*/ 10472 h 94"/>
              <a:gd name="T100" fmla="*/ 125502 w 84"/>
              <a:gd name="T101" fmla="*/ 5984 h 94"/>
              <a:gd name="T102" fmla="*/ 123990 w 84"/>
              <a:gd name="T103" fmla="*/ 1496 h 94"/>
              <a:gd name="T104" fmla="*/ 123990 w 84"/>
              <a:gd name="T105" fmla="*/ 1496 h 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94">
                <a:moveTo>
                  <a:pt x="82" y="1"/>
                </a:moveTo>
                <a:lnTo>
                  <a:pt x="82" y="1"/>
                </a:lnTo>
                <a:lnTo>
                  <a:pt x="78" y="0"/>
                </a:lnTo>
                <a:lnTo>
                  <a:pt x="74" y="0"/>
                </a:lnTo>
                <a:lnTo>
                  <a:pt x="25" y="15"/>
                </a:lnTo>
                <a:lnTo>
                  <a:pt x="24" y="16"/>
                </a:lnTo>
                <a:lnTo>
                  <a:pt x="21" y="17"/>
                </a:lnTo>
                <a:lnTo>
                  <a:pt x="20" y="20"/>
                </a:lnTo>
                <a:lnTo>
                  <a:pt x="20" y="22"/>
                </a:lnTo>
                <a:lnTo>
                  <a:pt x="20" y="59"/>
                </a:lnTo>
                <a:lnTo>
                  <a:pt x="18" y="59"/>
                </a:lnTo>
                <a:lnTo>
                  <a:pt x="12" y="60"/>
                </a:lnTo>
                <a:lnTo>
                  <a:pt x="5" y="64"/>
                </a:lnTo>
                <a:lnTo>
                  <a:pt x="2" y="70"/>
                </a:lnTo>
                <a:lnTo>
                  <a:pt x="0" y="76"/>
                </a:lnTo>
                <a:lnTo>
                  <a:pt x="2" y="82"/>
                </a:lnTo>
                <a:lnTo>
                  <a:pt x="5" y="89"/>
                </a:lnTo>
                <a:lnTo>
                  <a:pt x="12" y="92"/>
                </a:lnTo>
                <a:lnTo>
                  <a:pt x="18" y="94"/>
                </a:lnTo>
                <a:lnTo>
                  <a:pt x="24" y="92"/>
                </a:lnTo>
                <a:lnTo>
                  <a:pt x="30" y="89"/>
                </a:lnTo>
                <a:lnTo>
                  <a:pt x="34" y="82"/>
                </a:lnTo>
                <a:lnTo>
                  <a:pt x="35" y="76"/>
                </a:lnTo>
                <a:lnTo>
                  <a:pt x="35" y="27"/>
                </a:lnTo>
                <a:lnTo>
                  <a:pt x="70" y="17"/>
                </a:lnTo>
                <a:lnTo>
                  <a:pt x="70" y="49"/>
                </a:lnTo>
                <a:lnTo>
                  <a:pt x="67" y="49"/>
                </a:lnTo>
                <a:lnTo>
                  <a:pt x="61" y="50"/>
                </a:lnTo>
                <a:lnTo>
                  <a:pt x="55" y="54"/>
                </a:lnTo>
                <a:lnTo>
                  <a:pt x="51" y="60"/>
                </a:lnTo>
                <a:lnTo>
                  <a:pt x="50" y="66"/>
                </a:lnTo>
                <a:lnTo>
                  <a:pt x="51" y="73"/>
                </a:lnTo>
                <a:lnTo>
                  <a:pt x="55" y="79"/>
                </a:lnTo>
                <a:lnTo>
                  <a:pt x="61" y="82"/>
                </a:lnTo>
                <a:lnTo>
                  <a:pt x="67" y="84"/>
                </a:lnTo>
                <a:lnTo>
                  <a:pt x="73" y="82"/>
                </a:lnTo>
                <a:lnTo>
                  <a:pt x="79" y="79"/>
                </a:lnTo>
                <a:lnTo>
                  <a:pt x="83" y="73"/>
                </a:lnTo>
                <a:lnTo>
                  <a:pt x="84" y="66"/>
                </a:lnTo>
                <a:lnTo>
                  <a:pt x="84" y="7"/>
                </a:lnTo>
                <a:lnTo>
                  <a:pt x="83" y="4"/>
                </a:lnTo>
                <a:lnTo>
                  <a:pt x="82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350">
            <a:extLst>
              <a:ext uri="{FF2B5EF4-FFF2-40B4-BE49-F238E27FC236}">
                <a16:creationId xmlns:a16="http://schemas.microsoft.com/office/drawing/2014/main" id="{B324E934-E169-4DD4-AC39-6F3F88AB4CC7}"/>
              </a:ext>
            </a:extLst>
          </p:cNvPr>
          <p:cNvSpPr>
            <a:spLocks/>
          </p:cNvSpPr>
          <p:nvPr/>
        </p:nvSpPr>
        <p:spPr bwMode="auto">
          <a:xfrm>
            <a:off x="10054168" y="1712385"/>
            <a:ext cx="182033" cy="182033"/>
          </a:xfrm>
          <a:custGeom>
            <a:avLst/>
            <a:gdLst>
              <a:gd name="T0" fmla="*/ 125618 w 91"/>
              <a:gd name="T1" fmla="*/ 0 h 91"/>
              <a:gd name="T2" fmla="*/ 0 w 91"/>
              <a:gd name="T3" fmla="*/ 125618 h 91"/>
              <a:gd name="T4" fmla="*/ 10468 w 91"/>
              <a:gd name="T5" fmla="*/ 136086 h 91"/>
              <a:gd name="T6" fmla="*/ 47854 w 91"/>
              <a:gd name="T7" fmla="*/ 100195 h 91"/>
              <a:gd name="T8" fmla="*/ 73277 w 91"/>
              <a:gd name="T9" fmla="*/ 128609 h 91"/>
              <a:gd name="T10" fmla="*/ 73277 w 91"/>
              <a:gd name="T11" fmla="*/ 128609 h 91"/>
              <a:gd name="T12" fmla="*/ 77763 w 91"/>
              <a:gd name="T13" fmla="*/ 131600 h 91"/>
              <a:gd name="T14" fmla="*/ 80754 w 91"/>
              <a:gd name="T15" fmla="*/ 131600 h 91"/>
              <a:gd name="T16" fmla="*/ 80754 w 91"/>
              <a:gd name="T17" fmla="*/ 131600 h 91"/>
              <a:gd name="T18" fmla="*/ 85241 w 91"/>
              <a:gd name="T19" fmla="*/ 127113 h 91"/>
              <a:gd name="T20" fmla="*/ 86736 w 91"/>
              <a:gd name="T21" fmla="*/ 124122 h 91"/>
              <a:gd name="T22" fmla="*/ 86736 w 91"/>
              <a:gd name="T23" fmla="*/ 61313 h 91"/>
              <a:gd name="T24" fmla="*/ 136086 w 91"/>
              <a:gd name="T25" fmla="*/ 10468 h 91"/>
              <a:gd name="T26" fmla="*/ 125618 w 91"/>
              <a:gd name="T27" fmla="*/ 0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91">
                <a:moveTo>
                  <a:pt x="84" y="0"/>
                </a:moveTo>
                <a:lnTo>
                  <a:pt x="0" y="84"/>
                </a:lnTo>
                <a:lnTo>
                  <a:pt x="7" y="91"/>
                </a:lnTo>
                <a:lnTo>
                  <a:pt x="32" y="67"/>
                </a:lnTo>
                <a:lnTo>
                  <a:pt x="49" y="86"/>
                </a:lnTo>
                <a:lnTo>
                  <a:pt x="52" y="88"/>
                </a:lnTo>
                <a:lnTo>
                  <a:pt x="54" y="88"/>
                </a:lnTo>
                <a:lnTo>
                  <a:pt x="57" y="85"/>
                </a:lnTo>
                <a:lnTo>
                  <a:pt x="58" y="83"/>
                </a:lnTo>
                <a:lnTo>
                  <a:pt x="58" y="41"/>
                </a:lnTo>
                <a:lnTo>
                  <a:pt x="91" y="7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351">
            <a:extLst>
              <a:ext uri="{FF2B5EF4-FFF2-40B4-BE49-F238E27FC236}">
                <a16:creationId xmlns:a16="http://schemas.microsoft.com/office/drawing/2014/main" id="{C0A5FD0B-FF3D-4A72-B1E7-C4B161F325F8}"/>
              </a:ext>
            </a:extLst>
          </p:cNvPr>
          <p:cNvSpPr>
            <a:spLocks/>
          </p:cNvSpPr>
          <p:nvPr/>
        </p:nvSpPr>
        <p:spPr bwMode="auto">
          <a:xfrm>
            <a:off x="10073218" y="1712385"/>
            <a:ext cx="95249" cy="122767"/>
          </a:xfrm>
          <a:custGeom>
            <a:avLst/>
            <a:gdLst>
              <a:gd name="T0" fmla="*/ 72579 w 49"/>
              <a:gd name="T1" fmla="*/ 19334 h 61"/>
              <a:gd name="T2" fmla="*/ 72579 w 49"/>
              <a:gd name="T3" fmla="*/ 7436 h 61"/>
              <a:gd name="T4" fmla="*/ 72579 w 49"/>
              <a:gd name="T5" fmla="*/ 7436 h 61"/>
              <a:gd name="T6" fmla="*/ 71098 w 49"/>
              <a:gd name="T7" fmla="*/ 2975 h 61"/>
              <a:gd name="T8" fmla="*/ 66654 w 49"/>
              <a:gd name="T9" fmla="*/ 0 h 61"/>
              <a:gd name="T10" fmla="*/ 66654 w 49"/>
              <a:gd name="T11" fmla="*/ 0 h 61"/>
              <a:gd name="T12" fmla="*/ 63692 w 49"/>
              <a:gd name="T13" fmla="*/ 0 h 61"/>
              <a:gd name="T14" fmla="*/ 59248 w 49"/>
              <a:gd name="T15" fmla="*/ 1487 h 61"/>
              <a:gd name="T16" fmla="*/ 28143 w 49"/>
              <a:gd name="T17" fmla="*/ 37182 h 61"/>
              <a:gd name="T18" fmla="*/ 7406 w 49"/>
              <a:gd name="T19" fmla="*/ 37182 h 61"/>
              <a:gd name="T20" fmla="*/ 7406 w 49"/>
              <a:gd name="T21" fmla="*/ 37182 h 61"/>
              <a:gd name="T22" fmla="*/ 2962 w 49"/>
              <a:gd name="T23" fmla="*/ 37182 h 61"/>
              <a:gd name="T24" fmla="*/ 1481 w 49"/>
              <a:gd name="T25" fmla="*/ 38669 h 61"/>
              <a:gd name="T26" fmla="*/ 0 w 49"/>
              <a:gd name="T27" fmla="*/ 40156 h 61"/>
              <a:gd name="T28" fmla="*/ 0 w 49"/>
              <a:gd name="T29" fmla="*/ 43131 h 61"/>
              <a:gd name="T30" fmla="*/ 0 w 49"/>
              <a:gd name="T31" fmla="*/ 87748 h 61"/>
              <a:gd name="T32" fmla="*/ 0 w 49"/>
              <a:gd name="T33" fmla="*/ 87748 h 61"/>
              <a:gd name="T34" fmla="*/ 1481 w 49"/>
              <a:gd name="T35" fmla="*/ 90723 h 61"/>
              <a:gd name="T36" fmla="*/ 72579 w 49"/>
              <a:gd name="T37" fmla="*/ 19334 h 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61">
                <a:moveTo>
                  <a:pt x="49" y="13"/>
                </a:moveTo>
                <a:lnTo>
                  <a:pt x="49" y="5"/>
                </a:lnTo>
                <a:lnTo>
                  <a:pt x="48" y="2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19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1" y="61"/>
                </a:lnTo>
                <a:lnTo>
                  <a:pt x="4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352">
            <a:extLst>
              <a:ext uri="{FF2B5EF4-FFF2-40B4-BE49-F238E27FC236}">
                <a16:creationId xmlns:a16="http://schemas.microsoft.com/office/drawing/2014/main" id="{3DB36FF8-0CE8-44E7-8769-01E702958E2F}"/>
              </a:ext>
            </a:extLst>
          </p:cNvPr>
          <p:cNvSpPr>
            <a:spLocks/>
          </p:cNvSpPr>
          <p:nvPr/>
        </p:nvSpPr>
        <p:spPr bwMode="auto">
          <a:xfrm>
            <a:off x="9086851" y="1712384"/>
            <a:ext cx="103716" cy="175683"/>
          </a:xfrm>
          <a:custGeom>
            <a:avLst/>
            <a:gdLst>
              <a:gd name="T0" fmla="*/ 72490 w 50"/>
              <a:gd name="T1" fmla="*/ 0 h 89"/>
              <a:gd name="T2" fmla="*/ 72490 w 50"/>
              <a:gd name="T3" fmla="*/ 0 h 89"/>
              <a:gd name="T4" fmla="*/ 66321 w 50"/>
              <a:gd name="T5" fmla="*/ 0 h 89"/>
              <a:gd name="T6" fmla="*/ 63236 w 50"/>
              <a:gd name="T7" fmla="*/ 1478 h 89"/>
              <a:gd name="T8" fmla="*/ 30847 w 50"/>
              <a:gd name="T9" fmla="*/ 36952 h 89"/>
              <a:gd name="T10" fmla="*/ 7712 w 50"/>
              <a:gd name="T11" fmla="*/ 36952 h 89"/>
              <a:gd name="T12" fmla="*/ 7712 w 50"/>
              <a:gd name="T13" fmla="*/ 36952 h 89"/>
              <a:gd name="T14" fmla="*/ 4627 w 50"/>
              <a:gd name="T15" fmla="*/ 36952 h 89"/>
              <a:gd name="T16" fmla="*/ 3085 w 50"/>
              <a:gd name="T17" fmla="*/ 38430 h 89"/>
              <a:gd name="T18" fmla="*/ 0 w 50"/>
              <a:gd name="T19" fmla="*/ 39908 h 89"/>
              <a:gd name="T20" fmla="*/ 0 w 50"/>
              <a:gd name="T21" fmla="*/ 42865 h 89"/>
              <a:gd name="T22" fmla="*/ 0 w 50"/>
              <a:gd name="T23" fmla="*/ 87207 h 89"/>
              <a:gd name="T24" fmla="*/ 0 w 50"/>
              <a:gd name="T25" fmla="*/ 87207 h 89"/>
              <a:gd name="T26" fmla="*/ 0 w 50"/>
              <a:gd name="T27" fmla="*/ 90163 h 89"/>
              <a:gd name="T28" fmla="*/ 3085 w 50"/>
              <a:gd name="T29" fmla="*/ 93120 h 89"/>
              <a:gd name="T30" fmla="*/ 4627 w 50"/>
              <a:gd name="T31" fmla="*/ 94598 h 89"/>
              <a:gd name="T32" fmla="*/ 7712 w 50"/>
              <a:gd name="T33" fmla="*/ 94598 h 89"/>
              <a:gd name="T34" fmla="*/ 30847 w 50"/>
              <a:gd name="T35" fmla="*/ 94598 h 89"/>
              <a:gd name="T36" fmla="*/ 63236 w 50"/>
              <a:gd name="T37" fmla="*/ 128594 h 89"/>
              <a:gd name="T38" fmla="*/ 63236 w 50"/>
              <a:gd name="T39" fmla="*/ 128594 h 89"/>
              <a:gd name="T40" fmla="*/ 66321 w 50"/>
              <a:gd name="T41" fmla="*/ 131550 h 89"/>
              <a:gd name="T42" fmla="*/ 72490 w 50"/>
              <a:gd name="T43" fmla="*/ 131550 h 89"/>
              <a:gd name="T44" fmla="*/ 72490 w 50"/>
              <a:gd name="T45" fmla="*/ 131550 h 89"/>
              <a:gd name="T46" fmla="*/ 74032 w 50"/>
              <a:gd name="T47" fmla="*/ 127116 h 89"/>
              <a:gd name="T48" fmla="*/ 77117 w 50"/>
              <a:gd name="T49" fmla="*/ 124160 h 89"/>
              <a:gd name="T50" fmla="*/ 77117 w 50"/>
              <a:gd name="T51" fmla="*/ 7390 h 89"/>
              <a:gd name="T52" fmla="*/ 77117 w 50"/>
              <a:gd name="T53" fmla="*/ 7390 h 89"/>
              <a:gd name="T54" fmla="*/ 74032 w 50"/>
              <a:gd name="T55" fmla="*/ 2956 h 89"/>
              <a:gd name="T56" fmla="*/ 72490 w 50"/>
              <a:gd name="T57" fmla="*/ 0 h 89"/>
              <a:gd name="T58" fmla="*/ 72490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5"/>
                </a:lnTo>
                <a:lnTo>
                  <a:pt x="5" y="25"/>
                </a:lnTo>
                <a:lnTo>
                  <a:pt x="3" y="25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50" y="84"/>
                </a:lnTo>
                <a:lnTo>
                  <a:pt x="50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353">
            <a:extLst>
              <a:ext uri="{FF2B5EF4-FFF2-40B4-BE49-F238E27FC236}">
                <a16:creationId xmlns:a16="http://schemas.microsoft.com/office/drawing/2014/main" id="{A8E3AE17-A4A4-45EE-9E3F-EA435AD6E9CE}"/>
              </a:ext>
            </a:extLst>
          </p:cNvPr>
          <p:cNvSpPr>
            <a:spLocks/>
          </p:cNvSpPr>
          <p:nvPr/>
        </p:nvSpPr>
        <p:spPr bwMode="auto">
          <a:xfrm>
            <a:off x="9207500" y="1731434"/>
            <a:ext cx="67733" cy="139700"/>
          </a:xfrm>
          <a:custGeom>
            <a:avLst/>
            <a:gdLst>
              <a:gd name="T0" fmla="*/ 0 w 34"/>
              <a:gd name="T1" fmla="*/ 0 h 69"/>
              <a:gd name="T2" fmla="*/ 0 w 34"/>
              <a:gd name="T3" fmla="*/ 15121 h 69"/>
              <a:gd name="T4" fmla="*/ 0 w 34"/>
              <a:gd name="T5" fmla="*/ 15121 h 69"/>
              <a:gd name="T6" fmla="*/ 5871 w 34"/>
              <a:gd name="T7" fmla="*/ 15121 h 69"/>
              <a:gd name="T8" fmla="*/ 13209 w 34"/>
              <a:gd name="T9" fmla="*/ 18145 h 69"/>
              <a:gd name="T10" fmla="*/ 19079 w 34"/>
              <a:gd name="T11" fmla="*/ 19657 h 69"/>
              <a:gd name="T12" fmla="*/ 24950 w 34"/>
              <a:gd name="T13" fmla="*/ 25705 h 69"/>
              <a:gd name="T14" fmla="*/ 29353 w 34"/>
              <a:gd name="T15" fmla="*/ 31754 h 69"/>
              <a:gd name="T16" fmla="*/ 32288 w 34"/>
              <a:gd name="T17" fmla="*/ 36290 h 69"/>
              <a:gd name="T18" fmla="*/ 35224 w 34"/>
              <a:gd name="T19" fmla="*/ 43850 h 69"/>
              <a:gd name="T20" fmla="*/ 35224 w 34"/>
              <a:gd name="T21" fmla="*/ 51410 h 69"/>
              <a:gd name="T22" fmla="*/ 35224 w 34"/>
              <a:gd name="T23" fmla="*/ 51410 h 69"/>
              <a:gd name="T24" fmla="*/ 35224 w 34"/>
              <a:gd name="T25" fmla="*/ 58971 h 69"/>
              <a:gd name="T26" fmla="*/ 32288 w 34"/>
              <a:gd name="T27" fmla="*/ 66531 h 69"/>
              <a:gd name="T28" fmla="*/ 29353 w 34"/>
              <a:gd name="T29" fmla="*/ 72579 h 69"/>
              <a:gd name="T30" fmla="*/ 24950 w 34"/>
              <a:gd name="T31" fmla="*/ 77116 h 69"/>
              <a:gd name="T32" fmla="*/ 19079 w 34"/>
              <a:gd name="T33" fmla="*/ 83164 h 69"/>
              <a:gd name="T34" fmla="*/ 13209 w 34"/>
              <a:gd name="T35" fmla="*/ 84676 h 69"/>
              <a:gd name="T36" fmla="*/ 5871 w 34"/>
              <a:gd name="T37" fmla="*/ 89212 h 69"/>
              <a:gd name="T38" fmla="*/ 0 w 34"/>
              <a:gd name="T39" fmla="*/ 89212 h 69"/>
              <a:gd name="T40" fmla="*/ 0 w 34"/>
              <a:gd name="T41" fmla="*/ 104333 h 69"/>
              <a:gd name="T42" fmla="*/ 0 w 34"/>
              <a:gd name="T43" fmla="*/ 104333 h 69"/>
              <a:gd name="T44" fmla="*/ 10274 w 34"/>
              <a:gd name="T45" fmla="*/ 102821 h 69"/>
              <a:gd name="T46" fmla="*/ 19079 w 34"/>
              <a:gd name="T47" fmla="*/ 99797 h 69"/>
              <a:gd name="T48" fmla="*/ 27885 w 34"/>
              <a:gd name="T49" fmla="*/ 95261 h 69"/>
              <a:gd name="T50" fmla="*/ 35224 w 34"/>
              <a:gd name="T51" fmla="*/ 89212 h 69"/>
              <a:gd name="T52" fmla="*/ 41094 w 34"/>
              <a:gd name="T53" fmla="*/ 81652 h 69"/>
              <a:gd name="T54" fmla="*/ 46965 w 34"/>
              <a:gd name="T55" fmla="*/ 72579 h 69"/>
              <a:gd name="T56" fmla="*/ 48432 w 34"/>
              <a:gd name="T57" fmla="*/ 63507 h 69"/>
              <a:gd name="T58" fmla="*/ 49900 w 34"/>
              <a:gd name="T59" fmla="*/ 51410 h 69"/>
              <a:gd name="T60" fmla="*/ 49900 w 34"/>
              <a:gd name="T61" fmla="*/ 51410 h 69"/>
              <a:gd name="T62" fmla="*/ 48432 w 34"/>
              <a:gd name="T63" fmla="*/ 40826 h 69"/>
              <a:gd name="T64" fmla="*/ 46965 w 34"/>
              <a:gd name="T65" fmla="*/ 31754 h 69"/>
              <a:gd name="T66" fmla="*/ 41094 w 34"/>
              <a:gd name="T67" fmla="*/ 22681 h 69"/>
              <a:gd name="T68" fmla="*/ 35224 w 34"/>
              <a:gd name="T69" fmla="*/ 15121 h 69"/>
              <a:gd name="T70" fmla="*/ 27885 w 34"/>
              <a:gd name="T71" fmla="*/ 9072 h 69"/>
              <a:gd name="T72" fmla="*/ 19079 w 34"/>
              <a:gd name="T73" fmla="*/ 3024 h 69"/>
              <a:gd name="T74" fmla="*/ 10274 w 34"/>
              <a:gd name="T75" fmla="*/ 1512 h 69"/>
              <a:gd name="T76" fmla="*/ 0 w 34"/>
              <a:gd name="T77" fmla="*/ 0 h 69"/>
              <a:gd name="T78" fmla="*/ 0 w 34"/>
              <a:gd name="T79" fmla="*/ 0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" h="69">
                <a:moveTo>
                  <a:pt x="0" y="0"/>
                </a:moveTo>
                <a:lnTo>
                  <a:pt x="0" y="10"/>
                </a:lnTo>
                <a:lnTo>
                  <a:pt x="4" y="10"/>
                </a:lnTo>
                <a:lnTo>
                  <a:pt x="9" y="12"/>
                </a:lnTo>
                <a:lnTo>
                  <a:pt x="13" y="13"/>
                </a:lnTo>
                <a:lnTo>
                  <a:pt x="17" y="17"/>
                </a:lnTo>
                <a:lnTo>
                  <a:pt x="20" y="21"/>
                </a:lnTo>
                <a:lnTo>
                  <a:pt x="22" y="24"/>
                </a:lnTo>
                <a:lnTo>
                  <a:pt x="24" y="29"/>
                </a:lnTo>
                <a:lnTo>
                  <a:pt x="24" y="34"/>
                </a:lnTo>
                <a:lnTo>
                  <a:pt x="24" y="39"/>
                </a:lnTo>
                <a:lnTo>
                  <a:pt x="22" y="44"/>
                </a:lnTo>
                <a:lnTo>
                  <a:pt x="20" y="48"/>
                </a:lnTo>
                <a:lnTo>
                  <a:pt x="17" y="51"/>
                </a:lnTo>
                <a:lnTo>
                  <a:pt x="13" y="55"/>
                </a:lnTo>
                <a:lnTo>
                  <a:pt x="9" y="56"/>
                </a:lnTo>
                <a:lnTo>
                  <a:pt x="4" y="59"/>
                </a:lnTo>
                <a:lnTo>
                  <a:pt x="0" y="59"/>
                </a:lnTo>
                <a:lnTo>
                  <a:pt x="0" y="69"/>
                </a:lnTo>
                <a:lnTo>
                  <a:pt x="7" y="68"/>
                </a:lnTo>
                <a:lnTo>
                  <a:pt x="13" y="66"/>
                </a:lnTo>
                <a:lnTo>
                  <a:pt x="19" y="63"/>
                </a:lnTo>
                <a:lnTo>
                  <a:pt x="24" y="59"/>
                </a:lnTo>
                <a:lnTo>
                  <a:pt x="28" y="54"/>
                </a:lnTo>
                <a:lnTo>
                  <a:pt x="32" y="48"/>
                </a:lnTo>
                <a:lnTo>
                  <a:pt x="33" y="42"/>
                </a:lnTo>
                <a:lnTo>
                  <a:pt x="34" y="34"/>
                </a:lnTo>
                <a:lnTo>
                  <a:pt x="33" y="27"/>
                </a:lnTo>
                <a:lnTo>
                  <a:pt x="32" y="21"/>
                </a:lnTo>
                <a:lnTo>
                  <a:pt x="28" y="15"/>
                </a:lnTo>
                <a:lnTo>
                  <a:pt x="24" y="10"/>
                </a:lnTo>
                <a:lnTo>
                  <a:pt x="19" y="6"/>
                </a:lnTo>
                <a:lnTo>
                  <a:pt x="13" y="2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354">
            <a:extLst>
              <a:ext uri="{FF2B5EF4-FFF2-40B4-BE49-F238E27FC236}">
                <a16:creationId xmlns:a16="http://schemas.microsoft.com/office/drawing/2014/main" id="{CFF3744B-D15F-45D4-BE17-E8251AAB2D16}"/>
              </a:ext>
            </a:extLst>
          </p:cNvPr>
          <p:cNvSpPr>
            <a:spLocks/>
          </p:cNvSpPr>
          <p:nvPr/>
        </p:nvSpPr>
        <p:spPr bwMode="auto">
          <a:xfrm>
            <a:off x="9207501" y="1767418"/>
            <a:ext cx="29633" cy="61383"/>
          </a:xfrm>
          <a:custGeom>
            <a:avLst/>
            <a:gdLst>
              <a:gd name="T0" fmla="*/ 22682 w 14"/>
              <a:gd name="T1" fmla="*/ 22681 h 30"/>
              <a:gd name="T2" fmla="*/ 22682 w 14"/>
              <a:gd name="T3" fmla="*/ 22681 h 30"/>
              <a:gd name="T4" fmla="*/ 21062 w 14"/>
              <a:gd name="T5" fmla="*/ 13609 h 30"/>
              <a:gd name="T6" fmla="*/ 14581 w 14"/>
              <a:gd name="T7" fmla="*/ 7560 h 30"/>
              <a:gd name="T8" fmla="*/ 9721 w 14"/>
              <a:gd name="T9" fmla="*/ 3024 h 30"/>
              <a:gd name="T10" fmla="*/ 0 w 14"/>
              <a:gd name="T11" fmla="*/ 0 h 30"/>
              <a:gd name="T12" fmla="*/ 0 w 14"/>
              <a:gd name="T13" fmla="*/ 15121 h 30"/>
              <a:gd name="T14" fmla="*/ 0 w 14"/>
              <a:gd name="T15" fmla="*/ 15121 h 30"/>
              <a:gd name="T16" fmla="*/ 3240 w 14"/>
              <a:gd name="T17" fmla="*/ 15121 h 30"/>
              <a:gd name="T18" fmla="*/ 4860 w 14"/>
              <a:gd name="T19" fmla="*/ 18145 h 30"/>
              <a:gd name="T20" fmla="*/ 6481 w 14"/>
              <a:gd name="T21" fmla="*/ 19657 h 30"/>
              <a:gd name="T22" fmla="*/ 6481 w 14"/>
              <a:gd name="T23" fmla="*/ 22681 h 30"/>
              <a:gd name="T24" fmla="*/ 6481 w 14"/>
              <a:gd name="T25" fmla="*/ 22681 h 30"/>
              <a:gd name="T26" fmla="*/ 6481 w 14"/>
              <a:gd name="T27" fmla="*/ 27217 h 30"/>
              <a:gd name="T28" fmla="*/ 4860 w 14"/>
              <a:gd name="T29" fmla="*/ 28729 h 30"/>
              <a:gd name="T30" fmla="*/ 3240 w 14"/>
              <a:gd name="T31" fmla="*/ 30241 h 30"/>
              <a:gd name="T32" fmla="*/ 0 w 14"/>
              <a:gd name="T33" fmla="*/ 30241 h 30"/>
              <a:gd name="T34" fmla="*/ 0 w 14"/>
              <a:gd name="T35" fmla="*/ 45362 h 30"/>
              <a:gd name="T36" fmla="*/ 0 w 14"/>
              <a:gd name="T37" fmla="*/ 45362 h 30"/>
              <a:gd name="T38" fmla="*/ 9721 w 14"/>
              <a:gd name="T39" fmla="*/ 43850 h 30"/>
              <a:gd name="T40" fmla="*/ 14581 w 14"/>
              <a:gd name="T41" fmla="*/ 37802 h 30"/>
              <a:gd name="T42" fmla="*/ 21062 w 14"/>
              <a:gd name="T43" fmla="*/ 31753 h 30"/>
              <a:gd name="T44" fmla="*/ 22682 w 14"/>
              <a:gd name="T45" fmla="*/ 22681 h 30"/>
              <a:gd name="T46" fmla="*/ 22682 w 14"/>
              <a:gd name="T47" fmla="*/ 22681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14" y="15"/>
                </a:moveTo>
                <a:lnTo>
                  <a:pt x="14" y="15"/>
                </a:lnTo>
                <a:lnTo>
                  <a:pt x="13" y="9"/>
                </a:lnTo>
                <a:lnTo>
                  <a:pt x="9" y="5"/>
                </a:lnTo>
                <a:lnTo>
                  <a:pt x="6" y="2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3" y="12"/>
                </a:lnTo>
                <a:lnTo>
                  <a:pt x="4" y="13"/>
                </a:lnTo>
                <a:lnTo>
                  <a:pt x="4" y="15"/>
                </a:lnTo>
                <a:lnTo>
                  <a:pt x="4" y="18"/>
                </a:lnTo>
                <a:lnTo>
                  <a:pt x="3" y="19"/>
                </a:lnTo>
                <a:lnTo>
                  <a:pt x="2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9" y="25"/>
                </a:lnTo>
                <a:lnTo>
                  <a:pt x="13" y="21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355">
            <a:extLst>
              <a:ext uri="{FF2B5EF4-FFF2-40B4-BE49-F238E27FC236}">
                <a16:creationId xmlns:a16="http://schemas.microsoft.com/office/drawing/2014/main" id="{E7C3F9F1-0290-40ED-BBED-6AB09102D259}"/>
              </a:ext>
            </a:extLst>
          </p:cNvPr>
          <p:cNvSpPr>
            <a:spLocks/>
          </p:cNvSpPr>
          <p:nvPr/>
        </p:nvSpPr>
        <p:spPr bwMode="auto">
          <a:xfrm>
            <a:off x="9582151" y="1718734"/>
            <a:ext cx="103716" cy="182033"/>
          </a:xfrm>
          <a:custGeom>
            <a:avLst/>
            <a:gdLst>
              <a:gd name="T0" fmla="*/ 73969 w 49"/>
              <a:gd name="T1" fmla="*/ 0 h 89"/>
              <a:gd name="T2" fmla="*/ 73969 w 49"/>
              <a:gd name="T3" fmla="*/ 0 h 89"/>
              <a:gd name="T4" fmla="*/ 67674 w 49"/>
              <a:gd name="T5" fmla="*/ 0 h 89"/>
              <a:gd name="T6" fmla="*/ 64526 w 49"/>
              <a:gd name="T7" fmla="*/ 1529 h 89"/>
              <a:gd name="T8" fmla="*/ 31476 w 49"/>
              <a:gd name="T9" fmla="*/ 36697 h 89"/>
              <a:gd name="T10" fmla="*/ 7869 w 49"/>
              <a:gd name="T11" fmla="*/ 36697 h 89"/>
              <a:gd name="T12" fmla="*/ 7869 w 49"/>
              <a:gd name="T13" fmla="*/ 36697 h 89"/>
              <a:gd name="T14" fmla="*/ 3148 w 49"/>
              <a:gd name="T15" fmla="*/ 36697 h 89"/>
              <a:gd name="T16" fmla="*/ 1574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574 w 49"/>
              <a:gd name="T29" fmla="*/ 96331 h 89"/>
              <a:gd name="T30" fmla="*/ 3148 w 49"/>
              <a:gd name="T31" fmla="*/ 97860 h 89"/>
              <a:gd name="T32" fmla="*/ 7869 w 49"/>
              <a:gd name="T33" fmla="*/ 97860 h 89"/>
              <a:gd name="T34" fmla="*/ 31476 w 49"/>
              <a:gd name="T35" fmla="*/ 97860 h 89"/>
              <a:gd name="T36" fmla="*/ 64526 w 49"/>
              <a:gd name="T37" fmla="*/ 133028 h 89"/>
              <a:gd name="T38" fmla="*/ 64526 w 49"/>
              <a:gd name="T39" fmla="*/ 133028 h 89"/>
              <a:gd name="T40" fmla="*/ 67674 w 49"/>
              <a:gd name="T41" fmla="*/ 136086 h 89"/>
              <a:gd name="T42" fmla="*/ 73969 w 49"/>
              <a:gd name="T43" fmla="*/ 136086 h 89"/>
              <a:gd name="T44" fmla="*/ 73969 w 49"/>
              <a:gd name="T45" fmla="*/ 136086 h 89"/>
              <a:gd name="T46" fmla="*/ 75543 w 49"/>
              <a:gd name="T47" fmla="*/ 131499 h 89"/>
              <a:gd name="T48" fmla="*/ 77117 w 49"/>
              <a:gd name="T49" fmla="*/ 128441 h 89"/>
              <a:gd name="T50" fmla="*/ 77117 w 49"/>
              <a:gd name="T51" fmla="*/ 7645 h 89"/>
              <a:gd name="T52" fmla="*/ 77117 w 49"/>
              <a:gd name="T53" fmla="*/ 7645 h 89"/>
              <a:gd name="T54" fmla="*/ 75543 w 49"/>
              <a:gd name="T55" fmla="*/ 3058 h 89"/>
              <a:gd name="T56" fmla="*/ 73969 w 49"/>
              <a:gd name="T57" fmla="*/ 0 h 89"/>
              <a:gd name="T58" fmla="*/ 73969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356">
            <a:extLst>
              <a:ext uri="{FF2B5EF4-FFF2-40B4-BE49-F238E27FC236}">
                <a16:creationId xmlns:a16="http://schemas.microsoft.com/office/drawing/2014/main" id="{35DA1F52-A2C5-4BA1-960A-0866DF8EFAED}"/>
              </a:ext>
            </a:extLst>
          </p:cNvPr>
          <p:cNvSpPr>
            <a:spLocks/>
          </p:cNvSpPr>
          <p:nvPr/>
        </p:nvSpPr>
        <p:spPr bwMode="auto">
          <a:xfrm>
            <a:off x="9702801" y="1780117"/>
            <a:ext cx="31751" cy="59267"/>
          </a:xfrm>
          <a:custGeom>
            <a:avLst/>
            <a:gdLst>
              <a:gd name="T0" fmla="*/ 0 w 15"/>
              <a:gd name="T1" fmla="*/ 0 h 30"/>
              <a:gd name="T2" fmla="*/ 0 w 15"/>
              <a:gd name="T3" fmla="*/ 15121 h 30"/>
              <a:gd name="T4" fmla="*/ 0 w 15"/>
              <a:gd name="T5" fmla="*/ 15121 h 30"/>
              <a:gd name="T6" fmla="*/ 4536 w 15"/>
              <a:gd name="T7" fmla="*/ 15121 h 30"/>
              <a:gd name="T8" fmla="*/ 6049 w 15"/>
              <a:gd name="T9" fmla="*/ 16633 h 30"/>
              <a:gd name="T10" fmla="*/ 7561 w 15"/>
              <a:gd name="T11" fmla="*/ 19657 h 30"/>
              <a:gd name="T12" fmla="*/ 7561 w 15"/>
              <a:gd name="T13" fmla="*/ 22681 h 30"/>
              <a:gd name="T14" fmla="*/ 7561 w 15"/>
              <a:gd name="T15" fmla="*/ 22681 h 30"/>
              <a:gd name="T16" fmla="*/ 7561 w 15"/>
              <a:gd name="T17" fmla="*/ 27217 h 30"/>
              <a:gd name="T18" fmla="*/ 6049 w 15"/>
              <a:gd name="T19" fmla="*/ 28729 h 30"/>
              <a:gd name="T20" fmla="*/ 4536 w 15"/>
              <a:gd name="T21" fmla="*/ 30241 h 30"/>
              <a:gd name="T22" fmla="*/ 0 w 15"/>
              <a:gd name="T23" fmla="*/ 30241 h 30"/>
              <a:gd name="T24" fmla="*/ 0 w 15"/>
              <a:gd name="T25" fmla="*/ 45362 h 30"/>
              <a:gd name="T26" fmla="*/ 0 w 15"/>
              <a:gd name="T27" fmla="*/ 45362 h 30"/>
              <a:gd name="T28" fmla="*/ 9073 w 15"/>
              <a:gd name="T29" fmla="*/ 43850 h 30"/>
              <a:gd name="T30" fmla="*/ 15121 w 15"/>
              <a:gd name="T31" fmla="*/ 37802 h 30"/>
              <a:gd name="T32" fmla="*/ 21170 w 15"/>
              <a:gd name="T33" fmla="*/ 31753 h 30"/>
              <a:gd name="T34" fmla="*/ 22682 w 15"/>
              <a:gd name="T35" fmla="*/ 22681 h 30"/>
              <a:gd name="T36" fmla="*/ 22682 w 15"/>
              <a:gd name="T37" fmla="*/ 22681 h 30"/>
              <a:gd name="T38" fmla="*/ 21170 w 15"/>
              <a:gd name="T39" fmla="*/ 13609 h 30"/>
              <a:gd name="T40" fmla="*/ 15121 w 15"/>
              <a:gd name="T41" fmla="*/ 7560 h 30"/>
              <a:gd name="T42" fmla="*/ 9073 w 15"/>
              <a:gd name="T43" fmla="*/ 3024 h 30"/>
              <a:gd name="T44" fmla="*/ 0 w 15"/>
              <a:gd name="T45" fmla="*/ 0 h 30"/>
              <a:gd name="T46" fmla="*/ 0 w 15"/>
              <a:gd name="T47" fmla="*/ 0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0" y="10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5" y="15"/>
                </a:lnTo>
                <a:lnTo>
                  <a:pt x="5" y="18"/>
                </a:lnTo>
                <a:lnTo>
                  <a:pt x="4" y="19"/>
                </a:lnTo>
                <a:lnTo>
                  <a:pt x="3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10" y="25"/>
                </a:lnTo>
                <a:lnTo>
                  <a:pt x="14" y="21"/>
                </a:ln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Freeform 357">
            <a:extLst>
              <a:ext uri="{FF2B5EF4-FFF2-40B4-BE49-F238E27FC236}">
                <a16:creationId xmlns:a16="http://schemas.microsoft.com/office/drawing/2014/main" id="{8BC3D52B-965C-4B84-92A8-ABFB2F0C30DB}"/>
              </a:ext>
            </a:extLst>
          </p:cNvPr>
          <p:cNvSpPr>
            <a:spLocks/>
          </p:cNvSpPr>
          <p:nvPr/>
        </p:nvSpPr>
        <p:spPr bwMode="auto">
          <a:xfrm>
            <a:off x="10998201" y="1718734"/>
            <a:ext cx="97367" cy="182033"/>
          </a:xfrm>
          <a:custGeom>
            <a:avLst/>
            <a:gdLst>
              <a:gd name="T0" fmla="*/ 68224 w 50"/>
              <a:gd name="T1" fmla="*/ 0 h 89"/>
              <a:gd name="T2" fmla="*/ 68224 w 50"/>
              <a:gd name="T3" fmla="*/ 0 h 89"/>
              <a:gd name="T4" fmla="*/ 63870 w 50"/>
              <a:gd name="T5" fmla="*/ 0 h 89"/>
              <a:gd name="T6" fmla="*/ 59515 w 50"/>
              <a:gd name="T7" fmla="*/ 1529 h 89"/>
              <a:gd name="T8" fmla="*/ 29032 w 50"/>
              <a:gd name="T9" fmla="*/ 36697 h 89"/>
              <a:gd name="T10" fmla="*/ 7258 w 50"/>
              <a:gd name="T11" fmla="*/ 36697 h 89"/>
              <a:gd name="T12" fmla="*/ 7258 w 50"/>
              <a:gd name="T13" fmla="*/ 36697 h 89"/>
              <a:gd name="T14" fmla="*/ 4355 w 50"/>
              <a:gd name="T15" fmla="*/ 36697 h 89"/>
              <a:gd name="T16" fmla="*/ 2903 w 50"/>
              <a:gd name="T17" fmla="*/ 39755 h 89"/>
              <a:gd name="T18" fmla="*/ 0 w 50"/>
              <a:gd name="T19" fmla="*/ 41285 h 89"/>
              <a:gd name="T20" fmla="*/ 0 w 50"/>
              <a:gd name="T21" fmla="*/ 44343 h 89"/>
              <a:gd name="T22" fmla="*/ 0 w 50"/>
              <a:gd name="T23" fmla="*/ 90214 h 89"/>
              <a:gd name="T24" fmla="*/ 0 w 50"/>
              <a:gd name="T25" fmla="*/ 90214 h 89"/>
              <a:gd name="T26" fmla="*/ 0 w 50"/>
              <a:gd name="T27" fmla="*/ 93272 h 89"/>
              <a:gd name="T28" fmla="*/ 2903 w 50"/>
              <a:gd name="T29" fmla="*/ 96331 h 89"/>
              <a:gd name="T30" fmla="*/ 4355 w 50"/>
              <a:gd name="T31" fmla="*/ 97860 h 89"/>
              <a:gd name="T32" fmla="*/ 7258 w 50"/>
              <a:gd name="T33" fmla="*/ 97860 h 89"/>
              <a:gd name="T34" fmla="*/ 29032 w 50"/>
              <a:gd name="T35" fmla="*/ 97860 h 89"/>
              <a:gd name="T36" fmla="*/ 59515 w 50"/>
              <a:gd name="T37" fmla="*/ 133028 h 89"/>
              <a:gd name="T38" fmla="*/ 59515 w 50"/>
              <a:gd name="T39" fmla="*/ 133028 h 89"/>
              <a:gd name="T40" fmla="*/ 63870 w 50"/>
              <a:gd name="T41" fmla="*/ 136086 h 89"/>
              <a:gd name="T42" fmla="*/ 68224 w 50"/>
              <a:gd name="T43" fmla="*/ 136086 h 89"/>
              <a:gd name="T44" fmla="*/ 68224 w 50"/>
              <a:gd name="T45" fmla="*/ 136086 h 89"/>
              <a:gd name="T46" fmla="*/ 71127 w 50"/>
              <a:gd name="T47" fmla="*/ 131499 h 89"/>
              <a:gd name="T48" fmla="*/ 72579 w 50"/>
              <a:gd name="T49" fmla="*/ 128441 h 89"/>
              <a:gd name="T50" fmla="*/ 72579 w 50"/>
              <a:gd name="T51" fmla="*/ 7645 h 89"/>
              <a:gd name="T52" fmla="*/ 72579 w 50"/>
              <a:gd name="T53" fmla="*/ 7645 h 89"/>
              <a:gd name="T54" fmla="*/ 71127 w 50"/>
              <a:gd name="T55" fmla="*/ 3058 h 89"/>
              <a:gd name="T56" fmla="*/ 68224 w 50"/>
              <a:gd name="T57" fmla="*/ 0 h 89"/>
              <a:gd name="T58" fmla="*/ 68224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4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3" y="24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4" y="89"/>
                </a:lnTo>
                <a:lnTo>
                  <a:pt x="47" y="89"/>
                </a:lnTo>
                <a:lnTo>
                  <a:pt x="49" y="86"/>
                </a:lnTo>
                <a:lnTo>
                  <a:pt x="50" y="84"/>
                </a:lnTo>
                <a:lnTo>
                  <a:pt x="50" y="5"/>
                </a:lnTo>
                <a:lnTo>
                  <a:pt x="49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Rectangle 358">
            <a:extLst>
              <a:ext uri="{FF2B5EF4-FFF2-40B4-BE49-F238E27FC236}">
                <a16:creationId xmlns:a16="http://schemas.microsoft.com/office/drawing/2014/main" id="{FE2687EB-C402-44D8-B4AC-C30281D4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851" y="1797051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3" name="Freeform 359">
            <a:extLst>
              <a:ext uri="{FF2B5EF4-FFF2-40B4-BE49-F238E27FC236}">
                <a16:creationId xmlns:a16="http://schemas.microsoft.com/office/drawing/2014/main" id="{275002F1-20D1-4BCA-83DA-4DB30AA1B951}"/>
              </a:ext>
            </a:extLst>
          </p:cNvPr>
          <p:cNvSpPr>
            <a:spLocks/>
          </p:cNvSpPr>
          <p:nvPr/>
        </p:nvSpPr>
        <p:spPr bwMode="auto">
          <a:xfrm>
            <a:off x="10519834" y="1718734"/>
            <a:ext cx="97367" cy="182033"/>
          </a:xfrm>
          <a:custGeom>
            <a:avLst/>
            <a:gdLst>
              <a:gd name="T0" fmla="*/ 69617 w 49"/>
              <a:gd name="T1" fmla="*/ 0 h 89"/>
              <a:gd name="T2" fmla="*/ 69617 w 49"/>
              <a:gd name="T3" fmla="*/ 0 h 89"/>
              <a:gd name="T4" fmla="*/ 63692 w 49"/>
              <a:gd name="T5" fmla="*/ 0 h 89"/>
              <a:gd name="T6" fmla="*/ 59248 w 49"/>
              <a:gd name="T7" fmla="*/ 1529 h 89"/>
              <a:gd name="T8" fmla="*/ 28143 w 49"/>
              <a:gd name="T9" fmla="*/ 36697 h 89"/>
              <a:gd name="T10" fmla="*/ 7406 w 49"/>
              <a:gd name="T11" fmla="*/ 36697 h 89"/>
              <a:gd name="T12" fmla="*/ 7406 w 49"/>
              <a:gd name="T13" fmla="*/ 36697 h 89"/>
              <a:gd name="T14" fmla="*/ 2962 w 49"/>
              <a:gd name="T15" fmla="*/ 36697 h 89"/>
              <a:gd name="T16" fmla="*/ 1481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481 w 49"/>
              <a:gd name="T29" fmla="*/ 96331 h 89"/>
              <a:gd name="T30" fmla="*/ 2962 w 49"/>
              <a:gd name="T31" fmla="*/ 97860 h 89"/>
              <a:gd name="T32" fmla="*/ 7406 w 49"/>
              <a:gd name="T33" fmla="*/ 97860 h 89"/>
              <a:gd name="T34" fmla="*/ 28143 w 49"/>
              <a:gd name="T35" fmla="*/ 97860 h 89"/>
              <a:gd name="T36" fmla="*/ 59248 w 49"/>
              <a:gd name="T37" fmla="*/ 133028 h 89"/>
              <a:gd name="T38" fmla="*/ 59248 w 49"/>
              <a:gd name="T39" fmla="*/ 133028 h 89"/>
              <a:gd name="T40" fmla="*/ 63692 w 49"/>
              <a:gd name="T41" fmla="*/ 136086 h 89"/>
              <a:gd name="T42" fmla="*/ 69617 w 49"/>
              <a:gd name="T43" fmla="*/ 136086 h 89"/>
              <a:gd name="T44" fmla="*/ 69617 w 49"/>
              <a:gd name="T45" fmla="*/ 136086 h 89"/>
              <a:gd name="T46" fmla="*/ 71098 w 49"/>
              <a:gd name="T47" fmla="*/ 131499 h 89"/>
              <a:gd name="T48" fmla="*/ 72579 w 49"/>
              <a:gd name="T49" fmla="*/ 128441 h 89"/>
              <a:gd name="T50" fmla="*/ 72579 w 49"/>
              <a:gd name="T51" fmla="*/ 7645 h 89"/>
              <a:gd name="T52" fmla="*/ 72579 w 49"/>
              <a:gd name="T53" fmla="*/ 7645 h 89"/>
              <a:gd name="T54" fmla="*/ 71098 w 49"/>
              <a:gd name="T55" fmla="*/ 3058 h 89"/>
              <a:gd name="T56" fmla="*/ 69617 w 49"/>
              <a:gd name="T57" fmla="*/ 0 h 89"/>
              <a:gd name="T58" fmla="*/ 69617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0" y="1"/>
                </a:lnTo>
                <a:lnTo>
                  <a:pt x="19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9" y="64"/>
                </a:lnTo>
                <a:lnTo>
                  <a:pt x="40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360">
            <a:extLst>
              <a:ext uri="{FF2B5EF4-FFF2-40B4-BE49-F238E27FC236}">
                <a16:creationId xmlns:a16="http://schemas.microsoft.com/office/drawing/2014/main" id="{A9D6BE0C-A77B-4C22-AA66-3E9BAD380B74}"/>
              </a:ext>
            </a:extLst>
          </p:cNvPr>
          <p:cNvSpPr>
            <a:spLocks/>
          </p:cNvSpPr>
          <p:nvPr/>
        </p:nvSpPr>
        <p:spPr bwMode="auto">
          <a:xfrm>
            <a:off x="10640485" y="1767417"/>
            <a:ext cx="78316" cy="84667"/>
          </a:xfrm>
          <a:custGeom>
            <a:avLst/>
            <a:gdLst>
              <a:gd name="T0" fmla="*/ 58971 w 39"/>
              <a:gd name="T1" fmla="*/ 23815 h 40"/>
              <a:gd name="T2" fmla="*/ 37802 w 39"/>
              <a:gd name="T3" fmla="*/ 23815 h 40"/>
              <a:gd name="T4" fmla="*/ 37802 w 39"/>
              <a:gd name="T5" fmla="*/ 0 h 40"/>
              <a:gd name="T6" fmla="*/ 22681 w 39"/>
              <a:gd name="T7" fmla="*/ 0 h 40"/>
              <a:gd name="T8" fmla="*/ 22681 w 39"/>
              <a:gd name="T9" fmla="*/ 23815 h 40"/>
              <a:gd name="T10" fmla="*/ 0 w 39"/>
              <a:gd name="T11" fmla="*/ 23815 h 40"/>
              <a:gd name="T12" fmla="*/ 0 w 39"/>
              <a:gd name="T13" fmla="*/ 39691 h 40"/>
              <a:gd name="T14" fmla="*/ 22681 w 39"/>
              <a:gd name="T15" fmla="*/ 39691 h 40"/>
              <a:gd name="T16" fmla="*/ 22681 w 39"/>
              <a:gd name="T17" fmla="*/ 63506 h 40"/>
              <a:gd name="T18" fmla="*/ 37802 w 39"/>
              <a:gd name="T19" fmla="*/ 63506 h 40"/>
              <a:gd name="T20" fmla="*/ 37802 w 39"/>
              <a:gd name="T21" fmla="*/ 39691 h 40"/>
              <a:gd name="T22" fmla="*/ 58971 w 39"/>
              <a:gd name="T23" fmla="*/ 39691 h 40"/>
              <a:gd name="T24" fmla="*/ 58971 w 39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Rectangle 361">
            <a:extLst>
              <a:ext uri="{FF2B5EF4-FFF2-40B4-BE49-F238E27FC236}">
                <a16:creationId xmlns:a16="http://schemas.microsoft.com/office/drawing/2014/main" id="{4930270F-0138-4B00-BF9D-134D13F4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867" y="1828801"/>
            <a:ext cx="101600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6" name="Freeform 362">
            <a:extLst>
              <a:ext uri="{FF2B5EF4-FFF2-40B4-BE49-F238E27FC236}">
                <a16:creationId xmlns:a16="http://schemas.microsoft.com/office/drawing/2014/main" id="{6F7D09A7-FA45-4334-822B-2D45B7F85867}"/>
              </a:ext>
            </a:extLst>
          </p:cNvPr>
          <p:cNvSpPr>
            <a:spLocks/>
          </p:cNvSpPr>
          <p:nvPr/>
        </p:nvSpPr>
        <p:spPr bwMode="auto">
          <a:xfrm>
            <a:off x="8142817" y="1695451"/>
            <a:ext cx="175683" cy="205316"/>
          </a:xfrm>
          <a:custGeom>
            <a:avLst/>
            <a:gdLst>
              <a:gd name="T0" fmla="*/ 128560 w 88"/>
              <a:gd name="T1" fmla="*/ 74091 h 102"/>
              <a:gd name="T2" fmla="*/ 83714 w 88"/>
              <a:gd name="T3" fmla="*/ 3024 h 102"/>
              <a:gd name="T4" fmla="*/ 83714 w 88"/>
              <a:gd name="T5" fmla="*/ 3024 h 102"/>
              <a:gd name="T6" fmla="*/ 82219 w 88"/>
              <a:gd name="T7" fmla="*/ 0 h 102"/>
              <a:gd name="T8" fmla="*/ 80724 w 88"/>
              <a:gd name="T9" fmla="*/ 0 h 102"/>
              <a:gd name="T10" fmla="*/ 79229 w 88"/>
              <a:gd name="T11" fmla="*/ 0 h 102"/>
              <a:gd name="T12" fmla="*/ 76239 w 88"/>
              <a:gd name="T13" fmla="*/ 3024 h 102"/>
              <a:gd name="T14" fmla="*/ 32888 w 88"/>
              <a:gd name="T15" fmla="*/ 74091 h 102"/>
              <a:gd name="T16" fmla="*/ 32888 w 88"/>
              <a:gd name="T17" fmla="*/ 74091 h 102"/>
              <a:gd name="T18" fmla="*/ 32888 w 88"/>
              <a:gd name="T19" fmla="*/ 75603 h 102"/>
              <a:gd name="T20" fmla="*/ 32888 w 88"/>
              <a:gd name="T21" fmla="*/ 77116 h 102"/>
              <a:gd name="T22" fmla="*/ 34382 w 88"/>
              <a:gd name="T23" fmla="*/ 78628 h 102"/>
              <a:gd name="T24" fmla="*/ 35877 w 88"/>
              <a:gd name="T25" fmla="*/ 80140 h 102"/>
              <a:gd name="T26" fmla="*/ 110622 w 88"/>
              <a:gd name="T27" fmla="*/ 92236 h 102"/>
              <a:gd name="T28" fmla="*/ 110622 w 88"/>
              <a:gd name="T29" fmla="*/ 92236 h 102"/>
              <a:gd name="T30" fmla="*/ 115106 w 88"/>
              <a:gd name="T31" fmla="*/ 95260 h 102"/>
              <a:gd name="T32" fmla="*/ 118096 w 88"/>
              <a:gd name="T33" fmla="*/ 101309 h 102"/>
              <a:gd name="T34" fmla="*/ 118096 w 88"/>
              <a:gd name="T35" fmla="*/ 123990 h 102"/>
              <a:gd name="T36" fmla="*/ 0 w 88"/>
              <a:gd name="T37" fmla="*/ 123990 h 102"/>
              <a:gd name="T38" fmla="*/ 0 w 88"/>
              <a:gd name="T39" fmla="*/ 154231 h 102"/>
              <a:gd name="T40" fmla="*/ 14949 w 88"/>
              <a:gd name="T41" fmla="*/ 154231 h 102"/>
              <a:gd name="T42" fmla="*/ 14949 w 88"/>
              <a:gd name="T43" fmla="*/ 146671 h 102"/>
              <a:gd name="T44" fmla="*/ 88198 w 88"/>
              <a:gd name="T45" fmla="*/ 146671 h 102"/>
              <a:gd name="T46" fmla="*/ 88198 w 88"/>
              <a:gd name="T47" fmla="*/ 154231 h 102"/>
              <a:gd name="T48" fmla="*/ 103147 w 88"/>
              <a:gd name="T49" fmla="*/ 154231 h 102"/>
              <a:gd name="T50" fmla="*/ 103147 w 88"/>
              <a:gd name="T51" fmla="*/ 139110 h 102"/>
              <a:gd name="T52" fmla="*/ 125570 w 88"/>
              <a:gd name="T53" fmla="*/ 139110 h 102"/>
              <a:gd name="T54" fmla="*/ 125570 w 88"/>
              <a:gd name="T55" fmla="*/ 139110 h 102"/>
              <a:gd name="T56" fmla="*/ 128560 w 88"/>
              <a:gd name="T57" fmla="*/ 139110 h 102"/>
              <a:gd name="T58" fmla="*/ 130055 w 88"/>
              <a:gd name="T59" fmla="*/ 136086 h 102"/>
              <a:gd name="T60" fmla="*/ 131550 w 88"/>
              <a:gd name="T61" fmla="*/ 134574 h 102"/>
              <a:gd name="T62" fmla="*/ 131550 w 88"/>
              <a:gd name="T63" fmla="*/ 131550 h 102"/>
              <a:gd name="T64" fmla="*/ 131550 w 88"/>
              <a:gd name="T65" fmla="*/ 86188 h 102"/>
              <a:gd name="T66" fmla="*/ 131550 w 88"/>
              <a:gd name="T67" fmla="*/ 86188 h 102"/>
              <a:gd name="T68" fmla="*/ 130055 w 88"/>
              <a:gd name="T69" fmla="*/ 78628 h 102"/>
              <a:gd name="T70" fmla="*/ 128560 w 88"/>
              <a:gd name="T71" fmla="*/ 74091 h 102"/>
              <a:gd name="T72" fmla="*/ 128560 w 88"/>
              <a:gd name="T73" fmla="*/ 74091 h 1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02">
                <a:moveTo>
                  <a:pt x="86" y="49"/>
                </a:moveTo>
                <a:lnTo>
                  <a:pt x="56" y="2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51" y="2"/>
                </a:lnTo>
                <a:lnTo>
                  <a:pt x="22" y="49"/>
                </a:lnTo>
                <a:lnTo>
                  <a:pt x="22" y="50"/>
                </a:lnTo>
                <a:lnTo>
                  <a:pt x="22" y="51"/>
                </a:lnTo>
                <a:lnTo>
                  <a:pt x="23" y="52"/>
                </a:lnTo>
                <a:lnTo>
                  <a:pt x="24" y="53"/>
                </a:lnTo>
                <a:lnTo>
                  <a:pt x="74" y="61"/>
                </a:lnTo>
                <a:lnTo>
                  <a:pt x="77" y="63"/>
                </a:lnTo>
                <a:lnTo>
                  <a:pt x="79" y="67"/>
                </a:lnTo>
                <a:lnTo>
                  <a:pt x="79" y="82"/>
                </a:lnTo>
                <a:lnTo>
                  <a:pt x="0" y="82"/>
                </a:lnTo>
                <a:lnTo>
                  <a:pt x="0" y="102"/>
                </a:lnTo>
                <a:lnTo>
                  <a:pt x="10" y="102"/>
                </a:lnTo>
                <a:lnTo>
                  <a:pt x="10" y="97"/>
                </a:lnTo>
                <a:lnTo>
                  <a:pt x="59" y="97"/>
                </a:lnTo>
                <a:lnTo>
                  <a:pt x="59" y="102"/>
                </a:lnTo>
                <a:lnTo>
                  <a:pt x="69" y="102"/>
                </a:lnTo>
                <a:lnTo>
                  <a:pt x="69" y="92"/>
                </a:lnTo>
                <a:lnTo>
                  <a:pt x="84" y="92"/>
                </a:lnTo>
                <a:lnTo>
                  <a:pt x="86" y="92"/>
                </a:lnTo>
                <a:lnTo>
                  <a:pt x="87" y="90"/>
                </a:lnTo>
                <a:lnTo>
                  <a:pt x="88" y="89"/>
                </a:lnTo>
                <a:lnTo>
                  <a:pt x="88" y="87"/>
                </a:lnTo>
                <a:lnTo>
                  <a:pt x="88" y="57"/>
                </a:lnTo>
                <a:lnTo>
                  <a:pt x="87" y="52"/>
                </a:lnTo>
                <a:lnTo>
                  <a:pt x="86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FCEC9-26F4-45B0-8406-069D8AD35C38}"/>
              </a:ext>
            </a:extLst>
          </p:cNvPr>
          <p:cNvGrpSpPr/>
          <p:nvPr/>
        </p:nvGrpSpPr>
        <p:grpSpPr>
          <a:xfrm>
            <a:off x="7653253" y="2179125"/>
            <a:ext cx="199595" cy="199595"/>
            <a:chOff x="5718769" y="1512461"/>
            <a:chExt cx="140676" cy="140676"/>
          </a:xfrm>
          <a:solidFill>
            <a:schemeClr val="tx1"/>
          </a:solidFill>
        </p:grpSpPr>
        <p:sp>
          <p:nvSpPr>
            <p:cNvPr id="78" name="Freeform 363">
              <a:extLst>
                <a:ext uri="{FF2B5EF4-FFF2-40B4-BE49-F238E27FC236}">
                  <a16:creationId xmlns:a16="http://schemas.microsoft.com/office/drawing/2014/main" id="{BEF5FAAB-D911-47B9-925D-28F5B8C1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24 w 49"/>
                <a:gd name="T1" fmla="*/ 0 h 50"/>
                <a:gd name="T2" fmla="*/ 24 w 49"/>
                <a:gd name="T3" fmla="*/ 0 h 50"/>
                <a:gd name="T4" fmla="*/ 19 w 49"/>
                <a:gd name="T5" fmla="*/ 0 h 50"/>
                <a:gd name="T6" fmla="*/ 14 w 49"/>
                <a:gd name="T7" fmla="*/ 3 h 50"/>
                <a:gd name="T8" fmla="*/ 11 w 49"/>
                <a:gd name="T9" fmla="*/ 4 h 50"/>
                <a:gd name="T10" fmla="*/ 7 w 49"/>
                <a:gd name="T11" fmla="*/ 8 h 50"/>
                <a:gd name="T12" fmla="*/ 3 w 49"/>
                <a:gd name="T13" fmla="*/ 11 h 50"/>
                <a:gd name="T14" fmla="*/ 2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2 w 49"/>
                <a:gd name="T25" fmla="*/ 35 h 50"/>
                <a:gd name="T26" fmla="*/ 3 w 49"/>
                <a:gd name="T27" fmla="*/ 38 h 50"/>
                <a:gd name="T28" fmla="*/ 7 w 49"/>
                <a:gd name="T29" fmla="*/ 42 h 50"/>
                <a:gd name="T30" fmla="*/ 11 w 49"/>
                <a:gd name="T31" fmla="*/ 46 h 50"/>
                <a:gd name="T32" fmla="*/ 14 w 49"/>
                <a:gd name="T33" fmla="*/ 47 h 50"/>
                <a:gd name="T34" fmla="*/ 19 w 49"/>
                <a:gd name="T35" fmla="*/ 50 h 50"/>
                <a:gd name="T36" fmla="*/ 24 w 49"/>
                <a:gd name="T37" fmla="*/ 50 h 50"/>
                <a:gd name="T38" fmla="*/ 24 w 49"/>
                <a:gd name="T39" fmla="*/ 50 h 50"/>
                <a:gd name="T40" fmla="*/ 29 w 49"/>
                <a:gd name="T41" fmla="*/ 50 h 50"/>
                <a:gd name="T42" fmla="*/ 34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5 w 49"/>
                <a:gd name="T49" fmla="*/ 38 h 50"/>
                <a:gd name="T50" fmla="*/ 46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6 w 49"/>
                <a:gd name="T61" fmla="*/ 15 h 50"/>
                <a:gd name="T62" fmla="*/ 45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4 w 49"/>
                <a:gd name="T69" fmla="*/ 3 h 50"/>
                <a:gd name="T70" fmla="*/ 29 w 49"/>
                <a:gd name="T71" fmla="*/ 0 h 50"/>
                <a:gd name="T72" fmla="*/ 24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79" name="Rectangle 364">
              <a:extLst>
                <a:ext uri="{FF2B5EF4-FFF2-40B4-BE49-F238E27FC236}">
                  <a16:creationId xmlns:a16="http://schemas.microsoft.com/office/drawing/2014/main" id="{C1115A2E-2A98-43AF-ABB9-613E4D79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0" name="Freeform 365">
              <a:extLst>
                <a:ext uri="{FF2B5EF4-FFF2-40B4-BE49-F238E27FC236}">
                  <a16:creationId xmlns:a16="http://schemas.microsoft.com/office/drawing/2014/main" id="{B77F3DF3-2DEB-42AF-BE40-96043E25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8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1" name="Rectangle 366">
              <a:extLst>
                <a:ext uri="{FF2B5EF4-FFF2-40B4-BE49-F238E27FC236}">
                  <a16:creationId xmlns:a16="http://schemas.microsoft.com/office/drawing/2014/main" id="{365A8030-BF8C-4F80-85C6-62E46297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2" name="Freeform 367">
              <a:extLst>
                <a:ext uri="{FF2B5EF4-FFF2-40B4-BE49-F238E27FC236}">
                  <a16:creationId xmlns:a16="http://schemas.microsoft.com/office/drawing/2014/main" id="{E547D30F-D123-46E0-8412-C965121A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8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3" name="Rectangle 368">
              <a:extLst>
                <a:ext uri="{FF2B5EF4-FFF2-40B4-BE49-F238E27FC236}">
                  <a16:creationId xmlns:a16="http://schemas.microsoft.com/office/drawing/2014/main" id="{EC691813-C29A-4085-889B-A2FCED4B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4" name="Freeform 369">
              <a:extLst>
                <a:ext uri="{FF2B5EF4-FFF2-40B4-BE49-F238E27FC236}">
                  <a16:creationId xmlns:a16="http://schemas.microsoft.com/office/drawing/2014/main" id="{1E15C5EB-2297-49E5-AEED-FC159513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10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5" name="Rectangle 370">
              <a:extLst>
                <a:ext uri="{FF2B5EF4-FFF2-40B4-BE49-F238E27FC236}">
                  <a16:creationId xmlns:a16="http://schemas.microsoft.com/office/drawing/2014/main" id="{A0E34494-E5D0-45A5-BEAA-C7F27F2C0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6" name="Freeform 371">
              <a:extLst>
                <a:ext uri="{FF2B5EF4-FFF2-40B4-BE49-F238E27FC236}">
                  <a16:creationId xmlns:a16="http://schemas.microsoft.com/office/drawing/2014/main" id="{B4995F4E-6F23-40C6-A7F7-AE9D9469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10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87" name="Rectangle 372">
            <a:extLst>
              <a:ext uri="{FF2B5EF4-FFF2-40B4-BE49-F238E27FC236}">
                <a16:creationId xmlns:a16="http://schemas.microsoft.com/office/drawing/2014/main" id="{5053788C-6E5C-4C49-897E-D70FE0DE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2190751"/>
            <a:ext cx="23284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88" name="Freeform 373">
            <a:extLst>
              <a:ext uri="{FF2B5EF4-FFF2-40B4-BE49-F238E27FC236}">
                <a16:creationId xmlns:a16="http://schemas.microsoft.com/office/drawing/2014/main" id="{3D4AD3A6-F18D-436D-AA46-2A2775262D3D}"/>
              </a:ext>
            </a:extLst>
          </p:cNvPr>
          <p:cNvSpPr>
            <a:spLocks/>
          </p:cNvSpPr>
          <p:nvPr/>
        </p:nvSpPr>
        <p:spPr bwMode="auto">
          <a:xfrm>
            <a:off x="7266518" y="2209801"/>
            <a:ext cx="29633" cy="97367"/>
          </a:xfrm>
          <a:custGeom>
            <a:avLst/>
            <a:gdLst>
              <a:gd name="T0" fmla="*/ 0 w 14"/>
              <a:gd name="T1" fmla="*/ 72579 h 50"/>
              <a:gd name="T2" fmla="*/ 22682 w 14"/>
              <a:gd name="T3" fmla="*/ 63870 h 50"/>
              <a:gd name="T4" fmla="*/ 22682 w 14"/>
              <a:gd name="T5" fmla="*/ 10161 h 50"/>
              <a:gd name="T6" fmla="*/ 0 w 14"/>
              <a:gd name="T7" fmla="*/ 0 h 50"/>
              <a:gd name="T8" fmla="*/ 0 w 14"/>
              <a:gd name="T9" fmla="*/ 72579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0">
                <a:moveTo>
                  <a:pt x="0" y="50"/>
                </a:moveTo>
                <a:lnTo>
                  <a:pt x="14" y="44"/>
                </a:lnTo>
                <a:lnTo>
                  <a:pt x="14" y="7"/>
                </a:lnTo>
                <a:lnTo>
                  <a:pt x="0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374">
            <a:extLst>
              <a:ext uri="{FF2B5EF4-FFF2-40B4-BE49-F238E27FC236}">
                <a16:creationId xmlns:a16="http://schemas.microsoft.com/office/drawing/2014/main" id="{8A08D2C6-A315-482C-B963-25FD0450F50D}"/>
              </a:ext>
            </a:extLst>
          </p:cNvPr>
          <p:cNvSpPr>
            <a:spLocks/>
          </p:cNvSpPr>
          <p:nvPr/>
        </p:nvSpPr>
        <p:spPr bwMode="auto">
          <a:xfrm>
            <a:off x="7217834" y="2197100"/>
            <a:ext cx="29633" cy="127000"/>
          </a:xfrm>
          <a:custGeom>
            <a:avLst/>
            <a:gdLst>
              <a:gd name="T0" fmla="*/ 0 w 15"/>
              <a:gd name="T1" fmla="*/ 9072 h 63"/>
              <a:gd name="T2" fmla="*/ 0 w 15"/>
              <a:gd name="T3" fmla="*/ 84676 h 63"/>
              <a:gd name="T4" fmla="*/ 0 w 15"/>
              <a:gd name="T5" fmla="*/ 84676 h 63"/>
              <a:gd name="T6" fmla="*/ 1512 w 15"/>
              <a:gd name="T7" fmla="*/ 89213 h 63"/>
              <a:gd name="T8" fmla="*/ 6049 w 15"/>
              <a:gd name="T9" fmla="*/ 93749 h 63"/>
              <a:gd name="T10" fmla="*/ 9073 w 15"/>
              <a:gd name="T11" fmla="*/ 95261 h 63"/>
              <a:gd name="T12" fmla="*/ 15121 w 15"/>
              <a:gd name="T13" fmla="*/ 93749 h 63"/>
              <a:gd name="T14" fmla="*/ 22682 w 15"/>
              <a:gd name="T15" fmla="*/ 89213 h 63"/>
              <a:gd name="T16" fmla="*/ 22682 w 15"/>
              <a:gd name="T17" fmla="*/ 4536 h 63"/>
              <a:gd name="T18" fmla="*/ 15121 w 15"/>
              <a:gd name="T19" fmla="*/ 0 h 63"/>
              <a:gd name="T20" fmla="*/ 15121 w 15"/>
              <a:gd name="T21" fmla="*/ 0 h 63"/>
              <a:gd name="T22" fmla="*/ 9073 w 15"/>
              <a:gd name="T23" fmla="*/ 0 h 63"/>
              <a:gd name="T24" fmla="*/ 6049 w 15"/>
              <a:gd name="T25" fmla="*/ 0 h 63"/>
              <a:gd name="T26" fmla="*/ 1512 w 15"/>
              <a:gd name="T27" fmla="*/ 4536 h 63"/>
              <a:gd name="T28" fmla="*/ 0 w 15"/>
              <a:gd name="T29" fmla="*/ 9072 h 63"/>
              <a:gd name="T30" fmla="*/ 0 w 15"/>
              <a:gd name="T31" fmla="*/ 9072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63">
                <a:moveTo>
                  <a:pt x="0" y="6"/>
                </a:moveTo>
                <a:lnTo>
                  <a:pt x="0" y="56"/>
                </a:lnTo>
                <a:lnTo>
                  <a:pt x="1" y="59"/>
                </a:lnTo>
                <a:lnTo>
                  <a:pt x="4" y="62"/>
                </a:lnTo>
                <a:lnTo>
                  <a:pt x="6" y="63"/>
                </a:lnTo>
                <a:lnTo>
                  <a:pt x="10" y="62"/>
                </a:lnTo>
                <a:lnTo>
                  <a:pt x="15" y="59"/>
                </a:lnTo>
                <a:lnTo>
                  <a:pt x="15" y="3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375">
            <a:extLst>
              <a:ext uri="{FF2B5EF4-FFF2-40B4-BE49-F238E27FC236}">
                <a16:creationId xmlns:a16="http://schemas.microsoft.com/office/drawing/2014/main" id="{0CD63404-9C41-4FDB-9A76-7595536E6D63}"/>
              </a:ext>
            </a:extLst>
          </p:cNvPr>
          <p:cNvSpPr>
            <a:spLocks/>
          </p:cNvSpPr>
          <p:nvPr/>
        </p:nvSpPr>
        <p:spPr bwMode="auto">
          <a:xfrm>
            <a:off x="7315200" y="2226733"/>
            <a:ext cx="59267" cy="61384"/>
          </a:xfrm>
          <a:custGeom>
            <a:avLst/>
            <a:gdLst>
              <a:gd name="T0" fmla="*/ 39314 w 30"/>
              <a:gd name="T1" fmla="*/ 16633 h 30"/>
              <a:gd name="T2" fmla="*/ 0 w 30"/>
              <a:gd name="T3" fmla="*/ 0 h 30"/>
              <a:gd name="T4" fmla="*/ 0 w 30"/>
              <a:gd name="T5" fmla="*/ 45362 h 30"/>
              <a:gd name="T6" fmla="*/ 39314 w 30"/>
              <a:gd name="T7" fmla="*/ 28729 h 30"/>
              <a:gd name="T8" fmla="*/ 39314 w 30"/>
              <a:gd name="T9" fmla="*/ 28729 h 30"/>
              <a:gd name="T10" fmla="*/ 43850 w 30"/>
              <a:gd name="T11" fmla="*/ 27217 h 30"/>
              <a:gd name="T12" fmla="*/ 45362 w 30"/>
              <a:gd name="T13" fmla="*/ 22681 h 30"/>
              <a:gd name="T14" fmla="*/ 43850 w 30"/>
              <a:gd name="T15" fmla="*/ 19657 h 30"/>
              <a:gd name="T16" fmla="*/ 39314 w 30"/>
              <a:gd name="T17" fmla="*/ 16633 h 30"/>
              <a:gd name="T18" fmla="*/ 39314 w 30"/>
              <a:gd name="T19" fmla="*/ 16633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30">
                <a:moveTo>
                  <a:pt x="26" y="11"/>
                </a:moveTo>
                <a:lnTo>
                  <a:pt x="0" y="0"/>
                </a:lnTo>
                <a:lnTo>
                  <a:pt x="0" y="30"/>
                </a:lnTo>
                <a:lnTo>
                  <a:pt x="26" y="19"/>
                </a:lnTo>
                <a:lnTo>
                  <a:pt x="29" y="18"/>
                </a:lnTo>
                <a:lnTo>
                  <a:pt x="30" y="15"/>
                </a:lnTo>
                <a:lnTo>
                  <a:pt x="29" y="13"/>
                </a:lnTo>
                <a:lnTo>
                  <a:pt x="26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376">
            <a:extLst>
              <a:ext uri="{FF2B5EF4-FFF2-40B4-BE49-F238E27FC236}">
                <a16:creationId xmlns:a16="http://schemas.microsoft.com/office/drawing/2014/main" id="{634CCC42-726C-4AA5-AA5B-8881C423FC8B}"/>
              </a:ext>
            </a:extLst>
          </p:cNvPr>
          <p:cNvSpPr>
            <a:spLocks/>
          </p:cNvSpPr>
          <p:nvPr/>
        </p:nvSpPr>
        <p:spPr bwMode="auto">
          <a:xfrm>
            <a:off x="6788151" y="2307167"/>
            <a:ext cx="48683" cy="71967"/>
          </a:xfrm>
          <a:custGeom>
            <a:avLst/>
            <a:gdLst>
              <a:gd name="T0" fmla="*/ 22681 w 24"/>
              <a:gd name="T1" fmla="*/ 35222 h 34"/>
              <a:gd name="T2" fmla="*/ 22681 w 24"/>
              <a:gd name="T3" fmla="*/ 35222 h 34"/>
              <a:gd name="T4" fmla="*/ 19657 w 24"/>
              <a:gd name="T5" fmla="*/ 36823 h 34"/>
              <a:gd name="T6" fmla="*/ 18145 w 24"/>
              <a:gd name="T7" fmla="*/ 38424 h 34"/>
              <a:gd name="T8" fmla="*/ 18145 w 24"/>
              <a:gd name="T9" fmla="*/ 38424 h 34"/>
              <a:gd name="T10" fmla="*/ 16633 w 24"/>
              <a:gd name="T11" fmla="*/ 36823 h 34"/>
              <a:gd name="T12" fmla="*/ 15121 w 24"/>
              <a:gd name="T13" fmla="*/ 35222 h 34"/>
              <a:gd name="T14" fmla="*/ 15121 w 24"/>
              <a:gd name="T15" fmla="*/ 0 h 34"/>
              <a:gd name="T16" fmla="*/ 0 w 24"/>
              <a:gd name="T17" fmla="*/ 0 h 34"/>
              <a:gd name="T18" fmla="*/ 0 w 24"/>
              <a:gd name="T19" fmla="*/ 35222 h 34"/>
              <a:gd name="T20" fmla="*/ 0 w 24"/>
              <a:gd name="T21" fmla="*/ 35222 h 34"/>
              <a:gd name="T22" fmla="*/ 1512 w 24"/>
              <a:gd name="T23" fmla="*/ 43227 h 34"/>
              <a:gd name="T24" fmla="*/ 4536 w 24"/>
              <a:gd name="T25" fmla="*/ 49631 h 34"/>
              <a:gd name="T26" fmla="*/ 10585 w 24"/>
              <a:gd name="T27" fmla="*/ 52833 h 34"/>
              <a:gd name="T28" fmla="*/ 18145 w 24"/>
              <a:gd name="T29" fmla="*/ 54434 h 34"/>
              <a:gd name="T30" fmla="*/ 18145 w 24"/>
              <a:gd name="T31" fmla="*/ 54434 h 34"/>
              <a:gd name="T32" fmla="*/ 25705 w 24"/>
              <a:gd name="T33" fmla="*/ 52833 h 34"/>
              <a:gd name="T34" fmla="*/ 31754 w 24"/>
              <a:gd name="T35" fmla="*/ 49631 h 34"/>
              <a:gd name="T36" fmla="*/ 34778 w 24"/>
              <a:gd name="T37" fmla="*/ 43227 h 34"/>
              <a:gd name="T38" fmla="*/ 36290 w 24"/>
              <a:gd name="T39" fmla="*/ 35222 h 34"/>
              <a:gd name="T40" fmla="*/ 36290 w 24"/>
              <a:gd name="T41" fmla="*/ 30419 h 34"/>
              <a:gd name="T42" fmla="*/ 22681 w 24"/>
              <a:gd name="T43" fmla="*/ 30419 h 34"/>
              <a:gd name="T44" fmla="*/ 22681 w 24"/>
              <a:gd name="T45" fmla="*/ 35222 h 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34">
                <a:moveTo>
                  <a:pt x="15" y="22"/>
                </a:moveTo>
                <a:lnTo>
                  <a:pt x="15" y="22"/>
                </a:lnTo>
                <a:lnTo>
                  <a:pt x="13" y="23"/>
                </a:lnTo>
                <a:lnTo>
                  <a:pt x="12" y="24"/>
                </a:lnTo>
                <a:lnTo>
                  <a:pt x="11" y="23"/>
                </a:lnTo>
                <a:lnTo>
                  <a:pt x="10" y="22"/>
                </a:lnTo>
                <a:lnTo>
                  <a:pt x="10" y="0"/>
                </a:lnTo>
                <a:lnTo>
                  <a:pt x="0" y="0"/>
                </a:lnTo>
                <a:lnTo>
                  <a:pt x="0" y="22"/>
                </a:lnTo>
                <a:lnTo>
                  <a:pt x="1" y="27"/>
                </a:lnTo>
                <a:lnTo>
                  <a:pt x="3" y="31"/>
                </a:lnTo>
                <a:lnTo>
                  <a:pt x="7" y="33"/>
                </a:lnTo>
                <a:lnTo>
                  <a:pt x="12" y="34"/>
                </a:lnTo>
                <a:lnTo>
                  <a:pt x="17" y="33"/>
                </a:lnTo>
                <a:lnTo>
                  <a:pt x="21" y="31"/>
                </a:lnTo>
                <a:lnTo>
                  <a:pt x="23" y="27"/>
                </a:lnTo>
                <a:lnTo>
                  <a:pt x="24" y="22"/>
                </a:lnTo>
                <a:lnTo>
                  <a:pt x="24" y="19"/>
                </a:lnTo>
                <a:lnTo>
                  <a:pt x="15" y="19"/>
                </a:lnTo>
                <a:lnTo>
                  <a:pt x="15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377">
            <a:extLst>
              <a:ext uri="{FF2B5EF4-FFF2-40B4-BE49-F238E27FC236}">
                <a16:creationId xmlns:a16="http://schemas.microsoft.com/office/drawing/2014/main" id="{C9881FE8-B00F-4326-B20D-326BB340E2F2}"/>
              </a:ext>
            </a:extLst>
          </p:cNvPr>
          <p:cNvSpPr>
            <a:spLocks/>
          </p:cNvSpPr>
          <p:nvPr/>
        </p:nvSpPr>
        <p:spPr bwMode="auto">
          <a:xfrm>
            <a:off x="6697134" y="2180167"/>
            <a:ext cx="201084" cy="120651"/>
          </a:xfrm>
          <a:custGeom>
            <a:avLst/>
            <a:gdLst>
              <a:gd name="T0" fmla="*/ 83164 w 99"/>
              <a:gd name="T1" fmla="*/ 13839 h 59"/>
              <a:gd name="T2" fmla="*/ 83164 w 99"/>
              <a:gd name="T3" fmla="*/ 7688 h 59"/>
              <a:gd name="T4" fmla="*/ 83164 w 99"/>
              <a:gd name="T5" fmla="*/ 7688 h 59"/>
              <a:gd name="T6" fmla="*/ 83164 w 99"/>
              <a:gd name="T7" fmla="*/ 3075 h 59"/>
              <a:gd name="T8" fmla="*/ 80140 w 99"/>
              <a:gd name="T9" fmla="*/ 1538 h 59"/>
              <a:gd name="T10" fmla="*/ 78628 w 99"/>
              <a:gd name="T11" fmla="*/ 0 h 59"/>
              <a:gd name="T12" fmla="*/ 75604 w 99"/>
              <a:gd name="T13" fmla="*/ 0 h 59"/>
              <a:gd name="T14" fmla="*/ 75604 w 99"/>
              <a:gd name="T15" fmla="*/ 0 h 59"/>
              <a:gd name="T16" fmla="*/ 71068 w 99"/>
              <a:gd name="T17" fmla="*/ 0 h 59"/>
              <a:gd name="T18" fmla="*/ 69556 w 99"/>
              <a:gd name="T19" fmla="*/ 1538 h 59"/>
              <a:gd name="T20" fmla="*/ 68044 w 99"/>
              <a:gd name="T21" fmla="*/ 3075 h 59"/>
              <a:gd name="T22" fmla="*/ 68044 w 99"/>
              <a:gd name="T23" fmla="*/ 7688 h 59"/>
              <a:gd name="T24" fmla="*/ 68044 w 99"/>
              <a:gd name="T25" fmla="*/ 13839 h 59"/>
              <a:gd name="T26" fmla="*/ 68044 w 99"/>
              <a:gd name="T27" fmla="*/ 13839 h 59"/>
              <a:gd name="T28" fmla="*/ 54435 w 99"/>
              <a:gd name="T29" fmla="*/ 18452 h 59"/>
              <a:gd name="T30" fmla="*/ 40826 w 99"/>
              <a:gd name="T31" fmla="*/ 21527 h 59"/>
              <a:gd name="T32" fmla="*/ 30242 w 99"/>
              <a:gd name="T33" fmla="*/ 29216 h 59"/>
              <a:gd name="T34" fmla="*/ 21169 w 99"/>
              <a:gd name="T35" fmla="*/ 38442 h 59"/>
              <a:gd name="T36" fmla="*/ 12097 w 99"/>
              <a:gd name="T37" fmla="*/ 50743 h 59"/>
              <a:gd name="T38" fmla="*/ 6048 w 99"/>
              <a:gd name="T39" fmla="*/ 61507 h 59"/>
              <a:gd name="T40" fmla="*/ 3024 w 99"/>
              <a:gd name="T41" fmla="*/ 75346 h 59"/>
              <a:gd name="T42" fmla="*/ 0 w 99"/>
              <a:gd name="T43" fmla="*/ 90723 h 59"/>
              <a:gd name="T44" fmla="*/ 0 w 99"/>
              <a:gd name="T45" fmla="*/ 90723 h 59"/>
              <a:gd name="T46" fmla="*/ 7560 w 99"/>
              <a:gd name="T47" fmla="*/ 83035 h 59"/>
              <a:gd name="T48" fmla="*/ 16633 w 99"/>
              <a:gd name="T49" fmla="*/ 78422 h 59"/>
              <a:gd name="T50" fmla="*/ 27217 w 99"/>
              <a:gd name="T51" fmla="*/ 76884 h 59"/>
              <a:gd name="T52" fmla="*/ 37802 w 99"/>
              <a:gd name="T53" fmla="*/ 75346 h 59"/>
              <a:gd name="T54" fmla="*/ 37802 w 99"/>
              <a:gd name="T55" fmla="*/ 75346 h 59"/>
              <a:gd name="T56" fmla="*/ 48387 w 99"/>
              <a:gd name="T57" fmla="*/ 76884 h 59"/>
              <a:gd name="T58" fmla="*/ 58971 w 99"/>
              <a:gd name="T59" fmla="*/ 78422 h 59"/>
              <a:gd name="T60" fmla="*/ 68044 w 99"/>
              <a:gd name="T61" fmla="*/ 83035 h 59"/>
              <a:gd name="T62" fmla="*/ 75604 w 99"/>
              <a:gd name="T63" fmla="*/ 90723 h 59"/>
              <a:gd name="T64" fmla="*/ 75604 w 99"/>
              <a:gd name="T65" fmla="*/ 90723 h 59"/>
              <a:gd name="T66" fmla="*/ 83164 w 99"/>
              <a:gd name="T67" fmla="*/ 83035 h 59"/>
              <a:gd name="T68" fmla="*/ 92237 w 99"/>
              <a:gd name="T69" fmla="*/ 78422 h 59"/>
              <a:gd name="T70" fmla="*/ 101309 w 99"/>
              <a:gd name="T71" fmla="*/ 76884 h 59"/>
              <a:gd name="T72" fmla="*/ 111894 w 99"/>
              <a:gd name="T73" fmla="*/ 75346 h 59"/>
              <a:gd name="T74" fmla="*/ 111894 w 99"/>
              <a:gd name="T75" fmla="*/ 75346 h 59"/>
              <a:gd name="T76" fmla="*/ 123991 w 99"/>
              <a:gd name="T77" fmla="*/ 76884 h 59"/>
              <a:gd name="T78" fmla="*/ 133063 w 99"/>
              <a:gd name="T79" fmla="*/ 78422 h 59"/>
              <a:gd name="T80" fmla="*/ 142136 w 99"/>
              <a:gd name="T81" fmla="*/ 83035 h 59"/>
              <a:gd name="T82" fmla="*/ 149696 w 99"/>
              <a:gd name="T83" fmla="*/ 90723 h 59"/>
              <a:gd name="T84" fmla="*/ 149696 w 99"/>
              <a:gd name="T85" fmla="*/ 90723 h 59"/>
              <a:gd name="T86" fmla="*/ 148184 w 99"/>
              <a:gd name="T87" fmla="*/ 75346 h 59"/>
              <a:gd name="T88" fmla="*/ 143648 w 99"/>
              <a:gd name="T89" fmla="*/ 61507 h 59"/>
              <a:gd name="T90" fmla="*/ 139111 w 99"/>
              <a:gd name="T91" fmla="*/ 50743 h 59"/>
              <a:gd name="T92" fmla="*/ 128527 w 99"/>
              <a:gd name="T93" fmla="*/ 38442 h 59"/>
              <a:gd name="T94" fmla="*/ 119454 w 99"/>
              <a:gd name="T95" fmla="*/ 29216 h 59"/>
              <a:gd name="T96" fmla="*/ 108870 w 99"/>
              <a:gd name="T97" fmla="*/ 21527 h 59"/>
              <a:gd name="T98" fmla="*/ 95261 w 99"/>
              <a:gd name="T99" fmla="*/ 18452 h 59"/>
              <a:gd name="T100" fmla="*/ 83164 w 99"/>
              <a:gd name="T101" fmla="*/ 13839 h 59"/>
              <a:gd name="T102" fmla="*/ 83164 w 99"/>
              <a:gd name="T103" fmla="*/ 13839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9" h="59">
                <a:moveTo>
                  <a:pt x="55" y="9"/>
                </a:move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45" y="2"/>
                </a:lnTo>
                <a:lnTo>
                  <a:pt x="45" y="5"/>
                </a:lnTo>
                <a:lnTo>
                  <a:pt x="45" y="9"/>
                </a:lnTo>
                <a:lnTo>
                  <a:pt x="36" y="12"/>
                </a:lnTo>
                <a:lnTo>
                  <a:pt x="27" y="14"/>
                </a:lnTo>
                <a:lnTo>
                  <a:pt x="20" y="19"/>
                </a:lnTo>
                <a:lnTo>
                  <a:pt x="14" y="25"/>
                </a:lnTo>
                <a:lnTo>
                  <a:pt x="8" y="33"/>
                </a:lnTo>
                <a:lnTo>
                  <a:pt x="4" y="40"/>
                </a:lnTo>
                <a:lnTo>
                  <a:pt x="2" y="49"/>
                </a:lnTo>
                <a:lnTo>
                  <a:pt x="0" y="59"/>
                </a:lnTo>
                <a:lnTo>
                  <a:pt x="5" y="54"/>
                </a:lnTo>
                <a:lnTo>
                  <a:pt x="11" y="51"/>
                </a:lnTo>
                <a:lnTo>
                  <a:pt x="18" y="50"/>
                </a:lnTo>
                <a:lnTo>
                  <a:pt x="25" y="49"/>
                </a:lnTo>
                <a:lnTo>
                  <a:pt x="32" y="50"/>
                </a:lnTo>
                <a:lnTo>
                  <a:pt x="39" y="51"/>
                </a:lnTo>
                <a:lnTo>
                  <a:pt x="45" y="54"/>
                </a:lnTo>
                <a:lnTo>
                  <a:pt x="50" y="59"/>
                </a:lnTo>
                <a:lnTo>
                  <a:pt x="55" y="54"/>
                </a:lnTo>
                <a:lnTo>
                  <a:pt x="61" y="51"/>
                </a:lnTo>
                <a:lnTo>
                  <a:pt x="67" y="50"/>
                </a:lnTo>
                <a:lnTo>
                  <a:pt x="74" y="49"/>
                </a:lnTo>
                <a:lnTo>
                  <a:pt x="82" y="50"/>
                </a:lnTo>
                <a:lnTo>
                  <a:pt x="88" y="51"/>
                </a:lnTo>
                <a:lnTo>
                  <a:pt x="94" y="54"/>
                </a:lnTo>
                <a:lnTo>
                  <a:pt x="99" y="59"/>
                </a:lnTo>
                <a:lnTo>
                  <a:pt x="98" y="49"/>
                </a:lnTo>
                <a:lnTo>
                  <a:pt x="95" y="40"/>
                </a:lnTo>
                <a:lnTo>
                  <a:pt x="92" y="33"/>
                </a:lnTo>
                <a:lnTo>
                  <a:pt x="85" y="25"/>
                </a:lnTo>
                <a:lnTo>
                  <a:pt x="79" y="19"/>
                </a:lnTo>
                <a:lnTo>
                  <a:pt x="72" y="14"/>
                </a:lnTo>
                <a:lnTo>
                  <a:pt x="63" y="12"/>
                </a:lnTo>
                <a:lnTo>
                  <a:pt x="5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378">
            <a:extLst>
              <a:ext uri="{FF2B5EF4-FFF2-40B4-BE49-F238E27FC236}">
                <a16:creationId xmlns:a16="http://schemas.microsoft.com/office/drawing/2014/main" id="{83772935-6075-4CCC-BCEE-402B2EC54E1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2180167"/>
            <a:ext cx="201083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105398 w 98"/>
              <a:gd name="T39" fmla="*/ 29023 h 98"/>
              <a:gd name="T40" fmla="*/ 90123 w 98"/>
              <a:gd name="T41" fmla="*/ 59573 h 98"/>
              <a:gd name="T42" fmla="*/ 44298 w 98"/>
              <a:gd name="T43" fmla="*/ 29023 h 98"/>
              <a:gd name="T44" fmla="*/ 59573 w 98"/>
              <a:gd name="T45" fmla="*/ 59573 h 98"/>
              <a:gd name="T46" fmla="*/ 44298 w 98"/>
              <a:gd name="T47" fmla="*/ 29023 h 98"/>
              <a:gd name="T48" fmla="*/ 120673 w 98"/>
              <a:gd name="T49" fmla="*/ 90123 h 98"/>
              <a:gd name="T50" fmla="*/ 116091 w 98"/>
              <a:gd name="T51" fmla="*/ 105398 h 98"/>
              <a:gd name="T52" fmla="*/ 106926 w 98"/>
              <a:gd name="T53" fmla="*/ 116091 h 98"/>
              <a:gd name="T54" fmla="*/ 91651 w 98"/>
              <a:gd name="T55" fmla="*/ 123728 h 98"/>
              <a:gd name="T56" fmla="*/ 74848 w 98"/>
              <a:gd name="T57" fmla="*/ 126783 h 98"/>
              <a:gd name="T58" fmla="*/ 65683 w 98"/>
              <a:gd name="T59" fmla="*/ 126783 h 98"/>
              <a:gd name="T60" fmla="*/ 50408 w 98"/>
              <a:gd name="T61" fmla="*/ 119146 h 98"/>
              <a:gd name="T62" fmla="*/ 36660 w 98"/>
              <a:gd name="T63" fmla="*/ 109981 h 98"/>
              <a:gd name="T64" fmla="*/ 32078 w 98"/>
              <a:gd name="T65" fmla="*/ 97761 h 98"/>
              <a:gd name="T66" fmla="*/ 29023 w 98"/>
              <a:gd name="T67" fmla="*/ 82486 h 98"/>
              <a:gd name="T68" fmla="*/ 120673 w 98"/>
              <a:gd name="T69" fmla="*/ 90123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19"/>
                </a:moveTo>
                <a:lnTo>
                  <a:pt x="69" y="19"/>
                </a:lnTo>
                <a:lnTo>
                  <a:pt x="69" y="39"/>
                </a:lnTo>
                <a:lnTo>
                  <a:pt x="59" y="39"/>
                </a:lnTo>
                <a:lnTo>
                  <a:pt x="59" y="19"/>
                </a:lnTo>
                <a:close/>
                <a:moveTo>
                  <a:pt x="29" y="19"/>
                </a:moveTo>
                <a:lnTo>
                  <a:pt x="39" y="19"/>
                </a:lnTo>
                <a:lnTo>
                  <a:pt x="39" y="39"/>
                </a:lnTo>
                <a:lnTo>
                  <a:pt x="29" y="39"/>
                </a:lnTo>
                <a:lnTo>
                  <a:pt x="29" y="19"/>
                </a:lnTo>
                <a:close/>
                <a:moveTo>
                  <a:pt x="79" y="59"/>
                </a:moveTo>
                <a:lnTo>
                  <a:pt x="79" y="59"/>
                </a:lnTo>
                <a:lnTo>
                  <a:pt x="77" y="64"/>
                </a:lnTo>
                <a:lnTo>
                  <a:pt x="76" y="69"/>
                </a:lnTo>
                <a:lnTo>
                  <a:pt x="74" y="72"/>
                </a:lnTo>
                <a:lnTo>
                  <a:pt x="70" y="76"/>
                </a:lnTo>
                <a:lnTo>
                  <a:pt x="65" y="78"/>
                </a:lnTo>
                <a:lnTo>
                  <a:pt x="60" y="81"/>
                </a:lnTo>
                <a:lnTo>
                  <a:pt x="55" y="83"/>
                </a:lnTo>
                <a:lnTo>
                  <a:pt x="49" y="83"/>
                </a:lnTo>
                <a:lnTo>
                  <a:pt x="43" y="83"/>
                </a:lnTo>
                <a:lnTo>
                  <a:pt x="38" y="81"/>
                </a:lnTo>
                <a:lnTo>
                  <a:pt x="33" y="78"/>
                </a:lnTo>
                <a:lnTo>
                  <a:pt x="28" y="76"/>
                </a:lnTo>
                <a:lnTo>
                  <a:pt x="24" y="72"/>
                </a:lnTo>
                <a:lnTo>
                  <a:pt x="22" y="69"/>
                </a:lnTo>
                <a:lnTo>
                  <a:pt x="21" y="64"/>
                </a:lnTo>
                <a:lnTo>
                  <a:pt x="19" y="59"/>
                </a:lnTo>
                <a:lnTo>
                  <a:pt x="19" y="54"/>
                </a:lnTo>
                <a:lnTo>
                  <a:pt x="79" y="54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379">
            <a:extLst>
              <a:ext uri="{FF2B5EF4-FFF2-40B4-BE49-F238E27FC236}">
                <a16:creationId xmlns:a16="http://schemas.microsoft.com/office/drawing/2014/main" id="{6A7C30B6-8A15-468D-AF68-23E4BAC846B0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75604 w 99"/>
              <a:gd name="T3" fmla="*/ 0 h 98"/>
              <a:gd name="T4" fmla="*/ 60483 w 99"/>
              <a:gd name="T5" fmla="*/ 1528 h 98"/>
              <a:gd name="T6" fmla="*/ 45362 w 99"/>
              <a:gd name="T7" fmla="*/ 4583 h 98"/>
              <a:gd name="T8" fmla="*/ 34778 w 99"/>
              <a:gd name="T9" fmla="*/ 12220 h 98"/>
              <a:gd name="T10" fmla="*/ 22681 w 99"/>
              <a:gd name="T11" fmla="*/ 21385 h 98"/>
              <a:gd name="T12" fmla="*/ 13609 w 99"/>
              <a:gd name="T13" fmla="*/ 33605 h 98"/>
              <a:gd name="T14" fmla="*/ 6048 w 99"/>
              <a:gd name="T15" fmla="*/ 44298 h 98"/>
              <a:gd name="T16" fmla="*/ 3024 w 99"/>
              <a:gd name="T17" fmla="*/ 59573 h 98"/>
              <a:gd name="T18" fmla="*/ 0 w 99"/>
              <a:gd name="T19" fmla="*/ 74848 h 98"/>
              <a:gd name="T20" fmla="*/ 0 w 99"/>
              <a:gd name="T21" fmla="*/ 74848 h 98"/>
              <a:gd name="T22" fmla="*/ 3024 w 99"/>
              <a:gd name="T23" fmla="*/ 90123 h 98"/>
              <a:gd name="T24" fmla="*/ 6048 w 99"/>
              <a:gd name="T25" fmla="*/ 105398 h 98"/>
              <a:gd name="T26" fmla="*/ 13609 w 99"/>
              <a:gd name="T27" fmla="*/ 116091 h 98"/>
              <a:gd name="T28" fmla="*/ 22681 w 99"/>
              <a:gd name="T29" fmla="*/ 126783 h 98"/>
              <a:gd name="T30" fmla="*/ 34778 w 99"/>
              <a:gd name="T31" fmla="*/ 137476 h 98"/>
              <a:gd name="T32" fmla="*/ 45362 w 99"/>
              <a:gd name="T33" fmla="*/ 145113 h 98"/>
              <a:gd name="T34" fmla="*/ 60483 w 99"/>
              <a:gd name="T35" fmla="*/ 148168 h 98"/>
              <a:gd name="T36" fmla="*/ 75604 w 99"/>
              <a:gd name="T37" fmla="*/ 149696 h 98"/>
              <a:gd name="T38" fmla="*/ 75604 w 99"/>
              <a:gd name="T39" fmla="*/ 149696 h 98"/>
              <a:gd name="T40" fmla="*/ 90725 w 99"/>
              <a:gd name="T41" fmla="*/ 148168 h 98"/>
              <a:gd name="T42" fmla="*/ 104334 w 99"/>
              <a:gd name="T43" fmla="*/ 145113 h 98"/>
              <a:gd name="T44" fmla="*/ 116430 w 99"/>
              <a:gd name="T45" fmla="*/ 137476 h 98"/>
              <a:gd name="T46" fmla="*/ 127015 w 99"/>
              <a:gd name="T47" fmla="*/ 126783 h 98"/>
              <a:gd name="T48" fmla="*/ 136087 w 99"/>
              <a:gd name="T49" fmla="*/ 116091 h 98"/>
              <a:gd name="T50" fmla="*/ 143648 w 99"/>
              <a:gd name="T51" fmla="*/ 105398 h 98"/>
              <a:gd name="T52" fmla="*/ 148184 w 99"/>
              <a:gd name="T53" fmla="*/ 90123 h 98"/>
              <a:gd name="T54" fmla="*/ 149696 w 99"/>
              <a:gd name="T55" fmla="*/ 74848 h 98"/>
              <a:gd name="T56" fmla="*/ 149696 w 99"/>
              <a:gd name="T57" fmla="*/ 74848 h 98"/>
              <a:gd name="T58" fmla="*/ 148184 w 99"/>
              <a:gd name="T59" fmla="*/ 59573 h 98"/>
              <a:gd name="T60" fmla="*/ 143648 w 99"/>
              <a:gd name="T61" fmla="*/ 44298 h 98"/>
              <a:gd name="T62" fmla="*/ 136087 w 99"/>
              <a:gd name="T63" fmla="*/ 33605 h 98"/>
              <a:gd name="T64" fmla="*/ 127015 w 99"/>
              <a:gd name="T65" fmla="*/ 21385 h 98"/>
              <a:gd name="T66" fmla="*/ 116430 w 99"/>
              <a:gd name="T67" fmla="*/ 12220 h 98"/>
              <a:gd name="T68" fmla="*/ 104334 w 99"/>
              <a:gd name="T69" fmla="*/ 4583 h 98"/>
              <a:gd name="T70" fmla="*/ 90725 w 99"/>
              <a:gd name="T71" fmla="*/ 1528 h 98"/>
              <a:gd name="T72" fmla="*/ 75604 w 99"/>
              <a:gd name="T73" fmla="*/ 0 h 98"/>
              <a:gd name="T74" fmla="*/ 75604 w 99"/>
              <a:gd name="T75" fmla="*/ 0 h 98"/>
              <a:gd name="T76" fmla="*/ 90725 w 99"/>
              <a:gd name="T77" fmla="*/ 36660 h 98"/>
              <a:gd name="T78" fmla="*/ 104334 w 99"/>
              <a:gd name="T79" fmla="*/ 36660 h 98"/>
              <a:gd name="T80" fmla="*/ 104334 w 99"/>
              <a:gd name="T81" fmla="*/ 67210 h 98"/>
              <a:gd name="T82" fmla="*/ 90725 w 99"/>
              <a:gd name="T83" fmla="*/ 67210 h 98"/>
              <a:gd name="T84" fmla="*/ 90725 w 99"/>
              <a:gd name="T85" fmla="*/ 36660 h 98"/>
              <a:gd name="T86" fmla="*/ 45362 w 99"/>
              <a:gd name="T87" fmla="*/ 36660 h 98"/>
              <a:gd name="T88" fmla="*/ 60483 w 99"/>
              <a:gd name="T89" fmla="*/ 36660 h 98"/>
              <a:gd name="T90" fmla="*/ 60483 w 99"/>
              <a:gd name="T91" fmla="*/ 67210 h 98"/>
              <a:gd name="T92" fmla="*/ 45362 w 99"/>
              <a:gd name="T93" fmla="*/ 67210 h 98"/>
              <a:gd name="T94" fmla="*/ 45362 w 99"/>
              <a:gd name="T95" fmla="*/ 36660 h 98"/>
              <a:gd name="T96" fmla="*/ 111894 w 99"/>
              <a:gd name="T97" fmla="*/ 113036 h 98"/>
              <a:gd name="T98" fmla="*/ 37802 w 99"/>
              <a:gd name="T99" fmla="*/ 113036 h 98"/>
              <a:gd name="T100" fmla="*/ 37802 w 99"/>
              <a:gd name="T101" fmla="*/ 97761 h 98"/>
              <a:gd name="T102" fmla="*/ 111894 w 99"/>
              <a:gd name="T103" fmla="*/ 97761 h 98"/>
              <a:gd name="T104" fmla="*/ 111894 w 99"/>
              <a:gd name="T105" fmla="*/ 113036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60" y="24"/>
                </a:moveTo>
                <a:lnTo>
                  <a:pt x="69" y="24"/>
                </a:lnTo>
                <a:lnTo>
                  <a:pt x="69" y="44"/>
                </a:lnTo>
                <a:lnTo>
                  <a:pt x="60" y="44"/>
                </a:lnTo>
                <a:lnTo>
                  <a:pt x="60" y="24"/>
                </a:lnTo>
                <a:close/>
                <a:moveTo>
                  <a:pt x="30" y="24"/>
                </a:moveTo>
                <a:lnTo>
                  <a:pt x="40" y="24"/>
                </a:lnTo>
                <a:lnTo>
                  <a:pt x="40" y="44"/>
                </a:lnTo>
                <a:lnTo>
                  <a:pt x="30" y="44"/>
                </a:lnTo>
                <a:lnTo>
                  <a:pt x="30" y="24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64"/>
                </a:lnTo>
                <a:lnTo>
                  <a:pt x="74" y="6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380">
            <a:extLst>
              <a:ext uri="{FF2B5EF4-FFF2-40B4-BE49-F238E27FC236}">
                <a16:creationId xmlns:a16="http://schemas.microsoft.com/office/drawing/2014/main" id="{BA9C00A3-5DBD-4094-B11A-89B663268039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1385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6783 w 98"/>
              <a:gd name="T23" fmla="*/ 126783 h 98"/>
              <a:gd name="T24" fmla="*/ 143586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51935 w 98"/>
              <a:gd name="T39" fmla="*/ 36660 h 98"/>
              <a:gd name="T40" fmla="*/ 62628 w 98"/>
              <a:gd name="T41" fmla="*/ 41243 h 98"/>
              <a:gd name="T42" fmla="*/ 67210 w 98"/>
              <a:gd name="T43" fmla="*/ 51935 h 98"/>
              <a:gd name="T44" fmla="*/ 65683 w 98"/>
              <a:gd name="T45" fmla="*/ 58045 h 98"/>
              <a:gd name="T46" fmla="*/ 58045 w 98"/>
              <a:gd name="T47" fmla="*/ 65683 h 98"/>
              <a:gd name="T48" fmla="*/ 51935 w 98"/>
              <a:gd name="T49" fmla="*/ 67210 h 98"/>
              <a:gd name="T50" fmla="*/ 41243 w 98"/>
              <a:gd name="T51" fmla="*/ 64155 h 98"/>
              <a:gd name="T52" fmla="*/ 36660 w 98"/>
              <a:gd name="T53" fmla="*/ 51935 h 98"/>
              <a:gd name="T54" fmla="*/ 38188 w 98"/>
              <a:gd name="T55" fmla="*/ 45825 h 98"/>
              <a:gd name="T56" fmla="*/ 45825 w 98"/>
              <a:gd name="T57" fmla="*/ 38188 h 98"/>
              <a:gd name="T58" fmla="*/ 51935 w 98"/>
              <a:gd name="T59" fmla="*/ 36660 h 98"/>
              <a:gd name="T60" fmla="*/ 74848 w 98"/>
              <a:gd name="T61" fmla="*/ 126783 h 98"/>
              <a:gd name="T62" fmla="*/ 50408 w 98"/>
              <a:gd name="T63" fmla="*/ 122201 h 98"/>
              <a:gd name="T64" fmla="*/ 29023 w 98"/>
              <a:gd name="T65" fmla="*/ 105398 h 98"/>
              <a:gd name="T66" fmla="*/ 41243 w 98"/>
              <a:gd name="T67" fmla="*/ 93178 h 98"/>
              <a:gd name="T68" fmla="*/ 56518 w 98"/>
              <a:gd name="T69" fmla="*/ 106926 h 98"/>
              <a:gd name="T70" fmla="*/ 74848 w 98"/>
              <a:gd name="T71" fmla="*/ 109981 h 98"/>
              <a:gd name="T72" fmla="*/ 84013 w 98"/>
              <a:gd name="T73" fmla="*/ 109981 h 98"/>
              <a:gd name="T74" fmla="*/ 100816 w 98"/>
              <a:gd name="T75" fmla="*/ 100816 h 98"/>
              <a:gd name="T76" fmla="*/ 119146 w 98"/>
              <a:gd name="T77" fmla="*/ 105398 h 98"/>
              <a:gd name="T78" fmla="*/ 109981 w 98"/>
              <a:gd name="T79" fmla="*/ 114563 h 98"/>
              <a:gd name="T80" fmla="*/ 87068 w 98"/>
              <a:gd name="T81" fmla="*/ 125256 h 98"/>
              <a:gd name="T82" fmla="*/ 74848 w 98"/>
              <a:gd name="T83" fmla="*/ 126783 h 98"/>
              <a:gd name="T84" fmla="*/ 90123 w 98"/>
              <a:gd name="T85" fmla="*/ 59573 h 98"/>
              <a:gd name="T86" fmla="*/ 119146 w 98"/>
              <a:gd name="T87" fmla="*/ 44298 h 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4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4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24"/>
                </a:moveTo>
                <a:lnTo>
                  <a:pt x="34" y="24"/>
                </a:lnTo>
                <a:lnTo>
                  <a:pt x="38" y="25"/>
                </a:lnTo>
                <a:lnTo>
                  <a:pt x="41" y="27"/>
                </a:lnTo>
                <a:lnTo>
                  <a:pt x="43" y="30"/>
                </a:lnTo>
                <a:lnTo>
                  <a:pt x="44" y="34"/>
                </a:lnTo>
                <a:lnTo>
                  <a:pt x="43" y="38"/>
                </a:lnTo>
                <a:lnTo>
                  <a:pt x="41" y="42"/>
                </a:lnTo>
                <a:lnTo>
                  <a:pt x="38" y="43"/>
                </a:lnTo>
                <a:lnTo>
                  <a:pt x="34" y="44"/>
                </a:lnTo>
                <a:lnTo>
                  <a:pt x="30" y="43"/>
                </a:lnTo>
                <a:lnTo>
                  <a:pt x="27" y="42"/>
                </a:lnTo>
                <a:lnTo>
                  <a:pt x="25" y="38"/>
                </a:lnTo>
                <a:lnTo>
                  <a:pt x="24" y="34"/>
                </a:lnTo>
                <a:lnTo>
                  <a:pt x="25" y="30"/>
                </a:lnTo>
                <a:lnTo>
                  <a:pt x="27" y="27"/>
                </a:lnTo>
                <a:lnTo>
                  <a:pt x="30" y="25"/>
                </a:lnTo>
                <a:lnTo>
                  <a:pt x="34" y="24"/>
                </a:lnTo>
                <a:close/>
                <a:moveTo>
                  <a:pt x="49" y="83"/>
                </a:moveTo>
                <a:lnTo>
                  <a:pt x="49" y="83"/>
                </a:lnTo>
                <a:lnTo>
                  <a:pt x="40" y="82"/>
                </a:lnTo>
                <a:lnTo>
                  <a:pt x="33" y="80"/>
                </a:lnTo>
                <a:lnTo>
                  <a:pt x="25" y="75"/>
                </a:lnTo>
                <a:lnTo>
                  <a:pt x="19" y="69"/>
                </a:lnTo>
                <a:lnTo>
                  <a:pt x="27" y="61"/>
                </a:lnTo>
                <a:lnTo>
                  <a:pt x="32" y="66"/>
                </a:lnTo>
                <a:lnTo>
                  <a:pt x="37" y="70"/>
                </a:lnTo>
                <a:lnTo>
                  <a:pt x="43" y="72"/>
                </a:lnTo>
                <a:lnTo>
                  <a:pt x="49" y="72"/>
                </a:lnTo>
                <a:lnTo>
                  <a:pt x="55" y="72"/>
                </a:lnTo>
                <a:lnTo>
                  <a:pt x="61" y="70"/>
                </a:lnTo>
                <a:lnTo>
                  <a:pt x="66" y="66"/>
                </a:lnTo>
                <a:lnTo>
                  <a:pt x="71" y="61"/>
                </a:lnTo>
                <a:lnTo>
                  <a:pt x="78" y="69"/>
                </a:lnTo>
                <a:lnTo>
                  <a:pt x="72" y="75"/>
                </a:lnTo>
                <a:lnTo>
                  <a:pt x="65" y="80"/>
                </a:lnTo>
                <a:lnTo>
                  <a:pt x="57" y="82"/>
                </a:lnTo>
                <a:lnTo>
                  <a:pt x="49" y="83"/>
                </a:lnTo>
                <a:close/>
                <a:moveTo>
                  <a:pt x="78" y="39"/>
                </a:moveTo>
                <a:lnTo>
                  <a:pt x="59" y="39"/>
                </a:lnTo>
                <a:lnTo>
                  <a:pt x="59" y="29"/>
                </a:lnTo>
                <a:lnTo>
                  <a:pt x="78" y="29"/>
                </a:lnTo>
                <a:lnTo>
                  <a:pt x="78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381">
            <a:extLst>
              <a:ext uri="{FF2B5EF4-FFF2-40B4-BE49-F238E27FC236}">
                <a16:creationId xmlns:a16="http://schemas.microsoft.com/office/drawing/2014/main" id="{CFB1A03D-EE4D-4955-96B0-BF3F167D6AD7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2180167"/>
            <a:ext cx="201084" cy="198967"/>
          </a:xfrm>
          <a:custGeom>
            <a:avLst/>
            <a:gdLst>
              <a:gd name="T0" fmla="*/ 58971 w 99"/>
              <a:gd name="T1" fmla="*/ 1528 h 98"/>
              <a:gd name="T2" fmla="*/ 22681 w 99"/>
              <a:gd name="T3" fmla="*/ 21385 h 98"/>
              <a:gd name="T4" fmla="*/ 1512 w 99"/>
              <a:gd name="T5" fmla="*/ 59573 h 98"/>
              <a:gd name="T6" fmla="*/ 1512 w 99"/>
              <a:gd name="T7" fmla="*/ 90123 h 98"/>
              <a:gd name="T8" fmla="*/ 22681 w 99"/>
              <a:gd name="T9" fmla="*/ 126783 h 98"/>
              <a:gd name="T10" fmla="*/ 58971 w 99"/>
              <a:gd name="T11" fmla="*/ 148168 h 98"/>
              <a:gd name="T12" fmla="*/ 89213 w 99"/>
              <a:gd name="T13" fmla="*/ 148168 h 98"/>
              <a:gd name="T14" fmla="*/ 127015 w 99"/>
              <a:gd name="T15" fmla="*/ 126783 h 98"/>
              <a:gd name="T16" fmla="*/ 146672 w 99"/>
              <a:gd name="T17" fmla="*/ 90123 h 98"/>
              <a:gd name="T18" fmla="*/ 146672 w 99"/>
              <a:gd name="T19" fmla="*/ 59573 h 98"/>
              <a:gd name="T20" fmla="*/ 127015 w 99"/>
              <a:gd name="T21" fmla="*/ 21385 h 98"/>
              <a:gd name="T22" fmla="*/ 89213 w 99"/>
              <a:gd name="T23" fmla="*/ 1528 h 98"/>
              <a:gd name="T24" fmla="*/ 51411 w 99"/>
              <a:gd name="T25" fmla="*/ 105398 h 98"/>
              <a:gd name="T26" fmla="*/ 22681 w 99"/>
              <a:gd name="T27" fmla="*/ 97761 h 98"/>
              <a:gd name="T28" fmla="*/ 48387 w 99"/>
              <a:gd name="T29" fmla="*/ 82486 h 98"/>
              <a:gd name="T30" fmla="*/ 51411 w 99"/>
              <a:gd name="T31" fmla="*/ 77903 h 98"/>
              <a:gd name="T32" fmla="*/ 40826 w 99"/>
              <a:gd name="T33" fmla="*/ 74848 h 98"/>
              <a:gd name="T34" fmla="*/ 27217 w 99"/>
              <a:gd name="T35" fmla="*/ 68738 h 98"/>
              <a:gd name="T36" fmla="*/ 22681 w 99"/>
              <a:gd name="T37" fmla="*/ 56518 h 98"/>
              <a:gd name="T38" fmla="*/ 31754 w 99"/>
              <a:gd name="T39" fmla="*/ 38188 h 98"/>
              <a:gd name="T40" fmla="*/ 51411 w 99"/>
              <a:gd name="T41" fmla="*/ 29023 h 98"/>
              <a:gd name="T42" fmla="*/ 66532 w 99"/>
              <a:gd name="T43" fmla="*/ 51935 h 98"/>
              <a:gd name="T44" fmla="*/ 39314 w 99"/>
              <a:gd name="T45" fmla="*/ 53463 h 98"/>
              <a:gd name="T46" fmla="*/ 39314 w 99"/>
              <a:gd name="T47" fmla="*/ 58045 h 98"/>
              <a:gd name="T48" fmla="*/ 48387 w 99"/>
              <a:gd name="T49" fmla="*/ 59573 h 98"/>
              <a:gd name="T50" fmla="*/ 65019 w 99"/>
              <a:gd name="T51" fmla="*/ 70265 h 98"/>
              <a:gd name="T52" fmla="*/ 65019 w 99"/>
              <a:gd name="T53" fmla="*/ 84013 h 98"/>
              <a:gd name="T54" fmla="*/ 51411 w 99"/>
              <a:gd name="T55" fmla="*/ 97761 h 98"/>
              <a:gd name="T56" fmla="*/ 58971 w 99"/>
              <a:gd name="T57" fmla="*/ 126783 h 98"/>
              <a:gd name="T58" fmla="*/ 89213 w 99"/>
              <a:gd name="T59" fmla="*/ 126783 h 98"/>
              <a:gd name="T60" fmla="*/ 99797 w 99"/>
              <a:gd name="T61" fmla="*/ 51935 h 98"/>
              <a:gd name="T62" fmla="*/ 96773 w 99"/>
              <a:gd name="T63" fmla="*/ 56518 h 98"/>
              <a:gd name="T64" fmla="*/ 107358 w 99"/>
              <a:gd name="T65" fmla="*/ 59573 h 98"/>
              <a:gd name="T66" fmla="*/ 120966 w 99"/>
              <a:gd name="T67" fmla="*/ 65683 h 98"/>
              <a:gd name="T68" fmla="*/ 127015 w 99"/>
              <a:gd name="T69" fmla="*/ 77903 h 98"/>
              <a:gd name="T70" fmla="*/ 117942 w 99"/>
              <a:gd name="T71" fmla="*/ 94706 h 98"/>
              <a:gd name="T72" fmla="*/ 96773 w 99"/>
              <a:gd name="T73" fmla="*/ 105398 h 98"/>
              <a:gd name="T74" fmla="*/ 81652 w 99"/>
              <a:gd name="T75" fmla="*/ 82486 h 98"/>
              <a:gd name="T76" fmla="*/ 110382 w 99"/>
              <a:gd name="T77" fmla="*/ 80958 h 98"/>
              <a:gd name="T78" fmla="*/ 110382 w 99"/>
              <a:gd name="T79" fmla="*/ 76376 h 98"/>
              <a:gd name="T80" fmla="*/ 99797 w 99"/>
              <a:gd name="T81" fmla="*/ 74848 h 98"/>
              <a:gd name="T82" fmla="*/ 83164 w 99"/>
              <a:gd name="T83" fmla="*/ 64155 h 98"/>
              <a:gd name="T84" fmla="*/ 83164 w 99"/>
              <a:gd name="T85" fmla="*/ 50408 h 98"/>
              <a:gd name="T86" fmla="*/ 96773 w 99"/>
              <a:gd name="T87" fmla="*/ 36660 h 98"/>
              <a:gd name="T88" fmla="*/ 111894 w 99"/>
              <a:gd name="T89" fmla="*/ 3666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69"/>
                </a:moveTo>
                <a:lnTo>
                  <a:pt x="25" y="69"/>
                </a:lnTo>
                <a:lnTo>
                  <a:pt x="25" y="64"/>
                </a:lnTo>
                <a:lnTo>
                  <a:pt x="15" y="64"/>
                </a:lnTo>
                <a:lnTo>
                  <a:pt x="15" y="54"/>
                </a:lnTo>
                <a:lnTo>
                  <a:pt x="32" y="54"/>
                </a:lnTo>
                <a:lnTo>
                  <a:pt x="33" y="53"/>
                </a:lnTo>
                <a:lnTo>
                  <a:pt x="34" y="51"/>
                </a:lnTo>
                <a:lnTo>
                  <a:pt x="33" y="50"/>
                </a:lnTo>
                <a:lnTo>
                  <a:pt x="32" y="49"/>
                </a:lnTo>
                <a:lnTo>
                  <a:pt x="27" y="49"/>
                </a:lnTo>
                <a:lnTo>
                  <a:pt x="22" y="48"/>
                </a:lnTo>
                <a:lnTo>
                  <a:pt x="18" y="45"/>
                </a:lnTo>
                <a:lnTo>
                  <a:pt x="16" y="42"/>
                </a:lnTo>
                <a:lnTo>
                  <a:pt x="15" y="37"/>
                </a:lnTo>
                <a:lnTo>
                  <a:pt x="16" y="33"/>
                </a:lnTo>
                <a:lnTo>
                  <a:pt x="17" y="29"/>
                </a:lnTo>
                <a:lnTo>
                  <a:pt x="21" y="25"/>
                </a:lnTo>
                <a:lnTo>
                  <a:pt x="25" y="24"/>
                </a:lnTo>
                <a:lnTo>
                  <a:pt x="25" y="19"/>
                </a:lnTo>
                <a:lnTo>
                  <a:pt x="34" y="19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lnTo>
                  <a:pt x="27" y="34"/>
                </a:lnTo>
                <a:lnTo>
                  <a:pt x="26" y="35"/>
                </a:lnTo>
                <a:lnTo>
                  <a:pt x="25" y="37"/>
                </a:lnTo>
                <a:lnTo>
                  <a:pt x="26" y="38"/>
                </a:lnTo>
                <a:lnTo>
                  <a:pt x="27" y="39"/>
                </a:lnTo>
                <a:lnTo>
                  <a:pt x="32" y="39"/>
                </a:lnTo>
                <a:lnTo>
                  <a:pt x="37" y="40"/>
                </a:lnTo>
                <a:lnTo>
                  <a:pt x="41" y="43"/>
                </a:lnTo>
                <a:lnTo>
                  <a:pt x="43" y="46"/>
                </a:lnTo>
                <a:lnTo>
                  <a:pt x="44" y="51"/>
                </a:lnTo>
                <a:lnTo>
                  <a:pt x="43" y="55"/>
                </a:lnTo>
                <a:lnTo>
                  <a:pt x="42" y="59"/>
                </a:lnTo>
                <a:lnTo>
                  <a:pt x="38" y="62"/>
                </a:lnTo>
                <a:lnTo>
                  <a:pt x="34" y="64"/>
                </a:lnTo>
                <a:lnTo>
                  <a:pt x="34" y="69"/>
                </a:lnTo>
                <a:close/>
                <a:moveTo>
                  <a:pt x="59" y="83"/>
                </a:moveTo>
                <a:lnTo>
                  <a:pt x="39" y="83"/>
                </a:lnTo>
                <a:lnTo>
                  <a:pt x="39" y="74"/>
                </a:lnTo>
                <a:lnTo>
                  <a:pt x="59" y="74"/>
                </a:lnTo>
                <a:lnTo>
                  <a:pt x="59" y="83"/>
                </a:lnTo>
                <a:close/>
                <a:moveTo>
                  <a:pt x="84" y="34"/>
                </a:moveTo>
                <a:lnTo>
                  <a:pt x="66" y="34"/>
                </a:lnTo>
                <a:lnTo>
                  <a:pt x="65" y="35"/>
                </a:lnTo>
                <a:lnTo>
                  <a:pt x="64" y="37"/>
                </a:lnTo>
                <a:lnTo>
                  <a:pt x="65" y="38"/>
                </a:lnTo>
                <a:lnTo>
                  <a:pt x="66" y="39"/>
                </a:lnTo>
                <a:lnTo>
                  <a:pt x="71" y="39"/>
                </a:lnTo>
                <a:lnTo>
                  <a:pt x="76" y="40"/>
                </a:lnTo>
                <a:lnTo>
                  <a:pt x="80" y="43"/>
                </a:lnTo>
                <a:lnTo>
                  <a:pt x="83" y="46"/>
                </a:lnTo>
                <a:lnTo>
                  <a:pt x="84" y="51"/>
                </a:lnTo>
                <a:lnTo>
                  <a:pt x="83" y="55"/>
                </a:lnTo>
                <a:lnTo>
                  <a:pt x="81" y="59"/>
                </a:lnTo>
                <a:lnTo>
                  <a:pt x="78" y="62"/>
                </a:lnTo>
                <a:lnTo>
                  <a:pt x="74" y="64"/>
                </a:lnTo>
                <a:lnTo>
                  <a:pt x="74" y="69"/>
                </a:lnTo>
                <a:lnTo>
                  <a:pt x="64" y="69"/>
                </a:lnTo>
                <a:lnTo>
                  <a:pt x="64" y="64"/>
                </a:lnTo>
                <a:lnTo>
                  <a:pt x="54" y="64"/>
                </a:lnTo>
                <a:lnTo>
                  <a:pt x="54" y="54"/>
                </a:lnTo>
                <a:lnTo>
                  <a:pt x="71" y="54"/>
                </a:lnTo>
                <a:lnTo>
                  <a:pt x="73" y="53"/>
                </a:lnTo>
                <a:lnTo>
                  <a:pt x="74" y="51"/>
                </a:lnTo>
                <a:lnTo>
                  <a:pt x="73" y="50"/>
                </a:lnTo>
                <a:lnTo>
                  <a:pt x="71" y="49"/>
                </a:lnTo>
                <a:lnTo>
                  <a:pt x="66" y="49"/>
                </a:lnTo>
                <a:lnTo>
                  <a:pt x="62" y="48"/>
                </a:lnTo>
                <a:lnTo>
                  <a:pt x="58" y="45"/>
                </a:lnTo>
                <a:lnTo>
                  <a:pt x="55" y="42"/>
                </a:lnTo>
                <a:lnTo>
                  <a:pt x="54" y="37"/>
                </a:lnTo>
                <a:lnTo>
                  <a:pt x="55" y="33"/>
                </a:lnTo>
                <a:lnTo>
                  <a:pt x="57" y="29"/>
                </a:lnTo>
                <a:lnTo>
                  <a:pt x="60" y="25"/>
                </a:lnTo>
                <a:lnTo>
                  <a:pt x="64" y="24"/>
                </a:lnTo>
                <a:lnTo>
                  <a:pt x="64" y="19"/>
                </a:lnTo>
                <a:lnTo>
                  <a:pt x="74" y="19"/>
                </a:lnTo>
                <a:lnTo>
                  <a:pt x="74" y="24"/>
                </a:lnTo>
                <a:lnTo>
                  <a:pt x="84" y="24"/>
                </a:lnTo>
                <a:lnTo>
                  <a:pt x="8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382">
            <a:extLst>
              <a:ext uri="{FF2B5EF4-FFF2-40B4-BE49-F238E27FC236}">
                <a16:creationId xmlns:a16="http://schemas.microsoft.com/office/drawing/2014/main" id="{BA234A64-6F40-4DF2-962D-DC895D3C989B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74848 w 98"/>
              <a:gd name="T3" fmla="*/ 0 h 98"/>
              <a:gd name="T4" fmla="*/ 59573 w 98"/>
              <a:gd name="T5" fmla="*/ 1528 h 98"/>
              <a:gd name="T6" fmla="*/ 44298 w 98"/>
              <a:gd name="T7" fmla="*/ 4583 h 98"/>
              <a:gd name="T8" fmla="*/ 33605 w 98"/>
              <a:gd name="T9" fmla="*/ 12220 h 98"/>
              <a:gd name="T10" fmla="*/ 21385 w 98"/>
              <a:gd name="T11" fmla="*/ 21385 h 98"/>
              <a:gd name="T12" fmla="*/ 12220 w 98"/>
              <a:gd name="T13" fmla="*/ 33605 h 98"/>
              <a:gd name="T14" fmla="*/ 4583 w 98"/>
              <a:gd name="T15" fmla="*/ 44298 h 98"/>
              <a:gd name="T16" fmla="*/ 1528 w 98"/>
              <a:gd name="T17" fmla="*/ 59573 h 98"/>
              <a:gd name="T18" fmla="*/ 0 w 98"/>
              <a:gd name="T19" fmla="*/ 74848 h 98"/>
              <a:gd name="T20" fmla="*/ 0 w 98"/>
              <a:gd name="T21" fmla="*/ 74848 h 98"/>
              <a:gd name="T22" fmla="*/ 1528 w 98"/>
              <a:gd name="T23" fmla="*/ 90123 h 98"/>
              <a:gd name="T24" fmla="*/ 4583 w 98"/>
              <a:gd name="T25" fmla="*/ 105398 h 98"/>
              <a:gd name="T26" fmla="*/ 12220 w 98"/>
              <a:gd name="T27" fmla="*/ 116091 h 98"/>
              <a:gd name="T28" fmla="*/ 21385 w 98"/>
              <a:gd name="T29" fmla="*/ 126783 h 98"/>
              <a:gd name="T30" fmla="*/ 33605 w 98"/>
              <a:gd name="T31" fmla="*/ 137476 h 98"/>
              <a:gd name="T32" fmla="*/ 44298 w 98"/>
              <a:gd name="T33" fmla="*/ 145113 h 98"/>
              <a:gd name="T34" fmla="*/ 59573 w 98"/>
              <a:gd name="T35" fmla="*/ 148168 h 98"/>
              <a:gd name="T36" fmla="*/ 74848 w 98"/>
              <a:gd name="T37" fmla="*/ 149696 h 98"/>
              <a:gd name="T38" fmla="*/ 74848 w 98"/>
              <a:gd name="T39" fmla="*/ 149696 h 98"/>
              <a:gd name="T40" fmla="*/ 90123 w 98"/>
              <a:gd name="T41" fmla="*/ 148168 h 98"/>
              <a:gd name="T42" fmla="*/ 105398 w 98"/>
              <a:gd name="T43" fmla="*/ 145113 h 98"/>
              <a:gd name="T44" fmla="*/ 116091 w 98"/>
              <a:gd name="T45" fmla="*/ 137476 h 98"/>
              <a:gd name="T46" fmla="*/ 128311 w 98"/>
              <a:gd name="T47" fmla="*/ 126783 h 98"/>
              <a:gd name="T48" fmla="*/ 137476 w 98"/>
              <a:gd name="T49" fmla="*/ 116091 h 98"/>
              <a:gd name="T50" fmla="*/ 145113 w 98"/>
              <a:gd name="T51" fmla="*/ 105398 h 98"/>
              <a:gd name="T52" fmla="*/ 148168 w 98"/>
              <a:gd name="T53" fmla="*/ 90123 h 98"/>
              <a:gd name="T54" fmla="*/ 149696 w 98"/>
              <a:gd name="T55" fmla="*/ 74848 h 98"/>
              <a:gd name="T56" fmla="*/ 149696 w 98"/>
              <a:gd name="T57" fmla="*/ 74848 h 98"/>
              <a:gd name="T58" fmla="*/ 148168 w 98"/>
              <a:gd name="T59" fmla="*/ 59573 h 98"/>
              <a:gd name="T60" fmla="*/ 145113 w 98"/>
              <a:gd name="T61" fmla="*/ 44298 h 98"/>
              <a:gd name="T62" fmla="*/ 137476 w 98"/>
              <a:gd name="T63" fmla="*/ 33605 h 98"/>
              <a:gd name="T64" fmla="*/ 128311 w 98"/>
              <a:gd name="T65" fmla="*/ 21385 h 98"/>
              <a:gd name="T66" fmla="*/ 116091 w 98"/>
              <a:gd name="T67" fmla="*/ 12220 h 98"/>
              <a:gd name="T68" fmla="*/ 105398 w 98"/>
              <a:gd name="T69" fmla="*/ 4583 h 98"/>
              <a:gd name="T70" fmla="*/ 90123 w 98"/>
              <a:gd name="T71" fmla="*/ 1528 h 98"/>
              <a:gd name="T72" fmla="*/ 74848 w 98"/>
              <a:gd name="T73" fmla="*/ 0 h 98"/>
              <a:gd name="T74" fmla="*/ 74848 w 98"/>
              <a:gd name="T75" fmla="*/ 0 h 98"/>
              <a:gd name="T76" fmla="*/ 90123 w 98"/>
              <a:gd name="T77" fmla="*/ 36660 h 98"/>
              <a:gd name="T78" fmla="*/ 105398 w 98"/>
              <a:gd name="T79" fmla="*/ 36660 h 98"/>
              <a:gd name="T80" fmla="*/ 105398 w 98"/>
              <a:gd name="T81" fmla="*/ 67210 h 98"/>
              <a:gd name="T82" fmla="*/ 90123 w 98"/>
              <a:gd name="T83" fmla="*/ 67210 h 98"/>
              <a:gd name="T84" fmla="*/ 90123 w 98"/>
              <a:gd name="T85" fmla="*/ 36660 h 98"/>
              <a:gd name="T86" fmla="*/ 44298 w 98"/>
              <a:gd name="T87" fmla="*/ 36660 h 98"/>
              <a:gd name="T88" fmla="*/ 59573 w 98"/>
              <a:gd name="T89" fmla="*/ 36660 h 98"/>
              <a:gd name="T90" fmla="*/ 59573 w 98"/>
              <a:gd name="T91" fmla="*/ 67210 h 98"/>
              <a:gd name="T92" fmla="*/ 44298 w 98"/>
              <a:gd name="T93" fmla="*/ 67210 h 98"/>
              <a:gd name="T94" fmla="*/ 44298 w 98"/>
              <a:gd name="T95" fmla="*/ 36660 h 98"/>
              <a:gd name="T96" fmla="*/ 97761 w 98"/>
              <a:gd name="T97" fmla="*/ 113036 h 98"/>
              <a:gd name="T98" fmla="*/ 90123 w 98"/>
              <a:gd name="T99" fmla="*/ 100816 h 98"/>
              <a:gd name="T100" fmla="*/ 82486 w 98"/>
              <a:gd name="T101" fmla="*/ 113036 h 98"/>
              <a:gd name="T102" fmla="*/ 67210 w 98"/>
              <a:gd name="T103" fmla="*/ 113036 h 98"/>
              <a:gd name="T104" fmla="*/ 59573 w 98"/>
              <a:gd name="T105" fmla="*/ 100816 h 98"/>
              <a:gd name="T106" fmla="*/ 51935 w 98"/>
              <a:gd name="T107" fmla="*/ 113036 h 98"/>
              <a:gd name="T108" fmla="*/ 36660 w 98"/>
              <a:gd name="T109" fmla="*/ 113036 h 98"/>
              <a:gd name="T110" fmla="*/ 51935 w 98"/>
              <a:gd name="T111" fmla="*/ 90123 h 98"/>
              <a:gd name="T112" fmla="*/ 67210 w 98"/>
              <a:gd name="T113" fmla="*/ 90123 h 98"/>
              <a:gd name="T114" fmla="*/ 74848 w 98"/>
              <a:gd name="T115" fmla="*/ 100816 h 98"/>
              <a:gd name="T116" fmla="*/ 82486 w 98"/>
              <a:gd name="T117" fmla="*/ 90123 h 98"/>
              <a:gd name="T118" fmla="*/ 97761 w 98"/>
              <a:gd name="T119" fmla="*/ 90123 h 98"/>
              <a:gd name="T120" fmla="*/ 113036 w 98"/>
              <a:gd name="T121" fmla="*/ 113036 h 98"/>
              <a:gd name="T122" fmla="*/ 97761 w 98"/>
              <a:gd name="T123" fmla="*/ 113036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4"/>
                </a:moveTo>
                <a:lnTo>
                  <a:pt x="69" y="24"/>
                </a:lnTo>
                <a:lnTo>
                  <a:pt x="69" y="44"/>
                </a:lnTo>
                <a:lnTo>
                  <a:pt x="59" y="44"/>
                </a:lnTo>
                <a:lnTo>
                  <a:pt x="59" y="24"/>
                </a:lnTo>
                <a:close/>
                <a:moveTo>
                  <a:pt x="29" y="24"/>
                </a:moveTo>
                <a:lnTo>
                  <a:pt x="39" y="24"/>
                </a:lnTo>
                <a:lnTo>
                  <a:pt x="39" y="44"/>
                </a:lnTo>
                <a:lnTo>
                  <a:pt x="29" y="44"/>
                </a:lnTo>
                <a:lnTo>
                  <a:pt x="29" y="24"/>
                </a:lnTo>
                <a:close/>
                <a:moveTo>
                  <a:pt x="64" y="74"/>
                </a:moveTo>
                <a:lnTo>
                  <a:pt x="59" y="66"/>
                </a:lnTo>
                <a:lnTo>
                  <a:pt x="54" y="74"/>
                </a:lnTo>
                <a:lnTo>
                  <a:pt x="44" y="74"/>
                </a:lnTo>
                <a:lnTo>
                  <a:pt x="39" y="66"/>
                </a:lnTo>
                <a:lnTo>
                  <a:pt x="34" y="74"/>
                </a:lnTo>
                <a:lnTo>
                  <a:pt x="24" y="74"/>
                </a:lnTo>
                <a:lnTo>
                  <a:pt x="34" y="59"/>
                </a:lnTo>
                <a:lnTo>
                  <a:pt x="44" y="59"/>
                </a:lnTo>
                <a:lnTo>
                  <a:pt x="49" y="66"/>
                </a:lnTo>
                <a:lnTo>
                  <a:pt x="54" y="59"/>
                </a:lnTo>
                <a:lnTo>
                  <a:pt x="64" y="59"/>
                </a:lnTo>
                <a:lnTo>
                  <a:pt x="7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383">
            <a:extLst>
              <a:ext uri="{FF2B5EF4-FFF2-40B4-BE49-F238E27FC236}">
                <a16:creationId xmlns:a16="http://schemas.microsoft.com/office/drawing/2014/main" id="{5358777C-C78F-4EE1-9DD5-A006526810C4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119454 w 99"/>
              <a:gd name="T39" fmla="*/ 44298 h 98"/>
              <a:gd name="T40" fmla="*/ 89213 w 99"/>
              <a:gd name="T41" fmla="*/ 59573 h 98"/>
              <a:gd name="T42" fmla="*/ 30242 w 99"/>
              <a:gd name="T43" fmla="*/ 44298 h 98"/>
              <a:gd name="T44" fmla="*/ 60483 w 99"/>
              <a:gd name="T45" fmla="*/ 59573 h 98"/>
              <a:gd name="T46" fmla="*/ 30242 w 99"/>
              <a:gd name="T47" fmla="*/ 44298 h 98"/>
              <a:gd name="T48" fmla="*/ 30242 w 99"/>
              <a:gd name="T49" fmla="*/ 105398 h 98"/>
              <a:gd name="T50" fmla="*/ 18145 w 99"/>
              <a:gd name="T51" fmla="*/ 100816 h 98"/>
              <a:gd name="T52" fmla="*/ 15121 w 99"/>
              <a:gd name="T53" fmla="*/ 90123 h 98"/>
              <a:gd name="T54" fmla="*/ 16633 w 99"/>
              <a:gd name="T55" fmla="*/ 84013 h 98"/>
              <a:gd name="T56" fmla="*/ 24193 w 99"/>
              <a:gd name="T57" fmla="*/ 76376 h 98"/>
              <a:gd name="T58" fmla="*/ 30242 w 99"/>
              <a:gd name="T59" fmla="*/ 74848 h 98"/>
              <a:gd name="T60" fmla="*/ 40826 w 99"/>
              <a:gd name="T61" fmla="*/ 77903 h 98"/>
              <a:gd name="T62" fmla="*/ 45362 w 99"/>
              <a:gd name="T63" fmla="*/ 90123 h 98"/>
              <a:gd name="T64" fmla="*/ 42338 w 99"/>
              <a:gd name="T65" fmla="*/ 94706 h 98"/>
              <a:gd name="T66" fmla="*/ 36290 w 99"/>
              <a:gd name="T67" fmla="*/ 102343 h 98"/>
              <a:gd name="T68" fmla="*/ 30242 w 99"/>
              <a:gd name="T69" fmla="*/ 105398 h 98"/>
              <a:gd name="T70" fmla="*/ 60483 w 99"/>
              <a:gd name="T71" fmla="*/ 119146 h 98"/>
              <a:gd name="T72" fmla="*/ 89213 w 99"/>
              <a:gd name="T73" fmla="*/ 105398 h 98"/>
              <a:gd name="T74" fmla="*/ 119454 w 99"/>
              <a:gd name="T75" fmla="*/ 105398 h 98"/>
              <a:gd name="T76" fmla="*/ 113406 w 99"/>
              <a:gd name="T77" fmla="*/ 102343 h 98"/>
              <a:gd name="T78" fmla="*/ 105846 w 99"/>
              <a:gd name="T79" fmla="*/ 94706 h 98"/>
              <a:gd name="T80" fmla="*/ 104334 w 99"/>
              <a:gd name="T81" fmla="*/ 90123 h 98"/>
              <a:gd name="T82" fmla="*/ 108870 w 99"/>
              <a:gd name="T83" fmla="*/ 77903 h 98"/>
              <a:gd name="T84" fmla="*/ 119454 w 99"/>
              <a:gd name="T85" fmla="*/ 74848 h 98"/>
              <a:gd name="T86" fmla="*/ 125503 w 99"/>
              <a:gd name="T87" fmla="*/ 76376 h 98"/>
              <a:gd name="T88" fmla="*/ 133063 w 99"/>
              <a:gd name="T89" fmla="*/ 84013 h 98"/>
              <a:gd name="T90" fmla="*/ 134575 w 99"/>
              <a:gd name="T91" fmla="*/ 90123 h 98"/>
              <a:gd name="T92" fmla="*/ 130039 w 99"/>
              <a:gd name="T93" fmla="*/ 100816 h 98"/>
              <a:gd name="T94" fmla="*/ 119454 w 99"/>
              <a:gd name="T95" fmla="*/ 105398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9"/>
                </a:moveTo>
                <a:lnTo>
                  <a:pt x="79" y="29"/>
                </a:lnTo>
                <a:lnTo>
                  <a:pt x="79" y="39"/>
                </a:lnTo>
                <a:lnTo>
                  <a:pt x="59" y="39"/>
                </a:lnTo>
                <a:lnTo>
                  <a:pt x="59" y="29"/>
                </a:lnTo>
                <a:close/>
                <a:moveTo>
                  <a:pt x="20" y="29"/>
                </a:moveTo>
                <a:lnTo>
                  <a:pt x="40" y="29"/>
                </a:lnTo>
                <a:lnTo>
                  <a:pt x="40" y="39"/>
                </a:lnTo>
                <a:lnTo>
                  <a:pt x="20" y="39"/>
                </a:lnTo>
                <a:lnTo>
                  <a:pt x="20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16" y="67"/>
                </a:lnTo>
                <a:lnTo>
                  <a:pt x="12" y="66"/>
                </a:lnTo>
                <a:lnTo>
                  <a:pt x="11" y="62"/>
                </a:lnTo>
                <a:lnTo>
                  <a:pt x="10" y="59"/>
                </a:lnTo>
                <a:lnTo>
                  <a:pt x="11" y="55"/>
                </a:lnTo>
                <a:lnTo>
                  <a:pt x="12" y="51"/>
                </a:lnTo>
                <a:lnTo>
                  <a:pt x="16" y="50"/>
                </a:lnTo>
                <a:lnTo>
                  <a:pt x="20" y="49"/>
                </a:lnTo>
                <a:lnTo>
                  <a:pt x="24" y="50"/>
                </a:lnTo>
                <a:lnTo>
                  <a:pt x="27" y="51"/>
                </a:lnTo>
                <a:lnTo>
                  <a:pt x="28" y="55"/>
                </a:lnTo>
                <a:lnTo>
                  <a:pt x="30" y="59"/>
                </a:lnTo>
                <a:lnTo>
                  <a:pt x="28" y="62"/>
                </a:lnTo>
                <a:lnTo>
                  <a:pt x="27" y="66"/>
                </a:lnTo>
                <a:lnTo>
                  <a:pt x="24" y="67"/>
                </a:lnTo>
                <a:lnTo>
                  <a:pt x="20" y="69"/>
                </a:lnTo>
                <a:close/>
                <a:moveTo>
                  <a:pt x="59" y="78"/>
                </a:moveTo>
                <a:lnTo>
                  <a:pt x="40" y="78"/>
                </a:lnTo>
                <a:lnTo>
                  <a:pt x="40" y="69"/>
                </a:lnTo>
                <a:lnTo>
                  <a:pt x="59" y="69"/>
                </a:lnTo>
                <a:lnTo>
                  <a:pt x="59" y="78"/>
                </a:lnTo>
                <a:close/>
                <a:moveTo>
                  <a:pt x="79" y="69"/>
                </a:moveTo>
                <a:lnTo>
                  <a:pt x="79" y="69"/>
                </a:lnTo>
                <a:lnTo>
                  <a:pt x="75" y="67"/>
                </a:lnTo>
                <a:lnTo>
                  <a:pt x="72" y="66"/>
                </a:lnTo>
                <a:lnTo>
                  <a:pt x="70" y="62"/>
                </a:lnTo>
                <a:lnTo>
                  <a:pt x="69" y="59"/>
                </a:lnTo>
                <a:lnTo>
                  <a:pt x="70" y="55"/>
                </a:lnTo>
                <a:lnTo>
                  <a:pt x="72" y="51"/>
                </a:lnTo>
                <a:lnTo>
                  <a:pt x="75" y="50"/>
                </a:lnTo>
                <a:lnTo>
                  <a:pt x="79" y="49"/>
                </a:lnTo>
                <a:lnTo>
                  <a:pt x="83" y="50"/>
                </a:lnTo>
                <a:lnTo>
                  <a:pt x="86" y="51"/>
                </a:lnTo>
                <a:lnTo>
                  <a:pt x="88" y="55"/>
                </a:lnTo>
                <a:lnTo>
                  <a:pt x="89" y="59"/>
                </a:lnTo>
                <a:lnTo>
                  <a:pt x="88" y="62"/>
                </a:lnTo>
                <a:lnTo>
                  <a:pt x="86" y="66"/>
                </a:lnTo>
                <a:lnTo>
                  <a:pt x="83" y="67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384">
            <a:extLst>
              <a:ext uri="{FF2B5EF4-FFF2-40B4-BE49-F238E27FC236}">
                <a16:creationId xmlns:a16="http://schemas.microsoft.com/office/drawing/2014/main" id="{3EF21D3D-4E87-4688-9A66-A07FF121E833}"/>
              </a:ext>
            </a:extLst>
          </p:cNvPr>
          <p:cNvSpPr>
            <a:spLocks/>
          </p:cNvSpPr>
          <p:nvPr/>
        </p:nvSpPr>
        <p:spPr bwMode="auto">
          <a:xfrm>
            <a:off x="6739467" y="2645834"/>
            <a:ext cx="120651" cy="42333"/>
          </a:xfrm>
          <a:custGeom>
            <a:avLst/>
            <a:gdLst>
              <a:gd name="T0" fmla="*/ 7688 w 59"/>
              <a:gd name="T1" fmla="*/ 31754 h 20"/>
              <a:gd name="T2" fmla="*/ 83036 w 59"/>
              <a:gd name="T3" fmla="*/ 31754 h 20"/>
              <a:gd name="T4" fmla="*/ 83036 w 59"/>
              <a:gd name="T5" fmla="*/ 31754 h 20"/>
              <a:gd name="T6" fmla="*/ 87649 w 59"/>
              <a:gd name="T7" fmla="*/ 31754 h 20"/>
              <a:gd name="T8" fmla="*/ 89186 w 59"/>
              <a:gd name="T9" fmla="*/ 30166 h 20"/>
              <a:gd name="T10" fmla="*/ 90724 w 59"/>
              <a:gd name="T11" fmla="*/ 28579 h 20"/>
              <a:gd name="T12" fmla="*/ 90724 w 59"/>
              <a:gd name="T13" fmla="*/ 23816 h 20"/>
              <a:gd name="T14" fmla="*/ 90724 w 59"/>
              <a:gd name="T15" fmla="*/ 7939 h 20"/>
              <a:gd name="T16" fmla="*/ 90724 w 59"/>
              <a:gd name="T17" fmla="*/ 7939 h 20"/>
              <a:gd name="T18" fmla="*/ 90724 w 59"/>
              <a:gd name="T19" fmla="*/ 4763 h 20"/>
              <a:gd name="T20" fmla="*/ 89186 w 59"/>
              <a:gd name="T21" fmla="*/ 3175 h 20"/>
              <a:gd name="T22" fmla="*/ 87649 w 59"/>
              <a:gd name="T23" fmla="*/ 0 h 20"/>
              <a:gd name="T24" fmla="*/ 83036 w 59"/>
              <a:gd name="T25" fmla="*/ 0 h 20"/>
              <a:gd name="T26" fmla="*/ 7688 w 59"/>
              <a:gd name="T27" fmla="*/ 0 h 20"/>
              <a:gd name="T28" fmla="*/ 7688 w 59"/>
              <a:gd name="T29" fmla="*/ 0 h 20"/>
              <a:gd name="T30" fmla="*/ 4613 w 59"/>
              <a:gd name="T31" fmla="*/ 0 h 20"/>
              <a:gd name="T32" fmla="*/ 1538 w 59"/>
              <a:gd name="T33" fmla="*/ 3175 h 20"/>
              <a:gd name="T34" fmla="*/ 0 w 59"/>
              <a:gd name="T35" fmla="*/ 4763 h 20"/>
              <a:gd name="T36" fmla="*/ 0 w 59"/>
              <a:gd name="T37" fmla="*/ 7939 h 20"/>
              <a:gd name="T38" fmla="*/ 0 w 59"/>
              <a:gd name="T39" fmla="*/ 23816 h 20"/>
              <a:gd name="T40" fmla="*/ 0 w 59"/>
              <a:gd name="T41" fmla="*/ 23816 h 20"/>
              <a:gd name="T42" fmla="*/ 0 w 59"/>
              <a:gd name="T43" fmla="*/ 28579 h 20"/>
              <a:gd name="T44" fmla="*/ 1538 w 59"/>
              <a:gd name="T45" fmla="*/ 30166 h 20"/>
              <a:gd name="T46" fmla="*/ 4613 w 59"/>
              <a:gd name="T47" fmla="*/ 31754 h 20"/>
              <a:gd name="T48" fmla="*/ 7688 w 59"/>
              <a:gd name="T49" fmla="*/ 31754 h 20"/>
              <a:gd name="T50" fmla="*/ 7688 w 59"/>
              <a:gd name="T51" fmla="*/ 31754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20">
                <a:moveTo>
                  <a:pt x="5" y="20"/>
                </a:moveTo>
                <a:lnTo>
                  <a:pt x="54" y="20"/>
                </a:lnTo>
                <a:lnTo>
                  <a:pt x="57" y="20"/>
                </a:lnTo>
                <a:lnTo>
                  <a:pt x="58" y="19"/>
                </a:lnTo>
                <a:lnTo>
                  <a:pt x="59" y="18"/>
                </a:lnTo>
                <a:lnTo>
                  <a:pt x="59" y="15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7" y="0"/>
                </a:lnTo>
                <a:lnTo>
                  <a:pt x="54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385">
            <a:extLst>
              <a:ext uri="{FF2B5EF4-FFF2-40B4-BE49-F238E27FC236}">
                <a16:creationId xmlns:a16="http://schemas.microsoft.com/office/drawing/2014/main" id="{EFA447CB-DEE9-47FB-8487-93E5C46E0355}"/>
              </a:ext>
            </a:extLst>
          </p:cNvPr>
          <p:cNvSpPr>
            <a:spLocks/>
          </p:cNvSpPr>
          <p:nvPr/>
        </p:nvSpPr>
        <p:spPr bwMode="auto">
          <a:xfrm>
            <a:off x="6697134" y="2692401"/>
            <a:ext cx="201084" cy="182033"/>
          </a:xfrm>
          <a:custGeom>
            <a:avLst/>
            <a:gdLst>
              <a:gd name="T0" fmla="*/ 146672 w 99"/>
              <a:gd name="T1" fmla="*/ 99389 h 89"/>
              <a:gd name="T2" fmla="*/ 104334 w 99"/>
              <a:gd name="T3" fmla="*/ 50459 h 89"/>
              <a:gd name="T4" fmla="*/ 104334 w 99"/>
              <a:gd name="T5" fmla="*/ 0 h 89"/>
              <a:gd name="T6" fmla="*/ 90725 w 99"/>
              <a:gd name="T7" fmla="*/ 0 h 89"/>
              <a:gd name="T8" fmla="*/ 90725 w 99"/>
              <a:gd name="T9" fmla="*/ 7645 h 89"/>
              <a:gd name="T10" fmla="*/ 75604 w 99"/>
              <a:gd name="T11" fmla="*/ 7645 h 89"/>
              <a:gd name="T12" fmla="*/ 75604 w 99"/>
              <a:gd name="T13" fmla="*/ 22936 h 89"/>
              <a:gd name="T14" fmla="*/ 90725 w 99"/>
              <a:gd name="T15" fmla="*/ 22936 h 89"/>
              <a:gd name="T16" fmla="*/ 90725 w 99"/>
              <a:gd name="T17" fmla="*/ 30581 h 89"/>
              <a:gd name="T18" fmla="*/ 68044 w 99"/>
              <a:gd name="T19" fmla="*/ 30581 h 89"/>
              <a:gd name="T20" fmla="*/ 68044 w 99"/>
              <a:gd name="T21" fmla="*/ 45872 h 89"/>
              <a:gd name="T22" fmla="*/ 90725 w 99"/>
              <a:gd name="T23" fmla="*/ 45872 h 89"/>
              <a:gd name="T24" fmla="*/ 90725 w 99"/>
              <a:gd name="T25" fmla="*/ 53517 h 89"/>
              <a:gd name="T26" fmla="*/ 90725 w 99"/>
              <a:gd name="T27" fmla="*/ 53517 h 89"/>
              <a:gd name="T28" fmla="*/ 92237 w 99"/>
              <a:gd name="T29" fmla="*/ 58104 h 89"/>
              <a:gd name="T30" fmla="*/ 111894 w 99"/>
              <a:gd name="T31" fmla="*/ 82569 h 89"/>
              <a:gd name="T32" fmla="*/ 37802 w 99"/>
              <a:gd name="T33" fmla="*/ 82569 h 89"/>
              <a:gd name="T34" fmla="*/ 58971 w 99"/>
              <a:gd name="T35" fmla="*/ 58104 h 89"/>
              <a:gd name="T36" fmla="*/ 58971 w 99"/>
              <a:gd name="T37" fmla="*/ 58104 h 89"/>
              <a:gd name="T38" fmla="*/ 60483 w 99"/>
              <a:gd name="T39" fmla="*/ 53517 h 89"/>
              <a:gd name="T40" fmla="*/ 60483 w 99"/>
              <a:gd name="T41" fmla="*/ 0 h 89"/>
              <a:gd name="T42" fmla="*/ 45362 w 99"/>
              <a:gd name="T43" fmla="*/ 0 h 89"/>
              <a:gd name="T44" fmla="*/ 45362 w 99"/>
              <a:gd name="T45" fmla="*/ 50459 h 89"/>
              <a:gd name="T46" fmla="*/ 4536 w 99"/>
              <a:gd name="T47" fmla="*/ 99389 h 89"/>
              <a:gd name="T48" fmla="*/ 4536 w 99"/>
              <a:gd name="T49" fmla="*/ 99389 h 89"/>
              <a:gd name="T50" fmla="*/ 3024 w 99"/>
              <a:gd name="T51" fmla="*/ 105505 h 89"/>
              <a:gd name="T52" fmla="*/ 0 w 99"/>
              <a:gd name="T53" fmla="*/ 111621 h 89"/>
              <a:gd name="T54" fmla="*/ 0 w 99"/>
              <a:gd name="T55" fmla="*/ 116208 h 89"/>
              <a:gd name="T56" fmla="*/ 3024 w 99"/>
              <a:gd name="T57" fmla="*/ 123854 h 89"/>
              <a:gd name="T58" fmla="*/ 3024 w 99"/>
              <a:gd name="T59" fmla="*/ 123854 h 89"/>
              <a:gd name="T60" fmla="*/ 6048 w 99"/>
              <a:gd name="T61" fmla="*/ 128441 h 89"/>
              <a:gd name="T62" fmla="*/ 12097 w 99"/>
              <a:gd name="T63" fmla="*/ 131499 h 89"/>
              <a:gd name="T64" fmla="*/ 16633 w 99"/>
              <a:gd name="T65" fmla="*/ 136086 h 89"/>
              <a:gd name="T66" fmla="*/ 22681 w 99"/>
              <a:gd name="T67" fmla="*/ 136086 h 89"/>
              <a:gd name="T68" fmla="*/ 127015 w 99"/>
              <a:gd name="T69" fmla="*/ 136086 h 89"/>
              <a:gd name="T70" fmla="*/ 127015 w 99"/>
              <a:gd name="T71" fmla="*/ 136086 h 89"/>
              <a:gd name="T72" fmla="*/ 133063 w 99"/>
              <a:gd name="T73" fmla="*/ 136086 h 89"/>
              <a:gd name="T74" fmla="*/ 139111 w 99"/>
              <a:gd name="T75" fmla="*/ 131499 h 89"/>
              <a:gd name="T76" fmla="*/ 143648 w 99"/>
              <a:gd name="T77" fmla="*/ 128441 h 89"/>
              <a:gd name="T78" fmla="*/ 148184 w 99"/>
              <a:gd name="T79" fmla="*/ 123854 h 89"/>
              <a:gd name="T80" fmla="*/ 148184 w 99"/>
              <a:gd name="T81" fmla="*/ 123854 h 89"/>
              <a:gd name="T82" fmla="*/ 149696 w 99"/>
              <a:gd name="T83" fmla="*/ 116208 h 89"/>
              <a:gd name="T84" fmla="*/ 149696 w 99"/>
              <a:gd name="T85" fmla="*/ 111621 h 89"/>
              <a:gd name="T86" fmla="*/ 148184 w 99"/>
              <a:gd name="T87" fmla="*/ 105505 h 89"/>
              <a:gd name="T88" fmla="*/ 146672 w 99"/>
              <a:gd name="T89" fmla="*/ 99389 h 89"/>
              <a:gd name="T90" fmla="*/ 146672 w 99"/>
              <a:gd name="T91" fmla="*/ 99389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9">
                <a:moveTo>
                  <a:pt x="97" y="65"/>
                </a:moveTo>
                <a:lnTo>
                  <a:pt x="69" y="33"/>
                </a:lnTo>
                <a:lnTo>
                  <a:pt x="69" y="0"/>
                </a:lnTo>
                <a:lnTo>
                  <a:pt x="60" y="0"/>
                </a:lnTo>
                <a:lnTo>
                  <a:pt x="60" y="5"/>
                </a:lnTo>
                <a:lnTo>
                  <a:pt x="50" y="5"/>
                </a:lnTo>
                <a:lnTo>
                  <a:pt x="50" y="15"/>
                </a:lnTo>
                <a:lnTo>
                  <a:pt x="60" y="15"/>
                </a:lnTo>
                <a:lnTo>
                  <a:pt x="60" y="20"/>
                </a:lnTo>
                <a:lnTo>
                  <a:pt x="45" y="20"/>
                </a:lnTo>
                <a:lnTo>
                  <a:pt x="45" y="30"/>
                </a:lnTo>
                <a:lnTo>
                  <a:pt x="60" y="30"/>
                </a:lnTo>
                <a:lnTo>
                  <a:pt x="60" y="35"/>
                </a:lnTo>
                <a:lnTo>
                  <a:pt x="61" y="38"/>
                </a:lnTo>
                <a:lnTo>
                  <a:pt x="74" y="54"/>
                </a:lnTo>
                <a:lnTo>
                  <a:pt x="25" y="54"/>
                </a:lnTo>
                <a:lnTo>
                  <a:pt x="39" y="38"/>
                </a:lnTo>
                <a:lnTo>
                  <a:pt x="40" y="35"/>
                </a:lnTo>
                <a:lnTo>
                  <a:pt x="40" y="0"/>
                </a:lnTo>
                <a:lnTo>
                  <a:pt x="30" y="0"/>
                </a:lnTo>
                <a:lnTo>
                  <a:pt x="30" y="33"/>
                </a:lnTo>
                <a:lnTo>
                  <a:pt x="3" y="65"/>
                </a:lnTo>
                <a:lnTo>
                  <a:pt x="2" y="69"/>
                </a:lnTo>
                <a:lnTo>
                  <a:pt x="0" y="73"/>
                </a:lnTo>
                <a:lnTo>
                  <a:pt x="0" y="76"/>
                </a:lnTo>
                <a:lnTo>
                  <a:pt x="2" y="81"/>
                </a:lnTo>
                <a:lnTo>
                  <a:pt x="4" y="84"/>
                </a:lnTo>
                <a:lnTo>
                  <a:pt x="8" y="86"/>
                </a:lnTo>
                <a:lnTo>
                  <a:pt x="11" y="89"/>
                </a:lnTo>
                <a:lnTo>
                  <a:pt x="15" y="89"/>
                </a:lnTo>
                <a:lnTo>
                  <a:pt x="84" y="89"/>
                </a:lnTo>
                <a:lnTo>
                  <a:pt x="88" y="89"/>
                </a:lnTo>
                <a:lnTo>
                  <a:pt x="92" y="86"/>
                </a:lnTo>
                <a:lnTo>
                  <a:pt x="95" y="84"/>
                </a:lnTo>
                <a:lnTo>
                  <a:pt x="98" y="81"/>
                </a:lnTo>
                <a:lnTo>
                  <a:pt x="99" y="76"/>
                </a:lnTo>
                <a:lnTo>
                  <a:pt x="99" y="73"/>
                </a:lnTo>
                <a:lnTo>
                  <a:pt x="98" y="69"/>
                </a:lnTo>
                <a:lnTo>
                  <a:pt x="97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386">
            <a:extLst>
              <a:ext uri="{FF2B5EF4-FFF2-40B4-BE49-F238E27FC236}">
                <a16:creationId xmlns:a16="http://schemas.microsoft.com/office/drawing/2014/main" id="{A0A27550-CF33-49D5-9E07-93E076950FF0}"/>
              </a:ext>
            </a:extLst>
          </p:cNvPr>
          <p:cNvSpPr>
            <a:spLocks/>
          </p:cNvSpPr>
          <p:nvPr/>
        </p:nvSpPr>
        <p:spPr bwMode="auto">
          <a:xfrm>
            <a:off x="7169151" y="2656417"/>
            <a:ext cx="218016" cy="127000"/>
          </a:xfrm>
          <a:custGeom>
            <a:avLst/>
            <a:gdLst>
              <a:gd name="T0" fmla="*/ 158809 w 109"/>
              <a:gd name="T1" fmla="*/ 37802 h 63"/>
              <a:gd name="T2" fmla="*/ 85398 w 109"/>
              <a:gd name="T3" fmla="*/ 0 h 63"/>
              <a:gd name="T4" fmla="*/ 85398 w 109"/>
              <a:gd name="T5" fmla="*/ 0 h 63"/>
              <a:gd name="T6" fmla="*/ 80903 w 109"/>
              <a:gd name="T7" fmla="*/ 0 h 63"/>
              <a:gd name="T8" fmla="*/ 77906 w 109"/>
              <a:gd name="T9" fmla="*/ 0 h 63"/>
              <a:gd name="T10" fmla="*/ 4495 w 109"/>
              <a:gd name="T11" fmla="*/ 37802 h 63"/>
              <a:gd name="T12" fmla="*/ 4495 w 109"/>
              <a:gd name="T13" fmla="*/ 37802 h 63"/>
              <a:gd name="T14" fmla="*/ 0 w 109"/>
              <a:gd name="T15" fmla="*/ 40826 h 63"/>
              <a:gd name="T16" fmla="*/ 0 w 109"/>
              <a:gd name="T17" fmla="*/ 40826 h 63"/>
              <a:gd name="T18" fmla="*/ 0 w 109"/>
              <a:gd name="T19" fmla="*/ 45362 h 63"/>
              <a:gd name="T20" fmla="*/ 0 w 109"/>
              <a:gd name="T21" fmla="*/ 87701 h 63"/>
              <a:gd name="T22" fmla="*/ 0 w 109"/>
              <a:gd name="T23" fmla="*/ 87701 h 63"/>
              <a:gd name="T24" fmla="*/ 0 w 109"/>
              <a:gd name="T25" fmla="*/ 92237 h 63"/>
              <a:gd name="T26" fmla="*/ 1498 w 109"/>
              <a:gd name="T27" fmla="*/ 93749 h 63"/>
              <a:gd name="T28" fmla="*/ 4495 w 109"/>
              <a:gd name="T29" fmla="*/ 95261 h 63"/>
              <a:gd name="T30" fmla="*/ 7491 w 109"/>
              <a:gd name="T31" fmla="*/ 95261 h 63"/>
              <a:gd name="T32" fmla="*/ 7491 w 109"/>
              <a:gd name="T33" fmla="*/ 95261 h 63"/>
              <a:gd name="T34" fmla="*/ 11986 w 109"/>
              <a:gd name="T35" fmla="*/ 95261 h 63"/>
              <a:gd name="T36" fmla="*/ 13484 w 109"/>
              <a:gd name="T37" fmla="*/ 93749 h 63"/>
              <a:gd name="T38" fmla="*/ 14982 w 109"/>
              <a:gd name="T39" fmla="*/ 92237 h 63"/>
              <a:gd name="T40" fmla="*/ 14982 w 109"/>
              <a:gd name="T41" fmla="*/ 87701 h 63"/>
              <a:gd name="T42" fmla="*/ 14982 w 109"/>
              <a:gd name="T43" fmla="*/ 54435 h 63"/>
              <a:gd name="T44" fmla="*/ 80903 w 109"/>
              <a:gd name="T45" fmla="*/ 83164 h 63"/>
              <a:gd name="T46" fmla="*/ 157311 w 109"/>
              <a:gd name="T47" fmla="*/ 52923 h 63"/>
              <a:gd name="T48" fmla="*/ 157311 w 109"/>
              <a:gd name="T49" fmla="*/ 52923 h 63"/>
              <a:gd name="T50" fmla="*/ 161806 w 109"/>
              <a:gd name="T51" fmla="*/ 48387 h 63"/>
              <a:gd name="T52" fmla="*/ 163304 w 109"/>
              <a:gd name="T53" fmla="*/ 45362 h 63"/>
              <a:gd name="T54" fmla="*/ 163304 w 109"/>
              <a:gd name="T55" fmla="*/ 45362 h 63"/>
              <a:gd name="T56" fmla="*/ 161806 w 109"/>
              <a:gd name="T57" fmla="*/ 40826 h 63"/>
              <a:gd name="T58" fmla="*/ 158809 w 109"/>
              <a:gd name="T59" fmla="*/ 37802 h 63"/>
              <a:gd name="T60" fmla="*/ 158809 w 109"/>
              <a:gd name="T61" fmla="*/ 37802 h 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" h="63">
                <a:moveTo>
                  <a:pt x="106" y="25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3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3" y="63"/>
                </a:lnTo>
                <a:lnTo>
                  <a:pt x="5" y="63"/>
                </a:lnTo>
                <a:lnTo>
                  <a:pt x="8" y="63"/>
                </a:lnTo>
                <a:lnTo>
                  <a:pt x="9" y="62"/>
                </a:lnTo>
                <a:lnTo>
                  <a:pt x="10" y="61"/>
                </a:lnTo>
                <a:lnTo>
                  <a:pt x="10" y="58"/>
                </a:lnTo>
                <a:lnTo>
                  <a:pt x="10" y="36"/>
                </a:lnTo>
                <a:lnTo>
                  <a:pt x="54" y="55"/>
                </a:lnTo>
                <a:lnTo>
                  <a:pt x="105" y="35"/>
                </a:lnTo>
                <a:lnTo>
                  <a:pt x="108" y="32"/>
                </a:lnTo>
                <a:lnTo>
                  <a:pt x="109" y="30"/>
                </a:lnTo>
                <a:lnTo>
                  <a:pt x="108" y="27"/>
                </a:lnTo>
                <a:lnTo>
                  <a:pt x="10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387">
            <a:extLst>
              <a:ext uri="{FF2B5EF4-FFF2-40B4-BE49-F238E27FC236}">
                <a16:creationId xmlns:a16="http://schemas.microsoft.com/office/drawing/2014/main" id="{52ABA525-AA6C-4889-906B-D7E631AA75AB}"/>
              </a:ext>
            </a:extLst>
          </p:cNvPr>
          <p:cNvSpPr>
            <a:spLocks/>
          </p:cNvSpPr>
          <p:nvPr/>
        </p:nvSpPr>
        <p:spPr bwMode="auto">
          <a:xfrm>
            <a:off x="7205134" y="2760134"/>
            <a:ext cx="139700" cy="55033"/>
          </a:xfrm>
          <a:custGeom>
            <a:avLst/>
            <a:gdLst>
              <a:gd name="T0" fmla="*/ 51410 w 69"/>
              <a:gd name="T1" fmla="*/ 18955 h 28"/>
              <a:gd name="T2" fmla="*/ 51410 w 69"/>
              <a:gd name="T3" fmla="*/ 18955 h 28"/>
              <a:gd name="T4" fmla="*/ 48386 w 69"/>
              <a:gd name="T5" fmla="*/ 18955 h 28"/>
              <a:gd name="T6" fmla="*/ 0 w 69"/>
              <a:gd name="T7" fmla="*/ 0 h 28"/>
              <a:gd name="T8" fmla="*/ 0 w 69"/>
              <a:gd name="T9" fmla="*/ 21872 h 28"/>
              <a:gd name="T10" fmla="*/ 0 w 69"/>
              <a:gd name="T11" fmla="*/ 21872 h 28"/>
              <a:gd name="T12" fmla="*/ 1512 w 69"/>
              <a:gd name="T13" fmla="*/ 24788 h 28"/>
              <a:gd name="T14" fmla="*/ 3024 w 69"/>
              <a:gd name="T15" fmla="*/ 26246 h 28"/>
              <a:gd name="T16" fmla="*/ 3024 w 69"/>
              <a:gd name="T17" fmla="*/ 26246 h 28"/>
              <a:gd name="T18" fmla="*/ 24193 w 69"/>
              <a:gd name="T19" fmla="*/ 34995 h 28"/>
              <a:gd name="T20" fmla="*/ 37802 w 69"/>
              <a:gd name="T21" fmla="*/ 39369 h 28"/>
              <a:gd name="T22" fmla="*/ 51410 w 69"/>
              <a:gd name="T23" fmla="*/ 40827 h 28"/>
              <a:gd name="T24" fmla="*/ 51410 w 69"/>
              <a:gd name="T25" fmla="*/ 40827 h 28"/>
              <a:gd name="T26" fmla="*/ 66531 w 69"/>
              <a:gd name="T27" fmla="*/ 39369 h 28"/>
              <a:gd name="T28" fmla="*/ 80140 w 69"/>
              <a:gd name="T29" fmla="*/ 34995 h 28"/>
              <a:gd name="T30" fmla="*/ 101309 w 69"/>
              <a:gd name="T31" fmla="*/ 26246 h 28"/>
              <a:gd name="T32" fmla="*/ 101309 w 69"/>
              <a:gd name="T33" fmla="*/ 26246 h 28"/>
              <a:gd name="T34" fmla="*/ 102821 w 69"/>
              <a:gd name="T35" fmla="*/ 24788 h 28"/>
              <a:gd name="T36" fmla="*/ 104333 w 69"/>
              <a:gd name="T37" fmla="*/ 21872 h 28"/>
              <a:gd name="T38" fmla="*/ 104333 w 69"/>
              <a:gd name="T39" fmla="*/ 1458 h 28"/>
              <a:gd name="T40" fmla="*/ 54435 w 69"/>
              <a:gd name="T41" fmla="*/ 18955 h 28"/>
              <a:gd name="T42" fmla="*/ 54435 w 69"/>
              <a:gd name="T43" fmla="*/ 18955 h 28"/>
              <a:gd name="T44" fmla="*/ 51410 w 69"/>
              <a:gd name="T45" fmla="*/ 18955 h 28"/>
              <a:gd name="T46" fmla="*/ 51410 w 69"/>
              <a:gd name="T47" fmla="*/ 1895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9" h="28">
                <a:moveTo>
                  <a:pt x="34" y="13"/>
                </a:moveTo>
                <a:lnTo>
                  <a:pt x="34" y="13"/>
                </a:lnTo>
                <a:lnTo>
                  <a:pt x="32" y="13"/>
                </a:lnTo>
                <a:lnTo>
                  <a:pt x="0" y="0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16" y="24"/>
                </a:lnTo>
                <a:lnTo>
                  <a:pt x="25" y="27"/>
                </a:lnTo>
                <a:lnTo>
                  <a:pt x="34" y="28"/>
                </a:lnTo>
                <a:lnTo>
                  <a:pt x="44" y="27"/>
                </a:lnTo>
                <a:lnTo>
                  <a:pt x="53" y="24"/>
                </a:lnTo>
                <a:lnTo>
                  <a:pt x="67" y="18"/>
                </a:lnTo>
                <a:lnTo>
                  <a:pt x="68" y="17"/>
                </a:lnTo>
                <a:lnTo>
                  <a:pt x="69" y="15"/>
                </a:lnTo>
                <a:lnTo>
                  <a:pt x="69" y="1"/>
                </a:lnTo>
                <a:lnTo>
                  <a:pt x="36" y="13"/>
                </a:lnTo>
                <a:lnTo>
                  <a:pt x="34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388">
            <a:extLst>
              <a:ext uri="{FF2B5EF4-FFF2-40B4-BE49-F238E27FC236}">
                <a16:creationId xmlns:a16="http://schemas.microsoft.com/office/drawing/2014/main" id="{394D03DD-10D9-4F6C-9CDC-1CDD64DA2F90}"/>
              </a:ext>
            </a:extLst>
          </p:cNvPr>
          <p:cNvSpPr>
            <a:spLocks/>
          </p:cNvSpPr>
          <p:nvPr/>
        </p:nvSpPr>
        <p:spPr bwMode="auto">
          <a:xfrm>
            <a:off x="71691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4083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4083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10888 w 10"/>
              <a:gd name="T27" fmla="*/ 27217 h 20"/>
              <a:gd name="T28" fmla="*/ 12249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2249 w 10"/>
              <a:gd name="T41" fmla="*/ 2722 h 20"/>
              <a:gd name="T42" fmla="*/ 10888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lnTo>
                  <a:pt x="8" y="20"/>
                </a:lnTo>
                <a:lnTo>
                  <a:pt x="9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389">
            <a:extLst>
              <a:ext uri="{FF2B5EF4-FFF2-40B4-BE49-F238E27FC236}">
                <a16:creationId xmlns:a16="http://schemas.microsoft.com/office/drawing/2014/main" id="{BB9D220C-A254-47DF-9E66-C6A7364E0870}"/>
              </a:ext>
            </a:extLst>
          </p:cNvPr>
          <p:cNvSpPr>
            <a:spLocks/>
          </p:cNvSpPr>
          <p:nvPr/>
        </p:nvSpPr>
        <p:spPr bwMode="auto">
          <a:xfrm>
            <a:off x="7260168" y="3206751"/>
            <a:ext cx="55033" cy="48683"/>
          </a:xfrm>
          <a:custGeom>
            <a:avLst/>
            <a:gdLst>
              <a:gd name="T0" fmla="*/ 19597 w 25"/>
              <a:gd name="T1" fmla="*/ 36290 h 25"/>
              <a:gd name="T2" fmla="*/ 19597 w 25"/>
              <a:gd name="T3" fmla="*/ 36290 h 25"/>
              <a:gd name="T4" fmla="*/ 27762 w 25"/>
              <a:gd name="T5" fmla="*/ 33387 h 25"/>
              <a:gd name="T6" fmla="*/ 34295 w 25"/>
              <a:gd name="T7" fmla="*/ 30484 h 25"/>
              <a:gd name="T8" fmla="*/ 39194 w 25"/>
              <a:gd name="T9" fmla="*/ 24677 h 25"/>
              <a:gd name="T10" fmla="*/ 40827 w 25"/>
              <a:gd name="T11" fmla="*/ 17419 h 25"/>
              <a:gd name="T12" fmla="*/ 40827 w 25"/>
              <a:gd name="T13" fmla="*/ 17419 h 25"/>
              <a:gd name="T14" fmla="*/ 39194 w 25"/>
              <a:gd name="T15" fmla="*/ 10161 h 25"/>
              <a:gd name="T16" fmla="*/ 34295 w 25"/>
              <a:gd name="T17" fmla="*/ 5806 h 25"/>
              <a:gd name="T18" fmla="*/ 27762 w 25"/>
              <a:gd name="T19" fmla="*/ 1452 h 25"/>
              <a:gd name="T20" fmla="*/ 19597 w 25"/>
              <a:gd name="T21" fmla="*/ 0 h 25"/>
              <a:gd name="T22" fmla="*/ 19597 w 25"/>
              <a:gd name="T23" fmla="*/ 0 h 25"/>
              <a:gd name="T24" fmla="*/ 11432 w 25"/>
              <a:gd name="T25" fmla="*/ 1452 h 25"/>
              <a:gd name="T26" fmla="*/ 6532 w 25"/>
              <a:gd name="T27" fmla="*/ 5806 h 25"/>
              <a:gd name="T28" fmla="*/ 1633 w 25"/>
              <a:gd name="T29" fmla="*/ 10161 h 25"/>
              <a:gd name="T30" fmla="*/ 0 w 25"/>
              <a:gd name="T31" fmla="*/ 17419 h 25"/>
              <a:gd name="T32" fmla="*/ 0 w 25"/>
              <a:gd name="T33" fmla="*/ 17419 h 25"/>
              <a:gd name="T34" fmla="*/ 1633 w 25"/>
              <a:gd name="T35" fmla="*/ 24677 h 25"/>
              <a:gd name="T36" fmla="*/ 6532 w 25"/>
              <a:gd name="T37" fmla="*/ 30484 h 25"/>
              <a:gd name="T38" fmla="*/ 11432 w 25"/>
              <a:gd name="T39" fmla="*/ 33387 h 25"/>
              <a:gd name="T40" fmla="*/ 19597 w 25"/>
              <a:gd name="T41" fmla="*/ 36290 h 25"/>
              <a:gd name="T42" fmla="*/ 19597 w 25"/>
              <a:gd name="T43" fmla="*/ 3629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2" y="25"/>
                </a:moveTo>
                <a:lnTo>
                  <a:pt x="12" y="25"/>
                </a:lnTo>
                <a:lnTo>
                  <a:pt x="17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7" y="1"/>
                </a:lnTo>
                <a:lnTo>
                  <a:pt x="12" y="0"/>
                </a:lnTo>
                <a:lnTo>
                  <a:pt x="7" y="1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4" y="21"/>
                </a:lnTo>
                <a:lnTo>
                  <a:pt x="7" y="23"/>
                </a:lnTo>
                <a:lnTo>
                  <a:pt x="1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390">
            <a:extLst>
              <a:ext uri="{FF2B5EF4-FFF2-40B4-BE49-F238E27FC236}">
                <a16:creationId xmlns:a16="http://schemas.microsoft.com/office/drawing/2014/main" id="{0291628E-3F86-4ADC-8BEC-D6C647605835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3134785"/>
            <a:ext cx="198967" cy="205316"/>
          </a:xfrm>
          <a:custGeom>
            <a:avLst/>
            <a:gdLst>
              <a:gd name="T0" fmla="*/ 134575 w 99"/>
              <a:gd name="T1" fmla="*/ 0 h 104"/>
              <a:gd name="T2" fmla="*/ 15121 w 99"/>
              <a:gd name="T3" fmla="*/ 0 h 104"/>
              <a:gd name="T4" fmla="*/ 15121 w 99"/>
              <a:gd name="T5" fmla="*/ 0 h 104"/>
              <a:gd name="T6" fmla="*/ 9072 w 99"/>
              <a:gd name="T7" fmla="*/ 1483 h 104"/>
              <a:gd name="T8" fmla="*/ 4536 w 99"/>
              <a:gd name="T9" fmla="*/ 2966 h 104"/>
              <a:gd name="T10" fmla="*/ 1512 w 99"/>
              <a:gd name="T11" fmla="*/ 8898 h 104"/>
              <a:gd name="T12" fmla="*/ 0 w 99"/>
              <a:gd name="T13" fmla="*/ 14830 h 104"/>
              <a:gd name="T14" fmla="*/ 0 w 99"/>
              <a:gd name="T15" fmla="*/ 131986 h 104"/>
              <a:gd name="T16" fmla="*/ 0 w 99"/>
              <a:gd name="T17" fmla="*/ 131986 h 104"/>
              <a:gd name="T18" fmla="*/ 1512 w 99"/>
              <a:gd name="T19" fmla="*/ 136435 h 104"/>
              <a:gd name="T20" fmla="*/ 4536 w 99"/>
              <a:gd name="T21" fmla="*/ 142367 h 104"/>
              <a:gd name="T22" fmla="*/ 9072 w 99"/>
              <a:gd name="T23" fmla="*/ 143850 h 104"/>
              <a:gd name="T24" fmla="*/ 15121 w 99"/>
              <a:gd name="T25" fmla="*/ 146816 h 104"/>
              <a:gd name="T26" fmla="*/ 15121 w 99"/>
              <a:gd name="T27" fmla="*/ 154231 h 104"/>
              <a:gd name="T28" fmla="*/ 30242 w 99"/>
              <a:gd name="T29" fmla="*/ 154231 h 104"/>
              <a:gd name="T30" fmla="*/ 30242 w 99"/>
              <a:gd name="T31" fmla="*/ 146816 h 104"/>
              <a:gd name="T32" fmla="*/ 119454 w 99"/>
              <a:gd name="T33" fmla="*/ 146816 h 104"/>
              <a:gd name="T34" fmla="*/ 119454 w 99"/>
              <a:gd name="T35" fmla="*/ 154231 h 104"/>
              <a:gd name="T36" fmla="*/ 134575 w 99"/>
              <a:gd name="T37" fmla="*/ 154231 h 104"/>
              <a:gd name="T38" fmla="*/ 134575 w 99"/>
              <a:gd name="T39" fmla="*/ 146816 h 104"/>
              <a:gd name="T40" fmla="*/ 134575 w 99"/>
              <a:gd name="T41" fmla="*/ 146816 h 104"/>
              <a:gd name="T42" fmla="*/ 140624 w 99"/>
              <a:gd name="T43" fmla="*/ 143850 h 104"/>
              <a:gd name="T44" fmla="*/ 145160 w 99"/>
              <a:gd name="T45" fmla="*/ 142367 h 104"/>
              <a:gd name="T46" fmla="*/ 148184 w 99"/>
              <a:gd name="T47" fmla="*/ 136435 h 104"/>
              <a:gd name="T48" fmla="*/ 149696 w 99"/>
              <a:gd name="T49" fmla="*/ 131986 h 104"/>
              <a:gd name="T50" fmla="*/ 149696 w 99"/>
              <a:gd name="T51" fmla="*/ 14830 h 104"/>
              <a:gd name="T52" fmla="*/ 149696 w 99"/>
              <a:gd name="T53" fmla="*/ 14830 h 104"/>
              <a:gd name="T54" fmla="*/ 148184 w 99"/>
              <a:gd name="T55" fmla="*/ 8898 h 104"/>
              <a:gd name="T56" fmla="*/ 145160 w 99"/>
              <a:gd name="T57" fmla="*/ 2966 h 104"/>
              <a:gd name="T58" fmla="*/ 140624 w 99"/>
              <a:gd name="T59" fmla="*/ 1483 h 104"/>
              <a:gd name="T60" fmla="*/ 134575 w 99"/>
              <a:gd name="T61" fmla="*/ 0 h 104"/>
              <a:gd name="T62" fmla="*/ 134575 w 99"/>
              <a:gd name="T63" fmla="*/ 0 h 104"/>
              <a:gd name="T64" fmla="*/ 127015 w 99"/>
              <a:gd name="T65" fmla="*/ 124571 h 104"/>
              <a:gd name="T66" fmla="*/ 30242 w 99"/>
              <a:gd name="T67" fmla="*/ 124571 h 104"/>
              <a:gd name="T68" fmla="*/ 30242 w 99"/>
              <a:gd name="T69" fmla="*/ 102326 h 104"/>
              <a:gd name="T70" fmla="*/ 15121 w 99"/>
              <a:gd name="T71" fmla="*/ 102326 h 104"/>
              <a:gd name="T72" fmla="*/ 15121 w 99"/>
              <a:gd name="T73" fmla="*/ 87496 h 104"/>
              <a:gd name="T74" fmla="*/ 30242 w 99"/>
              <a:gd name="T75" fmla="*/ 87496 h 104"/>
              <a:gd name="T76" fmla="*/ 30242 w 99"/>
              <a:gd name="T77" fmla="*/ 57837 h 104"/>
              <a:gd name="T78" fmla="*/ 15121 w 99"/>
              <a:gd name="T79" fmla="*/ 57837 h 104"/>
              <a:gd name="T80" fmla="*/ 15121 w 99"/>
              <a:gd name="T81" fmla="*/ 44490 h 104"/>
              <a:gd name="T82" fmla="*/ 30242 w 99"/>
              <a:gd name="T83" fmla="*/ 44490 h 104"/>
              <a:gd name="T84" fmla="*/ 30242 w 99"/>
              <a:gd name="T85" fmla="*/ 22245 h 104"/>
              <a:gd name="T86" fmla="*/ 127015 w 99"/>
              <a:gd name="T87" fmla="*/ 22245 h 104"/>
              <a:gd name="T88" fmla="*/ 127015 w 99"/>
              <a:gd name="T89" fmla="*/ 124571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20" y="104"/>
                </a:lnTo>
                <a:lnTo>
                  <a:pt x="20" y="99"/>
                </a:lnTo>
                <a:lnTo>
                  <a:pt x="79" y="99"/>
                </a:lnTo>
                <a:lnTo>
                  <a:pt x="79" y="104"/>
                </a:lnTo>
                <a:lnTo>
                  <a:pt x="89" y="104"/>
                </a:lnTo>
                <a:lnTo>
                  <a:pt x="89" y="99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10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4" y="84"/>
                </a:moveTo>
                <a:lnTo>
                  <a:pt x="20" y="84"/>
                </a:lnTo>
                <a:lnTo>
                  <a:pt x="20" y="69"/>
                </a:lnTo>
                <a:lnTo>
                  <a:pt x="10" y="69"/>
                </a:lnTo>
                <a:lnTo>
                  <a:pt x="10" y="59"/>
                </a:lnTo>
                <a:lnTo>
                  <a:pt x="20" y="59"/>
                </a:lnTo>
                <a:lnTo>
                  <a:pt x="20" y="39"/>
                </a:lnTo>
                <a:lnTo>
                  <a:pt x="10" y="39"/>
                </a:lnTo>
                <a:lnTo>
                  <a:pt x="10" y="30"/>
                </a:lnTo>
                <a:lnTo>
                  <a:pt x="20" y="30"/>
                </a:lnTo>
                <a:lnTo>
                  <a:pt x="20" y="15"/>
                </a:lnTo>
                <a:lnTo>
                  <a:pt x="84" y="15"/>
                </a:lnTo>
                <a:lnTo>
                  <a:pt x="8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391">
            <a:extLst>
              <a:ext uri="{FF2B5EF4-FFF2-40B4-BE49-F238E27FC236}">
                <a16:creationId xmlns:a16="http://schemas.microsoft.com/office/drawing/2014/main" id="{C6367A62-C0B6-472C-9B05-80BE275D4A81}"/>
              </a:ext>
            </a:extLst>
          </p:cNvPr>
          <p:cNvSpPr>
            <a:spLocks noEditPoints="1"/>
          </p:cNvSpPr>
          <p:nvPr/>
        </p:nvSpPr>
        <p:spPr bwMode="auto">
          <a:xfrm>
            <a:off x="7696200" y="3141134"/>
            <a:ext cx="120651" cy="91017"/>
          </a:xfrm>
          <a:custGeom>
            <a:avLst/>
            <a:gdLst>
              <a:gd name="T0" fmla="*/ 7688 w 59"/>
              <a:gd name="T1" fmla="*/ 68044 h 44"/>
              <a:gd name="T2" fmla="*/ 83036 w 59"/>
              <a:gd name="T3" fmla="*/ 68044 h 44"/>
              <a:gd name="T4" fmla="*/ 83036 w 59"/>
              <a:gd name="T5" fmla="*/ 68044 h 44"/>
              <a:gd name="T6" fmla="*/ 86111 w 59"/>
              <a:gd name="T7" fmla="*/ 68044 h 44"/>
              <a:gd name="T8" fmla="*/ 89186 w 59"/>
              <a:gd name="T9" fmla="*/ 64951 h 44"/>
              <a:gd name="T10" fmla="*/ 89186 w 59"/>
              <a:gd name="T11" fmla="*/ 64951 h 44"/>
              <a:gd name="T12" fmla="*/ 90724 w 59"/>
              <a:gd name="T13" fmla="*/ 63405 h 44"/>
              <a:gd name="T14" fmla="*/ 90724 w 59"/>
              <a:gd name="T15" fmla="*/ 58765 h 44"/>
              <a:gd name="T16" fmla="*/ 75347 w 59"/>
              <a:gd name="T17" fmla="*/ 6186 h 44"/>
              <a:gd name="T18" fmla="*/ 75347 w 59"/>
              <a:gd name="T19" fmla="*/ 6186 h 44"/>
              <a:gd name="T20" fmla="*/ 72272 w 59"/>
              <a:gd name="T21" fmla="*/ 1546 h 44"/>
              <a:gd name="T22" fmla="*/ 67659 w 59"/>
              <a:gd name="T23" fmla="*/ 0 h 44"/>
              <a:gd name="T24" fmla="*/ 21528 w 59"/>
              <a:gd name="T25" fmla="*/ 0 h 44"/>
              <a:gd name="T26" fmla="*/ 21528 w 59"/>
              <a:gd name="T27" fmla="*/ 0 h 44"/>
              <a:gd name="T28" fmla="*/ 18452 w 59"/>
              <a:gd name="T29" fmla="*/ 1546 h 44"/>
              <a:gd name="T30" fmla="*/ 15377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538 w 59"/>
              <a:gd name="T39" fmla="*/ 64951 h 44"/>
              <a:gd name="T40" fmla="*/ 1538 w 59"/>
              <a:gd name="T41" fmla="*/ 64951 h 44"/>
              <a:gd name="T42" fmla="*/ 3075 w 59"/>
              <a:gd name="T43" fmla="*/ 68044 h 44"/>
              <a:gd name="T44" fmla="*/ 7688 w 59"/>
              <a:gd name="T45" fmla="*/ 68044 h 44"/>
              <a:gd name="T46" fmla="*/ 7688 w 59"/>
              <a:gd name="T47" fmla="*/ 68044 h 44"/>
              <a:gd name="T48" fmla="*/ 27679 w 59"/>
              <a:gd name="T49" fmla="*/ 23197 h 44"/>
              <a:gd name="T50" fmla="*/ 47669 w 59"/>
              <a:gd name="T51" fmla="*/ 23197 h 44"/>
              <a:gd name="T52" fmla="*/ 39980 w 59"/>
              <a:gd name="T53" fmla="*/ 44847 h 44"/>
              <a:gd name="T54" fmla="*/ 21528 w 59"/>
              <a:gd name="T55" fmla="*/ 44847 h 44"/>
              <a:gd name="T56" fmla="*/ 27679 w 59"/>
              <a:gd name="T57" fmla="*/ 23197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6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4"/>
                </a:lnTo>
                <a:lnTo>
                  <a:pt x="5" y="44"/>
                </a:lnTo>
                <a:close/>
                <a:moveTo>
                  <a:pt x="18" y="15"/>
                </a:moveTo>
                <a:lnTo>
                  <a:pt x="31" y="15"/>
                </a:lnTo>
                <a:lnTo>
                  <a:pt x="26" y="29"/>
                </a:lnTo>
                <a:lnTo>
                  <a:pt x="14" y="29"/>
                </a:lnTo>
                <a:lnTo>
                  <a:pt x="1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392">
            <a:extLst>
              <a:ext uri="{FF2B5EF4-FFF2-40B4-BE49-F238E27FC236}">
                <a16:creationId xmlns:a16="http://schemas.microsoft.com/office/drawing/2014/main" id="{A22761B1-7AEC-4938-9195-A5A330A3D917}"/>
              </a:ext>
            </a:extLst>
          </p:cNvPr>
          <p:cNvSpPr>
            <a:spLocks noEditPoints="1"/>
          </p:cNvSpPr>
          <p:nvPr/>
        </p:nvSpPr>
        <p:spPr bwMode="auto">
          <a:xfrm>
            <a:off x="76348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2272 w 59"/>
              <a:gd name="T5" fmla="*/ 1512 h 45"/>
              <a:gd name="T6" fmla="*/ 67659 w 59"/>
              <a:gd name="T7" fmla="*/ 0 h 45"/>
              <a:gd name="T8" fmla="*/ 23065 w 59"/>
              <a:gd name="T9" fmla="*/ 0 h 45"/>
              <a:gd name="T10" fmla="*/ 23065 w 59"/>
              <a:gd name="T11" fmla="*/ 0 h 45"/>
              <a:gd name="T12" fmla="*/ 18452 w 59"/>
              <a:gd name="T13" fmla="*/ 1512 h 45"/>
              <a:gd name="T14" fmla="*/ 15377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4613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7649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47669 w 59"/>
              <a:gd name="T47" fmla="*/ 45363 h 45"/>
              <a:gd name="T48" fmla="*/ 29216 w 59"/>
              <a:gd name="T49" fmla="*/ 45363 h 45"/>
              <a:gd name="T50" fmla="*/ 36905 w 59"/>
              <a:gd name="T51" fmla="*/ 22681 h 45"/>
              <a:gd name="T52" fmla="*/ 53819 w 59"/>
              <a:gd name="T53" fmla="*/ 22681 h 45"/>
              <a:gd name="T54" fmla="*/ 47669 w 59"/>
              <a:gd name="T55" fmla="*/ 4536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31" y="30"/>
                </a:moveTo>
                <a:lnTo>
                  <a:pt x="19" y="30"/>
                </a:lnTo>
                <a:lnTo>
                  <a:pt x="24" y="15"/>
                </a:lnTo>
                <a:lnTo>
                  <a:pt x="35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393">
            <a:extLst>
              <a:ext uri="{FF2B5EF4-FFF2-40B4-BE49-F238E27FC236}">
                <a16:creationId xmlns:a16="http://schemas.microsoft.com/office/drawing/2014/main" id="{274A3A28-C6C7-4B18-9FB8-B24C422CA668}"/>
              </a:ext>
            </a:extLst>
          </p:cNvPr>
          <p:cNvSpPr>
            <a:spLocks noEditPoints="1"/>
          </p:cNvSpPr>
          <p:nvPr/>
        </p:nvSpPr>
        <p:spPr bwMode="auto">
          <a:xfrm>
            <a:off x="77554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3042 w 59"/>
              <a:gd name="T3" fmla="*/ 6048 h 45"/>
              <a:gd name="T4" fmla="*/ 73042 w 59"/>
              <a:gd name="T5" fmla="*/ 6048 h 45"/>
              <a:gd name="T6" fmla="*/ 68659 w 59"/>
              <a:gd name="T7" fmla="*/ 1512 h 45"/>
              <a:gd name="T8" fmla="*/ 6573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8991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2922 w 59"/>
              <a:gd name="T25" fmla="*/ 63508 h 45"/>
              <a:gd name="T26" fmla="*/ 2922 w 59"/>
              <a:gd name="T27" fmla="*/ 63508 h 45"/>
              <a:gd name="T28" fmla="*/ 4382 w 59"/>
              <a:gd name="T29" fmla="*/ 68044 h 45"/>
              <a:gd name="T30" fmla="*/ 7304 w 59"/>
              <a:gd name="T31" fmla="*/ 68044 h 45"/>
              <a:gd name="T32" fmla="*/ 80346 w 59"/>
              <a:gd name="T33" fmla="*/ 68044 h 45"/>
              <a:gd name="T34" fmla="*/ 80346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45286 w 59"/>
              <a:gd name="T49" fmla="*/ 45363 h 45"/>
              <a:gd name="T50" fmla="*/ 29217 w 59"/>
              <a:gd name="T51" fmla="*/ 45363 h 45"/>
              <a:gd name="T52" fmla="*/ 35060 w 59"/>
              <a:gd name="T53" fmla="*/ 22681 h 45"/>
              <a:gd name="T54" fmla="*/ 52590 w 59"/>
              <a:gd name="T55" fmla="*/ 22681 h 45"/>
              <a:gd name="T56" fmla="*/ 45286 w 59"/>
              <a:gd name="T57" fmla="*/ 4536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2" y="42"/>
                </a:lnTo>
                <a:lnTo>
                  <a:pt x="3" y="45"/>
                </a:lnTo>
                <a:lnTo>
                  <a:pt x="5" y="45"/>
                </a:lnTo>
                <a:lnTo>
                  <a:pt x="55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31" y="30"/>
                </a:moveTo>
                <a:lnTo>
                  <a:pt x="20" y="30"/>
                </a:lnTo>
                <a:lnTo>
                  <a:pt x="24" y="15"/>
                </a:lnTo>
                <a:lnTo>
                  <a:pt x="36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394">
            <a:extLst>
              <a:ext uri="{FF2B5EF4-FFF2-40B4-BE49-F238E27FC236}">
                <a16:creationId xmlns:a16="http://schemas.microsoft.com/office/drawing/2014/main" id="{793B26CB-8248-41E4-B62D-E2BC294805D9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3141134"/>
            <a:ext cx="201084" cy="192617"/>
          </a:xfrm>
          <a:custGeom>
            <a:avLst/>
            <a:gdLst>
              <a:gd name="T0" fmla="*/ 134575 w 99"/>
              <a:gd name="T1" fmla="*/ 15442 h 94"/>
              <a:gd name="T2" fmla="*/ 119454 w 99"/>
              <a:gd name="T3" fmla="*/ 23164 h 94"/>
              <a:gd name="T4" fmla="*/ 104334 w 99"/>
              <a:gd name="T5" fmla="*/ 7721 h 94"/>
              <a:gd name="T6" fmla="*/ 104334 w 99"/>
              <a:gd name="T7" fmla="*/ 3088 h 94"/>
              <a:gd name="T8" fmla="*/ 101309 w 99"/>
              <a:gd name="T9" fmla="*/ 0 h 94"/>
              <a:gd name="T10" fmla="*/ 52923 w 99"/>
              <a:gd name="T11" fmla="*/ 0 h 94"/>
              <a:gd name="T12" fmla="*/ 48387 w 99"/>
              <a:gd name="T13" fmla="*/ 0 h 94"/>
              <a:gd name="T14" fmla="*/ 45362 w 99"/>
              <a:gd name="T15" fmla="*/ 3088 h 94"/>
              <a:gd name="T16" fmla="*/ 45362 w 99"/>
              <a:gd name="T17" fmla="*/ 23164 h 94"/>
              <a:gd name="T18" fmla="*/ 30242 w 99"/>
              <a:gd name="T19" fmla="*/ 15442 h 94"/>
              <a:gd name="T20" fmla="*/ 15121 w 99"/>
              <a:gd name="T21" fmla="*/ 23164 h 94"/>
              <a:gd name="T22" fmla="*/ 10585 w 99"/>
              <a:gd name="T23" fmla="*/ 24708 h 94"/>
              <a:gd name="T24" fmla="*/ 3024 w 99"/>
              <a:gd name="T25" fmla="*/ 32429 h 94"/>
              <a:gd name="T26" fmla="*/ 0 w 99"/>
              <a:gd name="T27" fmla="*/ 129716 h 94"/>
              <a:gd name="T28" fmla="*/ 3024 w 99"/>
              <a:gd name="T29" fmla="*/ 134348 h 94"/>
              <a:gd name="T30" fmla="*/ 10585 w 99"/>
              <a:gd name="T31" fmla="*/ 142070 h 94"/>
              <a:gd name="T32" fmla="*/ 134575 w 99"/>
              <a:gd name="T33" fmla="*/ 145158 h 94"/>
              <a:gd name="T34" fmla="*/ 140624 w 99"/>
              <a:gd name="T35" fmla="*/ 142070 h 94"/>
              <a:gd name="T36" fmla="*/ 148184 w 99"/>
              <a:gd name="T37" fmla="*/ 134348 h 94"/>
              <a:gd name="T38" fmla="*/ 149696 w 99"/>
              <a:gd name="T39" fmla="*/ 38606 h 94"/>
              <a:gd name="T40" fmla="*/ 148184 w 99"/>
              <a:gd name="T41" fmla="*/ 32429 h 94"/>
              <a:gd name="T42" fmla="*/ 140624 w 99"/>
              <a:gd name="T43" fmla="*/ 24708 h 94"/>
              <a:gd name="T44" fmla="*/ 134575 w 99"/>
              <a:gd name="T45" fmla="*/ 23164 h 94"/>
              <a:gd name="T46" fmla="*/ 90725 w 99"/>
              <a:gd name="T47" fmla="*/ 15442 h 94"/>
              <a:gd name="T48" fmla="*/ 60483 w 99"/>
              <a:gd name="T49" fmla="*/ 23164 h 94"/>
              <a:gd name="T50" fmla="*/ 96773 w 99"/>
              <a:gd name="T51" fmla="*/ 67946 h 94"/>
              <a:gd name="T52" fmla="*/ 71068 w 99"/>
              <a:gd name="T53" fmla="*/ 67946 h 94"/>
              <a:gd name="T54" fmla="*/ 68044 w 99"/>
              <a:gd name="T55" fmla="*/ 72579 h 94"/>
              <a:gd name="T56" fmla="*/ 69556 w 99"/>
              <a:gd name="T57" fmla="*/ 74123 h 94"/>
              <a:gd name="T58" fmla="*/ 78628 w 99"/>
              <a:gd name="T59" fmla="*/ 75667 h 94"/>
              <a:gd name="T60" fmla="*/ 86189 w 99"/>
              <a:gd name="T61" fmla="*/ 77212 h 94"/>
              <a:gd name="T62" fmla="*/ 95261 w 99"/>
              <a:gd name="T63" fmla="*/ 88021 h 94"/>
              <a:gd name="T64" fmla="*/ 96773 w 99"/>
              <a:gd name="T65" fmla="*/ 95743 h 94"/>
              <a:gd name="T66" fmla="*/ 93749 w 99"/>
              <a:gd name="T67" fmla="*/ 106552 h 94"/>
              <a:gd name="T68" fmla="*/ 83164 w 99"/>
              <a:gd name="T69" fmla="*/ 114273 h 94"/>
              <a:gd name="T70" fmla="*/ 68044 w 99"/>
              <a:gd name="T71" fmla="*/ 121994 h 94"/>
              <a:gd name="T72" fmla="*/ 52923 w 99"/>
              <a:gd name="T73" fmla="*/ 114273 h 94"/>
              <a:gd name="T74" fmla="*/ 78628 w 99"/>
              <a:gd name="T75" fmla="*/ 98831 h 94"/>
              <a:gd name="T76" fmla="*/ 80140 w 99"/>
              <a:gd name="T77" fmla="*/ 97287 h 94"/>
              <a:gd name="T78" fmla="*/ 83164 w 99"/>
              <a:gd name="T79" fmla="*/ 95743 h 94"/>
              <a:gd name="T80" fmla="*/ 78628 w 99"/>
              <a:gd name="T81" fmla="*/ 91110 h 94"/>
              <a:gd name="T82" fmla="*/ 71068 w 99"/>
              <a:gd name="T83" fmla="*/ 91110 h 94"/>
              <a:gd name="T84" fmla="*/ 58971 w 99"/>
              <a:gd name="T85" fmla="*/ 84933 h 94"/>
              <a:gd name="T86" fmla="*/ 52923 w 99"/>
              <a:gd name="T87" fmla="*/ 72579 h 94"/>
              <a:gd name="T88" fmla="*/ 54435 w 99"/>
              <a:gd name="T89" fmla="*/ 66402 h 94"/>
              <a:gd name="T90" fmla="*/ 61995 w 99"/>
              <a:gd name="T91" fmla="*/ 55592 h 94"/>
              <a:gd name="T92" fmla="*/ 68044 w 99"/>
              <a:gd name="T93" fmla="*/ 44783 h 94"/>
              <a:gd name="T94" fmla="*/ 83164 w 99"/>
              <a:gd name="T95" fmla="*/ 52504 h 94"/>
              <a:gd name="T96" fmla="*/ 96773 w 99"/>
              <a:gd name="T97" fmla="*/ 67946 h 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2"/>
                </a:lnTo>
                <a:lnTo>
                  <a:pt x="30" y="5"/>
                </a:lnTo>
                <a:lnTo>
                  <a:pt x="30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7" y="16"/>
                </a:lnTo>
                <a:lnTo>
                  <a:pt x="3" y="17"/>
                </a:lnTo>
                <a:lnTo>
                  <a:pt x="2" y="21"/>
                </a:lnTo>
                <a:lnTo>
                  <a:pt x="0" y="25"/>
                </a:lnTo>
                <a:lnTo>
                  <a:pt x="0" y="84"/>
                </a:lnTo>
                <a:lnTo>
                  <a:pt x="2" y="87"/>
                </a:lnTo>
                <a:lnTo>
                  <a:pt x="3" y="91"/>
                </a:lnTo>
                <a:lnTo>
                  <a:pt x="7" y="92"/>
                </a:lnTo>
                <a:lnTo>
                  <a:pt x="10" y="94"/>
                </a:lnTo>
                <a:lnTo>
                  <a:pt x="89" y="94"/>
                </a:lnTo>
                <a:lnTo>
                  <a:pt x="93" y="92"/>
                </a:lnTo>
                <a:lnTo>
                  <a:pt x="97" y="91"/>
                </a:lnTo>
                <a:lnTo>
                  <a:pt x="98" y="87"/>
                </a:lnTo>
                <a:lnTo>
                  <a:pt x="99" y="84"/>
                </a:lnTo>
                <a:lnTo>
                  <a:pt x="99" y="25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40" y="10"/>
                </a:moveTo>
                <a:lnTo>
                  <a:pt x="60" y="10"/>
                </a:lnTo>
                <a:lnTo>
                  <a:pt x="60" y="15"/>
                </a:lnTo>
                <a:lnTo>
                  <a:pt x="40" y="15"/>
                </a:lnTo>
                <a:lnTo>
                  <a:pt x="40" y="10"/>
                </a:lnTo>
                <a:close/>
                <a:moveTo>
                  <a:pt x="64" y="44"/>
                </a:moveTo>
                <a:lnTo>
                  <a:pt x="47" y="44"/>
                </a:lnTo>
                <a:lnTo>
                  <a:pt x="46" y="46"/>
                </a:lnTo>
                <a:lnTo>
                  <a:pt x="45" y="47"/>
                </a:lnTo>
                <a:lnTo>
                  <a:pt x="46" y="48"/>
                </a:lnTo>
                <a:lnTo>
                  <a:pt x="47" y="49"/>
                </a:lnTo>
                <a:lnTo>
                  <a:pt x="52" y="49"/>
                </a:lnTo>
                <a:lnTo>
                  <a:pt x="57" y="50"/>
                </a:lnTo>
                <a:lnTo>
                  <a:pt x="61" y="53"/>
                </a:lnTo>
                <a:lnTo>
                  <a:pt x="63" y="57"/>
                </a:lnTo>
                <a:lnTo>
                  <a:pt x="64" y="62"/>
                </a:lnTo>
                <a:lnTo>
                  <a:pt x="63" y="65"/>
                </a:lnTo>
                <a:lnTo>
                  <a:pt x="62" y="69"/>
                </a:lnTo>
                <a:lnTo>
                  <a:pt x="58" y="73"/>
                </a:lnTo>
                <a:lnTo>
                  <a:pt x="55" y="74"/>
                </a:lnTo>
                <a:lnTo>
                  <a:pt x="55" y="79"/>
                </a:lnTo>
                <a:lnTo>
                  <a:pt x="45" y="79"/>
                </a:lnTo>
                <a:lnTo>
                  <a:pt x="45" y="74"/>
                </a:lnTo>
                <a:lnTo>
                  <a:pt x="35" y="74"/>
                </a:lnTo>
                <a:lnTo>
                  <a:pt x="35" y="64"/>
                </a:lnTo>
                <a:lnTo>
                  <a:pt x="52" y="64"/>
                </a:lnTo>
                <a:lnTo>
                  <a:pt x="53" y="63"/>
                </a:lnTo>
                <a:lnTo>
                  <a:pt x="55" y="62"/>
                </a:lnTo>
                <a:lnTo>
                  <a:pt x="53" y="60"/>
                </a:lnTo>
                <a:lnTo>
                  <a:pt x="52" y="59"/>
                </a:lnTo>
                <a:lnTo>
                  <a:pt x="47" y="59"/>
                </a:lnTo>
                <a:lnTo>
                  <a:pt x="42" y="58"/>
                </a:lnTo>
                <a:lnTo>
                  <a:pt x="39" y="55"/>
                </a:lnTo>
                <a:lnTo>
                  <a:pt x="36" y="52"/>
                </a:lnTo>
                <a:lnTo>
                  <a:pt x="35" y="47"/>
                </a:lnTo>
                <a:lnTo>
                  <a:pt x="36" y="43"/>
                </a:lnTo>
                <a:lnTo>
                  <a:pt x="37" y="39"/>
                </a:lnTo>
                <a:lnTo>
                  <a:pt x="41" y="36"/>
                </a:lnTo>
                <a:lnTo>
                  <a:pt x="45" y="34"/>
                </a:lnTo>
                <a:lnTo>
                  <a:pt x="45" y="29"/>
                </a:lnTo>
                <a:lnTo>
                  <a:pt x="55" y="29"/>
                </a:lnTo>
                <a:lnTo>
                  <a:pt x="55" y="34"/>
                </a:lnTo>
                <a:lnTo>
                  <a:pt x="64" y="34"/>
                </a:lnTo>
                <a:lnTo>
                  <a:pt x="6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395">
            <a:extLst>
              <a:ext uri="{FF2B5EF4-FFF2-40B4-BE49-F238E27FC236}">
                <a16:creationId xmlns:a16="http://schemas.microsoft.com/office/drawing/2014/main" id="{4D708D09-9A49-4CBC-B80B-533E3DDC9667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3164418"/>
            <a:ext cx="201083" cy="139700"/>
          </a:xfrm>
          <a:custGeom>
            <a:avLst/>
            <a:gdLst>
              <a:gd name="T0" fmla="*/ 0 w 98"/>
              <a:gd name="T1" fmla="*/ 0 h 69"/>
              <a:gd name="T2" fmla="*/ 0 w 98"/>
              <a:gd name="T3" fmla="*/ 104333 h 69"/>
              <a:gd name="T4" fmla="*/ 149696 w 98"/>
              <a:gd name="T5" fmla="*/ 104333 h 69"/>
              <a:gd name="T6" fmla="*/ 149696 w 98"/>
              <a:gd name="T7" fmla="*/ 0 h 69"/>
              <a:gd name="T8" fmla="*/ 0 w 98"/>
              <a:gd name="T9" fmla="*/ 0 h 69"/>
              <a:gd name="T10" fmla="*/ 51935 w 98"/>
              <a:gd name="T11" fmla="*/ 89212 h 69"/>
              <a:gd name="T12" fmla="*/ 15275 w 98"/>
              <a:gd name="T13" fmla="*/ 51410 h 69"/>
              <a:gd name="T14" fmla="*/ 15275 w 98"/>
              <a:gd name="T15" fmla="*/ 15121 h 69"/>
              <a:gd name="T16" fmla="*/ 97761 w 98"/>
              <a:gd name="T17" fmla="*/ 15121 h 69"/>
              <a:gd name="T18" fmla="*/ 135948 w 98"/>
              <a:gd name="T19" fmla="*/ 51410 h 69"/>
              <a:gd name="T20" fmla="*/ 135948 w 98"/>
              <a:gd name="T21" fmla="*/ 89212 h 69"/>
              <a:gd name="T22" fmla="*/ 51935 w 98"/>
              <a:gd name="T23" fmla="*/ 89212 h 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69">
                <a:moveTo>
                  <a:pt x="0" y="0"/>
                </a:moveTo>
                <a:lnTo>
                  <a:pt x="0" y="69"/>
                </a:lnTo>
                <a:lnTo>
                  <a:pt x="98" y="69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34" y="59"/>
                </a:moveTo>
                <a:lnTo>
                  <a:pt x="10" y="34"/>
                </a:lnTo>
                <a:lnTo>
                  <a:pt x="10" y="10"/>
                </a:lnTo>
                <a:lnTo>
                  <a:pt x="64" y="10"/>
                </a:lnTo>
                <a:lnTo>
                  <a:pt x="89" y="34"/>
                </a:lnTo>
                <a:lnTo>
                  <a:pt x="89" y="59"/>
                </a:lnTo>
                <a:lnTo>
                  <a:pt x="3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396">
            <a:extLst>
              <a:ext uri="{FF2B5EF4-FFF2-40B4-BE49-F238E27FC236}">
                <a16:creationId xmlns:a16="http://schemas.microsoft.com/office/drawing/2014/main" id="{28A995D9-57FE-4E51-A200-C965886968DD}"/>
              </a:ext>
            </a:extLst>
          </p:cNvPr>
          <p:cNvSpPr>
            <a:spLocks/>
          </p:cNvSpPr>
          <p:nvPr/>
        </p:nvSpPr>
        <p:spPr bwMode="auto">
          <a:xfrm>
            <a:off x="8204200" y="3200400"/>
            <a:ext cx="59267" cy="61384"/>
          </a:xfrm>
          <a:custGeom>
            <a:avLst/>
            <a:gdLst>
              <a:gd name="T0" fmla="*/ 22681 w 30"/>
              <a:gd name="T1" fmla="*/ 0 h 30"/>
              <a:gd name="T2" fmla="*/ 22681 w 30"/>
              <a:gd name="T3" fmla="*/ 0 h 30"/>
              <a:gd name="T4" fmla="*/ 13609 w 30"/>
              <a:gd name="T5" fmla="*/ 3024 h 30"/>
              <a:gd name="T6" fmla="*/ 7560 w 30"/>
              <a:gd name="T7" fmla="*/ 7560 h 30"/>
              <a:gd name="T8" fmla="*/ 1512 w 30"/>
              <a:gd name="T9" fmla="*/ 13609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31753 h 30"/>
              <a:gd name="T16" fmla="*/ 7560 w 30"/>
              <a:gd name="T17" fmla="*/ 37802 h 30"/>
              <a:gd name="T18" fmla="*/ 13609 w 30"/>
              <a:gd name="T19" fmla="*/ 43850 h 30"/>
              <a:gd name="T20" fmla="*/ 22681 w 30"/>
              <a:gd name="T21" fmla="*/ 45362 h 30"/>
              <a:gd name="T22" fmla="*/ 22681 w 30"/>
              <a:gd name="T23" fmla="*/ 45362 h 30"/>
              <a:gd name="T24" fmla="*/ 31753 w 30"/>
              <a:gd name="T25" fmla="*/ 43850 h 30"/>
              <a:gd name="T26" fmla="*/ 37802 w 30"/>
              <a:gd name="T27" fmla="*/ 37802 h 30"/>
              <a:gd name="T28" fmla="*/ 43850 w 30"/>
              <a:gd name="T29" fmla="*/ 31753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13609 h 30"/>
              <a:gd name="T36" fmla="*/ 37802 w 30"/>
              <a:gd name="T37" fmla="*/ 7560 h 30"/>
              <a:gd name="T38" fmla="*/ 31753 w 30"/>
              <a:gd name="T39" fmla="*/ 3024 h 30"/>
              <a:gd name="T40" fmla="*/ 22681 w 30"/>
              <a:gd name="T41" fmla="*/ 0 h 30"/>
              <a:gd name="T42" fmla="*/ 22681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397">
            <a:extLst>
              <a:ext uri="{FF2B5EF4-FFF2-40B4-BE49-F238E27FC236}">
                <a16:creationId xmlns:a16="http://schemas.microsoft.com/office/drawing/2014/main" id="{91CBDFBA-E4BF-40E8-8067-7DEFA2F4D7F7}"/>
              </a:ext>
            </a:extLst>
          </p:cNvPr>
          <p:cNvSpPr>
            <a:spLocks/>
          </p:cNvSpPr>
          <p:nvPr/>
        </p:nvSpPr>
        <p:spPr bwMode="auto">
          <a:xfrm>
            <a:off x="8627534" y="3280834"/>
            <a:ext cx="169333" cy="52917"/>
          </a:xfrm>
          <a:custGeom>
            <a:avLst/>
            <a:gdLst>
              <a:gd name="T0" fmla="*/ 37802 w 84"/>
              <a:gd name="T1" fmla="*/ 0 h 25"/>
              <a:gd name="T2" fmla="*/ 0 w 84"/>
              <a:gd name="T3" fmla="*/ 40827 h 25"/>
              <a:gd name="T4" fmla="*/ 22681 w 84"/>
              <a:gd name="T5" fmla="*/ 40827 h 25"/>
              <a:gd name="T6" fmla="*/ 55947 w 84"/>
              <a:gd name="T7" fmla="*/ 3266 h 25"/>
              <a:gd name="T8" fmla="*/ 55947 w 84"/>
              <a:gd name="T9" fmla="*/ 40827 h 25"/>
              <a:gd name="T10" fmla="*/ 71067 w 84"/>
              <a:gd name="T11" fmla="*/ 40827 h 25"/>
              <a:gd name="T12" fmla="*/ 71067 w 84"/>
              <a:gd name="T13" fmla="*/ 3266 h 25"/>
              <a:gd name="T14" fmla="*/ 104333 w 84"/>
              <a:gd name="T15" fmla="*/ 40827 h 25"/>
              <a:gd name="T16" fmla="*/ 127014 w 84"/>
              <a:gd name="T17" fmla="*/ 40827 h 25"/>
              <a:gd name="T18" fmla="*/ 89212 w 84"/>
              <a:gd name="T19" fmla="*/ 0 h 25"/>
              <a:gd name="T20" fmla="*/ 37802 w 84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25">
                <a:moveTo>
                  <a:pt x="25" y="0"/>
                </a:moveTo>
                <a:lnTo>
                  <a:pt x="0" y="25"/>
                </a:lnTo>
                <a:lnTo>
                  <a:pt x="15" y="25"/>
                </a:lnTo>
                <a:lnTo>
                  <a:pt x="37" y="2"/>
                </a:lnTo>
                <a:lnTo>
                  <a:pt x="37" y="25"/>
                </a:lnTo>
                <a:lnTo>
                  <a:pt x="47" y="25"/>
                </a:lnTo>
                <a:lnTo>
                  <a:pt x="47" y="2"/>
                </a:lnTo>
                <a:lnTo>
                  <a:pt x="69" y="25"/>
                </a:lnTo>
                <a:lnTo>
                  <a:pt x="84" y="25"/>
                </a:lnTo>
                <a:lnTo>
                  <a:pt x="59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398">
            <a:extLst>
              <a:ext uri="{FF2B5EF4-FFF2-40B4-BE49-F238E27FC236}">
                <a16:creationId xmlns:a16="http://schemas.microsoft.com/office/drawing/2014/main" id="{02D3B649-AAC4-4DF5-855E-EBC4557A5D31}"/>
              </a:ext>
            </a:extLst>
          </p:cNvPr>
          <p:cNvSpPr>
            <a:spLocks/>
          </p:cNvSpPr>
          <p:nvPr/>
        </p:nvSpPr>
        <p:spPr bwMode="auto">
          <a:xfrm>
            <a:off x="8608485" y="3134785"/>
            <a:ext cx="198967" cy="29633"/>
          </a:xfrm>
          <a:custGeom>
            <a:avLst/>
            <a:gdLst>
              <a:gd name="T0" fmla="*/ 134421 w 98"/>
              <a:gd name="T1" fmla="*/ 0 h 15"/>
              <a:gd name="T2" fmla="*/ 13748 w 98"/>
              <a:gd name="T3" fmla="*/ 0 h 15"/>
              <a:gd name="T4" fmla="*/ 13748 w 98"/>
              <a:gd name="T5" fmla="*/ 0 h 15"/>
              <a:gd name="T6" fmla="*/ 9165 w 98"/>
              <a:gd name="T7" fmla="*/ 1512 h 15"/>
              <a:gd name="T8" fmla="*/ 3055 w 98"/>
              <a:gd name="T9" fmla="*/ 3024 h 15"/>
              <a:gd name="T10" fmla="*/ 1528 w 98"/>
              <a:gd name="T11" fmla="*/ 9073 h 15"/>
              <a:gd name="T12" fmla="*/ 0 w 98"/>
              <a:gd name="T13" fmla="*/ 15121 h 15"/>
              <a:gd name="T14" fmla="*/ 0 w 98"/>
              <a:gd name="T15" fmla="*/ 22682 h 15"/>
              <a:gd name="T16" fmla="*/ 149696 w 98"/>
              <a:gd name="T17" fmla="*/ 22682 h 15"/>
              <a:gd name="T18" fmla="*/ 149696 w 98"/>
              <a:gd name="T19" fmla="*/ 15121 h 15"/>
              <a:gd name="T20" fmla="*/ 149696 w 98"/>
              <a:gd name="T21" fmla="*/ 15121 h 15"/>
              <a:gd name="T22" fmla="*/ 148168 w 98"/>
              <a:gd name="T23" fmla="*/ 9073 h 15"/>
              <a:gd name="T24" fmla="*/ 146641 w 98"/>
              <a:gd name="T25" fmla="*/ 3024 h 15"/>
              <a:gd name="T26" fmla="*/ 140531 w 98"/>
              <a:gd name="T27" fmla="*/ 1512 h 15"/>
              <a:gd name="T28" fmla="*/ 134421 w 98"/>
              <a:gd name="T29" fmla="*/ 0 h 15"/>
              <a:gd name="T30" fmla="*/ 134421 w 98"/>
              <a:gd name="T31" fmla="*/ 0 h 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8" h="15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98" y="15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399">
            <a:extLst>
              <a:ext uri="{FF2B5EF4-FFF2-40B4-BE49-F238E27FC236}">
                <a16:creationId xmlns:a16="http://schemas.microsoft.com/office/drawing/2014/main" id="{E60DDEA0-AC4A-495C-90E8-06D74646D9F0}"/>
              </a:ext>
            </a:extLst>
          </p:cNvPr>
          <p:cNvSpPr>
            <a:spLocks/>
          </p:cNvSpPr>
          <p:nvPr/>
        </p:nvSpPr>
        <p:spPr bwMode="auto">
          <a:xfrm>
            <a:off x="8608485" y="3170767"/>
            <a:ext cx="198967" cy="103717"/>
          </a:xfrm>
          <a:custGeom>
            <a:avLst/>
            <a:gdLst>
              <a:gd name="T0" fmla="*/ 0 w 98"/>
              <a:gd name="T1" fmla="*/ 61379 h 49"/>
              <a:gd name="T2" fmla="*/ 0 w 98"/>
              <a:gd name="T3" fmla="*/ 61379 h 49"/>
              <a:gd name="T4" fmla="*/ 1528 w 98"/>
              <a:gd name="T5" fmla="*/ 67674 h 49"/>
              <a:gd name="T6" fmla="*/ 3055 w 98"/>
              <a:gd name="T7" fmla="*/ 73969 h 49"/>
              <a:gd name="T8" fmla="*/ 9165 w 98"/>
              <a:gd name="T9" fmla="*/ 75543 h 49"/>
              <a:gd name="T10" fmla="*/ 13748 w 98"/>
              <a:gd name="T11" fmla="*/ 77117 h 49"/>
              <a:gd name="T12" fmla="*/ 134421 w 98"/>
              <a:gd name="T13" fmla="*/ 77117 h 49"/>
              <a:gd name="T14" fmla="*/ 134421 w 98"/>
              <a:gd name="T15" fmla="*/ 77117 h 49"/>
              <a:gd name="T16" fmla="*/ 140531 w 98"/>
              <a:gd name="T17" fmla="*/ 75543 h 49"/>
              <a:gd name="T18" fmla="*/ 146641 w 98"/>
              <a:gd name="T19" fmla="*/ 73969 h 49"/>
              <a:gd name="T20" fmla="*/ 148168 w 98"/>
              <a:gd name="T21" fmla="*/ 67674 h 49"/>
              <a:gd name="T22" fmla="*/ 149696 w 98"/>
              <a:gd name="T23" fmla="*/ 61379 h 49"/>
              <a:gd name="T24" fmla="*/ 149696 w 98"/>
              <a:gd name="T25" fmla="*/ 0 h 49"/>
              <a:gd name="T26" fmla="*/ 0 w 98"/>
              <a:gd name="T27" fmla="*/ 0 h 49"/>
              <a:gd name="T28" fmla="*/ 0 w 98"/>
              <a:gd name="T29" fmla="*/ 61379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49">
                <a:moveTo>
                  <a:pt x="0" y="39"/>
                </a:moveTo>
                <a:lnTo>
                  <a:pt x="0" y="39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88" y="49"/>
                </a:lnTo>
                <a:lnTo>
                  <a:pt x="92" y="48"/>
                </a:lnTo>
                <a:lnTo>
                  <a:pt x="96" y="47"/>
                </a:lnTo>
                <a:lnTo>
                  <a:pt x="97" y="43"/>
                </a:lnTo>
                <a:lnTo>
                  <a:pt x="98" y="39"/>
                </a:lnTo>
                <a:lnTo>
                  <a:pt x="98" y="0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400">
            <a:extLst>
              <a:ext uri="{FF2B5EF4-FFF2-40B4-BE49-F238E27FC236}">
                <a16:creationId xmlns:a16="http://schemas.microsoft.com/office/drawing/2014/main" id="{8CEB44BA-CE38-4A91-885B-627C6FEF144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669117"/>
            <a:ext cx="198967" cy="175683"/>
          </a:xfrm>
          <a:custGeom>
            <a:avLst/>
            <a:gdLst>
              <a:gd name="T0" fmla="*/ 123728 w 98"/>
              <a:gd name="T1" fmla="*/ 48949 h 86"/>
              <a:gd name="T2" fmla="*/ 94706 w 98"/>
              <a:gd name="T3" fmla="*/ 0 h 86"/>
              <a:gd name="T4" fmla="*/ 84013 w 98"/>
              <a:gd name="T5" fmla="*/ 7648 h 86"/>
              <a:gd name="T6" fmla="*/ 106926 w 98"/>
              <a:gd name="T7" fmla="*/ 48949 h 86"/>
              <a:gd name="T8" fmla="*/ 42770 w 98"/>
              <a:gd name="T9" fmla="*/ 48949 h 86"/>
              <a:gd name="T10" fmla="*/ 65683 w 98"/>
              <a:gd name="T11" fmla="*/ 7648 h 86"/>
              <a:gd name="T12" fmla="*/ 53463 w 98"/>
              <a:gd name="T13" fmla="*/ 0 h 86"/>
              <a:gd name="T14" fmla="*/ 25968 w 98"/>
              <a:gd name="T15" fmla="*/ 48949 h 86"/>
              <a:gd name="T16" fmla="*/ 0 w 98"/>
              <a:gd name="T17" fmla="*/ 48949 h 86"/>
              <a:gd name="T18" fmla="*/ 0 w 98"/>
              <a:gd name="T19" fmla="*/ 64245 h 86"/>
              <a:gd name="T20" fmla="*/ 9165 w 98"/>
              <a:gd name="T21" fmla="*/ 64245 h 86"/>
              <a:gd name="T22" fmla="*/ 21385 w 98"/>
              <a:gd name="T23" fmla="*/ 125431 h 86"/>
              <a:gd name="T24" fmla="*/ 21385 w 98"/>
              <a:gd name="T25" fmla="*/ 125431 h 86"/>
              <a:gd name="T26" fmla="*/ 24440 w 98"/>
              <a:gd name="T27" fmla="*/ 130020 h 86"/>
              <a:gd name="T28" fmla="*/ 29023 w 98"/>
              <a:gd name="T29" fmla="*/ 131550 h 86"/>
              <a:gd name="T30" fmla="*/ 119146 w 98"/>
              <a:gd name="T31" fmla="*/ 131550 h 86"/>
              <a:gd name="T32" fmla="*/ 119146 w 98"/>
              <a:gd name="T33" fmla="*/ 131550 h 86"/>
              <a:gd name="T34" fmla="*/ 125256 w 98"/>
              <a:gd name="T35" fmla="*/ 130020 h 86"/>
              <a:gd name="T36" fmla="*/ 126783 w 98"/>
              <a:gd name="T37" fmla="*/ 125431 h 86"/>
              <a:gd name="T38" fmla="*/ 140531 w 98"/>
              <a:gd name="T39" fmla="*/ 64245 h 86"/>
              <a:gd name="T40" fmla="*/ 149696 w 98"/>
              <a:gd name="T41" fmla="*/ 64245 h 86"/>
              <a:gd name="T42" fmla="*/ 149696 w 98"/>
              <a:gd name="T43" fmla="*/ 48949 h 86"/>
              <a:gd name="T44" fmla="*/ 123728 w 98"/>
              <a:gd name="T45" fmla="*/ 48949 h 86"/>
              <a:gd name="T46" fmla="*/ 51935 w 98"/>
              <a:gd name="T47" fmla="*/ 108605 h 86"/>
              <a:gd name="T48" fmla="*/ 36660 w 98"/>
              <a:gd name="T49" fmla="*/ 108605 h 86"/>
              <a:gd name="T50" fmla="*/ 36660 w 98"/>
              <a:gd name="T51" fmla="*/ 71894 h 86"/>
              <a:gd name="T52" fmla="*/ 51935 w 98"/>
              <a:gd name="T53" fmla="*/ 71894 h 86"/>
              <a:gd name="T54" fmla="*/ 51935 w 98"/>
              <a:gd name="T55" fmla="*/ 108605 h 86"/>
              <a:gd name="T56" fmla="*/ 82486 w 98"/>
              <a:gd name="T57" fmla="*/ 108605 h 86"/>
              <a:gd name="T58" fmla="*/ 67210 w 98"/>
              <a:gd name="T59" fmla="*/ 108605 h 86"/>
              <a:gd name="T60" fmla="*/ 67210 w 98"/>
              <a:gd name="T61" fmla="*/ 71894 h 86"/>
              <a:gd name="T62" fmla="*/ 82486 w 98"/>
              <a:gd name="T63" fmla="*/ 71894 h 86"/>
              <a:gd name="T64" fmla="*/ 82486 w 98"/>
              <a:gd name="T65" fmla="*/ 108605 h 86"/>
              <a:gd name="T66" fmla="*/ 113036 w 98"/>
              <a:gd name="T67" fmla="*/ 108605 h 86"/>
              <a:gd name="T68" fmla="*/ 97761 w 98"/>
              <a:gd name="T69" fmla="*/ 108605 h 86"/>
              <a:gd name="T70" fmla="*/ 97761 w 98"/>
              <a:gd name="T71" fmla="*/ 71894 h 86"/>
              <a:gd name="T72" fmla="*/ 113036 w 98"/>
              <a:gd name="T73" fmla="*/ 71894 h 86"/>
              <a:gd name="T74" fmla="*/ 113036 w 98"/>
              <a:gd name="T75" fmla="*/ 108605 h 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86">
                <a:moveTo>
                  <a:pt x="81" y="32"/>
                </a:move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close/>
                <a:moveTo>
                  <a:pt x="34" y="71"/>
                </a:moveTo>
                <a:lnTo>
                  <a:pt x="24" y="71"/>
                </a:lnTo>
                <a:lnTo>
                  <a:pt x="24" y="47"/>
                </a:lnTo>
                <a:lnTo>
                  <a:pt x="34" y="47"/>
                </a:lnTo>
                <a:lnTo>
                  <a:pt x="34" y="71"/>
                </a:lnTo>
                <a:close/>
                <a:moveTo>
                  <a:pt x="54" y="71"/>
                </a:moveTo>
                <a:lnTo>
                  <a:pt x="44" y="71"/>
                </a:lnTo>
                <a:lnTo>
                  <a:pt x="44" y="47"/>
                </a:lnTo>
                <a:lnTo>
                  <a:pt x="54" y="47"/>
                </a:lnTo>
                <a:lnTo>
                  <a:pt x="54" y="71"/>
                </a:lnTo>
                <a:close/>
                <a:moveTo>
                  <a:pt x="74" y="71"/>
                </a:moveTo>
                <a:lnTo>
                  <a:pt x="64" y="71"/>
                </a:lnTo>
                <a:lnTo>
                  <a:pt x="64" y="47"/>
                </a:lnTo>
                <a:lnTo>
                  <a:pt x="74" y="47"/>
                </a:lnTo>
                <a:lnTo>
                  <a:pt x="74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401">
            <a:extLst>
              <a:ext uri="{FF2B5EF4-FFF2-40B4-BE49-F238E27FC236}">
                <a16:creationId xmlns:a16="http://schemas.microsoft.com/office/drawing/2014/main" id="{423174D4-445D-4F62-8916-D54F4B409A67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2656418"/>
            <a:ext cx="175683" cy="146049"/>
          </a:xfrm>
          <a:custGeom>
            <a:avLst/>
            <a:gdLst>
              <a:gd name="T0" fmla="*/ 123902 w 86"/>
              <a:gd name="T1" fmla="*/ 45607 h 74"/>
              <a:gd name="T2" fmla="*/ 104016 w 86"/>
              <a:gd name="T3" fmla="*/ 36780 h 74"/>
              <a:gd name="T4" fmla="*/ 122372 w 86"/>
              <a:gd name="T5" fmla="*/ 36780 h 74"/>
              <a:gd name="T6" fmla="*/ 126961 w 86"/>
              <a:gd name="T7" fmla="*/ 29424 h 74"/>
              <a:gd name="T8" fmla="*/ 126961 w 86"/>
              <a:gd name="T9" fmla="*/ 4414 h 74"/>
              <a:gd name="T10" fmla="*/ 119313 w 86"/>
              <a:gd name="T11" fmla="*/ 0 h 74"/>
              <a:gd name="T12" fmla="*/ 70364 w 86"/>
              <a:gd name="T13" fmla="*/ 0 h 74"/>
              <a:gd name="T14" fmla="*/ 65775 w 86"/>
              <a:gd name="T15" fmla="*/ 7356 h 74"/>
              <a:gd name="T16" fmla="*/ 65775 w 86"/>
              <a:gd name="T17" fmla="*/ 32366 h 74"/>
              <a:gd name="T18" fmla="*/ 73423 w 86"/>
              <a:gd name="T19" fmla="*/ 36780 h 74"/>
              <a:gd name="T20" fmla="*/ 58127 w 86"/>
              <a:gd name="T21" fmla="*/ 44136 h 74"/>
              <a:gd name="T22" fmla="*/ 56597 w 86"/>
              <a:gd name="T23" fmla="*/ 11770 h 74"/>
              <a:gd name="T24" fmla="*/ 50478 w 86"/>
              <a:gd name="T25" fmla="*/ 7356 h 74"/>
              <a:gd name="T26" fmla="*/ 24474 w 86"/>
              <a:gd name="T27" fmla="*/ 7356 h 74"/>
              <a:gd name="T28" fmla="*/ 16826 w 86"/>
              <a:gd name="T29" fmla="*/ 8827 h 74"/>
              <a:gd name="T30" fmla="*/ 13767 w 86"/>
              <a:gd name="T31" fmla="*/ 14712 h 74"/>
              <a:gd name="T32" fmla="*/ 7648 w 86"/>
              <a:gd name="T33" fmla="*/ 45607 h 74"/>
              <a:gd name="T34" fmla="*/ 131550 w 86"/>
              <a:gd name="T35" fmla="*/ 108869 h 74"/>
              <a:gd name="T36" fmla="*/ 32123 w 86"/>
              <a:gd name="T37" fmla="*/ 29424 h 74"/>
              <a:gd name="T38" fmla="*/ 39771 w 86"/>
              <a:gd name="T39" fmla="*/ 29424 h 74"/>
              <a:gd name="T40" fmla="*/ 29063 w 86"/>
              <a:gd name="T41" fmla="*/ 44136 h 74"/>
              <a:gd name="T42" fmla="*/ 21415 w 86"/>
              <a:gd name="T43" fmla="*/ 73560 h 74"/>
              <a:gd name="T44" fmla="*/ 50478 w 86"/>
              <a:gd name="T45" fmla="*/ 73560 h 74"/>
              <a:gd name="T46" fmla="*/ 111665 w 86"/>
              <a:gd name="T47" fmla="*/ 14712 h 74"/>
              <a:gd name="T48" fmla="*/ 73423 w 86"/>
              <a:gd name="T49" fmla="*/ 94157 h 74"/>
              <a:gd name="T50" fmla="*/ 68834 w 86"/>
              <a:gd name="T51" fmla="*/ 92686 h 74"/>
              <a:gd name="T52" fmla="*/ 65775 w 86"/>
              <a:gd name="T53" fmla="*/ 86801 h 74"/>
              <a:gd name="T54" fmla="*/ 70364 w 86"/>
              <a:gd name="T55" fmla="*/ 80916 h 74"/>
              <a:gd name="T56" fmla="*/ 78012 w 86"/>
              <a:gd name="T57" fmla="*/ 80916 h 74"/>
              <a:gd name="T58" fmla="*/ 81072 w 86"/>
              <a:gd name="T59" fmla="*/ 86801 h 74"/>
              <a:gd name="T60" fmla="*/ 79542 w 86"/>
              <a:gd name="T61" fmla="*/ 92686 h 74"/>
              <a:gd name="T62" fmla="*/ 73423 w 86"/>
              <a:gd name="T63" fmla="*/ 94157 h 74"/>
              <a:gd name="T64" fmla="*/ 70364 w 86"/>
              <a:gd name="T65" fmla="*/ 73560 h 74"/>
              <a:gd name="T66" fmla="*/ 65775 w 86"/>
              <a:gd name="T67" fmla="*/ 66204 h 74"/>
              <a:gd name="T68" fmla="*/ 68834 w 86"/>
              <a:gd name="T69" fmla="*/ 60319 h 74"/>
              <a:gd name="T70" fmla="*/ 73423 w 86"/>
              <a:gd name="T71" fmla="*/ 58848 h 74"/>
              <a:gd name="T72" fmla="*/ 81072 w 86"/>
              <a:gd name="T73" fmla="*/ 61791 h 74"/>
              <a:gd name="T74" fmla="*/ 81072 w 86"/>
              <a:gd name="T75" fmla="*/ 69147 h 74"/>
              <a:gd name="T76" fmla="*/ 73423 w 86"/>
              <a:gd name="T77" fmla="*/ 73560 h 74"/>
              <a:gd name="T78" fmla="*/ 96368 w 86"/>
              <a:gd name="T79" fmla="*/ 94157 h 74"/>
              <a:gd name="T80" fmla="*/ 88720 w 86"/>
              <a:gd name="T81" fmla="*/ 91215 h 74"/>
              <a:gd name="T82" fmla="*/ 88720 w 86"/>
              <a:gd name="T83" fmla="*/ 83859 h 74"/>
              <a:gd name="T84" fmla="*/ 96368 w 86"/>
              <a:gd name="T85" fmla="*/ 80916 h 74"/>
              <a:gd name="T86" fmla="*/ 102487 w 86"/>
              <a:gd name="T87" fmla="*/ 82387 h 74"/>
              <a:gd name="T88" fmla="*/ 104016 w 86"/>
              <a:gd name="T89" fmla="*/ 86801 h 74"/>
              <a:gd name="T90" fmla="*/ 99427 w 86"/>
              <a:gd name="T91" fmla="*/ 94157 h 74"/>
              <a:gd name="T92" fmla="*/ 96368 w 86"/>
              <a:gd name="T93" fmla="*/ 73560 h 74"/>
              <a:gd name="T94" fmla="*/ 90249 w 86"/>
              <a:gd name="T95" fmla="*/ 70618 h 74"/>
              <a:gd name="T96" fmla="*/ 88720 w 86"/>
              <a:gd name="T97" fmla="*/ 66204 h 74"/>
              <a:gd name="T98" fmla="*/ 93309 w 86"/>
              <a:gd name="T99" fmla="*/ 58848 h 74"/>
              <a:gd name="T100" fmla="*/ 99427 w 86"/>
              <a:gd name="T101" fmla="*/ 58848 h 74"/>
              <a:gd name="T102" fmla="*/ 104016 w 86"/>
              <a:gd name="T103" fmla="*/ 66204 h 74"/>
              <a:gd name="T104" fmla="*/ 102487 w 86"/>
              <a:gd name="T105" fmla="*/ 70618 h 74"/>
              <a:gd name="T106" fmla="*/ 96368 w 86"/>
              <a:gd name="T107" fmla="*/ 73560 h 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6" h="74">
                <a:moveTo>
                  <a:pt x="83" y="35"/>
                </a:moveTo>
                <a:lnTo>
                  <a:pt x="83" y="35"/>
                </a:lnTo>
                <a:lnTo>
                  <a:pt x="81" y="31"/>
                </a:lnTo>
                <a:lnTo>
                  <a:pt x="78" y="30"/>
                </a:lnTo>
                <a:lnTo>
                  <a:pt x="68" y="30"/>
                </a:lnTo>
                <a:lnTo>
                  <a:pt x="68" y="25"/>
                </a:lnTo>
                <a:lnTo>
                  <a:pt x="78" y="25"/>
                </a:lnTo>
                <a:lnTo>
                  <a:pt x="80" y="25"/>
                </a:lnTo>
                <a:lnTo>
                  <a:pt x="81" y="24"/>
                </a:lnTo>
                <a:lnTo>
                  <a:pt x="83" y="22"/>
                </a:lnTo>
                <a:lnTo>
                  <a:pt x="83" y="20"/>
                </a:lnTo>
                <a:lnTo>
                  <a:pt x="83" y="5"/>
                </a:lnTo>
                <a:lnTo>
                  <a:pt x="83" y="3"/>
                </a:lnTo>
                <a:lnTo>
                  <a:pt x="81" y="2"/>
                </a:lnTo>
                <a:lnTo>
                  <a:pt x="80" y="0"/>
                </a:lnTo>
                <a:lnTo>
                  <a:pt x="78" y="0"/>
                </a:lnTo>
                <a:lnTo>
                  <a:pt x="48" y="0"/>
                </a:lnTo>
                <a:lnTo>
                  <a:pt x="46" y="0"/>
                </a:lnTo>
                <a:lnTo>
                  <a:pt x="45" y="2"/>
                </a:lnTo>
                <a:lnTo>
                  <a:pt x="43" y="3"/>
                </a:lnTo>
                <a:lnTo>
                  <a:pt x="43" y="5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6" y="25"/>
                </a:lnTo>
                <a:lnTo>
                  <a:pt x="48" y="25"/>
                </a:lnTo>
                <a:lnTo>
                  <a:pt x="58" y="25"/>
                </a:lnTo>
                <a:lnTo>
                  <a:pt x="58" y="30"/>
                </a:lnTo>
                <a:lnTo>
                  <a:pt x="38" y="30"/>
                </a:lnTo>
                <a:lnTo>
                  <a:pt x="38" y="10"/>
                </a:lnTo>
                <a:lnTo>
                  <a:pt x="37" y="8"/>
                </a:lnTo>
                <a:lnTo>
                  <a:pt x="36" y="6"/>
                </a:lnTo>
                <a:lnTo>
                  <a:pt x="33" y="5"/>
                </a:lnTo>
                <a:lnTo>
                  <a:pt x="31" y="5"/>
                </a:lnTo>
                <a:lnTo>
                  <a:pt x="24" y="10"/>
                </a:lnTo>
                <a:lnTo>
                  <a:pt x="16" y="5"/>
                </a:lnTo>
                <a:lnTo>
                  <a:pt x="14" y="5"/>
                </a:lnTo>
                <a:lnTo>
                  <a:pt x="11" y="6"/>
                </a:lnTo>
                <a:lnTo>
                  <a:pt x="10" y="8"/>
                </a:lnTo>
                <a:lnTo>
                  <a:pt x="9" y="10"/>
                </a:lnTo>
                <a:lnTo>
                  <a:pt x="9" y="30"/>
                </a:lnTo>
                <a:lnTo>
                  <a:pt x="5" y="31"/>
                </a:lnTo>
                <a:lnTo>
                  <a:pt x="4" y="35"/>
                </a:lnTo>
                <a:lnTo>
                  <a:pt x="0" y="74"/>
                </a:lnTo>
                <a:lnTo>
                  <a:pt x="86" y="74"/>
                </a:lnTo>
                <a:lnTo>
                  <a:pt x="83" y="35"/>
                </a:lnTo>
                <a:close/>
                <a:moveTo>
                  <a:pt x="19" y="18"/>
                </a:moveTo>
                <a:lnTo>
                  <a:pt x="21" y="20"/>
                </a:lnTo>
                <a:lnTo>
                  <a:pt x="24" y="20"/>
                </a:lnTo>
                <a:lnTo>
                  <a:pt x="26" y="20"/>
                </a:lnTo>
                <a:lnTo>
                  <a:pt x="28" y="18"/>
                </a:lnTo>
                <a:lnTo>
                  <a:pt x="28" y="30"/>
                </a:lnTo>
                <a:lnTo>
                  <a:pt x="19" y="30"/>
                </a:lnTo>
                <a:lnTo>
                  <a:pt x="19" y="18"/>
                </a:lnTo>
                <a:close/>
                <a:moveTo>
                  <a:pt x="33" y="50"/>
                </a:moveTo>
                <a:lnTo>
                  <a:pt x="14" y="50"/>
                </a:lnTo>
                <a:lnTo>
                  <a:pt x="14" y="40"/>
                </a:lnTo>
                <a:lnTo>
                  <a:pt x="33" y="40"/>
                </a:lnTo>
                <a:lnTo>
                  <a:pt x="33" y="50"/>
                </a:lnTo>
                <a:close/>
                <a:moveTo>
                  <a:pt x="53" y="15"/>
                </a:moveTo>
                <a:lnTo>
                  <a:pt x="53" y="10"/>
                </a:lnTo>
                <a:lnTo>
                  <a:pt x="73" y="10"/>
                </a:lnTo>
                <a:lnTo>
                  <a:pt x="73" y="15"/>
                </a:lnTo>
                <a:lnTo>
                  <a:pt x="53" y="15"/>
                </a:lnTo>
                <a:close/>
                <a:moveTo>
                  <a:pt x="48" y="64"/>
                </a:moveTo>
                <a:lnTo>
                  <a:pt x="48" y="64"/>
                </a:lnTo>
                <a:lnTo>
                  <a:pt x="46" y="64"/>
                </a:lnTo>
                <a:lnTo>
                  <a:pt x="45" y="63"/>
                </a:lnTo>
                <a:lnTo>
                  <a:pt x="43" y="62"/>
                </a:lnTo>
                <a:lnTo>
                  <a:pt x="43" y="59"/>
                </a:lnTo>
                <a:lnTo>
                  <a:pt x="43" y="57"/>
                </a:lnTo>
                <a:lnTo>
                  <a:pt x="45" y="56"/>
                </a:lnTo>
                <a:lnTo>
                  <a:pt x="46" y="55"/>
                </a:lnTo>
                <a:lnTo>
                  <a:pt x="48" y="55"/>
                </a:lnTo>
                <a:lnTo>
                  <a:pt x="51" y="55"/>
                </a:lnTo>
                <a:lnTo>
                  <a:pt x="52" y="56"/>
                </a:lnTo>
                <a:lnTo>
                  <a:pt x="53" y="57"/>
                </a:lnTo>
                <a:lnTo>
                  <a:pt x="53" y="59"/>
                </a:lnTo>
                <a:lnTo>
                  <a:pt x="53" y="62"/>
                </a:lnTo>
                <a:lnTo>
                  <a:pt x="52" y="63"/>
                </a:lnTo>
                <a:lnTo>
                  <a:pt x="51" y="64"/>
                </a:lnTo>
                <a:lnTo>
                  <a:pt x="48" y="64"/>
                </a:lnTo>
                <a:close/>
                <a:moveTo>
                  <a:pt x="48" y="50"/>
                </a:moveTo>
                <a:lnTo>
                  <a:pt x="48" y="50"/>
                </a:lnTo>
                <a:lnTo>
                  <a:pt x="46" y="50"/>
                </a:lnTo>
                <a:lnTo>
                  <a:pt x="45" y="48"/>
                </a:lnTo>
                <a:lnTo>
                  <a:pt x="43" y="47"/>
                </a:lnTo>
                <a:lnTo>
                  <a:pt x="43" y="45"/>
                </a:lnTo>
                <a:lnTo>
                  <a:pt x="43" y="42"/>
                </a:lnTo>
                <a:lnTo>
                  <a:pt x="45" y="41"/>
                </a:lnTo>
                <a:lnTo>
                  <a:pt x="46" y="40"/>
                </a:lnTo>
                <a:lnTo>
                  <a:pt x="48" y="40"/>
                </a:lnTo>
                <a:lnTo>
                  <a:pt x="51" y="40"/>
                </a:lnTo>
                <a:lnTo>
                  <a:pt x="52" y="41"/>
                </a:lnTo>
                <a:lnTo>
                  <a:pt x="53" y="42"/>
                </a:lnTo>
                <a:lnTo>
                  <a:pt x="53" y="45"/>
                </a:lnTo>
                <a:lnTo>
                  <a:pt x="53" y="47"/>
                </a:lnTo>
                <a:lnTo>
                  <a:pt x="52" y="48"/>
                </a:lnTo>
                <a:lnTo>
                  <a:pt x="51" y="50"/>
                </a:lnTo>
                <a:lnTo>
                  <a:pt x="48" y="50"/>
                </a:lnTo>
                <a:close/>
                <a:moveTo>
                  <a:pt x="63" y="64"/>
                </a:moveTo>
                <a:lnTo>
                  <a:pt x="63" y="64"/>
                </a:lnTo>
                <a:lnTo>
                  <a:pt x="61" y="64"/>
                </a:lnTo>
                <a:lnTo>
                  <a:pt x="59" y="63"/>
                </a:lnTo>
                <a:lnTo>
                  <a:pt x="58" y="62"/>
                </a:lnTo>
                <a:lnTo>
                  <a:pt x="58" y="59"/>
                </a:lnTo>
                <a:lnTo>
                  <a:pt x="58" y="57"/>
                </a:lnTo>
                <a:lnTo>
                  <a:pt x="59" y="56"/>
                </a:lnTo>
                <a:lnTo>
                  <a:pt x="61" y="55"/>
                </a:lnTo>
                <a:lnTo>
                  <a:pt x="63" y="55"/>
                </a:lnTo>
                <a:lnTo>
                  <a:pt x="65" y="55"/>
                </a:lnTo>
                <a:lnTo>
                  <a:pt x="67" y="56"/>
                </a:lnTo>
                <a:lnTo>
                  <a:pt x="68" y="57"/>
                </a:lnTo>
                <a:lnTo>
                  <a:pt x="68" y="59"/>
                </a:lnTo>
                <a:lnTo>
                  <a:pt x="68" y="62"/>
                </a:lnTo>
                <a:lnTo>
                  <a:pt x="67" y="63"/>
                </a:lnTo>
                <a:lnTo>
                  <a:pt x="65" y="64"/>
                </a:lnTo>
                <a:lnTo>
                  <a:pt x="63" y="64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9" y="48"/>
                </a:lnTo>
                <a:lnTo>
                  <a:pt x="58" y="47"/>
                </a:lnTo>
                <a:lnTo>
                  <a:pt x="58" y="45"/>
                </a:lnTo>
                <a:lnTo>
                  <a:pt x="58" y="42"/>
                </a:lnTo>
                <a:lnTo>
                  <a:pt x="59" y="41"/>
                </a:lnTo>
                <a:lnTo>
                  <a:pt x="61" y="40"/>
                </a:lnTo>
                <a:lnTo>
                  <a:pt x="63" y="40"/>
                </a:lnTo>
                <a:lnTo>
                  <a:pt x="65" y="40"/>
                </a:lnTo>
                <a:lnTo>
                  <a:pt x="67" y="41"/>
                </a:lnTo>
                <a:lnTo>
                  <a:pt x="68" y="42"/>
                </a:lnTo>
                <a:lnTo>
                  <a:pt x="68" y="45"/>
                </a:lnTo>
                <a:lnTo>
                  <a:pt x="68" y="47"/>
                </a:lnTo>
                <a:lnTo>
                  <a:pt x="67" y="48"/>
                </a:lnTo>
                <a:lnTo>
                  <a:pt x="65" y="50"/>
                </a:lnTo>
                <a:lnTo>
                  <a:pt x="63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402">
            <a:extLst>
              <a:ext uri="{FF2B5EF4-FFF2-40B4-BE49-F238E27FC236}">
                <a16:creationId xmlns:a16="http://schemas.microsoft.com/office/drawing/2014/main" id="{364A4BAC-0F29-4EE9-9B81-01D9847C03A8}"/>
              </a:ext>
            </a:extLst>
          </p:cNvPr>
          <p:cNvSpPr>
            <a:spLocks/>
          </p:cNvSpPr>
          <p:nvPr/>
        </p:nvSpPr>
        <p:spPr bwMode="auto">
          <a:xfrm>
            <a:off x="7653867" y="2815167"/>
            <a:ext cx="198967" cy="46567"/>
          </a:xfrm>
          <a:custGeom>
            <a:avLst/>
            <a:gdLst>
              <a:gd name="T0" fmla="*/ 142136 w 99"/>
              <a:gd name="T1" fmla="*/ 0 h 25"/>
              <a:gd name="T2" fmla="*/ 7560 w 99"/>
              <a:gd name="T3" fmla="*/ 0 h 25"/>
              <a:gd name="T4" fmla="*/ 7560 w 99"/>
              <a:gd name="T5" fmla="*/ 0 h 25"/>
              <a:gd name="T6" fmla="*/ 3024 w 99"/>
              <a:gd name="T7" fmla="*/ 0 h 25"/>
              <a:gd name="T8" fmla="*/ 1512 w 99"/>
              <a:gd name="T9" fmla="*/ 1452 h 25"/>
              <a:gd name="T10" fmla="*/ 0 w 99"/>
              <a:gd name="T11" fmla="*/ 4355 h 25"/>
              <a:gd name="T12" fmla="*/ 0 w 99"/>
              <a:gd name="T13" fmla="*/ 7258 h 25"/>
              <a:gd name="T14" fmla="*/ 0 w 99"/>
              <a:gd name="T15" fmla="*/ 29032 h 25"/>
              <a:gd name="T16" fmla="*/ 0 w 99"/>
              <a:gd name="T17" fmla="*/ 29032 h 25"/>
              <a:gd name="T18" fmla="*/ 0 w 99"/>
              <a:gd name="T19" fmla="*/ 31935 h 25"/>
              <a:gd name="T20" fmla="*/ 1512 w 99"/>
              <a:gd name="T21" fmla="*/ 34838 h 25"/>
              <a:gd name="T22" fmla="*/ 3024 w 99"/>
              <a:gd name="T23" fmla="*/ 36290 h 25"/>
              <a:gd name="T24" fmla="*/ 7560 w 99"/>
              <a:gd name="T25" fmla="*/ 36290 h 25"/>
              <a:gd name="T26" fmla="*/ 142136 w 99"/>
              <a:gd name="T27" fmla="*/ 36290 h 25"/>
              <a:gd name="T28" fmla="*/ 142136 w 99"/>
              <a:gd name="T29" fmla="*/ 36290 h 25"/>
              <a:gd name="T30" fmla="*/ 145160 w 99"/>
              <a:gd name="T31" fmla="*/ 36290 h 25"/>
              <a:gd name="T32" fmla="*/ 146672 w 99"/>
              <a:gd name="T33" fmla="*/ 34838 h 25"/>
              <a:gd name="T34" fmla="*/ 149696 w 99"/>
              <a:gd name="T35" fmla="*/ 31935 h 25"/>
              <a:gd name="T36" fmla="*/ 149696 w 99"/>
              <a:gd name="T37" fmla="*/ 29032 h 25"/>
              <a:gd name="T38" fmla="*/ 149696 w 99"/>
              <a:gd name="T39" fmla="*/ 7258 h 25"/>
              <a:gd name="T40" fmla="*/ 149696 w 99"/>
              <a:gd name="T41" fmla="*/ 7258 h 25"/>
              <a:gd name="T42" fmla="*/ 149696 w 99"/>
              <a:gd name="T43" fmla="*/ 4355 h 25"/>
              <a:gd name="T44" fmla="*/ 146672 w 99"/>
              <a:gd name="T45" fmla="*/ 1452 h 25"/>
              <a:gd name="T46" fmla="*/ 145160 w 99"/>
              <a:gd name="T47" fmla="*/ 0 h 25"/>
              <a:gd name="T48" fmla="*/ 142136 w 99"/>
              <a:gd name="T49" fmla="*/ 0 h 25"/>
              <a:gd name="T50" fmla="*/ 142136 w 9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25">
                <a:moveTo>
                  <a:pt x="9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94" y="25"/>
                </a:lnTo>
                <a:lnTo>
                  <a:pt x="96" y="25"/>
                </a:lnTo>
                <a:lnTo>
                  <a:pt x="97" y="24"/>
                </a:lnTo>
                <a:lnTo>
                  <a:pt x="99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403">
            <a:extLst>
              <a:ext uri="{FF2B5EF4-FFF2-40B4-BE49-F238E27FC236}">
                <a16:creationId xmlns:a16="http://schemas.microsoft.com/office/drawing/2014/main" id="{0276F9D7-E000-4177-A1C3-09DC5FE9817C}"/>
              </a:ext>
            </a:extLst>
          </p:cNvPr>
          <p:cNvSpPr>
            <a:spLocks/>
          </p:cNvSpPr>
          <p:nvPr/>
        </p:nvSpPr>
        <p:spPr bwMode="auto">
          <a:xfrm>
            <a:off x="9702801" y="2796118"/>
            <a:ext cx="80433" cy="78316"/>
          </a:xfrm>
          <a:custGeom>
            <a:avLst/>
            <a:gdLst>
              <a:gd name="T0" fmla="*/ 36857 w 40"/>
              <a:gd name="T1" fmla="*/ 22114 h 40"/>
              <a:gd name="T2" fmla="*/ 36857 w 40"/>
              <a:gd name="T3" fmla="*/ 0 h 40"/>
              <a:gd name="T4" fmla="*/ 22114 w 40"/>
              <a:gd name="T5" fmla="*/ 0 h 40"/>
              <a:gd name="T6" fmla="*/ 22114 w 40"/>
              <a:gd name="T7" fmla="*/ 22114 h 40"/>
              <a:gd name="T8" fmla="*/ 0 w 40"/>
              <a:gd name="T9" fmla="*/ 22114 h 40"/>
              <a:gd name="T10" fmla="*/ 0 w 40"/>
              <a:gd name="T11" fmla="*/ 36857 h 40"/>
              <a:gd name="T12" fmla="*/ 22114 w 40"/>
              <a:gd name="T13" fmla="*/ 36857 h 40"/>
              <a:gd name="T14" fmla="*/ 22114 w 40"/>
              <a:gd name="T15" fmla="*/ 58971 h 40"/>
              <a:gd name="T16" fmla="*/ 36857 w 40"/>
              <a:gd name="T17" fmla="*/ 58971 h 40"/>
              <a:gd name="T18" fmla="*/ 36857 w 40"/>
              <a:gd name="T19" fmla="*/ 36857 h 40"/>
              <a:gd name="T20" fmla="*/ 58971 w 40"/>
              <a:gd name="T21" fmla="*/ 36857 h 40"/>
              <a:gd name="T22" fmla="*/ 58971 w 40"/>
              <a:gd name="T23" fmla="*/ 22114 h 40"/>
              <a:gd name="T24" fmla="*/ 36857 w 40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404">
            <a:extLst>
              <a:ext uri="{FF2B5EF4-FFF2-40B4-BE49-F238E27FC236}">
                <a16:creationId xmlns:a16="http://schemas.microsoft.com/office/drawing/2014/main" id="{1A3E38F5-6F31-493C-BC73-D3674B87DF53}"/>
              </a:ext>
            </a:extLst>
          </p:cNvPr>
          <p:cNvSpPr>
            <a:spLocks/>
          </p:cNvSpPr>
          <p:nvPr/>
        </p:nvSpPr>
        <p:spPr bwMode="auto">
          <a:xfrm>
            <a:off x="9546167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3991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7358 w 99"/>
              <a:gd name="T11" fmla="*/ 48386 h 42"/>
              <a:gd name="T12" fmla="*/ 43850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405">
            <a:extLst>
              <a:ext uri="{FF2B5EF4-FFF2-40B4-BE49-F238E27FC236}">
                <a16:creationId xmlns:a16="http://schemas.microsoft.com/office/drawing/2014/main" id="{03719FE5-0BF2-46E9-ACE3-B7CF615E0A9A}"/>
              </a:ext>
            </a:extLst>
          </p:cNvPr>
          <p:cNvSpPr>
            <a:spLocks/>
          </p:cNvSpPr>
          <p:nvPr/>
        </p:nvSpPr>
        <p:spPr bwMode="auto">
          <a:xfrm>
            <a:off x="9558867" y="2734734"/>
            <a:ext cx="169333" cy="80433"/>
          </a:xfrm>
          <a:custGeom>
            <a:avLst/>
            <a:gdLst>
              <a:gd name="T0" fmla="*/ 127014 w 83"/>
              <a:gd name="T1" fmla="*/ 0 h 39"/>
              <a:gd name="T2" fmla="*/ 0 w 83"/>
              <a:gd name="T3" fmla="*/ 0 h 39"/>
              <a:gd name="T4" fmla="*/ 10712 w 83"/>
              <a:gd name="T5" fmla="*/ 52923 h 39"/>
              <a:gd name="T6" fmla="*/ 10712 w 83"/>
              <a:gd name="T7" fmla="*/ 52923 h 39"/>
              <a:gd name="T8" fmla="*/ 12242 w 83"/>
              <a:gd name="T9" fmla="*/ 57459 h 39"/>
              <a:gd name="T10" fmla="*/ 18363 w 83"/>
              <a:gd name="T11" fmla="*/ 58971 h 39"/>
              <a:gd name="T12" fmla="*/ 96408 w 83"/>
              <a:gd name="T13" fmla="*/ 58971 h 39"/>
              <a:gd name="T14" fmla="*/ 96408 w 83"/>
              <a:gd name="T15" fmla="*/ 58971 h 39"/>
              <a:gd name="T16" fmla="*/ 99469 w 83"/>
              <a:gd name="T17" fmla="*/ 51411 h 39"/>
              <a:gd name="T18" fmla="*/ 105590 w 83"/>
              <a:gd name="T19" fmla="*/ 43850 h 39"/>
              <a:gd name="T20" fmla="*/ 113241 w 83"/>
              <a:gd name="T21" fmla="*/ 36290 h 39"/>
              <a:gd name="T22" fmla="*/ 120893 w 83"/>
              <a:gd name="T23" fmla="*/ 33266 h 39"/>
              <a:gd name="T24" fmla="*/ 127014 w 83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3" h="39">
                <a:moveTo>
                  <a:pt x="83" y="0"/>
                </a:moveTo>
                <a:lnTo>
                  <a:pt x="0" y="0"/>
                </a:ln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63" y="39"/>
                </a:lnTo>
                <a:lnTo>
                  <a:pt x="65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406">
            <a:extLst>
              <a:ext uri="{FF2B5EF4-FFF2-40B4-BE49-F238E27FC236}">
                <a16:creationId xmlns:a16="http://schemas.microsoft.com/office/drawing/2014/main" id="{6C0BAD0D-D975-46B5-A96B-E2C74543BB8D}"/>
              </a:ext>
            </a:extLst>
          </p:cNvPr>
          <p:cNvSpPr>
            <a:spLocks/>
          </p:cNvSpPr>
          <p:nvPr/>
        </p:nvSpPr>
        <p:spPr bwMode="auto">
          <a:xfrm>
            <a:off x="10024534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2479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5846 w 99"/>
              <a:gd name="T11" fmla="*/ 48386 h 42"/>
              <a:gd name="T12" fmla="*/ 42338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407">
            <a:extLst>
              <a:ext uri="{FF2B5EF4-FFF2-40B4-BE49-F238E27FC236}">
                <a16:creationId xmlns:a16="http://schemas.microsoft.com/office/drawing/2014/main" id="{012EAF80-535C-4F44-99B6-40C94FFAF88D}"/>
              </a:ext>
            </a:extLst>
          </p:cNvPr>
          <p:cNvSpPr>
            <a:spLocks/>
          </p:cNvSpPr>
          <p:nvPr/>
        </p:nvSpPr>
        <p:spPr bwMode="auto">
          <a:xfrm>
            <a:off x="10037234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2097 w 84"/>
              <a:gd name="T5" fmla="*/ 52923 h 39"/>
              <a:gd name="T6" fmla="*/ 12097 w 84"/>
              <a:gd name="T7" fmla="*/ 52923 h 39"/>
              <a:gd name="T8" fmla="*/ 13609 w 84"/>
              <a:gd name="T9" fmla="*/ 57459 h 39"/>
              <a:gd name="T10" fmla="*/ 19657 w 84"/>
              <a:gd name="T11" fmla="*/ 58971 h 39"/>
              <a:gd name="T12" fmla="*/ 104333 w 84"/>
              <a:gd name="T13" fmla="*/ 58971 h 39"/>
              <a:gd name="T14" fmla="*/ 104333 w 84"/>
              <a:gd name="T15" fmla="*/ 58971 h 39"/>
              <a:gd name="T16" fmla="*/ 110381 w 84"/>
              <a:gd name="T17" fmla="*/ 49899 h 39"/>
              <a:gd name="T18" fmla="*/ 117942 w 84"/>
              <a:gd name="T19" fmla="*/ 42338 h 39"/>
              <a:gd name="T20" fmla="*/ 127014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69" y="39"/>
                </a:lnTo>
                <a:lnTo>
                  <a:pt x="73" y="33"/>
                </a:lnTo>
                <a:lnTo>
                  <a:pt x="78" y="28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Rectangle 408">
            <a:extLst>
              <a:ext uri="{FF2B5EF4-FFF2-40B4-BE49-F238E27FC236}">
                <a16:creationId xmlns:a16="http://schemas.microsoft.com/office/drawing/2014/main" id="{EFD21690-2B2D-4E9E-BDB2-CAA34AD6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68" y="2825752"/>
            <a:ext cx="550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24" name="Freeform 410">
            <a:extLst>
              <a:ext uri="{FF2B5EF4-FFF2-40B4-BE49-F238E27FC236}">
                <a16:creationId xmlns:a16="http://schemas.microsoft.com/office/drawing/2014/main" id="{3AAC9B07-1AC4-4600-B4E0-CAEB13EAEC86}"/>
              </a:ext>
            </a:extLst>
          </p:cNvPr>
          <p:cNvSpPr>
            <a:spLocks/>
          </p:cNvSpPr>
          <p:nvPr/>
        </p:nvSpPr>
        <p:spPr bwMode="auto">
          <a:xfrm>
            <a:off x="10502901" y="2639484"/>
            <a:ext cx="192617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3323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411">
            <a:extLst>
              <a:ext uri="{FF2B5EF4-FFF2-40B4-BE49-F238E27FC236}">
                <a16:creationId xmlns:a16="http://schemas.microsoft.com/office/drawing/2014/main" id="{27757874-A269-4FA9-83DD-2B1EA1C4BF15}"/>
              </a:ext>
            </a:extLst>
          </p:cNvPr>
          <p:cNvSpPr>
            <a:spLocks/>
          </p:cNvSpPr>
          <p:nvPr/>
        </p:nvSpPr>
        <p:spPr bwMode="auto">
          <a:xfrm>
            <a:off x="10513484" y="2734734"/>
            <a:ext cx="169333" cy="80433"/>
          </a:xfrm>
          <a:custGeom>
            <a:avLst/>
            <a:gdLst>
              <a:gd name="T0" fmla="*/ 120966 w 84"/>
              <a:gd name="T1" fmla="*/ 31754 h 39"/>
              <a:gd name="T2" fmla="*/ 127014 w 84"/>
              <a:gd name="T3" fmla="*/ 0 h 39"/>
              <a:gd name="T4" fmla="*/ 0 w 84"/>
              <a:gd name="T5" fmla="*/ 0 h 39"/>
              <a:gd name="T6" fmla="*/ 12097 w 84"/>
              <a:gd name="T7" fmla="*/ 52923 h 39"/>
              <a:gd name="T8" fmla="*/ 12097 w 84"/>
              <a:gd name="T9" fmla="*/ 52923 h 39"/>
              <a:gd name="T10" fmla="*/ 13609 w 84"/>
              <a:gd name="T11" fmla="*/ 57459 h 39"/>
              <a:gd name="T12" fmla="*/ 19657 w 84"/>
              <a:gd name="T13" fmla="*/ 58971 h 39"/>
              <a:gd name="T14" fmla="*/ 87700 w 84"/>
              <a:gd name="T15" fmla="*/ 58971 h 39"/>
              <a:gd name="T16" fmla="*/ 87700 w 84"/>
              <a:gd name="T17" fmla="*/ 58971 h 39"/>
              <a:gd name="T18" fmla="*/ 93748 w 84"/>
              <a:gd name="T19" fmla="*/ 49899 h 39"/>
              <a:gd name="T20" fmla="*/ 101309 w 84"/>
              <a:gd name="T21" fmla="*/ 40826 h 39"/>
              <a:gd name="T22" fmla="*/ 110381 w 84"/>
              <a:gd name="T23" fmla="*/ 34778 h 39"/>
              <a:gd name="T24" fmla="*/ 120966 w 84"/>
              <a:gd name="T25" fmla="*/ 31754 h 39"/>
              <a:gd name="T26" fmla="*/ 120966 w 84"/>
              <a:gd name="T27" fmla="*/ 31754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39">
                <a:moveTo>
                  <a:pt x="80" y="21"/>
                </a:moveTo>
                <a:lnTo>
                  <a:pt x="84" y="0"/>
                </a:ln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58" y="39"/>
                </a:lnTo>
                <a:lnTo>
                  <a:pt x="62" y="33"/>
                </a:lnTo>
                <a:lnTo>
                  <a:pt x="67" y="27"/>
                </a:lnTo>
                <a:lnTo>
                  <a:pt x="73" y="23"/>
                </a:lnTo>
                <a:lnTo>
                  <a:pt x="8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412">
            <a:extLst>
              <a:ext uri="{FF2B5EF4-FFF2-40B4-BE49-F238E27FC236}">
                <a16:creationId xmlns:a16="http://schemas.microsoft.com/office/drawing/2014/main" id="{E66947EB-31DD-4920-B1F6-58C64F729B9A}"/>
              </a:ext>
            </a:extLst>
          </p:cNvPr>
          <p:cNvSpPr>
            <a:spLocks/>
          </p:cNvSpPr>
          <p:nvPr/>
        </p:nvSpPr>
        <p:spPr bwMode="auto">
          <a:xfrm>
            <a:off x="10640485" y="2796118"/>
            <a:ext cx="97367" cy="71967"/>
          </a:xfrm>
          <a:custGeom>
            <a:avLst/>
            <a:gdLst>
              <a:gd name="T0" fmla="*/ 61769 w 47"/>
              <a:gd name="T1" fmla="*/ 0 h 35"/>
              <a:gd name="T2" fmla="*/ 29340 w 47"/>
              <a:gd name="T3" fmla="*/ 31105 h 35"/>
              <a:gd name="T4" fmla="*/ 12354 w 47"/>
              <a:gd name="T5" fmla="*/ 13997 h 35"/>
              <a:gd name="T6" fmla="*/ 0 w 47"/>
              <a:gd name="T7" fmla="*/ 26439 h 35"/>
              <a:gd name="T8" fmla="*/ 29340 w 47"/>
              <a:gd name="T9" fmla="*/ 54434 h 35"/>
              <a:gd name="T10" fmla="*/ 72579 w 47"/>
              <a:gd name="T11" fmla="*/ 10887 h 35"/>
              <a:gd name="T12" fmla="*/ 61769 w 47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40" y="0"/>
                </a:moveTo>
                <a:lnTo>
                  <a:pt x="19" y="20"/>
                </a:lnTo>
                <a:lnTo>
                  <a:pt x="8" y="9"/>
                </a:lnTo>
                <a:lnTo>
                  <a:pt x="0" y="17"/>
                </a:lnTo>
                <a:lnTo>
                  <a:pt x="19" y="35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413">
            <a:extLst>
              <a:ext uri="{FF2B5EF4-FFF2-40B4-BE49-F238E27FC236}">
                <a16:creationId xmlns:a16="http://schemas.microsoft.com/office/drawing/2014/main" id="{01D3AAB9-304A-4D9B-AE00-DA8C36F02CF4}"/>
              </a:ext>
            </a:extLst>
          </p:cNvPr>
          <p:cNvSpPr>
            <a:spLocks/>
          </p:cNvSpPr>
          <p:nvPr/>
        </p:nvSpPr>
        <p:spPr bwMode="auto">
          <a:xfrm>
            <a:off x="10979151" y="2639484"/>
            <a:ext cx="194733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1842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414">
            <a:extLst>
              <a:ext uri="{FF2B5EF4-FFF2-40B4-BE49-F238E27FC236}">
                <a16:creationId xmlns:a16="http://schemas.microsoft.com/office/drawing/2014/main" id="{859F702C-02C9-41BC-B9FC-730E1ACDC5AD}"/>
              </a:ext>
            </a:extLst>
          </p:cNvPr>
          <p:cNvSpPr>
            <a:spLocks/>
          </p:cNvSpPr>
          <p:nvPr/>
        </p:nvSpPr>
        <p:spPr bwMode="auto">
          <a:xfrm>
            <a:off x="10991851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0585 w 84"/>
              <a:gd name="T5" fmla="*/ 52923 h 39"/>
              <a:gd name="T6" fmla="*/ 10585 w 84"/>
              <a:gd name="T7" fmla="*/ 52923 h 39"/>
              <a:gd name="T8" fmla="*/ 13609 w 84"/>
              <a:gd name="T9" fmla="*/ 57459 h 39"/>
              <a:gd name="T10" fmla="*/ 18145 w 84"/>
              <a:gd name="T11" fmla="*/ 58971 h 39"/>
              <a:gd name="T12" fmla="*/ 95261 w 84"/>
              <a:gd name="T13" fmla="*/ 58971 h 39"/>
              <a:gd name="T14" fmla="*/ 95261 w 84"/>
              <a:gd name="T15" fmla="*/ 58971 h 39"/>
              <a:gd name="T16" fmla="*/ 101309 w 84"/>
              <a:gd name="T17" fmla="*/ 51411 h 39"/>
              <a:gd name="T18" fmla="*/ 104333 w 84"/>
              <a:gd name="T19" fmla="*/ 43850 h 39"/>
              <a:gd name="T20" fmla="*/ 111893 w 84"/>
              <a:gd name="T21" fmla="*/ 36290 h 39"/>
              <a:gd name="T22" fmla="*/ 119454 w 84"/>
              <a:gd name="T23" fmla="*/ 33266 h 39"/>
              <a:gd name="T24" fmla="*/ 127014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7" y="35"/>
                </a:lnTo>
                <a:lnTo>
                  <a:pt x="9" y="38"/>
                </a:lnTo>
                <a:lnTo>
                  <a:pt x="12" y="39"/>
                </a:lnTo>
                <a:lnTo>
                  <a:pt x="63" y="39"/>
                </a:lnTo>
                <a:lnTo>
                  <a:pt x="67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415">
            <a:extLst>
              <a:ext uri="{FF2B5EF4-FFF2-40B4-BE49-F238E27FC236}">
                <a16:creationId xmlns:a16="http://schemas.microsoft.com/office/drawing/2014/main" id="{9D5D728A-716F-4F17-95FC-0331065C0463}"/>
              </a:ext>
            </a:extLst>
          </p:cNvPr>
          <p:cNvSpPr>
            <a:spLocks/>
          </p:cNvSpPr>
          <p:nvPr/>
        </p:nvSpPr>
        <p:spPr bwMode="auto">
          <a:xfrm>
            <a:off x="11137900" y="2796118"/>
            <a:ext cx="78317" cy="78316"/>
          </a:xfrm>
          <a:custGeom>
            <a:avLst/>
            <a:gdLst>
              <a:gd name="T0" fmla="*/ 58971 w 37"/>
              <a:gd name="T1" fmla="*/ 11157 h 37"/>
              <a:gd name="T2" fmla="*/ 46221 w 37"/>
              <a:gd name="T3" fmla="*/ 0 h 37"/>
              <a:gd name="T4" fmla="*/ 28689 w 37"/>
              <a:gd name="T5" fmla="*/ 17532 h 37"/>
              <a:gd name="T6" fmla="*/ 11157 w 37"/>
              <a:gd name="T7" fmla="*/ 0 h 37"/>
              <a:gd name="T8" fmla="*/ 0 w 37"/>
              <a:gd name="T9" fmla="*/ 11157 h 37"/>
              <a:gd name="T10" fmla="*/ 17532 w 37"/>
              <a:gd name="T11" fmla="*/ 28689 h 37"/>
              <a:gd name="T12" fmla="*/ 0 w 37"/>
              <a:gd name="T13" fmla="*/ 46221 h 37"/>
              <a:gd name="T14" fmla="*/ 11157 w 37"/>
              <a:gd name="T15" fmla="*/ 58971 h 37"/>
              <a:gd name="T16" fmla="*/ 28689 w 37"/>
              <a:gd name="T17" fmla="*/ 39845 h 37"/>
              <a:gd name="T18" fmla="*/ 46221 w 37"/>
              <a:gd name="T19" fmla="*/ 58971 h 37"/>
              <a:gd name="T20" fmla="*/ 58971 w 37"/>
              <a:gd name="T21" fmla="*/ 46221 h 37"/>
              <a:gd name="T22" fmla="*/ 41439 w 37"/>
              <a:gd name="T23" fmla="*/ 28689 h 37"/>
              <a:gd name="T24" fmla="*/ 58971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5"/>
                </a:lnTo>
                <a:lnTo>
                  <a:pt x="29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416">
            <a:extLst>
              <a:ext uri="{FF2B5EF4-FFF2-40B4-BE49-F238E27FC236}">
                <a16:creationId xmlns:a16="http://schemas.microsoft.com/office/drawing/2014/main" id="{A2E3C23C-D54A-407C-88CC-1D4D04FDEB67}"/>
              </a:ext>
            </a:extLst>
          </p:cNvPr>
          <p:cNvSpPr>
            <a:spLocks noEditPoints="1"/>
          </p:cNvSpPr>
          <p:nvPr/>
        </p:nvSpPr>
        <p:spPr bwMode="auto">
          <a:xfrm>
            <a:off x="8113184" y="2656417"/>
            <a:ext cx="234949" cy="201083"/>
          </a:xfrm>
          <a:custGeom>
            <a:avLst/>
            <a:gdLst>
              <a:gd name="T0" fmla="*/ 88457 w 118"/>
              <a:gd name="T1" fmla="*/ 0 h 99"/>
              <a:gd name="T2" fmla="*/ 79461 w 118"/>
              <a:gd name="T3" fmla="*/ 3024 h 99"/>
              <a:gd name="T4" fmla="*/ 67467 w 118"/>
              <a:gd name="T5" fmla="*/ 13609 h 99"/>
              <a:gd name="T6" fmla="*/ 65968 w 118"/>
              <a:gd name="T7" fmla="*/ 89213 h 99"/>
              <a:gd name="T8" fmla="*/ 103449 w 118"/>
              <a:gd name="T9" fmla="*/ 89213 h 99"/>
              <a:gd name="T10" fmla="*/ 112445 w 118"/>
              <a:gd name="T11" fmla="*/ 92237 h 99"/>
              <a:gd name="T12" fmla="*/ 122940 w 118"/>
              <a:gd name="T13" fmla="*/ 104334 h 99"/>
              <a:gd name="T14" fmla="*/ 125938 w 118"/>
              <a:gd name="T15" fmla="*/ 127015 h 99"/>
              <a:gd name="T16" fmla="*/ 121440 w 118"/>
              <a:gd name="T17" fmla="*/ 127015 h 99"/>
              <a:gd name="T18" fmla="*/ 118442 w 118"/>
              <a:gd name="T19" fmla="*/ 119454 h 99"/>
              <a:gd name="T20" fmla="*/ 116942 w 118"/>
              <a:gd name="T21" fmla="*/ 111894 h 99"/>
              <a:gd name="T22" fmla="*/ 103449 w 118"/>
              <a:gd name="T23" fmla="*/ 99797 h 99"/>
              <a:gd name="T24" fmla="*/ 37482 w 118"/>
              <a:gd name="T25" fmla="*/ 96773 h 99"/>
              <a:gd name="T26" fmla="*/ 26987 w 118"/>
              <a:gd name="T27" fmla="*/ 99797 h 99"/>
              <a:gd name="T28" fmla="*/ 11994 w 118"/>
              <a:gd name="T29" fmla="*/ 110382 h 99"/>
              <a:gd name="T30" fmla="*/ 1499 w 118"/>
              <a:gd name="T31" fmla="*/ 133063 h 99"/>
              <a:gd name="T32" fmla="*/ 0 w 118"/>
              <a:gd name="T33" fmla="*/ 140624 h 99"/>
              <a:gd name="T34" fmla="*/ 1499 w 118"/>
              <a:gd name="T35" fmla="*/ 148184 h 99"/>
              <a:gd name="T36" fmla="*/ 2999 w 118"/>
              <a:gd name="T37" fmla="*/ 149696 h 99"/>
              <a:gd name="T38" fmla="*/ 65968 w 118"/>
              <a:gd name="T39" fmla="*/ 149696 h 99"/>
              <a:gd name="T40" fmla="*/ 70465 w 118"/>
              <a:gd name="T41" fmla="*/ 149696 h 99"/>
              <a:gd name="T42" fmla="*/ 73464 w 118"/>
              <a:gd name="T43" fmla="*/ 145160 h 99"/>
              <a:gd name="T44" fmla="*/ 125938 w 118"/>
              <a:gd name="T45" fmla="*/ 142136 h 99"/>
              <a:gd name="T46" fmla="*/ 134934 w 118"/>
              <a:gd name="T47" fmla="*/ 140624 h 99"/>
              <a:gd name="T48" fmla="*/ 145428 w 118"/>
              <a:gd name="T49" fmla="*/ 128527 h 99"/>
              <a:gd name="T50" fmla="*/ 148427 w 118"/>
              <a:gd name="T51" fmla="*/ 52923 h 99"/>
              <a:gd name="T52" fmla="*/ 169417 w 118"/>
              <a:gd name="T53" fmla="*/ 52923 h 99"/>
              <a:gd name="T54" fmla="*/ 175414 w 118"/>
              <a:gd name="T55" fmla="*/ 51411 h 99"/>
              <a:gd name="T56" fmla="*/ 176913 w 118"/>
              <a:gd name="T57" fmla="*/ 45362 h 99"/>
              <a:gd name="T58" fmla="*/ 176913 w 118"/>
              <a:gd name="T59" fmla="*/ 22681 h 99"/>
              <a:gd name="T60" fmla="*/ 169417 w 118"/>
              <a:gd name="T61" fmla="*/ 7560 h 99"/>
              <a:gd name="T62" fmla="*/ 154424 w 118"/>
              <a:gd name="T63" fmla="*/ 0 h 99"/>
              <a:gd name="T64" fmla="*/ 74963 w 118"/>
              <a:gd name="T65" fmla="*/ 127015 h 99"/>
              <a:gd name="T66" fmla="*/ 79461 w 118"/>
              <a:gd name="T67" fmla="*/ 120966 h 99"/>
              <a:gd name="T68" fmla="*/ 88457 w 118"/>
              <a:gd name="T69" fmla="*/ 113406 h 99"/>
              <a:gd name="T70" fmla="*/ 95953 w 118"/>
              <a:gd name="T71" fmla="*/ 111894 h 99"/>
              <a:gd name="T72" fmla="*/ 103449 w 118"/>
              <a:gd name="T73" fmla="*/ 119454 h 99"/>
              <a:gd name="T74" fmla="*/ 104948 w 118"/>
              <a:gd name="T75" fmla="*/ 127015 h 99"/>
              <a:gd name="T76" fmla="*/ 133434 w 118"/>
              <a:gd name="T77" fmla="*/ 83164 h 99"/>
              <a:gd name="T78" fmla="*/ 80960 w 118"/>
              <a:gd name="T79" fmla="*/ 68044 h 99"/>
              <a:gd name="T80" fmla="*/ 133434 w 118"/>
              <a:gd name="T81" fmla="*/ 83164 h 99"/>
              <a:gd name="T82" fmla="*/ 80960 w 118"/>
              <a:gd name="T83" fmla="*/ 60483 h 99"/>
              <a:gd name="T84" fmla="*/ 133434 w 118"/>
              <a:gd name="T85" fmla="*/ 45362 h 99"/>
              <a:gd name="T86" fmla="*/ 133434 w 118"/>
              <a:gd name="T87" fmla="*/ 37802 h 99"/>
              <a:gd name="T88" fmla="*/ 80960 w 118"/>
              <a:gd name="T89" fmla="*/ 22681 h 99"/>
              <a:gd name="T90" fmla="*/ 133434 w 118"/>
              <a:gd name="T91" fmla="*/ 37802 h 99"/>
              <a:gd name="T92" fmla="*/ 148427 w 118"/>
              <a:gd name="T93" fmla="*/ 37802 h 99"/>
              <a:gd name="T94" fmla="*/ 148427 w 118"/>
              <a:gd name="T95" fmla="*/ 22681 h 99"/>
              <a:gd name="T96" fmla="*/ 149926 w 118"/>
              <a:gd name="T97" fmla="*/ 16633 h 99"/>
              <a:gd name="T98" fmla="*/ 154424 w 118"/>
              <a:gd name="T99" fmla="*/ 15121 h 99"/>
              <a:gd name="T100" fmla="*/ 158922 w 118"/>
              <a:gd name="T101" fmla="*/ 15121 h 99"/>
              <a:gd name="T102" fmla="*/ 161920 w 118"/>
              <a:gd name="T103" fmla="*/ 19657 h 99"/>
              <a:gd name="T104" fmla="*/ 161920 w 118"/>
              <a:gd name="T105" fmla="*/ 3780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03" y="0"/>
                </a:moveTo>
                <a:lnTo>
                  <a:pt x="59" y="0"/>
                </a:lnTo>
                <a:lnTo>
                  <a:pt x="53" y="2"/>
                </a:lnTo>
                <a:lnTo>
                  <a:pt x="49" y="5"/>
                </a:lnTo>
                <a:lnTo>
                  <a:pt x="45" y="9"/>
                </a:lnTo>
                <a:lnTo>
                  <a:pt x="44" y="15"/>
                </a:lnTo>
                <a:lnTo>
                  <a:pt x="44" y="59"/>
                </a:lnTo>
                <a:lnTo>
                  <a:pt x="69" y="59"/>
                </a:lnTo>
                <a:lnTo>
                  <a:pt x="73" y="59"/>
                </a:lnTo>
                <a:lnTo>
                  <a:pt x="75" y="61"/>
                </a:lnTo>
                <a:lnTo>
                  <a:pt x="80" y="64"/>
                </a:lnTo>
                <a:lnTo>
                  <a:pt x="82" y="69"/>
                </a:lnTo>
                <a:lnTo>
                  <a:pt x="84" y="74"/>
                </a:lnTo>
                <a:lnTo>
                  <a:pt x="84" y="84"/>
                </a:lnTo>
                <a:lnTo>
                  <a:pt x="81" y="84"/>
                </a:lnTo>
                <a:lnTo>
                  <a:pt x="80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4" y="64"/>
                </a:lnTo>
                <a:lnTo>
                  <a:pt x="25" y="64"/>
                </a:lnTo>
                <a:lnTo>
                  <a:pt x="18" y="66"/>
                </a:lnTo>
                <a:lnTo>
                  <a:pt x="13" y="68"/>
                </a:lnTo>
                <a:lnTo>
                  <a:pt x="8" y="73"/>
                </a:lnTo>
                <a:lnTo>
                  <a:pt x="5" y="78"/>
                </a:lnTo>
                <a:lnTo>
                  <a:pt x="1" y="88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44" y="99"/>
                </a:lnTo>
                <a:lnTo>
                  <a:pt x="47" y="99"/>
                </a:lnTo>
                <a:lnTo>
                  <a:pt x="48" y="98"/>
                </a:lnTo>
                <a:lnTo>
                  <a:pt x="49" y="96"/>
                </a:lnTo>
                <a:lnTo>
                  <a:pt x="49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7" y="85"/>
                </a:lnTo>
                <a:lnTo>
                  <a:pt x="99" y="79"/>
                </a:lnTo>
                <a:lnTo>
                  <a:pt x="99" y="35"/>
                </a:lnTo>
                <a:lnTo>
                  <a:pt x="113" y="35"/>
                </a:lnTo>
                <a:lnTo>
                  <a:pt x="116" y="35"/>
                </a:lnTo>
                <a:lnTo>
                  <a:pt x="117" y="34"/>
                </a:lnTo>
                <a:lnTo>
                  <a:pt x="118" y="32"/>
                </a:lnTo>
                <a:lnTo>
                  <a:pt x="118" y="30"/>
                </a:lnTo>
                <a:lnTo>
                  <a:pt x="118" y="15"/>
                </a:lnTo>
                <a:lnTo>
                  <a:pt x="117" y="9"/>
                </a:lnTo>
                <a:lnTo>
                  <a:pt x="113" y="5"/>
                </a:lnTo>
                <a:lnTo>
                  <a:pt x="110" y="2"/>
                </a:lnTo>
                <a:lnTo>
                  <a:pt x="103" y="0"/>
                </a:lnTo>
                <a:close/>
                <a:moveTo>
                  <a:pt x="50" y="84"/>
                </a:moveTo>
                <a:lnTo>
                  <a:pt x="50" y="84"/>
                </a:lnTo>
                <a:lnTo>
                  <a:pt x="53" y="80"/>
                </a:lnTo>
                <a:lnTo>
                  <a:pt x="55" y="77"/>
                </a:lnTo>
                <a:lnTo>
                  <a:pt x="59" y="75"/>
                </a:lnTo>
                <a:lnTo>
                  <a:pt x="64" y="74"/>
                </a:lnTo>
                <a:lnTo>
                  <a:pt x="68" y="75"/>
                </a:lnTo>
                <a:lnTo>
                  <a:pt x="69" y="79"/>
                </a:lnTo>
                <a:lnTo>
                  <a:pt x="70" y="84"/>
                </a:lnTo>
                <a:lnTo>
                  <a:pt x="50" y="84"/>
                </a:lnTo>
                <a:close/>
                <a:moveTo>
                  <a:pt x="89" y="55"/>
                </a:moveTo>
                <a:lnTo>
                  <a:pt x="54" y="55"/>
                </a:lnTo>
                <a:lnTo>
                  <a:pt x="54" y="45"/>
                </a:lnTo>
                <a:lnTo>
                  <a:pt x="89" y="45"/>
                </a:lnTo>
                <a:lnTo>
                  <a:pt x="89" y="55"/>
                </a:lnTo>
                <a:close/>
                <a:moveTo>
                  <a:pt x="89" y="40"/>
                </a:moveTo>
                <a:lnTo>
                  <a:pt x="54" y="40"/>
                </a:lnTo>
                <a:lnTo>
                  <a:pt x="54" y="30"/>
                </a:lnTo>
                <a:lnTo>
                  <a:pt x="89" y="30"/>
                </a:lnTo>
                <a:lnTo>
                  <a:pt x="89" y="40"/>
                </a:lnTo>
                <a:close/>
                <a:moveTo>
                  <a:pt x="89" y="25"/>
                </a:moveTo>
                <a:lnTo>
                  <a:pt x="54" y="25"/>
                </a:lnTo>
                <a:lnTo>
                  <a:pt x="54" y="15"/>
                </a:lnTo>
                <a:lnTo>
                  <a:pt x="89" y="15"/>
                </a:lnTo>
                <a:lnTo>
                  <a:pt x="89" y="25"/>
                </a:lnTo>
                <a:close/>
                <a:moveTo>
                  <a:pt x="108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1" y="10"/>
                </a:lnTo>
                <a:lnTo>
                  <a:pt x="103" y="10"/>
                </a:lnTo>
                <a:lnTo>
                  <a:pt x="106" y="10"/>
                </a:lnTo>
                <a:lnTo>
                  <a:pt x="107" y="11"/>
                </a:lnTo>
                <a:lnTo>
                  <a:pt x="108" y="13"/>
                </a:lnTo>
                <a:lnTo>
                  <a:pt x="108" y="15"/>
                </a:lnTo>
                <a:lnTo>
                  <a:pt x="10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417">
            <a:extLst>
              <a:ext uri="{FF2B5EF4-FFF2-40B4-BE49-F238E27FC236}">
                <a16:creationId xmlns:a16="http://schemas.microsoft.com/office/drawing/2014/main" id="{8A7FEC9B-2053-4206-B749-35981048AC0C}"/>
              </a:ext>
            </a:extLst>
          </p:cNvPr>
          <p:cNvSpPr>
            <a:spLocks/>
          </p:cNvSpPr>
          <p:nvPr/>
        </p:nvSpPr>
        <p:spPr bwMode="auto">
          <a:xfrm>
            <a:off x="9086851" y="2669117"/>
            <a:ext cx="198967" cy="84667"/>
          </a:xfrm>
          <a:custGeom>
            <a:avLst/>
            <a:gdLst>
              <a:gd name="T0" fmla="*/ 149696 w 99"/>
              <a:gd name="T1" fmla="*/ 48386 h 42"/>
              <a:gd name="T2" fmla="*/ 123991 w 99"/>
              <a:gd name="T3" fmla="*/ 48386 h 42"/>
              <a:gd name="T4" fmla="*/ 95261 w 99"/>
              <a:gd name="T5" fmla="*/ 0 h 42"/>
              <a:gd name="T6" fmla="*/ 84677 w 99"/>
              <a:gd name="T7" fmla="*/ 7560 h 42"/>
              <a:gd name="T8" fmla="*/ 107358 w 99"/>
              <a:gd name="T9" fmla="*/ 48386 h 42"/>
              <a:gd name="T10" fmla="*/ 43850 w 99"/>
              <a:gd name="T11" fmla="*/ 48386 h 42"/>
              <a:gd name="T12" fmla="*/ 65019 w 99"/>
              <a:gd name="T13" fmla="*/ 7560 h 42"/>
              <a:gd name="T14" fmla="*/ 54435 w 99"/>
              <a:gd name="T15" fmla="*/ 0 h 42"/>
              <a:gd name="T16" fmla="*/ 27217 w 99"/>
              <a:gd name="T17" fmla="*/ 48386 h 42"/>
              <a:gd name="T18" fmla="*/ 0 w 99"/>
              <a:gd name="T19" fmla="*/ 48386 h 42"/>
              <a:gd name="T20" fmla="*/ 0 w 99"/>
              <a:gd name="T21" fmla="*/ 63506 h 42"/>
              <a:gd name="T22" fmla="*/ 149696 w 99"/>
              <a:gd name="T23" fmla="*/ 63506 h 42"/>
              <a:gd name="T24" fmla="*/ 149696 w 99"/>
              <a:gd name="T25" fmla="*/ 4838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32"/>
                </a:move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lnTo>
                  <a:pt x="9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418">
            <a:extLst>
              <a:ext uri="{FF2B5EF4-FFF2-40B4-BE49-F238E27FC236}">
                <a16:creationId xmlns:a16="http://schemas.microsoft.com/office/drawing/2014/main" id="{D2B5596F-9B67-4290-9861-7D729AB7DFCA}"/>
              </a:ext>
            </a:extLst>
          </p:cNvPr>
          <p:cNvSpPr>
            <a:spLocks/>
          </p:cNvSpPr>
          <p:nvPr/>
        </p:nvSpPr>
        <p:spPr bwMode="auto">
          <a:xfrm>
            <a:off x="9103785" y="2766485"/>
            <a:ext cx="171449" cy="78316"/>
          </a:xfrm>
          <a:custGeom>
            <a:avLst/>
            <a:gdLst>
              <a:gd name="T0" fmla="*/ 0 w 84"/>
              <a:gd name="T1" fmla="*/ 0 h 39"/>
              <a:gd name="T2" fmla="*/ 10585 w 84"/>
              <a:gd name="T3" fmla="*/ 52923 h 39"/>
              <a:gd name="T4" fmla="*/ 10585 w 84"/>
              <a:gd name="T5" fmla="*/ 52923 h 39"/>
              <a:gd name="T6" fmla="*/ 12097 w 84"/>
              <a:gd name="T7" fmla="*/ 57459 h 39"/>
              <a:gd name="T8" fmla="*/ 18145 w 84"/>
              <a:gd name="T9" fmla="*/ 58971 h 39"/>
              <a:gd name="T10" fmla="*/ 107357 w 84"/>
              <a:gd name="T11" fmla="*/ 58971 h 39"/>
              <a:gd name="T12" fmla="*/ 107357 w 84"/>
              <a:gd name="T13" fmla="*/ 58971 h 39"/>
              <a:gd name="T14" fmla="*/ 113405 w 84"/>
              <a:gd name="T15" fmla="*/ 57459 h 39"/>
              <a:gd name="T16" fmla="*/ 114917 w 84"/>
              <a:gd name="T17" fmla="*/ 52923 h 39"/>
              <a:gd name="T18" fmla="*/ 127014 w 84"/>
              <a:gd name="T19" fmla="*/ 0 h 39"/>
              <a:gd name="T20" fmla="*/ 0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71" y="39"/>
                </a:lnTo>
                <a:lnTo>
                  <a:pt x="75" y="38"/>
                </a:lnTo>
                <a:lnTo>
                  <a:pt x="76" y="35"/>
                </a:lnTo>
                <a:lnTo>
                  <a:pt x="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419">
            <a:extLst>
              <a:ext uri="{FF2B5EF4-FFF2-40B4-BE49-F238E27FC236}">
                <a16:creationId xmlns:a16="http://schemas.microsoft.com/office/drawing/2014/main" id="{44D2FC81-D031-46F8-9AFB-CD25EE63508F}"/>
              </a:ext>
            </a:extLst>
          </p:cNvPr>
          <p:cNvSpPr>
            <a:spLocks noEditPoints="1"/>
          </p:cNvSpPr>
          <p:nvPr/>
        </p:nvSpPr>
        <p:spPr bwMode="auto">
          <a:xfrm>
            <a:off x="100245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8966 w 118"/>
              <a:gd name="T3" fmla="*/ 1529 h 89"/>
              <a:gd name="T4" fmla="*/ 61470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3420 w 118"/>
              <a:gd name="T11" fmla="*/ 30581 h 89"/>
              <a:gd name="T12" fmla="*/ 110945 w 118"/>
              <a:gd name="T13" fmla="*/ 44343 h 89"/>
              <a:gd name="T14" fmla="*/ 1634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61470 w 118"/>
              <a:gd name="T21" fmla="*/ 96331 h 89"/>
              <a:gd name="T22" fmla="*/ 68966 w 118"/>
              <a:gd name="T23" fmla="*/ 103976 h 89"/>
              <a:gd name="T24" fmla="*/ 121440 w 118"/>
              <a:gd name="T25" fmla="*/ 105505 h 89"/>
              <a:gd name="T26" fmla="*/ 116942 w 118"/>
              <a:gd name="T27" fmla="*/ 116208 h 89"/>
              <a:gd name="T28" fmla="*/ 109446 w 118"/>
              <a:gd name="T29" fmla="*/ 120795 h 89"/>
              <a:gd name="T30" fmla="*/ 44978 w 118"/>
              <a:gd name="T31" fmla="*/ 100918 h 89"/>
              <a:gd name="T32" fmla="*/ 62969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5458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1950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1004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7482 w 118"/>
              <a:gd name="T61" fmla="*/ 44343 h 89"/>
              <a:gd name="T62" fmla="*/ 7496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7496 w 118"/>
              <a:gd name="T73" fmla="*/ 120795 h 89"/>
              <a:gd name="T74" fmla="*/ 37482 w 118"/>
              <a:gd name="T75" fmla="*/ 120795 h 89"/>
              <a:gd name="T76" fmla="*/ 53973 w 118"/>
              <a:gd name="T77" fmla="*/ 133028 h 89"/>
              <a:gd name="T78" fmla="*/ 55473 w 118"/>
              <a:gd name="T79" fmla="*/ 136086 h 89"/>
              <a:gd name="T80" fmla="*/ 109446 w 118"/>
              <a:gd name="T81" fmla="*/ 136086 h 89"/>
              <a:gd name="T82" fmla="*/ 113944 w 118"/>
              <a:gd name="T83" fmla="*/ 136086 h 89"/>
              <a:gd name="T84" fmla="*/ 125938 w 118"/>
              <a:gd name="T85" fmla="*/ 128441 h 89"/>
              <a:gd name="T86" fmla="*/ 136433 w 118"/>
              <a:gd name="T87" fmla="*/ 105505 h 89"/>
              <a:gd name="T88" fmla="*/ 163420 w 118"/>
              <a:gd name="T89" fmla="*/ 105505 h 89"/>
              <a:gd name="T90" fmla="*/ 173914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3914 w 118"/>
              <a:gd name="T97" fmla="*/ 3058 h 89"/>
              <a:gd name="T98" fmla="*/ 163420 w 118"/>
              <a:gd name="T99" fmla="*/ 0 h 89"/>
              <a:gd name="T100" fmla="*/ 29985 w 118"/>
              <a:gd name="T101" fmla="*/ 105505 h 89"/>
              <a:gd name="T102" fmla="*/ 14993 w 118"/>
              <a:gd name="T103" fmla="*/ 59633 h 89"/>
              <a:gd name="T104" fmla="*/ 29985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9" y="0"/>
                </a:moveTo>
                <a:lnTo>
                  <a:pt x="49" y="0"/>
                </a:lnTo>
                <a:lnTo>
                  <a:pt x="46" y="1"/>
                </a:lnTo>
                <a:lnTo>
                  <a:pt x="42" y="2"/>
                </a:lnTo>
                <a:lnTo>
                  <a:pt x="41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9" y="10"/>
                </a:lnTo>
                <a:lnTo>
                  <a:pt x="109" y="20"/>
                </a:lnTo>
                <a:lnTo>
                  <a:pt x="74" y="20"/>
                </a:lnTo>
                <a:lnTo>
                  <a:pt x="74" y="29"/>
                </a:lnTo>
                <a:lnTo>
                  <a:pt x="109" y="29"/>
                </a:lnTo>
                <a:lnTo>
                  <a:pt x="109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1" y="63"/>
                </a:lnTo>
                <a:lnTo>
                  <a:pt x="42" y="66"/>
                </a:lnTo>
                <a:lnTo>
                  <a:pt x="46" y="68"/>
                </a:lnTo>
                <a:lnTo>
                  <a:pt x="49" y="69"/>
                </a:lnTo>
                <a:lnTo>
                  <a:pt x="81" y="69"/>
                </a:lnTo>
                <a:lnTo>
                  <a:pt x="78" y="76"/>
                </a:lnTo>
                <a:lnTo>
                  <a:pt x="75" y="78"/>
                </a:lnTo>
                <a:lnTo>
                  <a:pt x="73" y="79"/>
                </a:lnTo>
                <a:lnTo>
                  <a:pt x="42" y="79"/>
                </a:lnTo>
                <a:lnTo>
                  <a:pt x="30" y="66"/>
                </a:lnTo>
                <a:lnTo>
                  <a:pt x="30" y="42"/>
                </a:lnTo>
                <a:lnTo>
                  <a:pt x="42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38"/>
                </a:lnTo>
                <a:lnTo>
                  <a:pt x="57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8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8" y="21"/>
                </a:lnTo>
                <a:lnTo>
                  <a:pt x="67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6" y="21"/>
                </a:lnTo>
                <a:lnTo>
                  <a:pt x="27" y="31"/>
                </a:lnTo>
                <a:lnTo>
                  <a:pt x="25" y="29"/>
                </a:lnTo>
                <a:lnTo>
                  <a:pt x="5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5" y="79"/>
                </a:lnTo>
                <a:lnTo>
                  <a:pt x="25" y="79"/>
                </a:lnTo>
                <a:lnTo>
                  <a:pt x="27" y="78"/>
                </a:lnTo>
                <a:lnTo>
                  <a:pt x="36" y="87"/>
                </a:lnTo>
                <a:lnTo>
                  <a:pt x="37" y="89"/>
                </a:lnTo>
                <a:lnTo>
                  <a:pt x="39" y="89"/>
                </a:lnTo>
                <a:lnTo>
                  <a:pt x="73" y="89"/>
                </a:lnTo>
                <a:lnTo>
                  <a:pt x="76" y="89"/>
                </a:lnTo>
                <a:lnTo>
                  <a:pt x="80" y="86"/>
                </a:lnTo>
                <a:lnTo>
                  <a:pt x="84" y="84"/>
                </a:lnTo>
                <a:lnTo>
                  <a:pt x="86" y="80"/>
                </a:lnTo>
                <a:lnTo>
                  <a:pt x="91" y="69"/>
                </a:lnTo>
                <a:lnTo>
                  <a:pt x="109" y="69"/>
                </a:lnTo>
                <a:lnTo>
                  <a:pt x="112" y="68"/>
                </a:lnTo>
                <a:lnTo>
                  <a:pt x="116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20" y="69"/>
                </a:moveTo>
                <a:lnTo>
                  <a:pt x="10" y="69"/>
                </a:lnTo>
                <a:lnTo>
                  <a:pt x="10" y="39"/>
                </a:lnTo>
                <a:lnTo>
                  <a:pt x="20" y="3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420">
            <a:extLst>
              <a:ext uri="{FF2B5EF4-FFF2-40B4-BE49-F238E27FC236}">
                <a16:creationId xmlns:a16="http://schemas.microsoft.com/office/drawing/2014/main" id="{2C895B6E-61EE-430D-90F0-CF1418255D91}"/>
              </a:ext>
            </a:extLst>
          </p:cNvPr>
          <p:cNvSpPr>
            <a:spLocks/>
          </p:cNvSpPr>
          <p:nvPr/>
        </p:nvSpPr>
        <p:spPr bwMode="auto">
          <a:xfrm>
            <a:off x="10640485" y="3213100"/>
            <a:ext cx="35983" cy="35984"/>
          </a:xfrm>
          <a:custGeom>
            <a:avLst/>
            <a:gdLst>
              <a:gd name="T0" fmla="*/ 13609 w 20"/>
              <a:gd name="T1" fmla="*/ 27217 h 20"/>
              <a:gd name="T2" fmla="*/ 13609 w 20"/>
              <a:gd name="T3" fmla="*/ 27217 h 20"/>
              <a:gd name="T4" fmla="*/ 17691 w 20"/>
              <a:gd name="T5" fmla="*/ 25856 h 20"/>
              <a:gd name="T6" fmla="*/ 23134 w 20"/>
              <a:gd name="T7" fmla="*/ 24495 h 20"/>
              <a:gd name="T8" fmla="*/ 24495 w 20"/>
              <a:gd name="T9" fmla="*/ 19052 h 20"/>
              <a:gd name="T10" fmla="*/ 27217 w 20"/>
              <a:gd name="T11" fmla="*/ 13609 h 20"/>
              <a:gd name="T12" fmla="*/ 27217 w 20"/>
              <a:gd name="T13" fmla="*/ 13609 h 20"/>
              <a:gd name="T14" fmla="*/ 24495 w 20"/>
              <a:gd name="T15" fmla="*/ 9526 h 20"/>
              <a:gd name="T16" fmla="*/ 23134 w 20"/>
              <a:gd name="T17" fmla="*/ 4083 h 20"/>
              <a:gd name="T18" fmla="*/ 17691 w 20"/>
              <a:gd name="T19" fmla="*/ 2722 h 20"/>
              <a:gd name="T20" fmla="*/ 13609 w 20"/>
              <a:gd name="T21" fmla="*/ 0 h 20"/>
              <a:gd name="T22" fmla="*/ 13609 w 20"/>
              <a:gd name="T23" fmla="*/ 0 h 20"/>
              <a:gd name="T24" fmla="*/ 8165 w 20"/>
              <a:gd name="T25" fmla="*/ 2722 h 20"/>
              <a:gd name="T26" fmla="*/ 2722 w 20"/>
              <a:gd name="T27" fmla="*/ 4083 h 20"/>
              <a:gd name="T28" fmla="*/ 1361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1361 w 20"/>
              <a:gd name="T35" fmla="*/ 19052 h 20"/>
              <a:gd name="T36" fmla="*/ 2722 w 20"/>
              <a:gd name="T37" fmla="*/ 24495 h 20"/>
              <a:gd name="T38" fmla="*/ 8165 w 20"/>
              <a:gd name="T39" fmla="*/ 25856 h 20"/>
              <a:gd name="T40" fmla="*/ 13609 w 20"/>
              <a:gd name="T41" fmla="*/ 27217 h 20"/>
              <a:gd name="T42" fmla="*/ 13609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8"/>
                </a:lnTo>
                <a:lnTo>
                  <a:pt x="18" y="14"/>
                </a:lnTo>
                <a:lnTo>
                  <a:pt x="20" y="10"/>
                </a:lnTo>
                <a:lnTo>
                  <a:pt x="18" y="7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8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421">
            <a:extLst>
              <a:ext uri="{FF2B5EF4-FFF2-40B4-BE49-F238E27FC236}">
                <a16:creationId xmlns:a16="http://schemas.microsoft.com/office/drawing/2014/main" id="{1E26CBBB-8356-4630-BC91-FBFF9FA22252}"/>
              </a:ext>
            </a:extLst>
          </p:cNvPr>
          <p:cNvSpPr>
            <a:spLocks noEditPoints="1"/>
          </p:cNvSpPr>
          <p:nvPr/>
        </p:nvSpPr>
        <p:spPr bwMode="auto">
          <a:xfrm>
            <a:off x="10502901" y="3122084"/>
            <a:ext cx="234951" cy="201083"/>
          </a:xfrm>
          <a:custGeom>
            <a:avLst/>
            <a:gdLst>
              <a:gd name="T0" fmla="*/ 158922 w 118"/>
              <a:gd name="T1" fmla="*/ 37802 h 99"/>
              <a:gd name="T2" fmla="*/ 137932 w 118"/>
              <a:gd name="T3" fmla="*/ 3024 h 99"/>
              <a:gd name="T4" fmla="*/ 134934 w 118"/>
              <a:gd name="T5" fmla="*/ 0 h 99"/>
              <a:gd name="T6" fmla="*/ 130436 w 118"/>
              <a:gd name="T7" fmla="*/ 0 h 99"/>
              <a:gd name="T8" fmla="*/ 79461 w 118"/>
              <a:gd name="T9" fmla="*/ 37802 h 99"/>
              <a:gd name="T10" fmla="*/ 130436 w 118"/>
              <a:gd name="T11" fmla="*/ 18145 h 99"/>
              <a:gd name="T12" fmla="*/ 110945 w 118"/>
              <a:gd name="T13" fmla="*/ 37802 h 99"/>
              <a:gd name="T14" fmla="*/ 161920 w 118"/>
              <a:gd name="T15" fmla="*/ 52923 h 99"/>
              <a:gd name="T16" fmla="*/ 73464 w 118"/>
              <a:gd name="T17" fmla="*/ 111894 h 99"/>
              <a:gd name="T18" fmla="*/ 58471 w 118"/>
              <a:gd name="T19" fmla="*/ 96773 h 99"/>
              <a:gd name="T20" fmla="*/ 58471 w 118"/>
              <a:gd name="T21" fmla="*/ 119454 h 99"/>
              <a:gd name="T22" fmla="*/ 61470 w 118"/>
              <a:gd name="T23" fmla="*/ 125503 h 99"/>
              <a:gd name="T24" fmla="*/ 65968 w 118"/>
              <a:gd name="T25" fmla="*/ 127015 h 99"/>
              <a:gd name="T26" fmla="*/ 116942 w 118"/>
              <a:gd name="T27" fmla="*/ 130039 h 99"/>
              <a:gd name="T28" fmla="*/ 112445 w 118"/>
              <a:gd name="T29" fmla="*/ 133063 h 99"/>
              <a:gd name="T30" fmla="*/ 62969 w 118"/>
              <a:gd name="T31" fmla="*/ 134575 h 99"/>
              <a:gd name="T32" fmla="*/ 43479 w 118"/>
              <a:gd name="T33" fmla="*/ 78628 h 99"/>
              <a:gd name="T34" fmla="*/ 88457 w 118"/>
              <a:gd name="T35" fmla="*/ 58971 h 99"/>
              <a:gd name="T36" fmla="*/ 88457 w 118"/>
              <a:gd name="T37" fmla="*/ 66532 h 99"/>
              <a:gd name="T38" fmla="*/ 86957 w 118"/>
              <a:gd name="T39" fmla="*/ 72580 h 99"/>
              <a:gd name="T40" fmla="*/ 80960 w 118"/>
              <a:gd name="T41" fmla="*/ 74092 h 99"/>
              <a:gd name="T42" fmla="*/ 65968 w 118"/>
              <a:gd name="T43" fmla="*/ 89213 h 99"/>
              <a:gd name="T44" fmla="*/ 80960 w 118"/>
              <a:gd name="T45" fmla="*/ 89213 h 99"/>
              <a:gd name="T46" fmla="*/ 95953 w 118"/>
              <a:gd name="T47" fmla="*/ 81652 h 99"/>
              <a:gd name="T48" fmla="*/ 103449 w 118"/>
              <a:gd name="T49" fmla="*/ 66532 h 99"/>
              <a:gd name="T50" fmla="*/ 103449 w 118"/>
              <a:gd name="T51" fmla="*/ 52923 h 99"/>
              <a:gd name="T52" fmla="*/ 101950 w 118"/>
              <a:gd name="T53" fmla="*/ 46875 h 99"/>
              <a:gd name="T54" fmla="*/ 95953 w 118"/>
              <a:gd name="T55" fmla="*/ 45362 h 99"/>
              <a:gd name="T56" fmla="*/ 58471 w 118"/>
              <a:gd name="T57" fmla="*/ 45362 h 99"/>
              <a:gd name="T58" fmla="*/ 53973 w 118"/>
              <a:gd name="T59" fmla="*/ 46875 h 99"/>
              <a:gd name="T60" fmla="*/ 40480 w 118"/>
              <a:gd name="T61" fmla="*/ 61995 h 99"/>
              <a:gd name="T62" fmla="*/ 7496 w 118"/>
              <a:gd name="T63" fmla="*/ 58971 h 99"/>
              <a:gd name="T64" fmla="*/ 2999 w 118"/>
              <a:gd name="T65" fmla="*/ 58971 h 99"/>
              <a:gd name="T66" fmla="*/ 0 w 118"/>
              <a:gd name="T67" fmla="*/ 63507 h 99"/>
              <a:gd name="T68" fmla="*/ 0 w 118"/>
              <a:gd name="T69" fmla="*/ 127015 h 99"/>
              <a:gd name="T70" fmla="*/ 0 w 118"/>
              <a:gd name="T71" fmla="*/ 130039 h 99"/>
              <a:gd name="T72" fmla="*/ 2999 w 118"/>
              <a:gd name="T73" fmla="*/ 134575 h 99"/>
              <a:gd name="T74" fmla="*/ 35982 w 118"/>
              <a:gd name="T75" fmla="*/ 134575 h 99"/>
              <a:gd name="T76" fmla="*/ 40480 w 118"/>
              <a:gd name="T77" fmla="*/ 133063 h 99"/>
              <a:gd name="T78" fmla="*/ 53973 w 118"/>
              <a:gd name="T79" fmla="*/ 146672 h 99"/>
              <a:gd name="T80" fmla="*/ 58471 w 118"/>
              <a:gd name="T81" fmla="*/ 149696 h 99"/>
              <a:gd name="T82" fmla="*/ 109446 w 118"/>
              <a:gd name="T83" fmla="*/ 149696 h 99"/>
              <a:gd name="T84" fmla="*/ 119941 w 118"/>
              <a:gd name="T85" fmla="*/ 145160 h 99"/>
              <a:gd name="T86" fmla="*/ 128937 w 118"/>
              <a:gd name="T87" fmla="*/ 136087 h 99"/>
              <a:gd name="T88" fmla="*/ 169417 w 118"/>
              <a:gd name="T89" fmla="*/ 127015 h 99"/>
              <a:gd name="T90" fmla="*/ 173914 w 118"/>
              <a:gd name="T91" fmla="*/ 127015 h 99"/>
              <a:gd name="T92" fmla="*/ 176913 w 118"/>
              <a:gd name="T93" fmla="*/ 122479 h 99"/>
              <a:gd name="T94" fmla="*/ 176913 w 118"/>
              <a:gd name="T95" fmla="*/ 45362 h 99"/>
              <a:gd name="T96" fmla="*/ 176913 w 118"/>
              <a:gd name="T97" fmla="*/ 40826 h 99"/>
              <a:gd name="T98" fmla="*/ 173914 w 118"/>
              <a:gd name="T99" fmla="*/ 37802 h 99"/>
              <a:gd name="T100" fmla="*/ 169417 w 118"/>
              <a:gd name="T101" fmla="*/ 37802 h 99"/>
              <a:gd name="T102" fmla="*/ 14993 w 118"/>
              <a:gd name="T103" fmla="*/ 119454 h 99"/>
              <a:gd name="T104" fmla="*/ 29985 w 118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13" y="25"/>
                </a:moveTo>
                <a:lnTo>
                  <a:pt x="106" y="25"/>
                </a:lnTo>
                <a:lnTo>
                  <a:pt x="92" y="2"/>
                </a:lnTo>
                <a:lnTo>
                  <a:pt x="91" y="1"/>
                </a:lnTo>
                <a:lnTo>
                  <a:pt x="90" y="0"/>
                </a:lnTo>
                <a:lnTo>
                  <a:pt x="87" y="0"/>
                </a:lnTo>
                <a:lnTo>
                  <a:pt x="86" y="1"/>
                </a:lnTo>
                <a:lnTo>
                  <a:pt x="53" y="25"/>
                </a:lnTo>
                <a:lnTo>
                  <a:pt x="69" y="25"/>
                </a:lnTo>
                <a:lnTo>
                  <a:pt x="87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8" y="35"/>
                </a:lnTo>
                <a:lnTo>
                  <a:pt x="108" y="74"/>
                </a:lnTo>
                <a:lnTo>
                  <a:pt x="49" y="74"/>
                </a:lnTo>
                <a:lnTo>
                  <a:pt x="49" y="64"/>
                </a:lnTo>
                <a:lnTo>
                  <a:pt x="39" y="64"/>
                </a:lnTo>
                <a:lnTo>
                  <a:pt x="39" y="79"/>
                </a:lnTo>
                <a:lnTo>
                  <a:pt x="39" y="81"/>
                </a:lnTo>
                <a:lnTo>
                  <a:pt x="41" y="83"/>
                </a:lnTo>
                <a:lnTo>
                  <a:pt x="42" y="84"/>
                </a:lnTo>
                <a:lnTo>
                  <a:pt x="44" y="84"/>
                </a:lnTo>
                <a:lnTo>
                  <a:pt x="79" y="84"/>
                </a:lnTo>
                <a:lnTo>
                  <a:pt x="78" y="86"/>
                </a:lnTo>
                <a:lnTo>
                  <a:pt x="75" y="88"/>
                </a:lnTo>
                <a:lnTo>
                  <a:pt x="73" y="89"/>
                </a:lnTo>
                <a:lnTo>
                  <a:pt x="42" y="89"/>
                </a:lnTo>
                <a:lnTo>
                  <a:pt x="29" y="76"/>
                </a:lnTo>
                <a:lnTo>
                  <a:pt x="29" y="52"/>
                </a:lnTo>
                <a:lnTo>
                  <a:pt x="42" y="39"/>
                </a:lnTo>
                <a:lnTo>
                  <a:pt x="59" y="39"/>
                </a:lnTo>
                <a:lnTo>
                  <a:pt x="59" y="44"/>
                </a:lnTo>
                <a:lnTo>
                  <a:pt x="59" y="47"/>
                </a:lnTo>
                <a:lnTo>
                  <a:pt x="58" y="48"/>
                </a:lnTo>
                <a:lnTo>
                  <a:pt x="57" y="49"/>
                </a:lnTo>
                <a:lnTo>
                  <a:pt x="54" y="49"/>
                </a:lnTo>
                <a:lnTo>
                  <a:pt x="44" y="49"/>
                </a:lnTo>
                <a:lnTo>
                  <a:pt x="44" y="59"/>
                </a:lnTo>
                <a:lnTo>
                  <a:pt x="54" y="59"/>
                </a:lnTo>
                <a:lnTo>
                  <a:pt x="60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6" y="30"/>
                </a:lnTo>
                <a:lnTo>
                  <a:pt x="64" y="30"/>
                </a:lnTo>
                <a:lnTo>
                  <a:pt x="39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4" y="39"/>
                </a:lnTo>
                <a:lnTo>
                  <a:pt x="5" y="39"/>
                </a:lnTo>
                <a:lnTo>
                  <a:pt x="2" y="39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4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39" y="99"/>
                </a:lnTo>
                <a:lnTo>
                  <a:pt x="73" y="99"/>
                </a:lnTo>
                <a:lnTo>
                  <a:pt x="76" y="99"/>
                </a:lnTo>
                <a:lnTo>
                  <a:pt x="80" y="96"/>
                </a:lnTo>
                <a:lnTo>
                  <a:pt x="84" y="94"/>
                </a:lnTo>
                <a:lnTo>
                  <a:pt x="86" y="90"/>
                </a:lnTo>
                <a:lnTo>
                  <a:pt x="89" y="84"/>
                </a:lnTo>
                <a:lnTo>
                  <a:pt x="113" y="84"/>
                </a:lnTo>
                <a:lnTo>
                  <a:pt x="116" y="84"/>
                </a:lnTo>
                <a:lnTo>
                  <a:pt x="117" y="83"/>
                </a:lnTo>
                <a:lnTo>
                  <a:pt x="118" y="81"/>
                </a:lnTo>
                <a:lnTo>
                  <a:pt x="118" y="79"/>
                </a:lnTo>
                <a:lnTo>
                  <a:pt x="118" y="30"/>
                </a:lnTo>
                <a:lnTo>
                  <a:pt x="118" y="27"/>
                </a:lnTo>
                <a:lnTo>
                  <a:pt x="117" y="26"/>
                </a:lnTo>
                <a:lnTo>
                  <a:pt x="116" y="25"/>
                </a:lnTo>
                <a:lnTo>
                  <a:pt x="113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422">
            <a:extLst>
              <a:ext uri="{FF2B5EF4-FFF2-40B4-BE49-F238E27FC236}">
                <a16:creationId xmlns:a16="http://schemas.microsoft.com/office/drawing/2014/main" id="{CF676192-9E02-429A-9937-B2F5F0A1C592}"/>
              </a:ext>
            </a:extLst>
          </p:cNvPr>
          <p:cNvSpPr>
            <a:spLocks/>
          </p:cNvSpPr>
          <p:nvPr/>
        </p:nvSpPr>
        <p:spPr bwMode="auto">
          <a:xfrm>
            <a:off x="11027833" y="3111501"/>
            <a:ext cx="146051" cy="107951"/>
          </a:xfrm>
          <a:custGeom>
            <a:avLst/>
            <a:gdLst>
              <a:gd name="T0" fmla="*/ 11770 w 74"/>
              <a:gd name="T1" fmla="*/ 81652 h 54"/>
              <a:gd name="T2" fmla="*/ 32366 w 74"/>
              <a:gd name="T3" fmla="*/ 81652 h 54"/>
              <a:gd name="T4" fmla="*/ 19126 w 74"/>
              <a:gd name="T5" fmla="*/ 66531 h 54"/>
              <a:gd name="T6" fmla="*/ 66204 w 74"/>
              <a:gd name="T7" fmla="*/ 18145 h 54"/>
              <a:gd name="T8" fmla="*/ 91215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6204 w 74"/>
              <a:gd name="T33" fmla="*/ 0 h 54"/>
              <a:gd name="T34" fmla="*/ 61791 w 74"/>
              <a:gd name="T35" fmla="*/ 0 h 54"/>
              <a:gd name="T36" fmla="*/ 60319 w 74"/>
              <a:gd name="T37" fmla="*/ 1512 h 54"/>
              <a:gd name="T38" fmla="*/ 2942 w 74"/>
              <a:gd name="T39" fmla="*/ 61995 h 54"/>
              <a:gd name="T40" fmla="*/ 2942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2942 w 74"/>
              <a:gd name="T49" fmla="*/ 72580 h 54"/>
              <a:gd name="T50" fmla="*/ 11770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8" y="54"/>
                </a:moveTo>
                <a:lnTo>
                  <a:pt x="22" y="54"/>
                </a:lnTo>
                <a:lnTo>
                  <a:pt x="13" y="44"/>
                </a:lnTo>
                <a:lnTo>
                  <a:pt x="45" y="12"/>
                </a:lnTo>
                <a:lnTo>
                  <a:pt x="62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423">
            <a:extLst>
              <a:ext uri="{FF2B5EF4-FFF2-40B4-BE49-F238E27FC236}">
                <a16:creationId xmlns:a16="http://schemas.microsoft.com/office/drawing/2014/main" id="{3123ECEC-33F8-49B6-8B4C-DE7190F9E542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4587 w 89"/>
              <a:gd name="T7" fmla="*/ 0 h 59"/>
              <a:gd name="T8" fmla="*/ 3058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3058 w 89"/>
              <a:gd name="T21" fmla="*/ 89185 h 59"/>
              <a:gd name="T22" fmla="*/ 4587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3028 w 89"/>
              <a:gd name="T31" fmla="*/ 90723 h 59"/>
              <a:gd name="T32" fmla="*/ 134557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4557 w 89"/>
              <a:gd name="T45" fmla="*/ 3075 h 59"/>
              <a:gd name="T46" fmla="*/ 133028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91743 w 89"/>
              <a:gd name="T53" fmla="*/ 53819 h 59"/>
              <a:gd name="T54" fmla="*/ 76453 w 89"/>
              <a:gd name="T55" fmla="*/ 53819 h 59"/>
              <a:gd name="T56" fmla="*/ 76453 w 89"/>
              <a:gd name="T57" fmla="*/ 69196 h 59"/>
              <a:gd name="T58" fmla="*/ 61162 w 89"/>
              <a:gd name="T59" fmla="*/ 69196 h 59"/>
              <a:gd name="T60" fmla="*/ 61162 w 89"/>
              <a:gd name="T61" fmla="*/ 53819 h 59"/>
              <a:gd name="T62" fmla="*/ 45872 w 89"/>
              <a:gd name="T63" fmla="*/ 53819 h 59"/>
              <a:gd name="T64" fmla="*/ 45872 w 89"/>
              <a:gd name="T65" fmla="*/ 38442 h 59"/>
              <a:gd name="T66" fmla="*/ 61162 w 89"/>
              <a:gd name="T67" fmla="*/ 38442 h 59"/>
              <a:gd name="T68" fmla="*/ 61162 w 89"/>
              <a:gd name="T69" fmla="*/ 23065 h 59"/>
              <a:gd name="T70" fmla="*/ 76453 w 89"/>
              <a:gd name="T71" fmla="*/ 23065 h 59"/>
              <a:gd name="T72" fmla="*/ 76453 w 89"/>
              <a:gd name="T73" fmla="*/ 38442 h 59"/>
              <a:gd name="T74" fmla="*/ 91743 w 89"/>
              <a:gd name="T75" fmla="*/ 38442 h 59"/>
              <a:gd name="T76" fmla="*/ 91743 w 89"/>
              <a:gd name="T77" fmla="*/ 53819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84" y="59"/>
                </a:lnTo>
                <a:lnTo>
                  <a:pt x="87" y="59"/>
                </a:lnTo>
                <a:lnTo>
                  <a:pt x="88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8" y="2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60" y="35"/>
                </a:moveTo>
                <a:lnTo>
                  <a:pt x="50" y="35"/>
                </a:lnTo>
                <a:lnTo>
                  <a:pt x="50" y="45"/>
                </a:lnTo>
                <a:lnTo>
                  <a:pt x="40" y="45"/>
                </a:lnTo>
                <a:lnTo>
                  <a:pt x="40" y="35"/>
                </a:lnTo>
                <a:lnTo>
                  <a:pt x="30" y="35"/>
                </a:lnTo>
                <a:lnTo>
                  <a:pt x="30" y="25"/>
                </a:lnTo>
                <a:lnTo>
                  <a:pt x="40" y="25"/>
                </a:lnTo>
                <a:lnTo>
                  <a:pt x="40" y="15"/>
                </a:lnTo>
                <a:lnTo>
                  <a:pt x="50" y="15"/>
                </a:lnTo>
                <a:lnTo>
                  <a:pt x="50" y="25"/>
                </a:lnTo>
                <a:lnTo>
                  <a:pt x="60" y="25"/>
                </a:lnTo>
                <a:lnTo>
                  <a:pt x="6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424">
            <a:extLst>
              <a:ext uri="{FF2B5EF4-FFF2-40B4-BE49-F238E27FC236}">
                <a16:creationId xmlns:a16="http://schemas.microsoft.com/office/drawing/2014/main" id="{3E1EA6A1-6D5A-482E-B989-B08DB7A4495B}"/>
              </a:ext>
            </a:extLst>
          </p:cNvPr>
          <p:cNvSpPr>
            <a:spLocks/>
          </p:cNvSpPr>
          <p:nvPr/>
        </p:nvSpPr>
        <p:spPr bwMode="auto">
          <a:xfrm>
            <a:off x="11089218" y="3170768"/>
            <a:ext cx="29633" cy="29633"/>
          </a:xfrm>
          <a:custGeom>
            <a:avLst/>
            <a:gdLst>
              <a:gd name="T0" fmla="*/ 10585 w 15"/>
              <a:gd name="T1" fmla="*/ 0 h 14"/>
              <a:gd name="T2" fmla="*/ 10585 w 15"/>
              <a:gd name="T3" fmla="*/ 0 h 14"/>
              <a:gd name="T4" fmla="*/ 7561 w 15"/>
              <a:gd name="T5" fmla="*/ 0 h 14"/>
              <a:gd name="T6" fmla="*/ 3024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3024 w 15"/>
              <a:gd name="T17" fmla="*/ 19442 h 14"/>
              <a:gd name="T18" fmla="*/ 7561 w 15"/>
              <a:gd name="T19" fmla="*/ 22682 h 14"/>
              <a:gd name="T20" fmla="*/ 10585 w 15"/>
              <a:gd name="T21" fmla="*/ 22682 h 14"/>
              <a:gd name="T22" fmla="*/ 10585 w 15"/>
              <a:gd name="T23" fmla="*/ 22682 h 14"/>
              <a:gd name="T24" fmla="*/ 15121 w 15"/>
              <a:gd name="T25" fmla="*/ 22682 h 14"/>
              <a:gd name="T26" fmla="*/ 18146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8146 w 15"/>
              <a:gd name="T37" fmla="*/ 3240 h 14"/>
              <a:gd name="T38" fmla="*/ 15121 w 15"/>
              <a:gd name="T39" fmla="*/ 0 h 14"/>
              <a:gd name="T40" fmla="*/ 10585 w 15"/>
              <a:gd name="T41" fmla="*/ 0 h 14"/>
              <a:gd name="T42" fmla="*/ 10585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39" name="Group 659">
            <a:extLst>
              <a:ext uri="{FF2B5EF4-FFF2-40B4-BE49-F238E27FC236}">
                <a16:creationId xmlns:a16="http://schemas.microsoft.com/office/drawing/2014/main" id="{D408E00D-DB59-4562-B3D6-804C63B62E7E}"/>
              </a:ext>
            </a:extLst>
          </p:cNvPr>
          <p:cNvGrpSpPr>
            <a:grpSpLocks/>
          </p:cNvGrpSpPr>
          <p:nvPr/>
        </p:nvGrpSpPr>
        <p:grpSpPr bwMode="auto">
          <a:xfrm>
            <a:off x="9546167" y="3111501"/>
            <a:ext cx="237067" cy="241300"/>
            <a:chOff x="9546356" y="3110557"/>
            <a:chExt cx="235884" cy="241928"/>
          </a:xfrm>
        </p:grpSpPr>
        <p:sp>
          <p:nvSpPr>
            <p:cNvPr id="140" name="Freeform 425">
              <a:extLst>
                <a:ext uri="{FF2B5EF4-FFF2-40B4-BE49-F238E27FC236}">
                  <a16:creationId xmlns:a16="http://schemas.microsoft.com/office/drawing/2014/main" id="{BA535471-2670-48FE-AC8A-3541B1767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6356" y="3213374"/>
              <a:ext cx="205641" cy="139111"/>
            </a:xfrm>
            <a:custGeom>
              <a:avLst/>
              <a:gdLst>
                <a:gd name="T0" fmla="*/ 185868 w 104"/>
                <a:gd name="T1" fmla="*/ 80644 h 69"/>
                <a:gd name="T2" fmla="*/ 183891 w 104"/>
                <a:gd name="T3" fmla="*/ 88708 h 69"/>
                <a:gd name="T4" fmla="*/ 175981 w 104"/>
                <a:gd name="T5" fmla="*/ 90725 h 69"/>
                <a:gd name="T6" fmla="*/ 126548 w 104"/>
                <a:gd name="T7" fmla="*/ 110886 h 69"/>
                <a:gd name="T8" fmla="*/ 166095 w 104"/>
                <a:gd name="T9" fmla="*/ 110886 h 69"/>
                <a:gd name="T10" fmla="*/ 164117 w 104"/>
                <a:gd name="T11" fmla="*/ 116934 h 69"/>
                <a:gd name="T12" fmla="*/ 156208 w 104"/>
                <a:gd name="T13" fmla="*/ 120966 h 69"/>
                <a:gd name="T14" fmla="*/ 59320 w 104"/>
                <a:gd name="T15" fmla="*/ 94757 h 69"/>
                <a:gd name="T16" fmla="*/ 83047 w 104"/>
                <a:gd name="T17" fmla="*/ 20161 h 69"/>
                <a:gd name="T18" fmla="*/ 116662 w 104"/>
                <a:gd name="T19" fmla="*/ 30242 h 69"/>
                <a:gd name="T20" fmla="*/ 116662 w 104"/>
                <a:gd name="T21" fmla="*/ 36290 h 69"/>
                <a:gd name="T22" fmla="*/ 112707 w 104"/>
                <a:gd name="T23" fmla="*/ 40322 h 69"/>
                <a:gd name="T24" fmla="*/ 88979 w 104"/>
                <a:gd name="T25" fmla="*/ 40322 h 69"/>
                <a:gd name="T26" fmla="*/ 106775 w 104"/>
                <a:gd name="T27" fmla="*/ 60483 h 69"/>
                <a:gd name="T28" fmla="*/ 120616 w 104"/>
                <a:gd name="T29" fmla="*/ 58467 h 69"/>
                <a:gd name="T30" fmla="*/ 134458 w 104"/>
                <a:gd name="T31" fmla="*/ 42338 h 69"/>
                <a:gd name="T32" fmla="*/ 136435 w 104"/>
                <a:gd name="T33" fmla="*/ 10081 h 69"/>
                <a:gd name="T34" fmla="*/ 136435 w 104"/>
                <a:gd name="T35" fmla="*/ 6048 h 69"/>
                <a:gd name="T36" fmla="*/ 132480 w 104"/>
                <a:gd name="T37" fmla="*/ 0 h 69"/>
                <a:gd name="T38" fmla="*/ 79093 w 104"/>
                <a:gd name="T39" fmla="*/ 0 h 69"/>
                <a:gd name="T40" fmla="*/ 73161 w 104"/>
                <a:gd name="T41" fmla="*/ 0 h 69"/>
                <a:gd name="T42" fmla="*/ 53388 w 104"/>
                <a:gd name="T43" fmla="*/ 24193 h 69"/>
                <a:gd name="T44" fmla="*/ 49433 w 104"/>
                <a:gd name="T45" fmla="*/ 20161 h 69"/>
                <a:gd name="T46" fmla="*/ 9887 w 104"/>
                <a:gd name="T47" fmla="*/ 20161 h 69"/>
                <a:gd name="T48" fmla="*/ 1977 w 104"/>
                <a:gd name="T49" fmla="*/ 24193 h 69"/>
                <a:gd name="T50" fmla="*/ 0 w 104"/>
                <a:gd name="T51" fmla="*/ 30242 h 69"/>
                <a:gd name="T52" fmla="*/ 0 w 104"/>
                <a:gd name="T53" fmla="*/ 110886 h 69"/>
                <a:gd name="T54" fmla="*/ 1977 w 104"/>
                <a:gd name="T55" fmla="*/ 116934 h 69"/>
                <a:gd name="T56" fmla="*/ 9887 w 104"/>
                <a:gd name="T57" fmla="*/ 120966 h 69"/>
                <a:gd name="T58" fmla="*/ 49433 w 104"/>
                <a:gd name="T59" fmla="*/ 120966 h 69"/>
                <a:gd name="T60" fmla="*/ 71183 w 104"/>
                <a:gd name="T61" fmla="*/ 137095 h 69"/>
                <a:gd name="T62" fmla="*/ 73161 w 104"/>
                <a:gd name="T63" fmla="*/ 139111 h 69"/>
                <a:gd name="T64" fmla="*/ 156208 w 104"/>
                <a:gd name="T65" fmla="*/ 139111 h 69"/>
                <a:gd name="T66" fmla="*/ 168072 w 104"/>
                <a:gd name="T67" fmla="*/ 137095 h 69"/>
                <a:gd name="T68" fmla="*/ 183891 w 104"/>
                <a:gd name="T69" fmla="*/ 122982 h 69"/>
                <a:gd name="T70" fmla="*/ 185868 w 104"/>
                <a:gd name="T71" fmla="*/ 106853 h 69"/>
                <a:gd name="T72" fmla="*/ 193777 w 104"/>
                <a:gd name="T73" fmla="*/ 104837 h 69"/>
                <a:gd name="T74" fmla="*/ 203664 w 104"/>
                <a:gd name="T75" fmla="*/ 90725 h 69"/>
                <a:gd name="T76" fmla="*/ 205641 w 104"/>
                <a:gd name="T77" fmla="*/ 70564 h 69"/>
                <a:gd name="T78" fmla="*/ 185868 w 104"/>
                <a:gd name="T79" fmla="*/ 80644 h 69"/>
                <a:gd name="T80" fmla="*/ 19773 w 104"/>
                <a:gd name="T81" fmla="*/ 100805 h 69"/>
                <a:gd name="T82" fmla="*/ 39546 w 104"/>
                <a:gd name="T83" fmla="*/ 40322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4" h="69">
                  <a:moveTo>
                    <a:pt x="94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93" y="44"/>
                  </a:lnTo>
                  <a:lnTo>
                    <a:pt x="91" y="45"/>
                  </a:lnTo>
                  <a:lnTo>
                    <a:pt x="89" y="45"/>
                  </a:lnTo>
                  <a:lnTo>
                    <a:pt x="64" y="45"/>
                  </a:lnTo>
                  <a:lnTo>
                    <a:pt x="6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2" y="60"/>
                  </a:lnTo>
                  <a:lnTo>
                    <a:pt x="79" y="60"/>
                  </a:lnTo>
                  <a:lnTo>
                    <a:pt x="42" y="60"/>
                  </a:lnTo>
                  <a:lnTo>
                    <a:pt x="30" y="47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9" y="10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8" y="21"/>
                  </a:lnTo>
                  <a:lnTo>
                    <a:pt x="69" y="1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2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27" y="12"/>
                  </a:lnTo>
                  <a:lnTo>
                    <a:pt x="2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36" y="68"/>
                  </a:lnTo>
                  <a:lnTo>
                    <a:pt x="37" y="69"/>
                  </a:lnTo>
                  <a:lnTo>
                    <a:pt x="40" y="69"/>
                  </a:lnTo>
                  <a:lnTo>
                    <a:pt x="79" y="69"/>
                  </a:lnTo>
                  <a:lnTo>
                    <a:pt x="85" y="68"/>
                  </a:lnTo>
                  <a:lnTo>
                    <a:pt x="89" y="65"/>
                  </a:lnTo>
                  <a:lnTo>
                    <a:pt x="93" y="61"/>
                  </a:lnTo>
                  <a:lnTo>
                    <a:pt x="94" y="55"/>
                  </a:lnTo>
                  <a:lnTo>
                    <a:pt x="94" y="53"/>
                  </a:lnTo>
                  <a:lnTo>
                    <a:pt x="98" y="52"/>
                  </a:lnTo>
                  <a:lnTo>
                    <a:pt x="101" y="48"/>
                  </a:lnTo>
                  <a:lnTo>
                    <a:pt x="103" y="45"/>
                  </a:lnTo>
                  <a:lnTo>
                    <a:pt x="104" y="40"/>
                  </a:lnTo>
                  <a:lnTo>
                    <a:pt x="104" y="35"/>
                  </a:lnTo>
                  <a:lnTo>
                    <a:pt x="94" y="35"/>
                  </a:lnTo>
                  <a:lnTo>
                    <a:pt x="94" y="40"/>
                  </a:lnTo>
                  <a:close/>
                  <a:moveTo>
                    <a:pt x="20" y="50"/>
                  </a:moveTo>
                  <a:lnTo>
                    <a:pt x="10" y="50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1" name="Freeform 426">
              <a:extLst>
                <a:ext uri="{FF2B5EF4-FFF2-40B4-BE49-F238E27FC236}">
                  <a16:creationId xmlns:a16="http://schemas.microsoft.com/office/drawing/2014/main" id="{79447CC3-E3BB-42C8-8B6F-57D94714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3371" y="3140797"/>
              <a:ext cx="60483" cy="102823"/>
            </a:xfrm>
            <a:custGeom>
              <a:avLst/>
              <a:gdLst>
                <a:gd name="T0" fmla="*/ 20161 w 30"/>
                <a:gd name="T1" fmla="*/ 0 h 49"/>
                <a:gd name="T2" fmla="*/ 20161 w 30"/>
                <a:gd name="T3" fmla="*/ 10492 h 49"/>
                <a:gd name="T4" fmla="*/ 20161 w 30"/>
                <a:gd name="T5" fmla="*/ 10492 h 49"/>
                <a:gd name="T6" fmla="*/ 14113 w 30"/>
                <a:gd name="T7" fmla="*/ 12591 h 49"/>
                <a:gd name="T8" fmla="*/ 6048 w 30"/>
                <a:gd name="T9" fmla="*/ 20984 h 49"/>
                <a:gd name="T10" fmla="*/ 4032 w 30"/>
                <a:gd name="T11" fmla="*/ 27280 h 49"/>
                <a:gd name="T12" fmla="*/ 0 w 30"/>
                <a:gd name="T13" fmla="*/ 35673 h 49"/>
                <a:gd name="T14" fmla="*/ 0 w 30"/>
                <a:gd name="T15" fmla="*/ 35673 h 49"/>
                <a:gd name="T16" fmla="*/ 4032 w 30"/>
                <a:gd name="T17" fmla="*/ 46165 h 49"/>
                <a:gd name="T18" fmla="*/ 8064 w 30"/>
                <a:gd name="T19" fmla="*/ 54559 h 49"/>
                <a:gd name="T20" fmla="*/ 16129 w 30"/>
                <a:gd name="T21" fmla="*/ 58756 h 49"/>
                <a:gd name="T22" fmla="*/ 26209 w 30"/>
                <a:gd name="T23" fmla="*/ 60854 h 49"/>
                <a:gd name="T24" fmla="*/ 36290 w 30"/>
                <a:gd name="T25" fmla="*/ 60854 h 49"/>
                <a:gd name="T26" fmla="*/ 36290 w 30"/>
                <a:gd name="T27" fmla="*/ 60854 h 49"/>
                <a:gd name="T28" fmla="*/ 38306 w 30"/>
                <a:gd name="T29" fmla="*/ 65051 h 49"/>
                <a:gd name="T30" fmla="*/ 40322 w 30"/>
                <a:gd name="T31" fmla="*/ 67150 h 49"/>
                <a:gd name="T32" fmla="*/ 40322 w 30"/>
                <a:gd name="T33" fmla="*/ 67150 h 49"/>
                <a:gd name="T34" fmla="*/ 38306 w 30"/>
                <a:gd name="T35" fmla="*/ 69248 h 49"/>
                <a:gd name="T36" fmla="*/ 36290 w 30"/>
                <a:gd name="T37" fmla="*/ 71347 h 49"/>
                <a:gd name="T38" fmla="*/ 20161 w 30"/>
                <a:gd name="T39" fmla="*/ 71347 h 49"/>
                <a:gd name="T40" fmla="*/ 20161 w 30"/>
                <a:gd name="T41" fmla="*/ 102823 h 49"/>
                <a:gd name="T42" fmla="*/ 40322 w 30"/>
                <a:gd name="T43" fmla="*/ 102823 h 49"/>
                <a:gd name="T44" fmla="*/ 40322 w 30"/>
                <a:gd name="T45" fmla="*/ 92331 h 49"/>
                <a:gd name="T46" fmla="*/ 40322 w 30"/>
                <a:gd name="T47" fmla="*/ 92331 h 49"/>
                <a:gd name="T48" fmla="*/ 48386 w 30"/>
                <a:gd name="T49" fmla="*/ 90232 h 49"/>
                <a:gd name="T50" fmla="*/ 54435 w 30"/>
                <a:gd name="T51" fmla="*/ 81839 h 49"/>
                <a:gd name="T52" fmla="*/ 58467 w 30"/>
                <a:gd name="T53" fmla="*/ 75543 h 49"/>
                <a:gd name="T54" fmla="*/ 60483 w 30"/>
                <a:gd name="T55" fmla="*/ 67150 h 49"/>
                <a:gd name="T56" fmla="*/ 60483 w 30"/>
                <a:gd name="T57" fmla="*/ 67150 h 49"/>
                <a:gd name="T58" fmla="*/ 58467 w 30"/>
                <a:gd name="T59" fmla="*/ 56658 h 49"/>
                <a:gd name="T60" fmla="*/ 52419 w 30"/>
                <a:gd name="T61" fmla="*/ 48264 h 49"/>
                <a:gd name="T62" fmla="*/ 46370 w 30"/>
                <a:gd name="T63" fmla="*/ 44067 h 49"/>
                <a:gd name="T64" fmla="*/ 36290 w 30"/>
                <a:gd name="T65" fmla="*/ 41969 h 49"/>
                <a:gd name="T66" fmla="*/ 26209 w 30"/>
                <a:gd name="T67" fmla="*/ 41969 h 49"/>
                <a:gd name="T68" fmla="*/ 26209 w 30"/>
                <a:gd name="T69" fmla="*/ 41969 h 49"/>
                <a:gd name="T70" fmla="*/ 22177 w 30"/>
                <a:gd name="T71" fmla="*/ 37772 h 49"/>
                <a:gd name="T72" fmla="*/ 20161 w 30"/>
                <a:gd name="T73" fmla="*/ 35673 h 49"/>
                <a:gd name="T74" fmla="*/ 20161 w 30"/>
                <a:gd name="T75" fmla="*/ 35673 h 49"/>
                <a:gd name="T76" fmla="*/ 22177 w 30"/>
                <a:gd name="T77" fmla="*/ 33575 h 49"/>
                <a:gd name="T78" fmla="*/ 26209 w 30"/>
                <a:gd name="T79" fmla="*/ 31476 h 49"/>
                <a:gd name="T80" fmla="*/ 60483 w 30"/>
                <a:gd name="T81" fmla="*/ 31476 h 49"/>
                <a:gd name="T82" fmla="*/ 60483 w 30"/>
                <a:gd name="T83" fmla="*/ 10492 h 49"/>
                <a:gd name="T84" fmla="*/ 40322 w 30"/>
                <a:gd name="T85" fmla="*/ 10492 h 49"/>
                <a:gd name="T86" fmla="*/ 40322 w 30"/>
                <a:gd name="T87" fmla="*/ 0 h 49"/>
                <a:gd name="T88" fmla="*/ 20161 w 30"/>
                <a:gd name="T89" fmla="*/ 0 h 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" h="49">
                  <a:moveTo>
                    <a:pt x="10" y="0"/>
                  </a:moveTo>
                  <a:lnTo>
                    <a:pt x="10" y="5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3" y="29"/>
                  </a:lnTo>
                  <a:lnTo>
                    <a:pt x="18" y="29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0" y="34"/>
                  </a:lnTo>
                  <a:lnTo>
                    <a:pt x="10" y="49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7" y="39"/>
                  </a:lnTo>
                  <a:lnTo>
                    <a:pt x="29" y="36"/>
                  </a:lnTo>
                  <a:lnTo>
                    <a:pt x="30" y="32"/>
                  </a:lnTo>
                  <a:lnTo>
                    <a:pt x="29" y="27"/>
                  </a:lnTo>
                  <a:lnTo>
                    <a:pt x="26" y="23"/>
                  </a:lnTo>
                  <a:lnTo>
                    <a:pt x="23" y="21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2" name="Freeform 427">
              <a:extLst>
                <a:ext uri="{FF2B5EF4-FFF2-40B4-BE49-F238E27FC236}">
                  <a16:creationId xmlns:a16="http://schemas.microsoft.com/office/drawing/2014/main" id="{99387EEA-F73C-479C-95CF-118CA8965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985" y="3110557"/>
              <a:ext cx="157255" cy="163305"/>
            </a:xfrm>
            <a:custGeom>
              <a:avLst/>
              <a:gdLst>
                <a:gd name="T0" fmla="*/ 77632 w 79"/>
                <a:gd name="T1" fmla="*/ 0 h 79"/>
                <a:gd name="T2" fmla="*/ 47774 w 79"/>
                <a:gd name="T3" fmla="*/ 8269 h 79"/>
                <a:gd name="T4" fmla="*/ 21896 w 79"/>
                <a:gd name="T5" fmla="*/ 22739 h 79"/>
                <a:gd name="T6" fmla="*/ 5972 w 79"/>
                <a:gd name="T7" fmla="*/ 51679 h 79"/>
                <a:gd name="T8" fmla="*/ 0 w 79"/>
                <a:gd name="T9" fmla="*/ 82686 h 79"/>
                <a:gd name="T10" fmla="*/ 0 w 79"/>
                <a:gd name="T11" fmla="*/ 90955 h 79"/>
                <a:gd name="T12" fmla="*/ 19906 w 79"/>
                <a:gd name="T13" fmla="*/ 90955 h 79"/>
                <a:gd name="T14" fmla="*/ 19906 w 79"/>
                <a:gd name="T15" fmla="*/ 82686 h 79"/>
                <a:gd name="T16" fmla="*/ 23887 w 79"/>
                <a:gd name="T17" fmla="*/ 57880 h 79"/>
                <a:gd name="T18" fmla="*/ 35830 w 79"/>
                <a:gd name="T19" fmla="*/ 39276 h 79"/>
                <a:gd name="T20" fmla="*/ 55736 w 79"/>
                <a:gd name="T21" fmla="*/ 24806 h 79"/>
                <a:gd name="T22" fmla="*/ 77632 w 79"/>
                <a:gd name="T23" fmla="*/ 20672 h 79"/>
                <a:gd name="T24" fmla="*/ 89576 w 79"/>
                <a:gd name="T25" fmla="*/ 20672 h 79"/>
                <a:gd name="T26" fmla="*/ 109481 w 79"/>
                <a:gd name="T27" fmla="*/ 31007 h 79"/>
                <a:gd name="T28" fmla="*/ 127396 w 79"/>
                <a:gd name="T29" fmla="*/ 49612 h 79"/>
                <a:gd name="T30" fmla="*/ 137349 w 79"/>
                <a:gd name="T31" fmla="*/ 68216 h 79"/>
                <a:gd name="T32" fmla="*/ 137349 w 79"/>
                <a:gd name="T33" fmla="*/ 82686 h 79"/>
                <a:gd name="T34" fmla="*/ 131378 w 79"/>
                <a:gd name="T35" fmla="*/ 105425 h 79"/>
                <a:gd name="T36" fmla="*/ 119434 w 79"/>
                <a:gd name="T37" fmla="*/ 126096 h 79"/>
                <a:gd name="T38" fmla="*/ 99528 w 79"/>
                <a:gd name="T39" fmla="*/ 138499 h 79"/>
                <a:gd name="T40" fmla="*/ 77632 w 79"/>
                <a:gd name="T41" fmla="*/ 142633 h 79"/>
                <a:gd name="T42" fmla="*/ 67679 w 79"/>
                <a:gd name="T43" fmla="*/ 142633 h 79"/>
                <a:gd name="T44" fmla="*/ 67679 w 79"/>
                <a:gd name="T45" fmla="*/ 163305 h 79"/>
                <a:gd name="T46" fmla="*/ 77632 w 79"/>
                <a:gd name="T47" fmla="*/ 163305 h 79"/>
                <a:gd name="T48" fmla="*/ 107491 w 79"/>
                <a:gd name="T49" fmla="*/ 155036 h 79"/>
                <a:gd name="T50" fmla="*/ 135359 w 79"/>
                <a:gd name="T51" fmla="*/ 140566 h 79"/>
                <a:gd name="T52" fmla="*/ 149293 w 79"/>
                <a:gd name="T53" fmla="*/ 111626 h 79"/>
                <a:gd name="T54" fmla="*/ 157255 w 79"/>
                <a:gd name="T55" fmla="*/ 82686 h 79"/>
                <a:gd name="T56" fmla="*/ 153274 w 79"/>
                <a:gd name="T57" fmla="*/ 66149 h 79"/>
                <a:gd name="T58" fmla="*/ 143321 w 79"/>
                <a:gd name="T59" fmla="*/ 35142 h 79"/>
                <a:gd name="T60" fmla="*/ 121425 w 79"/>
                <a:gd name="T61" fmla="*/ 12403 h 79"/>
                <a:gd name="T62" fmla="*/ 93557 w 79"/>
                <a:gd name="T63" fmla="*/ 2067 h 79"/>
                <a:gd name="T64" fmla="*/ 77632 w 79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12"/>
                  </a:lnTo>
                  <a:lnTo>
                    <a:pt x="55" y="15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69" y="33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6" y="51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0" y="67"/>
                  </a:lnTo>
                  <a:lnTo>
                    <a:pt x="45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34" y="79"/>
                  </a:lnTo>
                  <a:lnTo>
                    <a:pt x="39" y="79"/>
                  </a:lnTo>
                  <a:lnTo>
                    <a:pt x="47" y="78"/>
                  </a:lnTo>
                  <a:lnTo>
                    <a:pt x="54" y="75"/>
                  </a:lnTo>
                  <a:lnTo>
                    <a:pt x="61" y="73"/>
                  </a:lnTo>
                  <a:lnTo>
                    <a:pt x="68" y="68"/>
                  </a:lnTo>
                  <a:lnTo>
                    <a:pt x="72" y="62"/>
                  </a:lnTo>
                  <a:lnTo>
                    <a:pt x="75" y="54"/>
                  </a:lnTo>
                  <a:lnTo>
                    <a:pt x="77" y="47"/>
                  </a:lnTo>
                  <a:lnTo>
                    <a:pt x="79" y="40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2" y="17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4" y="4"/>
                  </a:lnTo>
                  <a:lnTo>
                    <a:pt x="4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3" name="Freeform 428">
            <a:extLst>
              <a:ext uri="{FF2B5EF4-FFF2-40B4-BE49-F238E27FC236}">
                <a16:creationId xmlns:a16="http://schemas.microsoft.com/office/drawing/2014/main" id="{7E263A9E-6F84-45DB-9699-CC7EB8E07AA6}"/>
              </a:ext>
            </a:extLst>
          </p:cNvPr>
          <p:cNvSpPr>
            <a:spLocks noEditPoints="1"/>
          </p:cNvSpPr>
          <p:nvPr/>
        </p:nvSpPr>
        <p:spPr bwMode="auto">
          <a:xfrm>
            <a:off x="9067801" y="3111501"/>
            <a:ext cx="139700" cy="241300"/>
          </a:xfrm>
          <a:custGeom>
            <a:avLst/>
            <a:gdLst>
              <a:gd name="T0" fmla="*/ 96881 w 70"/>
              <a:gd name="T1" fmla="*/ 39980 h 118"/>
              <a:gd name="T2" fmla="*/ 96881 w 70"/>
              <a:gd name="T3" fmla="*/ 7688 h 118"/>
              <a:gd name="T4" fmla="*/ 96881 w 70"/>
              <a:gd name="T5" fmla="*/ 7688 h 118"/>
              <a:gd name="T6" fmla="*/ 96881 w 70"/>
              <a:gd name="T7" fmla="*/ 4613 h 118"/>
              <a:gd name="T8" fmla="*/ 92409 w 70"/>
              <a:gd name="T9" fmla="*/ 1538 h 118"/>
              <a:gd name="T10" fmla="*/ 92409 w 70"/>
              <a:gd name="T11" fmla="*/ 1538 h 118"/>
              <a:gd name="T12" fmla="*/ 90919 w 70"/>
              <a:gd name="T13" fmla="*/ 0 h 118"/>
              <a:gd name="T14" fmla="*/ 86447 w 70"/>
              <a:gd name="T15" fmla="*/ 0 h 118"/>
              <a:gd name="T16" fmla="*/ 67071 w 70"/>
              <a:gd name="T17" fmla="*/ 7688 h 118"/>
              <a:gd name="T18" fmla="*/ 55147 w 70"/>
              <a:gd name="T19" fmla="*/ 0 h 118"/>
              <a:gd name="T20" fmla="*/ 55147 w 70"/>
              <a:gd name="T21" fmla="*/ 0 h 118"/>
              <a:gd name="T22" fmla="*/ 52167 w 70"/>
              <a:gd name="T23" fmla="*/ 0 h 118"/>
              <a:gd name="T24" fmla="*/ 49186 w 70"/>
              <a:gd name="T25" fmla="*/ 0 h 118"/>
              <a:gd name="T26" fmla="*/ 37262 w 70"/>
              <a:gd name="T27" fmla="*/ 7688 h 118"/>
              <a:gd name="T28" fmla="*/ 17886 w 70"/>
              <a:gd name="T29" fmla="*/ 0 h 118"/>
              <a:gd name="T30" fmla="*/ 17886 w 70"/>
              <a:gd name="T31" fmla="*/ 0 h 118"/>
              <a:gd name="T32" fmla="*/ 13414 w 70"/>
              <a:gd name="T33" fmla="*/ 0 h 118"/>
              <a:gd name="T34" fmla="*/ 11924 w 70"/>
              <a:gd name="T35" fmla="*/ 1538 h 118"/>
              <a:gd name="T36" fmla="*/ 11924 w 70"/>
              <a:gd name="T37" fmla="*/ 1538 h 118"/>
              <a:gd name="T38" fmla="*/ 7452 w 70"/>
              <a:gd name="T39" fmla="*/ 4613 h 118"/>
              <a:gd name="T40" fmla="*/ 7452 w 70"/>
              <a:gd name="T41" fmla="*/ 7688 h 118"/>
              <a:gd name="T42" fmla="*/ 7452 w 70"/>
              <a:gd name="T43" fmla="*/ 39980 h 118"/>
              <a:gd name="T44" fmla="*/ 7452 w 70"/>
              <a:gd name="T45" fmla="*/ 39980 h 118"/>
              <a:gd name="T46" fmla="*/ 2981 w 70"/>
              <a:gd name="T47" fmla="*/ 46131 h 118"/>
              <a:gd name="T48" fmla="*/ 0 w 70"/>
              <a:gd name="T49" fmla="*/ 53819 h 118"/>
              <a:gd name="T50" fmla="*/ 0 w 70"/>
              <a:gd name="T51" fmla="*/ 167609 h 118"/>
              <a:gd name="T52" fmla="*/ 0 w 70"/>
              <a:gd name="T53" fmla="*/ 167609 h 118"/>
              <a:gd name="T54" fmla="*/ 2981 w 70"/>
              <a:gd name="T55" fmla="*/ 172222 h 118"/>
              <a:gd name="T56" fmla="*/ 4471 w 70"/>
              <a:gd name="T57" fmla="*/ 178373 h 118"/>
              <a:gd name="T58" fmla="*/ 10433 w 70"/>
              <a:gd name="T59" fmla="*/ 179910 h 118"/>
              <a:gd name="T60" fmla="*/ 14905 w 70"/>
              <a:gd name="T61" fmla="*/ 181448 h 118"/>
              <a:gd name="T62" fmla="*/ 89428 w 70"/>
              <a:gd name="T63" fmla="*/ 181448 h 118"/>
              <a:gd name="T64" fmla="*/ 89428 w 70"/>
              <a:gd name="T65" fmla="*/ 181448 h 118"/>
              <a:gd name="T66" fmla="*/ 93900 w 70"/>
              <a:gd name="T67" fmla="*/ 179910 h 118"/>
              <a:gd name="T68" fmla="*/ 99862 w 70"/>
              <a:gd name="T69" fmla="*/ 178373 h 118"/>
              <a:gd name="T70" fmla="*/ 101352 w 70"/>
              <a:gd name="T71" fmla="*/ 172222 h 118"/>
              <a:gd name="T72" fmla="*/ 104333 w 70"/>
              <a:gd name="T73" fmla="*/ 167609 h 118"/>
              <a:gd name="T74" fmla="*/ 104333 w 70"/>
              <a:gd name="T75" fmla="*/ 53819 h 118"/>
              <a:gd name="T76" fmla="*/ 104333 w 70"/>
              <a:gd name="T77" fmla="*/ 53819 h 118"/>
              <a:gd name="T78" fmla="*/ 101352 w 70"/>
              <a:gd name="T79" fmla="*/ 46131 h 118"/>
              <a:gd name="T80" fmla="*/ 96881 w 70"/>
              <a:gd name="T81" fmla="*/ 39980 h 118"/>
              <a:gd name="T82" fmla="*/ 96881 w 70"/>
              <a:gd name="T83" fmla="*/ 39980 h 118"/>
              <a:gd name="T84" fmla="*/ 35771 w 70"/>
              <a:gd name="T85" fmla="*/ 23065 h 118"/>
              <a:gd name="T86" fmla="*/ 35771 w 70"/>
              <a:gd name="T87" fmla="*/ 23065 h 118"/>
              <a:gd name="T88" fmla="*/ 37262 w 70"/>
              <a:gd name="T89" fmla="*/ 23065 h 118"/>
              <a:gd name="T90" fmla="*/ 41733 w 70"/>
              <a:gd name="T91" fmla="*/ 23065 h 118"/>
              <a:gd name="T92" fmla="*/ 52167 w 70"/>
              <a:gd name="T93" fmla="*/ 15377 h 118"/>
              <a:gd name="T94" fmla="*/ 62600 w 70"/>
              <a:gd name="T95" fmla="*/ 23065 h 118"/>
              <a:gd name="T96" fmla="*/ 62600 w 70"/>
              <a:gd name="T97" fmla="*/ 23065 h 118"/>
              <a:gd name="T98" fmla="*/ 67071 w 70"/>
              <a:gd name="T99" fmla="*/ 23065 h 118"/>
              <a:gd name="T100" fmla="*/ 68562 w 70"/>
              <a:gd name="T101" fmla="*/ 23065 h 118"/>
              <a:gd name="T102" fmla="*/ 81976 w 70"/>
              <a:gd name="T103" fmla="*/ 18452 h 118"/>
              <a:gd name="T104" fmla="*/ 81976 w 70"/>
              <a:gd name="T105" fmla="*/ 38442 h 118"/>
              <a:gd name="T106" fmla="*/ 22357 w 70"/>
              <a:gd name="T107" fmla="*/ 38442 h 118"/>
              <a:gd name="T108" fmla="*/ 22357 w 70"/>
              <a:gd name="T109" fmla="*/ 18452 h 118"/>
              <a:gd name="T110" fmla="*/ 35771 w 70"/>
              <a:gd name="T111" fmla="*/ 23065 h 118"/>
              <a:gd name="T112" fmla="*/ 89428 w 70"/>
              <a:gd name="T113" fmla="*/ 167609 h 118"/>
              <a:gd name="T114" fmla="*/ 14905 w 70"/>
              <a:gd name="T115" fmla="*/ 167609 h 118"/>
              <a:gd name="T116" fmla="*/ 14905 w 70"/>
              <a:gd name="T117" fmla="*/ 53819 h 118"/>
              <a:gd name="T118" fmla="*/ 89428 w 70"/>
              <a:gd name="T119" fmla="*/ 53819 h 118"/>
              <a:gd name="T120" fmla="*/ 89428 w 70"/>
              <a:gd name="T121" fmla="*/ 167609 h 1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0" h="118">
                <a:moveTo>
                  <a:pt x="65" y="26"/>
                </a:moveTo>
                <a:lnTo>
                  <a:pt x="65" y="5"/>
                </a:lnTo>
                <a:lnTo>
                  <a:pt x="65" y="3"/>
                </a:lnTo>
                <a:lnTo>
                  <a:pt x="62" y="1"/>
                </a:lnTo>
                <a:lnTo>
                  <a:pt x="61" y="0"/>
                </a:lnTo>
                <a:lnTo>
                  <a:pt x="58" y="0"/>
                </a:lnTo>
                <a:lnTo>
                  <a:pt x="45" y="5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25" y="5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3"/>
                </a:lnTo>
                <a:lnTo>
                  <a:pt x="5" y="5"/>
                </a:lnTo>
                <a:lnTo>
                  <a:pt x="5" y="26"/>
                </a:lnTo>
                <a:lnTo>
                  <a:pt x="2" y="30"/>
                </a:lnTo>
                <a:lnTo>
                  <a:pt x="0" y="3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60" y="118"/>
                </a:lnTo>
                <a:lnTo>
                  <a:pt x="63" y="117"/>
                </a:lnTo>
                <a:lnTo>
                  <a:pt x="67" y="116"/>
                </a:lnTo>
                <a:lnTo>
                  <a:pt x="68" y="112"/>
                </a:lnTo>
                <a:lnTo>
                  <a:pt x="70" y="109"/>
                </a:lnTo>
                <a:lnTo>
                  <a:pt x="70" y="35"/>
                </a:lnTo>
                <a:lnTo>
                  <a:pt x="68" y="30"/>
                </a:lnTo>
                <a:lnTo>
                  <a:pt x="65" y="26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5" y="15"/>
                </a:lnTo>
                <a:lnTo>
                  <a:pt x="28" y="15"/>
                </a:lnTo>
                <a:lnTo>
                  <a:pt x="35" y="10"/>
                </a:lnTo>
                <a:lnTo>
                  <a:pt x="42" y="15"/>
                </a:lnTo>
                <a:lnTo>
                  <a:pt x="45" y="15"/>
                </a:lnTo>
                <a:lnTo>
                  <a:pt x="46" y="15"/>
                </a:lnTo>
                <a:lnTo>
                  <a:pt x="55" y="12"/>
                </a:lnTo>
                <a:lnTo>
                  <a:pt x="55" y="25"/>
                </a:lnTo>
                <a:lnTo>
                  <a:pt x="15" y="25"/>
                </a:lnTo>
                <a:lnTo>
                  <a:pt x="15" y="12"/>
                </a:lnTo>
                <a:lnTo>
                  <a:pt x="24" y="15"/>
                </a:lnTo>
                <a:close/>
                <a:moveTo>
                  <a:pt x="60" y="109"/>
                </a:moveTo>
                <a:lnTo>
                  <a:pt x="10" y="109"/>
                </a:lnTo>
                <a:lnTo>
                  <a:pt x="10" y="35"/>
                </a:lnTo>
                <a:lnTo>
                  <a:pt x="60" y="35"/>
                </a:lnTo>
                <a:lnTo>
                  <a:pt x="60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Rectangle 429">
            <a:extLst>
              <a:ext uri="{FF2B5EF4-FFF2-40B4-BE49-F238E27FC236}">
                <a16:creationId xmlns:a16="http://schemas.microsoft.com/office/drawing/2014/main" id="{16D14D85-45C1-4FE7-BCE7-968030B1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1" y="3196167"/>
            <a:ext cx="78316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45" name="Freeform 430">
            <a:extLst>
              <a:ext uri="{FF2B5EF4-FFF2-40B4-BE49-F238E27FC236}">
                <a16:creationId xmlns:a16="http://schemas.microsoft.com/office/drawing/2014/main" id="{E022A478-E2B5-44DB-9CD0-7F231E505D05}"/>
              </a:ext>
            </a:extLst>
          </p:cNvPr>
          <p:cNvSpPr>
            <a:spLocks/>
          </p:cNvSpPr>
          <p:nvPr/>
        </p:nvSpPr>
        <p:spPr bwMode="auto">
          <a:xfrm>
            <a:off x="9099551" y="3242733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431">
            <a:extLst>
              <a:ext uri="{FF2B5EF4-FFF2-40B4-BE49-F238E27FC236}">
                <a16:creationId xmlns:a16="http://schemas.microsoft.com/office/drawing/2014/main" id="{2C42C86C-C76B-4A7A-99A3-E2C573C81A99}"/>
              </a:ext>
            </a:extLst>
          </p:cNvPr>
          <p:cNvSpPr>
            <a:spLocks/>
          </p:cNvSpPr>
          <p:nvPr/>
        </p:nvSpPr>
        <p:spPr bwMode="auto">
          <a:xfrm>
            <a:off x="9158818" y="3242733"/>
            <a:ext cx="19049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432">
            <a:extLst>
              <a:ext uri="{FF2B5EF4-FFF2-40B4-BE49-F238E27FC236}">
                <a16:creationId xmlns:a16="http://schemas.microsoft.com/office/drawing/2014/main" id="{48D718BF-584E-462E-9985-9A75051F96F1}"/>
              </a:ext>
            </a:extLst>
          </p:cNvPr>
          <p:cNvSpPr>
            <a:spLocks/>
          </p:cNvSpPr>
          <p:nvPr/>
        </p:nvSpPr>
        <p:spPr bwMode="auto">
          <a:xfrm>
            <a:off x="9129184" y="32427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433">
            <a:extLst>
              <a:ext uri="{FF2B5EF4-FFF2-40B4-BE49-F238E27FC236}">
                <a16:creationId xmlns:a16="http://schemas.microsoft.com/office/drawing/2014/main" id="{3921B9B3-46D4-4C3C-95F7-619AA17857FF}"/>
              </a:ext>
            </a:extLst>
          </p:cNvPr>
          <p:cNvSpPr>
            <a:spLocks/>
          </p:cNvSpPr>
          <p:nvPr/>
        </p:nvSpPr>
        <p:spPr bwMode="auto">
          <a:xfrm>
            <a:off x="9099551" y="3274484"/>
            <a:ext cx="16933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434">
            <a:extLst>
              <a:ext uri="{FF2B5EF4-FFF2-40B4-BE49-F238E27FC236}">
                <a16:creationId xmlns:a16="http://schemas.microsoft.com/office/drawing/2014/main" id="{DA434638-21BC-4AC3-9270-28F0DE0929F3}"/>
              </a:ext>
            </a:extLst>
          </p:cNvPr>
          <p:cNvSpPr>
            <a:spLocks/>
          </p:cNvSpPr>
          <p:nvPr/>
        </p:nvSpPr>
        <p:spPr bwMode="auto">
          <a:xfrm>
            <a:off x="9158818" y="3274484"/>
            <a:ext cx="19049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435">
            <a:extLst>
              <a:ext uri="{FF2B5EF4-FFF2-40B4-BE49-F238E27FC236}">
                <a16:creationId xmlns:a16="http://schemas.microsoft.com/office/drawing/2014/main" id="{432158E6-3F99-46B6-A734-5F70D5A96D57}"/>
              </a:ext>
            </a:extLst>
          </p:cNvPr>
          <p:cNvSpPr>
            <a:spLocks/>
          </p:cNvSpPr>
          <p:nvPr/>
        </p:nvSpPr>
        <p:spPr bwMode="auto">
          <a:xfrm>
            <a:off x="9129184" y="3274484"/>
            <a:ext cx="16933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1" name="Freeform 436">
            <a:extLst>
              <a:ext uri="{FF2B5EF4-FFF2-40B4-BE49-F238E27FC236}">
                <a16:creationId xmlns:a16="http://schemas.microsoft.com/office/drawing/2014/main" id="{8D4C647D-EA32-42BE-A2B1-729569385964}"/>
              </a:ext>
            </a:extLst>
          </p:cNvPr>
          <p:cNvSpPr>
            <a:spLocks/>
          </p:cNvSpPr>
          <p:nvPr/>
        </p:nvSpPr>
        <p:spPr bwMode="auto">
          <a:xfrm>
            <a:off x="9099551" y="3304118"/>
            <a:ext cx="16933" cy="19049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0888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0888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2" name="Freeform 437">
            <a:extLst>
              <a:ext uri="{FF2B5EF4-FFF2-40B4-BE49-F238E27FC236}">
                <a16:creationId xmlns:a16="http://schemas.microsoft.com/office/drawing/2014/main" id="{E6171858-4B20-4983-9C5A-BAE704A1887C}"/>
              </a:ext>
            </a:extLst>
          </p:cNvPr>
          <p:cNvSpPr>
            <a:spLocks/>
          </p:cNvSpPr>
          <p:nvPr/>
        </p:nvSpPr>
        <p:spPr bwMode="auto">
          <a:xfrm>
            <a:off x="9158818" y="3304118"/>
            <a:ext cx="19049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438">
            <a:extLst>
              <a:ext uri="{FF2B5EF4-FFF2-40B4-BE49-F238E27FC236}">
                <a16:creationId xmlns:a16="http://schemas.microsoft.com/office/drawing/2014/main" id="{3661B3F1-CC3B-4002-9DB2-BB25B68980AC}"/>
              </a:ext>
            </a:extLst>
          </p:cNvPr>
          <p:cNvSpPr>
            <a:spLocks/>
          </p:cNvSpPr>
          <p:nvPr/>
        </p:nvSpPr>
        <p:spPr bwMode="auto">
          <a:xfrm>
            <a:off x="9129184" y="3304118"/>
            <a:ext cx="16933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439">
            <a:extLst>
              <a:ext uri="{FF2B5EF4-FFF2-40B4-BE49-F238E27FC236}">
                <a16:creationId xmlns:a16="http://schemas.microsoft.com/office/drawing/2014/main" id="{475C0108-F6AE-47AB-B3C5-619851287E88}"/>
              </a:ext>
            </a:extLst>
          </p:cNvPr>
          <p:cNvSpPr>
            <a:spLocks noEditPoints="1"/>
          </p:cNvSpPr>
          <p:nvPr/>
        </p:nvSpPr>
        <p:spPr bwMode="auto">
          <a:xfrm>
            <a:off x="9213851" y="3196167"/>
            <a:ext cx="91016" cy="114300"/>
          </a:xfrm>
          <a:custGeom>
            <a:avLst/>
            <a:gdLst>
              <a:gd name="T0" fmla="*/ 60484 w 45"/>
              <a:gd name="T1" fmla="*/ 0 h 59"/>
              <a:gd name="T2" fmla="*/ 7560 w 45"/>
              <a:gd name="T3" fmla="*/ 0 h 59"/>
              <a:gd name="T4" fmla="*/ 7560 w 45"/>
              <a:gd name="T5" fmla="*/ 0 h 59"/>
              <a:gd name="T6" fmla="*/ 4536 w 45"/>
              <a:gd name="T7" fmla="*/ 0 h 59"/>
              <a:gd name="T8" fmla="*/ 3024 w 45"/>
              <a:gd name="T9" fmla="*/ 1461 h 59"/>
              <a:gd name="T10" fmla="*/ 0 w 45"/>
              <a:gd name="T11" fmla="*/ 2922 h 59"/>
              <a:gd name="T12" fmla="*/ 0 w 45"/>
              <a:gd name="T13" fmla="*/ 5843 h 59"/>
              <a:gd name="T14" fmla="*/ 0 w 45"/>
              <a:gd name="T15" fmla="*/ 78885 h 59"/>
              <a:gd name="T16" fmla="*/ 0 w 45"/>
              <a:gd name="T17" fmla="*/ 78885 h 59"/>
              <a:gd name="T18" fmla="*/ 0 w 45"/>
              <a:gd name="T19" fmla="*/ 81807 h 59"/>
              <a:gd name="T20" fmla="*/ 3024 w 45"/>
              <a:gd name="T21" fmla="*/ 83267 h 59"/>
              <a:gd name="T22" fmla="*/ 4536 w 45"/>
              <a:gd name="T23" fmla="*/ 86189 h 59"/>
              <a:gd name="T24" fmla="*/ 7560 w 45"/>
              <a:gd name="T25" fmla="*/ 86189 h 59"/>
              <a:gd name="T26" fmla="*/ 60484 w 45"/>
              <a:gd name="T27" fmla="*/ 86189 h 59"/>
              <a:gd name="T28" fmla="*/ 60484 w 45"/>
              <a:gd name="T29" fmla="*/ 86189 h 59"/>
              <a:gd name="T30" fmla="*/ 63508 w 45"/>
              <a:gd name="T31" fmla="*/ 86189 h 59"/>
              <a:gd name="T32" fmla="*/ 66532 w 45"/>
              <a:gd name="T33" fmla="*/ 83267 h 59"/>
              <a:gd name="T34" fmla="*/ 68044 w 45"/>
              <a:gd name="T35" fmla="*/ 81807 h 59"/>
              <a:gd name="T36" fmla="*/ 68044 w 45"/>
              <a:gd name="T37" fmla="*/ 78885 h 59"/>
              <a:gd name="T38" fmla="*/ 68044 w 45"/>
              <a:gd name="T39" fmla="*/ 5843 h 59"/>
              <a:gd name="T40" fmla="*/ 68044 w 45"/>
              <a:gd name="T41" fmla="*/ 5843 h 59"/>
              <a:gd name="T42" fmla="*/ 68044 w 45"/>
              <a:gd name="T43" fmla="*/ 2922 h 59"/>
              <a:gd name="T44" fmla="*/ 66532 w 45"/>
              <a:gd name="T45" fmla="*/ 1461 h 59"/>
              <a:gd name="T46" fmla="*/ 63508 w 45"/>
              <a:gd name="T47" fmla="*/ 0 h 59"/>
              <a:gd name="T48" fmla="*/ 60484 w 45"/>
              <a:gd name="T49" fmla="*/ 0 h 59"/>
              <a:gd name="T50" fmla="*/ 60484 w 45"/>
              <a:gd name="T51" fmla="*/ 0 h 59"/>
              <a:gd name="T52" fmla="*/ 15121 w 45"/>
              <a:gd name="T53" fmla="*/ 13147 h 59"/>
              <a:gd name="T54" fmla="*/ 22681 w 45"/>
              <a:gd name="T55" fmla="*/ 13147 h 59"/>
              <a:gd name="T56" fmla="*/ 22681 w 45"/>
              <a:gd name="T57" fmla="*/ 71581 h 59"/>
              <a:gd name="T58" fmla="*/ 15121 w 45"/>
              <a:gd name="T59" fmla="*/ 71581 h 59"/>
              <a:gd name="T60" fmla="*/ 15121 w 45"/>
              <a:gd name="T61" fmla="*/ 13147 h 59"/>
              <a:gd name="T62" fmla="*/ 52923 w 45"/>
              <a:gd name="T63" fmla="*/ 71581 h 59"/>
              <a:gd name="T64" fmla="*/ 37802 w 45"/>
              <a:gd name="T65" fmla="*/ 71581 h 59"/>
              <a:gd name="T66" fmla="*/ 37802 w 45"/>
              <a:gd name="T67" fmla="*/ 13147 h 59"/>
              <a:gd name="T68" fmla="*/ 52923 w 45"/>
              <a:gd name="T69" fmla="*/ 13147 h 59"/>
              <a:gd name="T70" fmla="*/ 52923 w 45"/>
              <a:gd name="T71" fmla="*/ 71581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59">
                <a:moveTo>
                  <a:pt x="4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2" y="57"/>
                </a:lnTo>
                <a:lnTo>
                  <a:pt x="3" y="59"/>
                </a:lnTo>
                <a:lnTo>
                  <a:pt x="5" y="59"/>
                </a:lnTo>
                <a:lnTo>
                  <a:pt x="40" y="59"/>
                </a:lnTo>
                <a:lnTo>
                  <a:pt x="42" y="59"/>
                </a:lnTo>
                <a:lnTo>
                  <a:pt x="44" y="57"/>
                </a:lnTo>
                <a:lnTo>
                  <a:pt x="45" y="56"/>
                </a:lnTo>
                <a:lnTo>
                  <a:pt x="45" y="54"/>
                </a:lnTo>
                <a:lnTo>
                  <a:pt x="45" y="4"/>
                </a:lnTo>
                <a:lnTo>
                  <a:pt x="45" y="2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close/>
                <a:moveTo>
                  <a:pt x="10" y="9"/>
                </a:moveTo>
                <a:lnTo>
                  <a:pt x="15" y="9"/>
                </a:lnTo>
                <a:lnTo>
                  <a:pt x="15" y="49"/>
                </a:lnTo>
                <a:lnTo>
                  <a:pt x="10" y="49"/>
                </a:lnTo>
                <a:lnTo>
                  <a:pt x="10" y="9"/>
                </a:lnTo>
                <a:close/>
                <a:moveTo>
                  <a:pt x="35" y="49"/>
                </a:moveTo>
                <a:lnTo>
                  <a:pt x="25" y="49"/>
                </a:lnTo>
                <a:lnTo>
                  <a:pt x="25" y="9"/>
                </a:lnTo>
                <a:lnTo>
                  <a:pt x="35" y="9"/>
                </a:lnTo>
                <a:lnTo>
                  <a:pt x="3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440">
            <a:extLst>
              <a:ext uri="{FF2B5EF4-FFF2-40B4-BE49-F238E27FC236}">
                <a16:creationId xmlns:a16="http://schemas.microsoft.com/office/drawing/2014/main" id="{A5C51EF4-12CE-4978-8239-3F15482F13B2}"/>
              </a:ext>
            </a:extLst>
          </p:cNvPr>
          <p:cNvSpPr>
            <a:spLocks/>
          </p:cNvSpPr>
          <p:nvPr/>
        </p:nvSpPr>
        <p:spPr bwMode="auto">
          <a:xfrm>
            <a:off x="6690784" y="3600451"/>
            <a:ext cx="218016" cy="218016"/>
          </a:xfrm>
          <a:custGeom>
            <a:avLst/>
            <a:gdLst>
              <a:gd name="T0" fmla="*/ 158809 w 109"/>
              <a:gd name="T1" fmla="*/ 46874 h 108"/>
              <a:gd name="T2" fmla="*/ 85398 w 109"/>
              <a:gd name="T3" fmla="*/ 1512 h 108"/>
              <a:gd name="T4" fmla="*/ 85398 w 109"/>
              <a:gd name="T5" fmla="*/ 1512 h 108"/>
              <a:gd name="T6" fmla="*/ 82401 w 109"/>
              <a:gd name="T7" fmla="*/ 0 h 108"/>
              <a:gd name="T8" fmla="*/ 77906 w 109"/>
              <a:gd name="T9" fmla="*/ 1512 h 108"/>
              <a:gd name="T10" fmla="*/ 4495 w 109"/>
              <a:gd name="T11" fmla="*/ 46874 h 108"/>
              <a:gd name="T12" fmla="*/ 4495 w 109"/>
              <a:gd name="T13" fmla="*/ 46874 h 108"/>
              <a:gd name="T14" fmla="*/ 0 w 109"/>
              <a:gd name="T15" fmla="*/ 49898 h 108"/>
              <a:gd name="T16" fmla="*/ 0 w 109"/>
              <a:gd name="T17" fmla="*/ 52922 h 108"/>
              <a:gd name="T18" fmla="*/ 0 w 109"/>
              <a:gd name="T19" fmla="*/ 52922 h 108"/>
              <a:gd name="T20" fmla="*/ 4495 w 109"/>
              <a:gd name="T21" fmla="*/ 57458 h 108"/>
              <a:gd name="T22" fmla="*/ 7491 w 109"/>
              <a:gd name="T23" fmla="*/ 58970 h 108"/>
              <a:gd name="T24" fmla="*/ 7491 w 109"/>
              <a:gd name="T25" fmla="*/ 163302 h 108"/>
              <a:gd name="T26" fmla="*/ 22473 w 109"/>
              <a:gd name="T27" fmla="*/ 163302 h 108"/>
              <a:gd name="T28" fmla="*/ 22473 w 109"/>
              <a:gd name="T29" fmla="*/ 58970 h 108"/>
              <a:gd name="T30" fmla="*/ 140831 w 109"/>
              <a:gd name="T31" fmla="*/ 58970 h 108"/>
              <a:gd name="T32" fmla="*/ 140831 w 109"/>
              <a:gd name="T33" fmla="*/ 163302 h 108"/>
              <a:gd name="T34" fmla="*/ 155813 w 109"/>
              <a:gd name="T35" fmla="*/ 163302 h 108"/>
              <a:gd name="T36" fmla="*/ 155813 w 109"/>
              <a:gd name="T37" fmla="*/ 58970 h 108"/>
              <a:gd name="T38" fmla="*/ 155813 w 109"/>
              <a:gd name="T39" fmla="*/ 58970 h 108"/>
              <a:gd name="T40" fmla="*/ 158809 w 109"/>
              <a:gd name="T41" fmla="*/ 57458 h 108"/>
              <a:gd name="T42" fmla="*/ 163304 w 109"/>
              <a:gd name="T43" fmla="*/ 52922 h 108"/>
              <a:gd name="T44" fmla="*/ 163304 w 109"/>
              <a:gd name="T45" fmla="*/ 52922 h 108"/>
              <a:gd name="T46" fmla="*/ 163304 w 109"/>
              <a:gd name="T47" fmla="*/ 49898 h 108"/>
              <a:gd name="T48" fmla="*/ 158809 w 109"/>
              <a:gd name="T49" fmla="*/ 46874 h 108"/>
              <a:gd name="T50" fmla="*/ 158809 w 109"/>
              <a:gd name="T51" fmla="*/ 46874 h 1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108">
                <a:moveTo>
                  <a:pt x="106" y="31"/>
                </a:moveTo>
                <a:lnTo>
                  <a:pt x="57" y="1"/>
                </a:lnTo>
                <a:lnTo>
                  <a:pt x="55" y="0"/>
                </a:lnTo>
                <a:lnTo>
                  <a:pt x="52" y="1"/>
                </a:lnTo>
                <a:lnTo>
                  <a:pt x="3" y="31"/>
                </a:lnTo>
                <a:lnTo>
                  <a:pt x="0" y="33"/>
                </a:lnTo>
                <a:lnTo>
                  <a:pt x="0" y="35"/>
                </a:lnTo>
                <a:lnTo>
                  <a:pt x="3" y="38"/>
                </a:lnTo>
                <a:lnTo>
                  <a:pt x="5" y="39"/>
                </a:lnTo>
                <a:lnTo>
                  <a:pt x="5" y="108"/>
                </a:lnTo>
                <a:lnTo>
                  <a:pt x="15" y="108"/>
                </a:lnTo>
                <a:lnTo>
                  <a:pt x="15" y="39"/>
                </a:lnTo>
                <a:lnTo>
                  <a:pt x="94" y="39"/>
                </a:lnTo>
                <a:lnTo>
                  <a:pt x="94" y="108"/>
                </a:lnTo>
                <a:lnTo>
                  <a:pt x="104" y="108"/>
                </a:lnTo>
                <a:lnTo>
                  <a:pt x="104" y="39"/>
                </a:lnTo>
                <a:lnTo>
                  <a:pt x="106" y="38"/>
                </a:lnTo>
                <a:lnTo>
                  <a:pt x="109" y="35"/>
                </a:lnTo>
                <a:lnTo>
                  <a:pt x="109" y="33"/>
                </a:lnTo>
                <a:lnTo>
                  <a:pt x="106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441">
            <a:extLst>
              <a:ext uri="{FF2B5EF4-FFF2-40B4-BE49-F238E27FC236}">
                <a16:creationId xmlns:a16="http://schemas.microsoft.com/office/drawing/2014/main" id="{EC2BB8E3-FC50-475F-9D06-416F4511F958}"/>
              </a:ext>
            </a:extLst>
          </p:cNvPr>
          <p:cNvSpPr>
            <a:spLocks/>
          </p:cNvSpPr>
          <p:nvPr/>
        </p:nvSpPr>
        <p:spPr bwMode="auto">
          <a:xfrm>
            <a:off x="6771217" y="3691467"/>
            <a:ext cx="59267" cy="59267"/>
          </a:xfrm>
          <a:custGeom>
            <a:avLst/>
            <a:gdLst>
              <a:gd name="T0" fmla="*/ 0 w 29"/>
              <a:gd name="T1" fmla="*/ 0 h 30"/>
              <a:gd name="T2" fmla="*/ 0 w 29"/>
              <a:gd name="T3" fmla="*/ 45362 h 30"/>
              <a:gd name="T4" fmla="*/ 45362 w 29"/>
              <a:gd name="T5" fmla="*/ 45362 h 30"/>
              <a:gd name="T6" fmla="*/ 45362 w 29"/>
              <a:gd name="T7" fmla="*/ 0 h 30"/>
              <a:gd name="T8" fmla="*/ 31284 w 29"/>
              <a:gd name="T9" fmla="*/ 0 h 30"/>
              <a:gd name="T10" fmla="*/ 31284 w 29"/>
              <a:gd name="T11" fmla="*/ 15121 h 30"/>
              <a:gd name="T12" fmla="*/ 15642 w 29"/>
              <a:gd name="T13" fmla="*/ 15121 h 30"/>
              <a:gd name="T14" fmla="*/ 15642 w 29"/>
              <a:gd name="T15" fmla="*/ 0 h 30"/>
              <a:gd name="T16" fmla="*/ 0 w 2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0">
                <a:moveTo>
                  <a:pt x="0" y="0"/>
                </a:moveTo>
                <a:lnTo>
                  <a:pt x="0" y="30"/>
                </a:lnTo>
                <a:lnTo>
                  <a:pt x="29" y="30"/>
                </a:lnTo>
                <a:lnTo>
                  <a:pt x="29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442">
            <a:extLst>
              <a:ext uri="{FF2B5EF4-FFF2-40B4-BE49-F238E27FC236}">
                <a16:creationId xmlns:a16="http://schemas.microsoft.com/office/drawing/2014/main" id="{D4870C21-62FA-4DC7-82E9-68D5CD63ACE7}"/>
              </a:ext>
            </a:extLst>
          </p:cNvPr>
          <p:cNvSpPr>
            <a:spLocks/>
          </p:cNvSpPr>
          <p:nvPr/>
        </p:nvSpPr>
        <p:spPr bwMode="auto">
          <a:xfrm>
            <a:off x="6728884" y="3757085"/>
            <a:ext cx="59267" cy="61383"/>
          </a:xfrm>
          <a:custGeom>
            <a:avLst/>
            <a:gdLst>
              <a:gd name="T0" fmla="*/ 30241 w 30"/>
              <a:gd name="T1" fmla="*/ 14078 h 29"/>
              <a:gd name="T2" fmla="*/ 15121 w 30"/>
              <a:gd name="T3" fmla="*/ 14078 h 29"/>
              <a:gd name="T4" fmla="*/ 15121 w 30"/>
              <a:gd name="T5" fmla="*/ 0 h 29"/>
              <a:gd name="T6" fmla="*/ 0 w 30"/>
              <a:gd name="T7" fmla="*/ 0 h 29"/>
              <a:gd name="T8" fmla="*/ 0 w 30"/>
              <a:gd name="T9" fmla="*/ 45362 h 29"/>
              <a:gd name="T10" fmla="*/ 45362 w 30"/>
              <a:gd name="T11" fmla="*/ 45362 h 29"/>
              <a:gd name="T12" fmla="*/ 45362 w 30"/>
              <a:gd name="T13" fmla="*/ 0 h 29"/>
              <a:gd name="T14" fmla="*/ 30241 w 30"/>
              <a:gd name="T15" fmla="*/ 0 h 29"/>
              <a:gd name="T16" fmla="*/ 30241 w 30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29">
                <a:moveTo>
                  <a:pt x="20" y="9"/>
                </a:moveTo>
                <a:lnTo>
                  <a:pt x="10" y="9"/>
                </a:lnTo>
                <a:lnTo>
                  <a:pt x="10" y="0"/>
                </a:lnTo>
                <a:lnTo>
                  <a:pt x="0" y="0"/>
                </a:lnTo>
                <a:lnTo>
                  <a:pt x="0" y="29"/>
                </a:lnTo>
                <a:lnTo>
                  <a:pt x="30" y="29"/>
                </a:lnTo>
                <a:lnTo>
                  <a:pt x="30" y="0"/>
                </a:lnTo>
                <a:lnTo>
                  <a:pt x="2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443">
            <a:extLst>
              <a:ext uri="{FF2B5EF4-FFF2-40B4-BE49-F238E27FC236}">
                <a16:creationId xmlns:a16="http://schemas.microsoft.com/office/drawing/2014/main" id="{D3AF3D68-AA41-43C7-B761-26E801D6F38D}"/>
              </a:ext>
            </a:extLst>
          </p:cNvPr>
          <p:cNvSpPr>
            <a:spLocks/>
          </p:cNvSpPr>
          <p:nvPr/>
        </p:nvSpPr>
        <p:spPr bwMode="auto">
          <a:xfrm>
            <a:off x="6813551" y="3757085"/>
            <a:ext cx="52916" cy="61383"/>
          </a:xfrm>
          <a:custGeom>
            <a:avLst/>
            <a:gdLst>
              <a:gd name="T0" fmla="*/ 26749 w 29"/>
              <a:gd name="T1" fmla="*/ 14078 h 29"/>
              <a:gd name="T2" fmla="*/ 12670 w 29"/>
              <a:gd name="T3" fmla="*/ 14078 h 29"/>
              <a:gd name="T4" fmla="*/ 12670 w 29"/>
              <a:gd name="T5" fmla="*/ 0 h 29"/>
              <a:gd name="T6" fmla="*/ 0 w 29"/>
              <a:gd name="T7" fmla="*/ 0 h 29"/>
              <a:gd name="T8" fmla="*/ 0 w 29"/>
              <a:gd name="T9" fmla="*/ 45362 h 29"/>
              <a:gd name="T10" fmla="*/ 40827 w 29"/>
              <a:gd name="T11" fmla="*/ 45362 h 29"/>
              <a:gd name="T12" fmla="*/ 40827 w 29"/>
              <a:gd name="T13" fmla="*/ 0 h 29"/>
              <a:gd name="T14" fmla="*/ 26749 w 29"/>
              <a:gd name="T15" fmla="*/ 0 h 29"/>
              <a:gd name="T16" fmla="*/ 26749 w 29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9">
                <a:moveTo>
                  <a:pt x="19" y="9"/>
                </a:moveTo>
                <a:lnTo>
                  <a:pt x="9" y="9"/>
                </a:lnTo>
                <a:lnTo>
                  <a:pt x="9" y="0"/>
                </a:ln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0"/>
                </a:lnTo>
                <a:lnTo>
                  <a:pt x="19" y="0"/>
                </a:ln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444">
            <a:extLst>
              <a:ext uri="{FF2B5EF4-FFF2-40B4-BE49-F238E27FC236}">
                <a16:creationId xmlns:a16="http://schemas.microsoft.com/office/drawing/2014/main" id="{C5CF246C-63A5-40DC-A9A2-2CAD156AA43C}"/>
              </a:ext>
            </a:extLst>
          </p:cNvPr>
          <p:cNvSpPr>
            <a:spLocks/>
          </p:cNvSpPr>
          <p:nvPr/>
        </p:nvSpPr>
        <p:spPr bwMode="auto">
          <a:xfrm>
            <a:off x="76602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63506 w 42"/>
              <a:gd name="T3" fmla="*/ 0 h 29"/>
              <a:gd name="T4" fmla="*/ 34777 w 42"/>
              <a:gd name="T5" fmla="*/ 0 h 29"/>
              <a:gd name="T6" fmla="*/ 34777 w 42"/>
              <a:gd name="T7" fmla="*/ 0 h 29"/>
              <a:gd name="T8" fmla="*/ 30241 w 42"/>
              <a:gd name="T9" fmla="*/ 0 h 29"/>
              <a:gd name="T10" fmla="*/ 28729 w 42"/>
              <a:gd name="T11" fmla="*/ 2816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42" y="0"/>
                </a:ln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445">
            <a:extLst>
              <a:ext uri="{FF2B5EF4-FFF2-40B4-BE49-F238E27FC236}">
                <a16:creationId xmlns:a16="http://schemas.microsoft.com/office/drawing/2014/main" id="{A202D0B8-2CD8-4B9C-AE4D-8DB327FB62A6}"/>
              </a:ext>
            </a:extLst>
          </p:cNvPr>
          <p:cNvSpPr>
            <a:spLocks/>
          </p:cNvSpPr>
          <p:nvPr/>
        </p:nvSpPr>
        <p:spPr bwMode="auto">
          <a:xfrm>
            <a:off x="77618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36289 w 42"/>
              <a:gd name="T3" fmla="*/ 2816 h 29"/>
              <a:gd name="T4" fmla="*/ 36289 w 42"/>
              <a:gd name="T5" fmla="*/ 2816 h 29"/>
              <a:gd name="T6" fmla="*/ 33265 w 42"/>
              <a:gd name="T7" fmla="*/ 0 h 29"/>
              <a:gd name="T8" fmla="*/ 30241 w 42"/>
              <a:gd name="T9" fmla="*/ 0 h 29"/>
              <a:gd name="T10" fmla="*/ 0 w 42"/>
              <a:gd name="T11" fmla="*/ 0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446">
            <a:extLst>
              <a:ext uri="{FF2B5EF4-FFF2-40B4-BE49-F238E27FC236}">
                <a16:creationId xmlns:a16="http://schemas.microsoft.com/office/drawing/2014/main" id="{993C2F9E-81EF-49C5-9D1C-2570A020D48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3691467"/>
            <a:ext cx="198967" cy="114300"/>
          </a:xfrm>
          <a:custGeom>
            <a:avLst/>
            <a:gdLst>
              <a:gd name="T0" fmla="*/ 0 w 99"/>
              <a:gd name="T1" fmla="*/ 78885 h 59"/>
              <a:gd name="T2" fmla="*/ 0 w 99"/>
              <a:gd name="T3" fmla="*/ 78885 h 59"/>
              <a:gd name="T4" fmla="*/ 0 w 99"/>
              <a:gd name="T5" fmla="*/ 83267 h 59"/>
              <a:gd name="T6" fmla="*/ 1512 w 99"/>
              <a:gd name="T7" fmla="*/ 84728 h 59"/>
              <a:gd name="T8" fmla="*/ 3024 w 99"/>
              <a:gd name="T9" fmla="*/ 86189 h 59"/>
              <a:gd name="T10" fmla="*/ 7560 w 99"/>
              <a:gd name="T11" fmla="*/ 86189 h 59"/>
              <a:gd name="T12" fmla="*/ 142136 w 99"/>
              <a:gd name="T13" fmla="*/ 86189 h 59"/>
              <a:gd name="T14" fmla="*/ 142136 w 99"/>
              <a:gd name="T15" fmla="*/ 86189 h 59"/>
              <a:gd name="T16" fmla="*/ 145160 w 99"/>
              <a:gd name="T17" fmla="*/ 86189 h 59"/>
              <a:gd name="T18" fmla="*/ 146672 w 99"/>
              <a:gd name="T19" fmla="*/ 84728 h 59"/>
              <a:gd name="T20" fmla="*/ 149696 w 99"/>
              <a:gd name="T21" fmla="*/ 83267 h 59"/>
              <a:gd name="T22" fmla="*/ 149696 w 99"/>
              <a:gd name="T23" fmla="*/ 78885 h 59"/>
              <a:gd name="T24" fmla="*/ 149696 w 99"/>
              <a:gd name="T25" fmla="*/ 0 h 59"/>
              <a:gd name="T26" fmla="*/ 0 w 99"/>
              <a:gd name="T27" fmla="*/ 0 h 59"/>
              <a:gd name="T28" fmla="*/ 0 w 99"/>
              <a:gd name="T29" fmla="*/ 78885 h 59"/>
              <a:gd name="T30" fmla="*/ 81652 w 99"/>
              <a:gd name="T31" fmla="*/ 43825 h 59"/>
              <a:gd name="T32" fmla="*/ 127015 w 99"/>
              <a:gd name="T33" fmla="*/ 43825 h 59"/>
              <a:gd name="T34" fmla="*/ 127015 w 99"/>
              <a:gd name="T35" fmla="*/ 64277 h 59"/>
              <a:gd name="T36" fmla="*/ 81652 w 99"/>
              <a:gd name="T37" fmla="*/ 64277 h 59"/>
              <a:gd name="T38" fmla="*/ 81652 w 99"/>
              <a:gd name="T39" fmla="*/ 43825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9" h="59">
                <a:moveTo>
                  <a:pt x="0" y="54"/>
                </a:move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94" y="59"/>
                </a:lnTo>
                <a:lnTo>
                  <a:pt x="96" y="59"/>
                </a:lnTo>
                <a:lnTo>
                  <a:pt x="97" y="58"/>
                </a:lnTo>
                <a:lnTo>
                  <a:pt x="99" y="57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close/>
                <a:moveTo>
                  <a:pt x="54" y="30"/>
                </a:moveTo>
                <a:lnTo>
                  <a:pt x="84" y="30"/>
                </a:lnTo>
                <a:lnTo>
                  <a:pt x="84" y="44"/>
                </a:lnTo>
                <a:lnTo>
                  <a:pt x="54" y="44"/>
                </a:lnTo>
                <a:lnTo>
                  <a:pt x="5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447">
            <a:extLst>
              <a:ext uri="{FF2B5EF4-FFF2-40B4-BE49-F238E27FC236}">
                <a16:creationId xmlns:a16="http://schemas.microsoft.com/office/drawing/2014/main" id="{42FA9975-C1AB-4640-A69E-8DA11022106D}"/>
              </a:ext>
            </a:extLst>
          </p:cNvPr>
          <p:cNvSpPr>
            <a:spLocks/>
          </p:cNvSpPr>
          <p:nvPr/>
        </p:nvSpPr>
        <p:spPr bwMode="auto">
          <a:xfrm>
            <a:off x="7217834" y="3587751"/>
            <a:ext cx="182033" cy="162983"/>
          </a:xfrm>
          <a:custGeom>
            <a:avLst/>
            <a:gdLst>
              <a:gd name="T0" fmla="*/ 120795 w 89"/>
              <a:gd name="T1" fmla="*/ 0 h 79"/>
              <a:gd name="T2" fmla="*/ 90214 w 89"/>
              <a:gd name="T3" fmla="*/ 0 h 79"/>
              <a:gd name="T4" fmla="*/ 90214 w 89"/>
              <a:gd name="T5" fmla="*/ 44961 h 79"/>
              <a:gd name="T6" fmla="*/ 67278 w 89"/>
              <a:gd name="T7" fmla="*/ 31007 h 79"/>
              <a:gd name="T8" fmla="*/ 44343 w 89"/>
              <a:gd name="T9" fmla="*/ 44961 h 79"/>
              <a:gd name="T10" fmla="*/ 44343 w 89"/>
              <a:gd name="T11" fmla="*/ 0 h 79"/>
              <a:gd name="T12" fmla="*/ 15291 w 89"/>
              <a:gd name="T13" fmla="*/ 0 h 79"/>
              <a:gd name="T14" fmla="*/ 15291 w 89"/>
              <a:gd name="T15" fmla="*/ 0 h 79"/>
              <a:gd name="T16" fmla="*/ 9174 w 89"/>
              <a:gd name="T17" fmla="*/ 1550 h 79"/>
              <a:gd name="T18" fmla="*/ 3058 w 89"/>
              <a:gd name="T19" fmla="*/ 3101 h 79"/>
              <a:gd name="T20" fmla="*/ 1529 w 89"/>
              <a:gd name="T21" fmla="*/ 9302 h 79"/>
              <a:gd name="T22" fmla="*/ 0 w 89"/>
              <a:gd name="T23" fmla="*/ 15504 h 79"/>
              <a:gd name="T24" fmla="*/ 0 w 89"/>
              <a:gd name="T25" fmla="*/ 106975 h 79"/>
              <a:gd name="T26" fmla="*/ 30581 w 89"/>
              <a:gd name="T27" fmla="*/ 99223 h 79"/>
              <a:gd name="T28" fmla="*/ 51988 w 89"/>
              <a:gd name="T29" fmla="*/ 122479 h 79"/>
              <a:gd name="T30" fmla="*/ 120795 w 89"/>
              <a:gd name="T31" fmla="*/ 122479 h 79"/>
              <a:gd name="T32" fmla="*/ 120795 w 89"/>
              <a:gd name="T33" fmla="*/ 122479 h 79"/>
              <a:gd name="T34" fmla="*/ 126912 w 89"/>
              <a:gd name="T35" fmla="*/ 119378 h 79"/>
              <a:gd name="T36" fmla="*/ 131499 w 89"/>
              <a:gd name="T37" fmla="*/ 117828 h 79"/>
              <a:gd name="T38" fmla="*/ 133028 w 89"/>
              <a:gd name="T39" fmla="*/ 113177 h 79"/>
              <a:gd name="T40" fmla="*/ 136086 w 89"/>
              <a:gd name="T41" fmla="*/ 106975 h 79"/>
              <a:gd name="T42" fmla="*/ 136086 w 89"/>
              <a:gd name="T43" fmla="*/ 15504 h 79"/>
              <a:gd name="T44" fmla="*/ 136086 w 89"/>
              <a:gd name="T45" fmla="*/ 15504 h 79"/>
              <a:gd name="T46" fmla="*/ 133028 w 89"/>
              <a:gd name="T47" fmla="*/ 9302 h 79"/>
              <a:gd name="T48" fmla="*/ 131499 w 89"/>
              <a:gd name="T49" fmla="*/ 3101 h 79"/>
              <a:gd name="T50" fmla="*/ 126912 w 89"/>
              <a:gd name="T51" fmla="*/ 1550 h 79"/>
              <a:gd name="T52" fmla="*/ 120795 w 89"/>
              <a:gd name="T53" fmla="*/ 0 h 79"/>
              <a:gd name="T54" fmla="*/ 120795 w 89"/>
              <a:gd name="T55" fmla="*/ 0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59" y="0"/>
                </a:lnTo>
                <a:lnTo>
                  <a:pt x="59" y="29"/>
                </a:lnTo>
                <a:lnTo>
                  <a:pt x="44" y="20"/>
                </a:lnTo>
                <a:lnTo>
                  <a:pt x="29" y="29"/>
                </a:lnTo>
                <a:lnTo>
                  <a:pt x="2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20" y="64"/>
                </a:lnTo>
                <a:lnTo>
                  <a:pt x="34" y="79"/>
                </a:lnTo>
                <a:lnTo>
                  <a:pt x="79" y="79"/>
                </a:lnTo>
                <a:lnTo>
                  <a:pt x="83" y="77"/>
                </a:lnTo>
                <a:lnTo>
                  <a:pt x="86" y="76"/>
                </a:lnTo>
                <a:lnTo>
                  <a:pt x="87" y="73"/>
                </a:lnTo>
                <a:lnTo>
                  <a:pt x="89" y="69"/>
                </a:lnTo>
                <a:lnTo>
                  <a:pt x="89" y="10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448">
            <a:extLst>
              <a:ext uri="{FF2B5EF4-FFF2-40B4-BE49-F238E27FC236}">
                <a16:creationId xmlns:a16="http://schemas.microsoft.com/office/drawing/2014/main" id="{5DCC5DEA-1D3D-424B-B6D9-11B43C428A7F}"/>
              </a:ext>
            </a:extLst>
          </p:cNvPr>
          <p:cNvSpPr>
            <a:spLocks/>
          </p:cNvSpPr>
          <p:nvPr/>
        </p:nvSpPr>
        <p:spPr bwMode="auto">
          <a:xfrm>
            <a:off x="7205133" y="3740151"/>
            <a:ext cx="152400" cy="78316"/>
          </a:xfrm>
          <a:custGeom>
            <a:avLst/>
            <a:gdLst>
              <a:gd name="T0" fmla="*/ 105743 w 74"/>
              <a:gd name="T1" fmla="*/ 22681 h 39"/>
              <a:gd name="T2" fmla="*/ 41378 w 74"/>
              <a:gd name="T3" fmla="*/ 22681 h 39"/>
              <a:gd name="T4" fmla="*/ 42910 w 74"/>
              <a:gd name="T5" fmla="*/ 19657 h 39"/>
              <a:gd name="T6" fmla="*/ 42910 w 74"/>
              <a:gd name="T7" fmla="*/ 19657 h 39"/>
              <a:gd name="T8" fmla="*/ 45975 w 74"/>
              <a:gd name="T9" fmla="*/ 18145 h 39"/>
              <a:gd name="T10" fmla="*/ 45975 w 74"/>
              <a:gd name="T11" fmla="*/ 15121 h 39"/>
              <a:gd name="T12" fmla="*/ 45975 w 74"/>
              <a:gd name="T13" fmla="*/ 12097 h 39"/>
              <a:gd name="T14" fmla="*/ 42910 w 74"/>
              <a:gd name="T15" fmla="*/ 9072 h 39"/>
              <a:gd name="T16" fmla="*/ 35248 w 74"/>
              <a:gd name="T17" fmla="*/ 1512 h 39"/>
              <a:gd name="T18" fmla="*/ 35248 w 74"/>
              <a:gd name="T19" fmla="*/ 1512 h 39"/>
              <a:gd name="T20" fmla="*/ 32183 w 74"/>
              <a:gd name="T21" fmla="*/ 0 h 39"/>
              <a:gd name="T22" fmla="*/ 27585 w 74"/>
              <a:gd name="T23" fmla="*/ 0 h 39"/>
              <a:gd name="T24" fmla="*/ 0 w 74"/>
              <a:gd name="T25" fmla="*/ 10585 h 39"/>
              <a:gd name="T26" fmla="*/ 0 w 74"/>
              <a:gd name="T27" fmla="*/ 58971 h 39"/>
              <a:gd name="T28" fmla="*/ 82756 w 74"/>
              <a:gd name="T29" fmla="*/ 58971 h 39"/>
              <a:gd name="T30" fmla="*/ 82756 w 74"/>
              <a:gd name="T31" fmla="*/ 58971 h 39"/>
              <a:gd name="T32" fmla="*/ 87353 w 74"/>
              <a:gd name="T33" fmla="*/ 58971 h 39"/>
              <a:gd name="T34" fmla="*/ 88886 w 74"/>
              <a:gd name="T35" fmla="*/ 57459 h 39"/>
              <a:gd name="T36" fmla="*/ 111873 w 74"/>
              <a:gd name="T37" fmla="*/ 34778 h 39"/>
              <a:gd name="T38" fmla="*/ 111873 w 74"/>
              <a:gd name="T39" fmla="*/ 34778 h 39"/>
              <a:gd name="T40" fmla="*/ 113406 w 74"/>
              <a:gd name="T41" fmla="*/ 31754 h 39"/>
              <a:gd name="T42" fmla="*/ 113406 w 74"/>
              <a:gd name="T43" fmla="*/ 25705 h 39"/>
              <a:gd name="T44" fmla="*/ 113406 w 74"/>
              <a:gd name="T45" fmla="*/ 25705 h 39"/>
              <a:gd name="T46" fmla="*/ 108808 w 74"/>
              <a:gd name="T47" fmla="*/ 24193 h 39"/>
              <a:gd name="T48" fmla="*/ 105743 w 74"/>
              <a:gd name="T49" fmla="*/ 22681 h 39"/>
              <a:gd name="T50" fmla="*/ 105743 w 74"/>
              <a:gd name="T51" fmla="*/ 22681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8" y="13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8" y="6"/>
                </a:ln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0" y="7"/>
                </a:lnTo>
                <a:lnTo>
                  <a:pt x="0" y="39"/>
                </a:lnTo>
                <a:lnTo>
                  <a:pt x="54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1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449">
            <a:extLst>
              <a:ext uri="{FF2B5EF4-FFF2-40B4-BE49-F238E27FC236}">
                <a16:creationId xmlns:a16="http://schemas.microsoft.com/office/drawing/2014/main" id="{24637907-BCA4-4B2B-844F-5756DBAFACC9}"/>
              </a:ext>
            </a:extLst>
          </p:cNvPr>
          <p:cNvSpPr>
            <a:spLocks/>
          </p:cNvSpPr>
          <p:nvPr/>
        </p:nvSpPr>
        <p:spPr bwMode="auto">
          <a:xfrm>
            <a:off x="7156451" y="3740151"/>
            <a:ext cx="42333" cy="91016"/>
          </a:xfrm>
          <a:custGeom>
            <a:avLst/>
            <a:gdLst>
              <a:gd name="T0" fmla="*/ 23816 w 20"/>
              <a:gd name="T1" fmla="*/ 0 h 44"/>
              <a:gd name="T2" fmla="*/ 7939 w 20"/>
              <a:gd name="T3" fmla="*/ 0 h 44"/>
              <a:gd name="T4" fmla="*/ 7939 w 20"/>
              <a:gd name="T5" fmla="*/ 0 h 44"/>
              <a:gd name="T6" fmla="*/ 4763 w 20"/>
              <a:gd name="T7" fmla="*/ 0 h 44"/>
              <a:gd name="T8" fmla="*/ 3175 w 20"/>
              <a:gd name="T9" fmla="*/ 1546 h 44"/>
              <a:gd name="T10" fmla="*/ 0 w 20"/>
              <a:gd name="T11" fmla="*/ 3093 h 44"/>
              <a:gd name="T12" fmla="*/ 0 w 20"/>
              <a:gd name="T13" fmla="*/ 7732 h 44"/>
              <a:gd name="T14" fmla="*/ 0 w 20"/>
              <a:gd name="T15" fmla="*/ 60312 h 44"/>
              <a:gd name="T16" fmla="*/ 0 w 20"/>
              <a:gd name="T17" fmla="*/ 60312 h 44"/>
              <a:gd name="T18" fmla="*/ 0 w 20"/>
              <a:gd name="T19" fmla="*/ 64951 h 44"/>
              <a:gd name="T20" fmla="*/ 3175 w 20"/>
              <a:gd name="T21" fmla="*/ 66498 h 44"/>
              <a:gd name="T22" fmla="*/ 4763 w 20"/>
              <a:gd name="T23" fmla="*/ 68044 h 44"/>
              <a:gd name="T24" fmla="*/ 7939 w 20"/>
              <a:gd name="T25" fmla="*/ 68044 h 44"/>
              <a:gd name="T26" fmla="*/ 23816 w 20"/>
              <a:gd name="T27" fmla="*/ 68044 h 44"/>
              <a:gd name="T28" fmla="*/ 23816 w 20"/>
              <a:gd name="T29" fmla="*/ 68044 h 44"/>
              <a:gd name="T30" fmla="*/ 28579 w 20"/>
              <a:gd name="T31" fmla="*/ 68044 h 44"/>
              <a:gd name="T32" fmla="*/ 30166 w 20"/>
              <a:gd name="T33" fmla="*/ 66498 h 44"/>
              <a:gd name="T34" fmla="*/ 31754 w 20"/>
              <a:gd name="T35" fmla="*/ 64951 h 44"/>
              <a:gd name="T36" fmla="*/ 31754 w 20"/>
              <a:gd name="T37" fmla="*/ 60312 h 44"/>
              <a:gd name="T38" fmla="*/ 31754 w 20"/>
              <a:gd name="T39" fmla="*/ 7732 h 44"/>
              <a:gd name="T40" fmla="*/ 31754 w 20"/>
              <a:gd name="T41" fmla="*/ 7732 h 44"/>
              <a:gd name="T42" fmla="*/ 31754 w 20"/>
              <a:gd name="T43" fmla="*/ 3093 h 44"/>
              <a:gd name="T44" fmla="*/ 30166 w 20"/>
              <a:gd name="T45" fmla="*/ 1546 h 44"/>
              <a:gd name="T46" fmla="*/ 28579 w 20"/>
              <a:gd name="T47" fmla="*/ 0 h 44"/>
              <a:gd name="T48" fmla="*/ 23816 w 20"/>
              <a:gd name="T49" fmla="*/ 0 h 44"/>
              <a:gd name="T50" fmla="*/ 23816 w 20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44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2" y="43"/>
                </a:lnTo>
                <a:lnTo>
                  <a:pt x="3" y="44"/>
                </a:lnTo>
                <a:lnTo>
                  <a:pt x="5" y="44"/>
                </a:lnTo>
                <a:lnTo>
                  <a:pt x="15" y="44"/>
                </a:lnTo>
                <a:lnTo>
                  <a:pt x="18" y="44"/>
                </a:lnTo>
                <a:lnTo>
                  <a:pt x="19" y="43"/>
                </a:lnTo>
                <a:lnTo>
                  <a:pt x="20" y="42"/>
                </a:lnTo>
                <a:lnTo>
                  <a:pt x="20" y="39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450">
            <a:extLst>
              <a:ext uri="{FF2B5EF4-FFF2-40B4-BE49-F238E27FC236}">
                <a16:creationId xmlns:a16="http://schemas.microsoft.com/office/drawing/2014/main" id="{252B391D-5D75-4A32-802B-0D1357702CA0}"/>
              </a:ext>
            </a:extLst>
          </p:cNvPr>
          <p:cNvSpPr>
            <a:spLocks/>
          </p:cNvSpPr>
          <p:nvPr/>
        </p:nvSpPr>
        <p:spPr bwMode="auto">
          <a:xfrm>
            <a:off x="8221133" y="3587751"/>
            <a:ext cx="84667" cy="61383"/>
          </a:xfrm>
          <a:custGeom>
            <a:avLst/>
            <a:gdLst>
              <a:gd name="T0" fmla="*/ 36289 w 42"/>
              <a:gd name="T1" fmla="*/ 3128 h 29"/>
              <a:gd name="T2" fmla="*/ 36289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6289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4" y="2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4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451">
            <a:extLst>
              <a:ext uri="{FF2B5EF4-FFF2-40B4-BE49-F238E27FC236}">
                <a16:creationId xmlns:a16="http://schemas.microsoft.com/office/drawing/2014/main" id="{BEF821CD-C391-4E40-91A6-7D07CF78F5D0}"/>
              </a:ext>
            </a:extLst>
          </p:cNvPr>
          <p:cNvSpPr>
            <a:spLocks/>
          </p:cNvSpPr>
          <p:nvPr/>
        </p:nvSpPr>
        <p:spPr bwMode="auto">
          <a:xfrm>
            <a:off x="8119533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4777 w 42"/>
              <a:gd name="T3" fmla="*/ 0 h 29"/>
              <a:gd name="T4" fmla="*/ 34777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452">
            <a:extLst>
              <a:ext uri="{FF2B5EF4-FFF2-40B4-BE49-F238E27FC236}">
                <a16:creationId xmlns:a16="http://schemas.microsoft.com/office/drawing/2014/main" id="{F9503CCD-B5F1-4A8D-8853-F73062BFAA8E}"/>
              </a:ext>
            </a:extLst>
          </p:cNvPr>
          <p:cNvSpPr>
            <a:spLocks/>
          </p:cNvSpPr>
          <p:nvPr/>
        </p:nvSpPr>
        <p:spPr bwMode="auto">
          <a:xfrm>
            <a:off x="8113185" y="3666067"/>
            <a:ext cx="198967" cy="122767"/>
          </a:xfrm>
          <a:custGeom>
            <a:avLst/>
            <a:gdLst>
              <a:gd name="T0" fmla="*/ 149696 w 99"/>
              <a:gd name="T1" fmla="*/ 0 h 59"/>
              <a:gd name="T2" fmla="*/ 0 w 99"/>
              <a:gd name="T3" fmla="*/ 0 h 59"/>
              <a:gd name="T4" fmla="*/ 0 w 99"/>
              <a:gd name="T5" fmla="*/ 83035 h 59"/>
              <a:gd name="T6" fmla="*/ 0 w 99"/>
              <a:gd name="T7" fmla="*/ 83035 h 59"/>
              <a:gd name="T8" fmla="*/ 0 w 99"/>
              <a:gd name="T9" fmla="*/ 87648 h 59"/>
              <a:gd name="T10" fmla="*/ 1512 w 99"/>
              <a:gd name="T11" fmla="*/ 89185 h 59"/>
              <a:gd name="T12" fmla="*/ 3024 w 99"/>
              <a:gd name="T13" fmla="*/ 90723 h 59"/>
              <a:gd name="T14" fmla="*/ 7560 w 99"/>
              <a:gd name="T15" fmla="*/ 90723 h 59"/>
              <a:gd name="T16" fmla="*/ 104334 w 99"/>
              <a:gd name="T17" fmla="*/ 90723 h 59"/>
              <a:gd name="T18" fmla="*/ 104334 w 99"/>
              <a:gd name="T19" fmla="*/ 90723 h 59"/>
              <a:gd name="T20" fmla="*/ 104334 w 99"/>
              <a:gd name="T21" fmla="*/ 90723 h 59"/>
              <a:gd name="T22" fmla="*/ 104334 w 99"/>
              <a:gd name="T23" fmla="*/ 90723 h 59"/>
              <a:gd name="T24" fmla="*/ 104334 w 99"/>
              <a:gd name="T25" fmla="*/ 81497 h 59"/>
              <a:gd name="T26" fmla="*/ 107358 w 99"/>
              <a:gd name="T27" fmla="*/ 73809 h 59"/>
              <a:gd name="T28" fmla="*/ 111894 w 99"/>
              <a:gd name="T29" fmla="*/ 66120 h 59"/>
              <a:gd name="T30" fmla="*/ 117942 w 99"/>
              <a:gd name="T31" fmla="*/ 58432 h 59"/>
              <a:gd name="T32" fmla="*/ 123991 w 99"/>
              <a:gd name="T33" fmla="*/ 53819 h 59"/>
              <a:gd name="T34" fmla="*/ 131551 w 99"/>
              <a:gd name="T35" fmla="*/ 49206 h 59"/>
              <a:gd name="T36" fmla="*/ 139111 w 99"/>
              <a:gd name="T37" fmla="*/ 46130 h 59"/>
              <a:gd name="T38" fmla="*/ 149696 w 99"/>
              <a:gd name="T39" fmla="*/ 46130 h 59"/>
              <a:gd name="T40" fmla="*/ 149696 w 99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" h="59">
                <a:moveTo>
                  <a:pt x="99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9" y="59"/>
                </a:lnTo>
                <a:lnTo>
                  <a:pt x="69" y="53"/>
                </a:lnTo>
                <a:lnTo>
                  <a:pt x="71" y="48"/>
                </a:lnTo>
                <a:lnTo>
                  <a:pt x="74" y="43"/>
                </a:lnTo>
                <a:lnTo>
                  <a:pt x="78" y="38"/>
                </a:lnTo>
                <a:lnTo>
                  <a:pt x="82" y="35"/>
                </a:lnTo>
                <a:lnTo>
                  <a:pt x="87" y="32"/>
                </a:lnTo>
                <a:lnTo>
                  <a:pt x="92" y="30"/>
                </a:lnTo>
                <a:lnTo>
                  <a:pt x="99" y="30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453">
            <a:extLst>
              <a:ext uri="{FF2B5EF4-FFF2-40B4-BE49-F238E27FC236}">
                <a16:creationId xmlns:a16="http://schemas.microsoft.com/office/drawing/2014/main" id="{2B531B84-184E-409F-9EB7-86FFAA22935F}"/>
              </a:ext>
            </a:extLst>
          </p:cNvPr>
          <p:cNvSpPr>
            <a:spLocks/>
          </p:cNvSpPr>
          <p:nvPr/>
        </p:nvSpPr>
        <p:spPr bwMode="auto">
          <a:xfrm>
            <a:off x="8269818" y="3750734"/>
            <a:ext cx="78316" cy="80433"/>
          </a:xfrm>
          <a:custGeom>
            <a:avLst/>
            <a:gdLst>
              <a:gd name="T0" fmla="*/ 36290 w 39"/>
              <a:gd name="T1" fmla="*/ 21169 h 39"/>
              <a:gd name="T2" fmla="*/ 36290 w 39"/>
              <a:gd name="T3" fmla="*/ 0 h 39"/>
              <a:gd name="T4" fmla="*/ 22681 w 39"/>
              <a:gd name="T5" fmla="*/ 0 h 39"/>
              <a:gd name="T6" fmla="*/ 22681 w 39"/>
              <a:gd name="T7" fmla="*/ 21169 h 39"/>
              <a:gd name="T8" fmla="*/ 0 w 39"/>
              <a:gd name="T9" fmla="*/ 21169 h 39"/>
              <a:gd name="T10" fmla="*/ 0 w 39"/>
              <a:gd name="T11" fmla="*/ 36290 h 39"/>
              <a:gd name="T12" fmla="*/ 22681 w 39"/>
              <a:gd name="T13" fmla="*/ 36290 h 39"/>
              <a:gd name="T14" fmla="*/ 22681 w 39"/>
              <a:gd name="T15" fmla="*/ 58971 h 39"/>
              <a:gd name="T16" fmla="*/ 36290 w 39"/>
              <a:gd name="T17" fmla="*/ 58971 h 39"/>
              <a:gd name="T18" fmla="*/ 36290 w 39"/>
              <a:gd name="T19" fmla="*/ 36290 h 39"/>
              <a:gd name="T20" fmla="*/ 58971 w 39"/>
              <a:gd name="T21" fmla="*/ 36290 h 39"/>
              <a:gd name="T22" fmla="*/ 58971 w 39"/>
              <a:gd name="T23" fmla="*/ 21169 h 39"/>
              <a:gd name="T24" fmla="*/ 36290 w 39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14"/>
                </a:moveTo>
                <a:lnTo>
                  <a:pt x="24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454">
            <a:extLst>
              <a:ext uri="{FF2B5EF4-FFF2-40B4-BE49-F238E27FC236}">
                <a16:creationId xmlns:a16="http://schemas.microsoft.com/office/drawing/2014/main" id="{FFD0593A-F7A0-4B9F-8F38-0A47A2438430}"/>
              </a:ext>
            </a:extLst>
          </p:cNvPr>
          <p:cNvSpPr>
            <a:spLocks/>
          </p:cNvSpPr>
          <p:nvPr/>
        </p:nvSpPr>
        <p:spPr bwMode="auto">
          <a:xfrm>
            <a:off x="8699500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455">
            <a:extLst>
              <a:ext uri="{FF2B5EF4-FFF2-40B4-BE49-F238E27FC236}">
                <a16:creationId xmlns:a16="http://schemas.microsoft.com/office/drawing/2014/main" id="{D8069D92-EA5D-4FC8-9B9C-A8CA6D8176F9}"/>
              </a:ext>
            </a:extLst>
          </p:cNvPr>
          <p:cNvSpPr>
            <a:spLocks/>
          </p:cNvSpPr>
          <p:nvPr/>
        </p:nvSpPr>
        <p:spPr bwMode="auto">
          <a:xfrm>
            <a:off x="8591551" y="3666067"/>
            <a:ext cx="198967" cy="122767"/>
          </a:xfrm>
          <a:custGeom>
            <a:avLst/>
            <a:gdLst>
              <a:gd name="T0" fmla="*/ 149696 w 98"/>
              <a:gd name="T1" fmla="*/ 0 h 59"/>
              <a:gd name="T2" fmla="*/ 0 w 98"/>
              <a:gd name="T3" fmla="*/ 0 h 59"/>
              <a:gd name="T4" fmla="*/ 0 w 98"/>
              <a:gd name="T5" fmla="*/ 83035 h 59"/>
              <a:gd name="T6" fmla="*/ 0 w 98"/>
              <a:gd name="T7" fmla="*/ 83035 h 59"/>
              <a:gd name="T8" fmla="*/ 0 w 98"/>
              <a:gd name="T9" fmla="*/ 87648 h 59"/>
              <a:gd name="T10" fmla="*/ 1528 w 98"/>
              <a:gd name="T11" fmla="*/ 89185 h 59"/>
              <a:gd name="T12" fmla="*/ 3055 w 98"/>
              <a:gd name="T13" fmla="*/ 90723 h 59"/>
              <a:gd name="T14" fmla="*/ 7638 w 98"/>
              <a:gd name="T15" fmla="*/ 90723 h 59"/>
              <a:gd name="T16" fmla="*/ 113036 w 98"/>
              <a:gd name="T17" fmla="*/ 90723 h 59"/>
              <a:gd name="T18" fmla="*/ 113036 w 98"/>
              <a:gd name="T19" fmla="*/ 90723 h 59"/>
              <a:gd name="T20" fmla="*/ 113036 w 98"/>
              <a:gd name="T21" fmla="*/ 90723 h 59"/>
              <a:gd name="T22" fmla="*/ 113036 w 98"/>
              <a:gd name="T23" fmla="*/ 90723 h 59"/>
              <a:gd name="T24" fmla="*/ 113036 w 98"/>
              <a:gd name="T25" fmla="*/ 83035 h 59"/>
              <a:gd name="T26" fmla="*/ 116091 w 98"/>
              <a:gd name="T27" fmla="*/ 76884 h 59"/>
              <a:gd name="T28" fmla="*/ 117618 w 98"/>
              <a:gd name="T29" fmla="*/ 70733 h 59"/>
              <a:gd name="T30" fmla="*/ 123728 w 98"/>
              <a:gd name="T31" fmla="*/ 64582 h 59"/>
              <a:gd name="T32" fmla="*/ 129838 w 98"/>
              <a:gd name="T33" fmla="*/ 58432 h 59"/>
              <a:gd name="T34" fmla="*/ 134421 w 98"/>
              <a:gd name="T35" fmla="*/ 56894 h 59"/>
              <a:gd name="T36" fmla="*/ 142058 w 98"/>
              <a:gd name="T37" fmla="*/ 53819 h 59"/>
              <a:gd name="T38" fmla="*/ 149696 w 98"/>
              <a:gd name="T39" fmla="*/ 53819 h 59"/>
              <a:gd name="T40" fmla="*/ 149696 w 98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8" h="59">
                <a:moveTo>
                  <a:pt x="98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74" y="59"/>
                </a:lnTo>
                <a:lnTo>
                  <a:pt x="74" y="54"/>
                </a:lnTo>
                <a:lnTo>
                  <a:pt x="76" y="50"/>
                </a:lnTo>
                <a:lnTo>
                  <a:pt x="77" y="46"/>
                </a:lnTo>
                <a:lnTo>
                  <a:pt x="81" y="42"/>
                </a:lnTo>
                <a:lnTo>
                  <a:pt x="85" y="38"/>
                </a:lnTo>
                <a:lnTo>
                  <a:pt x="88" y="37"/>
                </a:lnTo>
                <a:lnTo>
                  <a:pt x="93" y="35"/>
                </a:lnTo>
                <a:lnTo>
                  <a:pt x="98" y="35"/>
                </a:lnTo>
                <a:lnTo>
                  <a:pt x="9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456">
            <a:extLst>
              <a:ext uri="{FF2B5EF4-FFF2-40B4-BE49-F238E27FC236}">
                <a16:creationId xmlns:a16="http://schemas.microsoft.com/office/drawing/2014/main" id="{D7BC7748-7530-43B7-9387-4D442C216F0B}"/>
              </a:ext>
            </a:extLst>
          </p:cNvPr>
          <p:cNvSpPr>
            <a:spLocks/>
          </p:cNvSpPr>
          <p:nvPr/>
        </p:nvSpPr>
        <p:spPr bwMode="auto">
          <a:xfrm>
            <a:off x="8595784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457">
            <a:extLst>
              <a:ext uri="{FF2B5EF4-FFF2-40B4-BE49-F238E27FC236}">
                <a16:creationId xmlns:a16="http://schemas.microsoft.com/office/drawing/2014/main" id="{AF8D9EF8-95ED-441C-9C00-974191AC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8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73" name="Freeform 458">
            <a:extLst>
              <a:ext uri="{FF2B5EF4-FFF2-40B4-BE49-F238E27FC236}">
                <a16:creationId xmlns:a16="http://schemas.microsoft.com/office/drawing/2014/main" id="{CF3DE815-81F2-49A0-AF8C-54775BED567B}"/>
              </a:ext>
            </a:extLst>
          </p:cNvPr>
          <p:cNvSpPr>
            <a:spLocks/>
          </p:cNvSpPr>
          <p:nvPr/>
        </p:nvSpPr>
        <p:spPr bwMode="auto">
          <a:xfrm>
            <a:off x="9177867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28729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459">
            <a:extLst>
              <a:ext uri="{FF2B5EF4-FFF2-40B4-BE49-F238E27FC236}">
                <a16:creationId xmlns:a16="http://schemas.microsoft.com/office/drawing/2014/main" id="{D95C2741-555E-45E7-8D5F-87AAB8467F16}"/>
              </a:ext>
            </a:extLst>
          </p:cNvPr>
          <p:cNvSpPr>
            <a:spLocks/>
          </p:cNvSpPr>
          <p:nvPr/>
        </p:nvSpPr>
        <p:spPr bwMode="auto">
          <a:xfrm>
            <a:off x="9074151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7217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8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460">
            <a:extLst>
              <a:ext uri="{FF2B5EF4-FFF2-40B4-BE49-F238E27FC236}">
                <a16:creationId xmlns:a16="http://schemas.microsoft.com/office/drawing/2014/main" id="{F1E8EA24-E678-46EC-B3C8-B78D642434B2}"/>
              </a:ext>
            </a:extLst>
          </p:cNvPr>
          <p:cNvSpPr>
            <a:spLocks/>
          </p:cNvSpPr>
          <p:nvPr/>
        </p:nvSpPr>
        <p:spPr bwMode="auto">
          <a:xfrm>
            <a:off x="9067801" y="3666067"/>
            <a:ext cx="201084" cy="122767"/>
          </a:xfrm>
          <a:custGeom>
            <a:avLst/>
            <a:gdLst>
              <a:gd name="T0" fmla="*/ 142136 w 99"/>
              <a:gd name="T1" fmla="*/ 46130 h 59"/>
              <a:gd name="T2" fmla="*/ 142136 w 99"/>
              <a:gd name="T3" fmla="*/ 46130 h 59"/>
              <a:gd name="T4" fmla="*/ 149696 w 99"/>
              <a:gd name="T5" fmla="*/ 46130 h 59"/>
              <a:gd name="T6" fmla="*/ 149696 w 99"/>
              <a:gd name="T7" fmla="*/ 0 h 59"/>
              <a:gd name="T8" fmla="*/ 0 w 99"/>
              <a:gd name="T9" fmla="*/ 0 h 59"/>
              <a:gd name="T10" fmla="*/ 0 w 99"/>
              <a:gd name="T11" fmla="*/ 83035 h 59"/>
              <a:gd name="T12" fmla="*/ 0 w 99"/>
              <a:gd name="T13" fmla="*/ 83035 h 59"/>
              <a:gd name="T14" fmla="*/ 0 w 99"/>
              <a:gd name="T15" fmla="*/ 87648 h 59"/>
              <a:gd name="T16" fmla="*/ 3024 w 99"/>
              <a:gd name="T17" fmla="*/ 89185 h 59"/>
              <a:gd name="T18" fmla="*/ 4536 w 99"/>
              <a:gd name="T19" fmla="*/ 90723 h 59"/>
              <a:gd name="T20" fmla="*/ 7560 w 99"/>
              <a:gd name="T21" fmla="*/ 90723 h 59"/>
              <a:gd name="T22" fmla="*/ 98285 w 99"/>
              <a:gd name="T23" fmla="*/ 90723 h 59"/>
              <a:gd name="T24" fmla="*/ 98285 w 99"/>
              <a:gd name="T25" fmla="*/ 90723 h 59"/>
              <a:gd name="T26" fmla="*/ 98285 w 99"/>
              <a:gd name="T27" fmla="*/ 90723 h 59"/>
              <a:gd name="T28" fmla="*/ 98285 w 99"/>
              <a:gd name="T29" fmla="*/ 90723 h 59"/>
              <a:gd name="T30" fmla="*/ 98285 w 99"/>
              <a:gd name="T31" fmla="*/ 81497 h 59"/>
              <a:gd name="T32" fmla="*/ 101309 w 99"/>
              <a:gd name="T33" fmla="*/ 73809 h 59"/>
              <a:gd name="T34" fmla="*/ 105846 w 99"/>
              <a:gd name="T35" fmla="*/ 66120 h 59"/>
              <a:gd name="T36" fmla="*/ 110382 w 99"/>
              <a:gd name="T37" fmla="*/ 58432 h 59"/>
              <a:gd name="T38" fmla="*/ 117942 w 99"/>
              <a:gd name="T39" fmla="*/ 53819 h 59"/>
              <a:gd name="T40" fmla="*/ 125503 w 99"/>
              <a:gd name="T41" fmla="*/ 49206 h 59"/>
              <a:gd name="T42" fmla="*/ 133063 w 99"/>
              <a:gd name="T43" fmla="*/ 46130 h 59"/>
              <a:gd name="T44" fmla="*/ 142136 w 99"/>
              <a:gd name="T45" fmla="*/ 46130 h 59"/>
              <a:gd name="T46" fmla="*/ 142136 w 99"/>
              <a:gd name="T47" fmla="*/ 4613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9" h="59">
                <a:moveTo>
                  <a:pt x="94" y="30"/>
                </a:moveTo>
                <a:lnTo>
                  <a:pt x="94" y="30"/>
                </a:lnTo>
                <a:lnTo>
                  <a:pt x="99" y="30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65" y="59"/>
                </a:lnTo>
                <a:lnTo>
                  <a:pt x="65" y="53"/>
                </a:lnTo>
                <a:lnTo>
                  <a:pt x="67" y="48"/>
                </a:lnTo>
                <a:lnTo>
                  <a:pt x="70" y="43"/>
                </a:lnTo>
                <a:lnTo>
                  <a:pt x="73" y="38"/>
                </a:lnTo>
                <a:lnTo>
                  <a:pt x="78" y="35"/>
                </a:lnTo>
                <a:lnTo>
                  <a:pt x="83" y="32"/>
                </a:lnTo>
                <a:lnTo>
                  <a:pt x="88" y="30"/>
                </a:lnTo>
                <a:lnTo>
                  <a:pt x="9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461">
            <a:extLst>
              <a:ext uri="{FF2B5EF4-FFF2-40B4-BE49-F238E27FC236}">
                <a16:creationId xmlns:a16="http://schemas.microsoft.com/office/drawing/2014/main" id="{1EDF2A04-3F5D-4789-B698-D5DCD37B140E}"/>
              </a:ext>
            </a:extLst>
          </p:cNvPr>
          <p:cNvSpPr>
            <a:spLocks/>
          </p:cNvSpPr>
          <p:nvPr/>
        </p:nvSpPr>
        <p:spPr bwMode="auto">
          <a:xfrm>
            <a:off x="9207501" y="3750734"/>
            <a:ext cx="97367" cy="74084"/>
          </a:xfrm>
          <a:custGeom>
            <a:avLst/>
            <a:gdLst>
              <a:gd name="T0" fmla="*/ 60225 w 47"/>
              <a:gd name="T1" fmla="*/ 0 h 36"/>
              <a:gd name="T2" fmla="*/ 27796 w 47"/>
              <a:gd name="T3" fmla="*/ 31753 h 36"/>
              <a:gd name="T4" fmla="*/ 10810 w 47"/>
              <a:gd name="T5" fmla="*/ 15121 h 36"/>
              <a:gd name="T6" fmla="*/ 0 w 47"/>
              <a:gd name="T7" fmla="*/ 25705 h 36"/>
              <a:gd name="T8" fmla="*/ 27796 w 47"/>
              <a:gd name="T9" fmla="*/ 54434 h 36"/>
              <a:gd name="T10" fmla="*/ 72579 w 47"/>
              <a:gd name="T11" fmla="*/ 10584 h 36"/>
              <a:gd name="T12" fmla="*/ 60225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39" y="0"/>
                </a:moveTo>
                <a:lnTo>
                  <a:pt x="18" y="21"/>
                </a:lnTo>
                <a:lnTo>
                  <a:pt x="7" y="10"/>
                </a:lnTo>
                <a:lnTo>
                  <a:pt x="0" y="17"/>
                </a:lnTo>
                <a:lnTo>
                  <a:pt x="18" y="36"/>
                </a:lnTo>
                <a:lnTo>
                  <a:pt x="47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462">
            <a:extLst>
              <a:ext uri="{FF2B5EF4-FFF2-40B4-BE49-F238E27FC236}">
                <a16:creationId xmlns:a16="http://schemas.microsoft.com/office/drawing/2014/main" id="{18565D4B-1C9A-443A-ACB5-BFE0C4FFA43B}"/>
              </a:ext>
            </a:extLst>
          </p:cNvPr>
          <p:cNvSpPr>
            <a:spLocks/>
          </p:cNvSpPr>
          <p:nvPr/>
        </p:nvSpPr>
        <p:spPr bwMode="auto">
          <a:xfrm>
            <a:off x="9702800" y="3613151"/>
            <a:ext cx="61384" cy="52916"/>
          </a:xfrm>
          <a:custGeom>
            <a:avLst/>
            <a:gdLst>
              <a:gd name="T0" fmla="*/ 45362 w 30"/>
              <a:gd name="T1" fmla="*/ 19710 h 29"/>
              <a:gd name="T2" fmla="*/ 45362 w 30"/>
              <a:gd name="T3" fmla="*/ 19710 h 29"/>
              <a:gd name="T4" fmla="*/ 43850 w 30"/>
              <a:gd name="T5" fmla="*/ 11263 h 29"/>
              <a:gd name="T6" fmla="*/ 37802 w 30"/>
              <a:gd name="T7" fmla="*/ 7039 h 29"/>
              <a:gd name="T8" fmla="*/ 31753 w 30"/>
              <a:gd name="T9" fmla="*/ 1408 h 29"/>
              <a:gd name="T10" fmla="*/ 22681 w 30"/>
              <a:gd name="T11" fmla="*/ 0 h 29"/>
              <a:gd name="T12" fmla="*/ 22681 w 30"/>
              <a:gd name="T13" fmla="*/ 0 h 29"/>
              <a:gd name="T14" fmla="*/ 13609 w 30"/>
              <a:gd name="T15" fmla="*/ 1408 h 29"/>
              <a:gd name="T16" fmla="*/ 7560 w 30"/>
              <a:gd name="T17" fmla="*/ 7039 h 29"/>
              <a:gd name="T18" fmla="*/ 1512 w 30"/>
              <a:gd name="T19" fmla="*/ 11263 h 29"/>
              <a:gd name="T20" fmla="*/ 0 w 30"/>
              <a:gd name="T21" fmla="*/ 19710 h 29"/>
              <a:gd name="T22" fmla="*/ 0 w 30"/>
              <a:gd name="T23" fmla="*/ 19710 h 29"/>
              <a:gd name="T24" fmla="*/ 1512 w 30"/>
              <a:gd name="T25" fmla="*/ 29564 h 29"/>
              <a:gd name="T26" fmla="*/ 7560 w 30"/>
              <a:gd name="T27" fmla="*/ 33788 h 29"/>
              <a:gd name="T28" fmla="*/ 13609 w 30"/>
              <a:gd name="T29" fmla="*/ 39419 h 29"/>
              <a:gd name="T30" fmla="*/ 22681 w 30"/>
              <a:gd name="T31" fmla="*/ 40827 h 29"/>
              <a:gd name="T32" fmla="*/ 22681 w 30"/>
              <a:gd name="T33" fmla="*/ 40827 h 29"/>
              <a:gd name="T34" fmla="*/ 31753 w 30"/>
              <a:gd name="T35" fmla="*/ 39419 h 29"/>
              <a:gd name="T36" fmla="*/ 37802 w 30"/>
              <a:gd name="T37" fmla="*/ 33788 h 29"/>
              <a:gd name="T38" fmla="*/ 43850 w 30"/>
              <a:gd name="T39" fmla="*/ 29564 h 29"/>
              <a:gd name="T40" fmla="*/ 45362 w 30"/>
              <a:gd name="T41" fmla="*/ 19710 h 29"/>
              <a:gd name="T42" fmla="*/ 45362 w 30"/>
              <a:gd name="T43" fmla="*/ 1971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463">
            <a:extLst>
              <a:ext uri="{FF2B5EF4-FFF2-40B4-BE49-F238E27FC236}">
                <a16:creationId xmlns:a16="http://schemas.microsoft.com/office/drawing/2014/main" id="{F7A3AEFF-F596-4A2F-9BEA-F15F09A3EC9F}"/>
              </a:ext>
            </a:extLst>
          </p:cNvPr>
          <p:cNvSpPr>
            <a:spLocks/>
          </p:cNvSpPr>
          <p:nvPr/>
        </p:nvSpPr>
        <p:spPr bwMode="auto">
          <a:xfrm>
            <a:off x="9685867" y="3666067"/>
            <a:ext cx="97367" cy="139700"/>
          </a:xfrm>
          <a:custGeom>
            <a:avLst/>
            <a:gdLst>
              <a:gd name="T0" fmla="*/ 36290 w 50"/>
              <a:gd name="T1" fmla="*/ 0 h 69"/>
              <a:gd name="T2" fmla="*/ 36290 w 50"/>
              <a:gd name="T3" fmla="*/ 0 h 69"/>
              <a:gd name="T4" fmla="*/ 29032 w 50"/>
              <a:gd name="T5" fmla="*/ 0 h 69"/>
              <a:gd name="T6" fmla="*/ 21774 w 50"/>
              <a:gd name="T7" fmla="*/ 4536 h 69"/>
              <a:gd name="T8" fmla="*/ 15967 w 50"/>
              <a:gd name="T9" fmla="*/ 6048 h 69"/>
              <a:gd name="T10" fmla="*/ 11613 w 50"/>
              <a:gd name="T11" fmla="*/ 12097 h 69"/>
              <a:gd name="T12" fmla="*/ 5806 w 50"/>
              <a:gd name="T13" fmla="*/ 16633 h 69"/>
              <a:gd name="T14" fmla="*/ 4355 w 50"/>
              <a:gd name="T15" fmla="*/ 22681 h 69"/>
              <a:gd name="T16" fmla="*/ 0 w 50"/>
              <a:gd name="T17" fmla="*/ 30241 h 69"/>
              <a:gd name="T18" fmla="*/ 0 w 50"/>
              <a:gd name="T19" fmla="*/ 37802 h 69"/>
              <a:gd name="T20" fmla="*/ 0 w 50"/>
              <a:gd name="T21" fmla="*/ 60483 h 69"/>
              <a:gd name="T22" fmla="*/ 0 w 50"/>
              <a:gd name="T23" fmla="*/ 60483 h 69"/>
              <a:gd name="T24" fmla="*/ 0 w 50"/>
              <a:gd name="T25" fmla="*/ 63507 h 69"/>
              <a:gd name="T26" fmla="*/ 2903 w 50"/>
              <a:gd name="T27" fmla="*/ 65019 h 69"/>
              <a:gd name="T28" fmla="*/ 4355 w 50"/>
              <a:gd name="T29" fmla="*/ 68043 h 69"/>
              <a:gd name="T30" fmla="*/ 7258 w 50"/>
              <a:gd name="T31" fmla="*/ 68043 h 69"/>
              <a:gd name="T32" fmla="*/ 14516 w 50"/>
              <a:gd name="T33" fmla="*/ 68043 h 69"/>
              <a:gd name="T34" fmla="*/ 14516 w 50"/>
              <a:gd name="T35" fmla="*/ 96773 h 69"/>
              <a:gd name="T36" fmla="*/ 14516 w 50"/>
              <a:gd name="T37" fmla="*/ 96773 h 69"/>
              <a:gd name="T38" fmla="*/ 14516 w 50"/>
              <a:gd name="T39" fmla="*/ 101309 h 69"/>
              <a:gd name="T40" fmla="*/ 15967 w 50"/>
              <a:gd name="T41" fmla="*/ 102821 h 69"/>
              <a:gd name="T42" fmla="*/ 18871 w 50"/>
              <a:gd name="T43" fmla="*/ 104333 h 69"/>
              <a:gd name="T44" fmla="*/ 21774 w 50"/>
              <a:gd name="T45" fmla="*/ 104333 h 69"/>
              <a:gd name="T46" fmla="*/ 50805 w 50"/>
              <a:gd name="T47" fmla="*/ 104333 h 69"/>
              <a:gd name="T48" fmla="*/ 50805 w 50"/>
              <a:gd name="T49" fmla="*/ 104333 h 69"/>
              <a:gd name="T50" fmla="*/ 53708 w 50"/>
              <a:gd name="T51" fmla="*/ 104333 h 69"/>
              <a:gd name="T52" fmla="*/ 56612 w 50"/>
              <a:gd name="T53" fmla="*/ 102821 h 69"/>
              <a:gd name="T54" fmla="*/ 58063 w 50"/>
              <a:gd name="T55" fmla="*/ 101309 h 69"/>
              <a:gd name="T56" fmla="*/ 58063 w 50"/>
              <a:gd name="T57" fmla="*/ 96773 h 69"/>
              <a:gd name="T58" fmla="*/ 58063 w 50"/>
              <a:gd name="T59" fmla="*/ 68043 h 69"/>
              <a:gd name="T60" fmla="*/ 65321 w 50"/>
              <a:gd name="T61" fmla="*/ 68043 h 69"/>
              <a:gd name="T62" fmla="*/ 65321 w 50"/>
              <a:gd name="T63" fmla="*/ 68043 h 69"/>
              <a:gd name="T64" fmla="*/ 68224 w 50"/>
              <a:gd name="T65" fmla="*/ 68043 h 69"/>
              <a:gd name="T66" fmla="*/ 69676 w 50"/>
              <a:gd name="T67" fmla="*/ 65019 h 69"/>
              <a:gd name="T68" fmla="*/ 72579 w 50"/>
              <a:gd name="T69" fmla="*/ 63507 h 69"/>
              <a:gd name="T70" fmla="*/ 72579 w 50"/>
              <a:gd name="T71" fmla="*/ 60483 h 69"/>
              <a:gd name="T72" fmla="*/ 72579 w 50"/>
              <a:gd name="T73" fmla="*/ 37802 h 69"/>
              <a:gd name="T74" fmla="*/ 72579 w 50"/>
              <a:gd name="T75" fmla="*/ 37802 h 69"/>
              <a:gd name="T76" fmla="*/ 72579 w 50"/>
              <a:gd name="T77" fmla="*/ 30241 h 69"/>
              <a:gd name="T78" fmla="*/ 68224 w 50"/>
              <a:gd name="T79" fmla="*/ 22681 h 69"/>
              <a:gd name="T80" fmla="*/ 66773 w 50"/>
              <a:gd name="T81" fmla="*/ 16633 h 69"/>
              <a:gd name="T82" fmla="*/ 60966 w 50"/>
              <a:gd name="T83" fmla="*/ 12097 h 69"/>
              <a:gd name="T84" fmla="*/ 56612 w 50"/>
              <a:gd name="T85" fmla="*/ 6048 h 69"/>
              <a:gd name="T86" fmla="*/ 50805 w 50"/>
              <a:gd name="T87" fmla="*/ 4536 h 69"/>
              <a:gd name="T88" fmla="*/ 43547 w 50"/>
              <a:gd name="T89" fmla="*/ 0 h 69"/>
              <a:gd name="T90" fmla="*/ 36290 w 50"/>
              <a:gd name="T91" fmla="*/ 0 h 69"/>
              <a:gd name="T92" fmla="*/ 36290 w 50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4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3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1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464">
            <a:extLst>
              <a:ext uri="{FF2B5EF4-FFF2-40B4-BE49-F238E27FC236}">
                <a16:creationId xmlns:a16="http://schemas.microsoft.com/office/drawing/2014/main" id="{708E9BD9-B711-46E7-B4A2-85D1C1F4B857}"/>
              </a:ext>
            </a:extLst>
          </p:cNvPr>
          <p:cNvSpPr>
            <a:spLocks/>
          </p:cNvSpPr>
          <p:nvPr/>
        </p:nvSpPr>
        <p:spPr bwMode="auto">
          <a:xfrm>
            <a:off x="9546167" y="3666067"/>
            <a:ext cx="67733" cy="84667"/>
          </a:xfrm>
          <a:custGeom>
            <a:avLst/>
            <a:gdLst>
              <a:gd name="T0" fmla="*/ 42771 w 35"/>
              <a:gd name="T1" fmla="*/ 63506 h 40"/>
              <a:gd name="T2" fmla="*/ 42771 w 35"/>
              <a:gd name="T3" fmla="*/ 63506 h 40"/>
              <a:gd name="T4" fmla="*/ 45623 w 35"/>
              <a:gd name="T5" fmla="*/ 63506 h 40"/>
              <a:gd name="T6" fmla="*/ 48474 w 35"/>
              <a:gd name="T7" fmla="*/ 60331 h 40"/>
              <a:gd name="T8" fmla="*/ 49900 w 35"/>
              <a:gd name="T9" fmla="*/ 58743 h 40"/>
              <a:gd name="T10" fmla="*/ 49900 w 35"/>
              <a:gd name="T11" fmla="*/ 55568 h 40"/>
              <a:gd name="T12" fmla="*/ 49900 w 35"/>
              <a:gd name="T13" fmla="*/ 7938 h 40"/>
              <a:gd name="T14" fmla="*/ 49900 w 35"/>
              <a:gd name="T15" fmla="*/ 7938 h 40"/>
              <a:gd name="T16" fmla="*/ 49900 w 35"/>
              <a:gd name="T17" fmla="*/ 4763 h 40"/>
              <a:gd name="T18" fmla="*/ 48474 w 35"/>
              <a:gd name="T19" fmla="*/ 1588 h 40"/>
              <a:gd name="T20" fmla="*/ 45623 w 35"/>
              <a:gd name="T21" fmla="*/ 0 h 40"/>
              <a:gd name="T22" fmla="*/ 42771 w 35"/>
              <a:gd name="T23" fmla="*/ 0 h 40"/>
              <a:gd name="T24" fmla="*/ 7129 w 35"/>
              <a:gd name="T25" fmla="*/ 0 h 40"/>
              <a:gd name="T26" fmla="*/ 7129 w 35"/>
              <a:gd name="T27" fmla="*/ 0 h 40"/>
              <a:gd name="T28" fmla="*/ 4277 w 35"/>
              <a:gd name="T29" fmla="*/ 0 h 40"/>
              <a:gd name="T30" fmla="*/ 1426 w 35"/>
              <a:gd name="T31" fmla="*/ 1588 h 40"/>
              <a:gd name="T32" fmla="*/ 0 w 35"/>
              <a:gd name="T33" fmla="*/ 4763 h 40"/>
              <a:gd name="T34" fmla="*/ 0 w 35"/>
              <a:gd name="T35" fmla="*/ 7938 h 40"/>
              <a:gd name="T36" fmla="*/ 0 w 35"/>
              <a:gd name="T37" fmla="*/ 55568 h 40"/>
              <a:gd name="T38" fmla="*/ 0 w 35"/>
              <a:gd name="T39" fmla="*/ 55568 h 40"/>
              <a:gd name="T40" fmla="*/ 0 w 35"/>
              <a:gd name="T41" fmla="*/ 58743 h 40"/>
              <a:gd name="T42" fmla="*/ 1426 w 35"/>
              <a:gd name="T43" fmla="*/ 60331 h 40"/>
              <a:gd name="T44" fmla="*/ 4277 w 35"/>
              <a:gd name="T45" fmla="*/ 63506 h 40"/>
              <a:gd name="T46" fmla="*/ 7129 w 35"/>
              <a:gd name="T47" fmla="*/ 63506 h 40"/>
              <a:gd name="T48" fmla="*/ 42771 w 35"/>
              <a:gd name="T49" fmla="*/ 63506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0">
                <a:moveTo>
                  <a:pt x="30" y="40"/>
                </a:moveTo>
                <a:lnTo>
                  <a:pt x="30" y="40"/>
                </a:lnTo>
                <a:lnTo>
                  <a:pt x="32" y="40"/>
                </a:lnTo>
                <a:lnTo>
                  <a:pt x="34" y="38"/>
                </a:lnTo>
                <a:lnTo>
                  <a:pt x="35" y="37"/>
                </a:lnTo>
                <a:lnTo>
                  <a:pt x="35" y="35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3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465">
            <a:extLst>
              <a:ext uri="{FF2B5EF4-FFF2-40B4-BE49-F238E27FC236}">
                <a16:creationId xmlns:a16="http://schemas.microsoft.com/office/drawing/2014/main" id="{C7BCD345-422E-45B7-BC73-0E9D6FE165E3}"/>
              </a:ext>
            </a:extLst>
          </p:cNvPr>
          <p:cNvSpPr>
            <a:spLocks/>
          </p:cNvSpPr>
          <p:nvPr/>
        </p:nvSpPr>
        <p:spPr bwMode="auto">
          <a:xfrm>
            <a:off x="9624485" y="3769785"/>
            <a:ext cx="35983" cy="35983"/>
          </a:xfrm>
          <a:custGeom>
            <a:avLst/>
            <a:gdLst>
              <a:gd name="T0" fmla="*/ 14325 w 19"/>
              <a:gd name="T1" fmla="*/ 0 h 19"/>
              <a:gd name="T2" fmla="*/ 14325 w 19"/>
              <a:gd name="T3" fmla="*/ 0 h 19"/>
              <a:gd name="T4" fmla="*/ 8595 w 19"/>
              <a:gd name="T5" fmla="*/ 1432 h 19"/>
              <a:gd name="T6" fmla="*/ 2865 w 19"/>
              <a:gd name="T7" fmla="*/ 2865 h 19"/>
              <a:gd name="T8" fmla="*/ 1432 w 19"/>
              <a:gd name="T9" fmla="*/ 8595 h 19"/>
              <a:gd name="T10" fmla="*/ 0 w 19"/>
              <a:gd name="T11" fmla="*/ 12892 h 19"/>
              <a:gd name="T12" fmla="*/ 0 w 19"/>
              <a:gd name="T13" fmla="*/ 12892 h 19"/>
              <a:gd name="T14" fmla="*/ 1432 w 19"/>
              <a:gd name="T15" fmla="*/ 18622 h 19"/>
              <a:gd name="T16" fmla="*/ 2865 w 19"/>
              <a:gd name="T17" fmla="*/ 24352 h 19"/>
              <a:gd name="T18" fmla="*/ 8595 w 19"/>
              <a:gd name="T19" fmla="*/ 25785 h 19"/>
              <a:gd name="T20" fmla="*/ 14325 w 19"/>
              <a:gd name="T21" fmla="*/ 27217 h 19"/>
              <a:gd name="T22" fmla="*/ 14325 w 19"/>
              <a:gd name="T23" fmla="*/ 27217 h 19"/>
              <a:gd name="T24" fmla="*/ 18622 w 19"/>
              <a:gd name="T25" fmla="*/ 25785 h 19"/>
              <a:gd name="T26" fmla="*/ 24352 w 19"/>
              <a:gd name="T27" fmla="*/ 24352 h 19"/>
              <a:gd name="T28" fmla="*/ 25785 w 19"/>
              <a:gd name="T29" fmla="*/ 18622 h 19"/>
              <a:gd name="T30" fmla="*/ 27217 w 19"/>
              <a:gd name="T31" fmla="*/ 12892 h 19"/>
              <a:gd name="T32" fmla="*/ 27217 w 19"/>
              <a:gd name="T33" fmla="*/ 12892 h 19"/>
              <a:gd name="T34" fmla="*/ 25785 w 19"/>
              <a:gd name="T35" fmla="*/ 8595 h 19"/>
              <a:gd name="T36" fmla="*/ 24352 w 19"/>
              <a:gd name="T37" fmla="*/ 2865 h 19"/>
              <a:gd name="T38" fmla="*/ 18622 w 19"/>
              <a:gd name="T39" fmla="*/ 1432 h 19"/>
              <a:gd name="T40" fmla="*/ 14325 w 19"/>
              <a:gd name="T41" fmla="*/ 0 h 19"/>
              <a:gd name="T42" fmla="*/ 14325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9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466">
            <a:extLst>
              <a:ext uri="{FF2B5EF4-FFF2-40B4-BE49-F238E27FC236}">
                <a16:creationId xmlns:a16="http://schemas.microsoft.com/office/drawing/2014/main" id="{01AA6616-683F-474F-ADAB-B9E033793FE4}"/>
              </a:ext>
            </a:extLst>
          </p:cNvPr>
          <p:cNvSpPr>
            <a:spLocks/>
          </p:cNvSpPr>
          <p:nvPr/>
        </p:nvSpPr>
        <p:spPr bwMode="auto">
          <a:xfrm>
            <a:off x="9552518" y="3636434"/>
            <a:ext cx="120649" cy="139700"/>
          </a:xfrm>
          <a:custGeom>
            <a:avLst/>
            <a:gdLst>
              <a:gd name="T0" fmla="*/ 61508 w 59"/>
              <a:gd name="T1" fmla="*/ 7560 h 69"/>
              <a:gd name="T2" fmla="*/ 53819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5357 w 59"/>
              <a:gd name="T15" fmla="*/ 93748 h 69"/>
              <a:gd name="T16" fmla="*/ 61508 w 59"/>
              <a:gd name="T17" fmla="*/ 92236 h 69"/>
              <a:gd name="T18" fmla="*/ 69196 w 59"/>
              <a:gd name="T19" fmla="*/ 90724 h 69"/>
              <a:gd name="T20" fmla="*/ 75347 w 59"/>
              <a:gd name="T21" fmla="*/ 15121 h 69"/>
              <a:gd name="T22" fmla="*/ 90724 w 59"/>
              <a:gd name="T23" fmla="*/ 15121 h 69"/>
              <a:gd name="T24" fmla="*/ 90724 w 59"/>
              <a:gd name="T25" fmla="*/ 0 h 69"/>
              <a:gd name="T26" fmla="*/ 69196 w 59"/>
              <a:gd name="T27" fmla="*/ 0 h 69"/>
              <a:gd name="T28" fmla="*/ 69196 w 59"/>
              <a:gd name="T29" fmla="*/ 0 h 69"/>
              <a:gd name="T30" fmla="*/ 63045 w 59"/>
              <a:gd name="T31" fmla="*/ 3024 h 69"/>
              <a:gd name="T32" fmla="*/ 61508 w 59"/>
              <a:gd name="T33" fmla="*/ 7560 h 69"/>
              <a:gd name="T34" fmla="*/ 61508 w 59"/>
              <a:gd name="T35" fmla="*/ 7560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40" y="5"/>
                </a:moveTo>
                <a:lnTo>
                  <a:pt x="35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6" y="62"/>
                </a:lnTo>
                <a:lnTo>
                  <a:pt x="40" y="61"/>
                </a:lnTo>
                <a:lnTo>
                  <a:pt x="45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5" y="0"/>
                </a:lnTo>
                <a:lnTo>
                  <a:pt x="41" y="2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467">
            <a:extLst>
              <a:ext uri="{FF2B5EF4-FFF2-40B4-BE49-F238E27FC236}">
                <a16:creationId xmlns:a16="http://schemas.microsoft.com/office/drawing/2014/main" id="{D0F92076-956B-4711-AE9E-4008EF8E1C74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3613151"/>
            <a:ext cx="201084" cy="192616"/>
          </a:xfrm>
          <a:custGeom>
            <a:avLst/>
            <a:gdLst>
              <a:gd name="T0" fmla="*/ 142136 w 99"/>
              <a:gd name="T1" fmla="*/ 57767 h 98"/>
              <a:gd name="T2" fmla="*/ 134575 w 99"/>
              <a:gd name="T3" fmla="*/ 57767 h 98"/>
              <a:gd name="T4" fmla="*/ 134575 w 99"/>
              <a:gd name="T5" fmla="*/ 42955 h 98"/>
              <a:gd name="T6" fmla="*/ 134575 w 99"/>
              <a:gd name="T7" fmla="*/ 42955 h 98"/>
              <a:gd name="T8" fmla="*/ 131551 w 99"/>
              <a:gd name="T9" fmla="*/ 38511 h 98"/>
              <a:gd name="T10" fmla="*/ 130039 w 99"/>
              <a:gd name="T11" fmla="*/ 32586 h 98"/>
              <a:gd name="T12" fmla="*/ 125503 w 99"/>
              <a:gd name="T13" fmla="*/ 31105 h 98"/>
              <a:gd name="T14" fmla="*/ 119454 w 99"/>
              <a:gd name="T15" fmla="*/ 28143 h 98"/>
              <a:gd name="T16" fmla="*/ 114918 w 99"/>
              <a:gd name="T17" fmla="*/ 28143 h 98"/>
              <a:gd name="T18" fmla="*/ 104334 w 99"/>
              <a:gd name="T19" fmla="*/ 2962 h 98"/>
              <a:gd name="T20" fmla="*/ 104334 w 99"/>
              <a:gd name="T21" fmla="*/ 2962 h 98"/>
              <a:gd name="T22" fmla="*/ 98285 w 99"/>
              <a:gd name="T23" fmla="*/ 0 h 98"/>
              <a:gd name="T24" fmla="*/ 95261 w 99"/>
              <a:gd name="T25" fmla="*/ 0 h 98"/>
              <a:gd name="T26" fmla="*/ 19657 w 99"/>
              <a:gd name="T27" fmla="*/ 28143 h 98"/>
              <a:gd name="T28" fmla="*/ 15121 w 99"/>
              <a:gd name="T29" fmla="*/ 28143 h 98"/>
              <a:gd name="T30" fmla="*/ 15121 w 99"/>
              <a:gd name="T31" fmla="*/ 28143 h 98"/>
              <a:gd name="T32" fmla="*/ 9072 w 99"/>
              <a:gd name="T33" fmla="*/ 31105 h 98"/>
              <a:gd name="T34" fmla="*/ 3024 w 99"/>
              <a:gd name="T35" fmla="*/ 32586 h 98"/>
              <a:gd name="T36" fmla="*/ 1512 w 99"/>
              <a:gd name="T37" fmla="*/ 38511 h 98"/>
              <a:gd name="T38" fmla="*/ 0 w 99"/>
              <a:gd name="T39" fmla="*/ 42955 h 98"/>
              <a:gd name="T40" fmla="*/ 0 w 99"/>
              <a:gd name="T41" fmla="*/ 130346 h 98"/>
              <a:gd name="T42" fmla="*/ 0 w 99"/>
              <a:gd name="T43" fmla="*/ 130346 h 98"/>
              <a:gd name="T44" fmla="*/ 1512 w 99"/>
              <a:gd name="T45" fmla="*/ 136271 h 98"/>
              <a:gd name="T46" fmla="*/ 3024 w 99"/>
              <a:gd name="T47" fmla="*/ 142196 h 98"/>
              <a:gd name="T48" fmla="*/ 9072 w 99"/>
              <a:gd name="T49" fmla="*/ 143677 h 98"/>
              <a:gd name="T50" fmla="*/ 15121 w 99"/>
              <a:gd name="T51" fmla="*/ 145158 h 98"/>
              <a:gd name="T52" fmla="*/ 119454 w 99"/>
              <a:gd name="T53" fmla="*/ 145158 h 98"/>
              <a:gd name="T54" fmla="*/ 119454 w 99"/>
              <a:gd name="T55" fmla="*/ 145158 h 98"/>
              <a:gd name="T56" fmla="*/ 125503 w 99"/>
              <a:gd name="T57" fmla="*/ 143677 h 98"/>
              <a:gd name="T58" fmla="*/ 130039 w 99"/>
              <a:gd name="T59" fmla="*/ 142196 h 98"/>
              <a:gd name="T60" fmla="*/ 131551 w 99"/>
              <a:gd name="T61" fmla="*/ 136271 h 98"/>
              <a:gd name="T62" fmla="*/ 134575 w 99"/>
              <a:gd name="T63" fmla="*/ 130346 h 98"/>
              <a:gd name="T64" fmla="*/ 134575 w 99"/>
              <a:gd name="T65" fmla="*/ 117015 h 98"/>
              <a:gd name="T66" fmla="*/ 142136 w 99"/>
              <a:gd name="T67" fmla="*/ 117015 h 98"/>
              <a:gd name="T68" fmla="*/ 142136 w 99"/>
              <a:gd name="T69" fmla="*/ 117015 h 98"/>
              <a:gd name="T70" fmla="*/ 145160 w 99"/>
              <a:gd name="T71" fmla="*/ 117015 h 98"/>
              <a:gd name="T72" fmla="*/ 146672 w 99"/>
              <a:gd name="T73" fmla="*/ 114053 h 98"/>
              <a:gd name="T74" fmla="*/ 149696 w 99"/>
              <a:gd name="T75" fmla="*/ 112572 h 98"/>
              <a:gd name="T76" fmla="*/ 149696 w 99"/>
              <a:gd name="T77" fmla="*/ 109609 h 98"/>
              <a:gd name="T78" fmla="*/ 149696 w 99"/>
              <a:gd name="T79" fmla="*/ 65173 h 98"/>
              <a:gd name="T80" fmla="*/ 149696 w 99"/>
              <a:gd name="T81" fmla="*/ 65173 h 98"/>
              <a:gd name="T82" fmla="*/ 149696 w 99"/>
              <a:gd name="T83" fmla="*/ 62211 h 98"/>
              <a:gd name="T84" fmla="*/ 146672 w 99"/>
              <a:gd name="T85" fmla="*/ 59248 h 98"/>
              <a:gd name="T86" fmla="*/ 145160 w 99"/>
              <a:gd name="T87" fmla="*/ 57767 h 98"/>
              <a:gd name="T88" fmla="*/ 142136 w 99"/>
              <a:gd name="T89" fmla="*/ 57767 h 98"/>
              <a:gd name="T90" fmla="*/ 142136 w 99"/>
              <a:gd name="T91" fmla="*/ 57767 h 98"/>
              <a:gd name="T92" fmla="*/ 93749 w 99"/>
              <a:gd name="T93" fmla="*/ 16293 h 98"/>
              <a:gd name="T94" fmla="*/ 99797 w 99"/>
              <a:gd name="T95" fmla="*/ 28143 h 98"/>
              <a:gd name="T96" fmla="*/ 61995 w 99"/>
              <a:gd name="T97" fmla="*/ 28143 h 98"/>
              <a:gd name="T98" fmla="*/ 93749 w 99"/>
              <a:gd name="T99" fmla="*/ 16293 h 98"/>
              <a:gd name="T100" fmla="*/ 134575 w 99"/>
              <a:gd name="T101" fmla="*/ 102203 h 98"/>
              <a:gd name="T102" fmla="*/ 86189 w 99"/>
              <a:gd name="T103" fmla="*/ 102203 h 98"/>
              <a:gd name="T104" fmla="*/ 71068 w 99"/>
              <a:gd name="T105" fmla="*/ 87391 h 98"/>
              <a:gd name="T106" fmla="*/ 86189 w 99"/>
              <a:gd name="T107" fmla="*/ 72579 h 98"/>
              <a:gd name="T108" fmla="*/ 134575 w 99"/>
              <a:gd name="T109" fmla="*/ 72579 h 98"/>
              <a:gd name="T110" fmla="*/ 134575 w 99"/>
              <a:gd name="T111" fmla="*/ 102203 h 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7" y="26"/>
                </a:lnTo>
                <a:lnTo>
                  <a:pt x="86" y="22"/>
                </a:lnTo>
                <a:lnTo>
                  <a:pt x="83" y="21"/>
                </a:lnTo>
                <a:lnTo>
                  <a:pt x="79" y="19"/>
                </a:lnTo>
                <a:lnTo>
                  <a:pt x="76" y="19"/>
                </a:lnTo>
                <a:lnTo>
                  <a:pt x="69" y="2"/>
                </a:lnTo>
                <a:lnTo>
                  <a:pt x="65" y="0"/>
                </a:lnTo>
                <a:lnTo>
                  <a:pt x="63" y="0"/>
                </a:lnTo>
                <a:lnTo>
                  <a:pt x="13" y="19"/>
                </a:lnTo>
                <a:lnTo>
                  <a:pt x="10" y="19"/>
                </a:lnTo>
                <a:lnTo>
                  <a:pt x="6" y="21"/>
                </a:lnTo>
                <a:lnTo>
                  <a:pt x="2" y="22"/>
                </a:lnTo>
                <a:lnTo>
                  <a:pt x="1" y="26"/>
                </a:lnTo>
                <a:lnTo>
                  <a:pt x="0" y="2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6" y="96"/>
                </a:lnTo>
                <a:lnTo>
                  <a:pt x="87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6" y="79"/>
                </a:lnTo>
                <a:lnTo>
                  <a:pt x="97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7" y="40"/>
                </a:lnTo>
                <a:lnTo>
                  <a:pt x="96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6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89" y="69"/>
                </a:moveTo>
                <a:lnTo>
                  <a:pt x="57" y="69"/>
                </a:lnTo>
                <a:lnTo>
                  <a:pt x="47" y="59"/>
                </a:lnTo>
                <a:lnTo>
                  <a:pt x="5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468">
            <a:extLst>
              <a:ext uri="{FF2B5EF4-FFF2-40B4-BE49-F238E27FC236}">
                <a16:creationId xmlns:a16="http://schemas.microsoft.com/office/drawing/2014/main" id="{E43C54C3-1A44-45BD-95B2-803C1C52E7F8}"/>
              </a:ext>
            </a:extLst>
          </p:cNvPr>
          <p:cNvSpPr>
            <a:spLocks/>
          </p:cNvSpPr>
          <p:nvPr/>
        </p:nvSpPr>
        <p:spPr bwMode="auto">
          <a:xfrm>
            <a:off x="10164234" y="3721100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469">
            <a:extLst>
              <a:ext uri="{FF2B5EF4-FFF2-40B4-BE49-F238E27FC236}">
                <a16:creationId xmlns:a16="http://schemas.microsoft.com/office/drawing/2014/main" id="{3CBCDB5D-7C3A-492B-B0F2-C121E8583A09}"/>
              </a:ext>
            </a:extLst>
          </p:cNvPr>
          <p:cNvSpPr>
            <a:spLocks/>
          </p:cNvSpPr>
          <p:nvPr/>
        </p:nvSpPr>
        <p:spPr bwMode="auto">
          <a:xfrm>
            <a:off x="10519834" y="3691467"/>
            <a:ext cx="198967" cy="107951"/>
          </a:xfrm>
          <a:custGeom>
            <a:avLst/>
            <a:gdLst>
              <a:gd name="T0" fmla="*/ 74848 w 98"/>
              <a:gd name="T1" fmla="*/ 0 h 54"/>
              <a:gd name="T2" fmla="*/ 74848 w 98"/>
              <a:gd name="T3" fmla="*/ 0 h 54"/>
              <a:gd name="T4" fmla="*/ 59573 w 98"/>
              <a:gd name="T5" fmla="*/ 1512 h 54"/>
              <a:gd name="T6" fmla="*/ 44298 w 98"/>
              <a:gd name="T7" fmla="*/ 6048 h 54"/>
              <a:gd name="T8" fmla="*/ 33605 w 98"/>
              <a:gd name="T9" fmla="*/ 13609 h 54"/>
              <a:gd name="T10" fmla="*/ 21385 w 98"/>
              <a:gd name="T11" fmla="*/ 22681 h 54"/>
              <a:gd name="T12" fmla="*/ 12220 w 98"/>
              <a:gd name="T13" fmla="*/ 33266 h 54"/>
              <a:gd name="T14" fmla="*/ 4583 w 98"/>
              <a:gd name="T15" fmla="*/ 45362 h 54"/>
              <a:gd name="T16" fmla="*/ 1528 w 98"/>
              <a:gd name="T17" fmla="*/ 60483 h 54"/>
              <a:gd name="T18" fmla="*/ 0 w 98"/>
              <a:gd name="T19" fmla="*/ 74092 h 54"/>
              <a:gd name="T20" fmla="*/ 0 w 98"/>
              <a:gd name="T21" fmla="*/ 74092 h 54"/>
              <a:gd name="T22" fmla="*/ 0 w 98"/>
              <a:gd name="T23" fmla="*/ 78628 h 54"/>
              <a:gd name="T24" fmla="*/ 1528 w 98"/>
              <a:gd name="T25" fmla="*/ 80140 h 54"/>
              <a:gd name="T26" fmla="*/ 3055 w 98"/>
              <a:gd name="T27" fmla="*/ 81652 h 54"/>
              <a:gd name="T28" fmla="*/ 7638 w 98"/>
              <a:gd name="T29" fmla="*/ 81652 h 54"/>
              <a:gd name="T30" fmla="*/ 142058 w 98"/>
              <a:gd name="T31" fmla="*/ 81652 h 54"/>
              <a:gd name="T32" fmla="*/ 142058 w 98"/>
              <a:gd name="T33" fmla="*/ 81652 h 54"/>
              <a:gd name="T34" fmla="*/ 146641 w 98"/>
              <a:gd name="T35" fmla="*/ 81652 h 54"/>
              <a:gd name="T36" fmla="*/ 148168 w 98"/>
              <a:gd name="T37" fmla="*/ 80140 h 54"/>
              <a:gd name="T38" fmla="*/ 149696 w 98"/>
              <a:gd name="T39" fmla="*/ 78628 h 54"/>
              <a:gd name="T40" fmla="*/ 149696 w 98"/>
              <a:gd name="T41" fmla="*/ 74092 h 54"/>
              <a:gd name="T42" fmla="*/ 149696 w 98"/>
              <a:gd name="T43" fmla="*/ 74092 h 54"/>
              <a:gd name="T44" fmla="*/ 148168 w 98"/>
              <a:gd name="T45" fmla="*/ 60483 h 54"/>
              <a:gd name="T46" fmla="*/ 145113 w 98"/>
              <a:gd name="T47" fmla="*/ 45362 h 54"/>
              <a:gd name="T48" fmla="*/ 137476 w 98"/>
              <a:gd name="T49" fmla="*/ 33266 h 54"/>
              <a:gd name="T50" fmla="*/ 128311 w 98"/>
              <a:gd name="T51" fmla="*/ 22681 h 54"/>
              <a:gd name="T52" fmla="*/ 116091 w 98"/>
              <a:gd name="T53" fmla="*/ 13609 h 54"/>
              <a:gd name="T54" fmla="*/ 105398 w 98"/>
              <a:gd name="T55" fmla="*/ 6048 h 54"/>
              <a:gd name="T56" fmla="*/ 90123 w 98"/>
              <a:gd name="T57" fmla="*/ 1512 h 54"/>
              <a:gd name="T58" fmla="*/ 74848 w 98"/>
              <a:gd name="T59" fmla="*/ 0 h 54"/>
              <a:gd name="T60" fmla="*/ 74848 w 98"/>
              <a:gd name="T61" fmla="*/ 0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8" h="54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93" y="54"/>
                </a:lnTo>
                <a:lnTo>
                  <a:pt x="96" y="54"/>
                </a:lnTo>
                <a:lnTo>
                  <a:pt x="97" y="53"/>
                </a:lnTo>
                <a:lnTo>
                  <a:pt x="98" y="52"/>
                </a:lnTo>
                <a:lnTo>
                  <a:pt x="98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470">
            <a:extLst>
              <a:ext uri="{FF2B5EF4-FFF2-40B4-BE49-F238E27FC236}">
                <a16:creationId xmlns:a16="http://schemas.microsoft.com/office/drawing/2014/main" id="{4AD87DA2-DC50-4846-B6E7-2BC73B7841B4}"/>
              </a:ext>
            </a:extLst>
          </p:cNvPr>
          <p:cNvSpPr>
            <a:spLocks/>
          </p:cNvSpPr>
          <p:nvPr/>
        </p:nvSpPr>
        <p:spPr bwMode="auto">
          <a:xfrm>
            <a:off x="10519834" y="3630084"/>
            <a:ext cx="194733" cy="84667"/>
          </a:xfrm>
          <a:custGeom>
            <a:avLst/>
            <a:gdLst>
              <a:gd name="T0" fmla="*/ 72579 w 96"/>
              <a:gd name="T1" fmla="*/ 35445 h 43"/>
              <a:gd name="T2" fmla="*/ 72579 w 96"/>
              <a:gd name="T3" fmla="*/ 35445 h 43"/>
              <a:gd name="T4" fmla="*/ 89212 w 96"/>
              <a:gd name="T5" fmla="*/ 36922 h 43"/>
              <a:gd name="T6" fmla="*/ 105844 w 96"/>
              <a:gd name="T7" fmla="*/ 42830 h 43"/>
              <a:gd name="T8" fmla="*/ 120965 w 96"/>
              <a:gd name="T9" fmla="*/ 50214 h 43"/>
              <a:gd name="T10" fmla="*/ 134574 w 96"/>
              <a:gd name="T11" fmla="*/ 63506 h 43"/>
              <a:gd name="T12" fmla="*/ 145158 w 96"/>
              <a:gd name="T13" fmla="*/ 51691 h 43"/>
              <a:gd name="T14" fmla="*/ 145158 w 96"/>
              <a:gd name="T15" fmla="*/ 51691 h 43"/>
              <a:gd name="T16" fmla="*/ 134574 w 96"/>
              <a:gd name="T17" fmla="*/ 42830 h 43"/>
              <a:gd name="T18" fmla="*/ 122477 w 96"/>
              <a:gd name="T19" fmla="*/ 35445 h 43"/>
              <a:gd name="T20" fmla="*/ 110381 w 96"/>
              <a:gd name="T21" fmla="*/ 28061 h 43"/>
              <a:gd name="T22" fmla="*/ 96772 w 96"/>
              <a:gd name="T23" fmla="*/ 25107 h 43"/>
              <a:gd name="T24" fmla="*/ 96772 w 96"/>
              <a:gd name="T25" fmla="*/ 25107 h 43"/>
              <a:gd name="T26" fmla="*/ 101308 w 96"/>
              <a:gd name="T27" fmla="*/ 19199 h 43"/>
              <a:gd name="T28" fmla="*/ 102820 w 96"/>
              <a:gd name="T29" fmla="*/ 13292 h 43"/>
              <a:gd name="T30" fmla="*/ 102820 w 96"/>
              <a:gd name="T31" fmla="*/ 13292 h 43"/>
              <a:gd name="T32" fmla="*/ 101308 w 96"/>
              <a:gd name="T33" fmla="*/ 8861 h 43"/>
              <a:gd name="T34" fmla="*/ 98284 w 96"/>
              <a:gd name="T35" fmla="*/ 2954 h 43"/>
              <a:gd name="T36" fmla="*/ 93748 w 96"/>
              <a:gd name="T37" fmla="*/ 1477 h 43"/>
              <a:gd name="T38" fmla="*/ 87700 w 96"/>
              <a:gd name="T39" fmla="*/ 0 h 43"/>
              <a:gd name="T40" fmla="*/ 87700 w 96"/>
              <a:gd name="T41" fmla="*/ 0 h 43"/>
              <a:gd name="T42" fmla="*/ 81651 w 96"/>
              <a:gd name="T43" fmla="*/ 1477 h 43"/>
              <a:gd name="T44" fmla="*/ 75603 w 96"/>
              <a:gd name="T45" fmla="*/ 2954 h 43"/>
              <a:gd name="T46" fmla="*/ 74091 w 96"/>
              <a:gd name="T47" fmla="*/ 8861 h 43"/>
              <a:gd name="T48" fmla="*/ 72579 w 96"/>
              <a:gd name="T49" fmla="*/ 13292 h 43"/>
              <a:gd name="T50" fmla="*/ 72579 w 96"/>
              <a:gd name="T51" fmla="*/ 13292 h 43"/>
              <a:gd name="T52" fmla="*/ 72579 w 96"/>
              <a:gd name="T53" fmla="*/ 17723 h 43"/>
              <a:gd name="T54" fmla="*/ 74091 w 96"/>
              <a:gd name="T55" fmla="*/ 20676 h 43"/>
              <a:gd name="T56" fmla="*/ 74091 w 96"/>
              <a:gd name="T57" fmla="*/ 20676 h 43"/>
              <a:gd name="T58" fmla="*/ 72579 w 96"/>
              <a:gd name="T59" fmla="*/ 20676 h 43"/>
              <a:gd name="T60" fmla="*/ 72579 w 96"/>
              <a:gd name="T61" fmla="*/ 20676 h 43"/>
              <a:gd name="T62" fmla="*/ 71067 w 96"/>
              <a:gd name="T63" fmla="*/ 20676 h 43"/>
              <a:gd name="T64" fmla="*/ 71067 w 96"/>
              <a:gd name="T65" fmla="*/ 20676 h 43"/>
              <a:gd name="T66" fmla="*/ 72579 w 96"/>
              <a:gd name="T67" fmla="*/ 17723 h 43"/>
              <a:gd name="T68" fmla="*/ 72579 w 96"/>
              <a:gd name="T69" fmla="*/ 13292 h 43"/>
              <a:gd name="T70" fmla="*/ 72579 w 96"/>
              <a:gd name="T71" fmla="*/ 13292 h 43"/>
              <a:gd name="T72" fmla="*/ 71067 w 96"/>
              <a:gd name="T73" fmla="*/ 8861 h 43"/>
              <a:gd name="T74" fmla="*/ 69555 w 96"/>
              <a:gd name="T75" fmla="*/ 2954 h 43"/>
              <a:gd name="T76" fmla="*/ 63507 w 96"/>
              <a:gd name="T77" fmla="*/ 1477 h 43"/>
              <a:gd name="T78" fmla="*/ 57458 w 96"/>
              <a:gd name="T79" fmla="*/ 0 h 43"/>
              <a:gd name="T80" fmla="*/ 57458 w 96"/>
              <a:gd name="T81" fmla="*/ 0 h 43"/>
              <a:gd name="T82" fmla="*/ 51410 w 96"/>
              <a:gd name="T83" fmla="*/ 1477 h 43"/>
              <a:gd name="T84" fmla="*/ 46874 w 96"/>
              <a:gd name="T85" fmla="*/ 2954 h 43"/>
              <a:gd name="T86" fmla="*/ 45362 w 96"/>
              <a:gd name="T87" fmla="*/ 8861 h 43"/>
              <a:gd name="T88" fmla="*/ 42338 w 96"/>
              <a:gd name="T89" fmla="*/ 13292 h 43"/>
              <a:gd name="T90" fmla="*/ 42338 w 96"/>
              <a:gd name="T91" fmla="*/ 13292 h 43"/>
              <a:gd name="T92" fmla="*/ 45362 w 96"/>
              <a:gd name="T93" fmla="*/ 19199 h 43"/>
              <a:gd name="T94" fmla="*/ 48386 w 96"/>
              <a:gd name="T95" fmla="*/ 25107 h 43"/>
              <a:gd name="T96" fmla="*/ 48386 w 96"/>
              <a:gd name="T97" fmla="*/ 25107 h 43"/>
              <a:gd name="T98" fmla="*/ 34777 w 96"/>
              <a:gd name="T99" fmla="*/ 28061 h 43"/>
              <a:gd name="T100" fmla="*/ 22681 w 96"/>
              <a:gd name="T101" fmla="*/ 35445 h 43"/>
              <a:gd name="T102" fmla="*/ 10584 w 96"/>
              <a:gd name="T103" fmla="*/ 42830 h 43"/>
              <a:gd name="T104" fmla="*/ 0 w 96"/>
              <a:gd name="T105" fmla="*/ 51691 h 43"/>
              <a:gd name="T106" fmla="*/ 10584 w 96"/>
              <a:gd name="T107" fmla="*/ 63506 h 43"/>
              <a:gd name="T108" fmla="*/ 10584 w 96"/>
              <a:gd name="T109" fmla="*/ 63506 h 43"/>
              <a:gd name="T110" fmla="*/ 24193 w 96"/>
              <a:gd name="T111" fmla="*/ 50214 h 43"/>
              <a:gd name="T112" fmla="*/ 39314 w 96"/>
              <a:gd name="T113" fmla="*/ 42830 h 43"/>
              <a:gd name="T114" fmla="*/ 55946 w 96"/>
              <a:gd name="T115" fmla="*/ 36922 h 43"/>
              <a:gd name="T116" fmla="*/ 72579 w 96"/>
              <a:gd name="T117" fmla="*/ 35445 h 43"/>
              <a:gd name="T118" fmla="*/ 72579 w 96"/>
              <a:gd name="T119" fmla="*/ 35445 h 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43">
                <a:moveTo>
                  <a:pt x="48" y="24"/>
                </a:moveTo>
                <a:lnTo>
                  <a:pt x="48" y="24"/>
                </a:lnTo>
                <a:lnTo>
                  <a:pt x="59" y="25"/>
                </a:lnTo>
                <a:lnTo>
                  <a:pt x="70" y="29"/>
                </a:lnTo>
                <a:lnTo>
                  <a:pt x="80" y="34"/>
                </a:lnTo>
                <a:lnTo>
                  <a:pt x="89" y="43"/>
                </a:lnTo>
                <a:lnTo>
                  <a:pt x="96" y="35"/>
                </a:lnTo>
                <a:lnTo>
                  <a:pt x="89" y="29"/>
                </a:lnTo>
                <a:lnTo>
                  <a:pt x="81" y="24"/>
                </a:lnTo>
                <a:lnTo>
                  <a:pt x="73" y="19"/>
                </a:lnTo>
                <a:lnTo>
                  <a:pt x="64" y="17"/>
                </a:lnTo>
                <a:lnTo>
                  <a:pt x="67" y="13"/>
                </a:lnTo>
                <a:lnTo>
                  <a:pt x="68" y="9"/>
                </a:lnTo>
                <a:lnTo>
                  <a:pt x="67" y="6"/>
                </a:lnTo>
                <a:lnTo>
                  <a:pt x="65" y="2"/>
                </a:lnTo>
                <a:lnTo>
                  <a:pt x="62" y="1"/>
                </a:lnTo>
                <a:lnTo>
                  <a:pt x="58" y="0"/>
                </a:lnTo>
                <a:lnTo>
                  <a:pt x="54" y="1"/>
                </a:lnTo>
                <a:lnTo>
                  <a:pt x="50" y="2"/>
                </a:lnTo>
                <a:lnTo>
                  <a:pt x="49" y="6"/>
                </a:lnTo>
                <a:lnTo>
                  <a:pt x="48" y="9"/>
                </a:lnTo>
                <a:lnTo>
                  <a:pt x="48" y="12"/>
                </a:lnTo>
                <a:lnTo>
                  <a:pt x="49" y="14"/>
                </a:lnTo>
                <a:lnTo>
                  <a:pt x="48" y="14"/>
                </a:lnTo>
                <a:lnTo>
                  <a:pt x="47" y="14"/>
                </a:lnTo>
                <a:lnTo>
                  <a:pt x="48" y="12"/>
                </a:lnTo>
                <a:lnTo>
                  <a:pt x="48" y="9"/>
                </a:lnTo>
                <a:lnTo>
                  <a:pt x="47" y="6"/>
                </a:lnTo>
                <a:lnTo>
                  <a:pt x="46" y="2"/>
                </a:lnTo>
                <a:lnTo>
                  <a:pt x="42" y="1"/>
                </a:lnTo>
                <a:lnTo>
                  <a:pt x="38" y="0"/>
                </a:lnTo>
                <a:lnTo>
                  <a:pt x="34" y="1"/>
                </a:lnTo>
                <a:lnTo>
                  <a:pt x="31" y="2"/>
                </a:lnTo>
                <a:lnTo>
                  <a:pt x="30" y="6"/>
                </a:lnTo>
                <a:lnTo>
                  <a:pt x="28" y="9"/>
                </a:lnTo>
                <a:lnTo>
                  <a:pt x="30" y="13"/>
                </a:lnTo>
                <a:lnTo>
                  <a:pt x="32" y="17"/>
                </a:lnTo>
                <a:lnTo>
                  <a:pt x="23" y="19"/>
                </a:lnTo>
                <a:lnTo>
                  <a:pt x="15" y="24"/>
                </a:lnTo>
                <a:lnTo>
                  <a:pt x="7" y="29"/>
                </a:lnTo>
                <a:lnTo>
                  <a:pt x="0" y="35"/>
                </a:lnTo>
                <a:lnTo>
                  <a:pt x="7" y="43"/>
                </a:lnTo>
                <a:lnTo>
                  <a:pt x="16" y="34"/>
                </a:lnTo>
                <a:lnTo>
                  <a:pt x="26" y="29"/>
                </a:lnTo>
                <a:lnTo>
                  <a:pt x="37" y="25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471">
            <a:extLst>
              <a:ext uri="{FF2B5EF4-FFF2-40B4-BE49-F238E27FC236}">
                <a16:creationId xmlns:a16="http://schemas.microsoft.com/office/drawing/2014/main" id="{4CD87BBB-4F73-4D8E-A822-66E4686905E6}"/>
              </a:ext>
            </a:extLst>
          </p:cNvPr>
          <p:cNvSpPr>
            <a:spLocks/>
          </p:cNvSpPr>
          <p:nvPr/>
        </p:nvSpPr>
        <p:spPr bwMode="auto">
          <a:xfrm>
            <a:off x="10998200" y="3613151"/>
            <a:ext cx="120651" cy="175683"/>
          </a:xfrm>
          <a:custGeom>
            <a:avLst/>
            <a:gdLst>
              <a:gd name="T0" fmla="*/ 15121 w 60"/>
              <a:gd name="T1" fmla="*/ 20928 h 88"/>
              <a:gd name="T2" fmla="*/ 27217 w 60"/>
              <a:gd name="T3" fmla="*/ 16444 h 88"/>
              <a:gd name="T4" fmla="*/ 45362 w 60"/>
              <a:gd name="T5" fmla="*/ 14949 h 88"/>
              <a:gd name="T6" fmla="*/ 54434 w 60"/>
              <a:gd name="T7" fmla="*/ 14949 h 88"/>
              <a:gd name="T8" fmla="*/ 69555 w 60"/>
              <a:gd name="T9" fmla="*/ 19434 h 88"/>
              <a:gd name="T10" fmla="*/ 90724 w 60"/>
              <a:gd name="T11" fmla="*/ 20928 h 88"/>
              <a:gd name="T12" fmla="*/ 87700 w 60"/>
              <a:gd name="T13" fmla="*/ 16444 h 88"/>
              <a:gd name="T14" fmla="*/ 78627 w 60"/>
              <a:gd name="T15" fmla="*/ 7474 h 88"/>
              <a:gd name="T16" fmla="*/ 58971 w 60"/>
              <a:gd name="T17" fmla="*/ 1495 h 88"/>
              <a:gd name="T18" fmla="*/ 45362 w 60"/>
              <a:gd name="T19" fmla="*/ 0 h 88"/>
              <a:gd name="T20" fmla="*/ 18145 w 60"/>
              <a:gd name="T21" fmla="*/ 4485 h 88"/>
              <a:gd name="T22" fmla="*/ 6048 w 60"/>
              <a:gd name="T23" fmla="*/ 10464 h 88"/>
              <a:gd name="T24" fmla="*/ 0 w 60"/>
              <a:gd name="T25" fmla="*/ 20928 h 88"/>
              <a:gd name="T26" fmla="*/ 0 w 60"/>
              <a:gd name="T27" fmla="*/ 110622 h 88"/>
              <a:gd name="T28" fmla="*/ 6048 w 60"/>
              <a:gd name="T29" fmla="*/ 121086 h 88"/>
              <a:gd name="T30" fmla="*/ 18145 w 60"/>
              <a:gd name="T31" fmla="*/ 127065 h 88"/>
              <a:gd name="T32" fmla="*/ 45362 w 60"/>
              <a:gd name="T33" fmla="*/ 131550 h 88"/>
              <a:gd name="T34" fmla="*/ 52922 w 60"/>
              <a:gd name="T35" fmla="*/ 131550 h 88"/>
              <a:gd name="T36" fmla="*/ 52922 w 60"/>
              <a:gd name="T37" fmla="*/ 118096 h 88"/>
              <a:gd name="T38" fmla="*/ 45362 w 60"/>
              <a:gd name="T39" fmla="*/ 118096 h 88"/>
              <a:gd name="T40" fmla="*/ 27217 w 60"/>
              <a:gd name="T41" fmla="*/ 113611 h 88"/>
              <a:gd name="T42" fmla="*/ 15121 w 60"/>
              <a:gd name="T43" fmla="*/ 110622 h 88"/>
              <a:gd name="T44" fmla="*/ 15121 w 60"/>
              <a:gd name="T45" fmla="*/ 104642 h 88"/>
              <a:gd name="T46" fmla="*/ 45362 w 60"/>
              <a:gd name="T47" fmla="*/ 110622 h 88"/>
              <a:gd name="T48" fmla="*/ 52922 w 60"/>
              <a:gd name="T49" fmla="*/ 110622 h 88"/>
              <a:gd name="T50" fmla="*/ 52922 w 60"/>
              <a:gd name="T51" fmla="*/ 95673 h 88"/>
              <a:gd name="T52" fmla="*/ 45362 w 60"/>
              <a:gd name="T53" fmla="*/ 95673 h 88"/>
              <a:gd name="T54" fmla="*/ 27217 w 60"/>
              <a:gd name="T55" fmla="*/ 91188 h 88"/>
              <a:gd name="T56" fmla="*/ 15121 w 60"/>
              <a:gd name="T57" fmla="*/ 88198 h 88"/>
              <a:gd name="T58" fmla="*/ 15121 w 60"/>
              <a:gd name="T59" fmla="*/ 82219 h 88"/>
              <a:gd name="T60" fmla="*/ 45362 w 60"/>
              <a:gd name="T61" fmla="*/ 88198 h 88"/>
              <a:gd name="T62" fmla="*/ 52922 w 60"/>
              <a:gd name="T63" fmla="*/ 88198 h 88"/>
              <a:gd name="T64" fmla="*/ 52922 w 60"/>
              <a:gd name="T65" fmla="*/ 73249 h 88"/>
              <a:gd name="T66" fmla="*/ 45362 w 60"/>
              <a:gd name="T67" fmla="*/ 73249 h 88"/>
              <a:gd name="T68" fmla="*/ 27217 w 60"/>
              <a:gd name="T69" fmla="*/ 68765 h 88"/>
              <a:gd name="T70" fmla="*/ 15121 w 60"/>
              <a:gd name="T71" fmla="*/ 65775 h 88"/>
              <a:gd name="T72" fmla="*/ 15121 w 60"/>
              <a:gd name="T73" fmla="*/ 59795 h 88"/>
              <a:gd name="T74" fmla="*/ 45362 w 60"/>
              <a:gd name="T75" fmla="*/ 65775 h 88"/>
              <a:gd name="T76" fmla="*/ 52922 w 60"/>
              <a:gd name="T77" fmla="*/ 65775 h 88"/>
              <a:gd name="T78" fmla="*/ 52922 w 60"/>
              <a:gd name="T79" fmla="*/ 50826 h 88"/>
              <a:gd name="T80" fmla="*/ 45362 w 60"/>
              <a:gd name="T81" fmla="*/ 50826 h 88"/>
              <a:gd name="T82" fmla="*/ 27217 w 60"/>
              <a:gd name="T83" fmla="*/ 47836 h 88"/>
              <a:gd name="T84" fmla="*/ 15121 w 60"/>
              <a:gd name="T85" fmla="*/ 43352 h 88"/>
              <a:gd name="T86" fmla="*/ 15121 w 60"/>
              <a:gd name="T87" fmla="*/ 38867 h 88"/>
              <a:gd name="T88" fmla="*/ 45362 w 60"/>
              <a:gd name="T89" fmla="*/ 43352 h 88"/>
              <a:gd name="T90" fmla="*/ 52922 w 60"/>
              <a:gd name="T91" fmla="*/ 43352 h 88"/>
              <a:gd name="T92" fmla="*/ 52922 w 60"/>
              <a:gd name="T93" fmla="*/ 28403 h 88"/>
              <a:gd name="T94" fmla="*/ 45362 w 60"/>
              <a:gd name="T95" fmla="*/ 28403 h 88"/>
              <a:gd name="T96" fmla="*/ 27217 w 60"/>
              <a:gd name="T97" fmla="*/ 26908 h 88"/>
              <a:gd name="T98" fmla="*/ 15121 w 60"/>
              <a:gd name="T99" fmla="*/ 20928 h 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" h="88">
                <a:moveTo>
                  <a:pt x="10" y="14"/>
                </a:moveTo>
                <a:lnTo>
                  <a:pt x="10" y="14"/>
                </a:lnTo>
                <a:lnTo>
                  <a:pt x="14" y="13"/>
                </a:lnTo>
                <a:lnTo>
                  <a:pt x="18" y="11"/>
                </a:lnTo>
                <a:lnTo>
                  <a:pt x="24" y="10"/>
                </a:ln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3"/>
                </a:lnTo>
                <a:lnTo>
                  <a:pt x="50" y="14"/>
                </a:lnTo>
                <a:lnTo>
                  <a:pt x="60" y="14"/>
                </a:lnTo>
                <a:lnTo>
                  <a:pt x="58" y="11"/>
                </a:lnTo>
                <a:lnTo>
                  <a:pt x="56" y="7"/>
                </a:lnTo>
                <a:lnTo>
                  <a:pt x="52" y="5"/>
                </a:lnTo>
                <a:lnTo>
                  <a:pt x="49" y="3"/>
                </a:lnTo>
                <a:lnTo>
                  <a:pt x="39" y="1"/>
                </a:lnTo>
                <a:lnTo>
                  <a:pt x="30" y="0"/>
                </a:lnTo>
                <a:lnTo>
                  <a:pt x="21" y="1"/>
                </a:lnTo>
                <a:lnTo>
                  <a:pt x="12" y="3"/>
                </a:lnTo>
                <a:lnTo>
                  <a:pt x="8" y="5"/>
                </a:lnTo>
                <a:lnTo>
                  <a:pt x="4" y="7"/>
                </a:lnTo>
                <a:lnTo>
                  <a:pt x="2" y="11"/>
                </a:lnTo>
                <a:lnTo>
                  <a:pt x="0" y="14"/>
                </a:lnTo>
                <a:lnTo>
                  <a:pt x="0" y="74"/>
                </a:lnTo>
                <a:lnTo>
                  <a:pt x="2" y="77"/>
                </a:lnTo>
                <a:lnTo>
                  <a:pt x="4" y="81"/>
                </a:lnTo>
                <a:lnTo>
                  <a:pt x="8" y="83"/>
                </a:lnTo>
                <a:lnTo>
                  <a:pt x="12" y="85"/>
                </a:lnTo>
                <a:lnTo>
                  <a:pt x="21" y="87"/>
                </a:lnTo>
                <a:lnTo>
                  <a:pt x="30" y="88"/>
                </a:lnTo>
                <a:lnTo>
                  <a:pt x="35" y="88"/>
                </a:lnTo>
                <a:lnTo>
                  <a:pt x="35" y="79"/>
                </a:lnTo>
                <a:lnTo>
                  <a:pt x="30" y="79"/>
                </a:lnTo>
                <a:lnTo>
                  <a:pt x="23" y="79"/>
                </a:lnTo>
                <a:lnTo>
                  <a:pt x="18" y="76"/>
                </a:lnTo>
                <a:lnTo>
                  <a:pt x="13" y="75"/>
                </a:lnTo>
                <a:lnTo>
                  <a:pt x="10" y="74"/>
                </a:lnTo>
                <a:lnTo>
                  <a:pt x="10" y="70"/>
                </a:lnTo>
                <a:lnTo>
                  <a:pt x="20" y="72"/>
                </a:lnTo>
                <a:lnTo>
                  <a:pt x="30" y="74"/>
                </a:lnTo>
                <a:lnTo>
                  <a:pt x="35" y="74"/>
                </a:lnTo>
                <a:lnTo>
                  <a:pt x="35" y="64"/>
                </a:lnTo>
                <a:lnTo>
                  <a:pt x="30" y="64"/>
                </a:lnTo>
                <a:lnTo>
                  <a:pt x="23" y="64"/>
                </a:lnTo>
                <a:lnTo>
                  <a:pt x="18" y="61"/>
                </a:lnTo>
                <a:lnTo>
                  <a:pt x="13" y="60"/>
                </a:lnTo>
                <a:lnTo>
                  <a:pt x="10" y="59"/>
                </a:lnTo>
                <a:lnTo>
                  <a:pt x="10" y="55"/>
                </a:lnTo>
                <a:lnTo>
                  <a:pt x="20" y="58"/>
                </a:lnTo>
                <a:lnTo>
                  <a:pt x="30" y="59"/>
                </a:lnTo>
                <a:lnTo>
                  <a:pt x="35" y="59"/>
                </a:lnTo>
                <a:lnTo>
                  <a:pt x="35" y="49"/>
                </a:lnTo>
                <a:lnTo>
                  <a:pt x="30" y="49"/>
                </a:lnTo>
                <a:lnTo>
                  <a:pt x="23" y="49"/>
                </a:lnTo>
                <a:lnTo>
                  <a:pt x="18" y="46"/>
                </a:lnTo>
                <a:lnTo>
                  <a:pt x="13" y="45"/>
                </a:lnTo>
                <a:lnTo>
                  <a:pt x="10" y="44"/>
                </a:lnTo>
                <a:lnTo>
                  <a:pt x="10" y="40"/>
                </a:lnTo>
                <a:lnTo>
                  <a:pt x="20" y="43"/>
                </a:lnTo>
                <a:lnTo>
                  <a:pt x="30" y="44"/>
                </a:lnTo>
                <a:lnTo>
                  <a:pt x="35" y="44"/>
                </a:lnTo>
                <a:lnTo>
                  <a:pt x="35" y="34"/>
                </a:lnTo>
                <a:lnTo>
                  <a:pt x="30" y="34"/>
                </a:lnTo>
                <a:lnTo>
                  <a:pt x="23" y="34"/>
                </a:lnTo>
                <a:lnTo>
                  <a:pt x="18" y="32"/>
                </a:lnTo>
                <a:lnTo>
                  <a:pt x="13" y="30"/>
                </a:lnTo>
                <a:lnTo>
                  <a:pt x="10" y="29"/>
                </a:lnTo>
                <a:lnTo>
                  <a:pt x="10" y="26"/>
                </a:lnTo>
                <a:lnTo>
                  <a:pt x="20" y="28"/>
                </a:lnTo>
                <a:lnTo>
                  <a:pt x="30" y="29"/>
                </a:lnTo>
                <a:lnTo>
                  <a:pt x="35" y="29"/>
                </a:lnTo>
                <a:lnTo>
                  <a:pt x="35" y="19"/>
                </a:lnTo>
                <a:lnTo>
                  <a:pt x="30" y="19"/>
                </a:lnTo>
                <a:lnTo>
                  <a:pt x="24" y="19"/>
                </a:lnTo>
                <a:lnTo>
                  <a:pt x="18" y="18"/>
                </a:lnTo>
                <a:lnTo>
                  <a:pt x="14" y="16"/>
                </a:lnTo>
                <a:lnTo>
                  <a:pt x="1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472">
            <a:extLst>
              <a:ext uri="{FF2B5EF4-FFF2-40B4-BE49-F238E27FC236}">
                <a16:creationId xmlns:a16="http://schemas.microsoft.com/office/drawing/2014/main" id="{72DDDA6E-351F-4A70-AE71-ACDEBF384312}"/>
              </a:ext>
            </a:extLst>
          </p:cNvPr>
          <p:cNvSpPr>
            <a:spLocks noEditPoints="1"/>
          </p:cNvSpPr>
          <p:nvPr/>
        </p:nvSpPr>
        <p:spPr bwMode="auto">
          <a:xfrm>
            <a:off x="11076518" y="3661834"/>
            <a:ext cx="120649" cy="143933"/>
          </a:xfrm>
          <a:custGeom>
            <a:avLst/>
            <a:gdLst>
              <a:gd name="T0" fmla="*/ 46131 w 59"/>
              <a:gd name="T1" fmla="*/ 0 h 74"/>
              <a:gd name="T2" fmla="*/ 16915 w 59"/>
              <a:gd name="T3" fmla="*/ 5885 h 74"/>
              <a:gd name="T4" fmla="*/ 6151 w 59"/>
              <a:gd name="T5" fmla="*/ 11770 h 74"/>
              <a:gd name="T6" fmla="*/ 0 w 59"/>
              <a:gd name="T7" fmla="*/ 22068 h 74"/>
              <a:gd name="T8" fmla="*/ 0 w 59"/>
              <a:gd name="T9" fmla="*/ 86801 h 74"/>
              <a:gd name="T10" fmla="*/ 6151 w 59"/>
              <a:gd name="T11" fmla="*/ 98571 h 74"/>
              <a:gd name="T12" fmla="*/ 16915 w 59"/>
              <a:gd name="T13" fmla="*/ 104455 h 74"/>
              <a:gd name="T14" fmla="*/ 46131 w 59"/>
              <a:gd name="T15" fmla="*/ 108869 h 74"/>
              <a:gd name="T16" fmla="*/ 58432 w 59"/>
              <a:gd name="T17" fmla="*/ 107398 h 74"/>
              <a:gd name="T18" fmla="*/ 79960 w 59"/>
              <a:gd name="T19" fmla="*/ 101513 h 74"/>
              <a:gd name="T20" fmla="*/ 89186 w 59"/>
              <a:gd name="T21" fmla="*/ 92686 h 74"/>
              <a:gd name="T22" fmla="*/ 90724 w 59"/>
              <a:gd name="T23" fmla="*/ 22068 h 74"/>
              <a:gd name="T24" fmla="*/ 89186 w 59"/>
              <a:gd name="T25" fmla="*/ 16183 h 74"/>
              <a:gd name="T26" fmla="*/ 79960 w 59"/>
              <a:gd name="T27" fmla="*/ 7356 h 74"/>
              <a:gd name="T28" fmla="*/ 58432 w 59"/>
              <a:gd name="T29" fmla="*/ 2942 h 74"/>
              <a:gd name="T30" fmla="*/ 46131 w 59"/>
              <a:gd name="T31" fmla="*/ 0 h 74"/>
              <a:gd name="T32" fmla="*/ 75347 w 59"/>
              <a:gd name="T33" fmla="*/ 44136 h 74"/>
              <a:gd name="T34" fmla="*/ 64583 w 59"/>
              <a:gd name="T35" fmla="*/ 47078 h 74"/>
              <a:gd name="T36" fmla="*/ 46131 w 59"/>
              <a:gd name="T37" fmla="*/ 51492 h 74"/>
              <a:gd name="T38" fmla="*/ 33829 w 59"/>
              <a:gd name="T39" fmla="*/ 51492 h 74"/>
              <a:gd name="T40" fmla="*/ 18452 w 59"/>
              <a:gd name="T41" fmla="*/ 45607 h 74"/>
              <a:gd name="T42" fmla="*/ 15377 w 59"/>
              <a:gd name="T43" fmla="*/ 38251 h 74"/>
              <a:gd name="T44" fmla="*/ 30754 w 59"/>
              <a:gd name="T45" fmla="*/ 42665 h 74"/>
              <a:gd name="T46" fmla="*/ 46131 w 59"/>
              <a:gd name="T47" fmla="*/ 44136 h 74"/>
              <a:gd name="T48" fmla="*/ 75347 w 59"/>
              <a:gd name="T49" fmla="*/ 38251 h 74"/>
              <a:gd name="T50" fmla="*/ 75347 w 59"/>
              <a:gd name="T51" fmla="*/ 66204 h 74"/>
              <a:gd name="T52" fmla="*/ 72272 w 59"/>
              <a:gd name="T53" fmla="*/ 67675 h 74"/>
              <a:gd name="T54" fmla="*/ 56895 w 59"/>
              <a:gd name="T55" fmla="*/ 73560 h 74"/>
              <a:gd name="T56" fmla="*/ 46131 w 59"/>
              <a:gd name="T57" fmla="*/ 73560 h 74"/>
              <a:gd name="T58" fmla="*/ 26141 w 59"/>
              <a:gd name="T59" fmla="*/ 69147 h 74"/>
              <a:gd name="T60" fmla="*/ 15377 w 59"/>
              <a:gd name="T61" fmla="*/ 66204 h 74"/>
              <a:gd name="T62" fmla="*/ 15377 w 59"/>
              <a:gd name="T63" fmla="*/ 60319 h 74"/>
              <a:gd name="T64" fmla="*/ 46131 w 59"/>
              <a:gd name="T65" fmla="*/ 66204 h 74"/>
              <a:gd name="T66" fmla="*/ 59970 w 59"/>
              <a:gd name="T67" fmla="*/ 63262 h 74"/>
              <a:gd name="T68" fmla="*/ 75347 w 59"/>
              <a:gd name="T69" fmla="*/ 66204 h 74"/>
              <a:gd name="T70" fmla="*/ 46131 w 59"/>
              <a:gd name="T71" fmla="*/ 14712 h 74"/>
              <a:gd name="T72" fmla="*/ 64583 w 59"/>
              <a:gd name="T73" fmla="*/ 16183 h 74"/>
              <a:gd name="T74" fmla="*/ 75347 w 59"/>
              <a:gd name="T75" fmla="*/ 22068 h 74"/>
              <a:gd name="T76" fmla="*/ 70734 w 59"/>
              <a:gd name="T77" fmla="*/ 23539 h 74"/>
              <a:gd name="T78" fmla="*/ 55357 w 59"/>
              <a:gd name="T79" fmla="*/ 29424 h 74"/>
              <a:gd name="T80" fmla="*/ 46131 w 59"/>
              <a:gd name="T81" fmla="*/ 29424 h 74"/>
              <a:gd name="T82" fmla="*/ 26141 w 59"/>
              <a:gd name="T83" fmla="*/ 27953 h 74"/>
              <a:gd name="T84" fmla="*/ 15377 w 59"/>
              <a:gd name="T85" fmla="*/ 22068 h 74"/>
              <a:gd name="T86" fmla="*/ 21528 w 59"/>
              <a:gd name="T87" fmla="*/ 20597 h 74"/>
              <a:gd name="T88" fmla="*/ 35367 w 59"/>
              <a:gd name="T89" fmla="*/ 14712 h 74"/>
              <a:gd name="T90" fmla="*/ 46131 w 59"/>
              <a:gd name="T91" fmla="*/ 14712 h 74"/>
              <a:gd name="T92" fmla="*/ 46131 w 59"/>
              <a:gd name="T93" fmla="*/ 94157 h 74"/>
              <a:gd name="T94" fmla="*/ 26141 w 59"/>
              <a:gd name="T95" fmla="*/ 91215 h 74"/>
              <a:gd name="T96" fmla="*/ 15377 w 59"/>
              <a:gd name="T97" fmla="*/ 86801 h 74"/>
              <a:gd name="T98" fmla="*/ 15377 w 59"/>
              <a:gd name="T99" fmla="*/ 82387 h 74"/>
              <a:gd name="T100" fmla="*/ 46131 w 59"/>
              <a:gd name="T101" fmla="*/ 86801 h 74"/>
              <a:gd name="T102" fmla="*/ 59970 w 59"/>
              <a:gd name="T103" fmla="*/ 85330 h 74"/>
              <a:gd name="T104" fmla="*/ 75347 w 59"/>
              <a:gd name="T105" fmla="*/ 86801 h 74"/>
              <a:gd name="T106" fmla="*/ 72272 w 59"/>
              <a:gd name="T107" fmla="*/ 89743 h 74"/>
              <a:gd name="T108" fmla="*/ 56895 w 59"/>
              <a:gd name="T109" fmla="*/ 94157 h 74"/>
              <a:gd name="T110" fmla="*/ 46131 w 59"/>
              <a:gd name="T111" fmla="*/ 94157 h 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" h="74">
                <a:moveTo>
                  <a:pt x="30" y="0"/>
                </a:moveTo>
                <a:lnTo>
                  <a:pt x="30" y="0"/>
                </a:lnTo>
                <a:lnTo>
                  <a:pt x="21" y="2"/>
                </a:lnTo>
                <a:lnTo>
                  <a:pt x="11" y="4"/>
                </a:lnTo>
                <a:lnTo>
                  <a:pt x="7" y="5"/>
                </a:lnTo>
                <a:lnTo>
                  <a:pt x="4" y="8"/>
                </a:lnTo>
                <a:lnTo>
                  <a:pt x="1" y="11"/>
                </a:lnTo>
                <a:lnTo>
                  <a:pt x="0" y="15"/>
                </a:lnTo>
                <a:lnTo>
                  <a:pt x="0" y="59"/>
                </a:lnTo>
                <a:lnTo>
                  <a:pt x="1" y="63"/>
                </a:lnTo>
                <a:lnTo>
                  <a:pt x="4" y="67"/>
                </a:lnTo>
                <a:lnTo>
                  <a:pt x="7" y="69"/>
                </a:lnTo>
                <a:lnTo>
                  <a:pt x="11" y="71"/>
                </a:lnTo>
                <a:lnTo>
                  <a:pt x="21" y="73"/>
                </a:lnTo>
                <a:lnTo>
                  <a:pt x="30" y="74"/>
                </a:lnTo>
                <a:lnTo>
                  <a:pt x="38" y="73"/>
                </a:lnTo>
                <a:lnTo>
                  <a:pt x="48" y="71"/>
                </a:lnTo>
                <a:lnTo>
                  <a:pt x="52" y="69"/>
                </a:lnTo>
                <a:lnTo>
                  <a:pt x="55" y="67"/>
                </a:lnTo>
                <a:lnTo>
                  <a:pt x="58" y="63"/>
                </a:lnTo>
                <a:lnTo>
                  <a:pt x="59" y="59"/>
                </a:lnTo>
                <a:lnTo>
                  <a:pt x="59" y="15"/>
                </a:lnTo>
                <a:lnTo>
                  <a:pt x="58" y="11"/>
                </a:lnTo>
                <a:lnTo>
                  <a:pt x="55" y="8"/>
                </a:lnTo>
                <a:lnTo>
                  <a:pt x="52" y="5"/>
                </a:lnTo>
                <a:lnTo>
                  <a:pt x="48" y="4"/>
                </a:lnTo>
                <a:lnTo>
                  <a:pt x="38" y="2"/>
                </a:lnTo>
                <a:lnTo>
                  <a:pt x="30" y="0"/>
                </a:lnTo>
                <a:close/>
                <a:moveTo>
                  <a:pt x="49" y="30"/>
                </a:moveTo>
                <a:lnTo>
                  <a:pt x="49" y="30"/>
                </a:lnTo>
                <a:lnTo>
                  <a:pt x="47" y="31"/>
                </a:lnTo>
                <a:lnTo>
                  <a:pt x="42" y="32"/>
                </a:lnTo>
                <a:lnTo>
                  <a:pt x="37" y="35"/>
                </a:lnTo>
                <a:lnTo>
                  <a:pt x="30" y="35"/>
                </a:lnTo>
                <a:lnTo>
                  <a:pt x="22" y="35"/>
                </a:lnTo>
                <a:lnTo>
                  <a:pt x="17" y="32"/>
                </a:lnTo>
                <a:lnTo>
                  <a:pt x="12" y="31"/>
                </a:lnTo>
                <a:lnTo>
                  <a:pt x="10" y="30"/>
                </a:lnTo>
                <a:lnTo>
                  <a:pt x="10" y="26"/>
                </a:lnTo>
                <a:lnTo>
                  <a:pt x="20" y="29"/>
                </a:lnTo>
                <a:lnTo>
                  <a:pt x="30" y="30"/>
                </a:lnTo>
                <a:lnTo>
                  <a:pt x="39" y="29"/>
                </a:lnTo>
                <a:lnTo>
                  <a:pt x="49" y="26"/>
                </a:lnTo>
                <a:lnTo>
                  <a:pt x="49" y="30"/>
                </a:lnTo>
                <a:close/>
                <a:moveTo>
                  <a:pt x="49" y="45"/>
                </a:moveTo>
                <a:lnTo>
                  <a:pt x="49" y="45"/>
                </a:lnTo>
                <a:lnTo>
                  <a:pt x="47" y="46"/>
                </a:lnTo>
                <a:lnTo>
                  <a:pt x="42" y="47"/>
                </a:lnTo>
                <a:lnTo>
                  <a:pt x="37" y="50"/>
                </a:lnTo>
                <a:lnTo>
                  <a:pt x="30" y="50"/>
                </a:lnTo>
                <a:lnTo>
                  <a:pt x="22" y="50"/>
                </a:lnTo>
                <a:lnTo>
                  <a:pt x="17" y="47"/>
                </a:lnTo>
                <a:lnTo>
                  <a:pt x="12" y="46"/>
                </a:lnTo>
                <a:lnTo>
                  <a:pt x="10" y="45"/>
                </a:lnTo>
                <a:lnTo>
                  <a:pt x="10" y="41"/>
                </a:lnTo>
                <a:lnTo>
                  <a:pt x="20" y="43"/>
                </a:lnTo>
                <a:lnTo>
                  <a:pt x="30" y="45"/>
                </a:lnTo>
                <a:lnTo>
                  <a:pt x="39" y="43"/>
                </a:lnTo>
                <a:lnTo>
                  <a:pt x="49" y="41"/>
                </a:lnTo>
                <a:lnTo>
                  <a:pt x="49" y="4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4"/>
                </a:lnTo>
                <a:lnTo>
                  <a:pt x="49" y="15"/>
                </a:lnTo>
                <a:lnTo>
                  <a:pt x="46" y="16"/>
                </a:lnTo>
                <a:lnTo>
                  <a:pt x="42" y="19"/>
                </a:lnTo>
                <a:lnTo>
                  <a:pt x="36" y="20"/>
                </a:lnTo>
                <a:lnTo>
                  <a:pt x="30" y="20"/>
                </a:lnTo>
                <a:lnTo>
                  <a:pt x="23" y="20"/>
                </a:lnTo>
                <a:lnTo>
                  <a:pt x="17" y="19"/>
                </a:lnTo>
                <a:lnTo>
                  <a:pt x="14" y="16"/>
                </a:lnTo>
                <a:lnTo>
                  <a:pt x="10" y="15"/>
                </a:lnTo>
                <a:lnTo>
                  <a:pt x="14" y="14"/>
                </a:lnTo>
                <a:lnTo>
                  <a:pt x="17" y="11"/>
                </a:lnTo>
                <a:lnTo>
                  <a:pt x="23" y="10"/>
                </a:lnTo>
                <a:lnTo>
                  <a:pt x="3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2" y="64"/>
                </a:lnTo>
                <a:lnTo>
                  <a:pt x="17" y="62"/>
                </a:lnTo>
                <a:lnTo>
                  <a:pt x="12" y="61"/>
                </a:lnTo>
                <a:lnTo>
                  <a:pt x="10" y="59"/>
                </a:lnTo>
                <a:lnTo>
                  <a:pt x="10" y="56"/>
                </a:lnTo>
                <a:lnTo>
                  <a:pt x="20" y="58"/>
                </a:lnTo>
                <a:lnTo>
                  <a:pt x="30" y="59"/>
                </a:lnTo>
                <a:lnTo>
                  <a:pt x="39" y="58"/>
                </a:lnTo>
                <a:lnTo>
                  <a:pt x="49" y="56"/>
                </a:lnTo>
                <a:lnTo>
                  <a:pt x="49" y="59"/>
                </a:lnTo>
                <a:lnTo>
                  <a:pt x="47" y="61"/>
                </a:lnTo>
                <a:lnTo>
                  <a:pt x="42" y="62"/>
                </a:lnTo>
                <a:lnTo>
                  <a:pt x="37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473">
            <a:extLst>
              <a:ext uri="{FF2B5EF4-FFF2-40B4-BE49-F238E27FC236}">
                <a16:creationId xmlns:a16="http://schemas.microsoft.com/office/drawing/2014/main" id="{0E6E7B50-9AD2-4837-BA5A-1EC6670E9DAA}"/>
              </a:ext>
            </a:extLst>
          </p:cNvPr>
          <p:cNvSpPr>
            <a:spLocks/>
          </p:cNvSpPr>
          <p:nvPr/>
        </p:nvSpPr>
        <p:spPr bwMode="auto">
          <a:xfrm>
            <a:off x="6830485" y="4169834"/>
            <a:ext cx="19049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474">
            <a:extLst>
              <a:ext uri="{FF2B5EF4-FFF2-40B4-BE49-F238E27FC236}">
                <a16:creationId xmlns:a16="http://schemas.microsoft.com/office/drawing/2014/main" id="{1CD136B9-9507-4E2B-968B-7CE705B7E55F}"/>
              </a:ext>
            </a:extLst>
          </p:cNvPr>
          <p:cNvSpPr>
            <a:spLocks/>
          </p:cNvSpPr>
          <p:nvPr/>
        </p:nvSpPr>
        <p:spPr bwMode="auto">
          <a:xfrm>
            <a:off x="6830485" y="4199467"/>
            <a:ext cx="19049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475">
            <a:extLst>
              <a:ext uri="{FF2B5EF4-FFF2-40B4-BE49-F238E27FC236}">
                <a16:creationId xmlns:a16="http://schemas.microsoft.com/office/drawing/2014/main" id="{8DBE6345-2E2A-4ADD-9CB7-1DA1FF0B7AC1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4108452"/>
            <a:ext cx="241300" cy="156633"/>
          </a:xfrm>
          <a:custGeom>
            <a:avLst/>
            <a:gdLst>
              <a:gd name="T0" fmla="*/ 120457 w 119"/>
              <a:gd name="T1" fmla="*/ 0 h 79"/>
              <a:gd name="T2" fmla="*/ 103685 w 119"/>
              <a:gd name="T3" fmla="*/ 1493 h 79"/>
              <a:gd name="T4" fmla="*/ 88437 w 119"/>
              <a:gd name="T5" fmla="*/ 8958 h 79"/>
              <a:gd name="T6" fmla="*/ 76239 w 119"/>
              <a:gd name="T7" fmla="*/ 20901 h 79"/>
              <a:gd name="T8" fmla="*/ 67090 w 119"/>
              <a:gd name="T9" fmla="*/ 35830 h 79"/>
              <a:gd name="T10" fmla="*/ 56417 w 119"/>
              <a:gd name="T11" fmla="*/ 31351 h 79"/>
              <a:gd name="T12" fmla="*/ 45743 w 119"/>
              <a:gd name="T13" fmla="*/ 29858 h 79"/>
              <a:gd name="T14" fmla="*/ 28971 w 119"/>
              <a:gd name="T15" fmla="*/ 32844 h 79"/>
              <a:gd name="T16" fmla="*/ 13723 w 119"/>
              <a:gd name="T17" fmla="*/ 43295 h 79"/>
              <a:gd name="T18" fmla="*/ 4574 w 119"/>
              <a:gd name="T19" fmla="*/ 56731 h 79"/>
              <a:gd name="T20" fmla="*/ 0 w 119"/>
              <a:gd name="T21" fmla="*/ 73153 h 79"/>
              <a:gd name="T22" fmla="*/ 0 w 119"/>
              <a:gd name="T23" fmla="*/ 83604 h 79"/>
              <a:gd name="T24" fmla="*/ 7624 w 119"/>
              <a:gd name="T25" fmla="*/ 98533 h 79"/>
              <a:gd name="T26" fmla="*/ 21347 w 119"/>
              <a:gd name="T27" fmla="*/ 110476 h 79"/>
              <a:gd name="T28" fmla="*/ 36595 w 119"/>
              <a:gd name="T29" fmla="*/ 117941 h 79"/>
              <a:gd name="T30" fmla="*/ 120457 w 119"/>
              <a:gd name="T31" fmla="*/ 117941 h 79"/>
              <a:gd name="T32" fmla="*/ 132655 w 119"/>
              <a:gd name="T33" fmla="*/ 116448 h 79"/>
              <a:gd name="T34" fmla="*/ 155527 w 119"/>
              <a:gd name="T35" fmla="*/ 108983 h 79"/>
              <a:gd name="T36" fmla="*/ 172299 w 119"/>
              <a:gd name="T37" fmla="*/ 92561 h 79"/>
              <a:gd name="T38" fmla="*/ 179923 w 119"/>
              <a:gd name="T39" fmla="*/ 70167 h 79"/>
              <a:gd name="T40" fmla="*/ 181448 w 119"/>
              <a:gd name="T41" fmla="*/ 59717 h 79"/>
              <a:gd name="T42" fmla="*/ 175349 w 119"/>
              <a:gd name="T43" fmla="*/ 37323 h 79"/>
              <a:gd name="T44" fmla="*/ 164675 w 119"/>
              <a:gd name="T45" fmla="*/ 16422 h 79"/>
              <a:gd name="T46" fmla="*/ 143329 w 119"/>
              <a:gd name="T47" fmla="*/ 5972 h 79"/>
              <a:gd name="T48" fmla="*/ 120457 w 119"/>
              <a:gd name="T49" fmla="*/ 0 h 79"/>
              <a:gd name="T50" fmla="*/ 143329 w 119"/>
              <a:gd name="T51" fmla="*/ 70167 h 79"/>
              <a:gd name="T52" fmla="*/ 141804 w 119"/>
              <a:gd name="T53" fmla="*/ 76139 h 79"/>
              <a:gd name="T54" fmla="*/ 134180 w 119"/>
              <a:gd name="T55" fmla="*/ 86590 h 79"/>
              <a:gd name="T56" fmla="*/ 128081 w 119"/>
              <a:gd name="T57" fmla="*/ 95547 h 79"/>
              <a:gd name="T58" fmla="*/ 112833 w 119"/>
              <a:gd name="T59" fmla="*/ 88083 h 79"/>
              <a:gd name="T60" fmla="*/ 99110 w 119"/>
              <a:gd name="T61" fmla="*/ 29858 h 79"/>
              <a:gd name="T62" fmla="*/ 112833 w 119"/>
              <a:gd name="T63" fmla="*/ 22394 h 79"/>
              <a:gd name="T64" fmla="*/ 128081 w 119"/>
              <a:gd name="T65" fmla="*/ 29858 h 79"/>
              <a:gd name="T66" fmla="*/ 134180 w 119"/>
              <a:gd name="T67" fmla="*/ 31351 h 79"/>
              <a:gd name="T68" fmla="*/ 141804 w 119"/>
              <a:gd name="T69" fmla="*/ 43295 h 79"/>
              <a:gd name="T70" fmla="*/ 143329 w 119"/>
              <a:gd name="T71" fmla="*/ 47774 h 79"/>
              <a:gd name="T72" fmla="*/ 140279 w 119"/>
              <a:gd name="T73" fmla="*/ 59717 h 79"/>
              <a:gd name="T74" fmla="*/ 141804 w 119"/>
              <a:gd name="T75" fmla="*/ 64196 h 79"/>
              <a:gd name="T76" fmla="*/ 143329 w 119"/>
              <a:gd name="T77" fmla="*/ 70167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4" y="10"/>
                </a:lnTo>
                <a:lnTo>
                  <a:pt x="50" y="14"/>
                </a:lnTo>
                <a:lnTo>
                  <a:pt x="46" y="19"/>
                </a:lnTo>
                <a:lnTo>
                  <a:pt x="44" y="24"/>
                </a:lnTo>
                <a:lnTo>
                  <a:pt x="37" y="21"/>
                </a:lnTo>
                <a:lnTo>
                  <a:pt x="30" y="20"/>
                </a:lnTo>
                <a:lnTo>
                  <a:pt x="24" y="20"/>
                </a:lnTo>
                <a:lnTo>
                  <a:pt x="19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3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3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9" y="77"/>
                </a:lnTo>
                <a:lnTo>
                  <a:pt x="24" y="79"/>
                </a:lnTo>
                <a:lnTo>
                  <a:pt x="30" y="79"/>
                </a:lnTo>
                <a:lnTo>
                  <a:pt x="79" y="79"/>
                </a:lnTo>
                <a:lnTo>
                  <a:pt x="87" y="78"/>
                </a:lnTo>
                <a:lnTo>
                  <a:pt x="94" y="75"/>
                </a:lnTo>
                <a:lnTo>
                  <a:pt x="102" y="73"/>
                </a:lnTo>
                <a:lnTo>
                  <a:pt x="108" y="68"/>
                </a:lnTo>
                <a:lnTo>
                  <a:pt x="113" y="62"/>
                </a:lnTo>
                <a:lnTo>
                  <a:pt x="115" y="54"/>
                </a:lnTo>
                <a:lnTo>
                  <a:pt x="118" y="47"/>
                </a:lnTo>
                <a:lnTo>
                  <a:pt x="119" y="40"/>
                </a:lnTo>
                <a:lnTo>
                  <a:pt x="118" y="32"/>
                </a:lnTo>
                <a:lnTo>
                  <a:pt x="115" y="25"/>
                </a:lnTo>
                <a:lnTo>
                  <a:pt x="113" y="17"/>
                </a:lnTo>
                <a:lnTo>
                  <a:pt x="108" y="11"/>
                </a:lnTo>
                <a:lnTo>
                  <a:pt x="102" y="6"/>
                </a:lnTo>
                <a:lnTo>
                  <a:pt x="94" y="4"/>
                </a:lnTo>
                <a:lnTo>
                  <a:pt x="87" y="1"/>
                </a:lnTo>
                <a:lnTo>
                  <a:pt x="79" y="0"/>
                </a:lnTo>
                <a:close/>
                <a:moveTo>
                  <a:pt x="94" y="47"/>
                </a:moveTo>
                <a:lnTo>
                  <a:pt x="94" y="47"/>
                </a:lnTo>
                <a:lnTo>
                  <a:pt x="93" y="51"/>
                </a:lnTo>
                <a:lnTo>
                  <a:pt x="92" y="54"/>
                </a:lnTo>
                <a:lnTo>
                  <a:pt x="88" y="58"/>
                </a:lnTo>
                <a:lnTo>
                  <a:pt x="84" y="59"/>
                </a:lnTo>
                <a:lnTo>
                  <a:pt x="84" y="64"/>
                </a:lnTo>
                <a:lnTo>
                  <a:pt x="74" y="64"/>
                </a:lnTo>
                <a:lnTo>
                  <a:pt x="74" y="59"/>
                </a:lnTo>
                <a:lnTo>
                  <a:pt x="65" y="59"/>
                </a:lnTo>
                <a:lnTo>
                  <a:pt x="65" y="20"/>
                </a:lnTo>
                <a:lnTo>
                  <a:pt x="74" y="20"/>
                </a:lnTo>
                <a:lnTo>
                  <a:pt x="74" y="15"/>
                </a:lnTo>
                <a:lnTo>
                  <a:pt x="84" y="15"/>
                </a:lnTo>
                <a:lnTo>
                  <a:pt x="84" y="20"/>
                </a:lnTo>
                <a:lnTo>
                  <a:pt x="88" y="21"/>
                </a:lnTo>
                <a:lnTo>
                  <a:pt x="92" y="25"/>
                </a:lnTo>
                <a:lnTo>
                  <a:pt x="93" y="29"/>
                </a:lnTo>
                <a:lnTo>
                  <a:pt x="94" y="32"/>
                </a:lnTo>
                <a:lnTo>
                  <a:pt x="93" y="36"/>
                </a:lnTo>
                <a:lnTo>
                  <a:pt x="92" y="40"/>
                </a:lnTo>
                <a:lnTo>
                  <a:pt x="93" y="43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Freeform 476">
            <a:extLst>
              <a:ext uri="{FF2B5EF4-FFF2-40B4-BE49-F238E27FC236}">
                <a16:creationId xmlns:a16="http://schemas.microsoft.com/office/drawing/2014/main" id="{976CED05-F0D8-40EE-B09B-A094CF067CBD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4085167"/>
            <a:ext cx="243416" cy="198967"/>
          </a:xfrm>
          <a:custGeom>
            <a:avLst/>
            <a:gdLst>
              <a:gd name="T0" fmla="*/ 175349 w 119"/>
              <a:gd name="T1" fmla="*/ 104334 h 99"/>
              <a:gd name="T2" fmla="*/ 173824 w 119"/>
              <a:gd name="T3" fmla="*/ 7560 h 99"/>
              <a:gd name="T4" fmla="*/ 173824 w 119"/>
              <a:gd name="T5" fmla="*/ 4536 h 99"/>
              <a:gd name="T6" fmla="*/ 169250 w 119"/>
              <a:gd name="T7" fmla="*/ 0 h 99"/>
              <a:gd name="T8" fmla="*/ 15248 w 119"/>
              <a:gd name="T9" fmla="*/ 0 h 99"/>
              <a:gd name="T10" fmla="*/ 12198 w 119"/>
              <a:gd name="T11" fmla="*/ 0 h 99"/>
              <a:gd name="T12" fmla="*/ 7624 w 119"/>
              <a:gd name="T13" fmla="*/ 4536 h 99"/>
              <a:gd name="T14" fmla="*/ 7624 w 119"/>
              <a:gd name="T15" fmla="*/ 104334 h 99"/>
              <a:gd name="T16" fmla="*/ 6099 w 119"/>
              <a:gd name="T17" fmla="*/ 104334 h 99"/>
              <a:gd name="T18" fmla="*/ 4574 w 119"/>
              <a:gd name="T19" fmla="*/ 107358 h 99"/>
              <a:gd name="T20" fmla="*/ 0 w 119"/>
              <a:gd name="T21" fmla="*/ 110382 h 99"/>
              <a:gd name="T22" fmla="*/ 6099 w 119"/>
              <a:gd name="T23" fmla="*/ 136087 h 99"/>
              <a:gd name="T24" fmla="*/ 7624 w 119"/>
              <a:gd name="T25" fmla="*/ 142136 h 99"/>
              <a:gd name="T26" fmla="*/ 16773 w 119"/>
              <a:gd name="T27" fmla="*/ 148184 h 99"/>
              <a:gd name="T28" fmla="*/ 158576 w 119"/>
              <a:gd name="T29" fmla="*/ 149696 h 99"/>
              <a:gd name="T30" fmla="*/ 164675 w 119"/>
              <a:gd name="T31" fmla="*/ 148184 h 99"/>
              <a:gd name="T32" fmla="*/ 173824 w 119"/>
              <a:gd name="T33" fmla="*/ 142136 h 99"/>
              <a:gd name="T34" fmla="*/ 181448 w 119"/>
              <a:gd name="T35" fmla="*/ 114918 h 99"/>
              <a:gd name="T36" fmla="*/ 181448 w 119"/>
              <a:gd name="T37" fmla="*/ 110382 h 99"/>
              <a:gd name="T38" fmla="*/ 176874 w 119"/>
              <a:gd name="T39" fmla="*/ 107358 h 99"/>
              <a:gd name="T40" fmla="*/ 175349 w 119"/>
              <a:gd name="T41" fmla="*/ 104334 h 99"/>
              <a:gd name="T42" fmla="*/ 158576 w 119"/>
              <a:gd name="T43" fmla="*/ 15121 h 99"/>
              <a:gd name="T44" fmla="*/ 105209 w 119"/>
              <a:gd name="T45" fmla="*/ 104334 h 99"/>
              <a:gd name="T46" fmla="*/ 102160 w 119"/>
              <a:gd name="T47" fmla="*/ 104334 h 99"/>
              <a:gd name="T48" fmla="*/ 97585 w 119"/>
              <a:gd name="T49" fmla="*/ 108870 h 99"/>
              <a:gd name="T50" fmla="*/ 83863 w 119"/>
              <a:gd name="T51" fmla="*/ 111894 h 99"/>
              <a:gd name="T52" fmla="*/ 83863 w 119"/>
              <a:gd name="T53" fmla="*/ 108870 h 99"/>
              <a:gd name="T54" fmla="*/ 79288 w 119"/>
              <a:gd name="T55" fmla="*/ 104334 h 99"/>
              <a:gd name="T56" fmla="*/ 22872 w 119"/>
              <a:gd name="T57" fmla="*/ 104334 h 99"/>
              <a:gd name="T58" fmla="*/ 160101 w 119"/>
              <a:gd name="T59" fmla="*/ 133063 h 99"/>
              <a:gd name="T60" fmla="*/ 158576 w 119"/>
              <a:gd name="T61" fmla="*/ 134575 h 99"/>
              <a:gd name="T62" fmla="*/ 22872 w 119"/>
              <a:gd name="T63" fmla="*/ 134575 h 99"/>
              <a:gd name="T64" fmla="*/ 16773 w 119"/>
              <a:gd name="T65" fmla="*/ 119454 h 99"/>
              <a:gd name="T66" fmla="*/ 68615 w 119"/>
              <a:gd name="T67" fmla="*/ 119454 h 99"/>
              <a:gd name="T68" fmla="*/ 70140 w 119"/>
              <a:gd name="T69" fmla="*/ 125503 h 99"/>
              <a:gd name="T70" fmla="*/ 76239 w 119"/>
              <a:gd name="T71" fmla="*/ 127015 h 99"/>
              <a:gd name="T72" fmla="*/ 105209 w 119"/>
              <a:gd name="T73" fmla="*/ 127015 h 99"/>
              <a:gd name="T74" fmla="*/ 111308 w 119"/>
              <a:gd name="T75" fmla="*/ 125503 h 99"/>
              <a:gd name="T76" fmla="*/ 112833 w 119"/>
              <a:gd name="T77" fmla="*/ 119454 h 99"/>
              <a:gd name="T78" fmla="*/ 160101 w 119"/>
              <a:gd name="T79" fmla="*/ 133063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9" h="99">
                <a:moveTo>
                  <a:pt x="115" y="69"/>
                </a:moveTo>
                <a:lnTo>
                  <a:pt x="115" y="69"/>
                </a:lnTo>
                <a:lnTo>
                  <a:pt x="114" y="69"/>
                </a:lnTo>
                <a:lnTo>
                  <a:pt x="114" y="5"/>
                </a:lnTo>
                <a:lnTo>
                  <a:pt x="114" y="3"/>
                </a:lnTo>
                <a:lnTo>
                  <a:pt x="113" y="2"/>
                </a:lnTo>
                <a:lnTo>
                  <a:pt x="111" y="0"/>
                </a:lnTo>
                <a:lnTo>
                  <a:pt x="109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4" y="69"/>
                </a:lnTo>
                <a:lnTo>
                  <a:pt x="3" y="71"/>
                </a:lnTo>
                <a:lnTo>
                  <a:pt x="2" y="72"/>
                </a:lnTo>
                <a:lnTo>
                  <a:pt x="0" y="73"/>
                </a:lnTo>
                <a:lnTo>
                  <a:pt x="0" y="76"/>
                </a:lnTo>
                <a:lnTo>
                  <a:pt x="4" y="90"/>
                </a:lnTo>
                <a:lnTo>
                  <a:pt x="5" y="94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104" y="99"/>
                </a:lnTo>
                <a:lnTo>
                  <a:pt x="108" y="98"/>
                </a:lnTo>
                <a:lnTo>
                  <a:pt x="111" y="96"/>
                </a:lnTo>
                <a:lnTo>
                  <a:pt x="114" y="94"/>
                </a:lnTo>
                <a:lnTo>
                  <a:pt x="115" y="90"/>
                </a:lnTo>
                <a:lnTo>
                  <a:pt x="119" y="76"/>
                </a:lnTo>
                <a:lnTo>
                  <a:pt x="119" y="73"/>
                </a:lnTo>
                <a:lnTo>
                  <a:pt x="117" y="72"/>
                </a:lnTo>
                <a:lnTo>
                  <a:pt x="116" y="71"/>
                </a:lnTo>
                <a:lnTo>
                  <a:pt x="115" y="69"/>
                </a:lnTo>
                <a:close/>
                <a:moveTo>
                  <a:pt x="15" y="10"/>
                </a:moveTo>
                <a:lnTo>
                  <a:pt x="104" y="10"/>
                </a:lnTo>
                <a:lnTo>
                  <a:pt x="104" y="69"/>
                </a:lnTo>
                <a:lnTo>
                  <a:pt x="69" y="69"/>
                </a:lnTo>
                <a:lnTo>
                  <a:pt x="67" y="69"/>
                </a:lnTo>
                <a:lnTo>
                  <a:pt x="66" y="71"/>
                </a:lnTo>
                <a:lnTo>
                  <a:pt x="64" y="72"/>
                </a:lnTo>
                <a:lnTo>
                  <a:pt x="64" y="74"/>
                </a:lnTo>
                <a:lnTo>
                  <a:pt x="55" y="74"/>
                </a:lnTo>
                <a:lnTo>
                  <a:pt x="55" y="72"/>
                </a:lnTo>
                <a:lnTo>
                  <a:pt x="53" y="71"/>
                </a:lnTo>
                <a:lnTo>
                  <a:pt x="52" y="69"/>
                </a:lnTo>
                <a:lnTo>
                  <a:pt x="50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5" y="88"/>
                </a:moveTo>
                <a:lnTo>
                  <a:pt x="105" y="88"/>
                </a:lnTo>
                <a:lnTo>
                  <a:pt x="104" y="89"/>
                </a:lnTo>
                <a:lnTo>
                  <a:pt x="15" y="89"/>
                </a:lnTo>
                <a:lnTo>
                  <a:pt x="14" y="88"/>
                </a:lnTo>
                <a:lnTo>
                  <a:pt x="11" y="79"/>
                </a:lnTo>
                <a:lnTo>
                  <a:pt x="45" y="79"/>
                </a:lnTo>
                <a:lnTo>
                  <a:pt x="45" y="82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69" y="84"/>
                </a:lnTo>
                <a:lnTo>
                  <a:pt x="72" y="84"/>
                </a:lnTo>
                <a:lnTo>
                  <a:pt x="73" y="83"/>
                </a:lnTo>
                <a:lnTo>
                  <a:pt x="74" y="82"/>
                </a:lnTo>
                <a:lnTo>
                  <a:pt x="74" y="79"/>
                </a:lnTo>
                <a:lnTo>
                  <a:pt x="108" y="79"/>
                </a:lnTo>
                <a:lnTo>
                  <a:pt x="105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Freeform 477">
            <a:extLst>
              <a:ext uri="{FF2B5EF4-FFF2-40B4-BE49-F238E27FC236}">
                <a16:creationId xmlns:a16="http://schemas.microsoft.com/office/drawing/2014/main" id="{F14ACC6B-35B7-400D-9AEA-95A81C160F43}"/>
              </a:ext>
            </a:extLst>
          </p:cNvPr>
          <p:cNvSpPr>
            <a:spLocks/>
          </p:cNvSpPr>
          <p:nvPr/>
        </p:nvSpPr>
        <p:spPr bwMode="auto">
          <a:xfrm>
            <a:off x="7198784" y="4114800"/>
            <a:ext cx="67733" cy="101600"/>
          </a:xfrm>
          <a:custGeom>
            <a:avLst/>
            <a:gdLst>
              <a:gd name="T0" fmla="*/ 49900 w 35"/>
              <a:gd name="T1" fmla="*/ 69248 h 49"/>
              <a:gd name="T2" fmla="*/ 35643 w 35"/>
              <a:gd name="T3" fmla="*/ 69248 h 49"/>
              <a:gd name="T4" fmla="*/ 35643 w 35"/>
              <a:gd name="T5" fmla="*/ 7869 h 49"/>
              <a:gd name="T6" fmla="*/ 49900 w 35"/>
              <a:gd name="T7" fmla="*/ 7869 h 49"/>
              <a:gd name="T8" fmla="*/ 49900 w 35"/>
              <a:gd name="T9" fmla="*/ 0 h 49"/>
              <a:gd name="T10" fmla="*/ 7129 w 35"/>
              <a:gd name="T11" fmla="*/ 0 h 49"/>
              <a:gd name="T12" fmla="*/ 7129 w 35"/>
              <a:gd name="T13" fmla="*/ 0 h 49"/>
              <a:gd name="T14" fmla="*/ 2851 w 35"/>
              <a:gd name="T15" fmla="*/ 0 h 49"/>
              <a:gd name="T16" fmla="*/ 1426 w 35"/>
              <a:gd name="T17" fmla="*/ 1574 h 49"/>
              <a:gd name="T18" fmla="*/ 0 w 35"/>
              <a:gd name="T19" fmla="*/ 4721 h 49"/>
              <a:gd name="T20" fmla="*/ 0 w 35"/>
              <a:gd name="T21" fmla="*/ 7869 h 49"/>
              <a:gd name="T22" fmla="*/ 0 w 35"/>
              <a:gd name="T23" fmla="*/ 69248 h 49"/>
              <a:gd name="T24" fmla="*/ 0 w 35"/>
              <a:gd name="T25" fmla="*/ 69248 h 49"/>
              <a:gd name="T26" fmla="*/ 0 w 35"/>
              <a:gd name="T27" fmla="*/ 73969 h 49"/>
              <a:gd name="T28" fmla="*/ 1426 w 35"/>
              <a:gd name="T29" fmla="*/ 75543 h 49"/>
              <a:gd name="T30" fmla="*/ 2851 w 35"/>
              <a:gd name="T31" fmla="*/ 77117 h 49"/>
              <a:gd name="T32" fmla="*/ 7129 w 35"/>
              <a:gd name="T33" fmla="*/ 77117 h 49"/>
              <a:gd name="T34" fmla="*/ 49900 w 35"/>
              <a:gd name="T35" fmla="*/ 77117 h 49"/>
              <a:gd name="T36" fmla="*/ 49900 w 35"/>
              <a:gd name="T37" fmla="*/ 69248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9">
                <a:moveTo>
                  <a:pt x="35" y="44"/>
                </a:moveTo>
                <a:lnTo>
                  <a:pt x="25" y="44"/>
                </a:lnTo>
                <a:lnTo>
                  <a:pt x="25" y="5"/>
                </a:lnTo>
                <a:lnTo>
                  <a:pt x="35" y="5"/>
                </a:lnTo>
                <a:lnTo>
                  <a:pt x="3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35" y="49"/>
                </a:lnTo>
                <a:lnTo>
                  <a:pt x="3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478">
            <a:extLst>
              <a:ext uri="{FF2B5EF4-FFF2-40B4-BE49-F238E27FC236}">
                <a16:creationId xmlns:a16="http://schemas.microsoft.com/office/drawing/2014/main" id="{395CB635-7E34-4C89-8823-4AF638FC54A8}"/>
              </a:ext>
            </a:extLst>
          </p:cNvPr>
          <p:cNvSpPr>
            <a:spLocks/>
          </p:cNvSpPr>
          <p:nvPr/>
        </p:nvSpPr>
        <p:spPr bwMode="auto">
          <a:xfrm>
            <a:off x="7266518" y="4174067"/>
            <a:ext cx="16933" cy="12700"/>
          </a:xfrm>
          <a:custGeom>
            <a:avLst/>
            <a:gdLst>
              <a:gd name="T0" fmla="*/ 10586 w 9"/>
              <a:gd name="T1" fmla="*/ 0 h 5"/>
              <a:gd name="T2" fmla="*/ 0 w 9"/>
              <a:gd name="T3" fmla="*/ 0 h 5"/>
              <a:gd name="T4" fmla="*/ 0 w 9"/>
              <a:gd name="T5" fmla="*/ 9073 h 5"/>
              <a:gd name="T6" fmla="*/ 10586 w 9"/>
              <a:gd name="T7" fmla="*/ 9073 h 5"/>
              <a:gd name="T8" fmla="*/ 10586 w 9"/>
              <a:gd name="T9" fmla="*/ 9073 h 5"/>
              <a:gd name="T10" fmla="*/ 12098 w 9"/>
              <a:gd name="T11" fmla="*/ 5444 h 5"/>
              <a:gd name="T12" fmla="*/ 13610 w 9"/>
              <a:gd name="T13" fmla="*/ 3629 h 5"/>
              <a:gd name="T14" fmla="*/ 13610 w 9"/>
              <a:gd name="T15" fmla="*/ 3629 h 5"/>
              <a:gd name="T16" fmla="*/ 12098 w 9"/>
              <a:gd name="T17" fmla="*/ 1815 h 5"/>
              <a:gd name="T18" fmla="*/ 10586 w 9"/>
              <a:gd name="T19" fmla="*/ 0 h 5"/>
              <a:gd name="T20" fmla="*/ 10586 w 9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5">
                <a:moveTo>
                  <a:pt x="7" y="0"/>
                </a:moveTo>
                <a:lnTo>
                  <a:pt x="0" y="0"/>
                </a:lnTo>
                <a:lnTo>
                  <a:pt x="0" y="5"/>
                </a:lnTo>
                <a:lnTo>
                  <a:pt x="7" y="5"/>
                </a:lnTo>
                <a:lnTo>
                  <a:pt x="8" y="3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479">
            <a:extLst>
              <a:ext uri="{FF2B5EF4-FFF2-40B4-BE49-F238E27FC236}">
                <a16:creationId xmlns:a16="http://schemas.microsoft.com/office/drawing/2014/main" id="{7D932463-1606-444F-A872-5896878DE8A8}"/>
              </a:ext>
            </a:extLst>
          </p:cNvPr>
          <p:cNvSpPr>
            <a:spLocks/>
          </p:cNvSpPr>
          <p:nvPr/>
        </p:nvSpPr>
        <p:spPr bwMode="auto">
          <a:xfrm>
            <a:off x="7283451" y="4114800"/>
            <a:ext cx="74083" cy="101600"/>
          </a:xfrm>
          <a:custGeom>
            <a:avLst/>
            <a:gdLst>
              <a:gd name="T0" fmla="*/ 15553 w 35"/>
              <a:gd name="T1" fmla="*/ 26755 h 49"/>
              <a:gd name="T2" fmla="*/ 15553 w 35"/>
              <a:gd name="T3" fmla="*/ 26755 h 49"/>
              <a:gd name="T4" fmla="*/ 13998 w 35"/>
              <a:gd name="T5" fmla="*/ 33050 h 49"/>
              <a:gd name="T6" fmla="*/ 12442 w 35"/>
              <a:gd name="T7" fmla="*/ 39345 h 49"/>
              <a:gd name="T8" fmla="*/ 12442 w 35"/>
              <a:gd name="T9" fmla="*/ 39345 h 49"/>
              <a:gd name="T10" fmla="*/ 13998 w 35"/>
              <a:gd name="T11" fmla="*/ 44067 h 49"/>
              <a:gd name="T12" fmla="*/ 15553 w 35"/>
              <a:gd name="T13" fmla="*/ 50362 h 49"/>
              <a:gd name="T14" fmla="*/ 15553 w 35"/>
              <a:gd name="T15" fmla="*/ 50362 h 49"/>
              <a:gd name="T16" fmla="*/ 13998 w 35"/>
              <a:gd name="T17" fmla="*/ 56657 h 49"/>
              <a:gd name="T18" fmla="*/ 12442 w 35"/>
              <a:gd name="T19" fmla="*/ 62953 h 49"/>
              <a:gd name="T20" fmla="*/ 6221 w 35"/>
              <a:gd name="T21" fmla="*/ 67674 h 49"/>
              <a:gd name="T22" fmla="*/ 0 w 35"/>
              <a:gd name="T23" fmla="*/ 69248 h 49"/>
              <a:gd name="T24" fmla="*/ 0 w 35"/>
              <a:gd name="T25" fmla="*/ 77117 h 49"/>
              <a:gd name="T26" fmla="*/ 46659 w 35"/>
              <a:gd name="T27" fmla="*/ 77117 h 49"/>
              <a:gd name="T28" fmla="*/ 46659 w 35"/>
              <a:gd name="T29" fmla="*/ 77117 h 49"/>
              <a:gd name="T30" fmla="*/ 49769 w 35"/>
              <a:gd name="T31" fmla="*/ 77117 h 49"/>
              <a:gd name="T32" fmla="*/ 52880 w 35"/>
              <a:gd name="T33" fmla="*/ 75543 h 49"/>
              <a:gd name="T34" fmla="*/ 54435 w 35"/>
              <a:gd name="T35" fmla="*/ 73969 h 49"/>
              <a:gd name="T36" fmla="*/ 54435 w 35"/>
              <a:gd name="T37" fmla="*/ 69248 h 49"/>
              <a:gd name="T38" fmla="*/ 54435 w 35"/>
              <a:gd name="T39" fmla="*/ 7869 h 49"/>
              <a:gd name="T40" fmla="*/ 54435 w 35"/>
              <a:gd name="T41" fmla="*/ 7869 h 49"/>
              <a:gd name="T42" fmla="*/ 54435 w 35"/>
              <a:gd name="T43" fmla="*/ 4721 h 49"/>
              <a:gd name="T44" fmla="*/ 52880 w 35"/>
              <a:gd name="T45" fmla="*/ 1574 h 49"/>
              <a:gd name="T46" fmla="*/ 49769 w 35"/>
              <a:gd name="T47" fmla="*/ 0 h 49"/>
              <a:gd name="T48" fmla="*/ 46659 w 35"/>
              <a:gd name="T49" fmla="*/ 0 h 49"/>
              <a:gd name="T50" fmla="*/ 0 w 35"/>
              <a:gd name="T51" fmla="*/ 0 h 49"/>
              <a:gd name="T52" fmla="*/ 0 w 35"/>
              <a:gd name="T53" fmla="*/ 7869 h 49"/>
              <a:gd name="T54" fmla="*/ 0 w 35"/>
              <a:gd name="T55" fmla="*/ 7869 h 49"/>
              <a:gd name="T56" fmla="*/ 6221 w 35"/>
              <a:gd name="T57" fmla="*/ 9443 h 49"/>
              <a:gd name="T58" fmla="*/ 12442 w 35"/>
              <a:gd name="T59" fmla="*/ 15738 h 49"/>
              <a:gd name="T60" fmla="*/ 13998 w 35"/>
              <a:gd name="T61" fmla="*/ 22033 h 49"/>
              <a:gd name="T62" fmla="*/ 15553 w 35"/>
              <a:gd name="T63" fmla="*/ 26755 h 49"/>
              <a:gd name="T64" fmla="*/ 15553 w 35"/>
              <a:gd name="T65" fmla="*/ 26755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49">
                <a:moveTo>
                  <a:pt x="10" y="17"/>
                </a:moveTo>
                <a:lnTo>
                  <a:pt x="10" y="17"/>
                </a:lnTo>
                <a:lnTo>
                  <a:pt x="9" y="21"/>
                </a:lnTo>
                <a:lnTo>
                  <a:pt x="8" y="25"/>
                </a:lnTo>
                <a:lnTo>
                  <a:pt x="9" y="28"/>
                </a:lnTo>
                <a:lnTo>
                  <a:pt x="10" y="32"/>
                </a:lnTo>
                <a:lnTo>
                  <a:pt x="9" y="36"/>
                </a:lnTo>
                <a:lnTo>
                  <a:pt x="8" y="40"/>
                </a:lnTo>
                <a:lnTo>
                  <a:pt x="4" y="43"/>
                </a:lnTo>
                <a:lnTo>
                  <a:pt x="0" y="44"/>
                </a:lnTo>
                <a:lnTo>
                  <a:pt x="0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0" y="0"/>
                </a:lnTo>
                <a:lnTo>
                  <a:pt x="0" y="5"/>
                </a:lnTo>
                <a:lnTo>
                  <a:pt x="4" y="6"/>
                </a:lnTo>
                <a:lnTo>
                  <a:pt x="8" y="10"/>
                </a:lnTo>
                <a:lnTo>
                  <a:pt x="9" y="14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480">
            <a:extLst>
              <a:ext uri="{FF2B5EF4-FFF2-40B4-BE49-F238E27FC236}">
                <a16:creationId xmlns:a16="http://schemas.microsoft.com/office/drawing/2014/main" id="{4F8AC470-8993-4E46-B44C-14F67C8B2758}"/>
              </a:ext>
            </a:extLst>
          </p:cNvPr>
          <p:cNvSpPr>
            <a:spLocks/>
          </p:cNvSpPr>
          <p:nvPr/>
        </p:nvSpPr>
        <p:spPr bwMode="auto">
          <a:xfrm>
            <a:off x="7266518" y="4144434"/>
            <a:ext cx="16933" cy="12700"/>
          </a:xfrm>
          <a:custGeom>
            <a:avLst/>
            <a:gdLst>
              <a:gd name="T0" fmla="*/ 0 w 9"/>
              <a:gd name="T1" fmla="*/ 9073 h 5"/>
              <a:gd name="T2" fmla="*/ 10586 w 9"/>
              <a:gd name="T3" fmla="*/ 9073 h 5"/>
              <a:gd name="T4" fmla="*/ 10586 w 9"/>
              <a:gd name="T5" fmla="*/ 9073 h 5"/>
              <a:gd name="T6" fmla="*/ 12098 w 9"/>
              <a:gd name="T7" fmla="*/ 7258 h 5"/>
              <a:gd name="T8" fmla="*/ 13610 w 9"/>
              <a:gd name="T9" fmla="*/ 3629 h 5"/>
              <a:gd name="T10" fmla="*/ 13610 w 9"/>
              <a:gd name="T11" fmla="*/ 3629 h 5"/>
              <a:gd name="T12" fmla="*/ 12098 w 9"/>
              <a:gd name="T13" fmla="*/ 1815 h 5"/>
              <a:gd name="T14" fmla="*/ 10586 w 9"/>
              <a:gd name="T15" fmla="*/ 0 h 5"/>
              <a:gd name="T16" fmla="*/ 0 w 9"/>
              <a:gd name="T17" fmla="*/ 0 h 5"/>
              <a:gd name="T18" fmla="*/ 0 w 9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" h="5">
                <a:moveTo>
                  <a:pt x="0" y="5"/>
                </a:moveTo>
                <a:lnTo>
                  <a:pt x="7" y="5"/>
                </a:lnTo>
                <a:lnTo>
                  <a:pt x="8" y="4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481">
            <a:extLst>
              <a:ext uri="{FF2B5EF4-FFF2-40B4-BE49-F238E27FC236}">
                <a16:creationId xmlns:a16="http://schemas.microsoft.com/office/drawing/2014/main" id="{306F90FB-4FFF-4A66-A5D0-0B73EA1B6F66}"/>
              </a:ext>
            </a:extLst>
          </p:cNvPr>
          <p:cNvSpPr>
            <a:spLocks/>
          </p:cNvSpPr>
          <p:nvPr/>
        </p:nvSpPr>
        <p:spPr bwMode="auto">
          <a:xfrm>
            <a:off x="7744884" y="4169834"/>
            <a:ext cx="16933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482">
            <a:extLst>
              <a:ext uri="{FF2B5EF4-FFF2-40B4-BE49-F238E27FC236}">
                <a16:creationId xmlns:a16="http://schemas.microsoft.com/office/drawing/2014/main" id="{B5AFC8E1-4625-4497-A256-76DE5541C5D9}"/>
              </a:ext>
            </a:extLst>
          </p:cNvPr>
          <p:cNvSpPr>
            <a:spLocks noEditPoints="1"/>
          </p:cNvSpPr>
          <p:nvPr/>
        </p:nvSpPr>
        <p:spPr bwMode="auto">
          <a:xfrm>
            <a:off x="7634817" y="4066118"/>
            <a:ext cx="237067" cy="241300"/>
          </a:xfrm>
          <a:custGeom>
            <a:avLst/>
            <a:gdLst>
              <a:gd name="T0" fmla="*/ 70465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70465 w 118"/>
              <a:gd name="T11" fmla="*/ 179923 h 119"/>
              <a:gd name="T12" fmla="*/ 107947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7947 w 118"/>
              <a:gd name="T23" fmla="*/ 3050 h 119"/>
              <a:gd name="T24" fmla="*/ 152925 w 118"/>
              <a:gd name="T25" fmla="*/ 53367 h 119"/>
              <a:gd name="T26" fmla="*/ 110945 w 118"/>
              <a:gd name="T27" fmla="*/ 19822 h 119"/>
              <a:gd name="T28" fmla="*/ 143929 w 118"/>
              <a:gd name="T29" fmla="*/ 42694 h 119"/>
              <a:gd name="T30" fmla="*/ 110945 w 118"/>
              <a:gd name="T31" fmla="*/ 102160 h 119"/>
              <a:gd name="T32" fmla="*/ 107947 w 118"/>
              <a:gd name="T33" fmla="*/ 112833 h 119"/>
              <a:gd name="T34" fmla="*/ 95953 w 118"/>
              <a:gd name="T35" fmla="*/ 128081 h 119"/>
              <a:gd name="T36" fmla="*/ 65968 w 118"/>
              <a:gd name="T37" fmla="*/ 120457 h 119"/>
              <a:gd name="T38" fmla="*/ 80960 w 118"/>
              <a:gd name="T39" fmla="*/ 53367 h 119"/>
              <a:gd name="T40" fmla="*/ 95953 w 118"/>
              <a:gd name="T41" fmla="*/ 60991 h 119"/>
              <a:gd name="T42" fmla="*/ 109446 w 118"/>
              <a:gd name="T43" fmla="*/ 74714 h 119"/>
              <a:gd name="T44" fmla="*/ 109446 w 118"/>
              <a:gd name="T45" fmla="*/ 85387 h 119"/>
              <a:gd name="T46" fmla="*/ 109446 w 118"/>
              <a:gd name="T47" fmla="*/ 96061 h 119"/>
              <a:gd name="T48" fmla="*/ 85458 w 118"/>
              <a:gd name="T49" fmla="*/ 15248 h 119"/>
              <a:gd name="T50" fmla="*/ 88457 w 118"/>
              <a:gd name="T51" fmla="*/ 15248 h 119"/>
              <a:gd name="T52" fmla="*/ 107947 w 118"/>
              <a:gd name="T53" fmla="*/ 42694 h 119"/>
              <a:gd name="T54" fmla="*/ 88457 w 118"/>
              <a:gd name="T55" fmla="*/ 38119 h 119"/>
              <a:gd name="T56" fmla="*/ 85458 w 118"/>
              <a:gd name="T57" fmla="*/ 15248 h 119"/>
              <a:gd name="T58" fmla="*/ 23988 w 118"/>
              <a:gd name="T59" fmla="*/ 53367 h 119"/>
              <a:gd name="T60" fmla="*/ 41979 w 118"/>
              <a:gd name="T61" fmla="*/ 32020 h 119"/>
              <a:gd name="T62" fmla="*/ 65968 w 118"/>
              <a:gd name="T63" fmla="*/ 19822 h 119"/>
              <a:gd name="T64" fmla="*/ 14993 w 118"/>
              <a:gd name="T65" fmla="*/ 79288 h 119"/>
              <a:gd name="T66" fmla="*/ 41979 w 118"/>
              <a:gd name="T67" fmla="*/ 68615 h 119"/>
              <a:gd name="T68" fmla="*/ 37482 w 118"/>
              <a:gd name="T69" fmla="*/ 91486 h 119"/>
              <a:gd name="T70" fmla="*/ 17991 w 118"/>
              <a:gd name="T71" fmla="*/ 112833 h 119"/>
              <a:gd name="T72" fmla="*/ 14993 w 118"/>
              <a:gd name="T73" fmla="*/ 91486 h 119"/>
              <a:gd name="T74" fmla="*/ 47976 w 118"/>
              <a:gd name="T75" fmla="*/ 128081 h 119"/>
              <a:gd name="T76" fmla="*/ 53973 w 118"/>
              <a:gd name="T77" fmla="*/ 157052 h 119"/>
              <a:gd name="T78" fmla="*/ 23988 w 118"/>
              <a:gd name="T79" fmla="*/ 128081 h 119"/>
              <a:gd name="T80" fmla="*/ 92954 w 118"/>
              <a:gd name="T81" fmla="*/ 166200 h 119"/>
              <a:gd name="T82" fmla="*/ 85458 w 118"/>
              <a:gd name="T83" fmla="*/ 166200 h 119"/>
              <a:gd name="T84" fmla="*/ 79461 w 118"/>
              <a:gd name="T85" fmla="*/ 143329 h 119"/>
              <a:gd name="T86" fmla="*/ 97452 w 118"/>
              <a:gd name="T87" fmla="*/ 143329 h 119"/>
              <a:gd name="T88" fmla="*/ 110945 w 118"/>
              <a:gd name="T89" fmla="*/ 161626 h 119"/>
              <a:gd name="T90" fmla="*/ 152925 w 118"/>
              <a:gd name="T91" fmla="*/ 128081 h 119"/>
              <a:gd name="T92" fmla="*/ 124439 w 118"/>
              <a:gd name="T93" fmla="*/ 157052 h 119"/>
              <a:gd name="T94" fmla="*/ 134934 w 118"/>
              <a:gd name="T95" fmla="*/ 112833 h 119"/>
              <a:gd name="T96" fmla="*/ 140931 w 118"/>
              <a:gd name="T97" fmla="*/ 91486 h 119"/>
              <a:gd name="T98" fmla="*/ 134934 w 118"/>
              <a:gd name="T99" fmla="*/ 68615 h 119"/>
              <a:gd name="T100" fmla="*/ 163420 w 118"/>
              <a:gd name="T101" fmla="*/ 79288 h 119"/>
              <a:gd name="T102" fmla="*/ 163420 w 118"/>
              <a:gd name="T103" fmla="*/ 102160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7" y="2"/>
                </a:lnTo>
                <a:lnTo>
                  <a:pt x="36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10" y="93"/>
                </a:lnTo>
                <a:lnTo>
                  <a:pt x="17" y="102"/>
                </a:lnTo>
                <a:lnTo>
                  <a:pt x="26" y="109"/>
                </a:lnTo>
                <a:lnTo>
                  <a:pt x="36" y="114"/>
                </a:lnTo>
                <a:lnTo>
                  <a:pt x="47" y="118"/>
                </a:lnTo>
                <a:lnTo>
                  <a:pt x="59" y="119"/>
                </a:lnTo>
                <a:lnTo>
                  <a:pt x="72" y="118"/>
                </a:lnTo>
                <a:lnTo>
                  <a:pt x="83" y="114"/>
                </a:lnTo>
                <a:lnTo>
                  <a:pt x="93" y="109"/>
                </a:lnTo>
                <a:lnTo>
                  <a:pt x="101" y="102"/>
                </a:lnTo>
                <a:lnTo>
                  <a:pt x="109" y="93"/>
                </a:lnTo>
                <a:lnTo>
                  <a:pt x="114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4" y="36"/>
                </a:lnTo>
                <a:lnTo>
                  <a:pt x="109" y="26"/>
                </a:lnTo>
                <a:lnTo>
                  <a:pt x="101" y="18"/>
                </a:lnTo>
                <a:lnTo>
                  <a:pt x="93" y="10"/>
                </a:lnTo>
                <a:lnTo>
                  <a:pt x="83" y="5"/>
                </a:lnTo>
                <a:lnTo>
                  <a:pt x="72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86" y="35"/>
                </a:lnTo>
                <a:lnTo>
                  <a:pt x="74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74" y="67"/>
                </a:moveTo>
                <a:lnTo>
                  <a:pt x="74" y="67"/>
                </a:lnTo>
                <a:lnTo>
                  <a:pt x="73" y="71"/>
                </a:lnTo>
                <a:lnTo>
                  <a:pt x="72" y="74"/>
                </a:lnTo>
                <a:lnTo>
                  <a:pt x="68" y="78"/>
                </a:lnTo>
                <a:lnTo>
                  <a:pt x="64" y="79"/>
                </a:lnTo>
                <a:lnTo>
                  <a:pt x="64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40"/>
                </a:lnTo>
                <a:lnTo>
                  <a:pt x="54" y="40"/>
                </a:lnTo>
                <a:lnTo>
                  <a:pt x="54" y="35"/>
                </a:lnTo>
                <a:lnTo>
                  <a:pt x="64" y="35"/>
                </a:lnTo>
                <a:lnTo>
                  <a:pt x="64" y="40"/>
                </a:lnTo>
                <a:lnTo>
                  <a:pt x="68" y="41"/>
                </a:lnTo>
                <a:lnTo>
                  <a:pt x="72" y="45"/>
                </a:lnTo>
                <a:lnTo>
                  <a:pt x="73" y="49"/>
                </a:lnTo>
                <a:lnTo>
                  <a:pt x="74" y="52"/>
                </a:lnTo>
                <a:lnTo>
                  <a:pt x="73" y="56"/>
                </a:lnTo>
                <a:lnTo>
                  <a:pt x="72" y="60"/>
                </a:lnTo>
                <a:lnTo>
                  <a:pt x="73" y="63"/>
                </a:lnTo>
                <a:lnTo>
                  <a:pt x="74" y="67"/>
                </a:lnTo>
                <a:close/>
                <a:moveTo>
                  <a:pt x="57" y="10"/>
                </a:moveTo>
                <a:lnTo>
                  <a:pt x="57" y="10"/>
                </a:lnTo>
                <a:lnTo>
                  <a:pt x="59" y="10"/>
                </a:lnTo>
                <a:lnTo>
                  <a:pt x="62" y="10"/>
                </a:lnTo>
                <a:lnTo>
                  <a:pt x="72" y="28"/>
                </a:lnTo>
                <a:lnTo>
                  <a:pt x="65" y="25"/>
                </a:lnTo>
                <a:lnTo>
                  <a:pt x="59" y="25"/>
                </a:lnTo>
                <a:lnTo>
                  <a:pt x="53" y="25"/>
                </a:lnTo>
                <a:lnTo>
                  <a:pt x="47" y="28"/>
                </a:lnTo>
                <a:lnTo>
                  <a:pt x="57" y="10"/>
                </a:lnTo>
                <a:close/>
                <a:moveTo>
                  <a:pt x="44" y="13"/>
                </a:moveTo>
                <a:lnTo>
                  <a:pt x="32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6" y="16"/>
                </a:lnTo>
                <a:lnTo>
                  <a:pt x="44" y="13"/>
                </a:lnTo>
                <a:close/>
                <a:moveTo>
                  <a:pt x="10" y="60"/>
                </a:moveTo>
                <a:lnTo>
                  <a:pt x="10" y="60"/>
                </a:lnTo>
                <a:lnTo>
                  <a:pt x="10" y="52"/>
                </a:lnTo>
                <a:lnTo>
                  <a:pt x="12" y="45"/>
                </a:lnTo>
                <a:lnTo>
                  <a:pt x="28" y="45"/>
                </a:lnTo>
                <a:lnTo>
                  <a:pt x="26" y="52"/>
                </a:lnTo>
                <a:lnTo>
                  <a:pt x="25" y="60"/>
                </a:lnTo>
                <a:lnTo>
                  <a:pt x="26" y="67"/>
                </a:lnTo>
                <a:lnTo>
                  <a:pt x="28" y="74"/>
                </a:lnTo>
                <a:lnTo>
                  <a:pt x="12" y="74"/>
                </a:lnTo>
                <a:lnTo>
                  <a:pt x="10" y="67"/>
                </a:lnTo>
                <a:lnTo>
                  <a:pt x="10" y="60"/>
                </a:lnTo>
                <a:close/>
                <a:moveTo>
                  <a:pt x="16" y="84"/>
                </a:moveTo>
                <a:lnTo>
                  <a:pt x="32" y="84"/>
                </a:lnTo>
                <a:lnTo>
                  <a:pt x="44" y="106"/>
                </a:lnTo>
                <a:lnTo>
                  <a:pt x="36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62" y="109"/>
                </a:moveTo>
                <a:lnTo>
                  <a:pt x="62" y="109"/>
                </a:lnTo>
                <a:lnTo>
                  <a:pt x="59" y="109"/>
                </a:lnTo>
                <a:lnTo>
                  <a:pt x="57" y="109"/>
                </a:lnTo>
                <a:lnTo>
                  <a:pt x="47" y="92"/>
                </a:lnTo>
                <a:lnTo>
                  <a:pt x="53" y="94"/>
                </a:lnTo>
                <a:lnTo>
                  <a:pt x="59" y="94"/>
                </a:lnTo>
                <a:lnTo>
                  <a:pt x="65" y="94"/>
                </a:lnTo>
                <a:lnTo>
                  <a:pt x="70" y="92"/>
                </a:lnTo>
                <a:lnTo>
                  <a:pt x="62" y="109"/>
                </a:lnTo>
                <a:close/>
                <a:moveTo>
                  <a:pt x="74" y="106"/>
                </a:moveTo>
                <a:lnTo>
                  <a:pt x="86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4" y="106"/>
                </a:lnTo>
                <a:close/>
                <a:moveTo>
                  <a:pt x="90" y="74"/>
                </a:moveTo>
                <a:lnTo>
                  <a:pt x="90" y="74"/>
                </a:lnTo>
                <a:lnTo>
                  <a:pt x="93" y="67"/>
                </a:lnTo>
                <a:lnTo>
                  <a:pt x="94" y="60"/>
                </a:lnTo>
                <a:lnTo>
                  <a:pt x="93" y="52"/>
                </a:lnTo>
                <a:lnTo>
                  <a:pt x="90" y="45"/>
                </a:lnTo>
                <a:lnTo>
                  <a:pt x="106" y="45"/>
                </a:lnTo>
                <a:lnTo>
                  <a:pt x="109" y="52"/>
                </a:lnTo>
                <a:lnTo>
                  <a:pt x="109" y="60"/>
                </a:lnTo>
                <a:lnTo>
                  <a:pt x="109" y="67"/>
                </a:lnTo>
                <a:lnTo>
                  <a:pt x="106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483">
            <a:extLst>
              <a:ext uri="{FF2B5EF4-FFF2-40B4-BE49-F238E27FC236}">
                <a16:creationId xmlns:a16="http://schemas.microsoft.com/office/drawing/2014/main" id="{AA24DF0B-F230-4D01-B702-45169CE3BAC8}"/>
              </a:ext>
            </a:extLst>
          </p:cNvPr>
          <p:cNvSpPr>
            <a:spLocks/>
          </p:cNvSpPr>
          <p:nvPr/>
        </p:nvSpPr>
        <p:spPr bwMode="auto">
          <a:xfrm>
            <a:off x="7744884" y="4199467"/>
            <a:ext cx="16933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484">
            <a:extLst>
              <a:ext uri="{FF2B5EF4-FFF2-40B4-BE49-F238E27FC236}">
                <a16:creationId xmlns:a16="http://schemas.microsoft.com/office/drawing/2014/main" id="{8EDA4AB4-7A9F-4A9A-B4F6-B118A07BF304}"/>
              </a:ext>
            </a:extLst>
          </p:cNvPr>
          <p:cNvSpPr>
            <a:spLocks/>
          </p:cNvSpPr>
          <p:nvPr/>
        </p:nvSpPr>
        <p:spPr bwMode="auto">
          <a:xfrm>
            <a:off x="8221133" y="4216401"/>
            <a:ext cx="19051" cy="6351"/>
          </a:xfrm>
          <a:custGeom>
            <a:avLst/>
            <a:gdLst>
              <a:gd name="T0" fmla="*/ 10888 w 10"/>
              <a:gd name="T1" fmla="*/ 0 h 5"/>
              <a:gd name="T2" fmla="*/ 0 w 10"/>
              <a:gd name="T3" fmla="*/ 0 h 5"/>
              <a:gd name="T4" fmla="*/ 0 w 10"/>
              <a:gd name="T5" fmla="*/ 4537 h 5"/>
              <a:gd name="T6" fmla="*/ 10888 w 10"/>
              <a:gd name="T7" fmla="*/ 4537 h 5"/>
              <a:gd name="T8" fmla="*/ 10888 w 10"/>
              <a:gd name="T9" fmla="*/ 4537 h 5"/>
              <a:gd name="T10" fmla="*/ 12249 w 10"/>
              <a:gd name="T11" fmla="*/ 3630 h 5"/>
              <a:gd name="T12" fmla="*/ 13610 w 10"/>
              <a:gd name="T13" fmla="*/ 2722 h 5"/>
              <a:gd name="T14" fmla="*/ 13610 w 10"/>
              <a:gd name="T15" fmla="*/ 2722 h 5"/>
              <a:gd name="T16" fmla="*/ 12249 w 10"/>
              <a:gd name="T17" fmla="*/ 1815 h 5"/>
              <a:gd name="T18" fmla="*/ 10888 w 10"/>
              <a:gd name="T19" fmla="*/ 0 h 5"/>
              <a:gd name="T20" fmla="*/ 10888 w 10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lnTo>
                  <a:pt x="9" y="4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485">
            <a:extLst>
              <a:ext uri="{FF2B5EF4-FFF2-40B4-BE49-F238E27FC236}">
                <a16:creationId xmlns:a16="http://schemas.microsoft.com/office/drawing/2014/main" id="{EF6449C5-33CE-47B5-87CA-DF2EDA603046}"/>
              </a:ext>
            </a:extLst>
          </p:cNvPr>
          <p:cNvSpPr>
            <a:spLocks/>
          </p:cNvSpPr>
          <p:nvPr/>
        </p:nvSpPr>
        <p:spPr bwMode="auto">
          <a:xfrm>
            <a:off x="8221133" y="4186767"/>
            <a:ext cx="19051" cy="12700"/>
          </a:xfrm>
          <a:custGeom>
            <a:avLst/>
            <a:gdLst>
              <a:gd name="T0" fmla="*/ 0 w 10"/>
              <a:gd name="T1" fmla="*/ 9073 h 5"/>
              <a:gd name="T2" fmla="*/ 10888 w 10"/>
              <a:gd name="T3" fmla="*/ 9073 h 5"/>
              <a:gd name="T4" fmla="*/ 10888 w 10"/>
              <a:gd name="T5" fmla="*/ 9073 h 5"/>
              <a:gd name="T6" fmla="*/ 12249 w 10"/>
              <a:gd name="T7" fmla="*/ 5444 h 5"/>
              <a:gd name="T8" fmla="*/ 13610 w 10"/>
              <a:gd name="T9" fmla="*/ 3629 h 5"/>
              <a:gd name="T10" fmla="*/ 13610 w 10"/>
              <a:gd name="T11" fmla="*/ 3629 h 5"/>
              <a:gd name="T12" fmla="*/ 12249 w 10"/>
              <a:gd name="T13" fmla="*/ 1815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486">
            <a:extLst>
              <a:ext uri="{FF2B5EF4-FFF2-40B4-BE49-F238E27FC236}">
                <a16:creationId xmlns:a16="http://schemas.microsoft.com/office/drawing/2014/main" id="{063876AB-FEB5-4E03-8197-5F849F6AAB7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095751"/>
            <a:ext cx="201083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5948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2913 w 98"/>
              <a:gd name="T75" fmla="*/ 7939 h 20"/>
              <a:gd name="T76" fmla="*/ 22913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2913 w 98"/>
              <a:gd name="T95" fmla="*/ 23816 h 20"/>
              <a:gd name="T96" fmla="*/ 22913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2913 w 98"/>
              <a:gd name="T115" fmla="*/ 7939 h 20"/>
              <a:gd name="T116" fmla="*/ 22913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5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487">
            <a:extLst>
              <a:ext uri="{FF2B5EF4-FFF2-40B4-BE49-F238E27FC236}">
                <a16:creationId xmlns:a16="http://schemas.microsoft.com/office/drawing/2014/main" id="{27368691-3F1D-4100-AA08-8906656748F9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144434"/>
            <a:ext cx="201083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5948 w 98"/>
              <a:gd name="T15" fmla="*/ 99796 h 64"/>
              <a:gd name="T16" fmla="*/ 135948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97761 w 98"/>
              <a:gd name="T31" fmla="*/ 57695 h 64"/>
              <a:gd name="T32" fmla="*/ 97761 w 98"/>
              <a:gd name="T33" fmla="*/ 57695 h 64"/>
              <a:gd name="T34" fmla="*/ 96233 w 98"/>
              <a:gd name="T35" fmla="*/ 63932 h 64"/>
              <a:gd name="T36" fmla="*/ 93178 w 98"/>
              <a:gd name="T37" fmla="*/ 68610 h 64"/>
              <a:gd name="T38" fmla="*/ 88596 w 98"/>
              <a:gd name="T39" fmla="*/ 74847 h 64"/>
              <a:gd name="T40" fmla="*/ 82486 w 98"/>
              <a:gd name="T41" fmla="*/ 76406 h 64"/>
              <a:gd name="T42" fmla="*/ 82486 w 98"/>
              <a:gd name="T43" fmla="*/ 84203 h 64"/>
              <a:gd name="T44" fmla="*/ 67210 w 98"/>
              <a:gd name="T45" fmla="*/ 84203 h 64"/>
              <a:gd name="T46" fmla="*/ 67210 w 98"/>
              <a:gd name="T47" fmla="*/ 76406 h 64"/>
              <a:gd name="T48" fmla="*/ 51935 w 98"/>
              <a:gd name="T49" fmla="*/ 76406 h 64"/>
              <a:gd name="T50" fmla="*/ 51935 w 98"/>
              <a:gd name="T51" fmla="*/ 15593 h 64"/>
              <a:gd name="T52" fmla="*/ 67210 w 98"/>
              <a:gd name="T53" fmla="*/ 15593 h 64"/>
              <a:gd name="T54" fmla="*/ 67210 w 98"/>
              <a:gd name="T55" fmla="*/ 7797 h 64"/>
              <a:gd name="T56" fmla="*/ 82486 w 98"/>
              <a:gd name="T57" fmla="*/ 7797 h 64"/>
              <a:gd name="T58" fmla="*/ 82486 w 98"/>
              <a:gd name="T59" fmla="*/ 15593 h 64"/>
              <a:gd name="T60" fmla="*/ 82486 w 98"/>
              <a:gd name="T61" fmla="*/ 15593 h 64"/>
              <a:gd name="T62" fmla="*/ 88596 w 98"/>
              <a:gd name="T63" fmla="*/ 17152 h 64"/>
              <a:gd name="T64" fmla="*/ 93178 w 98"/>
              <a:gd name="T65" fmla="*/ 23390 h 64"/>
              <a:gd name="T66" fmla="*/ 96233 w 98"/>
              <a:gd name="T67" fmla="*/ 28068 h 64"/>
              <a:gd name="T68" fmla="*/ 97761 w 98"/>
              <a:gd name="T69" fmla="*/ 34305 h 64"/>
              <a:gd name="T70" fmla="*/ 97761 w 98"/>
              <a:gd name="T71" fmla="*/ 34305 h 64"/>
              <a:gd name="T72" fmla="*/ 96233 w 98"/>
              <a:gd name="T73" fmla="*/ 40542 h 64"/>
              <a:gd name="T74" fmla="*/ 93178 w 98"/>
              <a:gd name="T75" fmla="*/ 45220 h 64"/>
              <a:gd name="T76" fmla="*/ 93178 w 98"/>
              <a:gd name="T77" fmla="*/ 45220 h 64"/>
              <a:gd name="T78" fmla="*/ 96233 w 98"/>
              <a:gd name="T79" fmla="*/ 51457 h 64"/>
              <a:gd name="T80" fmla="*/ 97761 w 98"/>
              <a:gd name="T81" fmla="*/ 57695 h 64"/>
              <a:gd name="T82" fmla="*/ 97761 w 98"/>
              <a:gd name="T83" fmla="*/ 57695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64" y="37"/>
                </a:moveTo>
                <a:lnTo>
                  <a:pt x="64" y="37"/>
                </a:lnTo>
                <a:lnTo>
                  <a:pt x="63" y="41"/>
                </a:lnTo>
                <a:lnTo>
                  <a:pt x="61" y="44"/>
                </a:lnTo>
                <a:lnTo>
                  <a:pt x="58" y="48"/>
                </a:lnTo>
                <a:lnTo>
                  <a:pt x="54" y="49"/>
                </a:lnTo>
                <a:lnTo>
                  <a:pt x="54" y="54"/>
                </a:lnTo>
                <a:lnTo>
                  <a:pt x="44" y="54"/>
                </a:lnTo>
                <a:lnTo>
                  <a:pt x="44" y="49"/>
                </a:lnTo>
                <a:lnTo>
                  <a:pt x="34" y="49"/>
                </a:lnTo>
                <a:lnTo>
                  <a:pt x="34" y="10"/>
                </a:lnTo>
                <a:lnTo>
                  <a:pt x="44" y="10"/>
                </a:lnTo>
                <a:lnTo>
                  <a:pt x="44" y="5"/>
                </a:lnTo>
                <a:lnTo>
                  <a:pt x="54" y="5"/>
                </a:lnTo>
                <a:lnTo>
                  <a:pt x="54" y="10"/>
                </a:lnTo>
                <a:lnTo>
                  <a:pt x="58" y="11"/>
                </a:lnTo>
                <a:lnTo>
                  <a:pt x="61" y="15"/>
                </a:lnTo>
                <a:lnTo>
                  <a:pt x="63" y="18"/>
                </a:lnTo>
                <a:lnTo>
                  <a:pt x="64" y="22"/>
                </a:lnTo>
                <a:lnTo>
                  <a:pt x="63" y="26"/>
                </a:lnTo>
                <a:lnTo>
                  <a:pt x="61" y="29"/>
                </a:lnTo>
                <a:lnTo>
                  <a:pt x="63" y="33"/>
                </a:lnTo>
                <a:lnTo>
                  <a:pt x="6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FCE83B8-8AC7-4F3A-B129-2F50915C99A6}"/>
              </a:ext>
            </a:extLst>
          </p:cNvPr>
          <p:cNvGrpSpPr/>
          <p:nvPr/>
        </p:nvGrpSpPr>
        <p:grpSpPr>
          <a:xfrm>
            <a:off x="10060460" y="4090372"/>
            <a:ext cx="163305" cy="193544"/>
            <a:chOff x="7545343" y="3067779"/>
            <a:chExt cx="122479" cy="145158"/>
          </a:xfrm>
          <a:solidFill>
            <a:schemeClr val="tx1"/>
          </a:solidFill>
        </p:grpSpPr>
        <p:sp>
          <p:nvSpPr>
            <p:cNvPr id="204" name="Freeform 488">
              <a:extLst>
                <a:ext uri="{FF2B5EF4-FFF2-40B4-BE49-F238E27FC236}">
                  <a16:creationId xmlns:a16="http://schemas.microsoft.com/office/drawing/2014/main" id="{A80EDA28-BE45-4AA1-9684-A8C1B5C3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43" y="3126748"/>
              <a:ext cx="122479" cy="86189"/>
            </a:xfrm>
            <a:custGeom>
              <a:avLst/>
              <a:gdLst>
                <a:gd name="T0" fmla="*/ 74 w 79"/>
                <a:gd name="T1" fmla="*/ 0 h 59"/>
                <a:gd name="T2" fmla="*/ 5 w 79"/>
                <a:gd name="T3" fmla="*/ 0 h 59"/>
                <a:gd name="T4" fmla="*/ 5 w 79"/>
                <a:gd name="T5" fmla="*/ 0 h 59"/>
                <a:gd name="T6" fmla="*/ 2 w 79"/>
                <a:gd name="T7" fmla="*/ 0 h 59"/>
                <a:gd name="T8" fmla="*/ 1 w 79"/>
                <a:gd name="T9" fmla="*/ 1 h 59"/>
                <a:gd name="T10" fmla="*/ 0 w 79"/>
                <a:gd name="T11" fmla="*/ 2 h 59"/>
                <a:gd name="T12" fmla="*/ 0 w 79"/>
                <a:gd name="T13" fmla="*/ 5 h 59"/>
                <a:gd name="T14" fmla="*/ 0 w 79"/>
                <a:gd name="T15" fmla="*/ 39 h 59"/>
                <a:gd name="T16" fmla="*/ 10 w 79"/>
                <a:gd name="T17" fmla="*/ 39 h 59"/>
                <a:gd name="T18" fmla="*/ 10 w 79"/>
                <a:gd name="T19" fmla="*/ 10 h 59"/>
                <a:gd name="T20" fmla="*/ 15 w 79"/>
                <a:gd name="T21" fmla="*/ 10 h 59"/>
                <a:gd name="T22" fmla="*/ 15 w 79"/>
                <a:gd name="T23" fmla="*/ 39 h 59"/>
                <a:gd name="T24" fmla="*/ 15 w 79"/>
                <a:gd name="T25" fmla="*/ 39 h 59"/>
                <a:gd name="T26" fmla="*/ 15 w 79"/>
                <a:gd name="T27" fmla="*/ 42 h 59"/>
                <a:gd name="T28" fmla="*/ 16 w 79"/>
                <a:gd name="T29" fmla="*/ 43 h 59"/>
                <a:gd name="T30" fmla="*/ 17 w 79"/>
                <a:gd name="T31" fmla="*/ 44 h 59"/>
                <a:gd name="T32" fmla="*/ 19 w 79"/>
                <a:gd name="T33" fmla="*/ 44 h 59"/>
                <a:gd name="T34" fmla="*/ 24 w 79"/>
                <a:gd name="T35" fmla="*/ 44 h 59"/>
                <a:gd name="T36" fmla="*/ 24 w 79"/>
                <a:gd name="T37" fmla="*/ 59 h 59"/>
                <a:gd name="T38" fmla="*/ 34 w 79"/>
                <a:gd name="T39" fmla="*/ 59 h 59"/>
                <a:gd name="T40" fmla="*/ 34 w 79"/>
                <a:gd name="T41" fmla="*/ 44 h 59"/>
                <a:gd name="T42" fmla="*/ 44 w 79"/>
                <a:gd name="T43" fmla="*/ 44 h 59"/>
                <a:gd name="T44" fmla="*/ 44 w 79"/>
                <a:gd name="T45" fmla="*/ 59 h 59"/>
                <a:gd name="T46" fmla="*/ 54 w 79"/>
                <a:gd name="T47" fmla="*/ 59 h 59"/>
                <a:gd name="T48" fmla="*/ 54 w 79"/>
                <a:gd name="T49" fmla="*/ 44 h 59"/>
                <a:gd name="T50" fmla="*/ 59 w 79"/>
                <a:gd name="T51" fmla="*/ 44 h 59"/>
                <a:gd name="T52" fmla="*/ 59 w 79"/>
                <a:gd name="T53" fmla="*/ 44 h 59"/>
                <a:gd name="T54" fmla="*/ 61 w 79"/>
                <a:gd name="T55" fmla="*/ 44 h 59"/>
                <a:gd name="T56" fmla="*/ 63 w 79"/>
                <a:gd name="T57" fmla="*/ 43 h 59"/>
                <a:gd name="T58" fmla="*/ 64 w 79"/>
                <a:gd name="T59" fmla="*/ 42 h 59"/>
                <a:gd name="T60" fmla="*/ 64 w 79"/>
                <a:gd name="T61" fmla="*/ 39 h 59"/>
                <a:gd name="T62" fmla="*/ 64 w 79"/>
                <a:gd name="T63" fmla="*/ 10 h 59"/>
                <a:gd name="T64" fmla="*/ 69 w 79"/>
                <a:gd name="T65" fmla="*/ 10 h 59"/>
                <a:gd name="T66" fmla="*/ 69 w 79"/>
                <a:gd name="T67" fmla="*/ 39 h 59"/>
                <a:gd name="T68" fmla="*/ 79 w 79"/>
                <a:gd name="T69" fmla="*/ 39 h 59"/>
                <a:gd name="T70" fmla="*/ 79 w 79"/>
                <a:gd name="T71" fmla="*/ 5 h 59"/>
                <a:gd name="T72" fmla="*/ 79 w 79"/>
                <a:gd name="T73" fmla="*/ 5 h 59"/>
                <a:gd name="T74" fmla="*/ 79 w 79"/>
                <a:gd name="T75" fmla="*/ 2 h 59"/>
                <a:gd name="T76" fmla="*/ 77 w 79"/>
                <a:gd name="T77" fmla="*/ 1 h 59"/>
                <a:gd name="T78" fmla="*/ 76 w 79"/>
                <a:gd name="T79" fmla="*/ 0 h 59"/>
                <a:gd name="T80" fmla="*/ 74 w 79"/>
                <a:gd name="T81" fmla="*/ 0 h 59"/>
                <a:gd name="T82" fmla="*/ 74 w 79"/>
                <a:gd name="T8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59">
                  <a:moveTo>
                    <a:pt x="74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34" y="44"/>
                  </a:lnTo>
                  <a:lnTo>
                    <a:pt x="44" y="44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54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4" y="10"/>
                  </a:lnTo>
                  <a:lnTo>
                    <a:pt x="69" y="10"/>
                  </a:lnTo>
                  <a:lnTo>
                    <a:pt x="69" y="39"/>
                  </a:lnTo>
                  <a:lnTo>
                    <a:pt x="79" y="3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05" name="Freeform 489">
              <a:extLst>
                <a:ext uri="{FF2B5EF4-FFF2-40B4-BE49-F238E27FC236}">
                  <a16:creationId xmlns:a16="http://schemas.microsoft.com/office/drawing/2014/main" id="{DF7B8F68-5A5D-4AFE-A833-1BE1BB6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87" y="3067779"/>
              <a:ext cx="86189" cy="49900"/>
            </a:xfrm>
            <a:custGeom>
              <a:avLst/>
              <a:gdLst>
                <a:gd name="T0" fmla="*/ 4 w 57"/>
                <a:gd name="T1" fmla="*/ 28 h 33"/>
                <a:gd name="T2" fmla="*/ 4 w 57"/>
                <a:gd name="T3" fmla="*/ 28 h 33"/>
                <a:gd name="T4" fmla="*/ 4 w 57"/>
                <a:gd name="T5" fmla="*/ 30 h 33"/>
                <a:gd name="T6" fmla="*/ 5 w 57"/>
                <a:gd name="T7" fmla="*/ 32 h 33"/>
                <a:gd name="T8" fmla="*/ 6 w 57"/>
                <a:gd name="T9" fmla="*/ 33 h 33"/>
                <a:gd name="T10" fmla="*/ 8 w 57"/>
                <a:gd name="T11" fmla="*/ 33 h 33"/>
                <a:gd name="T12" fmla="*/ 48 w 57"/>
                <a:gd name="T13" fmla="*/ 33 h 33"/>
                <a:gd name="T14" fmla="*/ 48 w 57"/>
                <a:gd name="T15" fmla="*/ 33 h 33"/>
                <a:gd name="T16" fmla="*/ 50 w 57"/>
                <a:gd name="T17" fmla="*/ 33 h 33"/>
                <a:gd name="T18" fmla="*/ 52 w 57"/>
                <a:gd name="T19" fmla="*/ 32 h 33"/>
                <a:gd name="T20" fmla="*/ 53 w 57"/>
                <a:gd name="T21" fmla="*/ 30 h 33"/>
                <a:gd name="T22" fmla="*/ 53 w 57"/>
                <a:gd name="T23" fmla="*/ 28 h 33"/>
                <a:gd name="T24" fmla="*/ 53 w 57"/>
                <a:gd name="T25" fmla="*/ 28 h 33"/>
                <a:gd name="T26" fmla="*/ 52 w 57"/>
                <a:gd name="T27" fmla="*/ 21 h 33"/>
                <a:gd name="T28" fmla="*/ 49 w 57"/>
                <a:gd name="T29" fmla="*/ 14 h 33"/>
                <a:gd name="T30" fmla="*/ 57 w 57"/>
                <a:gd name="T31" fmla="*/ 7 h 33"/>
                <a:gd name="T32" fmla="*/ 49 w 57"/>
                <a:gd name="T33" fmla="*/ 0 h 33"/>
                <a:gd name="T34" fmla="*/ 42 w 57"/>
                <a:gd name="T35" fmla="*/ 7 h 33"/>
                <a:gd name="T36" fmla="*/ 42 w 57"/>
                <a:gd name="T37" fmla="*/ 7 h 33"/>
                <a:gd name="T38" fmla="*/ 36 w 57"/>
                <a:gd name="T39" fmla="*/ 4 h 33"/>
                <a:gd name="T40" fmla="*/ 28 w 57"/>
                <a:gd name="T41" fmla="*/ 3 h 33"/>
                <a:gd name="T42" fmla="*/ 28 w 57"/>
                <a:gd name="T43" fmla="*/ 3 h 33"/>
                <a:gd name="T44" fmla="*/ 21 w 57"/>
                <a:gd name="T45" fmla="*/ 4 h 33"/>
                <a:gd name="T46" fmla="*/ 15 w 57"/>
                <a:gd name="T47" fmla="*/ 7 h 33"/>
                <a:gd name="T48" fmla="*/ 7 w 57"/>
                <a:gd name="T49" fmla="*/ 0 h 33"/>
                <a:gd name="T50" fmla="*/ 0 w 57"/>
                <a:gd name="T51" fmla="*/ 7 h 33"/>
                <a:gd name="T52" fmla="*/ 7 w 57"/>
                <a:gd name="T53" fmla="*/ 14 h 33"/>
                <a:gd name="T54" fmla="*/ 7 w 57"/>
                <a:gd name="T55" fmla="*/ 14 h 33"/>
                <a:gd name="T56" fmla="*/ 5 w 57"/>
                <a:gd name="T57" fmla="*/ 21 h 33"/>
                <a:gd name="T58" fmla="*/ 4 w 57"/>
                <a:gd name="T59" fmla="*/ 28 h 33"/>
                <a:gd name="T60" fmla="*/ 4 w 57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33">
                  <a:moveTo>
                    <a:pt x="4" y="28"/>
                  </a:moveTo>
                  <a:lnTo>
                    <a:pt x="4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1"/>
                  </a:lnTo>
                  <a:lnTo>
                    <a:pt x="49" y="14"/>
                  </a:lnTo>
                  <a:lnTo>
                    <a:pt x="57" y="7"/>
                  </a:lnTo>
                  <a:lnTo>
                    <a:pt x="49" y="0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6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06" name="Freeform 490">
            <a:extLst>
              <a:ext uri="{FF2B5EF4-FFF2-40B4-BE49-F238E27FC236}">
                <a16:creationId xmlns:a16="http://schemas.microsoft.com/office/drawing/2014/main" id="{CBD1B0C9-C452-4B8E-AC74-93D0A2056714}"/>
              </a:ext>
            </a:extLst>
          </p:cNvPr>
          <p:cNvSpPr>
            <a:spLocks/>
          </p:cNvSpPr>
          <p:nvPr/>
        </p:nvSpPr>
        <p:spPr bwMode="auto">
          <a:xfrm>
            <a:off x="86381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3175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8579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8579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3175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491">
            <a:extLst>
              <a:ext uri="{FF2B5EF4-FFF2-40B4-BE49-F238E27FC236}">
                <a16:creationId xmlns:a16="http://schemas.microsoft.com/office/drawing/2014/main" id="{377CB82A-6F61-4B88-A668-3DDE975F9790}"/>
              </a:ext>
            </a:extLst>
          </p:cNvPr>
          <p:cNvSpPr>
            <a:spLocks/>
          </p:cNvSpPr>
          <p:nvPr/>
        </p:nvSpPr>
        <p:spPr bwMode="auto">
          <a:xfrm>
            <a:off x="86868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28579 w 20"/>
              <a:gd name="T5" fmla="*/ 9526 h 20"/>
              <a:gd name="T6" fmla="*/ 26991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9526 w 20"/>
              <a:gd name="T15" fmla="*/ 1588 h 20"/>
              <a:gd name="T16" fmla="*/ 3175 w 20"/>
              <a:gd name="T17" fmla="*/ 3175 h 20"/>
              <a:gd name="T18" fmla="*/ 1588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1588 w 20"/>
              <a:gd name="T25" fmla="*/ 20640 h 20"/>
              <a:gd name="T26" fmla="*/ 3175 w 20"/>
              <a:gd name="T27" fmla="*/ 26991 h 20"/>
              <a:gd name="T28" fmla="*/ 9526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6991 w 20"/>
              <a:gd name="T37" fmla="*/ 26991 h 20"/>
              <a:gd name="T38" fmla="*/ 28579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492">
            <a:extLst>
              <a:ext uri="{FF2B5EF4-FFF2-40B4-BE49-F238E27FC236}">
                <a16:creationId xmlns:a16="http://schemas.microsoft.com/office/drawing/2014/main" id="{04536D80-B19C-4329-9CFC-59B7CF1D807F}"/>
              </a:ext>
            </a:extLst>
          </p:cNvPr>
          <p:cNvSpPr>
            <a:spLocks/>
          </p:cNvSpPr>
          <p:nvPr/>
        </p:nvSpPr>
        <p:spPr bwMode="auto">
          <a:xfrm>
            <a:off x="8608485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74848 w 98"/>
              <a:gd name="T27" fmla="*/ 77117 h 49"/>
              <a:gd name="T28" fmla="*/ 74848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49" y="49"/>
                </a:lnTo>
                <a:lnTo>
                  <a:pt x="49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493">
            <a:extLst>
              <a:ext uri="{FF2B5EF4-FFF2-40B4-BE49-F238E27FC236}">
                <a16:creationId xmlns:a16="http://schemas.microsoft.com/office/drawing/2014/main" id="{5A015B87-B8A1-43F7-8B7F-BAD5B13484E8}"/>
              </a:ext>
            </a:extLst>
          </p:cNvPr>
          <p:cNvSpPr>
            <a:spLocks/>
          </p:cNvSpPr>
          <p:nvPr/>
        </p:nvSpPr>
        <p:spPr bwMode="auto">
          <a:xfrm>
            <a:off x="8712201" y="4199467"/>
            <a:ext cx="91017" cy="71967"/>
          </a:xfrm>
          <a:custGeom>
            <a:avLst/>
            <a:gdLst>
              <a:gd name="T0" fmla="*/ 27218 w 45"/>
              <a:gd name="T1" fmla="*/ 31105 h 35"/>
              <a:gd name="T2" fmla="*/ 12097 w 45"/>
              <a:gd name="T3" fmla="*/ 15553 h 35"/>
              <a:gd name="T4" fmla="*/ 0 w 45"/>
              <a:gd name="T5" fmla="*/ 26439 h 35"/>
              <a:gd name="T6" fmla="*/ 27218 w 45"/>
              <a:gd name="T7" fmla="*/ 54434 h 35"/>
              <a:gd name="T8" fmla="*/ 68044 w 45"/>
              <a:gd name="T9" fmla="*/ 10887 h 35"/>
              <a:gd name="T10" fmla="*/ 55947 w 45"/>
              <a:gd name="T11" fmla="*/ 0 h 35"/>
              <a:gd name="T12" fmla="*/ 27218 w 45"/>
              <a:gd name="T13" fmla="*/ 31105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" h="35">
                <a:moveTo>
                  <a:pt x="18" y="20"/>
                </a:moveTo>
                <a:lnTo>
                  <a:pt x="8" y="10"/>
                </a:lnTo>
                <a:lnTo>
                  <a:pt x="0" y="17"/>
                </a:lnTo>
                <a:lnTo>
                  <a:pt x="18" y="35"/>
                </a:lnTo>
                <a:lnTo>
                  <a:pt x="45" y="7"/>
                </a:lnTo>
                <a:lnTo>
                  <a:pt x="37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494">
            <a:extLst>
              <a:ext uri="{FF2B5EF4-FFF2-40B4-BE49-F238E27FC236}">
                <a16:creationId xmlns:a16="http://schemas.microsoft.com/office/drawing/2014/main" id="{04005ABA-1178-4293-9224-B0DA4FB1B253}"/>
              </a:ext>
            </a:extLst>
          </p:cNvPr>
          <p:cNvSpPr>
            <a:spLocks/>
          </p:cNvSpPr>
          <p:nvPr/>
        </p:nvSpPr>
        <p:spPr bwMode="auto">
          <a:xfrm>
            <a:off x="9116484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6991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6991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495">
            <a:extLst>
              <a:ext uri="{FF2B5EF4-FFF2-40B4-BE49-F238E27FC236}">
                <a16:creationId xmlns:a16="http://schemas.microsoft.com/office/drawing/2014/main" id="{2DA0A4D3-121A-49BD-9929-2EA7B7CBE279}"/>
              </a:ext>
            </a:extLst>
          </p:cNvPr>
          <p:cNvSpPr>
            <a:spLocks/>
          </p:cNvSpPr>
          <p:nvPr/>
        </p:nvSpPr>
        <p:spPr bwMode="auto">
          <a:xfrm>
            <a:off x="91651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3175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3175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0640 w 20"/>
              <a:gd name="T25" fmla="*/ 28579 h 20"/>
              <a:gd name="T26" fmla="*/ 26991 w 20"/>
              <a:gd name="T27" fmla="*/ 26991 h 20"/>
              <a:gd name="T28" fmla="*/ 28579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28579 w 20"/>
              <a:gd name="T35" fmla="*/ 9526 h 20"/>
              <a:gd name="T36" fmla="*/ 26991 w 20"/>
              <a:gd name="T37" fmla="*/ 3175 h 20"/>
              <a:gd name="T38" fmla="*/ 20640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496">
            <a:extLst>
              <a:ext uri="{FF2B5EF4-FFF2-40B4-BE49-F238E27FC236}">
                <a16:creationId xmlns:a16="http://schemas.microsoft.com/office/drawing/2014/main" id="{F2E60CC9-FB28-4887-B2FA-47288C80BF6B}"/>
              </a:ext>
            </a:extLst>
          </p:cNvPr>
          <p:cNvSpPr>
            <a:spLocks/>
          </p:cNvSpPr>
          <p:nvPr/>
        </p:nvSpPr>
        <p:spPr bwMode="auto">
          <a:xfrm>
            <a:off x="9086851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3024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3024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3164 w 99"/>
              <a:gd name="T27" fmla="*/ 77117 h 49"/>
              <a:gd name="T28" fmla="*/ 83164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6672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0"/>
                </a:lnTo>
                <a:lnTo>
                  <a:pt x="2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5" y="49"/>
                </a:lnTo>
                <a:lnTo>
                  <a:pt x="55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497">
            <a:extLst>
              <a:ext uri="{FF2B5EF4-FFF2-40B4-BE49-F238E27FC236}">
                <a16:creationId xmlns:a16="http://schemas.microsoft.com/office/drawing/2014/main" id="{3F5483C2-5B72-44C1-86A7-34E795529B95}"/>
              </a:ext>
            </a:extLst>
          </p:cNvPr>
          <p:cNvSpPr>
            <a:spLocks/>
          </p:cNvSpPr>
          <p:nvPr/>
        </p:nvSpPr>
        <p:spPr bwMode="auto">
          <a:xfrm>
            <a:off x="9213851" y="4199467"/>
            <a:ext cx="65616" cy="71967"/>
          </a:xfrm>
          <a:custGeom>
            <a:avLst/>
            <a:gdLst>
              <a:gd name="T0" fmla="*/ 38494 w 35"/>
              <a:gd name="T1" fmla="*/ 0 h 35"/>
              <a:gd name="T2" fmla="*/ 24237 w 35"/>
              <a:gd name="T3" fmla="*/ 15553 h 35"/>
              <a:gd name="T4" fmla="*/ 9980 w 35"/>
              <a:gd name="T5" fmla="*/ 0 h 35"/>
              <a:gd name="T6" fmla="*/ 0 w 35"/>
              <a:gd name="T7" fmla="*/ 10887 h 35"/>
              <a:gd name="T8" fmla="*/ 14257 w 35"/>
              <a:gd name="T9" fmla="*/ 26439 h 35"/>
              <a:gd name="T10" fmla="*/ 0 w 35"/>
              <a:gd name="T11" fmla="*/ 41992 h 35"/>
              <a:gd name="T12" fmla="*/ 9980 w 35"/>
              <a:gd name="T13" fmla="*/ 54434 h 35"/>
              <a:gd name="T14" fmla="*/ 24237 w 35"/>
              <a:gd name="T15" fmla="*/ 38881 h 35"/>
              <a:gd name="T16" fmla="*/ 38494 w 35"/>
              <a:gd name="T17" fmla="*/ 54434 h 35"/>
              <a:gd name="T18" fmla="*/ 49900 w 35"/>
              <a:gd name="T19" fmla="*/ 41992 h 35"/>
              <a:gd name="T20" fmla="*/ 35643 w 35"/>
              <a:gd name="T21" fmla="*/ 26439 h 35"/>
              <a:gd name="T22" fmla="*/ 49900 w 35"/>
              <a:gd name="T23" fmla="*/ 10887 h 35"/>
              <a:gd name="T24" fmla="*/ 38494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7" y="35"/>
                </a:lnTo>
                <a:lnTo>
                  <a:pt x="17" y="25"/>
                </a:lnTo>
                <a:lnTo>
                  <a:pt x="27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498">
            <a:extLst>
              <a:ext uri="{FF2B5EF4-FFF2-40B4-BE49-F238E27FC236}">
                <a16:creationId xmlns:a16="http://schemas.microsoft.com/office/drawing/2014/main" id="{A09583A4-8763-4078-BA85-DD6F973115D1}"/>
              </a:ext>
            </a:extLst>
          </p:cNvPr>
          <p:cNvSpPr>
            <a:spLocks/>
          </p:cNvSpPr>
          <p:nvPr/>
        </p:nvSpPr>
        <p:spPr bwMode="auto">
          <a:xfrm>
            <a:off x="9594851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499">
            <a:extLst>
              <a:ext uri="{FF2B5EF4-FFF2-40B4-BE49-F238E27FC236}">
                <a16:creationId xmlns:a16="http://schemas.microsoft.com/office/drawing/2014/main" id="{4DFC41E6-F0AF-4A70-993F-641BE93F9833}"/>
              </a:ext>
            </a:extLst>
          </p:cNvPr>
          <p:cNvSpPr>
            <a:spLocks/>
          </p:cNvSpPr>
          <p:nvPr/>
        </p:nvSpPr>
        <p:spPr bwMode="auto">
          <a:xfrm>
            <a:off x="9565218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1652 w 99"/>
              <a:gd name="T27" fmla="*/ 77117 h 49"/>
              <a:gd name="T28" fmla="*/ 8165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31476 h 49"/>
              <a:gd name="T38" fmla="*/ 149696 w 99"/>
              <a:gd name="T39" fmla="*/ 31476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20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500">
            <a:extLst>
              <a:ext uri="{FF2B5EF4-FFF2-40B4-BE49-F238E27FC236}">
                <a16:creationId xmlns:a16="http://schemas.microsoft.com/office/drawing/2014/main" id="{546888CD-A972-4BF6-BE36-301342465004}"/>
              </a:ext>
            </a:extLst>
          </p:cNvPr>
          <p:cNvSpPr>
            <a:spLocks noEditPoints="1"/>
          </p:cNvSpPr>
          <p:nvPr/>
        </p:nvSpPr>
        <p:spPr bwMode="auto">
          <a:xfrm>
            <a:off x="9692218" y="4174067"/>
            <a:ext cx="71967" cy="103717"/>
          </a:xfrm>
          <a:custGeom>
            <a:avLst/>
            <a:gdLst>
              <a:gd name="T0" fmla="*/ 46659 w 35"/>
              <a:gd name="T1" fmla="*/ 22033 h 49"/>
              <a:gd name="T2" fmla="*/ 46659 w 35"/>
              <a:gd name="T3" fmla="*/ 18886 h 49"/>
              <a:gd name="T4" fmla="*/ 46659 w 35"/>
              <a:gd name="T5" fmla="*/ 18886 h 49"/>
              <a:gd name="T6" fmla="*/ 45103 w 35"/>
              <a:gd name="T7" fmla="*/ 11017 h 49"/>
              <a:gd name="T8" fmla="*/ 40437 w 35"/>
              <a:gd name="T9" fmla="*/ 4721 h 49"/>
              <a:gd name="T10" fmla="*/ 34216 w 35"/>
              <a:gd name="T11" fmla="*/ 1574 h 49"/>
              <a:gd name="T12" fmla="*/ 26440 w 35"/>
              <a:gd name="T13" fmla="*/ 0 h 49"/>
              <a:gd name="T14" fmla="*/ 26440 w 35"/>
              <a:gd name="T15" fmla="*/ 0 h 49"/>
              <a:gd name="T16" fmla="*/ 20219 w 35"/>
              <a:gd name="T17" fmla="*/ 1574 h 49"/>
              <a:gd name="T18" fmla="*/ 13998 w 35"/>
              <a:gd name="T19" fmla="*/ 4721 h 49"/>
              <a:gd name="T20" fmla="*/ 9332 w 35"/>
              <a:gd name="T21" fmla="*/ 11017 h 49"/>
              <a:gd name="T22" fmla="*/ 7776 w 35"/>
              <a:gd name="T23" fmla="*/ 18886 h 49"/>
              <a:gd name="T24" fmla="*/ 7776 w 35"/>
              <a:gd name="T25" fmla="*/ 22033 h 49"/>
              <a:gd name="T26" fmla="*/ 7776 w 35"/>
              <a:gd name="T27" fmla="*/ 22033 h 49"/>
              <a:gd name="T28" fmla="*/ 4666 w 35"/>
              <a:gd name="T29" fmla="*/ 22033 h 49"/>
              <a:gd name="T30" fmla="*/ 1555 w 35"/>
              <a:gd name="T31" fmla="*/ 25181 h 49"/>
              <a:gd name="T32" fmla="*/ 0 w 35"/>
              <a:gd name="T33" fmla="*/ 26755 h 49"/>
              <a:gd name="T34" fmla="*/ 0 w 35"/>
              <a:gd name="T35" fmla="*/ 29903 h 49"/>
              <a:gd name="T36" fmla="*/ 0 w 35"/>
              <a:gd name="T37" fmla="*/ 69248 h 49"/>
              <a:gd name="T38" fmla="*/ 0 w 35"/>
              <a:gd name="T39" fmla="*/ 69248 h 49"/>
              <a:gd name="T40" fmla="*/ 0 w 35"/>
              <a:gd name="T41" fmla="*/ 73969 h 49"/>
              <a:gd name="T42" fmla="*/ 1555 w 35"/>
              <a:gd name="T43" fmla="*/ 75543 h 49"/>
              <a:gd name="T44" fmla="*/ 4666 w 35"/>
              <a:gd name="T45" fmla="*/ 77117 h 49"/>
              <a:gd name="T46" fmla="*/ 7776 w 35"/>
              <a:gd name="T47" fmla="*/ 77117 h 49"/>
              <a:gd name="T48" fmla="*/ 46659 w 35"/>
              <a:gd name="T49" fmla="*/ 77117 h 49"/>
              <a:gd name="T50" fmla="*/ 46659 w 35"/>
              <a:gd name="T51" fmla="*/ 77117 h 49"/>
              <a:gd name="T52" fmla="*/ 49769 w 35"/>
              <a:gd name="T53" fmla="*/ 77117 h 49"/>
              <a:gd name="T54" fmla="*/ 52880 w 35"/>
              <a:gd name="T55" fmla="*/ 75543 h 49"/>
              <a:gd name="T56" fmla="*/ 54435 w 35"/>
              <a:gd name="T57" fmla="*/ 73969 h 49"/>
              <a:gd name="T58" fmla="*/ 54435 w 35"/>
              <a:gd name="T59" fmla="*/ 69248 h 49"/>
              <a:gd name="T60" fmla="*/ 54435 w 35"/>
              <a:gd name="T61" fmla="*/ 29903 h 49"/>
              <a:gd name="T62" fmla="*/ 54435 w 35"/>
              <a:gd name="T63" fmla="*/ 29903 h 49"/>
              <a:gd name="T64" fmla="*/ 54435 w 35"/>
              <a:gd name="T65" fmla="*/ 26755 h 49"/>
              <a:gd name="T66" fmla="*/ 52880 w 35"/>
              <a:gd name="T67" fmla="*/ 25181 h 49"/>
              <a:gd name="T68" fmla="*/ 49769 w 35"/>
              <a:gd name="T69" fmla="*/ 22033 h 49"/>
              <a:gd name="T70" fmla="*/ 46659 w 35"/>
              <a:gd name="T71" fmla="*/ 22033 h 49"/>
              <a:gd name="T72" fmla="*/ 46659 w 35"/>
              <a:gd name="T73" fmla="*/ 22033 h 49"/>
              <a:gd name="T74" fmla="*/ 23329 w 35"/>
              <a:gd name="T75" fmla="*/ 18886 h 49"/>
              <a:gd name="T76" fmla="*/ 23329 w 35"/>
              <a:gd name="T77" fmla="*/ 18886 h 49"/>
              <a:gd name="T78" fmla="*/ 24885 w 35"/>
              <a:gd name="T79" fmla="*/ 17312 h 49"/>
              <a:gd name="T80" fmla="*/ 26440 w 35"/>
              <a:gd name="T81" fmla="*/ 15738 h 49"/>
              <a:gd name="T82" fmla="*/ 26440 w 35"/>
              <a:gd name="T83" fmla="*/ 15738 h 49"/>
              <a:gd name="T84" fmla="*/ 29550 w 35"/>
              <a:gd name="T85" fmla="*/ 17312 h 49"/>
              <a:gd name="T86" fmla="*/ 31106 w 35"/>
              <a:gd name="T87" fmla="*/ 18886 h 49"/>
              <a:gd name="T88" fmla="*/ 31106 w 35"/>
              <a:gd name="T89" fmla="*/ 22033 h 49"/>
              <a:gd name="T90" fmla="*/ 23329 w 35"/>
              <a:gd name="T91" fmla="*/ 22033 h 49"/>
              <a:gd name="T92" fmla="*/ 23329 w 35"/>
              <a:gd name="T93" fmla="*/ 18886 h 49"/>
              <a:gd name="T94" fmla="*/ 38882 w 35"/>
              <a:gd name="T95" fmla="*/ 61379 h 49"/>
              <a:gd name="T96" fmla="*/ 15553 w 35"/>
              <a:gd name="T97" fmla="*/ 61379 h 49"/>
              <a:gd name="T98" fmla="*/ 15553 w 35"/>
              <a:gd name="T99" fmla="*/ 37772 h 49"/>
              <a:gd name="T100" fmla="*/ 38882 w 35"/>
              <a:gd name="T101" fmla="*/ 37772 h 49"/>
              <a:gd name="T102" fmla="*/ 38882 w 35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5" h="49">
                <a:moveTo>
                  <a:pt x="30" y="14"/>
                </a:moveTo>
                <a:lnTo>
                  <a:pt x="30" y="12"/>
                </a:lnTo>
                <a:lnTo>
                  <a:pt x="29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3" y="1"/>
                </a:lnTo>
                <a:lnTo>
                  <a:pt x="9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3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19"/>
                </a:lnTo>
                <a:lnTo>
                  <a:pt x="35" y="17"/>
                </a:lnTo>
                <a:lnTo>
                  <a:pt x="34" y="16"/>
                </a:lnTo>
                <a:lnTo>
                  <a:pt x="32" y="14"/>
                </a:lnTo>
                <a:lnTo>
                  <a:pt x="30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5" y="39"/>
                </a:moveTo>
                <a:lnTo>
                  <a:pt x="10" y="39"/>
                </a:lnTo>
                <a:lnTo>
                  <a:pt x="10" y="24"/>
                </a:lnTo>
                <a:lnTo>
                  <a:pt x="25" y="24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501">
            <a:extLst>
              <a:ext uri="{FF2B5EF4-FFF2-40B4-BE49-F238E27FC236}">
                <a16:creationId xmlns:a16="http://schemas.microsoft.com/office/drawing/2014/main" id="{7D02C35B-FFA7-4BBF-9D68-D0CA743D3AB4}"/>
              </a:ext>
            </a:extLst>
          </p:cNvPr>
          <p:cNvSpPr>
            <a:spLocks/>
          </p:cNvSpPr>
          <p:nvPr/>
        </p:nvSpPr>
        <p:spPr bwMode="auto">
          <a:xfrm>
            <a:off x="9643534" y="414443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0640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0640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502">
            <a:extLst>
              <a:ext uri="{FF2B5EF4-FFF2-40B4-BE49-F238E27FC236}">
                <a16:creationId xmlns:a16="http://schemas.microsoft.com/office/drawing/2014/main" id="{93949E83-F3A4-4F64-BDED-408EFA01FAC8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4095751"/>
            <a:ext cx="198967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4421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1385 w 98"/>
              <a:gd name="T75" fmla="*/ 7939 h 20"/>
              <a:gd name="T76" fmla="*/ 21385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1385 w 98"/>
              <a:gd name="T95" fmla="*/ 23816 h 20"/>
              <a:gd name="T96" fmla="*/ 21385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1385 w 98"/>
              <a:gd name="T115" fmla="*/ 7939 h 20"/>
              <a:gd name="T116" fmla="*/ 21385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4" y="5"/>
                </a:moveTo>
                <a:lnTo>
                  <a:pt x="14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4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503">
            <a:extLst>
              <a:ext uri="{FF2B5EF4-FFF2-40B4-BE49-F238E27FC236}">
                <a16:creationId xmlns:a16="http://schemas.microsoft.com/office/drawing/2014/main" id="{6F58207F-ABCF-4F9F-8F80-202C61AEA820}"/>
              </a:ext>
            </a:extLst>
          </p:cNvPr>
          <p:cNvSpPr>
            <a:spLocks/>
          </p:cNvSpPr>
          <p:nvPr/>
        </p:nvSpPr>
        <p:spPr bwMode="auto">
          <a:xfrm>
            <a:off x="10519834" y="4144434"/>
            <a:ext cx="198967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4421 w 98"/>
              <a:gd name="T15" fmla="*/ 99796 h 64"/>
              <a:gd name="T16" fmla="*/ 134421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8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504">
            <a:extLst>
              <a:ext uri="{FF2B5EF4-FFF2-40B4-BE49-F238E27FC236}">
                <a16:creationId xmlns:a16="http://schemas.microsoft.com/office/drawing/2014/main" id="{27687A3A-C5EC-40D2-AFA3-72E9BC4B37C8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095751"/>
            <a:ext cx="198967" cy="42333"/>
          </a:xfrm>
          <a:custGeom>
            <a:avLst/>
            <a:gdLst>
              <a:gd name="T0" fmla="*/ 149696 w 99"/>
              <a:gd name="T1" fmla="*/ 31754 h 20"/>
              <a:gd name="T2" fmla="*/ 149696 w 99"/>
              <a:gd name="T3" fmla="*/ 15877 h 20"/>
              <a:gd name="T4" fmla="*/ 149696 w 99"/>
              <a:gd name="T5" fmla="*/ 15877 h 20"/>
              <a:gd name="T6" fmla="*/ 148184 w 99"/>
              <a:gd name="T7" fmla="*/ 9526 h 20"/>
              <a:gd name="T8" fmla="*/ 146672 w 99"/>
              <a:gd name="T9" fmla="*/ 4763 h 20"/>
              <a:gd name="T10" fmla="*/ 140624 w 99"/>
              <a:gd name="T11" fmla="*/ 1588 h 20"/>
              <a:gd name="T12" fmla="*/ 134575 w 99"/>
              <a:gd name="T13" fmla="*/ 0 h 20"/>
              <a:gd name="T14" fmla="*/ 15121 w 99"/>
              <a:gd name="T15" fmla="*/ 0 h 20"/>
              <a:gd name="T16" fmla="*/ 15121 w 99"/>
              <a:gd name="T17" fmla="*/ 0 h 20"/>
              <a:gd name="T18" fmla="*/ 10585 w 99"/>
              <a:gd name="T19" fmla="*/ 1588 h 20"/>
              <a:gd name="T20" fmla="*/ 4536 w 99"/>
              <a:gd name="T21" fmla="*/ 4763 h 20"/>
              <a:gd name="T22" fmla="*/ 3024 w 99"/>
              <a:gd name="T23" fmla="*/ 9526 h 20"/>
              <a:gd name="T24" fmla="*/ 0 w 99"/>
              <a:gd name="T25" fmla="*/ 15877 h 20"/>
              <a:gd name="T26" fmla="*/ 0 w 99"/>
              <a:gd name="T27" fmla="*/ 31754 h 20"/>
              <a:gd name="T28" fmla="*/ 149696 w 99"/>
              <a:gd name="T29" fmla="*/ 31754 h 20"/>
              <a:gd name="T30" fmla="*/ 45362 w 99"/>
              <a:gd name="T31" fmla="*/ 7939 h 20"/>
              <a:gd name="T32" fmla="*/ 45362 w 99"/>
              <a:gd name="T33" fmla="*/ 7939 h 20"/>
              <a:gd name="T34" fmla="*/ 49899 w 99"/>
              <a:gd name="T35" fmla="*/ 7939 h 20"/>
              <a:gd name="T36" fmla="*/ 51411 w 99"/>
              <a:gd name="T37" fmla="*/ 9526 h 20"/>
              <a:gd name="T38" fmla="*/ 52923 w 99"/>
              <a:gd name="T39" fmla="*/ 12702 h 20"/>
              <a:gd name="T40" fmla="*/ 52923 w 99"/>
              <a:gd name="T41" fmla="*/ 15877 h 20"/>
              <a:gd name="T42" fmla="*/ 52923 w 99"/>
              <a:gd name="T43" fmla="*/ 15877 h 20"/>
              <a:gd name="T44" fmla="*/ 52923 w 99"/>
              <a:gd name="T45" fmla="*/ 20640 h 20"/>
              <a:gd name="T46" fmla="*/ 51411 w 99"/>
              <a:gd name="T47" fmla="*/ 22228 h 20"/>
              <a:gd name="T48" fmla="*/ 49899 w 99"/>
              <a:gd name="T49" fmla="*/ 23816 h 20"/>
              <a:gd name="T50" fmla="*/ 45362 w 99"/>
              <a:gd name="T51" fmla="*/ 23816 h 20"/>
              <a:gd name="T52" fmla="*/ 45362 w 99"/>
              <a:gd name="T53" fmla="*/ 23816 h 20"/>
              <a:gd name="T54" fmla="*/ 42338 w 99"/>
              <a:gd name="T55" fmla="*/ 23816 h 20"/>
              <a:gd name="T56" fmla="*/ 39314 w 99"/>
              <a:gd name="T57" fmla="*/ 22228 h 20"/>
              <a:gd name="T58" fmla="*/ 37802 w 99"/>
              <a:gd name="T59" fmla="*/ 20640 h 20"/>
              <a:gd name="T60" fmla="*/ 37802 w 99"/>
              <a:gd name="T61" fmla="*/ 15877 h 20"/>
              <a:gd name="T62" fmla="*/ 37802 w 99"/>
              <a:gd name="T63" fmla="*/ 15877 h 20"/>
              <a:gd name="T64" fmla="*/ 37802 w 99"/>
              <a:gd name="T65" fmla="*/ 12702 h 20"/>
              <a:gd name="T66" fmla="*/ 39314 w 99"/>
              <a:gd name="T67" fmla="*/ 9526 h 20"/>
              <a:gd name="T68" fmla="*/ 42338 w 99"/>
              <a:gd name="T69" fmla="*/ 7939 h 20"/>
              <a:gd name="T70" fmla="*/ 45362 w 99"/>
              <a:gd name="T71" fmla="*/ 7939 h 20"/>
              <a:gd name="T72" fmla="*/ 45362 w 99"/>
              <a:gd name="T73" fmla="*/ 7939 h 20"/>
              <a:gd name="T74" fmla="*/ 22681 w 99"/>
              <a:gd name="T75" fmla="*/ 7939 h 20"/>
              <a:gd name="T76" fmla="*/ 22681 w 99"/>
              <a:gd name="T77" fmla="*/ 7939 h 20"/>
              <a:gd name="T78" fmla="*/ 27217 w 99"/>
              <a:gd name="T79" fmla="*/ 7939 h 20"/>
              <a:gd name="T80" fmla="*/ 28730 w 99"/>
              <a:gd name="T81" fmla="*/ 9526 h 20"/>
              <a:gd name="T82" fmla="*/ 30242 w 99"/>
              <a:gd name="T83" fmla="*/ 12702 h 20"/>
              <a:gd name="T84" fmla="*/ 30242 w 99"/>
              <a:gd name="T85" fmla="*/ 15877 h 20"/>
              <a:gd name="T86" fmla="*/ 30242 w 99"/>
              <a:gd name="T87" fmla="*/ 15877 h 20"/>
              <a:gd name="T88" fmla="*/ 30242 w 99"/>
              <a:gd name="T89" fmla="*/ 20640 h 20"/>
              <a:gd name="T90" fmla="*/ 28730 w 99"/>
              <a:gd name="T91" fmla="*/ 22228 h 20"/>
              <a:gd name="T92" fmla="*/ 27217 w 99"/>
              <a:gd name="T93" fmla="*/ 23816 h 20"/>
              <a:gd name="T94" fmla="*/ 22681 w 99"/>
              <a:gd name="T95" fmla="*/ 23816 h 20"/>
              <a:gd name="T96" fmla="*/ 22681 w 99"/>
              <a:gd name="T97" fmla="*/ 23816 h 20"/>
              <a:gd name="T98" fmla="*/ 19657 w 99"/>
              <a:gd name="T99" fmla="*/ 23816 h 20"/>
              <a:gd name="T100" fmla="*/ 18145 w 99"/>
              <a:gd name="T101" fmla="*/ 22228 h 20"/>
              <a:gd name="T102" fmla="*/ 15121 w 99"/>
              <a:gd name="T103" fmla="*/ 20640 h 20"/>
              <a:gd name="T104" fmla="*/ 15121 w 99"/>
              <a:gd name="T105" fmla="*/ 15877 h 20"/>
              <a:gd name="T106" fmla="*/ 15121 w 99"/>
              <a:gd name="T107" fmla="*/ 15877 h 20"/>
              <a:gd name="T108" fmla="*/ 15121 w 99"/>
              <a:gd name="T109" fmla="*/ 12702 h 20"/>
              <a:gd name="T110" fmla="*/ 18145 w 99"/>
              <a:gd name="T111" fmla="*/ 9526 h 20"/>
              <a:gd name="T112" fmla="*/ 19657 w 99"/>
              <a:gd name="T113" fmla="*/ 7939 h 20"/>
              <a:gd name="T114" fmla="*/ 22681 w 99"/>
              <a:gd name="T115" fmla="*/ 7939 h 20"/>
              <a:gd name="T116" fmla="*/ 22681 w 99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9" h="20">
                <a:moveTo>
                  <a:pt x="99" y="20"/>
                </a:move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99" y="20"/>
                </a:lnTo>
                <a:close/>
                <a:moveTo>
                  <a:pt x="30" y="5"/>
                </a:moveTo>
                <a:lnTo>
                  <a:pt x="30" y="5"/>
                </a:lnTo>
                <a:lnTo>
                  <a:pt x="33" y="5"/>
                </a:lnTo>
                <a:lnTo>
                  <a:pt x="34" y="6"/>
                </a:lnTo>
                <a:lnTo>
                  <a:pt x="35" y="8"/>
                </a:lnTo>
                <a:lnTo>
                  <a:pt x="35" y="10"/>
                </a:lnTo>
                <a:lnTo>
                  <a:pt x="35" y="13"/>
                </a:lnTo>
                <a:lnTo>
                  <a:pt x="34" y="14"/>
                </a:lnTo>
                <a:lnTo>
                  <a:pt x="33" y="15"/>
                </a:lnTo>
                <a:lnTo>
                  <a:pt x="30" y="15"/>
                </a:lnTo>
                <a:lnTo>
                  <a:pt x="28" y="15"/>
                </a:lnTo>
                <a:lnTo>
                  <a:pt x="26" y="14"/>
                </a:lnTo>
                <a:lnTo>
                  <a:pt x="25" y="13"/>
                </a:lnTo>
                <a:lnTo>
                  <a:pt x="25" y="10"/>
                </a:lnTo>
                <a:lnTo>
                  <a:pt x="25" y="8"/>
                </a:lnTo>
                <a:lnTo>
                  <a:pt x="26" y="6"/>
                </a:lnTo>
                <a:lnTo>
                  <a:pt x="28" y="5"/>
                </a:lnTo>
                <a:lnTo>
                  <a:pt x="30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8" y="5"/>
                </a:lnTo>
                <a:lnTo>
                  <a:pt x="19" y="6"/>
                </a:lnTo>
                <a:lnTo>
                  <a:pt x="20" y="8"/>
                </a:lnTo>
                <a:lnTo>
                  <a:pt x="20" y="10"/>
                </a:lnTo>
                <a:lnTo>
                  <a:pt x="20" y="13"/>
                </a:lnTo>
                <a:lnTo>
                  <a:pt x="19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2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2" y="6"/>
                </a:lnTo>
                <a:lnTo>
                  <a:pt x="13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505">
            <a:extLst>
              <a:ext uri="{FF2B5EF4-FFF2-40B4-BE49-F238E27FC236}">
                <a16:creationId xmlns:a16="http://schemas.microsoft.com/office/drawing/2014/main" id="{5E2DCEAB-FFA5-40B5-91D0-347381755A4A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144434"/>
            <a:ext cx="198967" cy="133351"/>
          </a:xfrm>
          <a:custGeom>
            <a:avLst/>
            <a:gdLst>
              <a:gd name="T0" fmla="*/ 0 w 99"/>
              <a:gd name="T1" fmla="*/ 0 h 64"/>
              <a:gd name="T2" fmla="*/ 0 w 99"/>
              <a:gd name="T3" fmla="*/ 84203 h 64"/>
              <a:gd name="T4" fmla="*/ 0 w 99"/>
              <a:gd name="T5" fmla="*/ 84203 h 64"/>
              <a:gd name="T6" fmla="*/ 3024 w 99"/>
              <a:gd name="T7" fmla="*/ 90440 h 64"/>
              <a:gd name="T8" fmla="*/ 4536 w 99"/>
              <a:gd name="T9" fmla="*/ 96677 h 64"/>
              <a:gd name="T10" fmla="*/ 10585 w 99"/>
              <a:gd name="T11" fmla="*/ 98237 h 64"/>
              <a:gd name="T12" fmla="*/ 15121 w 99"/>
              <a:gd name="T13" fmla="*/ 99796 h 64"/>
              <a:gd name="T14" fmla="*/ 134575 w 99"/>
              <a:gd name="T15" fmla="*/ 99796 h 64"/>
              <a:gd name="T16" fmla="*/ 134575 w 99"/>
              <a:gd name="T17" fmla="*/ 99796 h 64"/>
              <a:gd name="T18" fmla="*/ 140624 w 99"/>
              <a:gd name="T19" fmla="*/ 98237 h 64"/>
              <a:gd name="T20" fmla="*/ 146672 w 99"/>
              <a:gd name="T21" fmla="*/ 96677 h 64"/>
              <a:gd name="T22" fmla="*/ 148184 w 99"/>
              <a:gd name="T23" fmla="*/ 90440 h 64"/>
              <a:gd name="T24" fmla="*/ 149696 w 99"/>
              <a:gd name="T25" fmla="*/ 84203 h 64"/>
              <a:gd name="T26" fmla="*/ 149696 w 99"/>
              <a:gd name="T27" fmla="*/ 0 h 64"/>
              <a:gd name="T28" fmla="*/ 0 w 99"/>
              <a:gd name="T29" fmla="*/ 0 h 64"/>
              <a:gd name="T30" fmla="*/ 43850 w 99"/>
              <a:gd name="T31" fmla="*/ 82644 h 64"/>
              <a:gd name="T32" fmla="*/ 31754 w 99"/>
              <a:gd name="T33" fmla="*/ 71728 h 64"/>
              <a:gd name="T34" fmla="*/ 49899 w 99"/>
              <a:gd name="T35" fmla="*/ 53017 h 64"/>
              <a:gd name="T36" fmla="*/ 31754 w 99"/>
              <a:gd name="T37" fmla="*/ 35864 h 64"/>
              <a:gd name="T38" fmla="*/ 43850 w 99"/>
              <a:gd name="T39" fmla="*/ 24949 h 64"/>
              <a:gd name="T40" fmla="*/ 71068 w 99"/>
              <a:gd name="T41" fmla="*/ 53017 h 64"/>
              <a:gd name="T42" fmla="*/ 43850 w 99"/>
              <a:gd name="T43" fmla="*/ 82644 h 64"/>
              <a:gd name="T44" fmla="*/ 119454 w 99"/>
              <a:gd name="T45" fmla="*/ 76406 h 64"/>
              <a:gd name="T46" fmla="*/ 83164 w 99"/>
              <a:gd name="T47" fmla="*/ 76406 h 64"/>
              <a:gd name="T48" fmla="*/ 83164 w 99"/>
              <a:gd name="T49" fmla="*/ 60813 h 64"/>
              <a:gd name="T50" fmla="*/ 119454 w 99"/>
              <a:gd name="T51" fmla="*/ 60813 h 64"/>
              <a:gd name="T52" fmla="*/ 119454 w 99"/>
              <a:gd name="T53" fmla="*/ 7640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64">
                <a:moveTo>
                  <a:pt x="0" y="0"/>
                </a:move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7" y="62"/>
                </a:lnTo>
                <a:lnTo>
                  <a:pt x="98" y="58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29" y="53"/>
                </a:moveTo>
                <a:lnTo>
                  <a:pt x="21" y="46"/>
                </a:lnTo>
                <a:lnTo>
                  <a:pt x="33" y="34"/>
                </a:lnTo>
                <a:lnTo>
                  <a:pt x="21" y="23"/>
                </a:lnTo>
                <a:lnTo>
                  <a:pt x="29" y="16"/>
                </a:lnTo>
                <a:lnTo>
                  <a:pt x="47" y="34"/>
                </a:lnTo>
                <a:lnTo>
                  <a:pt x="29" y="53"/>
                </a:lnTo>
                <a:close/>
                <a:moveTo>
                  <a:pt x="79" y="49"/>
                </a:moveTo>
                <a:lnTo>
                  <a:pt x="55" y="49"/>
                </a:lnTo>
                <a:lnTo>
                  <a:pt x="55" y="39"/>
                </a:lnTo>
                <a:lnTo>
                  <a:pt x="79" y="39"/>
                </a:lnTo>
                <a:lnTo>
                  <a:pt x="7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506">
            <a:extLst>
              <a:ext uri="{FF2B5EF4-FFF2-40B4-BE49-F238E27FC236}">
                <a16:creationId xmlns:a16="http://schemas.microsoft.com/office/drawing/2014/main" id="{0EE06AA2-F7DB-419F-BB87-4F33C88AD5EF}"/>
              </a:ext>
            </a:extLst>
          </p:cNvPr>
          <p:cNvSpPr>
            <a:spLocks noEditPoints="1"/>
          </p:cNvSpPr>
          <p:nvPr/>
        </p:nvSpPr>
        <p:spPr bwMode="auto">
          <a:xfrm>
            <a:off x="10979151" y="2161118"/>
            <a:ext cx="237067" cy="234949"/>
          </a:xfrm>
          <a:custGeom>
            <a:avLst/>
            <a:gdLst>
              <a:gd name="T0" fmla="*/ 160137 w 116"/>
              <a:gd name="T1" fmla="*/ 57954 h 116"/>
              <a:gd name="T2" fmla="*/ 160137 w 116"/>
              <a:gd name="T3" fmla="*/ 57954 h 116"/>
              <a:gd name="T4" fmla="*/ 118959 w 116"/>
              <a:gd name="T5" fmla="*/ 16776 h 116"/>
              <a:gd name="T6" fmla="*/ 122009 w 116"/>
              <a:gd name="T7" fmla="*/ 10676 h 116"/>
              <a:gd name="T8" fmla="*/ 106758 w 116"/>
              <a:gd name="T9" fmla="*/ 6100 h 116"/>
              <a:gd name="T10" fmla="*/ 100657 w 116"/>
              <a:gd name="T11" fmla="*/ 13726 h 116"/>
              <a:gd name="T12" fmla="*/ 86931 w 116"/>
              <a:gd name="T13" fmla="*/ 39653 h 116"/>
              <a:gd name="T14" fmla="*/ 79306 w 116"/>
              <a:gd name="T15" fmla="*/ 79306 h 116"/>
              <a:gd name="T16" fmla="*/ 59479 w 116"/>
              <a:gd name="T17" fmla="*/ 80831 h 116"/>
              <a:gd name="T18" fmla="*/ 19826 w 116"/>
              <a:gd name="T19" fmla="*/ 94557 h 116"/>
              <a:gd name="T20" fmla="*/ 6100 w 116"/>
              <a:gd name="T21" fmla="*/ 106758 h 116"/>
              <a:gd name="T22" fmla="*/ 10676 w 116"/>
              <a:gd name="T23" fmla="*/ 122009 h 116"/>
              <a:gd name="T24" fmla="*/ 1677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4055 w 116"/>
              <a:gd name="T31" fmla="*/ 176913 h 116"/>
              <a:gd name="T32" fmla="*/ 68630 w 116"/>
              <a:gd name="T33" fmla="*/ 170813 h 116"/>
              <a:gd name="T34" fmla="*/ 82356 w 116"/>
              <a:gd name="T35" fmla="*/ 155561 h 116"/>
              <a:gd name="T36" fmla="*/ 96082 w 116"/>
              <a:gd name="T37" fmla="*/ 115909 h 116"/>
              <a:gd name="T38" fmla="*/ 97607 w 116"/>
              <a:gd name="T39" fmla="*/ 97607 h 116"/>
              <a:gd name="T40" fmla="*/ 137260 w 116"/>
              <a:gd name="T41" fmla="*/ 91507 h 116"/>
              <a:gd name="T42" fmla="*/ 163187 w 116"/>
              <a:gd name="T43" fmla="*/ 77781 h 116"/>
              <a:gd name="T44" fmla="*/ 176913 w 116"/>
              <a:gd name="T45" fmla="*/ 64055 h 116"/>
              <a:gd name="T46" fmla="*/ 147936 w 116"/>
              <a:gd name="T47" fmla="*/ 67105 h 116"/>
              <a:gd name="T48" fmla="*/ 135735 w 116"/>
              <a:gd name="T49" fmla="*/ 74730 h 116"/>
              <a:gd name="T50" fmla="*/ 100657 w 116"/>
              <a:gd name="T51" fmla="*/ 42703 h 116"/>
              <a:gd name="T52" fmla="*/ 147936 w 116"/>
              <a:gd name="T53" fmla="*/ 67105 h 116"/>
              <a:gd name="T54" fmla="*/ 80831 w 116"/>
              <a:gd name="T55" fmla="*/ 96082 h 116"/>
              <a:gd name="T56" fmla="*/ 80831 w 116"/>
              <a:gd name="T57" fmla="*/ 118959 h 116"/>
              <a:gd name="T58" fmla="*/ 57954 w 116"/>
              <a:gd name="T59" fmla="*/ 96082 h 116"/>
              <a:gd name="T60" fmla="*/ 80831 w 116"/>
              <a:gd name="T61" fmla="*/ 96082 h 116"/>
              <a:gd name="T62" fmla="*/ 27452 w 116"/>
              <a:gd name="T63" fmla="*/ 108283 h 116"/>
              <a:gd name="T64" fmla="*/ 41178 w 116"/>
              <a:gd name="T65" fmla="*/ 102183 h 116"/>
              <a:gd name="T66" fmla="*/ 74730 w 116"/>
              <a:gd name="T67" fmla="*/ 135735 h 116"/>
              <a:gd name="T68" fmla="*/ 27452 w 116"/>
              <a:gd name="T69" fmla="*/ 108283 h 116"/>
              <a:gd name="T70" fmla="*/ 96082 w 116"/>
              <a:gd name="T71" fmla="*/ 80831 h 116"/>
              <a:gd name="T72" fmla="*/ 96082 w 116"/>
              <a:gd name="T73" fmla="*/ 57954 h 116"/>
              <a:gd name="T74" fmla="*/ 118959 w 116"/>
              <a:gd name="T75" fmla="*/ 80831 h 116"/>
              <a:gd name="T76" fmla="*/ 96082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8" y="36"/>
                </a:moveTo>
                <a:lnTo>
                  <a:pt x="105" y="38"/>
                </a:lnTo>
                <a:lnTo>
                  <a:pt x="78" y="11"/>
                </a:lnTo>
                <a:lnTo>
                  <a:pt x="80" y="7"/>
                </a:lnTo>
                <a:lnTo>
                  <a:pt x="74" y="0"/>
                </a:lnTo>
                <a:lnTo>
                  <a:pt x="70" y="4"/>
                </a:lnTo>
                <a:lnTo>
                  <a:pt x="66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39" y="53"/>
                </a:lnTo>
                <a:lnTo>
                  <a:pt x="26" y="57"/>
                </a:lnTo>
                <a:lnTo>
                  <a:pt x="13" y="62"/>
                </a:lnTo>
                <a:lnTo>
                  <a:pt x="8" y="67"/>
                </a:lnTo>
                <a:lnTo>
                  <a:pt x="4" y="70"/>
                </a:lnTo>
                <a:lnTo>
                  <a:pt x="0" y="74"/>
                </a:lnTo>
                <a:lnTo>
                  <a:pt x="7" y="80"/>
                </a:lnTo>
                <a:lnTo>
                  <a:pt x="11" y="78"/>
                </a:lnTo>
                <a:lnTo>
                  <a:pt x="38" y="105"/>
                </a:lnTo>
                <a:lnTo>
                  <a:pt x="36" y="108"/>
                </a:lnTo>
                <a:lnTo>
                  <a:pt x="42" y="116"/>
                </a:lnTo>
                <a:lnTo>
                  <a:pt x="45" y="112"/>
                </a:lnTo>
                <a:lnTo>
                  <a:pt x="49" y="107"/>
                </a:lnTo>
                <a:lnTo>
                  <a:pt x="54" y="102"/>
                </a:lnTo>
                <a:lnTo>
                  <a:pt x="59" y="90"/>
                </a:lnTo>
                <a:lnTo>
                  <a:pt x="63" y="76"/>
                </a:lnTo>
                <a:lnTo>
                  <a:pt x="64" y="64"/>
                </a:lnTo>
                <a:lnTo>
                  <a:pt x="76" y="63"/>
                </a:lnTo>
                <a:lnTo>
                  <a:pt x="90" y="60"/>
                </a:lnTo>
                <a:lnTo>
                  <a:pt x="102" y="54"/>
                </a:lnTo>
                <a:lnTo>
                  <a:pt x="107" y="51"/>
                </a:lnTo>
                <a:lnTo>
                  <a:pt x="112" y="46"/>
                </a:lnTo>
                <a:lnTo>
                  <a:pt x="116" y="42"/>
                </a:lnTo>
                <a:lnTo>
                  <a:pt x="108" y="36"/>
                </a:lnTo>
                <a:close/>
                <a:moveTo>
                  <a:pt x="97" y="44"/>
                </a:moveTo>
                <a:lnTo>
                  <a:pt x="97" y="44"/>
                </a:lnTo>
                <a:lnTo>
                  <a:pt x="89" y="49"/>
                </a:lnTo>
                <a:lnTo>
                  <a:pt x="66" y="28"/>
                </a:lnTo>
                <a:lnTo>
                  <a:pt x="71" y="18"/>
                </a:lnTo>
                <a:lnTo>
                  <a:pt x="97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4" y="70"/>
                </a:lnTo>
                <a:lnTo>
                  <a:pt x="53" y="78"/>
                </a:lnTo>
                <a:lnTo>
                  <a:pt x="38" y="63"/>
                </a:lnTo>
                <a:lnTo>
                  <a:pt x="45" y="62"/>
                </a:lnTo>
                <a:lnTo>
                  <a:pt x="53" y="63"/>
                </a:lnTo>
                <a:close/>
                <a:moveTo>
                  <a:pt x="18" y="71"/>
                </a:moveTo>
                <a:lnTo>
                  <a:pt x="18" y="71"/>
                </a:lnTo>
                <a:lnTo>
                  <a:pt x="27" y="67"/>
                </a:lnTo>
                <a:lnTo>
                  <a:pt x="49" y="89"/>
                </a:lnTo>
                <a:lnTo>
                  <a:pt x="44" y="97"/>
                </a:lnTo>
                <a:lnTo>
                  <a:pt x="18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0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507">
            <a:extLst>
              <a:ext uri="{FF2B5EF4-FFF2-40B4-BE49-F238E27FC236}">
                <a16:creationId xmlns:a16="http://schemas.microsoft.com/office/drawing/2014/main" id="{6084F9A4-1920-4DE2-A809-A641BCD8DFD0}"/>
              </a:ext>
            </a:extLst>
          </p:cNvPr>
          <p:cNvSpPr>
            <a:spLocks/>
          </p:cNvSpPr>
          <p:nvPr/>
        </p:nvSpPr>
        <p:spPr bwMode="auto">
          <a:xfrm>
            <a:off x="11063817" y="4622800"/>
            <a:ext cx="25400" cy="16933"/>
          </a:xfrm>
          <a:custGeom>
            <a:avLst/>
            <a:gdLst>
              <a:gd name="T0" fmla="*/ 9073 w 10"/>
              <a:gd name="T1" fmla="*/ 0 h 9"/>
              <a:gd name="T2" fmla="*/ 9073 w 10"/>
              <a:gd name="T3" fmla="*/ 0 h 9"/>
              <a:gd name="T4" fmla="*/ 3629 w 10"/>
              <a:gd name="T5" fmla="*/ 0 h 9"/>
              <a:gd name="T6" fmla="*/ 1815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815 w 10"/>
              <a:gd name="T17" fmla="*/ 12098 h 9"/>
              <a:gd name="T18" fmla="*/ 3629 w 10"/>
              <a:gd name="T19" fmla="*/ 13610 h 9"/>
              <a:gd name="T20" fmla="*/ 9073 w 10"/>
              <a:gd name="T21" fmla="*/ 13610 h 9"/>
              <a:gd name="T22" fmla="*/ 9073 w 10"/>
              <a:gd name="T23" fmla="*/ 13610 h 9"/>
              <a:gd name="T24" fmla="*/ 12702 w 10"/>
              <a:gd name="T25" fmla="*/ 13610 h 9"/>
              <a:gd name="T26" fmla="*/ 16331 w 10"/>
              <a:gd name="T27" fmla="*/ 12098 h 9"/>
              <a:gd name="T28" fmla="*/ 18145 w 10"/>
              <a:gd name="T29" fmla="*/ 10586 h 9"/>
              <a:gd name="T30" fmla="*/ 18145 w 10"/>
              <a:gd name="T31" fmla="*/ 7561 h 9"/>
              <a:gd name="T32" fmla="*/ 18145 w 10"/>
              <a:gd name="T33" fmla="*/ 7561 h 9"/>
              <a:gd name="T34" fmla="*/ 18145 w 10"/>
              <a:gd name="T35" fmla="*/ 3024 h 9"/>
              <a:gd name="T36" fmla="*/ 16331 w 10"/>
              <a:gd name="T37" fmla="*/ 1512 h 9"/>
              <a:gd name="T38" fmla="*/ 12702 w 10"/>
              <a:gd name="T39" fmla="*/ 0 h 9"/>
              <a:gd name="T40" fmla="*/ 9073 w 10"/>
              <a:gd name="T41" fmla="*/ 0 h 9"/>
              <a:gd name="T42" fmla="*/ 9073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508">
            <a:extLst>
              <a:ext uri="{FF2B5EF4-FFF2-40B4-BE49-F238E27FC236}">
                <a16:creationId xmlns:a16="http://schemas.microsoft.com/office/drawing/2014/main" id="{7DCC1EDE-787A-4A4A-909C-8F74CFD8101B}"/>
              </a:ext>
            </a:extLst>
          </p:cNvPr>
          <p:cNvSpPr>
            <a:spLocks/>
          </p:cNvSpPr>
          <p:nvPr/>
        </p:nvSpPr>
        <p:spPr bwMode="auto">
          <a:xfrm>
            <a:off x="11106152" y="4622800"/>
            <a:ext cx="19049" cy="16933"/>
          </a:xfrm>
          <a:custGeom>
            <a:avLst/>
            <a:gdLst>
              <a:gd name="T0" fmla="*/ 6805 w 10"/>
              <a:gd name="T1" fmla="*/ 0 h 9"/>
              <a:gd name="T2" fmla="*/ 6805 w 10"/>
              <a:gd name="T3" fmla="*/ 0 h 9"/>
              <a:gd name="T4" fmla="*/ 2722 w 10"/>
              <a:gd name="T5" fmla="*/ 0 h 9"/>
              <a:gd name="T6" fmla="*/ 1361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361 w 10"/>
              <a:gd name="T17" fmla="*/ 12098 h 9"/>
              <a:gd name="T18" fmla="*/ 2722 w 10"/>
              <a:gd name="T19" fmla="*/ 13610 h 9"/>
              <a:gd name="T20" fmla="*/ 6805 w 10"/>
              <a:gd name="T21" fmla="*/ 13610 h 9"/>
              <a:gd name="T22" fmla="*/ 6805 w 10"/>
              <a:gd name="T23" fmla="*/ 13610 h 9"/>
              <a:gd name="T24" fmla="*/ 9527 w 10"/>
              <a:gd name="T25" fmla="*/ 13610 h 9"/>
              <a:gd name="T26" fmla="*/ 10888 w 10"/>
              <a:gd name="T27" fmla="*/ 12098 h 9"/>
              <a:gd name="T28" fmla="*/ 13610 w 10"/>
              <a:gd name="T29" fmla="*/ 10586 h 9"/>
              <a:gd name="T30" fmla="*/ 13610 w 10"/>
              <a:gd name="T31" fmla="*/ 7561 h 9"/>
              <a:gd name="T32" fmla="*/ 13610 w 10"/>
              <a:gd name="T33" fmla="*/ 7561 h 9"/>
              <a:gd name="T34" fmla="*/ 13610 w 10"/>
              <a:gd name="T35" fmla="*/ 3024 h 9"/>
              <a:gd name="T36" fmla="*/ 10888 w 10"/>
              <a:gd name="T37" fmla="*/ 1512 h 9"/>
              <a:gd name="T38" fmla="*/ 9527 w 10"/>
              <a:gd name="T39" fmla="*/ 0 h 9"/>
              <a:gd name="T40" fmla="*/ 6805 w 10"/>
              <a:gd name="T41" fmla="*/ 0 h 9"/>
              <a:gd name="T42" fmla="*/ 6805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509">
            <a:extLst>
              <a:ext uri="{FF2B5EF4-FFF2-40B4-BE49-F238E27FC236}">
                <a16:creationId xmlns:a16="http://schemas.microsoft.com/office/drawing/2014/main" id="{F60D3696-25D6-4647-91AD-3E429A82EA05}"/>
              </a:ext>
            </a:extLst>
          </p:cNvPr>
          <p:cNvSpPr>
            <a:spLocks noEditPoints="1"/>
          </p:cNvSpPr>
          <p:nvPr/>
        </p:nvSpPr>
        <p:spPr bwMode="auto">
          <a:xfrm>
            <a:off x="11015134" y="4561417"/>
            <a:ext cx="158751" cy="201083"/>
          </a:xfrm>
          <a:custGeom>
            <a:avLst/>
            <a:gdLst>
              <a:gd name="T0" fmla="*/ 59717 w 79"/>
              <a:gd name="T1" fmla="*/ 0 h 99"/>
              <a:gd name="T2" fmla="*/ 37323 w 79"/>
              <a:gd name="T3" fmla="*/ 6048 h 99"/>
              <a:gd name="T4" fmla="*/ 16422 w 79"/>
              <a:gd name="T5" fmla="*/ 16633 h 99"/>
              <a:gd name="T6" fmla="*/ 5972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10450 w 79"/>
              <a:gd name="T13" fmla="*/ 87701 h 99"/>
              <a:gd name="T14" fmla="*/ 29858 w 79"/>
              <a:gd name="T15" fmla="*/ 117942 h 99"/>
              <a:gd name="T16" fmla="*/ 59717 w 79"/>
              <a:gd name="T17" fmla="*/ 149696 h 99"/>
              <a:gd name="T18" fmla="*/ 68675 w 79"/>
              <a:gd name="T19" fmla="*/ 139111 h 99"/>
              <a:gd name="T20" fmla="*/ 100026 w 79"/>
              <a:gd name="T21" fmla="*/ 102821 h 99"/>
              <a:gd name="T22" fmla="*/ 116448 w 79"/>
              <a:gd name="T23" fmla="*/ 72580 h 99"/>
              <a:gd name="T24" fmla="*/ 117941 w 79"/>
              <a:gd name="T25" fmla="*/ 58971 h 99"/>
              <a:gd name="T26" fmla="*/ 116448 w 79"/>
              <a:gd name="T27" fmla="*/ 48387 h 99"/>
              <a:gd name="T28" fmla="*/ 108983 w 79"/>
              <a:gd name="T29" fmla="*/ 25705 h 99"/>
              <a:gd name="T30" fmla="*/ 92561 w 79"/>
              <a:gd name="T31" fmla="*/ 9072 h 99"/>
              <a:gd name="T32" fmla="*/ 70167 w 79"/>
              <a:gd name="T33" fmla="*/ 1512 h 99"/>
              <a:gd name="T34" fmla="*/ 59717 w 79"/>
              <a:gd name="T35" fmla="*/ 0 h 99"/>
              <a:gd name="T36" fmla="*/ 82111 w 79"/>
              <a:gd name="T37" fmla="*/ 74092 h 99"/>
              <a:gd name="T38" fmla="*/ 82111 w 79"/>
              <a:gd name="T39" fmla="*/ 89213 h 99"/>
              <a:gd name="T40" fmla="*/ 79125 w 79"/>
              <a:gd name="T41" fmla="*/ 95261 h 99"/>
              <a:gd name="T42" fmla="*/ 74646 w 79"/>
              <a:gd name="T43" fmla="*/ 96773 h 99"/>
              <a:gd name="T44" fmla="*/ 67182 w 79"/>
              <a:gd name="T45" fmla="*/ 81652 h 99"/>
              <a:gd name="T46" fmla="*/ 52252 w 79"/>
              <a:gd name="T47" fmla="*/ 96773 h 99"/>
              <a:gd name="T48" fmla="*/ 44788 w 79"/>
              <a:gd name="T49" fmla="*/ 81652 h 99"/>
              <a:gd name="T50" fmla="*/ 44788 w 79"/>
              <a:gd name="T51" fmla="*/ 96773 h 99"/>
              <a:gd name="T52" fmla="*/ 38816 w 79"/>
              <a:gd name="T53" fmla="*/ 95261 h 99"/>
              <a:gd name="T54" fmla="*/ 37323 w 79"/>
              <a:gd name="T55" fmla="*/ 89213 h 99"/>
              <a:gd name="T56" fmla="*/ 22394 w 79"/>
              <a:gd name="T57" fmla="*/ 74092 h 99"/>
              <a:gd name="T58" fmla="*/ 22394 w 79"/>
              <a:gd name="T59" fmla="*/ 58971 h 99"/>
              <a:gd name="T60" fmla="*/ 26873 w 79"/>
              <a:gd name="T61" fmla="*/ 45362 h 99"/>
              <a:gd name="T62" fmla="*/ 34337 w 79"/>
              <a:gd name="T63" fmla="*/ 33266 h 99"/>
              <a:gd name="T64" fmla="*/ 44788 w 79"/>
              <a:gd name="T65" fmla="*/ 25705 h 99"/>
              <a:gd name="T66" fmla="*/ 59717 w 79"/>
              <a:gd name="T67" fmla="*/ 22681 h 99"/>
              <a:gd name="T68" fmla="*/ 67182 w 79"/>
              <a:gd name="T69" fmla="*/ 22681 h 99"/>
              <a:gd name="T70" fmla="*/ 79125 w 79"/>
              <a:gd name="T71" fmla="*/ 27217 h 99"/>
              <a:gd name="T72" fmla="*/ 91068 w 79"/>
              <a:gd name="T73" fmla="*/ 39314 h 99"/>
              <a:gd name="T74" fmla="*/ 95547 w 79"/>
              <a:gd name="T75" fmla="*/ 52923 h 99"/>
              <a:gd name="T76" fmla="*/ 95547 w 79"/>
              <a:gd name="T77" fmla="*/ 74092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4" y="49"/>
                </a:moveTo>
                <a:lnTo>
                  <a:pt x="55" y="49"/>
                </a:lnTo>
                <a:lnTo>
                  <a:pt x="55" y="59"/>
                </a:lnTo>
                <a:lnTo>
                  <a:pt x="55" y="62"/>
                </a:lnTo>
                <a:lnTo>
                  <a:pt x="53" y="63"/>
                </a:lnTo>
                <a:lnTo>
                  <a:pt x="52" y="64"/>
                </a:lnTo>
                <a:lnTo>
                  <a:pt x="50" y="64"/>
                </a:lnTo>
                <a:lnTo>
                  <a:pt x="50" y="54"/>
                </a:lnTo>
                <a:lnTo>
                  <a:pt x="45" y="54"/>
                </a:lnTo>
                <a:lnTo>
                  <a:pt x="45" y="64"/>
                </a:lnTo>
                <a:lnTo>
                  <a:pt x="35" y="64"/>
                </a:lnTo>
                <a:lnTo>
                  <a:pt x="35" y="54"/>
                </a:lnTo>
                <a:lnTo>
                  <a:pt x="30" y="54"/>
                </a:ln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2"/>
                </a:lnTo>
                <a:lnTo>
                  <a:pt x="25" y="59"/>
                </a:lnTo>
                <a:lnTo>
                  <a:pt x="25" y="49"/>
                </a:lnTo>
                <a:lnTo>
                  <a:pt x="15" y="49"/>
                </a:lnTo>
                <a:lnTo>
                  <a:pt x="15" y="39"/>
                </a:lnTo>
                <a:lnTo>
                  <a:pt x="15" y="35"/>
                </a:lnTo>
                <a:lnTo>
                  <a:pt x="18" y="30"/>
                </a:lnTo>
                <a:lnTo>
                  <a:pt x="19" y="26"/>
                </a:lnTo>
                <a:lnTo>
                  <a:pt x="23" y="22"/>
                </a:lnTo>
                <a:lnTo>
                  <a:pt x="26" y="18"/>
                </a:lnTo>
                <a:lnTo>
                  <a:pt x="30" y="17"/>
                </a:lnTo>
                <a:lnTo>
                  <a:pt x="35" y="15"/>
                </a:lnTo>
                <a:lnTo>
                  <a:pt x="40" y="15"/>
                </a:lnTo>
                <a:lnTo>
                  <a:pt x="45" y="15"/>
                </a:lnTo>
                <a:lnTo>
                  <a:pt x="50" y="17"/>
                </a:lnTo>
                <a:lnTo>
                  <a:pt x="53" y="18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39"/>
                </a:lnTo>
                <a:lnTo>
                  <a:pt x="6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510">
            <a:extLst>
              <a:ext uri="{FF2B5EF4-FFF2-40B4-BE49-F238E27FC236}">
                <a16:creationId xmlns:a16="http://schemas.microsoft.com/office/drawing/2014/main" id="{553E01AE-066A-45C6-9270-AF1D95851834}"/>
              </a:ext>
            </a:extLst>
          </p:cNvPr>
          <p:cNvSpPr>
            <a:spLocks noEditPoints="1"/>
          </p:cNvSpPr>
          <p:nvPr/>
        </p:nvSpPr>
        <p:spPr bwMode="auto">
          <a:xfrm>
            <a:off x="10060518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37209 w 79"/>
              <a:gd name="T3" fmla="*/ 6048 h 99"/>
              <a:gd name="T4" fmla="*/ 17054 w 79"/>
              <a:gd name="T5" fmla="*/ 16633 h 99"/>
              <a:gd name="T6" fmla="*/ 4651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9302 w 79"/>
              <a:gd name="T13" fmla="*/ 87701 h 99"/>
              <a:gd name="T14" fmla="*/ 29457 w 79"/>
              <a:gd name="T15" fmla="*/ 117942 h 99"/>
              <a:gd name="T16" fmla="*/ 60464 w 79"/>
              <a:gd name="T17" fmla="*/ 149696 h 99"/>
              <a:gd name="T18" fmla="*/ 69767 w 79"/>
              <a:gd name="T19" fmla="*/ 139111 h 99"/>
              <a:gd name="T20" fmla="*/ 102324 w 79"/>
              <a:gd name="T21" fmla="*/ 102821 h 99"/>
              <a:gd name="T22" fmla="*/ 119378 w 79"/>
              <a:gd name="T23" fmla="*/ 72580 h 99"/>
              <a:gd name="T24" fmla="*/ 122479 w 79"/>
              <a:gd name="T25" fmla="*/ 58971 h 99"/>
              <a:gd name="T26" fmla="*/ 119378 w 79"/>
              <a:gd name="T27" fmla="*/ 48387 h 99"/>
              <a:gd name="T28" fmla="*/ 113177 w 79"/>
              <a:gd name="T29" fmla="*/ 25705 h 99"/>
              <a:gd name="T30" fmla="*/ 94572 w 79"/>
              <a:gd name="T31" fmla="*/ 9072 h 99"/>
              <a:gd name="T32" fmla="*/ 72867 w 79"/>
              <a:gd name="T33" fmla="*/ 1512 h 99"/>
              <a:gd name="T34" fmla="*/ 60464 w 79"/>
              <a:gd name="T35" fmla="*/ 0 h 99"/>
              <a:gd name="T36" fmla="*/ 68216 w 79"/>
              <a:gd name="T37" fmla="*/ 104334 h 99"/>
              <a:gd name="T38" fmla="*/ 52712 w 79"/>
              <a:gd name="T39" fmla="*/ 95261 h 99"/>
              <a:gd name="T40" fmla="*/ 48061 w 79"/>
              <a:gd name="T41" fmla="*/ 90725 h 99"/>
              <a:gd name="T42" fmla="*/ 40310 w 79"/>
              <a:gd name="T43" fmla="*/ 81652 h 99"/>
              <a:gd name="T44" fmla="*/ 52712 w 79"/>
              <a:gd name="T45" fmla="*/ 74092 h 99"/>
              <a:gd name="T46" fmla="*/ 52712 w 79"/>
              <a:gd name="T47" fmla="*/ 77116 h 99"/>
              <a:gd name="T48" fmla="*/ 58914 w 79"/>
              <a:gd name="T49" fmla="*/ 81652 h 99"/>
              <a:gd name="T50" fmla="*/ 60464 w 79"/>
              <a:gd name="T51" fmla="*/ 81652 h 99"/>
              <a:gd name="T52" fmla="*/ 66666 w 79"/>
              <a:gd name="T53" fmla="*/ 80140 h 99"/>
              <a:gd name="T54" fmla="*/ 68216 w 79"/>
              <a:gd name="T55" fmla="*/ 74092 h 99"/>
              <a:gd name="T56" fmla="*/ 66666 w 79"/>
              <a:gd name="T57" fmla="*/ 72580 h 99"/>
              <a:gd name="T58" fmla="*/ 58914 w 79"/>
              <a:gd name="T59" fmla="*/ 71068 h 99"/>
              <a:gd name="T60" fmla="*/ 44961 w 79"/>
              <a:gd name="T61" fmla="*/ 65019 h 99"/>
              <a:gd name="T62" fmla="*/ 37209 w 79"/>
              <a:gd name="T63" fmla="*/ 55947 h 99"/>
              <a:gd name="T64" fmla="*/ 37209 w 79"/>
              <a:gd name="T65" fmla="*/ 52923 h 99"/>
              <a:gd name="T66" fmla="*/ 41860 w 79"/>
              <a:gd name="T67" fmla="*/ 39314 h 99"/>
              <a:gd name="T68" fmla="*/ 52712 w 79"/>
              <a:gd name="T69" fmla="*/ 31754 h 99"/>
              <a:gd name="T70" fmla="*/ 68216 w 79"/>
              <a:gd name="T71" fmla="*/ 22681 h 99"/>
              <a:gd name="T72" fmla="*/ 68216 w 79"/>
              <a:gd name="T73" fmla="*/ 31754 h 99"/>
              <a:gd name="T74" fmla="*/ 80619 w 79"/>
              <a:gd name="T75" fmla="*/ 39314 h 99"/>
              <a:gd name="T76" fmla="*/ 83720 w 79"/>
              <a:gd name="T77" fmla="*/ 52923 h 99"/>
              <a:gd name="T78" fmla="*/ 68216 w 79"/>
              <a:gd name="T79" fmla="*/ 52923 h 99"/>
              <a:gd name="T80" fmla="*/ 66666 w 79"/>
              <a:gd name="T81" fmla="*/ 46875 h 99"/>
              <a:gd name="T82" fmla="*/ 60464 w 79"/>
              <a:gd name="T83" fmla="*/ 45362 h 99"/>
              <a:gd name="T84" fmla="*/ 58914 w 79"/>
              <a:gd name="T85" fmla="*/ 45362 h 99"/>
              <a:gd name="T86" fmla="*/ 52712 w 79"/>
              <a:gd name="T87" fmla="*/ 49899 h 99"/>
              <a:gd name="T88" fmla="*/ 52712 w 79"/>
              <a:gd name="T89" fmla="*/ 52923 h 99"/>
              <a:gd name="T90" fmla="*/ 62015 w 79"/>
              <a:gd name="T91" fmla="*/ 55947 h 99"/>
              <a:gd name="T92" fmla="*/ 68216 w 79"/>
              <a:gd name="T93" fmla="*/ 57459 h 99"/>
              <a:gd name="T94" fmla="*/ 82169 w 79"/>
              <a:gd name="T95" fmla="*/ 66532 h 99"/>
              <a:gd name="T96" fmla="*/ 83720 w 79"/>
              <a:gd name="T97" fmla="*/ 74092 h 99"/>
              <a:gd name="T98" fmla="*/ 82169 w 79"/>
              <a:gd name="T99" fmla="*/ 81652 h 99"/>
              <a:gd name="T100" fmla="*/ 74418 w 79"/>
              <a:gd name="T101" fmla="*/ 90725 h 99"/>
              <a:gd name="T102" fmla="*/ 68216 w 79"/>
              <a:gd name="T103" fmla="*/ 95261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3" y="58"/>
                </a:lnTo>
                <a:lnTo>
                  <a:pt x="77" y="48"/>
                </a:lnTo>
                <a:lnTo>
                  <a:pt x="79" y="43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44" y="63"/>
                </a:moveTo>
                <a:lnTo>
                  <a:pt x="44" y="69"/>
                </a:lnTo>
                <a:lnTo>
                  <a:pt x="34" y="69"/>
                </a:lnTo>
                <a:lnTo>
                  <a:pt x="34" y="63"/>
                </a:lnTo>
                <a:lnTo>
                  <a:pt x="31" y="60"/>
                </a:lnTo>
                <a:lnTo>
                  <a:pt x="27" y="58"/>
                </a:lnTo>
                <a:lnTo>
                  <a:pt x="26" y="54"/>
                </a:lnTo>
                <a:lnTo>
                  <a:pt x="24" y="49"/>
                </a:lnTo>
                <a:lnTo>
                  <a:pt x="34" y="49"/>
                </a:lnTo>
                <a:lnTo>
                  <a:pt x="34" y="51"/>
                </a:lnTo>
                <a:lnTo>
                  <a:pt x="36" y="53"/>
                </a:lnTo>
                <a:lnTo>
                  <a:pt x="38" y="54"/>
                </a:lnTo>
                <a:lnTo>
                  <a:pt x="39" y="54"/>
                </a:lnTo>
                <a:lnTo>
                  <a:pt x="40" y="54"/>
                </a:lnTo>
                <a:lnTo>
                  <a:pt x="43" y="53"/>
                </a:lnTo>
                <a:lnTo>
                  <a:pt x="44" y="51"/>
                </a:lnTo>
                <a:lnTo>
                  <a:pt x="44" y="49"/>
                </a:lnTo>
                <a:lnTo>
                  <a:pt x="43" y="48"/>
                </a:lnTo>
                <a:lnTo>
                  <a:pt x="38" y="47"/>
                </a:lnTo>
                <a:lnTo>
                  <a:pt x="34" y="46"/>
                </a:lnTo>
                <a:lnTo>
                  <a:pt x="29" y="43"/>
                </a:lnTo>
                <a:lnTo>
                  <a:pt x="26" y="39"/>
                </a:lnTo>
                <a:lnTo>
                  <a:pt x="24" y="37"/>
                </a:lnTo>
                <a:lnTo>
                  <a:pt x="24" y="35"/>
                </a:lnTo>
                <a:lnTo>
                  <a:pt x="26" y="30"/>
                </a:lnTo>
                <a:lnTo>
                  <a:pt x="27" y="26"/>
                </a:lnTo>
                <a:lnTo>
                  <a:pt x="31" y="23"/>
                </a:lnTo>
                <a:lnTo>
                  <a:pt x="34" y="21"/>
                </a:lnTo>
                <a:lnTo>
                  <a:pt x="34" y="15"/>
                </a:lnTo>
                <a:lnTo>
                  <a:pt x="44" y="15"/>
                </a:lnTo>
                <a:lnTo>
                  <a:pt x="44" y="21"/>
                </a:lnTo>
                <a:lnTo>
                  <a:pt x="48" y="23"/>
                </a:lnTo>
                <a:lnTo>
                  <a:pt x="52" y="26"/>
                </a:lnTo>
                <a:lnTo>
                  <a:pt x="53" y="30"/>
                </a:lnTo>
                <a:lnTo>
                  <a:pt x="54" y="35"/>
                </a:lnTo>
                <a:lnTo>
                  <a:pt x="44" y="35"/>
                </a:lnTo>
                <a:lnTo>
                  <a:pt x="44" y="33"/>
                </a:lnTo>
                <a:lnTo>
                  <a:pt x="43" y="31"/>
                </a:lnTo>
                <a:lnTo>
                  <a:pt x="40" y="30"/>
                </a:lnTo>
                <a:lnTo>
                  <a:pt x="39" y="30"/>
                </a:lnTo>
                <a:lnTo>
                  <a:pt x="38" y="30"/>
                </a:lnTo>
                <a:lnTo>
                  <a:pt x="36" y="31"/>
                </a:lnTo>
                <a:lnTo>
                  <a:pt x="34" y="33"/>
                </a:lnTo>
                <a:lnTo>
                  <a:pt x="34" y="35"/>
                </a:lnTo>
                <a:lnTo>
                  <a:pt x="36" y="36"/>
                </a:lnTo>
                <a:lnTo>
                  <a:pt x="40" y="37"/>
                </a:lnTo>
                <a:lnTo>
                  <a:pt x="44" y="38"/>
                </a:lnTo>
                <a:lnTo>
                  <a:pt x="49" y="41"/>
                </a:lnTo>
                <a:lnTo>
                  <a:pt x="53" y="44"/>
                </a:lnTo>
                <a:lnTo>
                  <a:pt x="54" y="47"/>
                </a:lnTo>
                <a:lnTo>
                  <a:pt x="54" y="49"/>
                </a:lnTo>
                <a:lnTo>
                  <a:pt x="53" y="54"/>
                </a:lnTo>
                <a:lnTo>
                  <a:pt x="52" y="58"/>
                </a:lnTo>
                <a:lnTo>
                  <a:pt x="48" y="60"/>
                </a:lnTo>
                <a:lnTo>
                  <a:pt x="44" y="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511">
            <a:extLst>
              <a:ext uri="{FF2B5EF4-FFF2-40B4-BE49-F238E27FC236}">
                <a16:creationId xmlns:a16="http://schemas.microsoft.com/office/drawing/2014/main" id="{4F1545D2-FA58-4E21-BC21-A741447AC5D6}"/>
              </a:ext>
            </a:extLst>
          </p:cNvPr>
          <p:cNvSpPr>
            <a:spLocks noEditPoints="1"/>
          </p:cNvSpPr>
          <p:nvPr/>
        </p:nvSpPr>
        <p:spPr bwMode="auto">
          <a:xfrm>
            <a:off x="9103785" y="4561417"/>
            <a:ext cx="165100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91472 w 79"/>
              <a:gd name="T73" fmla="*/ 66532 h 99"/>
              <a:gd name="T74" fmla="*/ 31007 w 79"/>
              <a:gd name="T75" fmla="*/ 66532 h 99"/>
              <a:gd name="T76" fmla="*/ 31007 w 79"/>
              <a:gd name="T77" fmla="*/ 52923 h 99"/>
              <a:gd name="T78" fmla="*/ 91472 w 79"/>
              <a:gd name="T79" fmla="*/ 52923 h 99"/>
              <a:gd name="T80" fmla="*/ 91472 w 79"/>
              <a:gd name="T81" fmla="*/ 66532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3" y="68"/>
                </a:lnTo>
                <a:lnTo>
                  <a:pt x="20" y="78"/>
                </a:lnTo>
                <a:lnTo>
                  <a:pt x="33" y="92"/>
                </a:lnTo>
                <a:lnTo>
                  <a:pt x="40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59" y="44"/>
                </a:moveTo>
                <a:lnTo>
                  <a:pt x="20" y="44"/>
                </a:lnTo>
                <a:lnTo>
                  <a:pt x="20" y="35"/>
                </a:lnTo>
                <a:lnTo>
                  <a:pt x="59" y="35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512">
            <a:extLst>
              <a:ext uri="{FF2B5EF4-FFF2-40B4-BE49-F238E27FC236}">
                <a16:creationId xmlns:a16="http://schemas.microsoft.com/office/drawing/2014/main" id="{02B2E02B-28C8-4D58-ABAD-7DE6ED2DB5E2}"/>
              </a:ext>
            </a:extLst>
          </p:cNvPr>
          <p:cNvSpPr>
            <a:spLocks noEditPoints="1"/>
          </p:cNvSpPr>
          <p:nvPr/>
        </p:nvSpPr>
        <p:spPr bwMode="auto">
          <a:xfrm>
            <a:off x="8627533" y="4561417"/>
            <a:ext cx="162984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7907 w 79"/>
              <a:gd name="T9" fmla="*/ 9072 h 99"/>
              <a:gd name="T10" fmla="*/ 17054 w 79"/>
              <a:gd name="T11" fmla="*/ 16633 h 99"/>
              <a:gd name="T12" fmla="*/ 10853 w 79"/>
              <a:gd name="T13" fmla="*/ 25705 h 99"/>
              <a:gd name="T14" fmla="*/ 6201 w 79"/>
              <a:gd name="T15" fmla="*/ 37802 h 99"/>
              <a:gd name="T16" fmla="*/ 3101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3101 w 79"/>
              <a:gd name="T25" fmla="*/ 72580 h 99"/>
              <a:gd name="T26" fmla="*/ 10853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271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302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782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527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100774 w 79"/>
              <a:gd name="T73" fmla="*/ 66532 h 99"/>
              <a:gd name="T74" fmla="*/ 69767 w 79"/>
              <a:gd name="T75" fmla="*/ 66532 h 99"/>
              <a:gd name="T76" fmla="*/ 69767 w 79"/>
              <a:gd name="T77" fmla="*/ 96773 h 99"/>
              <a:gd name="T78" fmla="*/ 54263 w 79"/>
              <a:gd name="T79" fmla="*/ 96773 h 99"/>
              <a:gd name="T80" fmla="*/ 54263 w 79"/>
              <a:gd name="T81" fmla="*/ 66532 h 99"/>
              <a:gd name="T82" fmla="*/ 23256 w 79"/>
              <a:gd name="T83" fmla="*/ 66532 h 99"/>
              <a:gd name="T84" fmla="*/ 23256 w 79"/>
              <a:gd name="T85" fmla="*/ 52923 h 99"/>
              <a:gd name="T86" fmla="*/ 54263 w 79"/>
              <a:gd name="T87" fmla="*/ 52923 h 99"/>
              <a:gd name="T88" fmla="*/ 54263 w 79"/>
              <a:gd name="T89" fmla="*/ 22681 h 99"/>
              <a:gd name="T90" fmla="*/ 69767 w 79"/>
              <a:gd name="T91" fmla="*/ 22681 h 99"/>
              <a:gd name="T92" fmla="*/ 69767 w 79"/>
              <a:gd name="T93" fmla="*/ 52923 h 99"/>
              <a:gd name="T94" fmla="*/ 100774 w 79"/>
              <a:gd name="T95" fmla="*/ 52923 h 99"/>
              <a:gd name="T96" fmla="*/ 100774 w 79"/>
              <a:gd name="T97" fmla="*/ 6653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5" y="44"/>
                </a:moveTo>
                <a:lnTo>
                  <a:pt x="45" y="44"/>
                </a:lnTo>
                <a:lnTo>
                  <a:pt x="45" y="64"/>
                </a:lnTo>
                <a:lnTo>
                  <a:pt x="35" y="64"/>
                </a:lnTo>
                <a:lnTo>
                  <a:pt x="35" y="44"/>
                </a:lnTo>
                <a:lnTo>
                  <a:pt x="15" y="44"/>
                </a:lnTo>
                <a:lnTo>
                  <a:pt x="15" y="35"/>
                </a:lnTo>
                <a:lnTo>
                  <a:pt x="35" y="35"/>
                </a:lnTo>
                <a:lnTo>
                  <a:pt x="35" y="15"/>
                </a:lnTo>
                <a:lnTo>
                  <a:pt x="45" y="15"/>
                </a:lnTo>
                <a:lnTo>
                  <a:pt x="45" y="35"/>
                </a:lnTo>
                <a:lnTo>
                  <a:pt x="65" y="35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513">
            <a:extLst>
              <a:ext uri="{FF2B5EF4-FFF2-40B4-BE49-F238E27FC236}">
                <a16:creationId xmlns:a16="http://schemas.microsoft.com/office/drawing/2014/main" id="{BA87D410-DA47-4D84-898C-841FBD2B3EF8}"/>
              </a:ext>
            </a:extLst>
          </p:cNvPr>
          <p:cNvSpPr>
            <a:spLocks noEditPoints="1"/>
          </p:cNvSpPr>
          <p:nvPr/>
        </p:nvSpPr>
        <p:spPr bwMode="auto">
          <a:xfrm>
            <a:off x="8172451" y="4574118"/>
            <a:ext cx="122767" cy="169333"/>
          </a:xfrm>
          <a:custGeom>
            <a:avLst/>
            <a:gdLst>
              <a:gd name="T0" fmla="*/ 90724 w 60"/>
              <a:gd name="T1" fmla="*/ 45362 h 84"/>
              <a:gd name="T2" fmla="*/ 90724 w 60"/>
              <a:gd name="T3" fmla="*/ 45362 h 84"/>
              <a:gd name="T4" fmla="*/ 90724 w 60"/>
              <a:gd name="T5" fmla="*/ 34777 h 84"/>
              <a:gd name="T6" fmla="*/ 86188 w 60"/>
              <a:gd name="T7" fmla="*/ 27217 h 84"/>
              <a:gd name="T8" fmla="*/ 83164 w 60"/>
              <a:gd name="T9" fmla="*/ 19657 h 84"/>
              <a:gd name="T10" fmla="*/ 77115 w 60"/>
              <a:gd name="T11" fmla="*/ 13609 h 84"/>
              <a:gd name="T12" fmla="*/ 69555 w 60"/>
              <a:gd name="T13" fmla="*/ 7560 h 84"/>
              <a:gd name="T14" fmla="*/ 61995 w 60"/>
              <a:gd name="T15" fmla="*/ 3024 h 84"/>
              <a:gd name="T16" fmla="*/ 54434 w 60"/>
              <a:gd name="T17" fmla="*/ 0 h 84"/>
              <a:gd name="T18" fmla="*/ 45362 w 60"/>
              <a:gd name="T19" fmla="*/ 0 h 84"/>
              <a:gd name="T20" fmla="*/ 45362 w 60"/>
              <a:gd name="T21" fmla="*/ 0 h 84"/>
              <a:gd name="T22" fmla="*/ 36290 w 60"/>
              <a:gd name="T23" fmla="*/ 0 h 84"/>
              <a:gd name="T24" fmla="*/ 28729 w 60"/>
              <a:gd name="T25" fmla="*/ 3024 h 84"/>
              <a:gd name="T26" fmla="*/ 21169 w 60"/>
              <a:gd name="T27" fmla="*/ 7560 h 84"/>
              <a:gd name="T28" fmla="*/ 13609 w 60"/>
              <a:gd name="T29" fmla="*/ 13609 h 84"/>
              <a:gd name="T30" fmla="*/ 7560 w 60"/>
              <a:gd name="T31" fmla="*/ 19657 h 84"/>
              <a:gd name="T32" fmla="*/ 4536 w 60"/>
              <a:gd name="T33" fmla="*/ 27217 h 84"/>
              <a:gd name="T34" fmla="*/ 0 w 60"/>
              <a:gd name="T35" fmla="*/ 34777 h 84"/>
              <a:gd name="T36" fmla="*/ 0 w 60"/>
              <a:gd name="T37" fmla="*/ 45362 h 84"/>
              <a:gd name="T38" fmla="*/ 0 w 60"/>
              <a:gd name="T39" fmla="*/ 45362 h 84"/>
              <a:gd name="T40" fmla="*/ 3024 w 60"/>
              <a:gd name="T41" fmla="*/ 55946 h 84"/>
              <a:gd name="T42" fmla="*/ 7560 w 60"/>
              <a:gd name="T43" fmla="*/ 71067 h 84"/>
              <a:gd name="T44" fmla="*/ 15121 w 60"/>
              <a:gd name="T45" fmla="*/ 83163 h 84"/>
              <a:gd name="T46" fmla="*/ 22681 w 60"/>
              <a:gd name="T47" fmla="*/ 96772 h 84"/>
              <a:gd name="T48" fmla="*/ 37802 w 60"/>
              <a:gd name="T49" fmla="*/ 117941 h 84"/>
              <a:gd name="T50" fmla="*/ 45362 w 60"/>
              <a:gd name="T51" fmla="*/ 127013 h 84"/>
              <a:gd name="T52" fmla="*/ 45362 w 60"/>
              <a:gd name="T53" fmla="*/ 127013 h 84"/>
              <a:gd name="T54" fmla="*/ 52922 w 60"/>
              <a:gd name="T55" fmla="*/ 117941 h 84"/>
              <a:gd name="T56" fmla="*/ 68043 w 60"/>
              <a:gd name="T57" fmla="*/ 96772 h 84"/>
              <a:gd name="T58" fmla="*/ 75603 w 60"/>
              <a:gd name="T59" fmla="*/ 83163 h 84"/>
              <a:gd name="T60" fmla="*/ 83164 w 60"/>
              <a:gd name="T61" fmla="*/ 71067 h 84"/>
              <a:gd name="T62" fmla="*/ 87700 w 60"/>
              <a:gd name="T63" fmla="*/ 55946 h 84"/>
              <a:gd name="T64" fmla="*/ 90724 w 60"/>
              <a:gd name="T65" fmla="*/ 45362 h 84"/>
              <a:gd name="T66" fmla="*/ 90724 w 60"/>
              <a:gd name="T67" fmla="*/ 45362 h 84"/>
              <a:gd name="T68" fmla="*/ 27217 w 60"/>
              <a:gd name="T69" fmla="*/ 45362 h 84"/>
              <a:gd name="T70" fmla="*/ 27217 w 60"/>
              <a:gd name="T71" fmla="*/ 45362 h 84"/>
              <a:gd name="T72" fmla="*/ 28729 w 60"/>
              <a:gd name="T73" fmla="*/ 37801 h 84"/>
              <a:gd name="T74" fmla="*/ 31753 w 60"/>
              <a:gd name="T75" fmla="*/ 31753 h 84"/>
              <a:gd name="T76" fmla="*/ 37802 w 60"/>
              <a:gd name="T77" fmla="*/ 27217 h 84"/>
              <a:gd name="T78" fmla="*/ 45362 w 60"/>
              <a:gd name="T79" fmla="*/ 25705 h 84"/>
              <a:gd name="T80" fmla="*/ 45362 w 60"/>
              <a:gd name="T81" fmla="*/ 25705 h 84"/>
              <a:gd name="T82" fmla="*/ 52922 w 60"/>
              <a:gd name="T83" fmla="*/ 27217 h 84"/>
              <a:gd name="T84" fmla="*/ 58971 w 60"/>
              <a:gd name="T85" fmla="*/ 31753 h 84"/>
              <a:gd name="T86" fmla="*/ 61995 w 60"/>
              <a:gd name="T87" fmla="*/ 37801 h 84"/>
              <a:gd name="T88" fmla="*/ 63507 w 60"/>
              <a:gd name="T89" fmla="*/ 45362 h 84"/>
              <a:gd name="T90" fmla="*/ 63507 w 60"/>
              <a:gd name="T91" fmla="*/ 45362 h 84"/>
              <a:gd name="T92" fmla="*/ 61995 w 60"/>
              <a:gd name="T93" fmla="*/ 51410 h 84"/>
              <a:gd name="T94" fmla="*/ 58971 w 60"/>
              <a:gd name="T95" fmla="*/ 57458 h 84"/>
              <a:gd name="T96" fmla="*/ 52922 w 60"/>
              <a:gd name="T97" fmla="*/ 61994 h 84"/>
              <a:gd name="T98" fmla="*/ 45362 w 60"/>
              <a:gd name="T99" fmla="*/ 63507 h 84"/>
              <a:gd name="T100" fmla="*/ 45362 w 60"/>
              <a:gd name="T101" fmla="*/ 63507 h 84"/>
              <a:gd name="T102" fmla="*/ 37802 w 60"/>
              <a:gd name="T103" fmla="*/ 61994 h 84"/>
              <a:gd name="T104" fmla="*/ 31753 w 60"/>
              <a:gd name="T105" fmla="*/ 57458 h 84"/>
              <a:gd name="T106" fmla="*/ 28729 w 60"/>
              <a:gd name="T107" fmla="*/ 51410 h 84"/>
              <a:gd name="T108" fmla="*/ 27217 w 60"/>
              <a:gd name="T109" fmla="*/ 45362 h 84"/>
              <a:gd name="T110" fmla="*/ 27217 w 60"/>
              <a:gd name="T111" fmla="*/ 45362 h 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" h="84">
                <a:moveTo>
                  <a:pt x="60" y="30"/>
                </a:move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2" y="37"/>
                </a:lnTo>
                <a:lnTo>
                  <a:pt x="5" y="47"/>
                </a:lnTo>
                <a:lnTo>
                  <a:pt x="10" y="55"/>
                </a:lnTo>
                <a:lnTo>
                  <a:pt x="15" y="64"/>
                </a:lnTo>
                <a:lnTo>
                  <a:pt x="25" y="78"/>
                </a:lnTo>
                <a:lnTo>
                  <a:pt x="30" y="84"/>
                </a:lnTo>
                <a:lnTo>
                  <a:pt x="35" y="78"/>
                </a:lnTo>
                <a:lnTo>
                  <a:pt x="45" y="64"/>
                </a:lnTo>
                <a:lnTo>
                  <a:pt x="50" y="55"/>
                </a:lnTo>
                <a:lnTo>
                  <a:pt x="55" y="47"/>
                </a:lnTo>
                <a:lnTo>
                  <a:pt x="58" y="37"/>
                </a:lnTo>
                <a:lnTo>
                  <a:pt x="60" y="30"/>
                </a:lnTo>
                <a:close/>
                <a:moveTo>
                  <a:pt x="18" y="30"/>
                </a:moveTo>
                <a:lnTo>
                  <a:pt x="18" y="30"/>
                </a:lnTo>
                <a:lnTo>
                  <a:pt x="19" y="25"/>
                </a:lnTo>
                <a:lnTo>
                  <a:pt x="21" y="21"/>
                </a:lnTo>
                <a:lnTo>
                  <a:pt x="25" y="18"/>
                </a:lnTo>
                <a:lnTo>
                  <a:pt x="30" y="17"/>
                </a:lnTo>
                <a:lnTo>
                  <a:pt x="35" y="18"/>
                </a:lnTo>
                <a:lnTo>
                  <a:pt x="39" y="21"/>
                </a:lnTo>
                <a:lnTo>
                  <a:pt x="41" y="25"/>
                </a:lnTo>
                <a:lnTo>
                  <a:pt x="42" y="30"/>
                </a:lnTo>
                <a:lnTo>
                  <a:pt x="41" y="34"/>
                </a:lnTo>
                <a:lnTo>
                  <a:pt x="39" y="38"/>
                </a:lnTo>
                <a:lnTo>
                  <a:pt x="35" y="41"/>
                </a:lnTo>
                <a:lnTo>
                  <a:pt x="30" y="42"/>
                </a:lnTo>
                <a:lnTo>
                  <a:pt x="25" y="41"/>
                </a:lnTo>
                <a:lnTo>
                  <a:pt x="21" y="38"/>
                </a:lnTo>
                <a:lnTo>
                  <a:pt x="19" y="34"/>
                </a:lnTo>
                <a:lnTo>
                  <a:pt x="1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Rectangle 514">
            <a:extLst>
              <a:ext uri="{FF2B5EF4-FFF2-40B4-BE49-F238E27FC236}">
                <a16:creationId xmlns:a16="http://schemas.microsoft.com/office/drawing/2014/main" id="{B0308436-C74E-4ED4-9B73-C4C4B4C2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31" name="Freeform 515">
            <a:extLst>
              <a:ext uri="{FF2B5EF4-FFF2-40B4-BE49-F238E27FC236}">
                <a16:creationId xmlns:a16="http://schemas.microsoft.com/office/drawing/2014/main" id="{2E7BCA01-756B-4861-8F5A-ECBC35BB1577}"/>
              </a:ext>
            </a:extLst>
          </p:cNvPr>
          <p:cNvSpPr>
            <a:spLocks/>
          </p:cNvSpPr>
          <p:nvPr/>
        </p:nvSpPr>
        <p:spPr bwMode="auto">
          <a:xfrm>
            <a:off x="77258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3024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3024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3850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3850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2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0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516">
            <a:extLst>
              <a:ext uri="{FF2B5EF4-FFF2-40B4-BE49-F238E27FC236}">
                <a16:creationId xmlns:a16="http://schemas.microsoft.com/office/drawing/2014/main" id="{30457B82-BC30-465C-8A7A-7A60A99D0197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1551 w 99"/>
              <a:gd name="T3" fmla="*/ 57459 h 99"/>
              <a:gd name="T4" fmla="*/ 122479 w 99"/>
              <a:gd name="T5" fmla="*/ 39314 h 99"/>
              <a:gd name="T6" fmla="*/ 110382 w 99"/>
              <a:gd name="T7" fmla="*/ 25705 h 99"/>
              <a:gd name="T8" fmla="*/ 90725 w 99"/>
              <a:gd name="T9" fmla="*/ 16633 h 99"/>
              <a:gd name="T10" fmla="*/ 81652 w 99"/>
              <a:gd name="T11" fmla="*/ 0 h 99"/>
              <a:gd name="T12" fmla="*/ 66532 w 99"/>
              <a:gd name="T13" fmla="*/ 15121 h 99"/>
              <a:gd name="T14" fmla="*/ 57459 w 99"/>
              <a:gd name="T15" fmla="*/ 16633 h 99"/>
              <a:gd name="T16" fmla="*/ 39314 w 99"/>
              <a:gd name="T17" fmla="*/ 25705 h 99"/>
              <a:gd name="T18" fmla="*/ 25705 w 99"/>
              <a:gd name="T19" fmla="*/ 39314 h 99"/>
              <a:gd name="T20" fmla="*/ 16633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6633 w 99"/>
              <a:gd name="T27" fmla="*/ 90725 h 99"/>
              <a:gd name="T28" fmla="*/ 25705 w 99"/>
              <a:gd name="T29" fmla="*/ 110382 h 99"/>
              <a:gd name="T30" fmla="*/ 39314 w 99"/>
              <a:gd name="T31" fmla="*/ 122479 h 99"/>
              <a:gd name="T32" fmla="*/ 57459 w 99"/>
              <a:gd name="T33" fmla="*/ 133063 h 99"/>
              <a:gd name="T34" fmla="*/ 66532 w 99"/>
              <a:gd name="T35" fmla="*/ 149696 h 99"/>
              <a:gd name="T36" fmla="*/ 81652 w 99"/>
              <a:gd name="T37" fmla="*/ 134575 h 99"/>
              <a:gd name="T38" fmla="*/ 90725 w 99"/>
              <a:gd name="T39" fmla="*/ 133063 h 99"/>
              <a:gd name="T40" fmla="*/ 110382 w 99"/>
              <a:gd name="T41" fmla="*/ 122479 h 99"/>
              <a:gd name="T42" fmla="*/ 122479 w 99"/>
              <a:gd name="T43" fmla="*/ 110382 h 99"/>
              <a:gd name="T44" fmla="*/ 131551 w 99"/>
              <a:gd name="T45" fmla="*/ 90725 h 99"/>
              <a:gd name="T46" fmla="*/ 149696 w 99"/>
              <a:gd name="T47" fmla="*/ 81652 h 99"/>
              <a:gd name="T48" fmla="*/ 74092 w 99"/>
              <a:gd name="T49" fmla="*/ 119454 h 99"/>
              <a:gd name="T50" fmla="*/ 65019 w 99"/>
              <a:gd name="T51" fmla="*/ 119454 h 99"/>
              <a:gd name="T52" fmla="*/ 49899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3266 w 99"/>
              <a:gd name="T61" fmla="*/ 57459 h 99"/>
              <a:gd name="T62" fmla="*/ 42338 w 99"/>
              <a:gd name="T63" fmla="*/ 42338 h 99"/>
              <a:gd name="T64" fmla="*/ 57459 w 99"/>
              <a:gd name="T65" fmla="*/ 33266 h 99"/>
              <a:gd name="T66" fmla="*/ 74092 w 99"/>
              <a:gd name="T67" fmla="*/ 30242 h 99"/>
              <a:gd name="T68" fmla="*/ 83164 w 99"/>
              <a:gd name="T69" fmla="*/ 30242 h 99"/>
              <a:gd name="T70" fmla="*/ 98285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4918 w 99"/>
              <a:gd name="T79" fmla="*/ 90725 h 99"/>
              <a:gd name="T80" fmla="*/ 105846 w 99"/>
              <a:gd name="T81" fmla="*/ 105846 h 99"/>
              <a:gd name="T82" fmla="*/ 90725 w 99"/>
              <a:gd name="T83" fmla="*/ 114918 h 99"/>
              <a:gd name="T84" fmla="*/ 74092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7" y="38"/>
                </a:lnTo>
                <a:lnTo>
                  <a:pt x="85" y="32"/>
                </a:lnTo>
                <a:lnTo>
                  <a:pt x="81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0" y="11"/>
                </a:lnTo>
                <a:lnTo>
                  <a:pt x="54" y="10"/>
                </a:lnTo>
                <a:lnTo>
                  <a:pt x="54" y="0"/>
                </a:lnTo>
                <a:lnTo>
                  <a:pt x="44" y="0"/>
                </a:lnTo>
                <a:lnTo>
                  <a:pt x="44" y="10"/>
                </a:lnTo>
                <a:lnTo>
                  <a:pt x="38" y="11"/>
                </a:lnTo>
                <a:lnTo>
                  <a:pt x="32" y="14"/>
                </a:lnTo>
                <a:lnTo>
                  <a:pt x="26" y="17"/>
                </a:lnTo>
                <a:lnTo>
                  <a:pt x="21" y="21"/>
                </a:lnTo>
                <a:lnTo>
                  <a:pt x="17" y="26"/>
                </a:lnTo>
                <a:lnTo>
                  <a:pt x="14" y="32"/>
                </a:lnTo>
                <a:lnTo>
                  <a:pt x="11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1" y="60"/>
                </a:lnTo>
                <a:lnTo>
                  <a:pt x="14" y="67"/>
                </a:lnTo>
                <a:lnTo>
                  <a:pt x="17" y="73"/>
                </a:lnTo>
                <a:lnTo>
                  <a:pt x="21" y="78"/>
                </a:lnTo>
                <a:lnTo>
                  <a:pt x="26" y="81"/>
                </a:lnTo>
                <a:lnTo>
                  <a:pt x="32" y="85"/>
                </a:lnTo>
                <a:lnTo>
                  <a:pt x="38" y="88"/>
                </a:lnTo>
                <a:lnTo>
                  <a:pt x="44" y="89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lnTo>
                  <a:pt x="60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1" y="73"/>
                </a:lnTo>
                <a:lnTo>
                  <a:pt x="85" y="67"/>
                </a:lnTo>
                <a:lnTo>
                  <a:pt x="87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6"/>
                </a:lnTo>
                <a:lnTo>
                  <a:pt x="33" y="74"/>
                </a:lnTo>
                <a:lnTo>
                  <a:pt x="28" y="70"/>
                </a:lnTo>
                <a:lnTo>
                  <a:pt x="25" y="65"/>
                </a:lnTo>
                <a:lnTo>
                  <a:pt x="22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2" y="38"/>
                </a:lnTo>
                <a:lnTo>
                  <a:pt x="25" y="33"/>
                </a:lnTo>
                <a:lnTo>
                  <a:pt x="28" y="28"/>
                </a:lnTo>
                <a:lnTo>
                  <a:pt x="33" y="25"/>
                </a:lnTo>
                <a:lnTo>
                  <a:pt x="38" y="22"/>
                </a:lnTo>
                <a:lnTo>
                  <a:pt x="43" y="20"/>
                </a:lnTo>
                <a:lnTo>
                  <a:pt x="49" y="20"/>
                </a:lnTo>
                <a:lnTo>
                  <a:pt x="55" y="20"/>
                </a:lnTo>
                <a:lnTo>
                  <a:pt x="60" y="22"/>
                </a:lnTo>
                <a:lnTo>
                  <a:pt x="65" y="25"/>
                </a:lnTo>
                <a:lnTo>
                  <a:pt x="70" y="28"/>
                </a:lnTo>
                <a:lnTo>
                  <a:pt x="74" y="33"/>
                </a:lnTo>
                <a:lnTo>
                  <a:pt x="76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6" y="60"/>
                </a:lnTo>
                <a:lnTo>
                  <a:pt x="74" y="65"/>
                </a:lnTo>
                <a:lnTo>
                  <a:pt x="70" y="70"/>
                </a:lnTo>
                <a:lnTo>
                  <a:pt x="65" y="74"/>
                </a:lnTo>
                <a:lnTo>
                  <a:pt x="60" y="76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517">
            <a:extLst>
              <a:ext uri="{FF2B5EF4-FFF2-40B4-BE49-F238E27FC236}">
                <a16:creationId xmlns:a16="http://schemas.microsoft.com/office/drawing/2014/main" id="{8C04FBB9-86BC-4292-BC70-27CA2F21D816}"/>
              </a:ext>
            </a:extLst>
          </p:cNvPr>
          <p:cNvSpPr>
            <a:spLocks/>
          </p:cNvSpPr>
          <p:nvPr/>
        </p:nvSpPr>
        <p:spPr bwMode="auto">
          <a:xfrm>
            <a:off x="7247467" y="4544484"/>
            <a:ext cx="61384" cy="59267"/>
          </a:xfrm>
          <a:custGeom>
            <a:avLst/>
            <a:gdLst>
              <a:gd name="T0" fmla="*/ 21899 w 29"/>
              <a:gd name="T1" fmla="*/ 45362 h 30"/>
              <a:gd name="T2" fmla="*/ 21899 w 29"/>
              <a:gd name="T3" fmla="*/ 45362 h 30"/>
              <a:gd name="T4" fmla="*/ 32848 w 29"/>
              <a:gd name="T5" fmla="*/ 42338 h 30"/>
              <a:gd name="T6" fmla="*/ 37541 w 29"/>
              <a:gd name="T7" fmla="*/ 37802 h 30"/>
              <a:gd name="T8" fmla="*/ 43798 w 29"/>
              <a:gd name="T9" fmla="*/ 31753 h 30"/>
              <a:gd name="T10" fmla="*/ 45362 w 29"/>
              <a:gd name="T11" fmla="*/ 22681 h 30"/>
              <a:gd name="T12" fmla="*/ 45362 w 29"/>
              <a:gd name="T13" fmla="*/ 22681 h 30"/>
              <a:gd name="T14" fmla="*/ 43798 w 29"/>
              <a:gd name="T15" fmla="*/ 13609 h 30"/>
              <a:gd name="T16" fmla="*/ 37541 w 29"/>
              <a:gd name="T17" fmla="*/ 7560 h 30"/>
              <a:gd name="T18" fmla="*/ 32848 w 29"/>
              <a:gd name="T19" fmla="*/ 1512 h 30"/>
              <a:gd name="T20" fmla="*/ 21899 w 29"/>
              <a:gd name="T21" fmla="*/ 0 h 30"/>
              <a:gd name="T22" fmla="*/ 21899 w 29"/>
              <a:gd name="T23" fmla="*/ 0 h 30"/>
              <a:gd name="T24" fmla="*/ 12514 w 29"/>
              <a:gd name="T25" fmla="*/ 1512 h 30"/>
              <a:gd name="T26" fmla="*/ 7821 w 29"/>
              <a:gd name="T27" fmla="*/ 7560 h 30"/>
              <a:gd name="T28" fmla="*/ 1564 w 29"/>
              <a:gd name="T29" fmla="*/ 13609 h 30"/>
              <a:gd name="T30" fmla="*/ 0 w 29"/>
              <a:gd name="T31" fmla="*/ 22681 h 30"/>
              <a:gd name="T32" fmla="*/ 0 w 29"/>
              <a:gd name="T33" fmla="*/ 22681 h 30"/>
              <a:gd name="T34" fmla="*/ 1564 w 29"/>
              <a:gd name="T35" fmla="*/ 31753 h 30"/>
              <a:gd name="T36" fmla="*/ 7821 w 29"/>
              <a:gd name="T37" fmla="*/ 37802 h 30"/>
              <a:gd name="T38" fmla="*/ 12514 w 29"/>
              <a:gd name="T39" fmla="*/ 42338 h 30"/>
              <a:gd name="T40" fmla="*/ 21899 w 29"/>
              <a:gd name="T41" fmla="*/ 45362 h 30"/>
              <a:gd name="T42" fmla="*/ 21899 w 29"/>
              <a:gd name="T43" fmla="*/ 45362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4" y="30"/>
                </a:move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518">
            <a:extLst>
              <a:ext uri="{FF2B5EF4-FFF2-40B4-BE49-F238E27FC236}">
                <a16:creationId xmlns:a16="http://schemas.microsoft.com/office/drawing/2014/main" id="{0F01EA6F-5AD4-46E9-80D8-1E3F524AFB3B}"/>
              </a:ext>
            </a:extLst>
          </p:cNvPr>
          <p:cNvSpPr>
            <a:spLocks/>
          </p:cNvSpPr>
          <p:nvPr/>
        </p:nvSpPr>
        <p:spPr bwMode="auto">
          <a:xfrm>
            <a:off x="7230533" y="4616451"/>
            <a:ext cx="95251" cy="127000"/>
          </a:xfrm>
          <a:custGeom>
            <a:avLst/>
            <a:gdLst>
              <a:gd name="T0" fmla="*/ 7406 w 49"/>
              <a:gd name="T1" fmla="*/ 58050 h 64"/>
              <a:gd name="T2" fmla="*/ 14812 w 49"/>
              <a:gd name="T3" fmla="*/ 58050 h 64"/>
              <a:gd name="T4" fmla="*/ 14812 w 49"/>
              <a:gd name="T5" fmla="*/ 87819 h 64"/>
              <a:gd name="T6" fmla="*/ 14812 w 49"/>
              <a:gd name="T7" fmla="*/ 87819 h 64"/>
              <a:gd name="T8" fmla="*/ 14812 w 49"/>
              <a:gd name="T9" fmla="*/ 90796 h 64"/>
              <a:gd name="T10" fmla="*/ 16293 w 49"/>
              <a:gd name="T11" fmla="*/ 93773 h 64"/>
              <a:gd name="T12" fmla="*/ 17774 w 49"/>
              <a:gd name="T13" fmla="*/ 95261 h 64"/>
              <a:gd name="T14" fmla="*/ 22218 w 49"/>
              <a:gd name="T15" fmla="*/ 95261 h 64"/>
              <a:gd name="T16" fmla="*/ 50361 w 49"/>
              <a:gd name="T17" fmla="*/ 95261 h 64"/>
              <a:gd name="T18" fmla="*/ 50361 w 49"/>
              <a:gd name="T19" fmla="*/ 95261 h 64"/>
              <a:gd name="T20" fmla="*/ 54805 w 49"/>
              <a:gd name="T21" fmla="*/ 95261 h 64"/>
              <a:gd name="T22" fmla="*/ 56286 w 49"/>
              <a:gd name="T23" fmla="*/ 93773 h 64"/>
              <a:gd name="T24" fmla="*/ 57767 w 49"/>
              <a:gd name="T25" fmla="*/ 90796 h 64"/>
              <a:gd name="T26" fmla="*/ 57767 w 49"/>
              <a:gd name="T27" fmla="*/ 87819 h 64"/>
              <a:gd name="T28" fmla="*/ 57767 w 49"/>
              <a:gd name="T29" fmla="*/ 58050 h 64"/>
              <a:gd name="T30" fmla="*/ 65173 w 49"/>
              <a:gd name="T31" fmla="*/ 58050 h 64"/>
              <a:gd name="T32" fmla="*/ 65173 w 49"/>
              <a:gd name="T33" fmla="*/ 58050 h 64"/>
              <a:gd name="T34" fmla="*/ 69617 w 49"/>
              <a:gd name="T35" fmla="*/ 58050 h 64"/>
              <a:gd name="T36" fmla="*/ 71098 w 49"/>
              <a:gd name="T37" fmla="*/ 56561 h 64"/>
              <a:gd name="T38" fmla="*/ 72579 w 49"/>
              <a:gd name="T39" fmla="*/ 55073 h 64"/>
              <a:gd name="T40" fmla="*/ 72579 w 49"/>
              <a:gd name="T41" fmla="*/ 50607 h 64"/>
              <a:gd name="T42" fmla="*/ 72579 w 49"/>
              <a:gd name="T43" fmla="*/ 35723 h 64"/>
              <a:gd name="T44" fmla="*/ 72579 w 49"/>
              <a:gd name="T45" fmla="*/ 35723 h 64"/>
              <a:gd name="T46" fmla="*/ 72579 w 49"/>
              <a:gd name="T47" fmla="*/ 28281 h 64"/>
              <a:gd name="T48" fmla="*/ 69617 w 49"/>
              <a:gd name="T49" fmla="*/ 20838 h 64"/>
              <a:gd name="T50" fmla="*/ 66654 w 49"/>
              <a:gd name="T51" fmla="*/ 16373 h 64"/>
              <a:gd name="T52" fmla="*/ 62211 w 49"/>
              <a:gd name="T53" fmla="*/ 10419 h 64"/>
              <a:gd name="T54" fmla="*/ 56286 w 49"/>
              <a:gd name="T55" fmla="*/ 4465 h 64"/>
              <a:gd name="T56" fmla="*/ 50361 w 49"/>
              <a:gd name="T57" fmla="*/ 2977 h 64"/>
              <a:gd name="T58" fmla="*/ 42955 w 49"/>
              <a:gd name="T59" fmla="*/ 0 h 64"/>
              <a:gd name="T60" fmla="*/ 35549 w 49"/>
              <a:gd name="T61" fmla="*/ 0 h 64"/>
              <a:gd name="T62" fmla="*/ 35549 w 49"/>
              <a:gd name="T63" fmla="*/ 0 h 64"/>
              <a:gd name="T64" fmla="*/ 29624 w 49"/>
              <a:gd name="T65" fmla="*/ 0 h 64"/>
              <a:gd name="T66" fmla="*/ 22218 w 49"/>
              <a:gd name="T67" fmla="*/ 2977 h 64"/>
              <a:gd name="T68" fmla="*/ 16293 w 49"/>
              <a:gd name="T69" fmla="*/ 4465 h 64"/>
              <a:gd name="T70" fmla="*/ 10368 w 49"/>
              <a:gd name="T71" fmla="*/ 10419 h 64"/>
              <a:gd name="T72" fmla="*/ 5925 w 49"/>
              <a:gd name="T73" fmla="*/ 16373 h 64"/>
              <a:gd name="T74" fmla="*/ 2962 w 49"/>
              <a:gd name="T75" fmla="*/ 20838 h 64"/>
              <a:gd name="T76" fmla="*/ 0 w 49"/>
              <a:gd name="T77" fmla="*/ 28281 h 64"/>
              <a:gd name="T78" fmla="*/ 0 w 49"/>
              <a:gd name="T79" fmla="*/ 35723 h 64"/>
              <a:gd name="T80" fmla="*/ 0 w 49"/>
              <a:gd name="T81" fmla="*/ 50607 h 64"/>
              <a:gd name="T82" fmla="*/ 0 w 49"/>
              <a:gd name="T83" fmla="*/ 50607 h 64"/>
              <a:gd name="T84" fmla="*/ 0 w 49"/>
              <a:gd name="T85" fmla="*/ 55073 h 64"/>
              <a:gd name="T86" fmla="*/ 1481 w 49"/>
              <a:gd name="T87" fmla="*/ 56561 h 64"/>
              <a:gd name="T88" fmla="*/ 2962 w 49"/>
              <a:gd name="T89" fmla="*/ 58050 h 64"/>
              <a:gd name="T90" fmla="*/ 7406 w 49"/>
              <a:gd name="T91" fmla="*/ 58050 h 64"/>
              <a:gd name="T92" fmla="*/ 7406 w 49"/>
              <a:gd name="T93" fmla="*/ 580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4">
                <a:moveTo>
                  <a:pt x="5" y="39"/>
                </a:move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3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3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519">
            <a:extLst>
              <a:ext uri="{FF2B5EF4-FFF2-40B4-BE49-F238E27FC236}">
                <a16:creationId xmlns:a16="http://schemas.microsoft.com/office/drawing/2014/main" id="{4DA12786-7D3D-454F-9F8E-5A11EBB3A91A}"/>
              </a:ext>
            </a:extLst>
          </p:cNvPr>
          <p:cNvSpPr>
            <a:spLocks/>
          </p:cNvSpPr>
          <p:nvPr/>
        </p:nvSpPr>
        <p:spPr bwMode="auto">
          <a:xfrm>
            <a:off x="7175501" y="4713817"/>
            <a:ext cx="198967" cy="65616"/>
          </a:xfrm>
          <a:custGeom>
            <a:avLst/>
            <a:gdLst>
              <a:gd name="T0" fmla="*/ 120966 w 99"/>
              <a:gd name="T1" fmla="*/ 0 h 35"/>
              <a:gd name="T2" fmla="*/ 117942 w 99"/>
              <a:gd name="T3" fmla="*/ 14257 h 35"/>
              <a:gd name="T4" fmla="*/ 117942 w 99"/>
              <a:gd name="T5" fmla="*/ 14257 h 35"/>
              <a:gd name="T6" fmla="*/ 127015 w 99"/>
              <a:gd name="T7" fmla="*/ 17109 h 35"/>
              <a:gd name="T8" fmla="*/ 130039 w 99"/>
              <a:gd name="T9" fmla="*/ 18534 h 35"/>
              <a:gd name="T10" fmla="*/ 134575 w 99"/>
              <a:gd name="T11" fmla="*/ 22811 h 35"/>
              <a:gd name="T12" fmla="*/ 134575 w 99"/>
              <a:gd name="T13" fmla="*/ 22811 h 35"/>
              <a:gd name="T14" fmla="*/ 130039 w 99"/>
              <a:gd name="T15" fmla="*/ 25663 h 35"/>
              <a:gd name="T16" fmla="*/ 119454 w 99"/>
              <a:gd name="T17" fmla="*/ 31366 h 35"/>
              <a:gd name="T18" fmla="*/ 101309 w 99"/>
              <a:gd name="T19" fmla="*/ 34217 h 35"/>
              <a:gd name="T20" fmla="*/ 74092 w 99"/>
              <a:gd name="T21" fmla="*/ 37069 h 35"/>
              <a:gd name="T22" fmla="*/ 74092 w 99"/>
              <a:gd name="T23" fmla="*/ 37069 h 35"/>
              <a:gd name="T24" fmla="*/ 48387 w 99"/>
              <a:gd name="T25" fmla="*/ 34217 h 35"/>
              <a:gd name="T26" fmla="*/ 30242 w 99"/>
              <a:gd name="T27" fmla="*/ 31366 h 35"/>
              <a:gd name="T28" fmla="*/ 18145 w 99"/>
              <a:gd name="T29" fmla="*/ 25663 h 35"/>
              <a:gd name="T30" fmla="*/ 15121 w 99"/>
              <a:gd name="T31" fmla="*/ 22811 h 35"/>
              <a:gd name="T32" fmla="*/ 15121 w 99"/>
              <a:gd name="T33" fmla="*/ 22811 h 35"/>
              <a:gd name="T34" fmla="*/ 18145 w 99"/>
              <a:gd name="T35" fmla="*/ 18534 h 35"/>
              <a:gd name="T36" fmla="*/ 24193 w 99"/>
              <a:gd name="T37" fmla="*/ 15683 h 35"/>
              <a:gd name="T38" fmla="*/ 33266 w 99"/>
              <a:gd name="T39" fmla="*/ 14257 h 35"/>
              <a:gd name="T40" fmla="*/ 28730 w 99"/>
              <a:gd name="T41" fmla="*/ 0 h 35"/>
              <a:gd name="T42" fmla="*/ 28730 w 99"/>
              <a:gd name="T43" fmla="*/ 0 h 35"/>
              <a:gd name="T44" fmla="*/ 15121 w 99"/>
              <a:gd name="T45" fmla="*/ 4277 h 35"/>
              <a:gd name="T46" fmla="*/ 6048 w 99"/>
              <a:gd name="T47" fmla="*/ 9980 h 35"/>
              <a:gd name="T48" fmla="*/ 1512 w 99"/>
              <a:gd name="T49" fmla="*/ 17109 h 35"/>
              <a:gd name="T50" fmla="*/ 0 w 99"/>
              <a:gd name="T51" fmla="*/ 22811 h 35"/>
              <a:gd name="T52" fmla="*/ 0 w 99"/>
              <a:gd name="T53" fmla="*/ 22811 h 35"/>
              <a:gd name="T54" fmla="*/ 1512 w 99"/>
              <a:gd name="T55" fmla="*/ 29940 h 35"/>
              <a:gd name="T56" fmla="*/ 7560 w 99"/>
              <a:gd name="T57" fmla="*/ 34217 h 35"/>
              <a:gd name="T58" fmla="*/ 15121 w 99"/>
              <a:gd name="T59" fmla="*/ 39920 h 35"/>
              <a:gd name="T60" fmla="*/ 24193 w 99"/>
              <a:gd name="T61" fmla="*/ 44197 h 35"/>
              <a:gd name="T62" fmla="*/ 36290 w 99"/>
              <a:gd name="T63" fmla="*/ 47049 h 35"/>
              <a:gd name="T64" fmla="*/ 48387 w 99"/>
              <a:gd name="T65" fmla="*/ 48474 h 35"/>
              <a:gd name="T66" fmla="*/ 74092 w 99"/>
              <a:gd name="T67" fmla="*/ 49900 h 35"/>
              <a:gd name="T68" fmla="*/ 74092 w 99"/>
              <a:gd name="T69" fmla="*/ 49900 h 35"/>
              <a:gd name="T70" fmla="*/ 101309 w 99"/>
              <a:gd name="T71" fmla="*/ 48474 h 35"/>
              <a:gd name="T72" fmla="*/ 113406 w 99"/>
              <a:gd name="T73" fmla="*/ 47049 h 35"/>
              <a:gd name="T74" fmla="*/ 125503 w 99"/>
              <a:gd name="T75" fmla="*/ 44197 h 35"/>
              <a:gd name="T76" fmla="*/ 134575 w 99"/>
              <a:gd name="T77" fmla="*/ 39920 h 35"/>
              <a:gd name="T78" fmla="*/ 142136 w 99"/>
              <a:gd name="T79" fmla="*/ 34217 h 35"/>
              <a:gd name="T80" fmla="*/ 148184 w 99"/>
              <a:gd name="T81" fmla="*/ 29940 h 35"/>
              <a:gd name="T82" fmla="*/ 149696 w 99"/>
              <a:gd name="T83" fmla="*/ 22811 h 35"/>
              <a:gd name="T84" fmla="*/ 149696 w 99"/>
              <a:gd name="T85" fmla="*/ 22811 h 35"/>
              <a:gd name="T86" fmla="*/ 148184 w 99"/>
              <a:gd name="T87" fmla="*/ 17109 h 35"/>
              <a:gd name="T88" fmla="*/ 143648 w 99"/>
              <a:gd name="T89" fmla="*/ 11406 h 35"/>
              <a:gd name="T90" fmla="*/ 136087 w 99"/>
              <a:gd name="T91" fmla="*/ 4277 h 35"/>
              <a:gd name="T92" fmla="*/ 120966 w 99"/>
              <a:gd name="T93" fmla="*/ 0 h 35"/>
              <a:gd name="T94" fmla="*/ 120966 w 99"/>
              <a:gd name="T95" fmla="*/ 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5">
                <a:moveTo>
                  <a:pt x="80" y="0"/>
                </a:moveTo>
                <a:lnTo>
                  <a:pt x="78" y="10"/>
                </a:lnTo>
                <a:lnTo>
                  <a:pt x="84" y="12"/>
                </a:lnTo>
                <a:lnTo>
                  <a:pt x="86" y="13"/>
                </a:lnTo>
                <a:lnTo>
                  <a:pt x="89" y="16"/>
                </a:lnTo>
                <a:lnTo>
                  <a:pt x="86" y="18"/>
                </a:lnTo>
                <a:lnTo>
                  <a:pt x="79" y="22"/>
                </a:lnTo>
                <a:lnTo>
                  <a:pt x="67" y="24"/>
                </a:lnTo>
                <a:lnTo>
                  <a:pt x="49" y="26"/>
                </a:lnTo>
                <a:lnTo>
                  <a:pt x="32" y="24"/>
                </a:lnTo>
                <a:lnTo>
                  <a:pt x="20" y="22"/>
                </a:lnTo>
                <a:lnTo>
                  <a:pt x="12" y="18"/>
                </a:lnTo>
                <a:lnTo>
                  <a:pt x="10" y="16"/>
                </a:lnTo>
                <a:lnTo>
                  <a:pt x="12" y="13"/>
                </a:lnTo>
                <a:lnTo>
                  <a:pt x="16" y="11"/>
                </a:lnTo>
                <a:lnTo>
                  <a:pt x="22" y="10"/>
                </a:lnTo>
                <a:lnTo>
                  <a:pt x="19" y="0"/>
                </a:lnTo>
                <a:lnTo>
                  <a:pt x="10" y="3"/>
                </a:lnTo>
                <a:lnTo>
                  <a:pt x="4" y="7"/>
                </a:lnTo>
                <a:lnTo>
                  <a:pt x="1" y="12"/>
                </a:lnTo>
                <a:lnTo>
                  <a:pt x="0" y="16"/>
                </a:lnTo>
                <a:lnTo>
                  <a:pt x="1" y="21"/>
                </a:lnTo>
                <a:lnTo>
                  <a:pt x="5" y="24"/>
                </a:lnTo>
                <a:lnTo>
                  <a:pt x="10" y="28"/>
                </a:lnTo>
                <a:lnTo>
                  <a:pt x="16" y="31"/>
                </a:lnTo>
                <a:lnTo>
                  <a:pt x="24" y="33"/>
                </a:lnTo>
                <a:lnTo>
                  <a:pt x="32" y="34"/>
                </a:lnTo>
                <a:lnTo>
                  <a:pt x="49" y="35"/>
                </a:lnTo>
                <a:lnTo>
                  <a:pt x="67" y="34"/>
                </a:lnTo>
                <a:lnTo>
                  <a:pt x="75" y="33"/>
                </a:lnTo>
                <a:lnTo>
                  <a:pt x="83" y="31"/>
                </a:lnTo>
                <a:lnTo>
                  <a:pt x="89" y="28"/>
                </a:lnTo>
                <a:lnTo>
                  <a:pt x="94" y="24"/>
                </a:lnTo>
                <a:lnTo>
                  <a:pt x="98" y="21"/>
                </a:lnTo>
                <a:lnTo>
                  <a:pt x="99" y="16"/>
                </a:lnTo>
                <a:lnTo>
                  <a:pt x="98" y="12"/>
                </a:lnTo>
                <a:lnTo>
                  <a:pt x="95" y="8"/>
                </a:lnTo>
                <a:lnTo>
                  <a:pt x="90" y="3"/>
                </a:lnTo>
                <a:lnTo>
                  <a:pt x="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36" name="Group 660">
            <a:extLst>
              <a:ext uri="{FF2B5EF4-FFF2-40B4-BE49-F238E27FC236}">
                <a16:creationId xmlns:a16="http://schemas.microsoft.com/office/drawing/2014/main" id="{D652C799-A402-44CF-9B1E-FE67986A5805}"/>
              </a:ext>
            </a:extLst>
          </p:cNvPr>
          <p:cNvGrpSpPr>
            <a:grpSpLocks/>
          </p:cNvGrpSpPr>
          <p:nvPr/>
        </p:nvGrpSpPr>
        <p:grpSpPr bwMode="auto">
          <a:xfrm>
            <a:off x="6697134" y="4555067"/>
            <a:ext cx="201084" cy="201084"/>
            <a:chOff x="6697629" y="4556084"/>
            <a:chExt cx="199595" cy="199595"/>
          </a:xfrm>
        </p:grpSpPr>
        <p:sp>
          <p:nvSpPr>
            <p:cNvPr id="237" name="Freeform 520">
              <a:extLst>
                <a:ext uri="{FF2B5EF4-FFF2-40B4-BE49-F238E27FC236}">
                  <a16:creationId xmlns:a16="http://schemas.microsoft.com/office/drawing/2014/main" id="{F90D211B-B01B-4CDC-9E42-B95E54BE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305" y="4586329"/>
              <a:ext cx="30243" cy="30243"/>
            </a:xfrm>
            <a:custGeom>
              <a:avLst/>
              <a:gdLst>
                <a:gd name="T0" fmla="*/ 16130 w 15"/>
                <a:gd name="T1" fmla="*/ 30243 h 15"/>
                <a:gd name="T2" fmla="*/ 16130 w 15"/>
                <a:gd name="T3" fmla="*/ 30243 h 15"/>
                <a:gd name="T4" fmla="*/ 20162 w 15"/>
                <a:gd name="T5" fmla="*/ 30243 h 15"/>
                <a:gd name="T6" fmla="*/ 26211 w 15"/>
                <a:gd name="T7" fmla="*/ 26211 h 15"/>
                <a:gd name="T8" fmla="*/ 30243 w 15"/>
                <a:gd name="T9" fmla="*/ 20162 h 15"/>
                <a:gd name="T10" fmla="*/ 30243 w 15"/>
                <a:gd name="T11" fmla="*/ 16130 h 15"/>
                <a:gd name="T12" fmla="*/ 30243 w 15"/>
                <a:gd name="T13" fmla="*/ 16130 h 15"/>
                <a:gd name="T14" fmla="*/ 30243 w 15"/>
                <a:gd name="T15" fmla="*/ 10081 h 15"/>
                <a:gd name="T16" fmla="*/ 26211 w 15"/>
                <a:gd name="T17" fmla="*/ 6049 h 15"/>
                <a:gd name="T18" fmla="*/ 20162 w 15"/>
                <a:gd name="T19" fmla="*/ 0 h 15"/>
                <a:gd name="T20" fmla="*/ 16130 w 15"/>
                <a:gd name="T21" fmla="*/ 0 h 15"/>
                <a:gd name="T22" fmla="*/ 16130 w 15"/>
                <a:gd name="T23" fmla="*/ 0 h 15"/>
                <a:gd name="T24" fmla="*/ 10081 w 15"/>
                <a:gd name="T25" fmla="*/ 0 h 15"/>
                <a:gd name="T26" fmla="*/ 6049 w 15"/>
                <a:gd name="T27" fmla="*/ 6049 h 15"/>
                <a:gd name="T28" fmla="*/ 0 w 15"/>
                <a:gd name="T29" fmla="*/ 10081 h 15"/>
                <a:gd name="T30" fmla="*/ 0 w 15"/>
                <a:gd name="T31" fmla="*/ 16130 h 15"/>
                <a:gd name="T32" fmla="*/ 0 w 15"/>
                <a:gd name="T33" fmla="*/ 16130 h 15"/>
                <a:gd name="T34" fmla="*/ 0 w 15"/>
                <a:gd name="T35" fmla="*/ 20162 h 15"/>
                <a:gd name="T36" fmla="*/ 6049 w 15"/>
                <a:gd name="T37" fmla="*/ 26211 h 15"/>
                <a:gd name="T38" fmla="*/ 10081 w 15"/>
                <a:gd name="T39" fmla="*/ 30243 h 15"/>
                <a:gd name="T40" fmla="*/ 16130 w 15"/>
                <a:gd name="T41" fmla="*/ 30243 h 15"/>
                <a:gd name="T42" fmla="*/ 16130 w 15"/>
                <a:gd name="T43" fmla="*/ 30243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lnTo>
                    <a:pt x="8" y="15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521">
              <a:extLst>
                <a:ext uri="{FF2B5EF4-FFF2-40B4-BE49-F238E27FC236}">
                  <a16:creationId xmlns:a16="http://schemas.microsoft.com/office/drawing/2014/main" id="{422E4937-AFC4-4937-82F9-7743DC5B1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29" y="4556084"/>
              <a:ext cx="199595" cy="199595"/>
            </a:xfrm>
            <a:custGeom>
              <a:avLst/>
              <a:gdLst>
                <a:gd name="T0" fmla="*/ 175402 w 99"/>
                <a:gd name="T1" fmla="*/ 120967 h 99"/>
                <a:gd name="T2" fmla="*/ 171369 w 99"/>
                <a:gd name="T3" fmla="*/ 116934 h 99"/>
                <a:gd name="T4" fmla="*/ 163305 w 99"/>
                <a:gd name="T5" fmla="*/ 108870 h 99"/>
                <a:gd name="T6" fmla="*/ 133063 w 99"/>
                <a:gd name="T7" fmla="*/ 108870 h 99"/>
                <a:gd name="T8" fmla="*/ 145160 w 99"/>
                <a:gd name="T9" fmla="*/ 74596 h 99"/>
                <a:gd name="T10" fmla="*/ 149192 w 99"/>
                <a:gd name="T11" fmla="*/ 50403 h 99"/>
                <a:gd name="T12" fmla="*/ 149192 w 99"/>
                <a:gd name="T13" fmla="*/ 40322 h 99"/>
                <a:gd name="T14" fmla="*/ 143144 w 99"/>
                <a:gd name="T15" fmla="*/ 22177 h 99"/>
                <a:gd name="T16" fmla="*/ 127015 w 99"/>
                <a:gd name="T17" fmla="*/ 8064 h 99"/>
                <a:gd name="T18" fmla="*/ 110886 w 99"/>
                <a:gd name="T19" fmla="*/ 0 h 99"/>
                <a:gd name="T20" fmla="*/ 100806 w 99"/>
                <a:gd name="T21" fmla="*/ 0 h 99"/>
                <a:gd name="T22" fmla="*/ 80644 w 99"/>
                <a:gd name="T23" fmla="*/ 6048 h 99"/>
                <a:gd name="T24" fmla="*/ 64516 w 99"/>
                <a:gd name="T25" fmla="*/ 14113 h 99"/>
                <a:gd name="T26" fmla="*/ 54435 w 99"/>
                <a:gd name="T27" fmla="*/ 30242 h 99"/>
                <a:gd name="T28" fmla="*/ 50403 w 99"/>
                <a:gd name="T29" fmla="*/ 50403 h 99"/>
                <a:gd name="T30" fmla="*/ 52419 w 99"/>
                <a:gd name="T31" fmla="*/ 60483 h 99"/>
                <a:gd name="T32" fmla="*/ 68548 w 99"/>
                <a:gd name="T33" fmla="*/ 108870 h 99"/>
                <a:gd name="T34" fmla="*/ 46371 w 99"/>
                <a:gd name="T35" fmla="*/ 108870 h 99"/>
                <a:gd name="T36" fmla="*/ 32258 w 99"/>
                <a:gd name="T37" fmla="*/ 114918 h 99"/>
                <a:gd name="T38" fmla="*/ 26209 w 99"/>
                <a:gd name="T39" fmla="*/ 120967 h 99"/>
                <a:gd name="T40" fmla="*/ 0 w 99"/>
                <a:gd name="T41" fmla="*/ 171369 h 99"/>
                <a:gd name="T42" fmla="*/ 6048 w 99"/>
                <a:gd name="T43" fmla="*/ 191531 h 99"/>
                <a:gd name="T44" fmla="*/ 10081 w 99"/>
                <a:gd name="T45" fmla="*/ 195563 h 99"/>
                <a:gd name="T46" fmla="*/ 179434 w 99"/>
                <a:gd name="T47" fmla="*/ 199595 h 99"/>
                <a:gd name="T48" fmla="*/ 189514 w 99"/>
                <a:gd name="T49" fmla="*/ 195563 h 99"/>
                <a:gd name="T50" fmla="*/ 195563 w 99"/>
                <a:gd name="T51" fmla="*/ 191531 h 99"/>
                <a:gd name="T52" fmla="*/ 199595 w 99"/>
                <a:gd name="T53" fmla="*/ 171369 h 99"/>
                <a:gd name="T54" fmla="*/ 100806 w 99"/>
                <a:gd name="T55" fmla="*/ 20161 h 99"/>
                <a:gd name="T56" fmla="*/ 112902 w 99"/>
                <a:gd name="T57" fmla="*/ 22177 h 99"/>
                <a:gd name="T58" fmla="*/ 127015 w 99"/>
                <a:gd name="T59" fmla="*/ 38306 h 99"/>
                <a:gd name="T60" fmla="*/ 129031 w 99"/>
                <a:gd name="T61" fmla="*/ 50403 h 99"/>
                <a:gd name="T62" fmla="*/ 116934 w 99"/>
                <a:gd name="T63" fmla="*/ 94757 h 99"/>
                <a:gd name="T64" fmla="*/ 100806 w 99"/>
                <a:gd name="T65" fmla="*/ 139112 h 99"/>
                <a:gd name="T66" fmla="*/ 74596 w 99"/>
                <a:gd name="T67" fmla="*/ 66532 h 99"/>
                <a:gd name="T68" fmla="*/ 70564 w 99"/>
                <a:gd name="T69" fmla="*/ 50403 h 99"/>
                <a:gd name="T70" fmla="*/ 80644 w 99"/>
                <a:gd name="T71" fmla="*/ 30242 h 99"/>
                <a:gd name="T72" fmla="*/ 100806 w 99"/>
                <a:gd name="T73" fmla="*/ 20161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" h="99">
                  <a:moveTo>
                    <a:pt x="99" y="85"/>
                  </a:moveTo>
                  <a:lnTo>
                    <a:pt x="87" y="60"/>
                  </a:lnTo>
                  <a:lnTo>
                    <a:pt x="85" y="58"/>
                  </a:lnTo>
                  <a:lnTo>
                    <a:pt x="83" y="57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66" y="54"/>
                  </a:lnTo>
                  <a:lnTo>
                    <a:pt x="72" y="37"/>
                  </a:lnTo>
                  <a:lnTo>
                    <a:pt x="73" y="30"/>
                  </a:lnTo>
                  <a:lnTo>
                    <a:pt x="74" y="25"/>
                  </a:lnTo>
                  <a:lnTo>
                    <a:pt x="74" y="20"/>
                  </a:lnTo>
                  <a:lnTo>
                    <a:pt x="72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6" y="30"/>
                  </a:lnTo>
                  <a:lnTo>
                    <a:pt x="27" y="37"/>
                  </a:lnTo>
                  <a:lnTo>
                    <a:pt x="34" y="54"/>
                  </a:lnTo>
                  <a:lnTo>
                    <a:pt x="23" y="54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3" y="95"/>
                  </a:lnTo>
                  <a:lnTo>
                    <a:pt x="5" y="97"/>
                  </a:lnTo>
                  <a:lnTo>
                    <a:pt x="10" y="99"/>
                  </a:lnTo>
                  <a:lnTo>
                    <a:pt x="89" y="99"/>
                  </a:lnTo>
                  <a:lnTo>
                    <a:pt x="94" y="97"/>
                  </a:lnTo>
                  <a:lnTo>
                    <a:pt x="97" y="95"/>
                  </a:lnTo>
                  <a:lnTo>
                    <a:pt x="99" y="90"/>
                  </a:lnTo>
                  <a:lnTo>
                    <a:pt x="99" y="85"/>
                  </a:lnTo>
                  <a:close/>
                  <a:moveTo>
                    <a:pt x="50" y="10"/>
                  </a:moveTo>
                  <a:lnTo>
                    <a:pt x="50" y="10"/>
                  </a:lnTo>
                  <a:lnTo>
                    <a:pt x="56" y="11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2" y="33"/>
                  </a:lnTo>
                  <a:lnTo>
                    <a:pt x="58" y="47"/>
                  </a:lnTo>
                  <a:lnTo>
                    <a:pt x="50" y="69"/>
                  </a:lnTo>
                  <a:lnTo>
                    <a:pt x="41" y="47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6" y="19"/>
                  </a:lnTo>
                  <a:lnTo>
                    <a:pt x="40" y="15"/>
                  </a:lnTo>
                  <a:lnTo>
                    <a:pt x="44" y="11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39" name="Freeform 522">
            <a:extLst>
              <a:ext uri="{FF2B5EF4-FFF2-40B4-BE49-F238E27FC236}">
                <a16:creationId xmlns:a16="http://schemas.microsoft.com/office/drawing/2014/main" id="{ECE01545-9A5A-4453-9E51-5EA3B6E7193D}"/>
              </a:ext>
            </a:extLst>
          </p:cNvPr>
          <p:cNvSpPr>
            <a:spLocks noEditPoints="1"/>
          </p:cNvSpPr>
          <p:nvPr/>
        </p:nvSpPr>
        <p:spPr bwMode="auto">
          <a:xfrm>
            <a:off x="10538885" y="4561417"/>
            <a:ext cx="156633" cy="201083"/>
          </a:xfrm>
          <a:custGeom>
            <a:avLst/>
            <a:gdLst>
              <a:gd name="T0" fmla="*/ 58971 w 78"/>
              <a:gd name="T1" fmla="*/ 0 h 99"/>
              <a:gd name="T2" fmla="*/ 58971 w 78"/>
              <a:gd name="T3" fmla="*/ 0 h 99"/>
              <a:gd name="T4" fmla="*/ 48386 w 78"/>
              <a:gd name="T5" fmla="*/ 1512 h 99"/>
              <a:gd name="T6" fmla="*/ 36290 w 78"/>
              <a:gd name="T7" fmla="*/ 6048 h 99"/>
              <a:gd name="T8" fmla="*/ 25705 w 78"/>
              <a:gd name="T9" fmla="*/ 9072 h 99"/>
              <a:gd name="T10" fmla="*/ 16633 w 78"/>
              <a:gd name="T11" fmla="*/ 16633 h 99"/>
              <a:gd name="T12" fmla="*/ 9072 w 78"/>
              <a:gd name="T13" fmla="*/ 25705 h 99"/>
              <a:gd name="T14" fmla="*/ 4536 w 78"/>
              <a:gd name="T15" fmla="*/ 37802 h 99"/>
              <a:gd name="T16" fmla="*/ 1512 w 78"/>
              <a:gd name="T17" fmla="*/ 48387 h 99"/>
              <a:gd name="T18" fmla="*/ 0 w 78"/>
              <a:gd name="T19" fmla="*/ 58971 h 99"/>
              <a:gd name="T20" fmla="*/ 0 w 78"/>
              <a:gd name="T21" fmla="*/ 58971 h 99"/>
              <a:gd name="T22" fmla="*/ 0 w 78"/>
              <a:gd name="T23" fmla="*/ 65019 h 99"/>
              <a:gd name="T24" fmla="*/ 1512 w 78"/>
              <a:gd name="T25" fmla="*/ 72580 h 99"/>
              <a:gd name="T26" fmla="*/ 9072 w 78"/>
              <a:gd name="T27" fmla="*/ 87701 h 99"/>
              <a:gd name="T28" fmla="*/ 18145 w 78"/>
              <a:gd name="T29" fmla="*/ 102821 h 99"/>
              <a:gd name="T30" fmla="*/ 28729 w 78"/>
              <a:gd name="T31" fmla="*/ 117942 h 99"/>
              <a:gd name="T32" fmla="*/ 49898 w 78"/>
              <a:gd name="T33" fmla="*/ 139111 h 99"/>
              <a:gd name="T34" fmla="*/ 58971 w 78"/>
              <a:gd name="T35" fmla="*/ 149696 h 99"/>
              <a:gd name="T36" fmla="*/ 58971 w 78"/>
              <a:gd name="T37" fmla="*/ 149696 h 99"/>
              <a:gd name="T38" fmla="*/ 68043 w 78"/>
              <a:gd name="T39" fmla="*/ 139111 h 99"/>
              <a:gd name="T40" fmla="*/ 89212 w 78"/>
              <a:gd name="T41" fmla="*/ 117942 h 99"/>
              <a:gd name="T42" fmla="*/ 99796 w 78"/>
              <a:gd name="T43" fmla="*/ 102821 h 99"/>
              <a:gd name="T44" fmla="*/ 108869 w 78"/>
              <a:gd name="T45" fmla="*/ 87701 h 99"/>
              <a:gd name="T46" fmla="*/ 116429 w 78"/>
              <a:gd name="T47" fmla="*/ 72580 h 99"/>
              <a:gd name="T48" fmla="*/ 117941 w 78"/>
              <a:gd name="T49" fmla="*/ 65019 h 99"/>
              <a:gd name="T50" fmla="*/ 117941 w 78"/>
              <a:gd name="T51" fmla="*/ 58971 h 99"/>
              <a:gd name="T52" fmla="*/ 117941 w 78"/>
              <a:gd name="T53" fmla="*/ 58971 h 99"/>
              <a:gd name="T54" fmla="*/ 116429 w 78"/>
              <a:gd name="T55" fmla="*/ 48387 h 99"/>
              <a:gd name="T56" fmla="*/ 113405 w 78"/>
              <a:gd name="T57" fmla="*/ 37802 h 99"/>
              <a:gd name="T58" fmla="*/ 108869 w 78"/>
              <a:gd name="T59" fmla="*/ 25705 h 99"/>
              <a:gd name="T60" fmla="*/ 101308 w 78"/>
              <a:gd name="T61" fmla="*/ 16633 h 99"/>
              <a:gd name="T62" fmla="*/ 92236 w 78"/>
              <a:gd name="T63" fmla="*/ 9072 h 99"/>
              <a:gd name="T64" fmla="*/ 81651 w 78"/>
              <a:gd name="T65" fmla="*/ 6048 h 99"/>
              <a:gd name="T66" fmla="*/ 69555 w 78"/>
              <a:gd name="T67" fmla="*/ 1512 h 99"/>
              <a:gd name="T68" fmla="*/ 58971 w 78"/>
              <a:gd name="T69" fmla="*/ 0 h 99"/>
              <a:gd name="T70" fmla="*/ 58971 w 78"/>
              <a:gd name="T71" fmla="*/ 0 h 99"/>
              <a:gd name="T72" fmla="*/ 55946 w 78"/>
              <a:gd name="T73" fmla="*/ 96773 h 99"/>
              <a:gd name="T74" fmla="*/ 24193 w 78"/>
              <a:gd name="T75" fmla="*/ 65019 h 99"/>
              <a:gd name="T76" fmla="*/ 34777 w 78"/>
              <a:gd name="T77" fmla="*/ 54435 h 99"/>
              <a:gd name="T78" fmla="*/ 55946 w 78"/>
              <a:gd name="T79" fmla="*/ 74092 h 99"/>
              <a:gd name="T80" fmla="*/ 90724 w 78"/>
              <a:gd name="T81" fmla="*/ 39314 h 99"/>
              <a:gd name="T82" fmla="*/ 101308 w 78"/>
              <a:gd name="T83" fmla="*/ 49899 h 99"/>
              <a:gd name="T84" fmla="*/ 55946 w 78"/>
              <a:gd name="T85" fmla="*/ 96773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2" y="58"/>
                </a:lnTo>
                <a:lnTo>
                  <a:pt x="77" y="48"/>
                </a:lnTo>
                <a:lnTo>
                  <a:pt x="78" y="43"/>
                </a:lnTo>
                <a:lnTo>
                  <a:pt x="78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7" y="11"/>
                </a:lnTo>
                <a:lnTo>
                  <a:pt x="61" y="6"/>
                </a:lnTo>
                <a:lnTo>
                  <a:pt x="54" y="4"/>
                </a:lnTo>
                <a:lnTo>
                  <a:pt x="46" y="1"/>
                </a:lnTo>
                <a:lnTo>
                  <a:pt x="39" y="0"/>
                </a:lnTo>
                <a:close/>
                <a:moveTo>
                  <a:pt x="37" y="64"/>
                </a:moveTo>
                <a:lnTo>
                  <a:pt x="16" y="43"/>
                </a:lnTo>
                <a:lnTo>
                  <a:pt x="23" y="36"/>
                </a:lnTo>
                <a:lnTo>
                  <a:pt x="37" y="49"/>
                </a:lnTo>
                <a:lnTo>
                  <a:pt x="60" y="26"/>
                </a:lnTo>
                <a:lnTo>
                  <a:pt x="67" y="33"/>
                </a:lnTo>
                <a:lnTo>
                  <a:pt x="3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523">
            <a:extLst>
              <a:ext uri="{FF2B5EF4-FFF2-40B4-BE49-F238E27FC236}">
                <a16:creationId xmlns:a16="http://schemas.microsoft.com/office/drawing/2014/main" id="{06955D0C-65B5-466C-B2BD-C3BFAC5B3B07}"/>
              </a:ext>
            </a:extLst>
          </p:cNvPr>
          <p:cNvSpPr>
            <a:spLocks noEditPoints="1"/>
          </p:cNvSpPr>
          <p:nvPr/>
        </p:nvSpPr>
        <p:spPr bwMode="auto">
          <a:xfrm>
            <a:off x="9582151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60464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18604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0464 w 79"/>
              <a:gd name="T35" fmla="*/ 149696 h 99"/>
              <a:gd name="T36" fmla="*/ 60464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0464 w 79"/>
              <a:gd name="T69" fmla="*/ 0 h 99"/>
              <a:gd name="T70" fmla="*/ 60464 w 79"/>
              <a:gd name="T71" fmla="*/ 0 h 99"/>
              <a:gd name="T72" fmla="*/ 93022 w 79"/>
              <a:gd name="T73" fmla="*/ 80140 h 99"/>
              <a:gd name="T74" fmla="*/ 82169 w 79"/>
              <a:gd name="T75" fmla="*/ 90725 h 99"/>
              <a:gd name="T76" fmla="*/ 60464 w 79"/>
              <a:gd name="T77" fmla="*/ 71068 h 99"/>
              <a:gd name="T78" fmla="*/ 40310 w 79"/>
              <a:gd name="T79" fmla="*/ 90725 h 99"/>
              <a:gd name="T80" fmla="*/ 27907 w 79"/>
              <a:gd name="T81" fmla="*/ 80140 h 99"/>
              <a:gd name="T82" fmla="*/ 49612 w 79"/>
              <a:gd name="T83" fmla="*/ 58971 h 99"/>
              <a:gd name="T84" fmla="*/ 27907 w 79"/>
              <a:gd name="T85" fmla="*/ 39314 h 99"/>
              <a:gd name="T86" fmla="*/ 40310 w 79"/>
              <a:gd name="T87" fmla="*/ 27217 h 99"/>
              <a:gd name="T88" fmla="*/ 60464 w 79"/>
              <a:gd name="T89" fmla="*/ 48387 h 99"/>
              <a:gd name="T90" fmla="*/ 82169 w 79"/>
              <a:gd name="T91" fmla="*/ 27217 h 99"/>
              <a:gd name="T92" fmla="*/ 93022 w 79"/>
              <a:gd name="T93" fmla="*/ 39314 h 99"/>
              <a:gd name="T94" fmla="*/ 72867 w 79"/>
              <a:gd name="T95" fmla="*/ 58971 h 99"/>
              <a:gd name="T96" fmla="*/ 93022 w 79"/>
              <a:gd name="T97" fmla="*/ 80140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20" y="78"/>
                </a:lnTo>
                <a:lnTo>
                  <a:pt x="33" y="92"/>
                </a:lnTo>
                <a:lnTo>
                  <a:pt x="39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60" y="53"/>
                </a:moveTo>
                <a:lnTo>
                  <a:pt x="53" y="60"/>
                </a:lnTo>
                <a:lnTo>
                  <a:pt x="39" y="47"/>
                </a:lnTo>
                <a:lnTo>
                  <a:pt x="26" y="60"/>
                </a:lnTo>
                <a:lnTo>
                  <a:pt x="18" y="53"/>
                </a:lnTo>
                <a:lnTo>
                  <a:pt x="32" y="39"/>
                </a:lnTo>
                <a:lnTo>
                  <a:pt x="18" y="26"/>
                </a:lnTo>
                <a:lnTo>
                  <a:pt x="26" y="18"/>
                </a:lnTo>
                <a:lnTo>
                  <a:pt x="39" y="32"/>
                </a:lnTo>
                <a:lnTo>
                  <a:pt x="53" y="18"/>
                </a:lnTo>
                <a:lnTo>
                  <a:pt x="60" y="26"/>
                </a:lnTo>
                <a:lnTo>
                  <a:pt x="47" y="39"/>
                </a:lnTo>
                <a:lnTo>
                  <a:pt x="6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524">
            <a:extLst>
              <a:ext uri="{FF2B5EF4-FFF2-40B4-BE49-F238E27FC236}">
                <a16:creationId xmlns:a16="http://schemas.microsoft.com/office/drawing/2014/main" id="{19AAFAC8-D108-4263-865C-140744969AC6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5065185"/>
            <a:ext cx="201084" cy="173567"/>
          </a:xfrm>
          <a:custGeom>
            <a:avLst/>
            <a:gdLst>
              <a:gd name="T0" fmla="*/ 148184 w 99"/>
              <a:gd name="T1" fmla="*/ 67270 h 88"/>
              <a:gd name="T2" fmla="*/ 134575 w 99"/>
              <a:gd name="T3" fmla="*/ 55311 h 88"/>
              <a:gd name="T4" fmla="*/ 134575 w 99"/>
              <a:gd name="T5" fmla="*/ 20928 h 88"/>
              <a:gd name="T6" fmla="*/ 111894 w 99"/>
              <a:gd name="T7" fmla="*/ 20928 h 88"/>
              <a:gd name="T8" fmla="*/ 111894 w 99"/>
              <a:gd name="T9" fmla="*/ 32888 h 88"/>
              <a:gd name="T10" fmla="*/ 80140 w 99"/>
              <a:gd name="T11" fmla="*/ 1495 h 88"/>
              <a:gd name="T12" fmla="*/ 80140 w 99"/>
              <a:gd name="T13" fmla="*/ 1495 h 88"/>
              <a:gd name="T14" fmla="*/ 78628 w 99"/>
              <a:gd name="T15" fmla="*/ 0 h 88"/>
              <a:gd name="T16" fmla="*/ 75604 w 99"/>
              <a:gd name="T17" fmla="*/ 0 h 88"/>
              <a:gd name="T18" fmla="*/ 71068 w 99"/>
              <a:gd name="T19" fmla="*/ 0 h 88"/>
              <a:gd name="T20" fmla="*/ 69556 w 99"/>
              <a:gd name="T21" fmla="*/ 1495 h 88"/>
              <a:gd name="T22" fmla="*/ 3024 w 99"/>
              <a:gd name="T23" fmla="*/ 67270 h 88"/>
              <a:gd name="T24" fmla="*/ 3024 w 99"/>
              <a:gd name="T25" fmla="*/ 67270 h 88"/>
              <a:gd name="T26" fmla="*/ 0 w 99"/>
              <a:gd name="T27" fmla="*/ 71755 h 88"/>
              <a:gd name="T28" fmla="*/ 0 w 99"/>
              <a:gd name="T29" fmla="*/ 76239 h 88"/>
              <a:gd name="T30" fmla="*/ 0 w 99"/>
              <a:gd name="T31" fmla="*/ 76239 h 88"/>
              <a:gd name="T32" fmla="*/ 4536 w 99"/>
              <a:gd name="T33" fmla="*/ 79229 h 88"/>
              <a:gd name="T34" fmla="*/ 7560 w 99"/>
              <a:gd name="T35" fmla="*/ 80724 h 88"/>
              <a:gd name="T36" fmla="*/ 15121 w 99"/>
              <a:gd name="T37" fmla="*/ 80724 h 88"/>
              <a:gd name="T38" fmla="*/ 15121 w 99"/>
              <a:gd name="T39" fmla="*/ 131550 h 88"/>
              <a:gd name="T40" fmla="*/ 37802 w 99"/>
              <a:gd name="T41" fmla="*/ 131550 h 88"/>
              <a:gd name="T42" fmla="*/ 37802 w 99"/>
              <a:gd name="T43" fmla="*/ 95673 h 88"/>
              <a:gd name="T44" fmla="*/ 60483 w 99"/>
              <a:gd name="T45" fmla="*/ 95673 h 88"/>
              <a:gd name="T46" fmla="*/ 60483 w 99"/>
              <a:gd name="T47" fmla="*/ 131550 h 88"/>
              <a:gd name="T48" fmla="*/ 134575 w 99"/>
              <a:gd name="T49" fmla="*/ 131550 h 88"/>
              <a:gd name="T50" fmla="*/ 134575 w 99"/>
              <a:gd name="T51" fmla="*/ 80724 h 88"/>
              <a:gd name="T52" fmla="*/ 142136 w 99"/>
              <a:gd name="T53" fmla="*/ 80724 h 88"/>
              <a:gd name="T54" fmla="*/ 142136 w 99"/>
              <a:gd name="T55" fmla="*/ 80724 h 88"/>
              <a:gd name="T56" fmla="*/ 146672 w 99"/>
              <a:gd name="T57" fmla="*/ 79229 h 88"/>
              <a:gd name="T58" fmla="*/ 149696 w 99"/>
              <a:gd name="T59" fmla="*/ 76239 h 88"/>
              <a:gd name="T60" fmla="*/ 149696 w 99"/>
              <a:gd name="T61" fmla="*/ 76239 h 88"/>
              <a:gd name="T62" fmla="*/ 149696 w 99"/>
              <a:gd name="T63" fmla="*/ 71755 h 88"/>
              <a:gd name="T64" fmla="*/ 148184 w 99"/>
              <a:gd name="T65" fmla="*/ 67270 h 88"/>
              <a:gd name="T66" fmla="*/ 148184 w 99"/>
              <a:gd name="T67" fmla="*/ 67270 h 88"/>
              <a:gd name="T68" fmla="*/ 119454 w 99"/>
              <a:gd name="T69" fmla="*/ 103147 h 88"/>
              <a:gd name="T70" fmla="*/ 83164 w 99"/>
              <a:gd name="T71" fmla="*/ 103147 h 88"/>
              <a:gd name="T72" fmla="*/ 83164 w 99"/>
              <a:gd name="T73" fmla="*/ 80724 h 88"/>
              <a:gd name="T74" fmla="*/ 119454 w 99"/>
              <a:gd name="T75" fmla="*/ 80724 h 88"/>
              <a:gd name="T76" fmla="*/ 119454 w 99"/>
              <a:gd name="T77" fmla="*/ 103147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88">
                <a:moveTo>
                  <a:pt x="98" y="45"/>
                </a:moveTo>
                <a:lnTo>
                  <a:pt x="89" y="37"/>
                </a:lnTo>
                <a:lnTo>
                  <a:pt x="89" y="14"/>
                </a:lnTo>
                <a:lnTo>
                  <a:pt x="74" y="14"/>
                </a:lnTo>
                <a:lnTo>
                  <a:pt x="74" y="2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2" y="45"/>
                </a:lnTo>
                <a:lnTo>
                  <a:pt x="0" y="48"/>
                </a:lnTo>
                <a:lnTo>
                  <a:pt x="0" y="51"/>
                </a:lnTo>
                <a:lnTo>
                  <a:pt x="3" y="53"/>
                </a:lnTo>
                <a:lnTo>
                  <a:pt x="5" y="54"/>
                </a:lnTo>
                <a:lnTo>
                  <a:pt x="10" y="54"/>
                </a:lnTo>
                <a:lnTo>
                  <a:pt x="10" y="88"/>
                </a:lnTo>
                <a:lnTo>
                  <a:pt x="25" y="88"/>
                </a:lnTo>
                <a:lnTo>
                  <a:pt x="25" y="64"/>
                </a:lnTo>
                <a:lnTo>
                  <a:pt x="40" y="64"/>
                </a:lnTo>
                <a:lnTo>
                  <a:pt x="40" y="88"/>
                </a:lnTo>
                <a:lnTo>
                  <a:pt x="89" y="88"/>
                </a:lnTo>
                <a:lnTo>
                  <a:pt x="89" y="54"/>
                </a:lnTo>
                <a:lnTo>
                  <a:pt x="94" y="54"/>
                </a:lnTo>
                <a:lnTo>
                  <a:pt x="97" y="53"/>
                </a:lnTo>
                <a:lnTo>
                  <a:pt x="99" y="51"/>
                </a:lnTo>
                <a:lnTo>
                  <a:pt x="99" y="48"/>
                </a:lnTo>
                <a:lnTo>
                  <a:pt x="98" y="45"/>
                </a:lnTo>
                <a:close/>
                <a:moveTo>
                  <a:pt x="79" y="69"/>
                </a:moveTo>
                <a:lnTo>
                  <a:pt x="55" y="69"/>
                </a:lnTo>
                <a:lnTo>
                  <a:pt x="55" y="54"/>
                </a:lnTo>
                <a:lnTo>
                  <a:pt x="79" y="54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525">
            <a:extLst>
              <a:ext uri="{FF2B5EF4-FFF2-40B4-BE49-F238E27FC236}">
                <a16:creationId xmlns:a16="http://schemas.microsoft.com/office/drawing/2014/main" id="{4A0D4B71-49C7-45DF-9F7C-4E72C9B63F69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5039785"/>
            <a:ext cx="198967" cy="198967"/>
          </a:xfrm>
          <a:custGeom>
            <a:avLst/>
            <a:gdLst>
              <a:gd name="T0" fmla="*/ 149696 w 99"/>
              <a:gd name="T1" fmla="*/ 68738 h 98"/>
              <a:gd name="T2" fmla="*/ 149696 w 99"/>
              <a:gd name="T3" fmla="*/ 68738 h 98"/>
              <a:gd name="T4" fmla="*/ 136087 w 99"/>
              <a:gd name="T5" fmla="*/ 32078 h 98"/>
              <a:gd name="T6" fmla="*/ 134575 w 99"/>
              <a:gd name="T7" fmla="*/ 21385 h 98"/>
              <a:gd name="T8" fmla="*/ 119454 w 99"/>
              <a:gd name="T9" fmla="*/ 21385 h 98"/>
              <a:gd name="T10" fmla="*/ 119454 w 99"/>
              <a:gd name="T11" fmla="*/ 0 h 98"/>
              <a:gd name="T12" fmla="*/ 96773 w 99"/>
              <a:gd name="T13" fmla="*/ 0 h 98"/>
              <a:gd name="T14" fmla="*/ 96773 w 99"/>
              <a:gd name="T15" fmla="*/ 21385 h 98"/>
              <a:gd name="T16" fmla="*/ 52923 w 99"/>
              <a:gd name="T17" fmla="*/ 21385 h 98"/>
              <a:gd name="T18" fmla="*/ 52923 w 99"/>
              <a:gd name="T19" fmla="*/ 0 h 98"/>
              <a:gd name="T20" fmla="*/ 30242 w 99"/>
              <a:gd name="T21" fmla="*/ 0 h 98"/>
              <a:gd name="T22" fmla="*/ 30242 w 99"/>
              <a:gd name="T23" fmla="*/ 21385 h 98"/>
              <a:gd name="T24" fmla="*/ 15121 w 99"/>
              <a:gd name="T25" fmla="*/ 21385 h 98"/>
              <a:gd name="T26" fmla="*/ 13609 w 99"/>
              <a:gd name="T27" fmla="*/ 32078 h 98"/>
              <a:gd name="T28" fmla="*/ 0 w 99"/>
              <a:gd name="T29" fmla="*/ 68738 h 98"/>
              <a:gd name="T30" fmla="*/ 0 w 99"/>
              <a:gd name="T31" fmla="*/ 68738 h 98"/>
              <a:gd name="T32" fmla="*/ 0 w 99"/>
              <a:gd name="T33" fmla="*/ 73320 h 98"/>
              <a:gd name="T34" fmla="*/ 1512 w 99"/>
              <a:gd name="T35" fmla="*/ 77903 h 98"/>
              <a:gd name="T36" fmla="*/ 1512 w 99"/>
              <a:gd name="T37" fmla="*/ 77903 h 98"/>
              <a:gd name="T38" fmla="*/ 6048 w 99"/>
              <a:gd name="T39" fmla="*/ 80958 h 98"/>
              <a:gd name="T40" fmla="*/ 7560 w 99"/>
              <a:gd name="T41" fmla="*/ 80958 h 98"/>
              <a:gd name="T42" fmla="*/ 15121 w 99"/>
              <a:gd name="T43" fmla="*/ 82486 h 98"/>
              <a:gd name="T44" fmla="*/ 15121 w 99"/>
              <a:gd name="T45" fmla="*/ 149696 h 98"/>
              <a:gd name="T46" fmla="*/ 60483 w 99"/>
              <a:gd name="T47" fmla="*/ 149696 h 98"/>
              <a:gd name="T48" fmla="*/ 60483 w 99"/>
              <a:gd name="T49" fmla="*/ 120673 h 98"/>
              <a:gd name="T50" fmla="*/ 89213 w 99"/>
              <a:gd name="T51" fmla="*/ 120673 h 98"/>
              <a:gd name="T52" fmla="*/ 89213 w 99"/>
              <a:gd name="T53" fmla="*/ 149696 h 98"/>
              <a:gd name="T54" fmla="*/ 134575 w 99"/>
              <a:gd name="T55" fmla="*/ 149696 h 98"/>
              <a:gd name="T56" fmla="*/ 134575 w 99"/>
              <a:gd name="T57" fmla="*/ 82486 h 98"/>
              <a:gd name="T58" fmla="*/ 134575 w 99"/>
              <a:gd name="T59" fmla="*/ 82486 h 98"/>
              <a:gd name="T60" fmla="*/ 142136 w 99"/>
              <a:gd name="T61" fmla="*/ 82486 h 98"/>
              <a:gd name="T62" fmla="*/ 145160 w 99"/>
              <a:gd name="T63" fmla="*/ 80958 h 98"/>
              <a:gd name="T64" fmla="*/ 148184 w 99"/>
              <a:gd name="T65" fmla="*/ 76376 h 98"/>
              <a:gd name="T66" fmla="*/ 148184 w 99"/>
              <a:gd name="T67" fmla="*/ 76376 h 98"/>
              <a:gd name="T68" fmla="*/ 149696 w 99"/>
              <a:gd name="T69" fmla="*/ 73320 h 98"/>
              <a:gd name="T70" fmla="*/ 149696 w 99"/>
              <a:gd name="T71" fmla="*/ 68738 h 98"/>
              <a:gd name="T72" fmla="*/ 149696 w 99"/>
              <a:gd name="T73" fmla="*/ 68738 h 98"/>
              <a:gd name="T74" fmla="*/ 52923 w 99"/>
              <a:gd name="T75" fmla="*/ 113036 h 98"/>
              <a:gd name="T76" fmla="*/ 30242 w 99"/>
              <a:gd name="T77" fmla="*/ 113036 h 98"/>
              <a:gd name="T78" fmla="*/ 30242 w 99"/>
              <a:gd name="T79" fmla="*/ 90123 h 98"/>
              <a:gd name="T80" fmla="*/ 52923 w 99"/>
              <a:gd name="T81" fmla="*/ 90123 h 98"/>
              <a:gd name="T82" fmla="*/ 52923 w 99"/>
              <a:gd name="T83" fmla="*/ 113036 h 98"/>
              <a:gd name="T84" fmla="*/ 119454 w 99"/>
              <a:gd name="T85" fmla="*/ 113036 h 98"/>
              <a:gd name="T86" fmla="*/ 96773 w 99"/>
              <a:gd name="T87" fmla="*/ 113036 h 98"/>
              <a:gd name="T88" fmla="*/ 96773 w 99"/>
              <a:gd name="T89" fmla="*/ 90123 h 98"/>
              <a:gd name="T90" fmla="*/ 119454 w 99"/>
              <a:gd name="T91" fmla="*/ 90123 h 98"/>
              <a:gd name="T92" fmla="*/ 119454 w 99"/>
              <a:gd name="T93" fmla="*/ 113036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8">
                <a:moveTo>
                  <a:pt x="99" y="45"/>
                </a:moveTo>
                <a:lnTo>
                  <a:pt x="99" y="45"/>
                </a:lnTo>
                <a:lnTo>
                  <a:pt x="90" y="21"/>
                </a:lnTo>
                <a:lnTo>
                  <a:pt x="89" y="14"/>
                </a:lnTo>
                <a:lnTo>
                  <a:pt x="79" y="14"/>
                </a:lnTo>
                <a:lnTo>
                  <a:pt x="79" y="0"/>
                </a:lnTo>
                <a:lnTo>
                  <a:pt x="64" y="0"/>
                </a:lnTo>
                <a:lnTo>
                  <a:pt x="64" y="14"/>
                </a:lnTo>
                <a:lnTo>
                  <a:pt x="35" y="14"/>
                </a:lnTo>
                <a:lnTo>
                  <a:pt x="35" y="0"/>
                </a:lnTo>
                <a:lnTo>
                  <a:pt x="20" y="0"/>
                </a:lnTo>
                <a:lnTo>
                  <a:pt x="20" y="14"/>
                </a:lnTo>
                <a:lnTo>
                  <a:pt x="10" y="14"/>
                </a:lnTo>
                <a:lnTo>
                  <a:pt x="9" y="21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4" y="53"/>
                </a:lnTo>
                <a:lnTo>
                  <a:pt x="5" y="53"/>
                </a:lnTo>
                <a:lnTo>
                  <a:pt x="10" y="54"/>
                </a:lnTo>
                <a:lnTo>
                  <a:pt x="10" y="98"/>
                </a:lnTo>
                <a:lnTo>
                  <a:pt x="40" y="98"/>
                </a:lnTo>
                <a:lnTo>
                  <a:pt x="40" y="79"/>
                </a:lnTo>
                <a:lnTo>
                  <a:pt x="59" y="79"/>
                </a:lnTo>
                <a:lnTo>
                  <a:pt x="59" y="98"/>
                </a:lnTo>
                <a:lnTo>
                  <a:pt x="89" y="98"/>
                </a:lnTo>
                <a:lnTo>
                  <a:pt x="89" y="54"/>
                </a:lnTo>
                <a:lnTo>
                  <a:pt x="94" y="54"/>
                </a:lnTo>
                <a:lnTo>
                  <a:pt x="96" y="53"/>
                </a:lnTo>
                <a:lnTo>
                  <a:pt x="98" y="50"/>
                </a:lnTo>
                <a:lnTo>
                  <a:pt x="99" y="48"/>
                </a:lnTo>
                <a:lnTo>
                  <a:pt x="99" y="45"/>
                </a:lnTo>
                <a:close/>
                <a:moveTo>
                  <a:pt x="35" y="74"/>
                </a:moveTo>
                <a:lnTo>
                  <a:pt x="20" y="74"/>
                </a:lnTo>
                <a:lnTo>
                  <a:pt x="20" y="59"/>
                </a:lnTo>
                <a:lnTo>
                  <a:pt x="35" y="59"/>
                </a:lnTo>
                <a:lnTo>
                  <a:pt x="35" y="74"/>
                </a:lnTo>
                <a:close/>
                <a:moveTo>
                  <a:pt x="79" y="74"/>
                </a:moveTo>
                <a:lnTo>
                  <a:pt x="64" y="74"/>
                </a:lnTo>
                <a:lnTo>
                  <a:pt x="64" y="59"/>
                </a:lnTo>
                <a:lnTo>
                  <a:pt x="79" y="59"/>
                </a:lnTo>
                <a:lnTo>
                  <a:pt x="7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5C63B7-421C-4753-9A2C-3861AE2ACDCE}"/>
              </a:ext>
            </a:extLst>
          </p:cNvPr>
          <p:cNvGrpSpPr/>
          <p:nvPr/>
        </p:nvGrpSpPr>
        <p:grpSpPr>
          <a:xfrm>
            <a:off x="8125020" y="5033901"/>
            <a:ext cx="217739" cy="205641"/>
            <a:chOff x="6051274" y="3685499"/>
            <a:chExt cx="153464" cy="144938"/>
          </a:xfrm>
          <a:solidFill>
            <a:schemeClr val="tx1"/>
          </a:solidFill>
        </p:grpSpPr>
        <p:sp>
          <p:nvSpPr>
            <p:cNvPr id="244" name="Freeform 526">
              <a:extLst>
                <a:ext uri="{FF2B5EF4-FFF2-40B4-BE49-F238E27FC236}">
                  <a16:creationId xmlns:a16="http://schemas.microsoft.com/office/drawing/2014/main" id="{BB775A8E-2410-41C2-A234-CBCB12B9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377" y="3685499"/>
              <a:ext cx="85258" cy="55418"/>
            </a:xfrm>
            <a:custGeom>
              <a:avLst/>
              <a:gdLst>
                <a:gd name="T0" fmla="*/ 35 w 60"/>
                <a:gd name="T1" fmla="*/ 10 h 39"/>
                <a:gd name="T2" fmla="*/ 35 w 60"/>
                <a:gd name="T3" fmla="*/ 0 h 39"/>
                <a:gd name="T4" fmla="*/ 25 w 60"/>
                <a:gd name="T5" fmla="*/ 0 h 39"/>
                <a:gd name="T6" fmla="*/ 25 w 60"/>
                <a:gd name="T7" fmla="*/ 10 h 39"/>
                <a:gd name="T8" fmla="*/ 25 w 60"/>
                <a:gd name="T9" fmla="*/ 10 h 39"/>
                <a:gd name="T10" fmla="*/ 20 w 60"/>
                <a:gd name="T11" fmla="*/ 11 h 39"/>
                <a:gd name="T12" fmla="*/ 15 w 60"/>
                <a:gd name="T13" fmla="*/ 13 h 39"/>
                <a:gd name="T14" fmla="*/ 12 w 60"/>
                <a:gd name="T15" fmla="*/ 17 h 39"/>
                <a:gd name="T16" fmla="*/ 8 w 60"/>
                <a:gd name="T17" fmla="*/ 19 h 39"/>
                <a:gd name="T18" fmla="*/ 4 w 60"/>
                <a:gd name="T19" fmla="*/ 24 h 39"/>
                <a:gd name="T20" fmla="*/ 3 w 60"/>
                <a:gd name="T21" fmla="*/ 29 h 39"/>
                <a:gd name="T22" fmla="*/ 0 w 60"/>
                <a:gd name="T23" fmla="*/ 34 h 39"/>
                <a:gd name="T24" fmla="*/ 0 w 60"/>
                <a:gd name="T25" fmla="*/ 39 h 39"/>
                <a:gd name="T26" fmla="*/ 60 w 60"/>
                <a:gd name="T27" fmla="*/ 39 h 39"/>
                <a:gd name="T28" fmla="*/ 60 w 60"/>
                <a:gd name="T29" fmla="*/ 39 h 39"/>
                <a:gd name="T30" fmla="*/ 60 w 60"/>
                <a:gd name="T31" fmla="*/ 34 h 39"/>
                <a:gd name="T32" fmla="*/ 57 w 60"/>
                <a:gd name="T33" fmla="*/ 29 h 39"/>
                <a:gd name="T34" fmla="*/ 56 w 60"/>
                <a:gd name="T35" fmla="*/ 24 h 39"/>
                <a:gd name="T36" fmla="*/ 52 w 60"/>
                <a:gd name="T37" fmla="*/ 19 h 39"/>
                <a:gd name="T38" fmla="*/ 49 w 60"/>
                <a:gd name="T39" fmla="*/ 17 h 39"/>
                <a:gd name="T40" fmla="*/ 45 w 60"/>
                <a:gd name="T41" fmla="*/ 13 h 39"/>
                <a:gd name="T42" fmla="*/ 40 w 60"/>
                <a:gd name="T43" fmla="*/ 11 h 39"/>
                <a:gd name="T44" fmla="*/ 35 w 60"/>
                <a:gd name="T45" fmla="*/ 10 h 39"/>
                <a:gd name="T46" fmla="*/ 35 w 60"/>
                <a:gd name="T47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35" y="10"/>
                  </a:moveTo>
                  <a:lnTo>
                    <a:pt x="35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0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4"/>
                  </a:lnTo>
                  <a:lnTo>
                    <a:pt x="57" y="29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7"/>
                  </a:lnTo>
                  <a:lnTo>
                    <a:pt x="45" y="13"/>
                  </a:lnTo>
                  <a:lnTo>
                    <a:pt x="40" y="11"/>
                  </a:lnTo>
                  <a:lnTo>
                    <a:pt x="35" y="10"/>
                  </a:lnTo>
                  <a:lnTo>
                    <a:pt x="3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45" name="Freeform 527">
              <a:extLst>
                <a:ext uri="{FF2B5EF4-FFF2-40B4-BE49-F238E27FC236}">
                  <a16:creationId xmlns:a16="http://schemas.microsoft.com/office/drawing/2014/main" id="{46103E03-F4FA-437D-B0C7-F3D02AA3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1274" y="3753705"/>
              <a:ext cx="153464" cy="76732"/>
            </a:xfrm>
            <a:custGeom>
              <a:avLst/>
              <a:gdLst>
                <a:gd name="T0" fmla="*/ 89 w 108"/>
                <a:gd name="T1" fmla="*/ 25 h 54"/>
                <a:gd name="T2" fmla="*/ 89 w 108"/>
                <a:gd name="T3" fmla="*/ 5 h 54"/>
                <a:gd name="T4" fmla="*/ 87 w 108"/>
                <a:gd name="T5" fmla="*/ 1 h 54"/>
                <a:gd name="T6" fmla="*/ 84 w 108"/>
                <a:gd name="T7" fmla="*/ 0 h 54"/>
                <a:gd name="T8" fmla="*/ 24 w 108"/>
                <a:gd name="T9" fmla="*/ 0 h 54"/>
                <a:gd name="T10" fmla="*/ 21 w 108"/>
                <a:gd name="T11" fmla="*/ 1 h 54"/>
                <a:gd name="T12" fmla="*/ 20 w 108"/>
                <a:gd name="T13" fmla="*/ 5 h 54"/>
                <a:gd name="T14" fmla="*/ 5 w 108"/>
                <a:gd name="T15" fmla="*/ 25 h 54"/>
                <a:gd name="T16" fmla="*/ 2 w 108"/>
                <a:gd name="T17" fmla="*/ 25 h 54"/>
                <a:gd name="T18" fmla="*/ 0 w 108"/>
                <a:gd name="T19" fmla="*/ 27 h 54"/>
                <a:gd name="T20" fmla="*/ 0 w 108"/>
                <a:gd name="T21" fmla="*/ 49 h 54"/>
                <a:gd name="T22" fmla="*/ 0 w 108"/>
                <a:gd name="T23" fmla="*/ 52 h 54"/>
                <a:gd name="T24" fmla="*/ 2 w 108"/>
                <a:gd name="T25" fmla="*/ 54 h 54"/>
                <a:gd name="T26" fmla="*/ 103 w 108"/>
                <a:gd name="T27" fmla="*/ 54 h 54"/>
                <a:gd name="T28" fmla="*/ 106 w 108"/>
                <a:gd name="T29" fmla="*/ 54 h 54"/>
                <a:gd name="T30" fmla="*/ 108 w 108"/>
                <a:gd name="T31" fmla="*/ 52 h 54"/>
                <a:gd name="T32" fmla="*/ 108 w 108"/>
                <a:gd name="T33" fmla="*/ 30 h 54"/>
                <a:gd name="T34" fmla="*/ 108 w 108"/>
                <a:gd name="T35" fmla="*/ 27 h 54"/>
                <a:gd name="T36" fmla="*/ 106 w 108"/>
                <a:gd name="T37" fmla="*/ 25 h 54"/>
                <a:gd name="T38" fmla="*/ 103 w 108"/>
                <a:gd name="T39" fmla="*/ 25 h 54"/>
                <a:gd name="T40" fmla="*/ 10 w 108"/>
                <a:gd name="T41" fmla="*/ 44 h 54"/>
                <a:gd name="T42" fmla="*/ 20 w 108"/>
                <a:gd name="T43" fmla="*/ 35 h 54"/>
                <a:gd name="T44" fmla="*/ 39 w 108"/>
                <a:gd name="T45" fmla="*/ 44 h 54"/>
                <a:gd name="T46" fmla="*/ 29 w 108"/>
                <a:gd name="T47" fmla="*/ 35 h 54"/>
                <a:gd name="T48" fmla="*/ 39 w 108"/>
                <a:gd name="T49" fmla="*/ 44 h 54"/>
                <a:gd name="T50" fmla="*/ 29 w 108"/>
                <a:gd name="T51" fmla="*/ 20 h 54"/>
                <a:gd name="T52" fmla="*/ 39 w 108"/>
                <a:gd name="T53" fmla="*/ 10 h 54"/>
                <a:gd name="T54" fmla="*/ 59 w 108"/>
                <a:gd name="T55" fmla="*/ 44 h 54"/>
                <a:gd name="T56" fmla="*/ 49 w 108"/>
                <a:gd name="T57" fmla="*/ 35 h 54"/>
                <a:gd name="T58" fmla="*/ 59 w 108"/>
                <a:gd name="T59" fmla="*/ 44 h 54"/>
                <a:gd name="T60" fmla="*/ 49 w 108"/>
                <a:gd name="T61" fmla="*/ 20 h 54"/>
                <a:gd name="T62" fmla="*/ 59 w 108"/>
                <a:gd name="T63" fmla="*/ 10 h 54"/>
                <a:gd name="T64" fmla="*/ 79 w 108"/>
                <a:gd name="T65" fmla="*/ 44 h 54"/>
                <a:gd name="T66" fmla="*/ 69 w 108"/>
                <a:gd name="T67" fmla="*/ 35 h 54"/>
                <a:gd name="T68" fmla="*/ 79 w 108"/>
                <a:gd name="T69" fmla="*/ 44 h 54"/>
                <a:gd name="T70" fmla="*/ 69 w 108"/>
                <a:gd name="T71" fmla="*/ 20 h 54"/>
                <a:gd name="T72" fmla="*/ 79 w 108"/>
                <a:gd name="T73" fmla="*/ 10 h 54"/>
                <a:gd name="T74" fmla="*/ 98 w 108"/>
                <a:gd name="T75" fmla="*/ 44 h 54"/>
                <a:gd name="T76" fmla="*/ 89 w 108"/>
                <a:gd name="T77" fmla="*/ 35 h 54"/>
                <a:gd name="T78" fmla="*/ 98 w 108"/>
                <a:gd name="T7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54">
                  <a:moveTo>
                    <a:pt x="103" y="25"/>
                  </a:moveTo>
                  <a:lnTo>
                    <a:pt x="89" y="2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7" y="53"/>
                  </a:lnTo>
                  <a:lnTo>
                    <a:pt x="108" y="52"/>
                  </a:lnTo>
                  <a:lnTo>
                    <a:pt x="108" y="4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3" y="25"/>
                  </a:lnTo>
                  <a:close/>
                  <a:moveTo>
                    <a:pt x="20" y="44"/>
                  </a:moveTo>
                  <a:lnTo>
                    <a:pt x="10" y="44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44"/>
                  </a:lnTo>
                  <a:close/>
                  <a:moveTo>
                    <a:pt x="39" y="44"/>
                  </a:moveTo>
                  <a:lnTo>
                    <a:pt x="29" y="44"/>
                  </a:lnTo>
                  <a:lnTo>
                    <a:pt x="29" y="35"/>
                  </a:lnTo>
                  <a:lnTo>
                    <a:pt x="39" y="35"/>
                  </a:lnTo>
                  <a:lnTo>
                    <a:pt x="39" y="44"/>
                  </a:lnTo>
                  <a:close/>
                  <a:moveTo>
                    <a:pt x="39" y="20"/>
                  </a:moveTo>
                  <a:lnTo>
                    <a:pt x="29" y="20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20"/>
                  </a:lnTo>
                  <a:close/>
                  <a:moveTo>
                    <a:pt x="59" y="44"/>
                  </a:moveTo>
                  <a:lnTo>
                    <a:pt x="49" y="44"/>
                  </a:lnTo>
                  <a:lnTo>
                    <a:pt x="49" y="35"/>
                  </a:lnTo>
                  <a:lnTo>
                    <a:pt x="59" y="35"/>
                  </a:lnTo>
                  <a:lnTo>
                    <a:pt x="59" y="44"/>
                  </a:lnTo>
                  <a:close/>
                  <a:moveTo>
                    <a:pt x="59" y="20"/>
                  </a:moveTo>
                  <a:lnTo>
                    <a:pt x="49" y="20"/>
                  </a:lnTo>
                  <a:lnTo>
                    <a:pt x="49" y="10"/>
                  </a:lnTo>
                  <a:lnTo>
                    <a:pt x="59" y="10"/>
                  </a:lnTo>
                  <a:lnTo>
                    <a:pt x="59" y="20"/>
                  </a:lnTo>
                  <a:close/>
                  <a:moveTo>
                    <a:pt x="79" y="44"/>
                  </a:moveTo>
                  <a:lnTo>
                    <a:pt x="69" y="44"/>
                  </a:lnTo>
                  <a:lnTo>
                    <a:pt x="69" y="35"/>
                  </a:lnTo>
                  <a:lnTo>
                    <a:pt x="79" y="35"/>
                  </a:lnTo>
                  <a:lnTo>
                    <a:pt x="79" y="44"/>
                  </a:lnTo>
                  <a:close/>
                  <a:moveTo>
                    <a:pt x="79" y="20"/>
                  </a:moveTo>
                  <a:lnTo>
                    <a:pt x="69" y="20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79" y="20"/>
                  </a:lnTo>
                  <a:close/>
                  <a:moveTo>
                    <a:pt x="98" y="44"/>
                  </a:moveTo>
                  <a:lnTo>
                    <a:pt x="89" y="44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9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46" name="Freeform 528">
            <a:extLst>
              <a:ext uri="{FF2B5EF4-FFF2-40B4-BE49-F238E27FC236}">
                <a16:creationId xmlns:a16="http://schemas.microsoft.com/office/drawing/2014/main" id="{3B8E6167-E97B-4808-BC76-EBEC70A4F3AB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5039785"/>
            <a:ext cx="198967" cy="198967"/>
          </a:xfrm>
          <a:custGeom>
            <a:avLst/>
            <a:gdLst>
              <a:gd name="T0" fmla="*/ 113036 w 98"/>
              <a:gd name="T1" fmla="*/ 74848 h 98"/>
              <a:gd name="T2" fmla="*/ 113036 w 98"/>
              <a:gd name="T3" fmla="*/ 21385 h 98"/>
              <a:gd name="T4" fmla="*/ 109981 w 98"/>
              <a:gd name="T5" fmla="*/ 16803 h 98"/>
              <a:gd name="T6" fmla="*/ 105398 w 98"/>
              <a:gd name="T7" fmla="*/ 15275 h 98"/>
              <a:gd name="T8" fmla="*/ 97761 w 98"/>
              <a:gd name="T9" fmla="*/ 7638 h 98"/>
              <a:gd name="T10" fmla="*/ 97761 w 98"/>
              <a:gd name="T11" fmla="*/ 3055 h 98"/>
              <a:gd name="T12" fmla="*/ 93178 w 98"/>
              <a:gd name="T13" fmla="*/ 0 h 98"/>
              <a:gd name="T14" fmla="*/ 59573 w 98"/>
              <a:gd name="T15" fmla="*/ 0 h 98"/>
              <a:gd name="T16" fmla="*/ 56518 w 98"/>
              <a:gd name="T17" fmla="*/ 0 h 98"/>
              <a:gd name="T18" fmla="*/ 51935 w 98"/>
              <a:gd name="T19" fmla="*/ 3055 h 98"/>
              <a:gd name="T20" fmla="*/ 51935 w 98"/>
              <a:gd name="T21" fmla="*/ 15275 h 98"/>
              <a:gd name="T22" fmla="*/ 44298 w 98"/>
              <a:gd name="T23" fmla="*/ 15275 h 98"/>
              <a:gd name="T24" fmla="*/ 38188 w 98"/>
              <a:gd name="T25" fmla="*/ 16803 h 98"/>
              <a:gd name="T26" fmla="*/ 36660 w 98"/>
              <a:gd name="T27" fmla="*/ 21385 h 98"/>
              <a:gd name="T28" fmla="*/ 6110 w 98"/>
              <a:gd name="T29" fmla="*/ 74848 h 98"/>
              <a:gd name="T30" fmla="*/ 3055 w 98"/>
              <a:gd name="T31" fmla="*/ 74848 h 98"/>
              <a:gd name="T32" fmla="*/ 0 w 98"/>
              <a:gd name="T33" fmla="*/ 77903 h 98"/>
              <a:gd name="T34" fmla="*/ 0 w 98"/>
              <a:gd name="T35" fmla="*/ 142058 h 98"/>
              <a:gd name="T36" fmla="*/ 0 w 98"/>
              <a:gd name="T37" fmla="*/ 146641 h 98"/>
              <a:gd name="T38" fmla="*/ 3055 w 98"/>
              <a:gd name="T39" fmla="*/ 149696 h 98"/>
              <a:gd name="T40" fmla="*/ 59573 w 98"/>
              <a:gd name="T41" fmla="*/ 149696 h 98"/>
              <a:gd name="T42" fmla="*/ 90123 w 98"/>
              <a:gd name="T43" fmla="*/ 120673 h 98"/>
              <a:gd name="T44" fmla="*/ 142058 w 98"/>
              <a:gd name="T45" fmla="*/ 149696 h 98"/>
              <a:gd name="T46" fmla="*/ 146641 w 98"/>
              <a:gd name="T47" fmla="*/ 149696 h 98"/>
              <a:gd name="T48" fmla="*/ 149696 w 98"/>
              <a:gd name="T49" fmla="*/ 146641 h 98"/>
              <a:gd name="T50" fmla="*/ 149696 w 98"/>
              <a:gd name="T51" fmla="*/ 82486 h 98"/>
              <a:gd name="T52" fmla="*/ 149696 w 98"/>
              <a:gd name="T53" fmla="*/ 77903 h 98"/>
              <a:gd name="T54" fmla="*/ 146641 w 98"/>
              <a:gd name="T55" fmla="*/ 74848 h 98"/>
              <a:gd name="T56" fmla="*/ 142058 w 98"/>
              <a:gd name="T57" fmla="*/ 74848 h 98"/>
              <a:gd name="T58" fmla="*/ 13748 w 98"/>
              <a:gd name="T59" fmla="*/ 134421 h 98"/>
              <a:gd name="T60" fmla="*/ 29023 w 98"/>
              <a:gd name="T61" fmla="*/ 120673 h 98"/>
              <a:gd name="T62" fmla="*/ 29023 w 98"/>
              <a:gd name="T63" fmla="*/ 105398 h 98"/>
              <a:gd name="T64" fmla="*/ 13748 w 98"/>
              <a:gd name="T65" fmla="*/ 90123 h 98"/>
              <a:gd name="T66" fmla="*/ 29023 w 98"/>
              <a:gd name="T67" fmla="*/ 105398 h 98"/>
              <a:gd name="T68" fmla="*/ 51935 w 98"/>
              <a:gd name="T69" fmla="*/ 105398 h 98"/>
              <a:gd name="T70" fmla="*/ 67210 w 98"/>
              <a:gd name="T71" fmla="*/ 90123 h 98"/>
              <a:gd name="T72" fmla="*/ 67210 w 98"/>
              <a:gd name="T73" fmla="*/ 74848 h 98"/>
              <a:gd name="T74" fmla="*/ 51935 w 98"/>
              <a:gd name="T75" fmla="*/ 59573 h 98"/>
              <a:gd name="T76" fmla="*/ 67210 w 98"/>
              <a:gd name="T77" fmla="*/ 74848 h 98"/>
              <a:gd name="T78" fmla="*/ 51935 w 98"/>
              <a:gd name="T79" fmla="*/ 44298 h 98"/>
              <a:gd name="T80" fmla="*/ 67210 w 98"/>
              <a:gd name="T81" fmla="*/ 29023 h 98"/>
              <a:gd name="T82" fmla="*/ 97761 w 98"/>
              <a:gd name="T83" fmla="*/ 105398 h 98"/>
              <a:gd name="T84" fmla="*/ 82486 w 98"/>
              <a:gd name="T85" fmla="*/ 90123 h 98"/>
              <a:gd name="T86" fmla="*/ 97761 w 98"/>
              <a:gd name="T87" fmla="*/ 105398 h 98"/>
              <a:gd name="T88" fmla="*/ 82486 w 98"/>
              <a:gd name="T89" fmla="*/ 74848 h 98"/>
              <a:gd name="T90" fmla="*/ 97761 w 98"/>
              <a:gd name="T91" fmla="*/ 59573 h 98"/>
              <a:gd name="T92" fmla="*/ 97761 w 98"/>
              <a:gd name="T93" fmla="*/ 44298 h 98"/>
              <a:gd name="T94" fmla="*/ 82486 w 98"/>
              <a:gd name="T95" fmla="*/ 29023 h 98"/>
              <a:gd name="T96" fmla="*/ 97761 w 98"/>
              <a:gd name="T97" fmla="*/ 44298 h 98"/>
              <a:gd name="T98" fmla="*/ 119146 w 98"/>
              <a:gd name="T99" fmla="*/ 134421 h 98"/>
              <a:gd name="T100" fmla="*/ 134421 w 98"/>
              <a:gd name="T101" fmla="*/ 120673 h 98"/>
              <a:gd name="T102" fmla="*/ 134421 w 98"/>
              <a:gd name="T103" fmla="*/ 105398 h 98"/>
              <a:gd name="T104" fmla="*/ 119146 w 98"/>
              <a:gd name="T105" fmla="*/ 90123 h 98"/>
              <a:gd name="T106" fmla="*/ 134421 w 98"/>
              <a:gd name="T107" fmla="*/ 105398 h 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529">
            <a:extLst>
              <a:ext uri="{FF2B5EF4-FFF2-40B4-BE49-F238E27FC236}">
                <a16:creationId xmlns:a16="http://schemas.microsoft.com/office/drawing/2014/main" id="{19CD1583-DD06-4526-A671-3BC27FD140C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5039785"/>
            <a:ext cx="198967" cy="78316"/>
          </a:xfrm>
          <a:custGeom>
            <a:avLst/>
            <a:gdLst>
              <a:gd name="T0" fmla="*/ 30242 w 99"/>
              <a:gd name="T1" fmla="*/ 0 h 39"/>
              <a:gd name="T2" fmla="*/ 24193 w 99"/>
              <a:gd name="T3" fmla="*/ 0 h 39"/>
              <a:gd name="T4" fmla="*/ 9072 w 99"/>
              <a:gd name="T5" fmla="*/ 9072 h 39"/>
              <a:gd name="T6" fmla="*/ 0 w 99"/>
              <a:gd name="T7" fmla="*/ 24193 h 39"/>
              <a:gd name="T8" fmla="*/ 0 w 99"/>
              <a:gd name="T9" fmla="*/ 28729 h 39"/>
              <a:gd name="T10" fmla="*/ 1512 w 99"/>
              <a:gd name="T11" fmla="*/ 40826 h 39"/>
              <a:gd name="T12" fmla="*/ 18145 w 99"/>
              <a:gd name="T13" fmla="*/ 57459 h 39"/>
              <a:gd name="T14" fmla="*/ 30242 w 99"/>
              <a:gd name="T15" fmla="*/ 58971 h 39"/>
              <a:gd name="T16" fmla="*/ 36290 w 99"/>
              <a:gd name="T17" fmla="*/ 58971 h 39"/>
              <a:gd name="T18" fmla="*/ 49899 w 99"/>
              <a:gd name="T19" fmla="*/ 49899 h 39"/>
              <a:gd name="T20" fmla="*/ 60483 w 99"/>
              <a:gd name="T21" fmla="*/ 34778 h 39"/>
              <a:gd name="T22" fmla="*/ 60483 w 99"/>
              <a:gd name="T23" fmla="*/ 28729 h 39"/>
              <a:gd name="T24" fmla="*/ 55947 w 99"/>
              <a:gd name="T25" fmla="*/ 15121 h 39"/>
              <a:gd name="T26" fmla="*/ 93749 w 99"/>
              <a:gd name="T27" fmla="*/ 15121 h 39"/>
              <a:gd name="T28" fmla="*/ 89213 w 99"/>
              <a:gd name="T29" fmla="*/ 28729 h 39"/>
              <a:gd name="T30" fmla="*/ 89213 w 99"/>
              <a:gd name="T31" fmla="*/ 34778 h 39"/>
              <a:gd name="T32" fmla="*/ 98285 w 99"/>
              <a:gd name="T33" fmla="*/ 49899 h 39"/>
              <a:gd name="T34" fmla="*/ 113406 w 99"/>
              <a:gd name="T35" fmla="*/ 58971 h 39"/>
              <a:gd name="T36" fmla="*/ 119454 w 99"/>
              <a:gd name="T37" fmla="*/ 58971 h 39"/>
              <a:gd name="T38" fmla="*/ 130039 w 99"/>
              <a:gd name="T39" fmla="*/ 57459 h 39"/>
              <a:gd name="T40" fmla="*/ 148184 w 99"/>
              <a:gd name="T41" fmla="*/ 40826 h 39"/>
              <a:gd name="T42" fmla="*/ 149696 w 99"/>
              <a:gd name="T43" fmla="*/ 28729 h 39"/>
              <a:gd name="T44" fmla="*/ 149696 w 99"/>
              <a:gd name="T45" fmla="*/ 24193 h 39"/>
              <a:gd name="T46" fmla="*/ 140624 w 99"/>
              <a:gd name="T47" fmla="*/ 9072 h 39"/>
              <a:gd name="T48" fmla="*/ 125503 w 99"/>
              <a:gd name="T49" fmla="*/ 0 h 39"/>
              <a:gd name="T50" fmla="*/ 119454 w 99"/>
              <a:gd name="T51" fmla="*/ 0 h 39"/>
              <a:gd name="T52" fmla="*/ 45362 w 99"/>
              <a:gd name="T53" fmla="*/ 28729 h 39"/>
              <a:gd name="T54" fmla="*/ 40826 w 99"/>
              <a:gd name="T55" fmla="*/ 40826 h 39"/>
              <a:gd name="T56" fmla="*/ 30242 w 99"/>
              <a:gd name="T57" fmla="*/ 43850 h 39"/>
              <a:gd name="T58" fmla="*/ 24193 w 99"/>
              <a:gd name="T59" fmla="*/ 42338 h 39"/>
              <a:gd name="T60" fmla="*/ 16633 w 99"/>
              <a:gd name="T61" fmla="*/ 34778 h 39"/>
              <a:gd name="T62" fmla="*/ 15121 w 99"/>
              <a:gd name="T63" fmla="*/ 28729 h 39"/>
              <a:gd name="T64" fmla="*/ 18145 w 99"/>
              <a:gd name="T65" fmla="*/ 18145 h 39"/>
              <a:gd name="T66" fmla="*/ 30242 w 99"/>
              <a:gd name="T67" fmla="*/ 15121 h 39"/>
              <a:gd name="T68" fmla="*/ 36290 w 99"/>
              <a:gd name="T69" fmla="*/ 16633 h 39"/>
              <a:gd name="T70" fmla="*/ 42338 w 99"/>
              <a:gd name="T71" fmla="*/ 24193 h 39"/>
              <a:gd name="T72" fmla="*/ 45362 w 99"/>
              <a:gd name="T73" fmla="*/ 28729 h 39"/>
              <a:gd name="T74" fmla="*/ 119454 w 99"/>
              <a:gd name="T75" fmla="*/ 43850 h 39"/>
              <a:gd name="T76" fmla="*/ 108870 w 99"/>
              <a:gd name="T77" fmla="*/ 40826 h 39"/>
              <a:gd name="T78" fmla="*/ 104334 w 99"/>
              <a:gd name="T79" fmla="*/ 28729 h 39"/>
              <a:gd name="T80" fmla="*/ 105846 w 99"/>
              <a:gd name="T81" fmla="*/ 24193 h 39"/>
              <a:gd name="T82" fmla="*/ 113406 w 99"/>
              <a:gd name="T83" fmla="*/ 16633 h 39"/>
              <a:gd name="T84" fmla="*/ 119454 w 99"/>
              <a:gd name="T85" fmla="*/ 15121 h 39"/>
              <a:gd name="T86" fmla="*/ 130039 w 99"/>
              <a:gd name="T87" fmla="*/ 18145 h 39"/>
              <a:gd name="T88" fmla="*/ 134575 w 99"/>
              <a:gd name="T89" fmla="*/ 28729 h 39"/>
              <a:gd name="T90" fmla="*/ 133063 w 99"/>
              <a:gd name="T91" fmla="*/ 34778 h 39"/>
              <a:gd name="T92" fmla="*/ 125503 w 99"/>
              <a:gd name="T93" fmla="*/ 42338 h 39"/>
              <a:gd name="T94" fmla="*/ 119454 w 9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lnTo>
                  <a:pt x="38" y="14"/>
                </a:lnTo>
                <a:lnTo>
                  <a:pt x="37" y="10"/>
                </a:lnTo>
                <a:lnTo>
                  <a:pt x="62" y="10"/>
                </a:lnTo>
                <a:lnTo>
                  <a:pt x="61" y="14"/>
                </a:lnTo>
                <a:lnTo>
                  <a:pt x="59" y="19"/>
                </a:lnTo>
                <a:lnTo>
                  <a:pt x="59" y="23"/>
                </a:lnTo>
                <a:lnTo>
                  <a:pt x="61" y="27"/>
                </a:lnTo>
                <a:lnTo>
                  <a:pt x="65" y="33"/>
                </a:lnTo>
                <a:lnTo>
                  <a:pt x="72" y="38"/>
                </a:lnTo>
                <a:lnTo>
                  <a:pt x="75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19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30" y="19"/>
                </a:move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4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2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2" y="12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8" y="23"/>
                </a:lnTo>
                <a:lnTo>
                  <a:pt x="86" y="27"/>
                </a:lnTo>
                <a:lnTo>
                  <a:pt x="83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530">
            <a:extLst>
              <a:ext uri="{FF2B5EF4-FFF2-40B4-BE49-F238E27FC236}">
                <a16:creationId xmlns:a16="http://schemas.microsoft.com/office/drawing/2014/main" id="{43939E52-30C1-4372-AF24-1B9FBC69F425}"/>
              </a:ext>
            </a:extLst>
          </p:cNvPr>
          <p:cNvSpPr>
            <a:spLocks/>
          </p:cNvSpPr>
          <p:nvPr/>
        </p:nvSpPr>
        <p:spPr bwMode="auto">
          <a:xfrm>
            <a:off x="9624485" y="5149851"/>
            <a:ext cx="78316" cy="88900"/>
          </a:xfrm>
          <a:custGeom>
            <a:avLst/>
            <a:gdLst>
              <a:gd name="T0" fmla="*/ 0 w 39"/>
              <a:gd name="T1" fmla="*/ 68044 h 44"/>
              <a:gd name="T2" fmla="*/ 15121 w 39"/>
              <a:gd name="T3" fmla="*/ 68044 h 44"/>
              <a:gd name="T4" fmla="*/ 15121 w 39"/>
              <a:gd name="T5" fmla="*/ 15465 h 44"/>
              <a:gd name="T6" fmla="*/ 21169 w 39"/>
              <a:gd name="T7" fmla="*/ 15465 h 44"/>
              <a:gd name="T8" fmla="*/ 21169 w 39"/>
              <a:gd name="T9" fmla="*/ 68044 h 44"/>
              <a:gd name="T10" fmla="*/ 36290 w 39"/>
              <a:gd name="T11" fmla="*/ 68044 h 44"/>
              <a:gd name="T12" fmla="*/ 36290 w 39"/>
              <a:gd name="T13" fmla="*/ 15465 h 44"/>
              <a:gd name="T14" fmla="*/ 43850 w 39"/>
              <a:gd name="T15" fmla="*/ 15465 h 44"/>
              <a:gd name="T16" fmla="*/ 43850 w 39"/>
              <a:gd name="T17" fmla="*/ 68044 h 44"/>
              <a:gd name="T18" fmla="*/ 58971 w 39"/>
              <a:gd name="T19" fmla="*/ 68044 h 44"/>
              <a:gd name="T20" fmla="*/ 58971 w 39"/>
              <a:gd name="T21" fmla="*/ 0 h 44"/>
              <a:gd name="T22" fmla="*/ 0 w 39"/>
              <a:gd name="T23" fmla="*/ 0 h 44"/>
              <a:gd name="T24" fmla="*/ 0 w 39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4" y="10"/>
                </a:lnTo>
                <a:lnTo>
                  <a:pt x="14" y="44"/>
                </a:lnTo>
                <a:lnTo>
                  <a:pt x="24" y="44"/>
                </a:lnTo>
                <a:lnTo>
                  <a:pt x="24" y="10"/>
                </a:lnTo>
                <a:lnTo>
                  <a:pt x="29" y="10"/>
                </a:lnTo>
                <a:lnTo>
                  <a:pt x="29" y="44"/>
                </a:lnTo>
                <a:lnTo>
                  <a:pt x="39" y="44"/>
                </a:lnTo>
                <a:lnTo>
                  <a:pt x="39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Rectangle 531">
            <a:extLst>
              <a:ext uri="{FF2B5EF4-FFF2-40B4-BE49-F238E27FC236}">
                <a16:creationId xmlns:a16="http://schemas.microsoft.com/office/drawing/2014/main" id="{E9A5757A-213A-4180-B175-8D1C9DE7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4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0" name="Freeform 532">
            <a:extLst>
              <a:ext uri="{FF2B5EF4-FFF2-40B4-BE49-F238E27FC236}">
                <a16:creationId xmlns:a16="http://schemas.microsoft.com/office/drawing/2014/main" id="{34656EC2-94E8-43E8-9948-F14E8A2FFDE1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5638801"/>
            <a:ext cx="156633" cy="97367"/>
          </a:xfrm>
          <a:custGeom>
            <a:avLst/>
            <a:gdLst>
              <a:gd name="T0" fmla="*/ 117941 w 79"/>
              <a:gd name="T1" fmla="*/ 0 h 49"/>
              <a:gd name="T2" fmla="*/ 0 w 79"/>
              <a:gd name="T3" fmla="*/ 0 h 49"/>
              <a:gd name="T4" fmla="*/ 0 w 79"/>
              <a:gd name="T5" fmla="*/ 13331 h 49"/>
              <a:gd name="T6" fmla="*/ 28366 w 79"/>
              <a:gd name="T7" fmla="*/ 13331 h 49"/>
              <a:gd name="T8" fmla="*/ 14929 w 79"/>
              <a:gd name="T9" fmla="*/ 72579 h 49"/>
              <a:gd name="T10" fmla="*/ 44788 w 79"/>
              <a:gd name="T11" fmla="*/ 72579 h 49"/>
              <a:gd name="T12" fmla="*/ 59717 w 79"/>
              <a:gd name="T13" fmla="*/ 54805 h 49"/>
              <a:gd name="T14" fmla="*/ 74646 w 79"/>
              <a:gd name="T15" fmla="*/ 72579 h 49"/>
              <a:gd name="T16" fmla="*/ 103012 w 79"/>
              <a:gd name="T17" fmla="*/ 72579 h 49"/>
              <a:gd name="T18" fmla="*/ 91068 w 79"/>
              <a:gd name="T19" fmla="*/ 13331 h 49"/>
              <a:gd name="T20" fmla="*/ 117941 w 79"/>
              <a:gd name="T21" fmla="*/ 13331 h 49"/>
              <a:gd name="T22" fmla="*/ 117941 w 79"/>
              <a:gd name="T23" fmla="*/ 0 h 49"/>
              <a:gd name="T24" fmla="*/ 31351 w 79"/>
              <a:gd name="T25" fmla="*/ 65173 h 49"/>
              <a:gd name="T26" fmla="*/ 38816 w 79"/>
              <a:gd name="T27" fmla="*/ 28143 h 49"/>
              <a:gd name="T28" fmla="*/ 50759 w 79"/>
              <a:gd name="T29" fmla="*/ 41474 h 49"/>
              <a:gd name="T30" fmla="*/ 31351 w 79"/>
              <a:gd name="T31" fmla="*/ 65173 h 49"/>
              <a:gd name="T32" fmla="*/ 68675 w 79"/>
              <a:gd name="T33" fmla="*/ 41474 h 49"/>
              <a:gd name="T34" fmla="*/ 79125 w 79"/>
              <a:gd name="T35" fmla="*/ 28143 h 49"/>
              <a:gd name="T36" fmla="*/ 86590 w 79"/>
              <a:gd name="T37" fmla="*/ 65173 h 49"/>
              <a:gd name="T38" fmla="*/ 68675 w 79"/>
              <a:gd name="T39" fmla="*/ 41474 h 49"/>
              <a:gd name="T40" fmla="*/ 59717 w 79"/>
              <a:gd name="T41" fmla="*/ 29624 h 49"/>
              <a:gd name="T42" fmla="*/ 46281 w 79"/>
              <a:gd name="T43" fmla="*/ 13331 h 49"/>
              <a:gd name="T44" fmla="*/ 71660 w 79"/>
              <a:gd name="T45" fmla="*/ 13331 h 49"/>
              <a:gd name="T46" fmla="*/ 59717 w 79"/>
              <a:gd name="T47" fmla="*/ 29624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49">
                <a:moveTo>
                  <a:pt x="7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0" y="49"/>
                </a:lnTo>
                <a:lnTo>
                  <a:pt x="30" y="49"/>
                </a:lnTo>
                <a:lnTo>
                  <a:pt x="40" y="37"/>
                </a:lnTo>
                <a:lnTo>
                  <a:pt x="50" y="49"/>
                </a:lnTo>
                <a:lnTo>
                  <a:pt x="69" y="49"/>
                </a:lnTo>
                <a:lnTo>
                  <a:pt x="61" y="9"/>
                </a:lnTo>
                <a:lnTo>
                  <a:pt x="79" y="9"/>
                </a:lnTo>
                <a:lnTo>
                  <a:pt x="79" y="0"/>
                </a:lnTo>
                <a:close/>
                <a:moveTo>
                  <a:pt x="21" y="44"/>
                </a:moveTo>
                <a:lnTo>
                  <a:pt x="26" y="19"/>
                </a:lnTo>
                <a:lnTo>
                  <a:pt x="34" y="28"/>
                </a:lnTo>
                <a:lnTo>
                  <a:pt x="21" y="44"/>
                </a:lnTo>
                <a:close/>
                <a:moveTo>
                  <a:pt x="46" y="28"/>
                </a:moveTo>
                <a:lnTo>
                  <a:pt x="53" y="19"/>
                </a:lnTo>
                <a:lnTo>
                  <a:pt x="58" y="44"/>
                </a:lnTo>
                <a:lnTo>
                  <a:pt x="46" y="28"/>
                </a:lnTo>
                <a:close/>
                <a:moveTo>
                  <a:pt x="40" y="20"/>
                </a:moveTo>
                <a:lnTo>
                  <a:pt x="31" y="9"/>
                </a:lnTo>
                <a:lnTo>
                  <a:pt x="48" y="9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533">
            <a:extLst>
              <a:ext uri="{FF2B5EF4-FFF2-40B4-BE49-F238E27FC236}">
                <a16:creationId xmlns:a16="http://schemas.microsoft.com/office/drawing/2014/main" id="{B23B5390-1875-4BB2-A59D-CBE394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85" y="5560484"/>
            <a:ext cx="120649" cy="656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2" name="Freeform 534">
            <a:extLst>
              <a:ext uri="{FF2B5EF4-FFF2-40B4-BE49-F238E27FC236}">
                <a16:creationId xmlns:a16="http://schemas.microsoft.com/office/drawing/2014/main" id="{3E362938-04DF-4E1D-AC51-593A5F1E513A}"/>
              </a:ext>
            </a:extLst>
          </p:cNvPr>
          <p:cNvSpPr>
            <a:spLocks/>
          </p:cNvSpPr>
          <p:nvPr/>
        </p:nvSpPr>
        <p:spPr bwMode="auto">
          <a:xfrm>
            <a:off x="6722533" y="5499101"/>
            <a:ext cx="137584" cy="48684"/>
          </a:xfrm>
          <a:custGeom>
            <a:avLst/>
            <a:gdLst>
              <a:gd name="T0" fmla="*/ 7560 w 69"/>
              <a:gd name="T1" fmla="*/ 36290 h 23"/>
              <a:gd name="T2" fmla="*/ 96773 w 69"/>
              <a:gd name="T3" fmla="*/ 36290 h 23"/>
              <a:gd name="T4" fmla="*/ 96773 w 69"/>
              <a:gd name="T5" fmla="*/ 36290 h 23"/>
              <a:gd name="T6" fmla="*/ 101309 w 69"/>
              <a:gd name="T7" fmla="*/ 34712 h 23"/>
              <a:gd name="T8" fmla="*/ 104333 w 69"/>
              <a:gd name="T9" fmla="*/ 29979 h 23"/>
              <a:gd name="T10" fmla="*/ 104333 w 69"/>
              <a:gd name="T11" fmla="*/ 29979 h 23"/>
              <a:gd name="T12" fmla="*/ 104333 w 69"/>
              <a:gd name="T13" fmla="*/ 26823 h 23"/>
              <a:gd name="T14" fmla="*/ 101309 w 69"/>
              <a:gd name="T15" fmla="*/ 23667 h 23"/>
              <a:gd name="T16" fmla="*/ 55947 w 69"/>
              <a:gd name="T17" fmla="*/ 1578 h 23"/>
              <a:gd name="T18" fmla="*/ 55947 w 69"/>
              <a:gd name="T19" fmla="*/ 1578 h 23"/>
              <a:gd name="T20" fmla="*/ 52923 w 69"/>
              <a:gd name="T21" fmla="*/ 0 h 23"/>
              <a:gd name="T22" fmla="*/ 48386 w 69"/>
              <a:gd name="T23" fmla="*/ 1578 h 23"/>
              <a:gd name="T24" fmla="*/ 4536 w 69"/>
              <a:gd name="T25" fmla="*/ 23667 h 23"/>
              <a:gd name="T26" fmla="*/ 4536 w 69"/>
              <a:gd name="T27" fmla="*/ 23667 h 23"/>
              <a:gd name="T28" fmla="*/ 0 w 69"/>
              <a:gd name="T29" fmla="*/ 26823 h 23"/>
              <a:gd name="T30" fmla="*/ 0 w 69"/>
              <a:gd name="T31" fmla="*/ 29979 h 23"/>
              <a:gd name="T32" fmla="*/ 0 w 69"/>
              <a:gd name="T33" fmla="*/ 29979 h 23"/>
              <a:gd name="T34" fmla="*/ 4536 w 69"/>
              <a:gd name="T35" fmla="*/ 34712 h 23"/>
              <a:gd name="T36" fmla="*/ 7560 w 69"/>
              <a:gd name="T37" fmla="*/ 36290 h 23"/>
              <a:gd name="T38" fmla="*/ 7560 w 69"/>
              <a:gd name="T39" fmla="*/ 36290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9" h="23">
                <a:moveTo>
                  <a:pt x="5" y="23"/>
                </a:moveTo>
                <a:lnTo>
                  <a:pt x="64" y="23"/>
                </a:lnTo>
                <a:lnTo>
                  <a:pt x="67" y="22"/>
                </a:lnTo>
                <a:lnTo>
                  <a:pt x="69" y="19"/>
                </a:lnTo>
                <a:lnTo>
                  <a:pt x="69" y="17"/>
                </a:lnTo>
                <a:lnTo>
                  <a:pt x="67" y="15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3" y="15"/>
                </a:lnTo>
                <a:lnTo>
                  <a:pt x="0" y="17"/>
                </a:lnTo>
                <a:lnTo>
                  <a:pt x="0" y="19"/>
                </a:lnTo>
                <a:lnTo>
                  <a:pt x="3" y="22"/>
                </a:lnTo>
                <a:lnTo>
                  <a:pt x="5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535">
            <a:extLst>
              <a:ext uri="{FF2B5EF4-FFF2-40B4-BE49-F238E27FC236}">
                <a16:creationId xmlns:a16="http://schemas.microsoft.com/office/drawing/2014/main" id="{E85EE31F-FC6D-46F5-81C8-25DCFB34C6D4}"/>
              </a:ext>
            </a:extLst>
          </p:cNvPr>
          <p:cNvSpPr>
            <a:spLocks/>
          </p:cNvSpPr>
          <p:nvPr/>
        </p:nvSpPr>
        <p:spPr bwMode="auto">
          <a:xfrm>
            <a:off x="7188201" y="5535085"/>
            <a:ext cx="71967" cy="61383"/>
          </a:xfrm>
          <a:custGeom>
            <a:avLst/>
            <a:gdLst>
              <a:gd name="T0" fmla="*/ 54435 w 35"/>
              <a:gd name="T1" fmla="*/ 25705 h 30"/>
              <a:gd name="T2" fmla="*/ 54435 w 35"/>
              <a:gd name="T3" fmla="*/ 25705 h 30"/>
              <a:gd name="T4" fmla="*/ 51324 w 35"/>
              <a:gd name="T5" fmla="*/ 16633 h 30"/>
              <a:gd name="T6" fmla="*/ 46659 w 35"/>
              <a:gd name="T7" fmla="*/ 7560 h 30"/>
              <a:gd name="T8" fmla="*/ 37327 w 35"/>
              <a:gd name="T9" fmla="*/ 1512 h 30"/>
              <a:gd name="T10" fmla="*/ 26440 w 35"/>
              <a:gd name="T11" fmla="*/ 0 h 30"/>
              <a:gd name="T12" fmla="*/ 26440 w 35"/>
              <a:gd name="T13" fmla="*/ 0 h 30"/>
              <a:gd name="T14" fmla="*/ 17108 w 35"/>
              <a:gd name="T15" fmla="*/ 1512 h 30"/>
              <a:gd name="T16" fmla="*/ 7776 w 35"/>
              <a:gd name="T17" fmla="*/ 7560 h 30"/>
              <a:gd name="T18" fmla="*/ 1555 w 35"/>
              <a:gd name="T19" fmla="*/ 16633 h 30"/>
              <a:gd name="T20" fmla="*/ 0 w 35"/>
              <a:gd name="T21" fmla="*/ 25705 h 30"/>
              <a:gd name="T22" fmla="*/ 0 w 35"/>
              <a:gd name="T23" fmla="*/ 45362 h 30"/>
              <a:gd name="T24" fmla="*/ 54435 w 35"/>
              <a:gd name="T25" fmla="*/ 45362 h 30"/>
              <a:gd name="T26" fmla="*/ 54435 w 35"/>
              <a:gd name="T27" fmla="*/ 25705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" h="30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0" y="30"/>
                </a:lnTo>
                <a:lnTo>
                  <a:pt x="35" y="30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536">
            <a:extLst>
              <a:ext uri="{FF2B5EF4-FFF2-40B4-BE49-F238E27FC236}">
                <a16:creationId xmlns:a16="http://schemas.microsoft.com/office/drawing/2014/main" id="{B3E80C4B-DF75-497B-937F-489721AD0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1" y="5609167"/>
            <a:ext cx="71967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5" name="Freeform 537">
            <a:extLst>
              <a:ext uri="{FF2B5EF4-FFF2-40B4-BE49-F238E27FC236}">
                <a16:creationId xmlns:a16="http://schemas.microsoft.com/office/drawing/2014/main" id="{7681306C-78F0-44AB-992E-8DDA01C60C1A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5602818"/>
            <a:ext cx="243416" cy="114300"/>
          </a:xfrm>
          <a:custGeom>
            <a:avLst/>
            <a:gdLst>
              <a:gd name="T0" fmla="*/ 166200 w 119"/>
              <a:gd name="T1" fmla="*/ 71329 h 58"/>
              <a:gd name="T2" fmla="*/ 166200 w 119"/>
              <a:gd name="T3" fmla="*/ 23776 h 58"/>
              <a:gd name="T4" fmla="*/ 166200 w 119"/>
              <a:gd name="T5" fmla="*/ 23776 h 58"/>
              <a:gd name="T6" fmla="*/ 164675 w 119"/>
              <a:gd name="T7" fmla="*/ 20804 h 58"/>
              <a:gd name="T8" fmla="*/ 161626 w 119"/>
              <a:gd name="T9" fmla="*/ 17832 h 58"/>
              <a:gd name="T10" fmla="*/ 132655 w 119"/>
              <a:gd name="T11" fmla="*/ 0 h 58"/>
              <a:gd name="T12" fmla="*/ 132655 w 119"/>
              <a:gd name="T13" fmla="*/ 0 h 58"/>
              <a:gd name="T14" fmla="*/ 128081 w 119"/>
              <a:gd name="T15" fmla="*/ 0 h 58"/>
              <a:gd name="T16" fmla="*/ 125031 w 119"/>
              <a:gd name="T17" fmla="*/ 0 h 58"/>
              <a:gd name="T18" fmla="*/ 94536 w 119"/>
              <a:gd name="T19" fmla="*/ 17832 h 58"/>
              <a:gd name="T20" fmla="*/ 94536 w 119"/>
              <a:gd name="T21" fmla="*/ 17832 h 58"/>
              <a:gd name="T22" fmla="*/ 93011 w 119"/>
              <a:gd name="T23" fmla="*/ 20804 h 58"/>
              <a:gd name="T24" fmla="*/ 89962 w 119"/>
              <a:gd name="T25" fmla="*/ 23776 h 58"/>
              <a:gd name="T26" fmla="*/ 89962 w 119"/>
              <a:gd name="T27" fmla="*/ 71329 h 58"/>
              <a:gd name="T28" fmla="*/ 76239 w 119"/>
              <a:gd name="T29" fmla="*/ 71329 h 58"/>
              <a:gd name="T30" fmla="*/ 76239 w 119"/>
              <a:gd name="T31" fmla="*/ 41608 h 58"/>
              <a:gd name="T32" fmla="*/ 22872 w 119"/>
              <a:gd name="T33" fmla="*/ 41608 h 58"/>
              <a:gd name="T34" fmla="*/ 22872 w 119"/>
              <a:gd name="T35" fmla="*/ 71329 h 58"/>
              <a:gd name="T36" fmla="*/ 0 w 119"/>
              <a:gd name="T37" fmla="*/ 71329 h 58"/>
              <a:gd name="T38" fmla="*/ 0 w 119"/>
              <a:gd name="T39" fmla="*/ 86189 h 58"/>
              <a:gd name="T40" fmla="*/ 181448 w 119"/>
              <a:gd name="T41" fmla="*/ 86189 h 58"/>
              <a:gd name="T42" fmla="*/ 181448 w 119"/>
              <a:gd name="T43" fmla="*/ 71329 h 58"/>
              <a:gd name="T44" fmla="*/ 166200 w 119"/>
              <a:gd name="T45" fmla="*/ 71329 h 58"/>
              <a:gd name="T46" fmla="*/ 112833 w 119"/>
              <a:gd name="T47" fmla="*/ 71329 h 58"/>
              <a:gd name="T48" fmla="*/ 112833 w 119"/>
              <a:gd name="T49" fmla="*/ 41608 h 58"/>
              <a:gd name="T50" fmla="*/ 143329 w 119"/>
              <a:gd name="T51" fmla="*/ 41608 h 58"/>
              <a:gd name="T52" fmla="*/ 143329 w 119"/>
              <a:gd name="T53" fmla="*/ 71329 h 58"/>
              <a:gd name="T54" fmla="*/ 112833 w 119"/>
              <a:gd name="T55" fmla="*/ 71329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9" h="58">
                <a:moveTo>
                  <a:pt x="109" y="48"/>
                </a:moveTo>
                <a:lnTo>
                  <a:pt x="109" y="16"/>
                </a:lnTo>
                <a:lnTo>
                  <a:pt x="108" y="14"/>
                </a:lnTo>
                <a:lnTo>
                  <a:pt x="106" y="12"/>
                </a:lnTo>
                <a:lnTo>
                  <a:pt x="87" y="0"/>
                </a:lnTo>
                <a:lnTo>
                  <a:pt x="84" y="0"/>
                </a:lnTo>
                <a:lnTo>
                  <a:pt x="82" y="0"/>
                </a:lnTo>
                <a:lnTo>
                  <a:pt x="62" y="12"/>
                </a:lnTo>
                <a:lnTo>
                  <a:pt x="61" y="14"/>
                </a:lnTo>
                <a:lnTo>
                  <a:pt x="59" y="16"/>
                </a:lnTo>
                <a:lnTo>
                  <a:pt x="59" y="48"/>
                </a:lnTo>
                <a:lnTo>
                  <a:pt x="50" y="48"/>
                </a:lnTo>
                <a:lnTo>
                  <a:pt x="50" y="28"/>
                </a:lnTo>
                <a:lnTo>
                  <a:pt x="15" y="28"/>
                </a:lnTo>
                <a:lnTo>
                  <a:pt x="15" y="48"/>
                </a:lnTo>
                <a:lnTo>
                  <a:pt x="0" y="48"/>
                </a:lnTo>
                <a:lnTo>
                  <a:pt x="0" y="58"/>
                </a:lnTo>
                <a:lnTo>
                  <a:pt x="119" y="58"/>
                </a:lnTo>
                <a:lnTo>
                  <a:pt x="119" y="48"/>
                </a:lnTo>
                <a:lnTo>
                  <a:pt x="109" y="48"/>
                </a:lnTo>
                <a:close/>
                <a:moveTo>
                  <a:pt x="74" y="48"/>
                </a:moveTo>
                <a:lnTo>
                  <a:pt x="74" y="28"/>
                </a:lnTo>
                <a:lnTo>
                  <a:pt x="94" y="28"/>
                </a:lnTo>
                <a:lnTo>
                  <a:pt x="94" y="48"/>
                </a:lnTo>
                <a:lnTo>
                  <a:pt x="74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538">
            <a:extLst>
              <a:ext uri="{FF2B5EF4-FFF2-40B4-BE49-F238E27FC236}">
                <a16:creationId xmlns:a16="http://schemas.microsoft.com/office/drawing/2014/main" id="{30C9A579-4C53-42CF-8780-BA58041D9F93}"/>
              </a:ext>
            </a:extLst>
          </p:cNvPr>
          <p:cNvSpPr>
            <a:spLocks/>
          </p:cNvSpPr>
          <p:nvPr/>
        </p:nvSpPr>
        <p:spPr bwMode="auto">
          <a:xfrm>
            <a:off x="8149167" y="5657851"/>
            <a:ext cx="162984" cy="78316"/>
          </a:xfrm>
          <a:custGeom>
            <a:avLst/>
            <a:gdLst>
              <a:gd name="T0" fmla="*/ 120985 w 82"/>
              <a:gd name="T1" fmla="*/ 47177 h 40"/>
              <a:gd name="T2" fmla="*/ 120985 w 82"/>
              <a:gd name="T3" fmla="*/ 47177 h 40"/>
              <a:gd name="T4" fmla="*/ 110530 w 82"/>
              <a:gd name="T5" fmla="*/ 30960 h 40"/>
              <a:gd name="T6" fmla="*/ 101568 w 82"/>
              <a:gd name="T7" fmla="*/ 14743 h 40"/>
              <a:gd name="T8" fmla="*/ 120985 w 82"/>
              <a:gd name="T9" fmla="*/ 14743 h 40"/>
              <a:gd name="T10" fmla="*/ 120985 w 82"/>
              <a:gd name="T11" fmla="*/ 0 h 40"/>
              <a:gd name="T12" fmla="*/ 2987 w 82"/>
              <a:gd name="T13" fmla="*/ 0 h 40"/>
              <a:gd name="T14" fmla="*/ 2987 w 82"/>
              <a:gd name="T15" fmla="*/ 14743 h 40"/>
              <a:gd name="T16" fmla="*/ 20911 w 82"/>
              <a:gd name="T17" fmla="*/ 14743 h 40"/>
              <a:gd name="T18" fmla="*/ 20911 w 82"/>
              <a:gd name="T19" fmla="*/ 14743 h 40"/>
              <a:gd name="T20" fmla="*/ 11949 w 82"/>
              <a:gd name="T21" fmla="*/ 30960 h 40"/>
              <a:gd name="T22" fmla="*/ 2987 w 82"/>
              <a:gd name="T23" fmla="*/ 47177 h 40"/>
              <a:gd name="T24" fmla="*/ 2987 w 82"/>
              <a:gd name="T25" fmla="*/ 47177 h 40"/>
              <a:gd name="T26" fmla="*/ 0 w 82"/>
              <a:gd name="T27" fmla="*/ 51600 h 40"/>
              <a:gd name="T28" fmla="*/ 2987 w 82"/>
              <a:gd name="T29" fmla="*/ 54548 h 40"/>
              <a:gd name="T30" fmla="*/ 2987 w 82"/>
              <a:gd name="T31" fmla="*/ 54548 h 40"/>
              <a:gd name="T32" fmla="*/ 4481 w 82"/>
              <a:gd name="T33" fmla="*/ 57497 h 40"/>
              <a:gd name="T34" fmla="*/ 7468 w 82"/>
              <a:gd name="T35" fmla="*/ 58971 h 40"/>
              <a:gd name="T36" fmla="*/ 31367 w 82"/>
              <a:gd name="T37" fmla="*/ 58971 h 40"/>
              <a:gd name="T38" fmla="*/ 31367 w 82"/>
              <a:gd name="T39" fmla="*/ 58971 h 40"/>
              <a:gd name="T40" fmla="*/ 34354 w 82"/>
              <a:gd name="T41" fmla="*/ 47177 h 40"/>
              <a:gd name="T42" fmla="*/ 37341 w 82"/>
              <a:gd name="T43" fmla="*/ 38331 h 40"/>
              <a:gd name="T44" fmla="*/ 38835 w 82"/>
              <a:gd name="T45" fmla="*/ 35383 h 40"/>
              <a:gd name="T46" fmla="*/ 43316 w 82"/>
              <a:gd name="T47" fmla="*/ 30960 h 40"/>
              <a:gd name="T48" fmla="*/ 47797 w 82"/>
              <a:gd name="T49" fmla="*/ 29486 h 40"/>
              <a:gd name="T50" fmla="*/ 53771 w 82"/>
              <a:gd name="T51" fmla="*/ 29486 h 40"/>
              <a:gd name="T52" fmla="*/ 68708 w 82"/>
              <a:gd name="T53" fmla="*/ 29486 h 40"/>
              <a:gd name="T54" fmla="*/ 68708 w 82"/>
              <a:gd name="T55" fmla="*/ 29486 h 40"/>
              <a:gd name="T56" fmla="*/ 74682 w 82"/>
              <a:gd name="T57" fmla="*/ 29486 h 40"/>
              <a:gd name="T58" fmla="*/ 79163 w 82"/>
              <a:gd name="T59" fmla="*/ 30960 h 40"/>
              <a:gd name="T60" fmla="*/ 83644 w 82"/>
              <a:gd name="T61" fmla="*/ 35383 h 40"/>
              <a:gd name="T62" fmla="*/ 85138 w 82"/>
              <a:gd name="T63" fmla="*/ 38331 h 40"/>
              <a:gd name="T64" fmla="*/ 89619 w 82"/>
              <a:gd name="T65" fmla="*/ 47177 h 40"/>
              <a:gd name="T66" fmla="*/ 91112 w 82"/>
              <a:gd name="T67" fmla="*/ 58971 h 40"/>
              <a:gd name="T68" fmla="*/ 91112 w 82"/>
              <a:gd name="T69" fmla="*/ 58971 h 40"/>
              <a:gd name="T70" fmla="*/ 115011 w 82"/>
              <a:gd name="T71" fmla="*/ 58971 h 40"/>
              <a:gd name="T72" fmla="*/ 115011 w 82"/>
              <a:gd name="T73" fmla="*/ 58971 h 40"/>
              <a:gd name="T74" fmla="*/ 117998 w 82"/>
              <a:gd name="T75" fmla="*/ 57497 h 40"/>
              <a:gd name="T76" fmla="*/ 120985 w 82"/>
              <a:gd name="T77" fmla="*/ 54548 h 40"/>
              <a:gd name="T78" fmla="*/ 120985 w 82"/>
              <a:gd name="T79" fmla="*/ 54548 h 40"/>
              <a:gd name="T80" fmla="*/ 122479 w 82"/>
              <a:gd name="T81" fmla="*/ 51600 h 40"/>
              <a:gd name="T82" fmla="*/ 120985 w 82"/>
              <a:gd name="T83" fmla="*/ 47177 h 40"/>
              <a:gd name="T84" fmla="*/ 120985 w 82"/>
              <a:gd name="T85" fmla="*/ 47177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2" h="40">
                <a:moveTo>
                  <a:pt x="81" y="32"/>
                </a:moveTo>
                <a:lnTo>
                  <a:pt x="81" y="32"/>
                </a:lnTo>
                <a:lnTo>
                  <a:pt x="74" y="21"/>
                </a:lnTo>
                <a:lnTo>
                  <a:pt x="68" y="10"/>
                </a:lnTo>
                <a:lnTo>
                  <a:pt x="81" y="10"/>
                </a:lnTo>
                <a:lnTo>
                  <a:pt x="81" y="0"/>
                </a:lnTo>
                <a:lnTo>
                  <a:pt x="2" y="0"/>
                </a:lnTo>
                <a:lnTo>
                  <a:pt x="2" y="10"/>
                </a:lnTo>
                <a:lnTo>
                  <a:pt x="14" y="10"/>
                </a:lnTo>
                <a:lnTo>
                  <a:pt x="8" y="21"/>
                </a:lnTo>
                <a:lnTo>
                  <a:pt x="2" y="32"/>
                </a:lnTo>
                <a:lnTo>
                  <a:pt x="0" y="35"/>
                </a:lnTo>
                <a:lnTo>
                  <a:pt x="2" y="37"/>
                </a:lnTo>
                <a:lnTo>
                  <a:pt x="3" y="39"/>
                </a:lnTo>
                <a:lnTo>
                  <a:pt x="5" y="40"/>
                </a:lnTo>
                <a:lnTo>
                  <a:pt x="21" y="40"/>
                </a:lnTo>
                <a:lnTo>
                  <a:pt x="23" y="32"/>
                </a:lnTo>
                <a:lnTo>
                  <a:pt x="25" y="26"/>
                </a:lnTo>
                <a:lnTo>
                  <a:pt x="26" y="24"/>
                </a:lnTo>
                <a:lnTo>
                  <a:pt x="29" y="21"/>
                </a:lnTo>
                <a:lnTo>
                  <a:pt x="32" y="20"/>
                </a:lnTo>
                <a:lnTo>
                  <a:pt x="36" y="20"/>
                </a:lnTo>
                <a:lnTo>
                  <a:pt x="46" y="20"/>
                </a:lnTo>
                <a:lnTo>
                  <a:pt x="50" y="20"/>
                </a:lnTo>
                <a:lnTo>
                  <a:pt x="53" y="21"/>
                </a:lnTo>
                <a:lnTo>
                  <a:pt x="56" y="24"/>
                </a:lnTo>
                <a:lnTo>
                  <a:pt x="57" y="26"/>
                </a:lnTo>
                <a:lnTo>
                  <a:pt x="60" y="32"/>
                </a:lnTo>
                <a:lnTo>
                  <a:pt x="61" y="40"/>
                </a:lnTo>
                <a:lnTo>
                  <a:pt x="77" y="40"/>
                </a:lnTo>
                <a:lnTo>
                  <a:pt x="79" y="39"/>
                </a:lnTo>
                <a:lnTo>
                  <a:pt x="81" y="37"/>
                </a:lnTo>
                <a:lnTo>
                  <a:pt x="82" y="35"/>
                </a:lnTo>
                <a:lnTo>
                  <a:pt x="81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539">
            <a:extLst>
              <a:ext uri="{FF2B5EF4-FFF2-40B4-BE49-F238E27FC236}">
                <a16:creationId xmlns:a16="http://schemas.microsoft.com/office/drawing/2014/main" id="{A5393C22-42EE-46C5-8FC5-9B6EEB504725}"/>
              </a:ext>
            </a:extLst>
          </p:cNvPr>
          <p:cNvSpPr>
            <a:spLocks/>
          </p:cNvSpPr>
          <p:nvPr/>
        </p:nvSpPr>
        <p:spPr bwMode="auto">
          <a:xfrm>
            <a:off x="8210551" y="5505451"/>
            <a:ext cx="42333" cy="84667"/>
          </a:xfrm>
          <a:custGeom>
            <a:avLst/>
            <a:gdLst>
              <a:gd name="T0" fmla="*/ 23816 w 20"/>
              <a:gd name="T1" fmla="*/ 31753 h 40"/>
              <a:gd name="T2" fmla="*/ 23816 w 20"/>
              <a:gd name="T3" fmla="*/ 15877 h 40"/>
              <a:gd name="T4" fmla="*/ 15877 w 20"/>
              <a:gd name="T5" fmla="*/ 0 h 40"/>
              <a:gd name="T6" fmla="*/ 7939 w 20"/>
              <a:gd name="T7" fmla="*/ 15877 h 40"/>
              <a:gd name="T8" fmla="*/ 7939 w 20"/>
              <a:gd name="T9" fmla="*/ 31753 h 40"/>
              <a:gd name="T10" fmla="*/ 7939 w 20"/>
              <a:gd name="T11" fmla="*/ 31753 h 40"/>
              <a:gd name="T12" fmla="*/ 0 w 20"/>
              <a:gd name="T13" fmla="*/ 63506 h 40"/>
              <a:gd name="T14" fmla="*/ 31754 w 20"/>
              <a:gd name="T15" fmla="*/ 63506 h 40"/>
              <a:gd name="T16" fmla="*/ 31754 w 20"/>
              <a:gd name="T17" fmla="*/ 63506 h 40"/>
              <a:gd name="T18" fmla="*/ 23816 w 20"/>
              <a:gd name="T19" fmla="*/ 31753 h 40"/>
              <a:gd name="T20" fmla="*/ 23816 w 20"/>
              <a:gd name="T21" fmla="*/ 31753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40">
                <a:moveTo>
                  <a:pt x="15" y="20"/>
                </a:moveTo>
                <a:lnTo>
                  <a:pt x="15" y="10"/>
                </a:lnTo>
                <a:lnTo>
                  <a:pt x="10" y="0"/>
                </a:lnTo>
                <a:lnTo>
                  <a:pt x="5" y="10"/>
                </a:lnTo>
                <a:lnTo>
                  <a:pt x="5" y="20"/>
                </a:lnTo>
                <a:lnTo>
                  <a:pt x="0" y="40"/>
                </a:lnTo>
                <a:lnTo>
                  <a:pt x="20" y="4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540">
            <a:extLst>
              <a:ext uri="{FF2B5EF4-FFF2-40B4-BE49-F238E27FC236}">
                <a16:creationId xmlns:a16="http://schemas.microsoft.com/office/drawing/2014/main" id="{69093B6F-7D9C-4774-A93C-BF50211B3624}"/>
              </a:ext>
            </a:extLst>
          </p:cNvPr>
          <p:cNvSpPr>
            <a:spLocks/>
          </p:cNvSpPr>
          <p:nvPr/>
        </p:nvSpPr>
        <p:spPr bwMode="auto">
          <a:xfrm>
            <a:off x="8191500" y="5596467"/>
            <a:ext cx="84667" cy="48684"/>
          </a:xfrm>
          <a:custGeom>
            <a:avLst/>
            <a:gdLst>
              <a:gd name="T0" fmla="*/ 18145 w 42"/>
              <a:gd name="T1" fmla="*/ 36290 h 24"/>
              <a:gd name="T2" fmla="*/ 24193 w 42"/>
              <a:gd name="T3" fmla="*/ 15121 h 24"/>
              <a:gd name="T4" fmla="*/ 39313 w 42"/>
              <a:gd name="T5" fmla="*/ 15121 h 24"/>
              <a:gd name="T6" fmla="*/ 45361 w 42"/>
              <a:gd name="T7" fmla="*/ 36290 h 24"/>
              <a:gd name="T8" fmla="*/ 63506 w 42"/>
              <a:gd name="T9" fmla="*/ 36290 h 24"/>
              <a:gd name="T10" fmla="*/ 63506 w 42"/>
              <a:gd name="T11" fmla="*/ 36290 h 24"/>
              <a:gd name="T12" fmla="*/ 54434 w 42"/>
              <a:gd name="T13" fmla="*/ 15121 h 24"/>
              <a:gd name="T14" fmla="*/ 61994 w 42"/>
              <a:gd name="T15" fmla="*/ 15121 h 24"/>
              <a:gd name="T16" fmla="*/ 61994 w 42"/>
              <a:gd name="T17" fmla="*/ 0 h 24"/>
              <a:gd name="T18" fmla="*/ 1512 w 42"/>
              <a:gd name="T19" fmla="*/ 0 h 24"/>
              <a:gd name="T20" fmla="*/ 1512 w 42"/>
              <a:gd name="T21" fmla="*/ 15121 h 24"/>
              <a:gd name="T22" fmla="*/ 9072 w 42"/>
              <a:gd name="T23" fmla="*/ 15121 h 24"/>
              <a:gd name="T24" fmla="*/ 9072 w 42"/>
              <a:gd name="T25" fmla="*/ 15121 h 24"/>
              <a:gd name="T26" fmla="*/ 0 w 42"/>
              <a:gd name="T27" fmla="*/ 36290 h 24"/>
              <a:gd name="T28" fmla="*/ 18145 w 42"/>
              <a:gd name="T29" fmla="*/ 36290 h 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2" h="24">
                <a:moveTo>
                  <a:pt x="12" y="24"/>
                </a:moveTo>
                <a:lnTo>
                  <a:pt x="16" y="10"/>
                </a:lnTo>
                <a:lnTo>
                  <a:pt x="26" y="10"/>
                </a:lnTo>
                <a:lnTo>
                  <a:pt x="30" y="24"/>
                </a:lnTo>
                <a:lnTo>
                  <a:pt x="42" y="24"/>
                </a:lnTo>
                <a:lnTo>
                  <a:pt x="36" y="10"/>
                </a:lnTo>
                <a:lnTo>
                  <a:pt x="41" y="10"/>
                </a:lnTo>
                <a:lnTo>
                  <a:pt x="41" y="0"/>
                </a:lnTo>
                <a:lnTo>
                  <a:pt x="1" y="0"/>
                </a:lnTo>
                <a:lnTo>
                  <a:pt x="1" y="10"/>
                </a:lnTo>
                <a:lnTo>
                  <a:pt x="6" y="10"/>
                </a:lnTo>
                <a:lnTo>
                  <a:pt x="0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541">
            <a:extLst>
              <a:ext uri="{FF2B5EF4-FFF2-40B4-BE49-F238E27FC236}">
                <a16:creationId xmlns:a16="http://schemas.microsoft.com/office/drawing/2014/main" id="{E51E3E5F-3CF8-40F9-8E80-00BB0BE1031A}"/>
              </a:ext>
            </a:extLst>
          </p:cNvPr>
          <p:cNvSpPr>
            <a:spLocks/>
          </p:cNvSpPr>
          <p:nvPr/>
        </p:nvSpPr>
        <p:spPr bwMode="auto">
          <a:xfrm>
            <a:off x="9165167" y="5511800"/>
            <a:ext cx="42333" cy="35984"/>
          </a:xfrm>
          <a:custGeom>
            <a:avLst/>
            <a:gdLst>
              <a:gd name="T0" fmla="*/ 31754 w 20"/>
              <a:gd name="T1" fmla="*/ 14325 h 19"/>
              <a:gd name="T2" fmla="*/ 31754 w 20"/>
              <a:gd name="T3" fmla="*/ 14325 h 19"/>
              <a:gd name="T4" fmla="*/ 28579 w 20"/>
              <a:gd name="T5" fmla="*/ 8595 h 19"/>
              <a:gd name="T6" fmla="*/ 26991 w 20"/>
              <a:gd name="T7" fmla="*/ 2865 h 19"/>
              <a:gd name="T8" fmla="*/ 20640 w 20"/>
              <a:gd name="T9" fmla="*/ 0 h 19"/>
              <a:gd name="T10" fmla="*/ 15877 w 20"/>
              <a:gd name="T11" fmla="*/ 0 h 19"/>
              <a:gd name="T12" fmla="*/ 15877 w 20"/>
              <a:gd name="T13" fmla="*/ 0 h 19"/>
              <a:gd name="T14" fmla="*/ 9526 w 20"/>
              <a:gd name="T15" fmla="*/ 0 h 19"/>
              <a:gd name="T16" fmla="*/ 3175 w 20"/>
              <a:gd name="T17" fmla="*/ 2865 h 19"/>
              <a:gd name="T18" fmla="*/ 1588 w 20"/>
              <a:gd name="T19" fmla="*/ 8595 h 19"/>
              <a:gd name="T20" fmla="*/ 0 w 20"/>
              <a:gd name="T21" fmla="*/ 14325 h 19"/>
              <a:gd name="T22" fmla="*/ 0 w 20"/>
              <a:gd name="T23" fmla="*/ 27217 h 19"/>
              <a:gd name="T24" fmla="*/ 31754 w 20"/>
              <a:gd name="T25" fmla="*/ 27217 h 19"/>
              <a:gd name="T26" fmla="*/ 31754 w 20"/>
              <a:gd name="T27" fmla="*/ 14325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9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9"/>
                </a:lnTo>
                <a:lnTo>
                  <a:pt x="20" y="19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542">
            <a:extLst>
              <a:ext uri="{FF2B5EF4-FFF2-40B4-BE49-F238E27FC236}">
                <a16:creationId xmlns:a16="http://schemas.microsoft.com/office/drawing/2014/main" id="{B6C84EF9-8ED2-41FE-87F1-E22A3CAE4347}"/>
              </a:ext>
            </a:extLst>
          </p:cNvPr>
          <p:cNvSpPr>
            <a:spLocks/>
          </p:cNvSpPr>
          <p:nvPr/>
        </p:nvSpPr>
        <p:spPr bwMode="auto">
          <a:xfrm>
            <a:off x="9086851" y="5560484"/>
            <a:ext cx="127000" cy="59267"/>
          </a:xfrm>
          <a:custGeom>
            <a:avLst/>
            <a:gdLst>
              <a:gd name="T0" fmla="*/ 52096 w 64"/>
              <a:gd name="T1" fmla="*/ 45362 h 30"/>
              <a:gd name="T2" fmla="*/ 95261 w 64"/>
              <a:gd name="T3" fmla="*/ 0 h 30"/>
              <a:gd name="T4" fmla="*/ 7442 w 64"/>
              <a:gd name="T5" fmla="*/ 0 h 30"/>
              <a:gd name="T6" fmla="*/ 7442 w 64"/>
              <a:gd name="T7" fmla="*/ 0 h 30"/>
              <a:gd name="T8" fmla="*/ 4465 w 64"/>
              <a:gd name="T9" fmla="*/ 0 h 30"/>
              <a:gd name="T10" fmla="*/ 2977 w 64"/>
              <a:gd name="T11" fmla="*/ 3024 h 30"/>
              <a:gd name="T12" fmla="*/ 0 w 64"/>
              <a:gd name="T13" fmla="*/ 4536 h 30"/>
              <a:gd name="T14" fmla="*/ 0 w 64"/>
              <a:gd name="T15" fmla="*/ 7560 h 30"/>
              <a:gd name="T16" fmla="*/ 0 w 64"/>
              <a:gd name="T17" fmla="*/ 7560 h 30"/>
              <a:gd name="T18" fmla="*/ 0 w 64"/>
              <a:gd name="T19" fmla="*/ 9072 h 30"/>
              <a:gd name="T20" fmla="*/ 2977 w 64"/>
              <a:gd name="T21" fmla="*/ 13609 h 30"/>
              <a:gd name="T22" fmla="*/ 4465 w 64"/>
              <a:gd name="T23" fmla="*/ 13609 h 30"/>
              <a:gd name="T24" fmla="*/ 7442 w 64"/>
              <a:gd name="T25" fmla="*/ 15121 h 30"/>
              <a:gd name="T26" fmla="*/ 19350 w 64"/>
              <a:gd name="T27" fmla="*/ 15121 h 30"/>
              <a:gd name="T28" fmla="*/ 20838 w 64"/>
              <a:gd name="T29" fmla="*/ 19657 h 30"/>
              <a:gd name="T30" fmla="*/ 20838 w 64"/>
              <a:gd name="T31" fmla="*/ 19657 h 30"/>
              <a:gd name="T32" fmla="*/ 22327 w 64"/>
              <a:gd name="T33" fmla="*/ 21169 h 30"/>
              <a:gd name="T34" fmla="*/ 26792 w 64"/>
              <a:gd name="T35" fmla="*/ 22681 h 30"/>
              <a:gd name="T36" fmla="*/ 52096 w 64"/>
              <a:gd name="T37" fmla="*/ 22681 h 30"/>
              <a:gd name="T38" fmla="*/ 52096 w 64"/>
              <a:gd name="T39" fmla="*/ 45362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" h="30">
                <a:moveTo>
                  <a:pt x="35" y="30"/>
                </a:moveTo>
                <a:lnTo>
                  <a:pt x="64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13" y="10"/>
                </a:lnTo>
                <a:lnTo>
                  <a:pt x="14" y="13"/>
                </a:lnTo>
                <a:lnTo>
                  <a:pt x="15" y="14"/>
                </a:lnTo>
                <a:lnTo>
                  <a:pt x="18" y="15"/>
                </a:lnTo>
                <a:lnTo>
                  <a:pt x="35" y="15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543">
            <a:extLst>
              <a:ext uri="{FF2B5EF4-FFF2-40B4-BE49-F238E27FC236}">
                <a16:creationId xmlns:a16="http://schemas.microsoft.com/office/drawing/2014/main" id="{F97FB21B-FF48-4296-92F5-8E7AA793B2DE}"/>
              </a:ext>
            </a:extLst>
          </p:cNvPr>
          <p:cNvSpPr>
            <a:spLocks/>
          </p:cNvSpPr>
          <p:nvPr/>
        </p:nvSpPr>
        <p:spPr bwMode="auto">
          <a:xfrm>
            <a:off x="9129185" y="5560484"/>
            <a:ext cx="156633" cy="169333"/>
          </a:xfrm>
          <a:custGeom>
            <a:avLst/>
            <a:gdLst>
              <a:gd name="T0" fmla="*/ 110476 w 79"/>
              <a:gd name="T1" fmla="*/ 0 h 84"/>
              <a:gd name="T2" fmla="*/ 80618 w 79"/>
              <a:gd name="T3" fmla="*/ 0 h 84"/>
              <a:gd name="T4" fmla="*/ 22394 w 79"/>
              <a:gd name="T5" fmla="*/ 60482 h 84"/>
              <a:gd name="T6" fmla="*/ 22394 w 79"/>
              <a:gd name="T7" fmla="*/ 104332 h 84"/>
              <a:gd name="T8" fmla="*/ 8958 w 79"/>
              <a:gd name="T9" fmla="*/ 104332 h 84"/>
              <a:gd name="T10" fmla="*/ 8958 w 79"/>
              <a:gd name="T11" fmla="*/ 104332 h 84"/>
              <a:gd name="T12" fmla="*/ 5972 w 79"/>
              <a:gd name="T13" fmla="*/ 107356 h 84"/>
              <a:gd name="T14" fmla="*/ 4479 w 79"/>
              <a:gd name="T15" fmla="*/ 110380 h 84"/>
              <a:gd name="T16" fmla="*/ 0 w 79"/>
              <a:gd name="T17" fmla="*/ 117941 h 84"/>
              <a:gd name="T18" fmla="*/ 0 w 79"/>
              <a:gd name="T19" fmla="*/ 117941 h 84"/>
              <a:gd name="T20" fmla="*/ 0 w 79"/>
              <a:gd name="T21" fmla="*/ 119453 h 84"/>
              <a:gd name="T22" fmla="*/ 1493 w 79"/>
              <a:gd name="T23" fmla="*/ 123989 h 84"/>
              <a:gd name="T24" fmla="*/ 1493 w 79"/>
              <a:gd name="T25" fmla="*/ 123989 h 84"/>
              <a:gd name="T26" fmla="*/ 4479 w 79"/>
              <a:gd name="T27" fmla="*/ 125501 h 84"/>
              <a:gd name="T28" fmla="*/ 7465 w 79"/>
              <a:gd name="T29" fmla="*/ 127013 h 84"/>
              <a:gd name="T30" fmla="*/ 80618 w 79"/>
              <a:gd name="T31" fmla="*/ 127013 h 84"/>
              <a:gd name="T32" fmla="*/ 80618 w 79"/>
              <a:gd name="T33" fmla="*/ 127013 h 84"/>
              <a:gd name="T34" fmla="*/ 85097 w 79"/>
              <a:gd name="T35" fmla="*/ 125501 h 84"/>
              <a:gd name="T36" fmla="*/ 86590 w 79"/>
              <a:gd name="T37" fmla="*/ 123989 h 84"/>
              <a:gd name="T38" fmla="*/ 86590 w 79"/>
              <a:gd name="T39" fmla="*/ 123989 h 84"/>
              <a:gd name="T40" fmla="*/ 88083 w 79"/>
              <a:gd name="T41" fmla="*/ 119453 h 84"/>
              <a:gd name="T42" fmla="*/ 88083 w 79"/>
              <a:gd name="T43" fmla="*/ 117941 h 84"/>
              <a:gd name="T44" fmla="*/ 85097 w 79"/>
              <a:gd name="T45" fmla="*/ 110380 h 84"/>
              <a:gd name="T46" fmla="*/ 85097 w 79"/>
              <a:gd name="T47" fmla="*/ 110380 h 84"/>
              <a:gd name="T48" fmla="*/ 83604 w 79"/>
              <a:gd name="T49" fmla="*/ 107356 h 84"/>
              <a:gd name="T50" fmla="*/ 79125 w 79"/>
              <a:gd name="T51" fmla="*/ 104332 h 84"/>
              <a:gd name="T52" fmla="*/ 65689 w 79"/>
              <a:gd name="T53" fmla="*/ 104332 h 84"/>
              <a:gd name="T54" fmla="*/ 65689 w 79"/>
              <a:gd name="T55" fmla="*/ 22681 h 84"/>
              <a:gd name="T56" fmla="*/ 92561 w 79"/>
              <a:gd name="T57" fmla="*/ 22681 h 84"/>
              <a:gd name="T58" fmla="*/ 92561 w 79"/>
              <a:gd name="T59" fmla="*/ 22681 h 84"/>
              <a:gd name="T60" fmla="*/ 95547 w 79"/>
              <a:gd name="T61" fmla="*/ 21169 h 84"/>
              <a:gd name="T62" fmla="*/ 97040 w 79"/>
              <a:gd name="T63" fmla="*/ 19657 h 84"/>
              <a:gd name="T64" fmla="*/ 100026 w 79"/>
              <a:gd name="T65" fmla="*/ 15121 h 84"/>
              <a:gd name="T66" fmla="*/ 110476 w 79"/>
              <a:gd name="T67" fmla="*/ 15121 h 84"/>
              <a:gd name="T68" fmla="*/ 110476 w 79"/>
              <a:gd name="T69" fmla="*/ 15121 h 84"/>
              <a:gd name="T70" fmla="*/ 114955 w 79"/>
              <a:gd name="T71" fmla="*/ 13609 h 84"/>
              <a:gd name="T72" fmla="*/ 116448 w 79"/>
              <a:gd name="T73" fmla="*/ 13609 h 84"/>
              <a:gd name="T74" fmla="*/ 117941 w 79"/>
              <a:gd name="T75" fmla="*/ 9072 h 84"/>
              <a:gd name="T76" fmla="*/ 117941 w 79"/>
              <a:gd name="T77" fmla="*/ 7560 h 84"/>
              <a:gd name="T78" fmla="*/ 117941 w 79"/>
              <a:gd name="T79" fmla="*/ 7560 h 84"/>
              <a:gd name="T80" fmla="*/ 117941 w 79"/>
              <a:gd name="T81" fmla="*/ 4536 h 84"/>
              <a:gd name="T82" fmla="*/ 116448 w 79"/>
              <a:gd name="T83" fmla="*/ 3024 h 84"/>
              <a:gd name="T84" fmla="*/ 114955 w 79"/>
              <a:gd name="T85" fmla="*/ 0 h 84"/>
              <a:gd name="T86" fmla="*/ 110476 w 79"/>
              <a:gd name="T87" fmla="*/ 0 h 84"/>
              <a:gd name="T88" fmla="*/ 110476 w 79"/>
              <a:gd name="T89" fmla="*/ 0 h 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" h="84">
                <a:moveTo>
                  <a:pt x="74" y="0"/>
                </a:moveTo>
                <a:lnTo>
                  <a:pt x="54" y="0"/>
                </a:lnTo>
                <a:lnTo>
                  <a:pt x="15" y="40"/>
                </a:lnTo>
                <a:lnTo>
                  <a:pt x="15" y="69"/>
                </a:lnTo>
                <a:lnTo>
                  <a:pt x="6" y="69"/>
                </a:lnTo>
                <a:lnTo>
                  <a:pt x="4" y="71"/>
                </a:lnTo>
                <a:lnTo>
                  <a:pt x="3" y="73"/>
                </a:lnTo>
                <a:lnTo>
                  <a:pt x="0" y="78"/>
                </a:lnTo>
                <a:lnTo>
                  <a:pt x="0" y="79"/>
                </a:lnTo>
                <a:lnTo>
                  <a:pt x="1" y="82"/>
                </a:lnTo>
                <a:lnTo>
                  <a:pt x="3" y="83"/>
                </a:lnTo>
                <a:lnTo>
                  <a:pt x="5" y="84"/>
                </a:lnTo>
                <a:lnTo>
                  <a:pt x="54" y="84"/>
                </a:lnTo>
                <a:lnTo>
                  <a:pt x="57" y="83"/>
                </a:lnTo>
                <a:lnTo>
                  <a:pt x="58" y="82"/>
                </a:lnTo>
                <a:lnTo>
                  <a:pt x="59" y="79"/>
                </a:lnTo>
                <a:lnTo>
                  <a:pt x="59" y="78"/>
                </a:lnTo>
                <a:lnTo>
                  <a:pt x="57" y="73"/>
                </a:lnTo>
                <a:lnTo>
                  <a:pt x="56" y="71"/>
                </a:lnTo>
                <a:lnTo>
                  <a:pt x="53" y="69"/>
                </a:lnTo>
                <a:lnTo>
                  <a:pt x="44" y="69"/>
                </a:lnTo>
                <a:lnTo>
                  <a:pt x="44" y="15"/>
                </a:lnTo>
                <a:lnTo>
                  <a:pt x="62" y="15"/>
                </a:lnTo>
                <a:lnTo>
                  <a:pt x="64" y="14"/>
                </a:lnTo>
                <a:lnTo>
                  <a:pt x="65" y="13"/>
                </a:lnTo>
                <a:lnTo>
                  <a:pt x="67" y="10"/>
                </a:lnTo>
                <a:lnTo>
                  <a:pt x="74" y="10"/>
                </a:lnTo>
                <a:lnTo>
                  <a:pt x="77" y="9"/>
                </a:lnTo>
                <a:lnTo>
                  <a:pt x="78" y="9"/>
                </a:lnTo>
                <a:lnTo>
                  <a:pt x="79" y="6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544">
            <a:extLst>
              <a:ext uri="{FF2B5EF4-FFF2-40B4-BE49-F238E27FC236}">
                <a16:creationId xmlns:a16="http://schemas.microsoft.com/office/drawing/2014/main" id="{8BEAA6C9-6C16-4678-BD16-FA65E4BAAD59}"/>
              </a:ext>
            </a:extLst>
          </p:cNvPr>
          <p:cNvSpPr>
            <a:spLocks/>
          </p:cNvSpPr>
          <p:nvPr/>
        </p:nvSpPr>
        <p:spPr bwMode="auto">
          <a:xfrm>
            <a:off x="11015134" y="5179485"/>
            <a:ext cx="158751" cy="71967"/>
          </a:xfrm>
          <a:custGeom>
            <a:avLst/>
            <a:gdLst>
              <a:gd name="T0" fmla="*/ 89575 w 79"/>
              <a:gd name="T1" fmla="*/ 4803 h 34"/>
              <a:gd name="T2" fmla="*/ 89575 w 79"/>
              <a:gd name="T3" fmla="*/ 4803 h 34"/>
              <a:gd name="T4" fmla="*/ 86590 w 79"/>
              <a:gd name="T5" fmla="*/ 1601 h 34"/>
              <a:gd name="T6" fmla="*/ 83604 w 79"/>
              <a:gd name="T7" fmla="*/ 0 h 34"/>
              <a:gd name="T8" fmla="*/ 35830 w 79"/>
              <a:gd name="T9" fmla="*/ 0 h 34"/>
              <a:gd name="T10" fmla="*/ 35830 w 79"/>
              <a:gd name="T11" fmla="*/ 0 h 34"/>
              <a:gd name="T12" fmla="*/ 31351 w 79"/>
              <a:gd name="T13" fmla="*/ 1601 h 34"/>
              <a:gd name="T14" fmla="*/ 29858 w 79"/>
              <a:gd name="T15" fmla="*/ 4803 h 34"/>
              <a:gd name="T16" fmla="*/ 29858 w 79"/>
              <a:gd name="T17" fmla="*/ 4803 h 34"/>
              <a:gd name="T18" fmla="*/ 23887 w 79"/>
              <a:gd name="T19" fmla="*/ 16010 h 34"/>
              <a:gd name="T20" fmla="*/ 19408 w 79"/>
              <a:gd name="T21" fmla="*/ 25616 h 34"/>
              <a:gd name="T22" fmla="*/ 2986 w 79"/>
              <a:gd name="T23" fmla="*/ 41626 h 34"/>
              <a:gd name="T24" fmla="*/ 2986 w 79"/>
              <a:gd name="T25" fmla="*/ 41626 h 34"/>
              <a:gd name="T26" fmla="*/ 0 w 79"/>
              <a:gd name="T27" fmla="*/ 44828 h 34"/>
              <a:gd name="T28" fmla="*/ 0 w 79"/>
              <a:gd name="T29" fmla="*/ 51232 h 34"/>
              <a:gd name="T30" fmla="*/ 0 w 79"/>
              <a:gd name="T31" fmla="*/ 51232 h 34"/>
              <a:gd name="T32" fmla="*/ 4479 w 79"/>
              <a:gd name="T33" fmla="*/ 52833 h 34"/>
              <a:gd name="T34" fmla="*/ 7465 w 79"/>
              <a:gd name="T35" fmla="*/ 54434 h 34"/>
              <a:gd name="T36" fmla="*/ 110476 w 79"/>
              <a:gd name="T37" fmla="*/ 54434 h 34"/>
              <a:gd name="T38" fmla="*/ 110476 w 79"/>
              <a:gd name="T39" fmla="*/ 54434 h 34"/>
              <a:gd name="T40" fmla="*/ 114955 w 79"/>
              <a:gd name="T41" fmla="*/ 52833 h 34"/>
              <a:gd name="T42" fmla="*/ 117941 w 79"/>
              <a:gd name="T43" fmla="*/ 51232 h 34"/>
              <a:gd name="T44" fmla="*/ 117941 w 79"/>
              <a:gd name="T45" fmla="*/ 51232 h 34"/>
              <a:gd name="T46" fmla="*/ 117941 w 79"/>
              <a:gd name="T47" fmla="*/ 44828 h 34"/>
              <a:gd name="T48" fmla="*/ 116448 w 79"/>
              <a:gd name="T49" fmla="*/ 41626 h 34"/>
              <a:gd name="T50" fmla="*/ 116448 w 79"/>
              <a:gd name="T51" fmla="*/ 41626 h 34"/>
              <a:gd name="T52" fmla="*/ 100026 w 79"/>
              <a:gd name="T53" fmla="*/ 25616 h 34"/>
              <a:gd name="T54" fmla="*/ 94054 w 79"/>
              <a:gd name="T55" fmla="*/ 16010 h 34"/>
              <a:gd name="T56" fmla="*/ 89575 w 79"/>
              <a:gd name="T57" fmla="*/ 4803 h 34"/>
              <a:gd name="T58" fmla="*/ 89575 w 79"/>
              <a:gd name="T59" fmla="*/ 4803 h 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34">
                <a:moveTo>
                  <a:pt x="60" y="3"/>
                </a:moveTo>
                <a:lnTo>
                  <a:pt x="60" y="3"/>
                </a:lnTo>
                <a:lnTo>
                  <a:pt x="58" y="1"/>
                </a:lnTo>
                <a:lnTo>
                  <a:pt x="56" y="0"/>
                </a:lnTo>
                <a:lnTo>
                  <a:pt x="24" y="0"/>
                </a:lnTo>
                <a:lnTo>
                  <a:pt x="21" y="1"/>
                </a:lnTo>
                <a:lnTo>
                  <a:pt x="20" y="3"/>
                </a:lnTo>
                <a:lnTo>
                  <a:pt x="16" y="10"/>
                </a:lnTo>
                <a:lnTo>
                  <a:pt x="13" y="16"/>
                </a:lnTo>
                <a:lnTo>
                  <a:pt x="2" y="26"/>
                </a:lnTo>
                <a:lnTo>
                  <a:pt x="0" y="28"/>
                </a:lnTo>
                <a:lnTo>
                  <a:pt x="0" y="32"/>
                </a:lnTo>
                <a:lnTo>
                  <a:pt x="3" y="33"/>
                </a:lnTo>
                <a:lnTo>
                  <a:pt x="5" y="34"/>
                </a:lnTo>
                <a:lnTo>
                  <a:pt x="74" y="34"/>
                </a:lnTo>
                <a:lnTo>
                  <a:pt x="77" y="33"/>
                </a:lnTo>
                <a:lnTo>
                  <a:pt x="79" y="32"/>
                </a:lnTo>
                <a:lnTo>
                  <a:pt x="79" y="28"/>
                </a:lnTo>
                <a:lnTo>
                  <a:pt x="78" y="26"/>
                </a:lnTo>
                <a:lnTo>
                  <a:pt x="67" y="16"/>
                </a:lnTo>
                <a:lnTo>
                  <a:pt x="63" y="10"/>
                </a:lnTo>
                <a:lnTo>
                  <a:pt x="6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545">
            <a:extLst>
              <a:ext uri="{FF2B5EF4-FFF2-40B4-BE49-F238E27FC236}">
                <a16:creationId xmlns:a16="http://schemas.microsoft.com/office/drawing/2014/main" id="{E70CC766-E894-4337-A4E9-F20E0F1AC2EF}"/>
              </a:ext>
            </a:extLst>
          </p:cNvPr>
          <p:cNvSpPr>
            <a:spLocks/>
          </p:cNvSpPr>
          <p:nvPr/>
        </p:nvSpPr>
        <p:spPr bwMode="auto">
          <a:xfrm>
            <a:off x="11004551" y="5052485"/>
            <a:ext cx="179916" cy="120649"/>
          </a:xfrm>
          <a:custGeom>
            <a:avLst/>
            <a:gdLst>
              <a:gd name="T0" fmla="*/ 113150 w 89"/>
              <a:gd name="T1" fmla="*/ 21527 h 59"/>
              <a:gd name="T2" fmla="*/ 100918 w 89"/>
              <a:gd name="T3" fmla="*/ 21527 h 59"/>
              <a:gd name="T4" fmla="*/ 100918 w 89"/>
              <a:gd name="T5" fmla="*/ 21527 h 59"/>
              <a:gd name="T6" fmla="*/ 94801 w 89"/>
              <a:gd name="T7" fmla="*/ 12301 h 59"/>
              <a:gd name="T8" fmla="*/ 87156 w 89"/>
              <a:gd name="T9" fmla="*/ 4613 h 59"/>
              <a:gd name="T10" fmla="*/ 79511 w 89"/>
              <a:gd name="T11" fmla="*/ 1538 h 59"/>
              <a:gd name="T12" fmla="*/ 68808 w 89"/>
              <a:gd name="T13" fmla="*/ 0 h 59"/>
              <a:gd name="T14" fmla="*/ 68808 w 89"/>
              <a:gd name="T15" fmla="*/ 0 h 59"/>
              <a:gd name="T16" fmla="*/ 56575 w 89"/>
              <a:gd name="T17" fmla="*/ 1538 h 59"/>
              <a:gd name="T18" fmla="*/ 48930 w 89"/>
              <a:gd name="T19" fmla="*/ 4613 h 59"/>
              <a:gd name="T20" fmla="*/ 42814 w 89"/>
              <a:gd name="T21" fmla="*/ 12301 h 59"/>
              <a:gd name="T22" fmla="*/ 36697 w 89"/>
              <a:gd name="T23" fmla="*/ 21527 h 59"/>
              <a:gd name="T24" fmla="*/ 22936 w 89"/>
              <a:gd name="T25" fmla="*/ 21527 h 59"/>
              <a:gd name="T26" fmla="*/ 22936 w 89"/>
              <a:gd name="T27" fmla="*/ 21527 h 59"/>
              <a:gd name="T28" fmla="*/ 13762 w 89"/>
              <a:gd name="T29" fmla="*/ 24603 h 59"/>
              <a:gd name="T30" fmla="*/ 7645 w 89"/>
              <a:gd name="T31" fmla="*/ 29216 h 59"/>
              <a:gd name="T32" fmla="*/ 3058 w 89"/>
              <a:gd name="T33" fmla="*/ 35367 h 59"/>
              <a:gd name="T34" fmla="*/ 0 w 89"/>
              <a:gd name="T35" fmla="*/ 44593 h 59"/>
              <a:gd name="T36" fmla="*/ 0 w 89"/>
              <a:gd name="T37" fmla="*/ 44593 h 59"/>
              <a:gd name="T38" fmla="*/ 3058 w 89"/>
              <a:gd name="T39" fmla="*/ 53819 h 59"/>
              <a:gd name="T40" fmla="*/ 7645 w 89"/>
              <a:gd name="T41" fmla="*/ 59969 h 59"/>
              <a:gd name="T42" fmla="*/ 13762 w 89"/>
              <a:gd name="T43" fmla="*/ 66120 h 59"/>
              <a:gd name="T44" fmla="*/ 22936 w 89"/>
              <a:gd name="T45" fmla="*/ 67658 h 59"/>
              <a:gd name="T46" fmla="*/ 53517 w 89"/>
              <a:gd name="T47" fmla="*/ 67658 h 59"/>
              <a:gd name="T48" fmla="*/ 53517 w 89"/>
              <a:gd name="T49" fmla="*/ 90723 h 59"/>
              <a:gd name="T50" fmla="*/ 84098 w 89"/>
              <a:gd name="T51" fmla="*/ 90723 h 59"/>
              <a:gd name="T52" fmla="*/ 84098 w 89"/>
              <a:gd name="T53" fmla="*/ 67658 h 59"/>
              <a:gd name="T54" fmla="*/ 113150 w 89"/>
              <a:gd name="T55" fmla="*/ 67658 h 59"/>
              <a:gd name="T56" fmla="*/ 113150 w 89"/>
              <a:gd name="T57" fmla="*/ 67658 h 59"/>
              <a:gd name="T58" fmla="*/ 123854 w 89"/>
              <a:gd name="T59" fmla="*/ 66120 h 59"/>
              <a:gd name="T60" fmla="*/ 128441 w 89"/>
              <a:gd name="T61" fmla="*/ 59969 h 59"/>
              <a:gd name="T62" fmla="*/ 134557 w 89"/>
              <a:gd name="T63" fmla="*/ 53819 h 59"/>
              <a:gd name="T64" fmla="*/ 136086 w 89"/>
              <a:gd name="T65" fmla="*/ 44593 h 59"/>
              <a:gd name="T66" fmla="*/ 136086 w 89"/>
              <a:gd name="T67" fmla="*/ 44593 h 59"/>
              <a:gd name="T68" fmla="*/ 134557 w 89"/>
              <a:gd name="T69" fmla="*/ 35367 h 59"/>
              <a:gd name="T70" fmla="*/ 128441 w 89"/>
              <a:gd name="T71" fmla="*/ 29216 h 59"/>
              <a:gd name="T72" fmla="*/ 123854 w 89"/>
              <a:gd name="T73" fmla="*/ 24603 h 59"/>
              <a:gd name="T74" fmla="*/ 113150 w 89"/>
              <a:gd name="T75" fmla="*/ 21527 h 59"/>
              <a:gd name="T76" fmla="*/ 113150 w 89"/>
              <a:gd name="T77" fmla="*/ 21527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74" y="14"/>
                </a:moveTo>
                <a:lnTo>
                  <a:pt x="66" y="14"/>
                </a:lnTo>
                <a:lnTo>
                  <a:pt x="62" y="8"/>
                </a:lnTo>
                <a:lnTo>
                  <a:pt x="57" y="3"/>
                </a:lnTo>
                <a:lnTo>
                  <a:pt x="52" y="1"/>
                </a:lnTo>
                <a:lnTo>
                  <a:pt x="45" y="0"/>
                </a:lnTo>
                <a:lnTo>
                  <a:pt x="37" y="1"/>
                </a:lnTo>
                <a:lnTo>
                  <a:pt x="32" y="3"/>
                </a:lnTo>
                <a:lnTo>
                  <a:pt x="28" y="8"/>
                </a:lnTo>
                <a:lnTo>
                  <a:pt x="24" y="14"/>
                </a:lnTo>
                <a:lnTo>
                  <a:pt x="15" y="14"/>
                </a:lnTo>
                <a:lnTo>
                  <a:pt x="9" y="16"/>
                </a:lnTo>
                <a:lnTo>
                  <a:pt x="5" y="19"/>
                </a:lnTo>
                <a:lnTo>
                  <a:pt x="2" y="23"/>
                </a:lnTo>
                <a:lnTo>
                  <a:pt x="0" y="29"/>
                </a:lnTo>
                <a:lnTo>
                  <a:pt x="2" y="35"/>
                </a:lnTo>
                <a:lnTo>
                  <a:pt x="5" y="39"/>
                </a:lnTo>
                <a:lnTo>
                  <a:pt x="9" y="43"/>
                </a:lnTo>
                <a:lnTo>
                  <a:pt x="15" y="44"/>
                </a:lnTo>
                <a:lnTo>
                  <a:pt x="35" y="44"/>
                </a:lnTo>
                <a:lnTo>
                  <a:pt x="35" y="59"/>
                </a:lnTo>
                <a:lnTo>
                  <a:pt x="55" y="59"/>
                </a:lnTo>
                <a:lnTo>
                  <a:pt x="55" y="44"/>
                </a:lnTo>
                <a:lnTo>
                  <a:pt x="74" y="44"/>
                </a:lnTo>
                <a:lnTo>
                  <a:pt x="81" y="43"/>
                </a:lnTo>
                <a:lnTo>
                  <a:pt x="84" y="39"/>
                </a:lnTo>
                <a:lnTo>
                  <a:pt x="88" y="35"/>
                </a:ln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1" y="16"/>
                </a:lnTo>
                <a:lnTo>
                  <a:pt x="7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546">
            <a:extLst>
              <a:ext uri="{FF2B5EF4-FFF2-40B4-BE49-F238E27FC236}">
                <a16:creationId xmlns:a16="http://schemas.microsoft.com/office/drawing/2014/main" id="{5E942EE3-14F0-4379-BEDB-16C9A1D61330}"/>
              </a:ext>
            </a:extLst>
          </p:cNvPr>
          <p:cNvSpPr>
            <a:spLocks/>
          </p:cNvSpPr>
          <p:nvPr/>
        </p:nvSpPr>
        <p:spPr bwMode="auto">
          <a:xfrm>
            <a:off x="7816851" y="5573185"/>
            <a:ext cx="35983" cy="46567"/>
          </a:xfrm>
          <a:custGeom>
            <a:avLst/>
            <a:gdLst>
              <a:gd name="T0" fmla="*/ 13609 w 20"/>
              <a:gd name="T1" fmla="*/ 36290 h 25"/>
              <a:gd name="T2" fmla="*/ 13609 w 20"/>
              <a:gd name="T3" fmla="*/ 36290 h 25"/>
              <a:gd name="T4" fmla="*/ 17691 w 20"/>
              <a:gd name="T5" fmla="*/ 34838 h 25"/>
              <a:gd name="T6" fmla="*/ 23134 w 20"/>
              <a:gd name="T7" fmla="*/ 33387 h 25"/>
              <a:gd name="T8" fmla="*/ 24495 w 20"/>
              <a:gd name="T9" fmla="*/ 27580 h 25"/>
              <a:gd name="T10" fmla="*/ 27217 w 20"/>
              <a:gd name="T11" fmla="*/ 21774 h 25"/>
              <a:gd name="T12" fmla="*/ 27217 w 20"/>
              <a:gd name="T13" fmla="*/ 21774 h 25"/>
              <a:gd name="T14" fmla="*/ 24495 w 20"/>
              <a:gd name="T15" fmla="*/ 14516 h 25"/>
              <a:gd name="T16" fmla="*/ 20413 w 20"/>
              <a:gd name="T17" fmla="*/ 7258 h 25"/>
              <a:gd name="T18" fmla="*/ 13609 w 20"/>
              <a:gd name="T19" fmla="*/ 0 h 25"/>
              <a:gd name="T20" fmla="*/ 13609 w 20"/>
              <a:gd name="T21" fmla="*/ 0 h 25"/>
              <a:gd name="T22" fmla="*/ 6804 w 20"/>
              <a:gd name="T23" fmla="*/ 7258 h 25"/>
              <a:gd name="T24" fmla="*/ 1361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361 w 20"/>
              <a:gd name="T31" fmla="*/ 27580 h 25"/>
              <a:gd name="T32" fmla="*/ 2722 w 20"/>
              <a:gd name="T33" fmla="*/ 33387 h 25"/>
              <a:gd name="T34" fmla="*/ 8165 w 20"/>
              <a:gd name="T35" fmla="*/ 34838 h 25"/>
              <a:gd name="T36" fmla="*/ 13609 w 20"/>
              <a:gd name="T37" fmla="*/ 36290 h 25"/>
              <a:gd name="T38" fmla="*/ 13609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547">
            <a:extLst>
              <a:ext uri="{FF2B5EF4-FFF2-40B4-BE49-F238E27FC236}">
                <a16:creationId xmlns:a16="http://schemas.microsoft.com/office/drawing/2014/main" id="{B7391A43-75B6-4E18-BF3C-73EA9EBF9EDC}"/>
              </a:ext>
            </a:extLst>
          </p:cNvPr>
          <p:cNvSpPr>
            <a:spLocks/>
          </p:cNvSpPr>
          <p:nvPr/>
        </p:nvSpPr>
        <p:spPr bwMode="auto">
          <a:xfrm>
            <a:off x="7653867" y="5573185"/>
            <a:ext cx="42333" cy="46567"/>
          </a:xfrm>
          <a:custGeom>
            <a:avLst/>
            <a:gdLst>
              <a:gd name="T0" fmla="*/ 15877 w 20"/>
              <a:gd name="T1" fmla="*/ 36290 h 25"/>
              <a:gd name="T2" fmla="*/ 15877 w 20"/>
              <a:gd name="T3" fmla="*/ 36290 h 25"/>
              <a:gd name="T4" fmla="*/ 22228 w 20"/>
              <a:gd name="T5" fmla="*/ 34838 h 25"/>
              <a:gd name="T6" fmla="*/ 26991 w 20"/>
              <a:gd name="T7" fmla="*/ 33387 h 25"/>
              <a:gd name="T8" fmla="*/ 28579 w 20"/>
              <a:gd name="T9" fmla="*/ 27580 h 25"/>
              <a:gd name="T10" fmla="*/ 31754 w 20"/>
              <a:gd name="T11" fmla="*/ 21774 h 25"/>
              <a:gd name="T12" fmla="*/ 31754 w 20"/>
              <a:gd name="T13" fmla="*/ 21774 h 25"/>
              <a:gd name="T14" fmla="*/ 28579 w 20"/>
              <a:gd name="T15" fmla="*/ 14516 h 25"/>
              <a:gd name="T16" fmla="*/ 23816 w 20"/>
              <a:gd name="T17" fmla="*/ 7258 h 25"/>
              <a:gd name="T18" fmla="*/ 15877 w 20"/>
              <a:gd name="T19" fmla="*/ 0 h 25"/>
              <a:gd name="T20" fmla="*/ 15877 w 20"/>
              <a:gd name="T21" fmla="*/ 0 h 25"/>
              <a:gd name="T22" fmla="*/ 7939 w 20"/>
              <a:gd name="T23" fmla="*/ 7258 h 25"/>
              <a:gd name="T24" fmla="*/ 1588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588 w 20"/>
              <a:gd name="T31" fmla="*/ 27580 h 25"/>
              <a:gd name="T32" fmla="*/ 3175 w 20"/>
              <a:gd name="T33" fmla="*/ 33387 h 25"/>
              <a:gd name="T34" fmla="*/ 9526 w 20"/>
              <a:gd name="T35" fmla="*/ 34838 h 25"/>
              <a:gd name="T36" fmla="*/ 15877 w 20"/>
              <a:gd name="T37" fmla="*/ 36290 h 25"/>
              <a:gd name="T38" fmla="*/ 15877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4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548">
            <a:extLst>
              <a:ext uri="{FF2B5EF4-FFF2-40B4-BE49-F238E27FC236}">
                <a16:creationId xmlns:a16="http://schemas.microsoft.com/office/drawing/2014/main" id="{15992B99-FCBC-4CAE-8C7B-0E5B2DDBA36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5530851"/>
            <a:ext cx="198967" cy="186267"/>
          </a:xfrm>
          <a:custGeom>
            <a:avLst/>
            <a:gdLst>
              <a:gd name="T0" fmla="*/ 96773 w 99"/>
              <a:gd name="T1" fmla="*/ 53856 h 94"/>
              <a:gd name="T2" fmla="*/ 96773 w 99"/>
              <a:gd name="T3" fmla="*/ 53856 h 94"/>
              <a:gd name="T4" fmla="*/ 102821 w 99"/>
              <a:gd name="T5" fmla="*/ 46376 h 94"/>
              <a:gd name="T6" fmla="*/ 104334 w 99"/>
              <a:gd name="T7" fmla="*/ 43384 h 94"/>
              <a:gd name="T8" fmla="*/ 104334 w 99"/>
              <a:gd name="T9" fmla="*/ 37400 h 94"/>
              <a:gd name="T10" fmla="*/ 104334 w 99"/>
              <a:gd name="T11" fmla="*/ 37400 h 94"/>
              <a:gd name="T12" fmla="*/ 102821 w 99"/>
              <a:gd name="T13" fmla="*/ 31416 h 94"/>
              <a:gd name="T14" fmla="*/ 101309 w 99"/>
              <a:gd name="T15" fmla="*/ 23936 h 94"/>
              <a:gd name="T16" fmla="*/ 89213 w 99"/>
              <a:gd name="T17" fmla="*/ 13464 h 94"/>
              <a:gd name="T18" fmla="*/ 80140 w 99"/>
              <a:gd name="T19" fmla="*/ 4488 h 94"/>
              <a:gd name="T20" fmla="*/ 74092 w 99"/>
              <a:gd name="T21" fmla="*/ 0 h 94"/>
              <a:gd name="T22" fmla="*/ 74092 w 99"/>
              <a:gd name="T23" fmla="*/ 0 h 94"/>
              <a:gd name="T24" fmla="*/ 71068 w 99"/>
              <a:gd name="T25" fmla="*/ 4488 h 94"/>
              <a:gd name="T26" fmla="*/ 58971 w 99"/>
              <a:gd name="T27" fmla="*/ 13464 h 94"/>
              <a:gd name="T28" fmla="*/ 49899 w 99"/>
              <a:gd name="T29" fmla="*/ 23936 h 94"/>
              <a:gd name="T30" fmla="*/ 46875 w 99"/>
              <a:gd name="T31" fmla="*/ 31416 h 94"/>
              <a:gd name="T32" fmla="*/ 45362 w 99"/>
              <a:gd name="T33" fmla="*/ 37400 h 94"/>
              <a:gd name="T34" fmla="*/ 45362 w 99"/>
              <a:gd name="T35" fmla="*/ 37400 h 94"/>
              <a:gd name="T36" fmla="*/ 45362 w 99"/>
              <a:gd name="T37" fmla="*/ 43384 h 94"/>
              <a:gd name="T38" fmla="*/ 46875 w 99"/>
              <a:gd name="T39" fmla="*/ 46376 h 94"/>
              <a:gd name="T40" fmla="*/ 51411 w 99"/>
              <a:gd name="T41" fmla="*/ 53856 h 94"/>
              <a:gd name="T42" fmla="*/ 51411 w 99"/>
              <a:gd name="T43" fmla="*/ 74799 h 94"/>
              <a:gd name="T44" fmla="*/ 0 w 99"/>
              <a:gd name="T45" fmla="*/ 74799 h 94"/>
              <a:gd name="T46" fmla="*/ 0 w 99"/>
              <a:gd name="T47" fmla="*/ 140623 h 94"/>
              <a:gd name="T48" fmla="*/ 58971 w 99"/>
              <a:gd name="T49" fmla="*/ 140623 h 94"/>
              <a:gd name="T50" fmla="*/ 58971 w 99"/>
              <a:gd name="T51" fmla="*/ 118183 h 94"/>
              <a:gd name="T52" fmla="*/ 74092 w 99"/>
              <a:gd name="T53" fmla="*/ 103223 h 94"/>
              <a:gd name="T54" fmla="*/ 89213 w 99"/>
              <a:gd name="T55" fmla="*/ 118183 h 94"/>
              <a:gd name="T56" fmla="*/ 89213 w 99"/>
              <a:gd name="T57" fmla="*/ 140623 h 94"/>
              <a:gd name="T58" fmla="*/ 149696 w 99"/>
              <a:gd name="T59" fmla="*/ 140623 h 94"/>
              <a:gd name="T60" fmla="*/ 149696 w 99"/>
              <a:gd name="T61" fmla="*/ 74799 h 94"/>
              <a:gd name="T62" fmla="*/ 96773 w 99"/>
              <a:gd name="T63" fmla="*/ 74799 h 94"/>
              <a:gd name="T64" fmla="*/ 96773 w 99"/>
              <a:gd name="T65" fmla="*/ 53856 h 94"/>
              <a:gd name="T66" fmla="*/ 37802 w 99"/>
              <a:gd name="T67" fmla="*/ 125663 h 94"/>
              <a:gd name="T68" fmla="*/ 22681 w 99"/>
              <a:gd name="T69" fmla="*/ 125663 h 94"/>
              <a:gd name="T70" fmla="*/ 22681 w 99"/>
              <a:gd name="T71" fmla="*/ 110703 h 94"/>
              <a:gd name="T72" fmla="*/ 22681 w 99"/>
              <a:gd name="T73" fmla="*/ 110703 h 94"/>
              <a:gd name="T74" fmla="*/ 22681 w 99"/>
              <a:gd name="T75" fmla="*/ 107711 h 94"/>
              <a:gd name="T76" fmla="*/ 24193 w 99"/>
              <a:gd name="T77" fmla="*/ 106215 h 94"/>
              <a:gd name="T78" fmla="*/ 25705 w 99"/>
              <a:gd name="T79" fmla="*/ 103223 h 94"/>
              <a:gd name="T80" fmla="*/ 30242 w 99"/>
              <a:gd name="T81" fmla="*/ 103223 h 94"/>
              <a:gd name="T82" fmla="*/ 30242 w 99"/>
              <a:gd name="T83" fmla="*/ 103223 h 94"/>
              <a:gd name="T84" fmla="*/ 33266 w 99"/>
              <a:gd name="T85" fmla="*/ 103223 h 94"/>
              <a:gd name="T86" fmla="*/ 34778 w 99"/>
              <a:gd name="T87" fmla="*/ 106215 h 94"/>
              <a:gd name="T88" fmla="*/ 37802 w 99"/>
              <a:gd name="T89" fmla="*/ 107711 h 94"/>
              <a:gd name="T90" fmla="*/ 37802 w 99"/>
              <a:gd name="T91" fmla="*/ 110703 h 94"/>
              <a:gd name="T92" fmla="*/ 37802 w 99"/>
              <a:gd name="T93" fmla="*/ 125663 h 94"/>
              <a:gd name="T94" fmla="*/ 111894 w 99"/>
              <a:gd name="T95" fmla="*/ 110703 h 94"/>
              <a:gd name="T96" fmla="*/ 111894 w 99"/>
              <a:gd name="T97" fmla="*/ 110703 h 94"/>
              <a:gd name="T98" fmla="*/ 111894 w 99"/>
              <a:gd name="T99" fmla="*/ 107711 h 94"/>
              <a:gd name="T100" fmla="*/ 113406 w 99"/>
              <a:gd name="T101" fmla="*/ 106215 h 94"/>
              <a:gd name="T102" fmla="*/ 114918 w 99"/>
              <a:gd name="T103" fmla="*/ 103223 h 94"/>
              <a:gd name="T104" fmla="*/ 119454 w 99"/>
              <a:gd name="T105" fmla="*/ 103223 h 94"/>
              <a:gd name="T106" fmla="*/ 119454 w 99"/>
              <a:gd name="T107" fmla="*/ 103223 h 94"/>
              <a:gd name="T108" fmla="*/ 122479 w 99"/>
              <a:gd name="T109" fmla="*/ 103223 h 94"/>
              <a:gd name="T110" fmla="*/ 125503 w 99"/>
              <a:gd name="T111" fmla="*/ 106215 h 94"/>
              <a:gd name="T112" fmla="*/ 127015 w 99"/>
              <a:gd name="T113" fmla="*/ 107711 h 94"/>
              <a:gd name="T114" fmla="*/ 127015 w 99"/>
              <a:gd name="T115" fmla="*/ 110703 h 94"/>
              <a:gd name="T116" fmla="*/ 127015 w 99"/>
              <a:gd name="T117" fmla="*/ 125663 h 94"/>
              <a:gd name="T118" fmla="*/ 111894 w 99"/>
              <a:gd name="T119" fmla="*/ 125663 h 94"/>
              <a:gd name="T120" fmla="*/ 111894 w 99"/>
              <a:gd name="T121" fmla="*/ 110703 h 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" h="94">
                <a:moveTo>
                  <a:pt x="64" y="36"/>
                </a:moveTo>
                <a:lnTo>
                  <a:pt x="64" y="36"/>
                </a:lnTo>
                <a:lnTo>
                  <a:pt x="68" y="31"/>
                </a:lnTo>
                <a:lnTo>
                  <a:pt x="69" y="29"/>
                </a:lnTo>
                <a:lnTo>
                  <a:pt x="69" y="25"/>
                </a:lnTo>
                <a:lnTo>
                  <a:pt x="68" y="21"/>
                </a:lnTo>
                <a:lnTo>
                  <a:pt x="67" y="16"/>
                </a:lnTo>
                <a:lnTo>
                  <a:pt x="59" y="9"/>
                </a:lnTo>
                <a:lnTo>
                  <a:pt x="53" y="3"/>
                </a:lnTo>
                <a:lnTo>
                  <a:pt x="49" y="0"/>
                </a:lnTo>
                <a:lnTo>
                  <a:pt x="47" y="3"/>
                </a:lnTo>
                <a:lnTo>
                  <a:pt x="39" y="9"/>
                </a:lnTo>
                <a:lnTo>
                  <a:pt x="33" y="16"/>
                </a:lnTo>
                <a:lnTo>
                  <a:pt x="31" y="21"/>
                </a:lnTo>
                <a:lnTo>
                  <a:pt x="30" y="25"/>
                </a:lnTo>
                <a:lnTo>
                  <a:pt x="30" y="29"/>
                </a:lnTo>
                <a:lnTo>
                  <a:pt x="31" y="31"/>
                </a:lnTo>
                <a:lnTo>
                  <a:pt x="34" y="36"/>
                </a:lnTo>
                <a:lnTo>
                  <a:pt x="34" y="50"/>
                </a:lnTo>
                <a:lnTo>
                  <a:pt x="0" y="50"/>
                </a:lnTo>
                <a:lnTo>
                  <a:pt x="0" y="94"/>
                </a:lnTo>
                <a:lnTo>
                  <a:pt x="39" y="94"/>
                </a:lnTo>
                <a:lnTo>
                  <a:pt x="39" y="79"/>
                </a:lnTo>
                <a:lnTo>
                  <a:pt x="49" y="69"/>
                </a:lnTo>
                <a:lnTo>
                  <a:pt x="59" y="79"/>
                </a:lnTo>
                <a:lnTo>
                  <a:pt x="59" y="94"/>
                </a:lnTo>
                <a:lnTo>
                  <a:pt x="99" y="94"/>
                </a:lnTo>
                <a:lnTo>
                  <a:pt x="99" y="50"/>
                </a:lnTo>
                <a:lnTo>
                  <a:pt x="64" y="50"/>
                </a:lnTo>
                <a:lnTo>
                  <a:pt x="64" y="36"/>
                </a:lnTo>
                <a:close/>
                <a:moveTo>
                  <a:pt x="25" y="84"/>
                </a:moveTo>
                <a:lnTo>
                  <a:pt x="15" y="84"/>
                </a:lnTo>
                <a:lnTo>
                  <a:pt x="15" y="74"/>
                </a:lnTo>
                <a:lnTo>
                  <a:pt x="15" y="72"/>
                </a:lnTo>
                <a:lnTo>
                  <a:pt x="16" y="71"/>
                </a:lnTo>
                <a:lnTo>
                  <a:pt x="17" y="69"/>
                </a:lnTo>
                <a:lnTo>
                  <a:pt x="20" y="69"/>
                </a:lnTo>
                <a:lnTo>
                  <a:pt x="22" y="69"/>
                </a:lnTo>
                <a:lnTo>
                  <a:pt x="23" y="71"/>
                </a:lnTo>
                <a:lnTo>
                  <a:pt x="25" y="72"/>
                </a:lnTo>
                <a:lnTo>
                  <a:pt x="25" y="74"/>
                </a:lnTo>
                <a:lnTo>
                  <a:pt x="25" y="84"/>
                </a:lnTo>
                <a:close/>
                <a:moveTo>
                  <a:pt x="74" y="74"/>
                </a:moveTo>
                <a:lnTo>
                  <a:pt x="74" y="74"/>
                </a:lnTo>
                <a:lnTo>
                  <a:pt x="74" y="72"/>
                </a:lnTo>
                <a:lnTo>
                  <a:pt x="75" y="71"/>
                </a:lnTo>
                <a:lnTo>
                  <a:pt x="76" y="69"/>
                </a:lnTo>
                <a:lnTo>
                  <a:pt x="79" y="69"/>
                </a:lnTo>
                <a:lnTo>
                  <a:pt x="81" y="69"/>
                </a:lnTo>
                <a:lnTo>
                  <a:pt x="83" y="71"/>
                </a:lnTo>
                <a:lnTo>
                  <a:pt x="84" y="72"/>
                </a:lnTo>
                <a:lnTo>
                  <a:pt x="84" y="74"/>
                </a:lnTo>
                <a:lnTo>
                  <a:pt x="84" y="84"/>
                </a:lnTo>
                <a:lnTo>
                  <a:pt x="74" y="8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549">
            <a:extLst>
              <a:ext uri="{FF2B5EF4-FFF2-40B4-BE49-F238E27FC236}">
                <a16:creationId xmlns:a16="http://schemas.microsoft.com/office/drawing/2014/main" id="{EDCD6C33-F6BF-49B5-8FB4-7D64DBC3FDDD}"/>
              </a:ext>
            </a:extLst>
          </p:cNvPr>
          <p:cNvSpPr>
            <a:spLocks/>
          </p:cNvSpPr>
          <p:nvPr/>
        </p:nvSpPr>
        <p:spPr bwMode="auto">
          <a:xfrm>
            <a:off x="7647517" y="5065185"/>
            <a:ext cx="218016" cy="173567"/>
          </a:xfrm>
          <a:custGeom>
            <a:avLst/>
            <a:gdLst>
              <a:gd name="T0" fmla="*/ 158809 w 109"/>
              <a:gd name="T1" fmla="*/ 40826 h 87"/>
              <a:gd name="T2" fmla="*/ 85398 w 109"/>
              <a:gd name="T3" fmla="*/ 0 h 87"/>
              <a:gd name="T4" fmla="*/ 85398 w 109"/>
              <a:gd name="T5" fmla="*/ 0 h 87"/>
              <a:gd name="T6" fmla="*/ 80903 w 109"/>
              <a:gd name="T7" fmla="*/ 0 h 87"/>
              <a:gd name="T8" fmla="*/ 77906 w 109"/>
              <a:gd name="T9" fmla="*/ 0 h 87"/>
              <a:gd name="T10" fmla="*/ 2996 w 109"/>
              <a:gd name="T11" fmla="*/ 40826 h 87"/>
              <a:gd name="T12" fmla="*/ 2996 w 109"/>
              <a:gd name="T13" fmla="*/ 40826 h 87"/>
              <a:gd name="T14" fmla="*/ 1498 w 109"/>
              <a:gd name="T15" fmla="*/ 42338 h 87"/>
              <a:gd name="T16" fmla="*/ 0 w 109"/>
              <a:gd name="T17" fmla="*/ 46874 h 87"/>
              <a:gd name="T18" fmla="*/ 0 w 109"/>
              <a:gd name="T19" fmla="*/ 57459 h 87"/>
              <a:gd name="T20" fmla="*/ 0 w 109"/>
              <a:gd name="T21" fmla="*/ 57459 h 87"/>
              <a:gd name="T22" fmla="*/ 0 w 109"/>
              <a:gd name="T23" fmla="*/ 60483 h 87"/>
              <a:gd name="T24" fmla="*/ 1498 w 109"/>
              <a:gd name="T25" fmla="*/ 63507 h 87"/>
              <a:gd name="T26" fmla="*/ 2996 w 109"/>
              <a:gd name="T27" fmla="*/ 65019 h 87"/>
              <a:gd name="T28" fmla="*/ 7491 w 109"/>
              <a:gd name="T29" fmla="*/ 65019 h 87"/>
              <a:gd name="T30" fmla="*/ 14982 w 109"/>
              <a:gd name="T31" fmla="*/ 65019 h 87"/>
              <a:gd name="T32" fmla="*/ 14982 w 109"/>
              <a:gd name="T33" fmla="*/ 123990 h 87"/>
              <a:gd name="T34" fmla="*/ 14982 w 109"/>
              <a:gd name="T35" fmla="*/ 123990 h 87"/>
              <a:gd name="T36" fmla="*/ 14982 w 109"/>
              <a:gd name="T37" fmla="*/ 128526 h 87"/>
              <a:gd name="T38" fmla="*/ 16480 w 109"/>
              <a:gd name="T39" fmla="*/ 130038 h 87"/>
              <a:gd name="T40" fmla="*/ 17978 w 109"/>
              <a:gd name="T41" fmla="*/ 131550 h 87"/>
              <a:gd name="T42" fmla="*/ 22473 w 109"/>
              <a:gd name="T43" fmla="*/ 131550 h 87"/>
              <a:gd name="T44" fmla="*/ 37455 w 109"/>
              <a:gd name="T45" fmla="*/ 131550 h 87"/>
              <a:gd name="T46" fmla="*/ 37455 w 109"/>
              <a:gd name="T47" fmla="*/ 72579 h 87"/>
              <a:gd name="T48" fmla="*/ 125849 w 109"/>
              <a:gd name="T49" fmla="*/ 72579 h 87"/>
              <a:gd name="T50" fmla="*/ 125849 w 109"/>
              <a:gd name="T51" fmla="*/ 131550 h 87"/>
              <a:gd name="T52" fmla="*/ 140831 w 109"/>
              <a:gd name="T53" fmla="*/ 131550 h 87"/>
              <a:gd name="T54" fmla="*/ 140831 w 109"/>
              <a:gd name="T55" fmla="*/ 131550 h 87"/>
              <a:gd name="T56" fmla="*/ 143827 w 109"/>
              <a:gd name="T57" fmla="*/ 131550 h 87"/>
              <a:gd name="T58" fmla="*/ 145326 w 109"/>
              <a:gd name="T59" fmla="*/ 130038 h 87"/>
              <a:gd name="T60" fmla="*/ 148322 w 109"/>
              <a:gd name="T61" fmla="*/ 128526 h 87"/>
              <a:gd name="T62" fmla="*/ 148322 w 109"/>
              <a:gd name="T63" fmla="*/ 123990 h 87"/>
              <a:gd name="T64" fmla="*/ 148322 w 109"/>
              <a:gd name="T65" fmla="*/ 65019 h 87"/>
              <a:gd name="T66" fmla="*/ 155813 w 109"/>
              <a:gd name="T67" fmla="*/ 65019 h 87"/>
              <a:gd name="T68" fmla="*/ 155813 w 109"/>
              <a:gd name="T69" fmla="*/ 65019 h 87"/>
              <a:gd name="T70" fmla="*/ 158809 w 109"/>
              <a:gd name="T71" fmla="*/ 65019 h 87"/>
              <a:gd name="T72" fmla="*/ 160308 w 109"/>
              <a:gd name="T73" fmla="*/ 63507 h 87"/>
              <a:gd name="T74" fmla="*/ 163304 w 109"/>
              <a:gd name="T75" fmla="*/ 60483 h 87"/>
              <a:gd name="T76" fmla="*/ 163304 w 109"/>
              <a:gd name="T77" fmla="*/ 57459 h 87"/>
              <a:gd name="T78" fmla="*/ 163304 w 109"/>
              <a:gd name="T79" fmla="*/ 46874 h 87"/>
              <a:gd name="T80" fmla="*/ 163304 w 109"/>
              <a:gd name="T81" fmla="*/ 46874 h 87"/>
              <a:gd name="T82" fmla="*/ 160308 w 109"/>
              <a:gd name="T83" fmla="*/ 42338 h 87"/>
              <a:gd name="T84" fmla="*/ 158809 w 109"/>
              <a:gd name="T85" fmla="*/ 40826 h 87"/>
              <a:gd name="T86" fmla="*/ 158809 w 109"/>
              <a:gd name="T87" fmla="*/ 40826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9" h="87">
                <a:moveTo>
                  <a:pt x="106" y="27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2" y="27"/>
                </a:lnTo>
                <a:lnTo>
                  <a:pt x="1" y="28"/>
                </a:lnTo>
                <a:lnTo>
                  <a:pt x="0" y="31"/>
                </a:lnTo>
                <a:lnTo>
                  <a:pt x="0" y="38"/>
                </a:lnTo>
                <a:lnTo>
                  <a:pt x="0" y="40"/>
                </a:lnTo>
                <a:lnTo>
                  <a:pt x="1" y="42"/>
                </a:lnTo>
                <a:lnTo>
                  <a:pt x="2" y="43"/>
                </a:lnTo>
                <a:lnTo>
                  <a:pt x="5" y="43"/>
                </a:lnTo>
                <a:lnTo>
                  <a:pt x="10" y="43"/>
                </a:lnTo>
                <a:lnTo>
                  <a:pt x="10" y="82"/>
                </a:lnTo>
                <a:lnTo>
                  <a:pt x="10" y="85"/>
                </a:lnTo>
                <a:lnTo>
                  <a:pt x="11" y="86"/>
                </a:lnTo>
                <a:lnTo>
                  <a:pt x="12" y="87"/>
                </a:lnTo>
                <a:lnTo>
                  <a:pt x="15" y="87"/>
                </a:lnTo>
                <a:lnTo>
                  <a:pt x="25" y="87"/>
                </a:lnTo>
                <a:lnTo>
                  <a:pt x="25" y="48"/>
                </a:lnTo>
                <a:lnTo>
                  <a:pt x="84" y="48"/>
                </a:lnTo>
                <a:lnTo>
                  <a:pt x="84" y="87"/>
                </a:lnTo>
                <a:lnTo>
                  <a:pt x="94" y="87"/>
                </a:lnTo>
                <a:lnTo>
                  <a:pt x="96" y="87"/>
                </a:lnTo>
                <a:lnTo>
                  <a:pt x="97" y="86"/>
                </a:lnTo>
                <a:lnTo>
                  <a:pt x="99" y="85"/>
                </a:lnTo>
                <a:lnTo>
                  <a:pt x="99" y="82"/>
                </a:lnTo>
                <a:lnTo>
                  <a:pt x="99" y="43"/>
                </a:lnTo>
                <a:lnTo>
                  <a:pt x="104" y="43"/>
                </a:lnTo>
                <a:lnTo>
                  <a:pt x="106" y="43"/>
                </a:lnTo>
                <a:lnTo>
                  <a:pt x="107" y="42"/>
                </a:lnTo>
                <a:lnTo>
                  <a:pt x="109" y="40"/>
                </a:lnTo>
                <a:lnTo>
                  <a:pt x="109" y="38"/>
                </a:lnTo>
                <a:lnTo>
                  <a:pt x="109" y="31"/>
                </a:lnTo>
                <a:lnTo>
                  <a:pt x="107" y="28"/>
                </a:lnTo>
                <a:lnTo>
                  <a:pt x="10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550">
            <a:extLst>
              <a:ext uri="{FF2B5EF4-FFF2-40B4-BE49-F238E27FC236}">
                <a16:creationId xmlns:a16="http://schemas.microsoft.com/office/drawing/2014/main" id="{4AB15575-BF96-4BF0-897B-FB778918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179484"/>
            <a:ext cx="78317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69" name="Rectangle 551">
            <a:extLst>
              <a:ext uri="{FF2B5EF4-FFF2-40B4-BE49-F238E27FC236}">
                <a16:creationId xmlns:a16="http://schemas.microsoft.com/office/drawing/2014/main" id="{0312AC8B-2565-4773-B9DC-F23DAA5C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221818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0" name="Freeform 552">
            <a:extLst>
              <a:ext uri="{FF2B5EF4-FFF2-40B4-BE49-F238E27FC236}">
                <a16:creationId xmlns:a16="http://schemas.microsoft.com/office/drawing/2014/main" id="{AA1C5C59-93AB-46E2-8C0C-1424342B2671}"/>
              </a:ext>
            </a:extLst>
          </p:cNvPr>
          <p:cNvSpPr>
            <a:spLocks/>
          </p:cNvSpPr>
          <p:nvPr/>
        </p:nvSpPr>
        <p:spPr bwMode="auto">
          <a:xfrm>
            <a:off x="10054167" y="5039785"/>
            <a:ext cx="175684" cy="71967"/>
          </a:xfrm>
          <a:custGeom>
            <a:avLst/>
            <a:gdLst>
              <a:gd name="T0" fmla="*/ 7390 w 89"/>
              <a:gd name="T1" fmla="*/ 54434 h 34"/>
              <a:gd name="T2" fmla="*/ 124160 w 89"/>
              <a:gd name="T3" fmla="*/ 54434 h 34"/>
              <a:gd name="T4" fmla="*/ 124160 w 89"/>
              <a:gd name="T5" fmla="*/ 54434 h 34"/>
              <a:gd name="T6" fmla="*/ 127116 w 89"/>
              <a:gd name="T7" fmla="*/ 54434 h 34"/>
              <a:gd name="T8" fmla="*/ 128594 w 89"/>
              <a:gd name="T9" fmla="*/ 52833 h 34"/>
              <a:gd name="T10" fmla="*/ 131550 w 89"/>
              <a:gd name="T11" fmla="*/ 51232 h 34"/>
              <a:gd name="T12" fmla="*/ 131550 w 89"/>
              <a:gd name="T13" fmla="*/ 46429 h 34"/>
              <a:gd name="T14" fmla="*/ 131550 w 89"/>
              <a:gd name="T15" fmla="*/ 36823 h 34"/>
              <a:gd name="T16" fmla="*/ 131550 w 89"/>
              <a:gd name="T17" fmla="*/ 36823 h 34"/>
              <a:gd name="T18" fmla="*/ 128594 w 89"/>
              <a:gd name="T19" fmla="*/ 30419 h 34"/>
              <a:gd name="T20" fmla="*/ 127116 w 89"/>
              <a:gd name="T21" fmla="*/ 28818 h 34"/>
              <a:gd name="T22" fmla="*/ 69470 w 89"/>
              <a:gd name="T23" fmla="*/ 1601 h 34"/>
              <a:gd name="T24" fmla="*/ 69470 w 89"/>
              <a:gd name="T25" fmla="*/ 1601 h 34"/>
              <a:gd name="T26" fmla="*/ 65036 w 89"/>
              <a:gd name="T27" fmla="*/ 0 h 34"/>
              <a:gd name="T28" fmla="*/ 62080 w 89"/>
              <a:gd name="T29" fmla="*/ 1601 h 34"/>
              <a:gd name="T30" fmla="*/ 2956 w 89"/>
              <a:gd name="T31" fmla="*/ 28818 h 34"/>
              <a:gd name="T32" fmla="*/ 2956 w 89"/>
              <a:gd name="T33" fmla="*/ 28818 h 34"/>
              <a:gd name="T34" fmla="*/ 1478 w 89"/>
              <a:gd name="T35" fmla="*/ 30419 h 34"/>
              <a:gd name="T36" fmla="*/ 0 w 89"/>
              <a:gd name="T37" fmla="*/ 36823 h 34"/>
              <a:gd name="T38" fmla="*/ 0 w 89"/>
              <a:gd name="T39" fmla="*/ 46429 h 34"/>
              <a:gd name="T40" fmla="*/ 0 w 89"/>
              <a:gd name="T41" fmla="*/ 46429 h 34"/>
              <a:gd name="T42" fmla="*/ 0 w 89"/>
              <a:gd name="T43" fmla="*/ 51232 h 34"/>
              <a:gd name="T44" fmla="*/ 1478 w 89"/>
              <a:gd name="T45" fmla="*/ 52833 h 34"/>
              <a:gd name="T46" fmla="*/ 2956 w 89"/>
              <a:gd name="T47" fmla="*/ 54434 h 34"/>
              <a:gd name="T48" fmla="*/ 7390 w 89"/>
              <a:gd name="T49" fmla="*/ 54434 h 34"/>
              <a:gd name="T50" fmla="*/ 7390 w 89"/>
              <a:gd name="T51" fmla="*/ 54434 h 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34">
                <a:moveTo>
                  <a:pt x="5" y="34"/>
                </a:moveTo>
                <a:lnTo>
                  <a:pt x="84" y="34"/>
                </a:lnTo>
                <a:lnTo>
                  <a:pt x="86" y="34"/>
                </a:lnTo>
                <a:lnTo>
                  <a:pt x="87" y="33"/>
                </a:lnTo>
                <a:lnTo>
                  <a:pt x="89" y="32"/>
                </a:lnTo>
                <a:lnTo>
                  <a:pt x="89" y="29"/>
                </a:lnTo>
                <a:lnTo>
                  <a:pt x="89" y="23"/>
                </a:lnTo>
                <a:lnTo>
                  <a:pt x="87" y="19"/>
                </a:lnTo>
                <a:lnTo>
                  <a:pt x="86" y="18"/>
                </a:lnTo>
                <a:lnTo>
                  <a:pt x="47" y="1"/>
                </a:lnTo>
                <a:lnTo>
                  <a:pt x="44" y="0"/>
                </a:lnTo>
                <a:lnTo>
                  <a:pt x="42" y="1"/>
                </a:lnTo>
                <a:lnTo>
                  <a:pt x="2" y="18"/>
                </a:lnTo>
                <a:lnTo>
                  <a:pt x="1" y="19"/>
                </a:lnTo>
                <a:lnTo>
                  <a:pt x="0" y="23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553">
            <a:extLst>
              <a:ext uri="{FF2B5EF4-FFF2-40B4-BE49-F238E27FC236}">
                <a16:creationId xmlns:a16="http://schemas.microsoft.com/office/drawing/2014/main" id="{A0B2ECE0-4924-4CE0-A8F3-462D07A89A0B}"/>
              </a:ext>
            </a:extLst>
          </p:cNvPr>
          <p:cNvSpPr>
            <a:spLocks/>
          </p:cNvSpPr>
          <p:nvPr/>
        </p:nvSpPr>
        <p:spPr bwMode="auto">
          <a:xfrm>
            <a:off x="10047818" y="5118100"/>
            <a:ext cx="188383" cy="103717"/>
          </a:xfrm>
          <a:custGeom>
            <a:avLst/>
            <a:gdLst>
              <a:gd name="T0" fmla="*/ 140623 w 94"/>
              <a:gd name="T1" fmla="*/ 67674 h 49"/>
              <a:gd name="T2" fmla="*/ 139127 w 94"/>
              <a:gd name="T3" fmla="*/ 59805 h 49"/>
              <a:gd name="T4" fmla="*/ 139127 w 94"/>
              <a:gd name="T5" fmla="*/ 59805 h 49"/>
              <a:gd name="T6" fmla="*/ 134639 w 94"/>
              <a:gd name="T7" fmla="*/ 56657 h 49"/>
              <a:gd name="T8" fmla="*/ 131647 w 94"/>
              <a:gd name="T9" fmla="*/ 55084 h 49"/>
              <a:gd name="T10" fmla="*/ 122671 w 94"/>
              <a:gd name="T11" fmla="*/ 55084 h 49"/>
              <a:gd name="T12" fmla="*/ 122671 w 94"/>
              <a:gd name="T13" fmla="*/ 0 h 49"/>
              <a:gd name="T14" fmla="*/ 107711 w 94"/>
              <a:gd name="T15" fmla="*/ 0 h 49"/>
              <a:gd name="T16" fmla="*/ 107711 w 94"/>
              <a:gd name="T17" fmla="*/ 55084 h 49"/>
              <a:gd name="T18" fmla="*/ 92751 w 94"/>
              <a:gd name="T19" fmla="*/ 55084 h 49"/>
              <a:gd name="T20" fmla="*/ 92751 w 94"/>
              <a:gd name="T21" fmla="*/ 0 h 49"/>
              <a:gd name="T22" fmla="*/ 77791 w 94"/>
              <a:gd name="T23" fmla="*/ 0 h 49"/>
              <a:gd name="T24" fmla="*/ 77791 w 94"/>
              <a:gd name="T25" fmla="*/ 55084 h 49"/>
              <a:gd name="T26" fmla="*/ 62832 w 94"/>
              <a:gd name="T27" fmla="*/ 55084 h 49"/>
              <a:gd name="T28" fmla="*/ 62832 w 94"/>
              <a:gd name="T29" fmla="*/ 0 h 49"/>
              <a:gd name="T30" fmla="*/ 47872 w 94"/>
              <a:gd name="T31" fmla="*/ 0 h 49"/>
              <a:gd name="T32" fmla="*/ 47872 w 94"/>
              <a:gd name="T33" fmla="*/ 55084 h 49"/>
              <a:gd name="T34" fmla="*/ 34408 w 94"/>
              <a:gd name="T35" fmla="*/ 55084 h 49"/>
              <a:gd name="T36" fmla="*/ 34408 w 94"/>
              <a:gd name="T37" fmla="*/ 0 h 49"/>
              <a:gd name="T38" fmla="*/ 19448 w 94"/>
              <a:gd name="T39" fmla="*/ 0 h 49"/>
              <a:gd name="T40" fmla="*/ 19448 w 94"/>
              <a:gd name="T41" fmla="*/ 55084 h 49"/>
              <a:gd name="T42" fmla="*/ 10472 w 94"/>
              <a:gd name="T43" fmla="*/ 55084 h 49"/>
              <a:gd name="T44" fmla="*/ 10472 w 94"/>
              <a:gd name="T45" fmla="*/ 55084 h 49"/>
              <a:gd name="T46" fmla="*/ 5984 w 94"/>
              <a:gd name="T47" fmla="*/ 56657 h 49"/>
              <a:gd name="T48" fmla="*/ 2992 w 94"/>
              <a:gd name="T49" fmla="*/ 59805 h 49"/>
              <a:gd name="T50" fmla="*/ 0 w 94"/>
              <a:gd name="T51" fmla="*/ 67674 h 49"/>
              <a:gd name="T52" fmla="*/ 0 w 94"/>
              <a:gd name="T53" fmla="*/ 67674 h 49"/>
              <a:gd name="T54" fmla="*/ 0 w 94"/>
              <a:gd name="T55" fmla="*/ 72396 h 49"/>
              <a:gd name="T56" fmla="*/ 0 w 94"/>
              <a:gd name="T57" fmla="*/ 73969 h 49"/>
              <a:gd name="T58" fmla="*/ 0 w 94"/>
              <a:gd name="T59" fmla="*/ 73969 h 49"/>
              <a:gd name="T60" fmla="*/ 4488 w 94"/>
              <a:gd name="T61" fmla="*/ 77117 h 49"/>
              <a:gd name="T62" fmla="*/ 7480 w 94"/>
              <a:gd name="T63" fmla="*/ 77117 h 49"/>
              <a:gd name="T64" fmla="*/ 133143 w 94"/>
              <a:gd name="T65" fmla="*/ 77117 h 49"/>
              <a:gd name="T66" fmla="*/ 133143 w 94"/>
              <a:gd name="T67" fmla="*/ 77117 h 49"/>
              <a:gd name="T68" fmla="*/ 137631 w 94"/>
              <a:gd name="T69" fmla="*/ 77117 h 49"/>
              <a:gd name="T70" fmla="*/ 140623 w 94"/>
              <a:gd name="T71" fmla="*/ 73969 h 49"/>
              <a:gd name="T72" fmla="*/ 140623 w 94"/>
              <a:gd name="T73" fmla="*/ 73969 h 49"/>
              <a:gd name="T74" fmla="*/ 140623 w 94"/>
              <a:gd name="T75" fmla="*/ 72396 h 49"/>
              <a:gd name="T76" fmla="*/ 140623 w 94"/>
              <a:gd name="T77" fmla="*/ 67674 h 49"/>
              <a:gd name="T78" fmla="*/ 140623 w 94"/>
              <a:gd name="T79" fmla="*/ 67674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4" h="49">
                <a:moveTo>
                  <a:pt x="94" y="43"/>
                </a:moveTo>
                <a:lnTo>
                  <a:pt x="93" y="38"/>
                </a:lnTo>
                <a:lnTo>
                  <a:pt x="90" y="36"/>
                </a:lnTo>
                <a:lnTo>
                  <a:pt x="88" y="35"/>
                </a:lnTo>
                <a:lnTo>
                  <a:pt x="82" y="35"/>
                </a:lnTo>
                <a:lnTo>
                  <a:pt x="82" y="0"/>
                </a:lnTo>
                <a:lnTo>
                  <a:pt x="72" y="0"/>
                </a:lnTo>
                <a:lnTo>
                  <a:pt x="72" y="35"/>
                </a:lnTo>
                <a:lnTo>
                  <a:pt x="62" y="35"/>
                </a:lnTo>
                <a:lnTo>
                  <a:pt x="62" y="0"/>
                </a:lnTo>
                <a:lnTo>
                  <a:pt x="52" y="0"/>
                </a:lnTo>
                <a:lnTo>
                  <a:pt x="52" y="35"/>
                </a:lnTo>
                <a:lnTo>
                  <a:pt x="42" y="35"/>
                </a:lnTo>
                <a:lnTo>
                  <a:pt x="42" y="0"/>
                </a:lnTo>
                <a:lnTo>
                  <a:pt x="32" y="0"/>
                </a:lnTo>
                <a:lnTo>
                  <a:pt x="32" y="35"/>
                </a:lnTo>
                <a:lnTo>
                  <a:pt x="23" y="35"/>
                </a:lnTo>
                <a:lnTo>
                  <a:pt x="23" y="0"/>
                </a:lnTo>
                <a:lnTo>
                  <a:pt x="13" y="0"/>
                </a:lnTo>
                <a:lnTo>
                  <a:pt x="13" y="35"/>
                </a:lnTo>
                <a:lnTo>
                  <a:pt x="7" y="35"/>
                </a:lnTo>
                <a:lnTo>
                  <a:pt x="4" y="36"/>
                </a:lnTo>
                <a:lnTo>
                  <a:pt x="2" y="38"/>
                </a:lnTo>
                <a:lnTo>
                  <a:pt x="0" y="43"/>
                </a:lnTo>
                <a:lnTo>
                  <a:pt x="0" y="46"/>
                </a:lnTo>
                <a:lnTo>
                  <a:pt x="0" y="47"/>
                </a:lnTo>
                <a:lnTo>
                  <a:pt x="3" y="49"/>
                </a:lnTo>
                <a:lnTo>
                  <a:pt x="5" y="49"/>
                </a:lnTo>
                <a:lnTo>
                  <a:pt x="89" y="49"/>
                </a:lnTo>
                <a:lnTo>
                  <a:pt x="92" y="49"/>
                </a:lnTo>
                <a:lnTo>
                  <a:pt x="94" y="47"/>
                </a:lnTo>
                <a:lnTo>
                  <a:pt x="94" y="46"/>
                </a:lnTo>
                <a:lnTo>
                  <a:pt x="94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554">
            <a:extLst>
              <a:ext uri="{FF2B5EF4-FFF2-40B4-BE49-F238E27FC236}">
                <a16:creationId xmlns:a16="http://schemas.microsoft.com/office/drawing/2014/main" id="{41504C15-2583-4655-AC6B-AB54EE8D1626}"/>
              </a:ext>
            </a:extLst>
          </p:cNvPr>
          <p:cNvSpPr>
            <a:spLocks/>
          </p:cNvSpPr>
          <p:nvPr/>
        </p:nvSpPr>
        <p:spPr bwMode="auto">
          <a:xfrm>
            <a:off x="9129185" y="5069418"/>
            <a:ext cx="114300" cy="80433"/>
          </a:xfrm>
          <a:custGeom>
            <a:avLst/>
            <a:gdLst>
              <a:gd name="T0" fmla="*/ 14608 w 59"/>
              <a:gd name="T1" fmla="*/ 44228 h 40"/>
              <a:gd name="T2" fmla="*/ 13147 w 59"/>
              <a:gd name="T3" fmla="*/ 58971 h 40"/>
              <a:gd name="T4" fmla="*/ 74502 w 59"/>
              <a:gd name="T5" fmla="*/ 58971 h 40"/>
              <a:gd name="T6" fmla="*/ 71581 w 59"/>
              <a:gd name="T7" fmla="*/ 44228 h 40"/>
              <a:gd name="T8" fmla="*/ 71581 w 59"/>
              <a:gd name="T9" fmla="*/ 44228 h 40"/>
              <a:gd name="T10" fmla="*/ 77424 w 59"/>
              <a:gd name="T11" fmla="*/ 42754 h 40"/>
              <a:gd name="T12" fmla="*/ 83267 w 59"/>
              <a:gd name="T13" fmla="*/ 41280 h 40"/>
              <a:gd name="T14" fmla="*/ 84728 w 59"/>
              <a:gd name="T15" fmla="*/ 35383 h 40"/>
              <a:gd name="T16" fmla="*/ 86189 w 59"/>
              <a:gd name="T17" fmla="*/ 29486 h 40"/>
              <a:gd name="T18" fmla="*/ 86189 w 59"/>
              <a:gd name="T19" fmla="*/ 0 h 40"/>
              <a:gd name="T20" fmla="*/ 71581 w 59"/>
              <a:gd name="T21" fmla="*/ 0 h 40"/>
              <a:gd name="T22" fmla="*/ 71581 w 59"/>
              <a:gd name="T23" fmla="*/ 14743 h 40"/>
              <a:gd name="T24" fmla="*/ 51129 w 59"/>
              <a:gd name="T25" fmla="*/ 14743 h 40"/>
              <a:gd name="T26" fmla="*/ 51129 w 59"/>
              <a:gd name="T27" fmla="*/ 0 h 40"/>
              <a:gd name="T28" fmla="*/ 36521 w 59"/>
              <a:gd name="T29" fmla="*/ 0 h 40"/>
              <a:gd name="T30" fmla="*/ 36521 w 59"/>
              <a:gd name="T31" fmla="*/ 14743 h 40"/>
              <a:gd name="T32" fmla="*/ 14608 w 59"/>
              <a:gd name="T33" fmla="*/ 14743 h 40"/>
              <a:gd name="T34" fmla="*/ 14608 w 59"/>
              <a:gd name="T35" fmla="*/ 0 h 40"/>
              <a:gd name="T36" fmla="*/ 0 w 59"/>
              <a:gd name="T37" fmla="*/ 0 h 40"/>
              <a:gd name="T38" fmla="*/ 0 w 59"/>
              <a:gd name="T39" fmla="*/ 29486 h 40"/>
              <a:gd name="T40" fmla="*/ 0 w 59"/>
              <a:gd name="T41" fmla="*/ 29486 h 40"/>
              <a:gd name="T42" fmla="*/ 1461 w 59"/>
              <a:gd name="T43" fmla="*/ 35383 h 40"/>
              <a:gd name="T44" fmla="*/ 4382 w 59"/>
              <a:gd name="T45" fmla="*/ 41280 h 40"/>
              <a:gd name="T46" fmla="*/ 8765 w 59"/>
              <a:gd name="T47" fmla="*/ 42754 h 40"/>
              <a:gd name="T48" fmla="*/ 14608 w 59"/>
              <a:gd name="T49" fmla="*/ 44228 h 40"/>
              <a:gd name="T50" fmla="*/ 14608 w 59"/>
              <a:gd name="T51" fmla="*/ 44228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0">
                <a:moveTo>
                  <a:pt x="10" y="30"/>
                </a:moveTo>
                <a:lnTo>
                  <a:pt x="9" y="40"/>
                </a:lnTo>
                <a:lnTo>
                  <a:pt x="51" y="40"/>
                </a:lnTo>
                <a:lnTo>
                  <a:pt x="49" y="30"/>
                </a:lnTo>
                <a:lnTo>
                  <a:pt x="53" y="29"/>
                </a:lnTo>
                <a:lnTo>
                  <a:pt x="57" y="28"/>
                </a:lnTo>
                <a:lnTo>
                  <a:pt x="58" y="24"/>
                </a:lnTo>
                <a:lnTo>
                  <a:pt x="59" y="20"/>
                </a:lnTo>
                <a:lnTo>
                  <a:pt x="59" y="0"/>
                </a:lnTo>
                <a:lnTo>
                  <a:pt x="49" y="0"/>
                </a:lnTo>
                <a:lnTo>
                  <a:pt x="49" y="10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lnTo>
                  <a:pt x="25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3" y="28"/>
                </a:lnTo>
                <a:lnTo>
                  <a:pt x="6" y="29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555">
            <a:extLst>
              <a:ext uri="{FF2B5EF4-FFF2-40B4-BE49-F238E27FC236}">
                <a16:creationId xmlns:a16="http://schemas.microsoft.com/office/drawing/2014/main" id="{7971ED26-DCD3-4894-8BA2-86DF0FED40C5}"/>
              </a:ext>
            </a:extLst>
          </p:cNvPr>
          <p:cNvSpPr>
            <a:spLocks/>
          </p:cNvSpPr>
          <p:nvPr/>
        </p:nvSpPr>
        <p:spPr bwMode="auto">
          <a:xfrm>
            <a:off x="9074151" y="5160434"/>
            <a:ext cx="224367" cy="78317"/>
          </a:xfrm>
          <a:custGeom>
            <a:avLst/>
            <a:gdLst>
              <a:gd name="T0" fmla="*/ 0 w 109"/>
              <a:gd name="T1" fmla="*/ 0 h 39"/>
              <a:gd name="T2" fmla="*/ 0 w 109"/>
              <a:gd name="T3" fmla="*/ 22681 h 39"/>
              <a:gd name="T4" fmla="*/ 7699 w 109"/>
              <a:gd name="T5" fmla="*/ 22681 h 39"/>
              <a:gd name="T6" fmla="*/ 7699 w 109"/>
              <a:gd name="T7" fmla="*/ 51411 h 39"/>
              <a:gd name="T8" fmla="*/ 7699 w 109"/>
              <a:gd name="T9" fmla="*/ 51411 h 39"/>
              <a:gd name="T10" fmla="*/ 7699 w 109"/>
              <a:gd name="T11" fmla="*/ 55947 h 39"/>
              <a:gd name="T12" fmla="*/ 10779 w 109"/>
              <a:gd name="T13" fmla="*/ 57459 h 39"/>
              <a:gd name="T14" fmla="*/ 12319 w 109"/>
              <a:gd name="T15" fmla="*/ 58971 h 39"/>
              <a:gd name="T16" fmla="*/ 15398 w 109"/>
              <a:gd name="T17" fmla="*/ 58971 h 39"/>
              <a:gd name="T18" fmla="*/ 69292 w 109"/>
              <a:gd name="T19" fmla="*/ 58971 h 39"/>
              <a:gd name="T20" fmla="*/ 69292 w 109"/>
              <a:gd name="T21" fmla="*/ 43850 h 39"/>
              <a:gd name="T22" fmla="*/ 69292 w 109"/>
              <a:gd name="T23" fmla="*/ 43850 h 39"/>
              <a:gd name="T24" fmla="*/ 70832 w 109"/>
              <a:gd name="T25" fmla="*/ 39314 h 39"/>
              <a:gd name="T26" fmla="*/ 72371 w 109"/>
              <a:gd name="T27" fmla="*/ 33266 h 39"/>
              <a:gd name="T28" fmla="*/ 78531 w 109"/>
              <a:gd name="T29" fmla="*/ 31754 h 39"/>
              <a:gd name="T30" fmla="*/ 84690 w 109"/>
              <a:gd name="T31" fmla="*/ 30242 h 39"/>
              <a:gd name="T32" fmla="*/ 84690 w 109"/>
              <a:gd name="T33" fmla="*/ 30242 h 39"/>
              <a:gd name="T34" fmla="*/ 89309 w 109"/>
              <a:gd name="T35" fmla="*/ 31754 h 39"/>
              <a:gd name="T36" fmla="*/ 95469 w 109"/>
              <a:gd name="T37" fmla="*/ 33266 h 39"/>
              <a:gd name="T38" fmla="*/ 97008 w 109"/>
              <a:gd name="T39" fmla="*/ 39314 h 39"/>
              <a:gd name="T40" fmla="*/ 100088 w 109"/>
              <a:gd name="T41" fmla="*/ 43850 h 39"/>
              <a:gd name="T42" fmla="*/ 100088 w 109"/>
              <a:gd name="T43" fmla="*/ 58971 h 39"/>
              <a:gd name="T44" fmla="*/ 152442 w 109"/>
              <a:gd name="T45" fmla="*/ 58971 h 39"/>
              <a:gd name="T46" fmla="*/ 152442 w 109"/>
              <a:gd name="T47" fmla="*/ 58971 h 39"/>
              <a:gd name="T48" fmla="*/ 157061 w 109"/>
              <a:gd name="T49" fmla="*/ 58971 h 39"/>
              <a:gd name="T50" fmla="*/ 158601 w 109"/>
              <a:gd name="T51" fmla="*/ 57459 h 39"/>
              <a:gd name="T52" fmla="*/ 160141 w 109"/>
              <a:gd name="T53" fmla="*/ 55947 h 39"/>
              <a:gd name="T54" fmla="*/ 160141 w 109"/>
              <a:gd name="T55" fmla="*/ 51411 h 39"/>
              <a:gd name="T56" fmla="*/ 160141 w 109"/>
              <a:gd name="T57" fmla="*/ 22681 h 39"/>
              <a:gd name="T58" fmla="*/ 167840 w 109"/>
              <a:gd name="T59" fmla="*/ 22681 h 39"/>
              <a:gd name="T60" fmla="*/ 167840 w 109"/>
              <a:gd name="T61" fmla="*/ 0 h 39"/>
              <a:gd name="T62" fmla="*/ 0 w 109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39">
                <a:moveTo>
                  <a:pt x="0" y="0"/>
                </a:moveTo>
                <a:lnTo>
                  <a:pt x="0" y="15"/>
                </a:lnTo>
                <a:lnTo>
                  <a:pt x="5" y="15"/>
                </a:lnTo>
                <a:lnTo>
                  <a:pt x="5" y="34"/>
                </a:lnTo>
                <a:lnTo>
                  <a:pt x="5" y="37"/>
                </a:lnTo>
                <a:lnTo>
                  <a:pt x="7" y="38"/>
                </a:lnTo>
                <a:lnTo>
                  <a:pt x="8" y="39"/>
                </a:lnTo>
                <a:lnTo>
                  <a:pt x="10" y="39"/>
                </a:lnTo>
                <a:lnTo>
                  <a:pt x="45" y="39"/>
                </a:lnTo>
                <a:lnTo>
                  <a:pt x="45" y="29"/>
                </a:lnTo>
                <a:lnTo>
                  <a:pt x="46" y="26"/>
                </a:lnTo>
                <a:lnTo>
                  <a:pt x="47" y="22"/>
                </a:lnTo>
                <a:lnTo>
                  <a:pt x="51" y="21"/>
                </a:lnTo>
                <a:lnTo>
                  <a:pt x="55" y="20"/>
                </a:lnTo>
                <a:lnTo>
                  <a:pt x="58" y="21"/>
                </a:lnTo>
                <a:lnTo>
                  <a:pt x="62" y="22"/>
                </a:lnTo>
                <a:lnTo>
                  <a:pt x="63" y="26"/>
                </a:lnTo>
                <a:lnTo>
                  <a:pt x="65" y="29"/>
                </a:lnTo>
                <a:lnTo>
                  <a:pt x="65" y="39"/>
                </a:lnTo>
                <a:lnTo>
                  <a:pt x="99" y="39"/>
                </a:lnTo>
                <a:lnTo>
                  <a:pt x="102" y="39"/>
                </a:lnTo>
                <a:lnTo>
                  <a:pt x="103" y="38"/>
                </a:lnTo>
                <a:lnTo>
                  <a:pt x="104" y="37"/>
                </a:lnTo>
                <a:lnTo>
                  <a:pt x="104" y="34"/>
                </a:lnTo>
                <a:lnTo>
                  <a:pt x="104" y="15"/>
                </a:ln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556">
            <a:extLst>
              <a:ext uri="{FF2B5EF4-FFF2-40B4-BE49-F238E27FC236}">
                <a16:creationId xmlns:a16="http://schemas.microsoft.com/office/drawing/2014/main" id="{9C35609F-1E0B-4BEC-BB40-581F9F37E1D6}"/>
              </a:ext>
            </a:extLst>
          </p:cNvPr>
          <p:cNvSpPr>
            <a:spLocks/>
          </p:cNvSpPr>
          <p:nvPr/>
        </p:nvSpPr>
        <p:spPr bwMode="auto">
          <a:xfrm>
            <a:off x="10532534" y="5192185"/>
            <a:ext cx="175684" cy="46567"/>
          </a:xfrm>
          <a:custGeom>
            <a:avLst/>
            <a:gdLst>
              <a:gd name="T0" fmla="*/ 0 w 88"/>
              <a:gd name="T1" fmla="*/ 0 h 24"/>
              <a:gd name="T2" fmla="*/ 0 w 88"/>
              <a:gd name="T3" fmla="*/ 15121 h 24"/>
              <a:gd name="T4" fmla="*/ 13454 w 88"/>
              <a:gd name="T5" fmla="*/ 15121 h 24"/>
              <a:gd name="T6" fmla="*/ 13454 w 88"/>
              <a:gd name="T7" fmla="*/ 28730 h 24"/>
              <a:gd name="T8" fmla="*/ 13454 w 88"/>
              <a:gd name="T9" fmla="*/ 28730 h 24"/>
              <a:gd name="T10" fmla="*/ 13454 w 88"/>
              <a:gd name="T11" fmla="*/ 33266 h 24"/>
              <a:gd name="T12" fmla="*/ 16444 w 88"/>
              <a:gd name="T13" fmla="*/ 34778 h 24"/>
              <a:gd name="T14" fmla="*/ 17939 w 88"/>
              <a:gd name="T15" fmla="*/ 36290 h 24"/>
              <a:gd name="T16" fmla="*/ 20928 w 88"/>
              <a:gd name="T17" fmla="*/ 36290 h 24"/>
              <a:gd name="T18" fmla="*/ 110622 w 88"/>
              <a:gd name="T19" fmla="*/ 36290 h 24"/>
              <a:gd name="T20" fmla="*/ 110622 w 88"/>
              <a:gd name="T21" fmla="*/ 36290 h 24"/>
              <a:gd name="T22" fmla="*/ 113611 w 88"/>
              <a:gd name="T23" fmla="*/ 36290 h 24"/>
              <a:gd name="T24" fmla="*/ 115106 w 88"/>
              <a:gd name="T25" fmla="*/ 34778 h 24"/>
              <a:gd name="T26" fmla="*/ 118096 w 88"/>
              <a:gd name="T27" fmla="*/ 33266 h 24"/>
              <a:gd name="T28" fmla="*/ 118096 w 88"/>
              <a:gd name="T29" fmla="*/ 28730 h 24"/>
              <a:gd name="T30" fmla="*/ 118096 w 88"/>
              <a:gd name="T31" fmla="*/ 15121 h 24"/>
              <a:gd name="T32" fmla="*/ 131550 w 88"/>
              <a:gd name="T33" fmla="*/ 15121 h 24"/>
              <a:gd name="T34" fmla="*/ 131550 w 88"/>
              <a:gd name="T35" fmla="*/ 0 h 24"/>
              <a:gd name="T36" fmla="*/ 0 w 88"/>
              <a:gd name="T37" fmla="*/ 0 h 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" h="24">
                <a:moveTo>
                  <a:pt x="0" y="0"/>
                </a:moveTo>
                <a:lnTo>
                  <a:pt x="0" y="10"/>
                </a:lnTo>
                <a:lnTo>
                  <a:pt x="9" y="10"/>
                </a:lnTo>
                <a:lnTo>
                  <a:pt x="9" y="19"/>
                </a:lnTo>
                <a:lnTo>
                  <a:pt x="9" y="22"/>
                </a:lnTo>
                <a:lnTo>
                  <a:pt x="11" y="23"/>
                </a:lnTo>
                <a:lnTo>
                  <a:pt x="12" y="24"/>
                </a:lnTo>
                <a:lnTo>
                  <a:pt x="14" y="24"/>
                </a:lnTo>
                <a:lnTo>
                  <a:pt x="74" y="24"/>
                </a:lnTo>
                <a:lnTo>
                  <a:pt x="76" y="24"/>
                </a:lnTo>
                <a:lnTo>
                  <a:pt x="77" y="23"/>
                </a:lnTo>
                <a:lnTo>
                  <a:pt x="79" y="22"/>
                </a:lnTo>
                <a:lnTo>
                  <a:pt x="79" y="19"/>
                </a:lnTo>
                <a:lnTo>
                  <a:pt x="79" y="10"/>
                </a:lnTo>
                <a:lnTo>
                  <a:pt x="88" y="10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557">
            <a:extLst>
              <a:ext uri="{FF2B5EF4-FFF2-40B4-BE49-F238E27FC236}">
                <a16:creationId xmlns:a16="http://schemas.microsoft.com/office/drawing/2014/main" id="{F9D1FB6B-48CB-4AF0-8692-AE748E81BE80}"/>
              </a:ext>
            </a:extLst>
          </p:cNvPr>
          <p:cNvSpPr>
            <a:spLocks/>
          </p:cNvSpPr>
          <p:nvPr/>
        </p:nvSpPr>
        <p:spPr bwMode="auto">
          <a:xfrm>
            <a:off x="10526185" y="5039785"/>
            <a:ext cx="188383" cy="139700"/>
          </a:xfrm>
          <a:custGeom>
            <a:avLst/>
            <a:gdLst>
              <a:gd name="T0" fmla="*/ 137566 w 92"/>
              <a:gd name="T1" fmla="*/ 25705 h 69"/>
              <a:gd name="T2" fmla="*/ 125338 w 92"/>
              <a:gd name="T3" fmla="*/ 3024 h 69"/>
              <a:gd name="T4" fmla="*/ 125338 w 92"/>
              <a:gd name="T5" fmla="*/ 3024 h 69"/>
              <a:gd name="T6" fmla="*/ 123809 w 92"/>
              <a:gd name="T7" fmla="*/ 1512 h 69"/>
              <a:gd name="T8" fmla="*/ 119224 w 92"/>
              <a:gd name="T9" fmla="*/ 0 h 69"/>
              <a:gd name="T10" fmla="*/ 21399 w 92"/>
              <a:gd name="T11" fmla="*/ 0 h 69"/>
              <a:gd name="T12" fmla="*/ 21399 w 92"/>
              <a:gd name="T13" fmla="*/ 0 h 69"/>
              <a:gd name="T14" fmla="*/ 16814 w 92"/>
              <a:gd name="T15" fmla="*/ 1512 h 69"/>
              <a:gd name="T16" fmla="*/ 15285 w 92"/>
              <a:gd name="T17" fmla="*/ 3024 h 69"/>
              <a:gd name="T18" fmla="*/ 3057 w 92"/>
              <a:gd name="T19" fmla="*/ 25705 h 69"/>
              <a:gd name="T20" fmla="*/ 3057 w 92"/>
              <a:gd name="T21" fmla="*/ 25705 h 69"/>
              <a:gd name="T22" fmla="*/ 0 w 92"/>
              <a:gd name="T23" fmla="*/ 28729 h 69"/>
              <a:gd name="T24" fmla="*/ 3057 w 92"/>
              <a:gd name="T25" fmla="*/ 33266 h 69"/>
              <a:gd name="T26" fmla="*/ 3057 w 92"/>
              <a:gd name="T27" fmla="*/ 33266 h 69"/>
              <a:gd name="T28" fmla="*/ 4586 w 92"/>
              <a:gd name="T29" fmla="*/ 34778 h 69"/>
              <a:gd name="T30" fmla="*/ 7643 w 92"/>
              <a:gd name="T31" fmla="*/ 36290 h 69"/>
              <a:gd name="T32" fmla="*/ 16814 w 92"/>
              <a:gd name="T33" fmla="*/ 36290 h 69"/>
              <a:gd name="T34" fmla="*/ 16814 w 92"/>
              <a:gd name="T35" fmla="*/ 104333 h 69"/>
              <a:gd name="T36" fmla="*/ 32099 w 92"/>
              <a:gd name="T37" fmla="*/ 104333 h 69"/>
              <a:gd name="T38" fmla="*/ 32099 w 92"/>
              <a:gd name="T39" fmla="*/ 36290 h 69"/>
              <a:gd name="T40" fmla="*/ 62669 w 92"/>
              <a:gd name="T41" fmla="*/ 36290 h 69"/>
              <a:gd name="T42" fmla="*/ 62669 w 92"/>
              <a:gd name="T43" fmla="*/ 58971 h 69"/>
              <a:gd name="T44" fmla="*/ 56555 w 92"/>
              <a:gd name="T45" fmla="*/ 58971 h 69"/>
              <a:gd name="T46" fmla="*/ 56555 w 92"/>
              <a:gd name="T47" fmla="*/ 58971 h 69"/>
              <a:gd name="T48" fmla="*/ 53498 w 92"/>
              <a:gd name="T49" fmla="*/ 58971 h 69"/>
              <a:gd name="T50" fmla="*/ 51969 w 92"/>
              <a:gd name="T51" fmla="*/ 60483 h 69"/>
              <a:gd name="T52" fmla="*/ 51969 w 92"/>
              <a:gd name="T53" fmla="*/ 60483 h 69"/>
              <a:gd name="T54" fmla="*/ 48912 w 92"/>
              <a:gd name="T55" fmla="*/ 65019 h 69"/>
              <a:gd name="T56" fmla="*/ 48912 w 92"/>
              <a:gd name="T57" fmla="*/ 68043 h 69"/>
              <a:gd name="T58" fmla="*/ 53498 w 92"/>
              <a:gd name="T59" fmla="*/ 90724 h 69"/>
              <a:gd name="T60" fmla="*/ 53498 w 92"/>
              <a:gd name="T61" fmla="*/ 90724 h 69"/>
              <a:gd name="T62" fmla="*/ 56555 w 92"/>
              <a:gd name="T63" fmla="*/ 95261 h 69"/>
              <a:gd name="T64" fmla="*/ 61140 w 92"/>
              <a:gd name="T65" fmla="*/ 96773 h 69"/>
              <a:gd name="T66" fmla="*/ 79483 w 92"/>
              <a:gd name="T67" fmla="*/ 96773 h 69"/>
              <a:gd name="T68" fmla="*/ 79483 w 92"/>
              <a:gd name="T69" fmla="*/ 96773 h 69"/>
              <a:gd name="T70" fmla="*/ 84068 w 92"/>
              <a:gd name="T71" fmla="*/ 95261 h 69"/>
              <a:gd name="T72" fmla="*/ 87125 w 92"/>
              <a:gd name="T73" fmla="*/ 90724 h 69"/>
              <a:gd name="T74" fmla="*/ 91711 w 92"/>
              <a:gd name="T75" fmla="*/ 68043 h 69"/>
              <a:gd name="T76" fmla="*/ 91711 w 92"/>
              <a:gd name="T77" fmla="*/ 68043 h 69"/>
              <a:gd name="T78" fmla="*/ 91711 w 92"/>
              <a:gd name="T79" fmla="*/ 65019 h 69"/>
              <a:gd name="T80" fmla="*/ 88654 w 92"/>
              <a:gd name="T81" fmla="*/ 60483 h 69"/>
              <a:gd name="T82" fmla="*/ 88654 w 92"/>
              <a:gd name="T83" fmla="*/ 60483 h 69"/>
              <a:gd name="T84" fmla="*/ 87125 w 92"/>
              <a:gd name="T85" fmla="*/ 58971 h 69"/>
              <a:gd name="T86" fmla="*/ 84068 w 92"/>
              <a:gd name="T87" fmla="*/ 58971 h 69"/>
              <a:gd name="T88" fmla="*/ 77954 w 92"/>
              <a:gd name="T89" fmla="*/ 58971 h 69"/>
              <a:gd name="T90" fmla="*/ 77954 w 92"/>
              <a:gd name="T91" fmla="*/ 36290 h 69"/>
              <a:gd name="T92" fmla="*/ 108524 w 92"/>
              <a:gd name="T93" fmla="*/ 36290 h 69"/>
              <a:gd name="T94" fmla="*/ 108524 w 92"/>
              <a:gd name="T95" fmla="*/ 104333 h 69"/>
              <a:gd name="T96" fmla="*/ 123809 w 92"/>
              <a:gd name="T97" fmla="*/ 104333 h 69"/>
              <a:gd name="T98" fmla="*/ 123809 w 92"/>
              <a:gd name="T99" fmla="*/ 36290 h 69"/>
              <a:gd name="T100" fmla="*/ 132980 w 92"/>
              <a:gd name="T101" fmla="*/ 36290 h 69"/>
              <a:gd name="T102" fmla="*/ 132980 w 92"/>
              <a:gd name="T103" fmla="*/ 36290 h 69"/>
              <a:gd name="T104" fmla="*/ 136037 w 92"/>
              <a:gd name="T105" fmla="*/ 34778 h 69"/>
              <a:gd name="T106" fmla="*/ 137566 w 92"/>
              <a:gd name="T107" fmla="*/ 33266 h 69"/>
              <a:gd name="T108" fmla="*/ 137566 w 92"/>
              <a:gd name="T109" fmla="*/ 33266 h 69"/>
              <a:gd name="T110" fmla="*/ 140623 w 92"/>
              <a:gd name="T111" fmla="*/ 28729 h 69"/>
              <a:gd name="T112" fmla="*/ 137566 w 92"/>
              <a:gd name="T113" fmla="*/ 25705 h 69"/>
              <a:gd name="T114" fmla="*/ 137566 w 92"/>
              <a:gd name="T115" fmla="*/ 25705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2" h="69">
                <a:moveTo>
                  <a:pt x="90" y="17"/>
                </a:moveTo>
                <a:lnTo>
                  <a:pt x="82" y="2"/>
                </a:lnTo>
                <a:lnTo>
                  <a:pt x="81" y="1"/>
                </a:lnTo>
                <a:lnTo>
                  <a:pt x="78" y="0"/>
                </a:lnTo>
                <a:lnTo>
                  <a:pt x="14" y="0"/>
                </a:lnTo>
                <a:lnTo>
                  <a:pt x="11" y="1"/>
                </a:lnTo>
                <a:lnTo>
                  <a:pt x="10" y="2"/>
                </a:lnTo>
                <a:lnTo>
                  <a:pt x="2" y="17"/>
                </a:lnTo>
                <a:lnTo>
                  <a:pt x="0" y="19"/>
                </a:lnTo>
                <a:lnTo>
                  <a:pt x="2" y="22"/>
                </a:lnTo>
                <a:lnTo>
                  <a:pt x="3" y="23"/>
                </a:lnTo>
                <a:lnTo>
                  <a:pt x="5" y="24"/>
                </a:lnTo>
                <a:lnTo>
                  <a:pt x="11" y="24"/>
                </a:lnTo>
                <a:lnTo>
                  <a:pt x="11" y="69"/>
                </a:lnTo>
                <a:lnTo>
                  <a:pt x="21" y="69"/>
                </a:lnTo>
                <a:lnTo>
                  <a:pt x="21" y="24"/>
                </a:lnTo>
                <a:lnTo>
                  <a:pt x="41" y="24"/>
                </a:lnTo>
                <a:lnTo>
                  <a:pt x="41" y="39"/>
                </a:lnTo>
                <a:lnTo>
                  <a:pt x="37" y="39"/>
                </a:lnTo>
                <a:lnTo>
                  <a:pt x="35" y="39"/>
                </a:lnTo>
                <a:lnTo>
                  <a:pt x="34" y="40"/>
                </a:lnTo>
                <a:lnTo>
                  <a:pt x="32" y="43"/>
                </a:lnTo>
                <a:lnTo>
                  <a:pt x="32" y="45"/>
                </a:lnTo>
                <a:lnTo>
                  <a:pt x="35" y="60"/>
                </a:lnTo>
                <a:lnTo>
                  <a:pt x="37" y="63"/>
                </a:lnTo>
                <a:lnTo>
                  <a:pt x="40" y="64"/>
                </a:lnTo>
                <a:lnTo>
                  <a:pt x="52" y="64"/>
                </a:lnTo>
                <a:lnTo>
                  <a:pt x="55" y="63"/>
                </a:lnTo>
                <a:lnTo>
                  <a:pt x="57" y="60"/>
                </a:lnTo>
                <a:lnTo>
                  <a:pt x="60" y="45"/>
                </a:lnTo>
                <a:lnTo>
                  <a:pt x="60" y="43"/>
                </a:lnTo>
                <a:lnTo>
                  <a:pt x="58" y="40"/>
                </a:lnTo>
                <a:lnTo>
                  <a:pt x="57" y="39"/>
                </a:lnTo>
                <a:lnTo>
                  <a:pt x="55" y="39"/>
                </a:lnTo>
                <a:lnTo>
                  <a:pt x="51" y="39"/>
                </a:lnTo>
                <a:lnTo>
                  <a:pt x="51" y="24"/>
                </a:lnTo>
                <a:lnTo>
                  <a:pt x="71" y="24"/>
                </a:lnTo>
                <a:lnTo>
                  <a:pt x="71" y="69"/>
                </a:lnTo>
                <a:lnTo>
                  <a:pt x="81" y="69"/>
                </a:lnTo>
                <a:lnTo>
                  <a:pt x="81" y="24"/>
                </a:lnTo>
                <a:lnTo>
                  <a:pt x="87" y="24"/>
                </a:lnTo>
                <a:lnTo>
                  <a:pt x="89" y="23"/>
                </a:lnTo>
                <a:lnTo>
                  <a:pt x="90" y="22"/>
                </a:lnTo>
                <a:lnTo>
                  <a:pt x="92" y="19"/>
                </a:lnTo>
                <a:lnTo>
                  <a:pt x="9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558">
            <a:extLst>
              <a:ext uri="{FF2B5EF4-FFF2-40B4-BE49-F238E27FC236}">
                <a16:creationId xmlns:a16="http://schemas.microsoft.com/office/drawing/2014/main" id="{04EA39AF-6188-4F48-A8E2-E7AB6D18BE27}"/>
              </a:ext>
            </a:extLst>
          </p:cNvPr>
          <p:cNvSpPr>
            <a:spLocks/>
          </p:cNvSpPr>
          <p:nvPr/>
        </p:nvSpPr>
        <p:spPr bwMode="auto">
          <a:xfrm>
            <a:off x="7325784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559">
            <a:extLst>
              <a:ext uri="{FF2B5EF4-FFF2-40B4-BE49-F238E27FC236}">
                <a16:creationId xmlns:a16="http://schemas.microsoft.com/office/drawing/2014/main" id="{15BEB874-4B5B-455D-9EF6-A9C4424E111F}"/>
              </a:ext>
            </a:extLst>
          </p:cNvPr>
          <p:cNvSpPr>
            <a:spLocks/>
          </p:cNvSpPr>
          <p:nvPr/>
        </p:nvSpPr>
        <p:spPr bwMode="auto">
          <a:xfrm>
            <a:off x="7308851" y="6068484"/>
            <a:ext cx="78316" cy="127000"/>
          </a:xfrm>
          <a:custGeom>
            <a:avLst/>
            <a:gdLst>
              <a:gd name="T0" fmla="*/ 29486 w 40"/>
              <a:gd name="T1" fmla="*/ 0 h 64"/>
              <a:gd name="T2" fmla="*/ 29486 w 40"/>
              <a:gd name="T3" fmla="*/ 0 h 64"/>
              <a:gd name="T4" fmla="*/ 23588 w 40"/>
              <a:gd name="T5" fmla="*/ 0 h 64"/>
              <a:gd name="T6" fmla="*/ 16217 w 40"/>
              <a:gd name="T7" fmla="*/ 1488 h 64"/>
              <a:gd name="T8" fmla="*/ 13268 w 40"/>
              <a:gd name="T9" fmla="*/ 4465 h 64"/>
              <a:gd name="T10" fmla="*/ 7371 w 40"/>
              <a:gd name="T11" fmla="*/ 10419 h 64"/>
              <a:gd name="T12" fmla="*/ 5897 w 40"/>
              <a:gd name="T13" fmla="*/ 13396 h 64"/>
              <a:gd name="T14" fmla="*/ 2949 w 40"/>
              <a:gd name="T15" fmla="*/ 20838 h 64"/>
              <a:gd name="T16" fmla="*/ 0 w 40"/>
              <a:gd name="T17" fmla="*/ 28281 h 64"/>
              <a:gd name="T18" fmla="*/ 0 w 40"/>
              <a:gd name="T19" fmla="*/ 35723 h 64"/>
              <a:gd name="T20" fmla="*/ 0 w 40"/>
              <a:gd name="T21" fmla="*/ 50607 h 64"/>
              <a:gd name="T22" fmla="*/ 0 w 40"/>
              <a:gd name="T23" fmla="*/ 50607 h 64"/>
              <a:gd name="T24" fmla="*/ 0 w 40"/>
              <a:gd name="T25" fmla="*/ 55073 h 64"/>
              <a:gd name="T26" fmla="*/ 2949 w 40"/>
              <a:gd name="T27" fmla="*/ 56561 h 64"/>
              <a:gd name="T28" fmla="*/ 4423 w 40"/>
              <a:gd name="T29" fmla="*/ 58050 h 64"/>
              <a:gd name="T30" fmla="*/ 7371 w 40"/>
              <a:gd name="T31" fmla="*/ 58050 h 64"/>
              <a:gd name="T32" fmla="*/ 14743 w 40"/>
              <a:gd name="T33" fmla="*/ 58050 h 64"/>
              <a:gd name="T34" fmla="*/ 14743 w 40"/>
              <a:gd name="T35" fmla="*/ 87819 h 64"/>
              <a:gd name="T36" fmla="*/ 14743 w 40"/>
              <a:gd name="T37" fmla="*/ 87819 h 64"/>
              <a:gd name="T38" fmla="*/ 14743 w 40"/>
              <a:gd name="T39" fmla="*/ 90796 h 64"/>
              <a:gd name="T40" fmla="*/ 16217 w 40"/>
              <a:gd name="T41" fmla="*/ 92284 h 64"/>
              <a:gd name="T42" fmla="*/ 19166 w 40"/>
              <a:gd name="T43" fmla="*/ 95261 h 64"/>
              <a:gd name="T44" fmla="*/ 22114 w 40"/>
              <a:gd name="T45" fmla="*/ 95261 h 64"/>
              <a:gd name="T46" fmla="*/ 36857 w 40"/>
              <a:gd name="T47" fmla="*/ 95261 h 64"/>
              <a:gd name="T48" fmla="*/ 36857 w 40"/>
              <a:gd name="T49" fmla="*/ 95261 h 64"/>
              <a:gd name="T50" fmla="*/ 39805 w 40"/>
              <a:gd name="T51" fmla="*/ 95261 h 64"/>
              <a:gd name="T52" fmla="*/ 42754 w 40"/>
              <a:gd name="T53" fmla="*/ 92284 h 64"/>
              <a:gd name="T54" fmla="*/ 44228 w 40"/>
              <a:gd name="T55" fmla="*/ 90796 h 64"/>
              <a:gd name="T56" fmla="*/ 44228 w 40"/>
              <a:gd name="T57" fmla="*/ 87819 h 64"/>
              <a:gd name="T58" fmla="*/ 44228 w 40"/>
              <a:gd name="T59" fmla="*/ 58050 h 64"/>
              <a:gd name="T60" fmla="*/ 51600 w 40"/>
              <a:gd name="T61" fmla="*/ 58050 h 64"/>
              <a:gd name="T62" fmla="*/ 51600 w 40"/>
              <a:gd name="T63" fmla="*/ 58050 h 64"/>
              <a:gd name="T64" fmla="*/ 54548 w 40"/>
              <a:gd name="T65" fmla="*/ 58050 h 64"/>
              <a:gd name="T66" fmla="*/ 57497 w 40"/>
              <a:gd name="T67" fmla="*/ 56561 h 64"/>
              <a:gd name="T68" fmla="*/ 58971 w 40"/>
              <a:gd name="T69" fmla="*/ 55073 h 64"/>
              <a:gd name="T70" fmla="*/ 58971 w 40"/>
              <a:gd name="T71" fmla="*/ 50607 h 64"/>
              <a:gd name="T72" fmla="*/ 58971 w 40"/>
              <a:gd name="T73" fmla="*/ 35723 h 64"/>
              <a:gd name="T74" fmla="*/ 58971 w 40"/>
              <a:gd name="T75" fmla="*/ 35723 h 64"/>
              <a:gd name="T76" fmla="*/ 58971 w 40"/>
              <a:gd name="T77" fmla="*/ 28281 h 64"/>
              <a:gd name="T78" fmla="*/ 57497 w 40"/>
              <a:gd name="T79" fmla="*/ 20838 h 64"/>
              <a:gd name="T80" fmla="*/ 53074 w 40"/>
              <a:gd name="T81" fmla="*/ 13396 h 64"/>
              <a:gd name="T82" fmla="*/ 51600 w 40"/>
              <a:gd name="T83" fmla="*/ 10419 h 64"/>
              <a:gd name="T84" fmla="*/ 45703 w 40"/>
              <a:gd name="T85" fmla="*/ 4465 h 64"/>
              <a:gd name="T86" fmla="*/ 42754 w 40"/>
              <a:gd name="T87" fmla="*/ 1488 h 64"/>
              <a:gd name="T88" fmla="*/ 35383 w 40"/>
              <a:gd name="T89" fmla="*/ 0 h 64"/>
              <a:gd name="T90" fmla="*/ 29486 w 40"/>
              <a:gd name="T91" fmla="*/ 0 h 64"/>
              <a:gd name="T92" fmla="*/ 29486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2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3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9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9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9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9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560">
            <a:extLst>
              <a:ext uri="{FF2B5EF4-FFF2-40B4-BE49-F238E27FC236}">
                <a16:creationId xmlns:a16="http://schemas.microsoft.com/office/drawing/2014/main" id="{18561125-5529-4F19-835E-7BC04CDA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5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9" name="Freeform 561">
            <a:extLst>
              <a:ext uri="{FF2B5EF4-FFF2-40B4-BE49-F238E27FC236}">
                <a16:creationId xmlns:a16="http://schemas.microsoft.com/office/drawing/2014/main" id="{B173294E-0252-4863-906A-E9469301B505}"/>
              </a:ext>
            </a:extLst>
          </p:cNvPr>
          <p:cNvSpPr>
            <a:spLocks/>
          </p:cNvSpPr>
          <p:nvPr/>
        </p:nvSpPr>
        <p:spPr bwMode="auto">
          <a:xfrm>
            <a:off x="7188200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562">
            <a:extLst>
              <a:ext uri="{FF2B5EF4-FFF2-40B4-BE49-F238E27FC236}">
                <a16:creationId xmlns:a16="http://schemas.microsoft.com/office/drawing/2014/main" id="{3FB2485C-7AD9-41A6-A8EF-73046F22C8C4}"/>
              </a:ext>
            </a:extLst>
          </p:cNvPr>
          <p:cNvSpPr>
            <a:spLocks/>
          </p:cNvSpPr>
          <p:nvPr/>
        </p:nvSpPr>
        <p:spPr bwMode="auto">
          <a:xfrm>
            <a:off x="7169151" y="6068484"/>
            <a:ext cx="78316" cy="127000"/>
          </a:xfrm>
          <a:custGeom>
            <a:avLst/>
            <a:gdLst>
              <a:gd name="T0" fmla="*/ 53074 w 40"/>
              <a:gd name="T1" fmla="*/ 40188 h 64"/>
              <a:gd name="T2" fmla="*/ 53074 w 40"/>
              <a:gd name="T3" fmla="*/ 40188 h 64"/>
              <a:gd name="T4" fmla="*/ 47177 w 40"/>
              <a:gd name="T5" fmla="*/ 17861 h 64"/>
              <a:gd name="T6" fmla="*/ 42754 w 40"/>
              <a:gd name="T7" fmla="*/ 5954 h 64"/>
              <a:gd name="T8" fmla="*/ 39805 w 40"/>
              <a:gd name="T9" fmla="*/ 2977 h 64"/>
              <a:gd name="T10" fmla="*/ 36857 w 40"/>
              <a:gd name="T11" fmla="*/ 1488 h 64"/>
              <a:gd name="T12" fmla="*/ 29486 w 40"/>
              <a:gd name="T13" fmla="*/ 0 h 64"/>
              <a:gd name="T14" fmla="*/ 29486 w 40"/>
              <a:gd name="T15" fmla="*/ 0 h 64"/>
              <a:gd name="T16" fmla="*/ 22114 w 40"/>
              <a:gd name="T17" fmla="*/ 1488 h 64"/>
              <a:gd name="T18" fmla="*/ 19166 w 40"/>
              <a:gd name="T19" fmla="*/ 2977 h 64"/>
              <a:gd name="T20" fmla="*/ 16217 w 40"/>
              <a:gd name="T21" fmla="*/ 5954 h 64"/>
              <a:gd name="T22" fmla="*/ 11794 w 40"/>
              <a:gd name="T23" fmla="*/ 17861 h 64"/>
              <a:gd name="T24" fmla="*/ 5897 w 40"/>
              <a:gd name="T25" fmla="*/ 40188 h 64"/>
              <a:gd name="T26" fmla="*/ 5897 w 40"/>
              <a:gd name="T27" fmla="*/ 40188 h 64"/>
              <a:gd name="T28" fmla="*/ 0 w 40"/>
              <a:gd name="T29" fmla="*/ 64003 h 64"/>
              <a:gd name="T30" fmla="*/ 0 w 40"/>
              <a:gd name="T31" fmla="*/ 64003 h 64"/>
              <a:gd name="T32" fmla="*/ 0 w 40"/>
              <a:gd name="T33" fmla="*/ 66980 h 64"/>
              <a:gd name="T34" fmla="*/ 1474 w 40"/>
              <a:gd name="T35" fmla="*/ 68469 h 64"/>
              <a:gd name="T36" fmla="*/ 1474 w 40"/>
              <a:gd name="T37" fmla="*/ 68469 h 64"/>
              <a:gd name="T38" fmla="*/ 4423 w 40"/>
              <a:gd name="T39" fmla="*/ 72934 h 64"/>
              <a:gd name="T40" fmla="*/ 7371 w 40"/>
              <a:gd name="T41" fmla="*/ 72934 h 64"/>
              <a:gd name="T42" fmla="*/ 7371 w 40"/>
              <a:gd name="T43" fmla="*/ 72934 h 64"/>
              <a:gd name="T44" fmla="*/ 16217 w 40"/>
              <a:gd name="T45" fmla="*/ 72934 h 64"/>
              <a:gd name="T46" fmla="*/ 16217 w 40"/>
              <a:gd name="T47" fmla="*/ 72934 h 64"/>
              <a:gd name="T48" fmla="*/ 22114 w 40"/>
              <a:gd name="T49" fmla="*/ 89307 h 64"/>
              <a:gd name="T50" fmla="*/ 22114 w 40"/>
              <a:gd name="T51" fmla="*/ 89307 h 64"/>
              <a:gd name="T52" fmla="*/ 25063 w 40"/>
              <a:gd name="T53" fmla="*/ 92284 h 64"/>
              <a:gd name="T54" fmla="*/ 29486 w 40"/>
              <a:gd name="T55" fmla="*/ 95261 h 64"/>
              <a:gd name="T56" fmla="*/ 29486 w 40"/>
              <a:gd name="T57" fmla="*/ 95261 h 64"/>
              <a:gd name="T58" fmla="*/ 32434 w 40"/>
              <a:gd name="T59" fmla="*/ 92284 h 64"/>
              <a:gd name="T60" fmla="*/ 36857 w 40"/>
              <a:gd name="T61" fmla="*/ 89307 h 64"/>
              <a:gd name="T62" fmla="*/ 36857 w 40"/>
              <a:gd name="T63" fmla="*/ 89307 h 64"/>
              <a:gd name="T64" fmla="*/ 42754 w 40"/>
              <a:gd name="T65" fmla="*/ 72934 h 64"/>
              <a:gd name="T66" fmla="*/ 42754 w 40"/>
              <a:gd name="T67" fmla="*/ 72934 h 64"/>
              <a:gd name="T68" fmla="*/ 51600 w 40"/>
              <a:gd name="T69" fmla="*/ 72934 h 64"/>
              <a:gd name="T70" fmla="*/ 51600 w 40"/>
              <a:gd name="T71" fmla="*/ 72934 h 64"/>
              <a:gd name="T72" fmla="*/ 54548 w 40"/>
              <a:gd name="T73" fmla="*/ 72934 h 64"/>
              <a:gd name="T74" fmla="*/ 56022 w 40"/>
              <a:gd name="T75" fmla="*/ 68469 h 64"/>
              <a:gd name="T76" fmla="*/ 56022 w 40"/>
              <a:gd name="T77" fmla="*/ 68469 h 64"/>
              <a:gd name="T78" fmla="*/ 58971 w 40"/>
              <a:gd name="T79" fmla="*/ 66980 h 64"/>
              <a:gd name="T80" fmla="*/ 58971 w 40"/>
              <a:gd name="T81" fmla="*/ 64003 h 64"/>
              <a:gd name="T82" fmla="*/ 58971 w 40"/>
              <a:gd name="T83" fmla="*/ 64003 h 64"/>
              <a:gd name="T84" fmla="*/ 53074 w 40"/>
              <a:gd name="T85" fmla="*/ 40188 h 64"/>
              <a:gd name="T86" fmla="*/ 53074 w 40"/>
              <a:gd name="T87" fmla="*/ 4018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9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3" y="2"/>
                </a:lnTo>
                <a:lnTo>
                  <a:pt x="11" y="4"/>
                </a:lnTo>
                <a:lnTo>
                  <a:pt x="8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3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9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40" y="45"/>
                </a:lnTo>
                <a:lnTo>
                  <a:pt x="40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563">
            <a:extLst>
              <a:ext uri="{FF2B5EF4-FFF2-40B4-BE49-F238E27FC236}">
                <a16:creationId xmlns:a16="http://schemas.microsoft.com/office/drawing/2014/main" id="{75040EB8-323C-465C-B15B-D9A274F16595}"/>
              </a:ext>
            </a:extLst>
          </p:cNvPr>
          <p:cNvSpPr>
            <a:spLocks/>
          </p:cNvSpPr>
          <p:nvPr/>
        </p:nvSpPr>
        <p:spPr bwMode="auto">
          <a:xfrm>
            <a:off x="7660218" y="5983818"/>
            <a:ext cx="71967" cy="71967"/>
          </a:xfrm>
          <a:custGeom>
            <a:avLst/>
            <a:gdLst>
              <a:gd name="T0" fmla="*/ 20597 w 37"/>
              <a:gd name="T1" fmla="*/ 27953 h 37"/>
              <a:gd name="T2" fmla="*/ 20597 w 37"/>
              <a:gd name="T3" fmla="*/ 54434 h 37"/>
              <a:gd name="T4" fmla="*/ 35309 w 37"/>
              <a:gd name="T5" fmla="*/ 54434 h 37"/>
              <a:gd name="T6" fmla="*/ 35309 w 37"/>
              <a:gd name="T7" fmla="*/ 27953 h 37"/>
              <a:gd name="T8" fmla="*/ 44136 w 37"/>
              <a:gd name="T9" fmla="*/ 38251 h 37"/>
              <a:gd name="T10" fmla="*/ 54435 w 37"/>
              <a:gd name="T11" fmla="*/ 26481 h 37"/>
              <a:gd name="T12" fmla="*/ 27953 w 37"/>
              <a:gd name="T13" fmla="*/ 0 h 37"/>
              <a:gd name="T14" fmla="*/ 0 w 37"/>
              <a:gd name="T15" fmla="*/ 26481 h 37"/>
              <a:gd name="T16" fmla="*/ 11770 w 37"/>
              <a:gd name="T17" fmla="*/ 38251 h 37"/>
              <a:gd name="T18" fmla="*/ 20597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4" y="19"/>
                </a:moveTo>
                <a:lnTo>
                  <a:pt x="14" y="37"/>
                </a:lnTo>
                <a:lnTo>
                  <a:pt x="24" y="37"/>
                </a:lnTo>
                <a:lnTo>
                  <a:pt x="24" y="19"/>
                </a:lnTo>
                <a:lnTo>
                  <a:pt x="30" y="26"/>
                </a:lnTo>
                <a:lnTo>
                  <a:pt x="37" y="18"/>
                </a:lnTo>
                <a:lnTo>
                  <a:pt x="19" y="0"/>
                </a:lnTo>
                <a:lnTo>
                  <a:pt x="0" y="18"/>
                </a:lnTo>
                <a:lnTo>
                  <a:pt x="8" y="26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564">
            <a:extLst>
              <a:ext uri="{FF2B5EF4-FFF2-40B4-BE49-F238E27FC236}">
                <a16:creationId xmlns:a16="http://schemas.microsoft.com/office/drawing/2014/main" id="{B26C16F9-7A6C-41B8-B43B-A9A01B247B34}"/>
              </a:ext>
            </a:extLst>
          </p:cNvPr>
          <p:cNvSpPr>
            <a:spLocks/>
          </p:cNvSpPr>
          <p:nvPr/>
        </p:nvSpPr>
        <p:spPr bwMode="auto">
          <a:xfrm>
            <a:off x="77681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5309 w 37"/>
              <a:gd name="T5" fmla="*/ 27095 h 37"/>
              <a:gd name="T6" fmla="*/ 35309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1770 w 37"/>
              <a:gd name="T13" fmla="*/ 17532 h 37"/>
              <a:gd name="T14" fmla="*/ 0 w 37"/>
              <a:gd name="T15" fmla="*/ 30282 h 37"/>
              <a:gd name="T16" fmla="*/ 27953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4" y="17"/>
                </a:lnTo>
                <a:lnTo>
                  <a:pt x="24" y="0"/>
                </a:lnTo>
                <a:lnTo>
                  <a:pt x="14" y="0"/>
                </a:lnTo>
                <a:lnTo>
                  <a:pt x="14" y="17"/>
                </a:lnTo>
                <a:lnTo>
                  <a:pt x="8" y="11"/>
                </a:lnTo>
                <a:lnTo>
                  <a:pt x="0" y="19"/>
                </a:lnTo>
                <a:lnTo>
                  <a:pt x="19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565">
            <a:extLst>
              <a:ext uri="{FF2B5EF4-FFF2-40B4-BE49-F238E27FC236}">
                <a16:creationId xmlns:a16="http://schemas.microsoft.com/office/drawing/2014/main" id="{E2DA3855-E08F-42F7-8551-20F28F3BDA53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6074834"/>
            <a:ext cx="198967" cy="133351"/>
          </a:xfrm>
          <a:custGeom>
            <a:avLst/>
            <a:gdLst>
              <a:gd name="T0" fmla="*/ 15121 w 99"/>
              <a:gd name="T1" fmla="*/ 0 h 65"/>
              <a:gd name="T2" fmla="*/ 9072 w 99"/>
              <a:gd name="T3" fmla="*/ 3071 h 65"/>
              <a:gd name="T4" fmla="*/ 1512 w 99"/>
              <a:gd name="T5" fmla="*/ 10747 h 65"/>
              <a:gd name="T6" fmla="*/ 0 w 99"/>
              <a:gd name="T7" fmla="*/ 84443 h 65"/>
              <a:gd name="T8" fmla="*/ 1512 w 99"/>
              <a:gd name="T9" fmla="*/ 89049 h 65"/>
              <a:gd name="T10" fmla="*/ 9072 w 99"/>
              <a:gd name="T11" fmla="*/ 96725 h 65"/>
              <a:gd name="T12" fmla="*/ 134575 w 99"/>
              <a:gd name="T13" fmla="*/ 99796 h 65"/>
              <a:gd name="T14" fmla="*/ 139111 w 99"/>
              <a:gd name="T15" fmla="*/ 96725 h 65"/>
              <a:gd name="T16" fmla="*/ 146672 w 99"/>
              <a:gd name="T17" fmla="*/ 89049 h 65"/>
              <a:gd name="T18" fmla="*/ 149696 w 99"/>
              <a:gd name="T19" fmla="*/ 15353 h 65"/>
              <a:gd name="T20" fmla="*/ 146672 w 99"/>
              <a:gd name="T21" fmla="*/ 10747 h 65"/>
              <a:gd name="T22" fmla="*/ 139111 w 99"/>
              <a:gd name="T23" fmla="*/ 3071 h 65"/>
              <a:gd name="T24" fmla="*/ 134575 w 99"/>
              <a:gd name="T25" fmla="*/ 0 h 65"/>
              <a:gd name="T26" fmla="*/ 107358 w 99"/>
              <a:gd name="T27" fmla="*/ 23030 h 65"/>
              <a:gd name="T28" fmla="*/ 119454 w 99"/>
              <a:gd name="T29" fmla="*/ 27636 h 65"/>
              <a:gd name="T30" fmla="*/ 122479 w 99"/>
              <a:gd name="T31" fmla="*/ 38383 h 65"/>
              <a:gd name="T32" fmla="*/ 120966 w 99"/>
              <a:gd name="T33" fmla="*/ 44524 h 65"/>
              <a:gd name="T34" fmla="*/ 113406 w 99"/>
              <a:gd name="T35" fmla="*/ 52201 h 65"/>
              <a:gd name="T36" fmla="*/ 107358 w 99"/>
              <a:gd name="T37" fmla="*/ 53736 h 65"/>
              <a:gd name="T38" fmla="*/ 96773 w 99"/>
              <a:gd name="T39" fmla="*/ 50666 h 65"/>
              <a:gd name="T40" fmla="*/ 93749 w 99"/>
              <a:gd name="T41" fmla="*/ 38383 h 65"/>
              <a:gd name="T42" fmla="*/ 95261 w 99"/>
              <a:gd name="T43" fmla="*/ 32242 h 65"/>
              <a:gd name="T44" fmla="*/ 102821 w 99"/>
              <a:gd name="T45" fmla="*/ 26100 h 65"/>
              <a:gd name="T46" fmla="*/ 107358 w 99"/>
              <a:gd name="T47" fmla="*/ 23030 h 65"/>
              <a:gd name="T48" fmla="*/ 40826 w 99"/>
              <a:gd name="T49" fmla="*/ 23030 h 65"/>
              <a:gd name="T50" fmla="*/ 51411 w 99"/>
              <a:gd name="T51" fmla="*/ 27636 h 65"/>
              <a:gd name="T52" fmla="*/ 55947 w 99"/>
              <a:gd name="T53" fmla="*/ 38383 h 65"/>
              <a:gd name="T54" fmla="*/ 54435 w 99"/>
              <a:gd name="T55" fmla="*/ 44524 h 65"/>
              <a:gd name="T56" fmla="*/ 46875 w 99"/>
              <a:gd name="T57" fmla="*/ 52201 h 65"/>
              <a:gd name="T58" fmla="*/ 40826 w 99"/>
              <a:gd name="T59" fmla="*/ 53736 h 65"/>
              <a:gd name="T60" fmla="*/ 30242 w 99"/>
              <a:gd name="T61" fmla="*/ 50666 h 65"/>
              <a:gd name="T62" fmla="*/ 25705 w 99"/>
              <a:gd name="T63" fmla="*/ 38383 h 65"/>
              <a:gd name="T64" fmla="*/ 27217 w 99"/>
              <a:gd name="T65" fmla="*/ 32242 h 65"/>
              <a:gd name="T66" fmla="*/ 34778 w 99"/>
              <a:gd name="T67" fmla="*/ 26100 h 65"/>
              <a:gd name="T68" fmla="*/ 40826 w 99"/>
              <a:gd name="T69" fmla="*/ 23030 h 65"/>
              <a:gd name="T70" fmla="*/ 15121 w 99"/>
              <a:gd name="T71" fmla="*/ 84443 h 65"/>
              <a:gd name="T72" fmla="*/ 22681 w 99"/>
              <a:gd name="T73" fmla="*/ 69090 h 65"/>
              <a:gd name="T74" fmla="*/ 37802 w 99"/>
              <a:gd name="T75" fmla="*/ 61413 h 65"/>
              <a:gd name="T76" fmla="*/ 45362 w 99"/>
              <a:gd name="T77" fmla="*/ 61413 h 65"/>
              <a:gd name="T78" fmla="*/ 58971 w 99"/>
              <a:gd name="T79" fmla="*/ 69090 h 65"/>
              <a:gd name="T80" fmla="*/ 66532 w 99"/>
              <a:gd name="T81" fmla="*/ 84443 h 65"/>
              <a:gd name="T82" fmla="*/ 81652 w 99"/>
              <a:gd name="T83" fmla="*/ 84443 h 65"/>
              <a:gd name="T84" fmla="*/ 83164 w 99"/>
              <a:gd name="T85" fmla="*/ 75231 h 65"/>
              <a:gd name="T86" fmla="*/ 95261 w 99"/>
              <a:gd name="T87" fmla="*/ 62948 h 65"/>
              <a:gd name="T88" fmla="*/ 111894 w 99"/>
              <a:gd name="T89" fmla="*/ 61413 h 65"/>
              <a:gd name="T90" fmla="*/ 120966 w 99"/>
              <a:gd name="T91" fmla="*/ 62948 h 65"/>
              <a:gd name="T92" fmla="*/ 131551 w 99"/>
              <a:gd name="T93" fmla="*/ 75231 h 65"/>
              <a:gd name="T94" fmla="*/ 81652 w 99"/>
              <a:gd name="T95" fmla="*/ 84443 h 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65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5"/>
                </a:lnTo>
                <a:lnTo>
                  <a:pt x="89" y="65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9" y="55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71" y="15"/>
                </a:moveTo>
                <a:lnTo>
                  <a:pt x="71" y="15"/>
                </a:lnTo>
                <a:lnTo>
                  <a:pt x="75" y="17"/>
                </a:lnTo>
                <a:lnTo>
                  <a:pt x="79" y="18"/>
                </a:lnTo>
                <a:lnTo>
                  <a:pt x="80" y="21"/>
                </a:lnTo>
                <a:lnTo>
                  <a:pt x="81" y="25"/>
                </a:lnTo>
                <a:lnTo>
                  <a:pt x="80" y="29"/>
                </a:lnTo>
                <a:lnTo>
                  <a:pt x="79" y="33"/>
                </a:lnTo>
                <a:lnTo>
                  <a:pt x="75" y="34"/>
                </a:lnTo>
                <a:lnTo>
                  <a:pt x="71" y="35"/>
                </a:lnTo>
                <a:lnTo>
                  <a:pt x="68" y="34"/>
                </a:lnTo>
                <a:lnTo>
                  <a:pt x="64" y="33"/>
                </a:lnTo>
                <a:lnTo>
                  <a:pt x="63" y="29"/>
                </a:lnTo>
                <a:lnTo>
                  <a:pt x="62" y="25"/>
                </a:lnTo>
                <a:lnTo>
                  <a:pt x="63" y="21"/>
                </a:lnTo>
                <a:lnTo>
                  <a:pt x="64" y="18"/>
                </a:lnTo>
                <a:lnTo>
                  <a:pt x="68" y="17"/>
                </a:lnTo>
                <a:lnTo>
                  <a:pt x="71" y="15"/>
                </a:lnTo>
                <a:close/>
                <a:moveTo>
                  <a:pt x="27" y="15"/>
                </a:moveTo>
                <a:lnTo>
                  <a:pt x="27" y="15"/>
                </a:lnTo>
                <a:lnTo>
                  <a:pt x="31" y="17"/>
                </a:lnTo>
                <a:lnTo>
                  <a:pt x="34" y="18"/>
                </a:lnTo>
                <a:lnTo>
                  <a:pt x="36" y="21"/>
                </a:lnTo>
                <a:lnTo>
                  <a:pt x="37" y="25"/>
                </a:lnTo>
                <a:lnTo>
                  <a:pt x="36" y="29"/>
                </a:lnTo>
                <a:lnTo>
                  <a:pt x="34" y="33"/>
                </a:lnTo>
                <a:lnTo>
                  <a:pt x="31" y="34"/>
                </a:lnTo>
                <a:lnTo>
                  <a:pt x="27" y="35"/>
                </a:lnTo>
                <a:lnTo>
                  <a:pt x="23" y="34"/>
                </a:lnTo>
                <a:lnTo>
                  <a:pt x="20" y="33"/>
                </a:lnTo>
                <a:lnTo>
                  <a:pt x="18" y="29"/>
                </a:lnTo>
                <a:lnTo>
                  <a:pt x="17" y="25"/>
                </a:lnTo>
                <a:lnTo>
                  <a:pt x="18" y="21"/>
                </a:lnTo>
                <a:lnTo>
                  <a:pt x="20" y="18"/>
                </a:lnTo>
                <a:lnTo>
                  <a:pt x="23" y="17"/>
                </a:lnTo>
                <a:lnTo>
                  <a:pt x="27" y="15"/>
                </a:lnTo>
                <a:close/>
                <a:moveTo>
                  <a:pt x="10" y="55"/>
                </a:moveTo>
                <a:lnTo>
                  <a:pt x="10" y="55"/>
                </a:lnTo>
                <a:lnTo>
                  <a:pt x="11" y="49"/>
                </a:lnTo>
                <a:lnTo>
                  <a:pt x="15" y="45"/>
                </a:lnTo>
                <a:lnTo>
                  <a:pt x="18" y="41"/>
                </a:lnTo>
                <a:lnTo>
                  <a:pt x="25" y="40"/>
                </a:lnTo>
                <a:lnTo>
                  <a:pt x="30" y="40"/>
                </a:lnTo>
                <a:lnTo>
                  <a:pt x="36" y="41"/>
                </a:lnTo>
                <a:lnTo>
                  <a:pt x="39" y="45"/>
                </a:lnTo>
                <a:lnTo>
                  <a:pt x="43" y="49"/>
                </a:lnTo>
                <a:lnTo>
                  <a:pt x="44" y="55"/>
                </a:lnTo>
                <a:lnTo>
                  <a:pt x="10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5" y="49"/>
                </a:lnTo>
                <a:lnTo>
                  <a:pt x="59" y="45"/>
                </a:lnTo>
                <a:lnTo>
                  <a:pt x="63" y="41"/>
                </a:lnTo>
                <a:lnTo>
                  <a:pt x="69" y="40"/>
                </a:lnTo>
                <a:lnTo>
                  <a:pt x="74" y="40"/>
                </a:lnTo>
                <a:lnTo>
                  <a:pt x="80" y="41"/>
                </a:lnTo>
                <a:lnTo>
                  <a:pt x="84" y="45"/>
                </a:lnTo>
                <a:lnTo>
                  <a:pt x="87" y="49"/>
                </a:lnTo>
                <a:lnTo>
                  <a:pt x="89" y="55"/>
                </a:lnTo>
                <a:lnTo>
                  <a:pt x="5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566">
            <a:extLst>
              <a:ext uri="{FF2B5EF4-FFF2-40B4-BE49-F238E27FC236}">
                <a16:creationId xmlns:a16="http://schemas.microsoft.com/office/drawing/2014/main" id="{796740B3-EC83-46E7-B5CF-263AC1FAE0E3}"/>
              </a:ext>
            </a:extLst>
          </p:cNvPr>
          <p:cNvSpPr>
            <a:spLocks/>
          </p:cNvSpPr>
          <p:nvPr/>
        </p:nvSpPr>
        <p:spPr bwMode="auto">
          <a:xfrm>
            <a:off x="8233833" y="6026151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567">
            <a:extLst>
              <a:ext uri="{FF2B5EF4-FFF2-40B4-BE49-F238E27FC236}">
                <a16:creationId xmlns:a16="http://schemas.microsoft.com/office/drawing/2014/main" id="{3A7FB569-6B47-42C9-B2CA-53E85ACC0701}"/>
              </a:ext>
            </a:extLst>
          </p:cNvPr>
          <p:cNvSpPr>
            <a:spLocks/>
          </p:cNvSpPr>
          <p:nvPr/>
        </p:nvSpPr>
        <p:spPr bwMode="auto">
          <a:xfrm>
            <a:off x="82105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4516 w 10"/>
              <a:gd name="T5" fmla="*/ 13610 h 10"/>
              <a:gd name="T6" fmla="*/ 16331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6331 w 10"/>
              <a:gd name="T17" fmla="*/ 1361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5444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568">
            <a:extLst>
              <a:ext uri="{FF2B5EF4-FFF2-40B4-BE49-F238E27FC236}">
                <a16:creationId xmlns:a16="http://schemas.microsoft.com/office/drawing/2014/main" id="{F006F92B-94EF-4EA5-84A3-1CD105E579DC}"/>
              </a:ext>
            </a:extLst>
          </p:cNvPr>
          <p:cNvSpPr>
            <a:spLocks/>
          </p:cNvSpPr>
          <p:nvPr/>
        </p:nvSpPr>
        <p:spPr bwMode="auto">
          <a:xfrm>
            <a:off x="82528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569">
            <a:extLst>
              <a:ext uri="{FF2B5EF4-FFF2-40B4-BE49-F238E27FC236}">
                <a16:creationId xmlns:a16="http://schemas.microsoft.com/office/drawing/2014/main" id="{5B283002-6F79-4FB1-8F86-4809F96E0188}"/>
              </a:ext>
            </a:extLst>
          </p:cNvPr>
          <p:cNvSpPr>
            <a:spLocks/>
          </p:cNvSpPr>
          <p:nvPr/>
        </p:nvSpPr>
        <p:spPr bwMode="auto">
          <a:xfrm>
            <a:off x="8233833" y="6074834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2722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2722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570">
            <a:extLst>
              <a:ext uri="{FF2B5EF4-FFF2-40B4-BE49-F238E27FC236}">
                <a16:creationId xmlns:a16="http://schemas.microsoft.com/office/drawing/2014/main" id="{B98F3A07-903D-4BF2-AE75-E790CF19F20B}"/>
              </a:ext>
            </a:extLst>
          </p:cNvPr>
          <p:cNvSpPr>
            <a:spLocks/>
          </p:cNvSpPr>
          <p:nvPr/>
        </p:nvSpPr>
        <p:spPr bwMode="auto">
          <a:xfrm>
            <a:off x="81915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571">
            <a:extLst>
              <a:ext uri="{FF2B5EF4-FFF2-40B4-BE49-F238E27FC236}">
                <a16:creationId xmlns:a16="http://schemas.microsoft.com/office/drawing/2014/main" id="{B31F0E0B-197A-4DB7-A23A-DFBA833E4B51}"/>
              </a:ext>
            </a:extLst>
          </p:cNvPr>
          <p:cNvSpPr>
            <a:spLocks/>
          </p:cNvSpPr>
          <p:nvPr/>
        </p:nvSpPr>
        <p:spPr bwMode="auto">
          <a:xfrm>
            <a:off x="8269817" y="6074834"/>
            <a:ext cx="25400" cy="16933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2722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572">
            <a:extLst>
              <a:ext uri="{FF2B5EF4-FFF2-40B4-BE49-F238E27FC236}">
                <a16:creationId xmlns:a16="http://schemas.microsoft.com/office/drawing/2014/main" id="{9C75305D-6949-46D3-9536-08B38E94D0C0}"/>
              </a:ext>
            </a:extLst>
          </p:cNvPr>
          <p:cNvSpPr>
            <a:spLocks/>
          </p:cNvSpPr>
          <p:nvPr/>
        </p:nvSpPr>
        <p:spPr bwMode="auto">
          <a:xfrm>
            <a:off x="8113184" y="5983817"/>
            <a:ext cx="234949" cy="150283"/>
          </a:xfrm>
          <a:custGeom>
            <a:avLst/>
            <a:gdLst>
              <a:gd name="T0" fmla="*/ 161920 w 118"/>
              <a:gd name="T1" fmla="*/ 98081 h 74"/>
              <a:gd name="T2" fmla="*/ 161920 w 118"/>
              <a:gd name="T3" fmla="*/ 22988 h 74"/>
              <a:gd name="T4" fmla="*/ 161920 w 118"/>
              <a:gd name="T5" fmla="*/ 22988 h 74"/>
              <a:gd name="T6" fmla="*/ 160421 w 118"/>
              <a:gd name="T7" fmla="*/ 13793 h 74"/>
              <a:gd name="T8" fmla="*/ 154424 w 118"/>
              <a:gd name="T9" fmla="*/ 7663 h 74"/>
              <a:gd name="T10" fmla="*/ 149926 w 118"/>
              <a:gd name="T11" fmla="*/ 1533 h 74"/>
              <a:gd name="T12" fmla="*/ 140931 w 118"/>
              <a:gd name="T13" fmla="*/ 0 h 74"/>
              <a:gd name="T14" fmla="*/ 88457 w 118"/>
              <a:gd name="T15" fmla="*/ 0 h 74"/>
              <a:gd name="T16" fmla="*/ 88457 w 118"/>
              <a:gd name="T17" fmla="*/ 22988 h 74"/>
              <a:gd name="T18" fmla="*/ 103449 w 118"/>
              <a:gd name="T19" fmla="*/ 22988 h 74"/>
              <a:gd name="T20" fmla="*/ 103449 w 118"/>
              <a:gd name="T21" fmla="*/ 15325 h 74"/>
              <a:gd name="T22" fmla="*/ 140931 w 118"/>
              <a:gd name="T23" fmla="*/ 15325 h 74"/>
              <a:gd name="T24" fmla="*/ 140931 w 118"/>
              <a:gd name="T25" fmla="*/ 15325 h 74"/>
              <a:gd name="T26" fmla="*/ 143929 w 118"/>
              <a:gd name="T27" fmla="*/ 15325 h 74"/>
              <a:gd name="T28" fmla="*/ 145428 w 118"/>
              <a:gd name="T29" fmla="*/ 16858 h 74"/>
              <a:gd name="T30" fmla="*/ 148427 w 118"/>
              <a:gd name="T31" fmla="*/ 18390 h 74"/>
              <a:gd name="T32" fmla="*/ 148427 w 118"/>
              <a:gd name="T33" fmla="*/ 22988 h 74"/>
              <a:gd name="T34" fmla="*/ 148427 w 118"/>
              <a:gd name="T35" fmla="*/ 98081 h 74"/>
              <a:gd name="T36" fmla="*/ 0 w 118"/>
              <a:gd name="T37" fmla="*/ 98081 h 74"/>
              <a:gd name="T38" fmla="*/ 0 w 118"/>
              <a:gd name="T39" fmla="*/ 113406 h 74"/>
              <a:gd name="T40" fmla="*/ 176913 w 118"/>
              <a:gd name="T41" fmla="*/ 113406 h 74"/>
              <a:gd name="T42" fmla="*/ 176913 w 118"/>
              <a:gd name="T43" fmla="*/ 98081 h 74"/>
              <a:gd name="T44" fmla="*/ 161920 w 118"/>
              <a:gd name="T45" fmla="*/ 98081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74">
                <a:moveTo>
                  <a:pt x="108" y="64"/>
                </a:moveTo>
                <a:lnTo>
                  <a:pt x="108" y="15"/>
                </a:lnTo>
                <a:lnTo>
                  <a:pt x="107" y="9"/>
                </a:lnTo>
                <a:lnTo>
                  <a:pt x="103" y="5"/>
                </a:lnTo>
                <a:lnTo>
                  <a:pt x="100" y="1"/>
                </a:lnTo>
                <a:lnTo>
                  <a:pt x="94" y="0"/>
                </a:lnTo>
                <a:lnTo>
                  <a:pt x="59" y="0"/>
                </a:lnTo>
                <a:lnTo>
                  <a:pt x="59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6" y="10"/>
                </a:lnTo>
                <a:lnTo>
                  <a:pt x="97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18" y="74"/>
                </a:lnTo>
                <a:lnTo>
                  <a:pt x="118" y="6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573">
            <a:extLst>
              <a:ext uri="{FF2B5EF4-FFF2-40B4-BE49-F238E27FC236}">
                <a16:creationId xmlns:a16="http://schemas.microsoft.com/office/drawing/2014/main" id="{30D97DF1-31B1-42F1-A2AD-FB76EEA2497C}"/>
              </a:ext>
            </a:extLst>
          </p:cNvPr>
          <p:cNvSpPr>
            <a:spLocks/>
          </p:cNvSpPr>
          <p:nvPr/>
        </p:nvSpPr>
        <p:spPr bwMode="auto">
          <a:xfrm>
            <a:off x="8130117" y="6146800"/>
            <a:ext cx="201083" cy="61384"/>
          </a:xfrm>
          <a:custGeom>
            <a:avLst/>
            <a:gdLst>
              <a:gd name="T0" fmla="*/ 22913 w 98"/>
              <a:gd name="T1" fmla="*/ 30241 h 30"/>
              <a:gd name="T2" fmla="*/ 10693 w 98"/>
              <a:gd name="T3" fmla="*/ 45362 h 30"/>
              <a:gd name="T4" fmla="*/ 29023 w 98"/>
              <a:gd name="T5" fmla="*/ 45362 h 30"/>
              <a:gd name="T6" fmla="*/ 41243 w 98"/>
              <a:gd name="T7" fmla="*/ 30241 h 30"/>
              <a:gd name="T8" fmla="*/ 108453 w 98"/>
              <a:gd name="T9" fmla="*/ 30241 h 30"/>
              <a:gd name="T10" fmla="*/ 120673 w 98"/>
              <a:gd name="T11" fmla="*/ 45362 h 30"/>
              <a:gd name="T12" fmla="*/ 139003 w 98"/>
              <a:gd name="T13" fmla="*/ 45362 h 30"/>
              <a:gd name="T14" fmla="*/ 128311 w 98"/>
              <a:gd name="T15" fmla="*/ 30241 h 30"/>
              <a:gd name="T16" fmla="*/ 128311 w 98"/>
              <a:gd name="T17" fmla="*/ 30241 h 30"/>
              <a:gd name="T18" fmla="*/ 137476 w 98"/>
              <a:gd name="T19" fmla="*/ 24193 h 30"/>
              <a:gd name="T20" fmla="*/ 142058 w 98"/>
              <a:gd name="T21" fmla="*/ 18145 h 30"/>
              <a:gd name="T22" fmla="*/ 148168 w 98"/>
              <a:gd name="T23" fmla="*/ 9072 h 30"/>
              <a:gd name="T24" fmla="*/ 149696 w 98"/>
              <a:gd name="T25" fmla="*/ 0 h 30"/>
              <a:gd name="T26" fmla="*/ 0 w 98"/>
              <a:gd name="T27" fmla="*/ 0 h 30"/>
              <a:gd name="T28" fmla="*/ 0 w 98"/>
              <a:gd name="T29" fmla="*/ 0 h 30"/>
              <a:gd name="T30" fmla="*/ 1528 w 98"/>
              <a:gd name="T31" fmla="*/ 9072 h 30"/>
              <a:gd name="T32" fmla="*/ 7638 w 98"/>
              <a:gd name="T33" fmla="*/ 18145 h 30"/>
              <a:gd name="T34" fmla="*/ 12220 w 98"/>
              <a:gd name="T35" fmla="*/ 24193 h 30"/>
              <a:gd name="T36" fmla="*/ 22913 w 98"/>
              <a:gd name="T37" fmla="*/ 30241 h 30"/>
              <a:gd name="T38" fmla="*/ 22913 w 98"/>
              <a:gd name="T39" fmla="*/ 30241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8" h="30">
                <a:moveTo>
                  <a:pt x="15" y="20"/>
                </a:moveTo>
                <a:lnTo>
                  <a:pt x="7" y="30"/>
                </a:lnTo>
                <a:lnTo>
                  <a:pt x="19" y="30"/>
                </a:lnTo>
                <a:lnTo>
                  <a:pt x="27" y="20"/>
                </a:lnTo>
                <a:lnTo>
                  <a:pt x="71" y="20"/>
                </a:lnTo>
                <a:lnTo>
                  <a:pt x="79" y="30"/>
                </a:lnTo>
                <a:lnTo>
                  <a:pt x="91" y="30"/>
                </a:lnTo>
                <a:lnTo>
                  <a:pt x="84" y="20"/>
                </a:lnTo>
                <a:lnTo>
                  <a:pt x="90" y="16"/>
                </a:lnTo>
                <a:lnTo>
                  <a:pt x="93" y="12"/>
                </a:lnTo>
                <a:lnTo>
                  <a:pt x="97" y="6"/>
                </a:lnTo>
                <a:lnTo>
                  <a:pt x="98" y="0"/>
                </a:lnTo>
                <a:lnTo>
                  <a:pt x="0" y="0"/>
                </a:lnTo>
                <a:lnTo>
                  <a:pt x="1" y="6"/>
                </a:lnTo>
                <a:lnTo>
                  <a:pt x="5" y="12"/>
                </a:lnTo>
                <a:lnTo>
                  <a:pt x="8" y="16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574">
            <a:extLst>
              <a:ext uri="{FF2B5EF4-FFF2-40B4-BE49-F238E27FC236}">
                <a16:creationId xmlns:a16="http://schemas.microsoft.com/office/drawing/2014/main" id="{CA051DE6-C9D3-4466-9143-CA15A25B06A2}"/>
              </a:ext>
            </a:extLst>
          </p:cNvPr>
          <p:cNvSpPr>
            <a:spLocks/>
          </p:cNvSpPr>
          <p:nvPr/>
        </p:nvSpPr>
        <p:spPr bwMode="auto">
          <a:xfrm>
            <a:off x="86571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4536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6188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8043 w 69"/>
              <a:gd name="T39" fmla="*/ 121646 h 109"/>
              <a:gd name="T40" fmla="*/ 68043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2236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5" y="79"/>
                </a:lnTo>
                <a:lnTo>
                  <a:pt x="45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575">
            <a:extLst>
              <a:ext uri="{FF2B5EF4-FFF2-40B4-BE49-F238E27FC236}">
                <a16:creationId xmlns:a16="http://schemas.microsoft.com/office/drawing/2014/main" id="{3F886157-F934-4882-94B6-6AF45F142DB2}"/>
              </a:ext>
            </a:extLst>
          </p:cNvPr>
          <p:cNvSpPr>
            <a:spLocks/>
          </p:cNvSpPr>
          <p:nvPr/>
        </p:nvSpPr>
        <p:spPr bwMode="auto">
          <a:xfrm>
            <a:off x="86571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4516 w 10"/>
              <a:gd name="T5" fmla="*/ 18144 h 10"/>
              <a:gd name="T6" fmla="*/ 16331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6331 w 10"/>
              <a:gd name="T17" fmla="*/ 1814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5444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576">
            <a:extLst>
              <a:ext uri="{FF2B5EF4-FFF2-40B4-BE49-F238E27FC236}">
                <a16:creationId xmlns:a16="http://schemas.microsoft.com/office/drawing/2014/main" id="{0AF1E2D4-8A04-4A33-BD7E-5F38B66A0898}"/>
              </a:ext>
            </a:extLst>
          </p:cNvPr>
          <p:cNvSpPr>
            <a:spLocks/>
          </p:cNvSpPr>
          <p:nvPr/>
        </p:nvSpPr>
        <p:spPr bwMode="auto">
          <a:xfrm>
            <a:off x="86381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577">
            <a:extLst>
              <a:ext uri="{FF2B5EF4-FFF2-40B4-BE49-F238E27FC236}">
                <a16:creationId xmlns:a16="http://schemas.microsoft.com/office/drawing/2014/main" id="{3B65D70D-8811-4044-A18C-A54C57277B53}"/>
              </a:ext>
            </a:extLst>
          </p:cNvPr>
          <p:cNvSpPr>
            <a:spLocks/>
          </p:cNvSpPr>
          <p:nvPr/>
        </p:nvSpPr>
        <p:spPr bwMode="auto">
          <a:xfrm>
            <a:off x="8680452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578">
            <a:extLst>
              <a:ext uri="{FF2B5EF4-FFF2-40B4-BE49-F238E27FC236}">
                <a16:creationId xmlns:a16="http://schemas.microsoft.com/office/drawing/2014/main" id="{4885670E-1E8C-403C-BE27-E0E1724EC97C}"/>
              </a:ext>
            </a:extLst>
          </p:cNvPr>
          <p:cNvSpPr>
            <a:spLocks/>
          </p:cNvSpPr>
          <p:nvPr/>
        </p:nvSpPr>
        <p:spPr bwMode="auto">
          <a:xfrm>
            <a:off x="86571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5444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5444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4516 w 10"/>
              <a:gd name="T25" fmla="*/ 18144 h 10"/>
              <a:gd name="T26" fmla="*/ 16331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6331 w 10"/>
              <a:gd name="T37" fmla="*/ 3629 h 10"/>
              <a:gd name="T38" fmla="*/ 14516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Freeform 579">
            <a:extLst>
              <a:ext uri="{FF2B5EF4-FFF2-40B4-BE49-F238E27FC236}">
                <a16:creationId xmlns:a16="http://schemas.microsoft.com/office/drawing/2014/main" id="{D18CCE09-2EF1-44D7-9C07-49E6CACF78E9}"/>
              </a:ext>
            </a:extLst>
          </p:cNvPr>
          <p:cNvSpPr>
            <a:spLocks/>
          </p:cNvSpPr>
          <p:nvPr/>
        </p:nvSpPr>
        <p:spPr bwMode="auto">
          <a:xfrm>
            <a:off x="86211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580">
            <a:extLst>
              <a:ext uri="{FF2B5EF4-FFF2-40B4-BE49-F238E27FC236}">
                <a16:creationId xmlns:a16="http://schemas.microsoft.com/office/drawing/2014/main" id="{150EEE5C-B556-48DC-B26B-2938D27B1590}"/>
              </a:ext>
            </a:extLst>
          </p:cNvPr>
          <p:cNvSpPr>
            <a:spLocks/>
          </p:cNvSpPr>
          <p:nvPr/>
        </p:nvSpPr>
        <p:spPr bwMode="auto">
          <a:xfrm>
            <a:off x="86995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581">
            <a:extLst>
              <a:ext uri="{FF2B5EF4-FFF2-40B4-BE49-F238E27FC236}">
                <a16:creationId xmlns:a16="http://schemas.microsoft.com/office/drawing/2014/main" id="{59E64920-BEE8-4140-BE79-2DF5A9BECE35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6038852"/>
            <a:ext cx="198967" cy="156633"/>
          </a:xfrm>
          <a:custGeom>
            <a:avLst/>
            <a:gdLst>
              <a:gd name="T0" fmla="*/ 134575 w 99"/>
              <a:gd name="T1" fmla="*/ 59717 h 79"/>
              <a:gd name="T2" fmla="*/ 134575 w 99"/>
              <a:gd name="T3" fmla="*/ 0 h 79"/>
              <a:gd name="T4" fmla="*/ 119454 w 99"/>
              <a:gd name="T5" fmla="*/ 0 h 79"/>
              <a:gd name="T6" fmla="*/ 119454 w 99"/>
              <a:gd name="T7" fmla="*/ 14929 h 79"/>
              <a:gd name="T8" fmla="*/ 30242 w 99"/>
              <a:gd name="T9" fmla="*/ 14929 h 79"/>
              <a:gd name="T10" fmla="*/ 30242 w 99"/>
              <a:gd name="T11" fmla="*/ 0 h 79"/>
              <a:gd name="T12" fmla="*/ 15121 w 99"/>
              <a:gd name="T13" fmla="*/ 0 h 79"/>
              <a:gd name="T14" fmla="*/ 15121 w 99"/>
              <a:gd name="T15" fmla="*/ 59717 h 79"/>
              <a:gd name="T16" fmla="*/ 15121 w 99"/>
              <a:gd name="T17" fmla="*/ 59717 h 79"/>
              <a:gd name="T18" fmla="*/ 0 w 99"/>
              <a:gd name="T19" fmla="*/ 65689 h 79"/>
              <a:gd name="T20" fmla="*/ 0 w 99"/>
              <a:gd name="T21" fmla="*/ 117941 h 79"/>
              <a:gd name="T22" fmla="*/ 15121 w 99"/>
              <a:gd name="T23" fmla="*/ 117941 h 79"/>
              <a:gd name="T24" fmla="*/ 15121 w 99"/>
              <a:gd name="T25" fmla="*/ 103012 h 79"/>
              <a:gd name="T26" fmla="*/ 134575 w 99"/>
              <a:gd name="T27" fmla="*/ 103012 h 79"/>
              <a:gd name="T28" fmla="*/ 134575 w 99"/>
              <a:gd name="T29" fmla="*/ 117941 h 79"/>
              <a:gd name="T30" fmla="*/ 149696 w 99"/>
              <a:gd name="T31" fmla="*/ 117941 h 79"/>
              <a:gd name="T32" fmla="*/ 149696 w 99"/>
              <a:gd name="T33" fmla="*/ 65689 h 79"/>
              <a:gd name="T34" fmla="*/ 149696 w 99"/>
              <a:gd name="T35" fmla="*/ 65689 h 79"/>
              <a:gd name="T36" fmla="*/ 134575 w 99"/>
              <a:gd name="T37" fmla="*/ 59717 h 79"/>
              <a:gd name="T38" fmla="*/ 134575 w 99"/>
              <a:gd name="T39" fmla="*/ 59717 h 79"/>
              <a:gd name="T40" fmla="*/ 119454 w 99"/>
              <a:gd name="T41" fmla="*/ 28366 h 79"/>
              <a:gd name="T42" fmla="*/ 119454 w 99"/>
              <a:gd name="T43" fmla="*/ 56731 h 79"/>
              <a:gd name="T44" fmla="*/ 119454 w 99"/>
              <a:gd name="T45" fmla="*/ 56731 h 79"/>
              <a:gd name="T46" fmla="*/ 101309 w 99"/>
              <a:gd name="T47" fmla="*/ 53745 h 79"/>
              <a:gd name="T48" fmla="*/ 83164 w 99"/>
              <a:gd name="T49" fmla="*/ 50759 h 79"/>
              <a:gd name="T50" fmla="*/ 83164 w 99"/>
              <a:gd name="T51" fmla="*/ 28366 h 79"/>
              <a:gd name="T52" fmla="*/ 119454 w 99"/>
              <a:gd name="T53" fmla="*/ 28366 h 79"/>
              <a:gd name="T54" fmla="*/ 30242 w 99"/>
              <a:gd name="T55" fmla="*/ 28366 h 79"/>
              <a:gd name="T56" fmla="*/ 68044 w 99"/>
              <a:gd name="T57" fmla="*/ 28366 h 79"/>
              <a:gd name="T58" fmla="*/ 68044 w 99"/>
              <a:gd name="T59" fmla="*/ 50759 h 79"/>
              <a:gd name="T60" fmla="*/ 68044 w 99"/>
              <a:gd name="T61" fmla="*/ 50759 h 79"/>
              <a:gd name="T62" fmla="*/ 48387 w 99"/>
              <a:gd name="T63" fmla="*/ 53745 h 79"/>
              <a:gd name="T64" fmla="*/ 30242 w 99"/>
              <a:gd name="T65" fmla="*/ 56731 h 79"/>
              <a:gd name="T66" fmla="*/ 30242 w 99"/>
              <a:gd name="T67" fmla="*/ 28366 h 79"/>
              <a:gd name="T68" fmla="*/ 15121 w 99"/>
              <a:gd name="T69" fmla="*/ 88083 h 79"/>
              <a:gd name="T70" fmla="*/ 15121 w 99"/>
              <a:gd name="T71" fmla="*/ 80618 h 79"/>
              <a:gd name="T72" fmla="*/ 134575 w 99"/>
              <a:gd name="T73" fmla="*/ 80618 h 79"/>
              <a:gd name="T74" fmla="*/ 134575 w 99"/>
              <a:gd name="T75" fmla="*/ 88083 h 79"/>
              <a:gd name="T76" fmla="*/ 15121 w 99"/>
              <a:gd name="T77" fmla="*/ 88083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79">
                <a:moveTo>
                  <a:pt x="89" y="40"/>
                </a:move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40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9" y="79"/>
                </a:lnTo>
                <a:lnTo>
                  <a:pt x="99" y="44"/>
                </a:lnTo>
                <a:lnTo>
                  <a:pt x="89" y="40"/>
                </a:lnTo>
                <a:close/>
                <a:moveTo>
                  <a:pt x="79" y="19"/>
                </a:moveTo>
                <a:lnTo>
                  <a:pt x="79" y="38"/>
                </a:lnTo>
                <a:lnTo>
                  <a:pt x="67" y="36"/>
                </a:lnTo>
                <a:lnTo>
                  <a:pt x="55" y="34"/>
                </a:lnTo>
                <a:lnTo>
                  <a:pt x="55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5" y="19"/>
                </a:lnTo>
                <a:lnTo>
                  <a:pt x="45" y="34"/>
                </a:lnTo>
                <a:lnTo>
                  <a:pt x="32" y="36"/>
                </a:lnTo>
                <a:lnTo>
                  <a:pt x="20" y="38"/>
                </a:lnTo>
                <a:lnTo>
                  <a:pt x="20" y="19"/>
                </a:lnTo>
                <a:close/>
                <a:moveTo>
                  <a:pt x="10" y="59"/>
                </a:moveTo>
                <a:lnTo>
                  <a:pt x="10" y="54"/>
                </a:lnTo>
                <a:lnTo>
                  <a:pt x="89" y="54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582">
            <a:extLst>
              <a:ext uri="{FF2B5EF4-FFF2-40B4-BE49-F238E27FC236}">
                <a16:creationId xmlns:a16="http://schemas.microsoft.com/office/drawing/2014/main" id="{4DAE42D9-EF9C-4128-9BB7-C2A5810172C2}"/>
              </a:ext>
            </a:extLst>
          </p:cNvPr>
          <p:cNvSpPr>
            <a:spLocks noEditPoints="1"/>
          </p:cNvSpPr>
          <p:nvPr/>
        </p:nvSpPr>
        <p:spPr bwMode="auto">
          <a:xfrm>
            <a:off x="11106151" y="5530851"/>
            <a:ext cx="97367" cy="198967"/>
          </a:xfrm>
          <a:custGeom>
            <a:avLst/>
            <a:gdLst>
              <a:gd name="T0" fmla="*/ 62211 w 49"/>
              <a:gd name="T1" fmla="*/ 0 h 99"/>
              <a:gd name="T2" fmla="*/ 56286 w 49"/>
              <a:gd name="T3" fmla="*/ 37802 h 99"/>
              <a:gd name="T4" fmla="*/ 45917 w 49"/>
              <a:gd name="T5" fmla="*/ 37802 h 99"/>
              <a:gd name="T6" fmla="*/ 50361 w 49"/>
              <a:gd name="T7" fmla="*/ 0 h 99"/>
              <a:gd name="T8" fmla="*/ 22218 w 49"/>
              <a:gd name="T9" fmla="*/ 0 h 99"/>
              <a:gd name="T10" fmla="*/ 26662 w 49"/>
              <a:gd name="T11" fmla="*/ 37802 h 99"/>
              <a:gd name="T12" fmla="*/ 16293 w 49"/>
              <a:gd name="T13" fmla="*/ 37802 h 99"/>
              <a:gd name="T14" fmla="*/ 10368 w 49"/>
              <a:gd name="T15" fmla="*/ 0 h 99"/>
              <a:gd name="T16" fmla="*/ 0 w 49"/>
              <a:gd name="T17" fmla="*/ 0 h 99"/>
              <a:gd name="T18" fmla="*/ 11850 w 49"/>
              <a:gd name="T19" fmla="*/ 127015 h 99"/>
              <a:gd name="T20" fmla="*/ 11850 w 49"/>
              <a:gd name="T21" fmla="*/ 127015 h 99"/>
              <a:gd name="T22" fmla="*/ 14812 w 49"/>
              <a:gd name="T23" fmla="*/ 136087 h 99"/>
              <a:gd name="T24" fmla="*/ 19256 w 49"/>
              <a:gd name="T25" fmla="*/ 143648 h 99"/>
              <a:gd name="T26" fmla="*/ 26662 w 49"/>
              <a:gd name="T27" fmla="*/ 148184 h 99"/>
              <a:gd name="T28" fmla="*/ 35549 w 49"/>
              <a:gd name="T29" fmla="*/ 149696 h 99"/>
              <a:gd name="T30" fmla="*/ 35549 w 49"/>
              <a:gd name="T31" fmla="*/ 149696 h 99"/>
              <a:gd name="T32" fmla="*/ 45917 w 49"/>
              <a:gd name="T33" fmla="*/ 148184 h 99"/>
              <a:gd name="T34" fmla="*/ 53323 w 49"/>
              <a:gd name="T35" fmla="*/ 143648 h 99"/>
              <a:gd name="T36" fmla="*/ 57767 w 49"/>
              <a:gd name="T37" fmla="*/ 136087 h 99"/>
              <a:gd name="T38" fmla="*/ 59248 w 49"/>
              <a:gd name="T39" fmla="*/ 127015 h 99"/>
              <a:gd name="T40" fmla="*/ 72579 w 49"/>
              <a:gd name="T41" fmla="*/ 0 h 99"/>
              <a:gd name="T42" fmla="*/ 62211 w 49"/>
              <a:gd name="T43" fmla="*/ 0 h 99"/>
              <a:gd name="T44" fmla="*/ 50361 w 49"/>
              <a:gd name="T45" fmla="*/ 119454 h 99"/>
              <a:gd name="T46" fmla="*/ 50361 w 49"/>
              <a:gd name="T47" fmla="*/ 119454 h 99"/>
              <a:gd name="T48" fmla="*/ 48880 w 49"/>
              <a:gd name="T49" fmla="*/ 125503 h 99"/>
              <a:gd name="T50" fmla="*/ 47399 w 49"/>
              <a:gd name="T51" fmla="*/ 131551 h 99"/>
              <a:gd name="T52" fmla="*/ 41474 w 49"/>
              <a:gd name="T53" fmla="*/ 133063 h 99"/>
              <a:gd name="T54" fmla="*/ 35549 w 49"/>
              <a:gd name="T55" fmla="*/ 134575 h 99"/>
              <a:gd name="T56" fmla="*/ 35549 w 49"/>
              <a:gd name="T57" fmla="*/ 134575 h 99"/>
              <a:gd name="T58" fmla="*/ 31105 w 49"/>
              <a:gd name="T59" fmla="*/ 133063 h 99"/>
              <a:gd name="T60" fmla="*/ 25180 w 49"/>
              <a:gd name="T61" fmla="*/ 131551 h 99"/>
              <a:gd name="T62" fmla="*/ 23699 w 49"/>
              <a:gd name="T63" fmla="*/ 125503 h 99"/>
              <a:gd name="T64" fmla="*/ 22218 w 49"/>
              <a:gd name="T65" fmla="*/ 119454 h 99"/>
              <a:gd name="T66" fmla="*/ 22218 w 49"/>
              <a:gd name="T67" fmla="*/ 96773 h 99"/>
              <a:gd name="T68" fmla="*/ 22218 w 49"/>
              <a:gd name="T69" fmla="*/ 96773 h 99"/>
              <a:gd name="T70" fmla="*/ 23699 w 49"/>
              <a:gd name="T71" fmla="*/ 92237 h 99"/>
              <a:gd name="T72" fmla="*/ 25180 w 49"/>
              <a:gd name="T73" fmla="*/ 86189 h 99"/>
              <a:gd name="T74" fmla="*/ 31105 w 49"/>
              <a:gd name="T75" fmla="*/ 84677 h 99"/>
              <a:gd name="T76" fmla="*/ 35549 w 49"/>
              <a:gd name="T77" fmla="*/ 83164 h 99"/>
              <a:gd name="T78" fmla="*/ 35549 w 49"/>
              <a:gd name="T79" fmla="*/ 83164 h 99"/>
              <a:gd name="T80" fmla="*/ 41474 w 49"/>
              <a:gd name="T81" fmla="*/ 84677 h 99"/>
              <a:gd name="T82" fmla="*/ 47399 w 49"/>
              <a:gd name="T83" fmla="*/ 86189 h 99"/>
              <a:gd name="T84" fmla="*/ 48880 w 49"/>
              <a:gd name="T85" fmla="*/ 92237 h 99"/>
              <a:gd name="T86" fmla="*/ 50361 w 49"/>
              <a:gd name="T87" fmla="*/ 96773 h 99"/>
              <a:gd name="T88" fmla="*/ 50361 w 49"/>
              <a:gd name="T89" fmla="*/ 119454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99">
                <a:moveTo>
                  <a:pt x="42" y="0"/>
                </a:moveTo>
                <a:lnTo>
                  <a:pt x="38" y="25"/>
                </a:lnTo>
                <a:lnTo>
                  <a:pt x="31" y="25"/>
                </a:lnTo>
                <a:lnTo>
                  <a:pt x="34" y="0"/>
                </a:lnTo>
                <a:lnTo>
                  <a:pt x="15" y="0"/>
                </a:lnTo>
                <a:lnTo>
                  <a:pt x="18" y="25"/>
                </a:lnTo>
                <a:lnTo>
                  <a:pt x="11" y="25"/>
                </a:lnTo>
                <a:lnTo>
                  <a:pt x="7" y="0"/>
                </a:lnTo>
                <a:lnTo>
                  <a:pt x="0" y="0"/>
                </a:lnTo>
                <a:lnTo>
                  <a:pt x="8" y="84"/>
                </a:lnTo>
                <a:lnTo>
                  <a:pt x="10" y="90"/>
                </a:lnTo>
                <a:lnTo>
                  <a:pt x="13" y="95"/>
                </a:lnTo>
                <a:lnTo>
                  <a:pt x="18" y="98"/>
                </a:lnTo>
                <a:lnTo>
                  <a:pt x="24" y="99"/>
                </a:lnTo>
                <a:lnTo>
                  <a:pt x="31" y="98"/>
                </a:lnTo>
                <a:lnTo>
                  <a:pt x="36" y="95"/>
                </a:lnTo>
                <a:lnTo>
                  <a:pt x="39" y="90"/>
                </a:lnTo>
                <a:lnTo>
                  <a:pt x="40" y="84"/>
                </a:lnTo>
                <a:lnTo>
                  <a:pt x="49" y="0"/>
                </a:lnTo>
                <a:lnTo>
                  <a:pt x="42" y="0"/>
                </a:lnTo>
                <a:close/>
                <a:moveTo>
                  <a:pt x="34" y="79"/>
                </a:moveTo>
                <a:lnTo>
                  <a:pt x="34" y="79"/>
                </a:lnTo>
                <a:lnTo>
                  <a:pt x="33" y="83"/>
                </a:lnTo>
                <a:lnTo>
                  <a:pt x="32" y="87"/>
                </a:lnTo>
                <a:lnTo>
                  <a:pt x="28" y="88"/>
                </a:lnTo>
                <a:lnTo>
                  <a:pt x="24" y="89"/>
                </a:lnTo>
                <a:lnTo>
                  <a:pt x="21" y="88"/>
                </a:lnTo>
                <a:lnTo>
                  <a:pt x="17" y="87"/>
                </a:lnTo>
                <a:lnTo>
                  <a:pt x="16" y="83"/>
                </a:lnTo>
                <a:lnTo>
                  <a:pt x="15" y="79"/>
                </a:lnTo>
                <a:lnTo>
                  <a:pt x="15" y="64"/>
                </a:lnTo>
                <a:lnTo>
                  <a:pt x="16" y="61"/>
                </a:lnTo>
                <a:lnTo>
                  <a:pt x="17" y="57"/>
                </a:lnTo>
                <a:lnTo>
                  <a:pt x="21" y="56"/>
                </a:lnTo>
                <a:lnTo>
                  <a:pt x="24" y="55"/>
                </a:lnTo>
                <a:lnTo>
                  <a:pt x="28" y="56"/>
                </a:lnTo>
                <a:lnTo>
                  <a:pt x="32" y="57"/>
                </a:lnTo>
                <a:lnTo>
                  <a:pt x="33" y="61"/>
                </a:lnTo>
                <a:lnTo>
                  <a:pt x="34" y="64"/>
                </a:lnTo>
                <a:lnTo>
                  <a:pt x="3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583">
            <a:extLst>
              <a:ext uri="{FF2B5EF4-FFF2-40B4-BE49-F238E27FC236}">
                <a16:creationId xmlns:a16="http://schemas.microsoft.com/office/drawing/2014/main" id="{91062623-55C4-4162-9046-DE266B8341F3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5518151"/>
            <a:ext cx="101600" cy="198967"/>
          </a:xfrm>
          <a:custGeom>
            <a:avLst/>
            <a:gdLst>
              <a:gd name="T0" fmla="*/ 38559 w 50"/>
              <a:gd name="T1" fmla="*/ 0 h 99"/>
              <a:gd name="T2" fmla="*/ 38559 w 50"/>
              <a:gd name="T3" fmla="*/ 0 h 99"/>
              <a:gd name="T4" fmla="*/ 29304 w 50"/>
              <a:gd name="T5" fmla="*/ 3024 h 99"/>
              <a:gd name="T6" fmla="*/ 21593 w 50"/>
              <a:gd name="T7" fmla="*/ 6048 h 99"/>
              <a:gd name="T8" fmla="*/ 15423 w 50"/>
              <a:gd name="T9" fmla="*/ 13609 h 99"/>
              <a:gd name="T10" fmla="*/ 13881 w 50"/>
              <a:gd name="T11" fmla="*/ 22681 h 99"/>
              <a:gd name="T12" fmla="*/ 0 w 50"/>
              <a:gd name="T13" fmla="*/ 149696 h 99"/>
              <a:gd name="T14" fmla="*/ 12339 w 50"/>
              <a:gd name="T15" fmla="*/ 149696 h 99"/>
              <a:gd name="T16" fmla="*/ 18508 w 50"/>
              <a:gd name="T17" fmla="*/ 111894 h 99"/>
              <a:gd name="T18" fmla="*/ 29304 w 50"/>
              <a:gd name="T19" fmla="*/ 111894 h 99"/>
              <a:gd name="T20" fmla="*/ 23135 w 50"/>
              <a:gd name="T21" fmla="*/ 149696 h 99"/>
              <a:gd name="T22" fmla="*/ 53982 w 50"/>
              <a:gd name="T23" fmla="*/ 149696 h 99"/>
              <a:gd name="T24" fmla="*/ 47813 w 50"/>
              <a:gd name="T25" fmla="*/ 111894 h 99"/>
              <a:gd name="T26" fmla="*/ 60151 w 50"/>
              <a:gd name="T27" fmla="*/ 111894 h 99"/>
              <a:gd name="T28" fmla="*/ 64778 w 50"/>
              <a:gd name="T29" fmla="*/ 149696 h 99"/>
              <a:gd name="T30" fmla="*/ 77117 w 50"/>
              <a:gd name="T31" fmla="*/ 149696 h 99"/>
              <a:gd name="T32" fmla="*/ 63236 w 50"/>
              <a:gd name="T33" fmla="*/ 22681 h 99"/>
              <a:gd name="T34" fmla="*/ 63236 w 50"/>
              <a:gd name="T35" fmla="*/ 22681 h 99"/>
              <a:gd name="T36" fmla="*/ 61694 w 50"/>
              <a:gd name="T37" fmla="*/ 13609 h 99"/>
              <a:gd name="T38" fmla="*/ 55524 w 50"/>
              <a:gd name="T39" fmla="*/ 6048 h 99"/>
              <a:gd name="T40" fmla="*/ 47813 w 50"/>
              <a:gd name="T41" fmla="*/ 3024 h 99"/>
              <a:gd name="T42" fmla="*/ 38559 w 50"/>
              <a:gd name="T43" fmla="*/ 0 h 99"/>
              <a:gd name="T44" fmla="*/ 38559 w 50"/>
              <a:gd name="T45" fmla="*/ 0 h 99"/>
              <a:gd name="T46" fmla="*/ 53982 w 50"/>
              <a:gd name="T47" fmla="*/ 52923 h 99"/>
              <a:gd name="T48" fmla="*/ 53982 w 50"/>
              <a:gd name="T49" fmla="*/ 52923 h 99"/>
              <a:gd name="T50" fmla="*/ 52440 w 50"/>
              <a:gd name="T51" fmla="*/ 58971 h 99"/>
              <a:gd name="T52" fmla="*/ 49355 w 50"/>
              <a:gd name="T53" fmla="*/ 63507 h 99"/>
              <a:gd name="T54" fmla="*/ 44728 w 50"/>
              <a:gd name="T55" fmla="*/ 66532 h 99"/>
              <a:gd name="T56" fmla="*/ 38559 w 50"/>
              <a:gd name="T57" fmla="*/ 68044 h 99"/>
              <a:gd name="T58" fmla="*/ 38559 w 50"/>
              <a:gd name="T59" fmla="*/ 68044 h 99"/>
              <a:gd name="T60" fmla="*/ 32389 w 50"/>
              <a:gd name="T61" fmla="*/ 66532 h 99"/>
              <a:gd name="T62" fmla="*/ 27762 w 50"/>
              <a:gd name="T63" fmla="*/ 63507 h 99"/>
              <a:gd name="T64" fmla="*/ 24677 w 50"/>
              <a:gd name="T65" fmla="*/ 58971 h 99"/>
              <a:gd name="T66" fmla="*/ 23135 w 50"/>
              <a:gd name="T67" fmla="*/ 52923 h 99"/>
              <a:gd name="T68" fmla="*/ 23135 w 50"/>
              <a:gd name="T69" fmla="*/ 30242 h 99"/>
              <a:gd name="T70" fmla="*/ 23135 w 50"/>
              <a:gd name="T71" fmla="*/ 30242 h 99"/>
              <a:gd name="T72" fmla="*/ 24677 w 50"/>
              <a:gd name="T73" fmla="*/ 24193 h 99"/>
              <a:gd name="T74" fmla="*/ 27762 w 50"/>
              <a:gd name="T75" fmla="*/ 19657 h 99"/>
              <a:gd name="T76" fmla="*/ 32389 w 50"/>
              <a:gd name="T77" fmla="*/ 16633 h 99"/>
              <a:gd name="T78" fmla="*/ 38559 w 50"/>
              <a:gd name="T79" fmla="*/ 15121 h 99"/>
              <a:gd name="T80" fmla="*/ 38559 w 50"/>
              <a:gd name="T81" fmla="*/ 15121 h 99"/>
              <a:gd name="T82" fmla="*/ 44728 w 50"/>
              <a:gd name="T83" fmla="*/ 16633 h 99"/>
              <a:gd name="T84" fmla="*/ 49355 w 50"/>
              <a:gd name="T85" fmla="*/ 19657 h 99"/>
              <a:gd name="T86" fmla="*/ 52440 w 50"/>
              <a:gd name="T87" fmla="*/ 24193 h 99"/>
              <a:gd name="T88" fmla="*/ 53982 w 50"/>
              <a:gd name="T89" fmla="*/ 30242 h 99"/>
              <a:gd name="T90" fmla="*/ 53982 w 50"/>
              <a:gd name="T91" fmla="*/ 5292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0" y="9"/>
                </a:lnTo>
                <a:lnTo>
                  <a:pt x="9" y="15"/>
                </a:lnTo>
                <a:lnTo>
                  <a:pt x="0" y="99"/>
                </a:lnTo>
                <a:lnTo>
                  <a:pt x="8" y="99"/>
                </a:lnTo>
                <a:lnTo>
                  <a:pt x="12" y="74"/>
                </a:lnTo>
                <a:lnTo>
                  <a:pt x="19" y="74"/>
                </a:lnTo>
                <a:lnTo>
                  <a:pt x="15" y="99"/>
                </a:lnTo>
                <a:lnTo>
                  <a:pt x="35" y="99"/>
                </a:lnTo>
                <a:lnTo>
                  <a:pt x="31" y="74"/>
                </a:lnTo>
                <a:lnTo>
                  <a:pt x="39" y="74"/>
                </a:lnTo>
                <a:lnTo>
                  <a:pt x="42" y="99"/>
                </a:lnTo>
                <a:lnTo>
                  <a:pt x="50" y="99"/>
                </a:lnTo>
                <a:lnTo>
                  <a:pt x="41" y="15"/>
                </a:lnTo>
                <a:lnTo>
                  <a:pt x="40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35" y="35"/>
                </a:moveTo>
                <a:lnTo>
                  <a:pt x="35" y="35"/>
                </a:lnTo>
                <a:lnTo>
                  <a:pt x="34" y="39"/>
                </a:lnTo>
                <a:lnTo>
                  <a:pt x="32" y="42"/>
                </a:lnTo>
                <a:lnTo>
                  <a:pt x="29" y="44"/>
                </a:lnTo>
                <a:lnTo>
                  <a:pt x="25" y="45"/>
                </a:lnTo>
                <a:lnTo>
                  <a:pt x="21" y="44"/>
                </a:lnTo>
                <a:lnTo>
                  <a:pt x="18" y="42"/>
                </a:lnTo>
                <a:lnTo>
                  <a:pt x="16" y="39"/>
                </a:lnTo>
                <a:lnTo>
                  <a:pt x="15" y="35"/>
                </a:lnTo>
                <a:lnTo>
                  <a:pt x="15" y="20"/>
                </a:lnTo>
                <a:lnTo>
                  <a:pt x="16" y="16"/>
                </a:lnTo>
                <a:lnTo>
                  <a:pt x="18" y="13"/>
                </a:lnTo>
                <a:lnTo>
                  <a:pt x="21" y="11"/>
                </a:lnTo>
                <a:lnTo>
                  <a:pt x="25" y="10"/>
                </a:lnTo>
                <a:lnTo>
                  <a:pt x="29" y="11"/>
                </a:lnTo>
                <a:lnTo>
                  <a:pt x="32" y="13"/>
                </a:lnTo>
                <a:lnTo>
                  <a:pt x="34" y="16"/>
                </a:lnTo>
                <a:lnTo>
                  <a:pt x="35" y="20"/>
                </a:lnTo>
                <a:lnTo>
                  <a:pt x="3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584">
            <a:extLst>
              <a:ext uri="{FF2B5EF4-FFF2-40B4-BE49-F238E27FC236}">
                <a16:creationId xmlns:a16="http://schemas.microsoft.com/office/drawing/2014/main" id="{A26886E4-8463-46ED-8FEA-25CCDD89C10C}"/>
              </a:ext>
            </a:extLst>
          </p:cNvPr>
          <p:cNvSpPr>
            <a:spLocks/>
          </p:cNvSpPr>
          <p:nvPr/>
        </p:nvSpPr>
        <p:spPr bwMode="auto">
          <a:xfrm>
            <a:off x="9546167" y="5590118"/>
            <a:ext cx="48684" cy="55033"/>
          </a:xfrm>
          <a:custGeom>
            <a:avLst/>
            <a:gdLst>
              <a:gd name="T0" fmla="*/ 0 w 25"/>
              <a:gd name="T1" fmla="*/ 21117 h 29"/>
              <a:gd name="T2" fmla="*/ 0 w 25"/>
              <a:gd name="T3" fmla="*/ 21117 h 29"/>
              <a:gd name="T4" fmla="*/ 0 w 25"/>
              <a:gd name="T5" fmla="*/ 30972 h 29"/>
              <a:gd name="T6" fmla="*/ 4355 w 25"/>
              <a:gd name="T7" fmla="*/ 40827 h 29"/>
              <a:gd name="T8" fmla="*/ 36290 w 25"/>
              <a:gd name="T9" fmla="*/ 40827 h 29"/>
              <a:gd name="T10" fmla="*/ 36290 w 25"/>
              <a:gd name="T11" fmla="*/ 0 h 29"/>
              <a:gd name="T12" fmla="*/ 4355 w 25"/>
              <a:gd name="T13" fmla="*/ 0 h 29"/>
              <a:gd name="T14" fmla="*/ 4355 w 25"/>
              <a:gd name="T15" fmla="*/ 0 h 29"/>
              <a:gd name="T16" fmla="*/ 0 w 25"/>
              <a:gd name="T17" fmla="*/ 9855 h 29"/>
              <a:gd name="T18" fmla="*/ 0 w 25"/>
              <a:gd name="T19" fmla="*/ 21117 h 29"/>
              <a:gd name="T20" fmla="*/ 0 w 25"/>
              <a:gd name="T21" fmla="*/ 2111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29">
                <a:moveTo>
                  <a:pt x="0" y="15"/>
                </a:moveTo>
                <a:lnTo>
                  <a:pt x="0" y="15"/>
                </a:lnTo>
                <a:lnTo>
                  <a:pt x="0" y="22"/>
                </a:lnTo>
                <a:lnTo>
                  <a:pt x="3" y="29"/>
                </a:lnTo>
                <a:lnTo>
                  <a:pt x="25" y="29"/>
                </a:lnTo>
                <a:lnTo>
                  <a:pt x="25" y="0"/>
                </a:lnTo>
                <a:lnTo>
                  <a:pt x="3" y="0"/>
                </a:lnTo>
                <a:lnTo>
                  <a:pt x="0" y="7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585">
            <a:extLst>
              <a:ext uri="{FF2B5EF4-FFF2-40B4-BE49-F238E27FC236}">
                <a16:creationId xmlns:a16="http://schemas.microsoft.com/office/drawing/2014/main" id="{FB0D86C5-303B-4D08-BD16-F3FA7A123157}"/>
              </a:ext>
            </a:extLst>
          </p:cNvPr>
          <p:cNvSpPr>
            <a:spLocks/>
          </p:cNvSpPr>
          <p:nvPr/>
        </p:nvSpPr>
        <p:spPr bwMode="auto">
          <a:xfrm>
            <a:off x="9558867" y="5530851"/>
            <a:ext cx="35984" cy="35983"/>
          </a:xfrm>
          <a:custGeom>
            <a:avLst/>
            <a:gdLst>
              <a:gd name="T0" fmla="*/ 0 w 19"/>
              <a:gd name="T1" fmla="*/ 27217 h 18"/>
              <a:gd name="T2" fmla="*/ 27217 w 19"/>
              <a:gd name="T3" fmla="*/ 27217 h 18"/>
              <a:gd name="T4" fmla="*/ 27217 w 19"/>
              <a:gd name="T5" fmla="*/ 0 h 18"/>
              <a:gd name="T6" fmla="*/ 27217 w 19"/>
              <a:gd name="T7" fmla="*/ 0 h 18"/>
              <a:gd name="T8" fmla="*/ 20055 w 19"/>
              <a:gd name="T9" fmla="*/ 4536 h 18"/>
              <a:gd name="T10" fmla="*/ 12892 w 19"/>
              <a:gd name="T11" fmla="*/ 12096 h 18"/>
              <a:gd name="T12" fmla="*/ 5730 w 19"/>
              <a:gd name="T13" fmla="*/ 19657 h 18"/>
              <a:gd name="T14" fmla="*/ 0 w 19"/>
              <a:gd name="T15" fmla="*/ 27217 h 18"/>
              <a:gd name="T16" fmla="*/ 0 w 19"/>
              <a:gd name="T17" fmla="*/ 2721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8">
                <a:moveTo>
                  <a:pt x="0" y="18"/>
                </a:moveTo>
                <a:lnTo>
                  <a:pt x="19" y="18"/>
                </a:lnTo>
                <a:lnTo>
                  <a:pt x="19" y="0"/>
                </a:lnTo>
                <a:lnTo>
                  <a:pt x="14" y="3"/>
                </a:lnTo>
                <a:lnTo>
                  <a:pt x="9" y="8"/>
                </a:lnTo>
                <a:lnTo>
                  <a:pt x="4" y="13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586">
            <a:extLst>
              <a:ext uri="{FF2B5EF4-FFF2-40B4-BE49-F238E27FC236}">
                <a16:creationId xmlns:a16="http://schemas.microsoft.com/office/drawing/2014/main" id="{5029245E-8C64-4AAD-B417-DDC2ECF6BA09}"/>
              </a:ext>
            </a:extLst>
          </p:cNvPr>
          <p:cNvSpPr>
            <a:spLocks/>
          </p:cNvSpPr>
          <p:nvPr/>
        </p:nvSpPr>
        <p:spPr bwMode="auto">
          <a:xfrm>
            <a:off x="9613900" y="5590118"/>
            <a:ext cx="59267" cy="55033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40827 h 29"/>
              <a:gd name="T6" fmla="*/ 45362 w 29"/>
              <a:gd name="T7" fmla="*/ 40827 h 29"/>
              <a:gd name="T8" fmla="*/ 45362 w 29"/>
              <a:gd name="T9" fmla="*/ 21117 h 29"/>
              <a:gd name="T10" fmla="*/ 29720 w 29"/>
              <a:gd name="T11" fmla="*/ 21117 h 29"/>
              <a:gd name="T12" fmla="*/ 29720 w 29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15"/>
                </a:lnTo>
                <a:lnTo>
                  <a:pt x="19" y="1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587">
            <a:extLst>
              <a:ext uri="{FF2B5EF4-FFF2-40B4-BE49-F238E27FC236}">
                <a16:creationId xmlns:a16="http://schemas.microsoft.com/office/drawing/2014/main" id="{46C41A59-1AED-4009-AC07-7E9AE767B6FE}"/>
              </a:ext>
            </a:extLst>
          </p:cNvPr>
          <p:cNvSpPr>
            <a:spLocks/>
          </p:cNvSpPr>
          <p:nvPr/>
        </p:nvSpPr>
        <p:spPr bwMode="auto">
          <a:xfrm>
            <a:off x="9613900" y="5518151"/>
            <a:ext cx="42333" cy="48683"/>
          </a:xfrm>
          <a:custGeom>
            <a:avLst/>
            <a:gdLst>
              <a:gd name="T0" fmla="*/ 31754 w 19"/>
              <a:gd name="T1" fmla="*/ 0 h 25"/>
              <a:gd name="T2" fmla="*/ 31754 w 19"/>
              <a:gd name="T3" fmla="*/ 0 h 25"/>
              <a:gd name="T4" fmla="*/ 25069 w 19"/>
              <a:gd name="T5" fmla="*/ 0 h 25"/>
              <a:gd name="T6" fmla="*/ 25069 w 19"/>
              <a:gd name="T7" fmla="*/ 0 h 25"/>
              <a:gd name="T8" fmla="*/ 11699 w 19"/>
              <a:gd name="T9" fmla="*/ 0 h 25"/>
              <a:gd name="T10" fmla="*/ 0 w 19"/>
              <a:gd name="T11" fmla="*/ 4355 h 25"/>
              <a:gd name="T12" fmla="*/ 0 w 19"/>
              <a:gd name="T13" fmla="*/ 36290 h 25"/>
              <a:gd name="T14" fmla="*/ 31754 w 19"/>
              <a:gd name="T15" fmla="*/ 36290 h 25"/>
              <a:gd name="T16" fmla="*/ 31754 w 19"/>
              <a:gd name="T17" fmla="*/ 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25">
                <a:moveTo>
                  <a:pt x="19" y="0"/>
                </a:moveTo>
                <a:lnTo>
                  <a:pt x="19" y="0"/>
                </a:ln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25"/>
                </a:lnTo>
                <a:lnTo>
                  <a:pt x="19" y="2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588">
            <a:extLst>
              <a:ext uri="{FF2B5EF4-FFF2-40B4-BE49-F238E27FC236}">
                <a16:creationId xmlns:a16="http://schemas.microsoft.com/office/drawing/2014/main" id="{46ADEE43-6E4F-41EE-B53F-F9085886DCFD}"/>
              </a:ext>
            </a:extLst>
          </p:cNvPr>
          <p:cNvSpPr>
            <a:spLocks/>
          </p:cNvSpPr>
          <p:nvPr/>
        </p:nvSpPr>
        <p:spPr bwMode="auto">
          <a:xfrm>
            <a:off x="9692218" y="5668433"/>
            <a:ext cx="42333" cy="35984"/>
          </a:xfrm>
          <a:custGeom>
            <a:avLst/>
            <a:gdLst>
              <a:gd name="T0" fmla="*/ 0 w 19"/>
              <a:gd name="T1" fmla="*/ 27217 h 19"/>
              <a:gd name="T2" fmla="*/ 0 w 19"/>
              <a:gd name="T3" fmla="*/ 27217 h 19"/>
              <a:gd name="T4" fmla="*/ 8356 w 19"/>
              <a:gd name="T5" fmla="*/ 21487 h 19"/>
              <a:gd name="T6" fmla="*/ 16713 w 19"/>
              <a:gd name="T7" fmla="*/ 14325 h 19"/>
              <a:gd name="T8" fmla="*/ 25069 w 19"/>
              <a:gd name="T9" fmla="*/ 7162 h 19"/>
              <a:gd name="T10" fmla="*/ 31754 w 19"/>
              <a:gd name="T11" fmla="*/ 0 h 19"/>
              <a:gd name="T12" fmla="*/ 0 w 19"/>
              <a:gd name="T13" fmla="*/ 0 h 19"/>
              <a:gd name="T14" fmla="*/ 0 w 19"/>
              <a:gd name="T15" fmla="*/ 2721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19">
                <a:moveTo>
                  <a:pt x="0" y="19"/>
                </a:moveTo>
                <a:lnTo>
                  <a:pt x="0" y="19"/>
                </a:lnTo>
                <a:lnTo>
                  <a:pt x="5" y="15"/>
                </a:lnTo>
                <a:lnTo>
                  <a:pt x="10" y="10"/>
                </a:lnTo>
                <a:lnTo>
                  <a:pt x="15" y="5"/>
                </a:lnTo>
                <a:lnTo>
                  <a:pt x="19" y="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589">
            <a:extLst>
              <a:ext uri="{FF2B5EF4-FFF2-40B4-BE49-F238E27FC236}">
                <a16:creationId xmlns:a16="http://schemas.microsoft.com/office/drawing/2014/main" id="{3637593A-678F-4D07-826B-CE8F521324B1}"/>
              </a:ext>
            </a:extLst>
          </p:cNvPr>
          <p:cNvSpPr>
            <a:spLocks/>
          </p:cNvSpPr>
          <p:nvPr/>
        </p:nvSpPr>
        <p:spPr bwMode="auto">
          <a:xfrm>
            <a:off x="9558867" y="5668433"/>
            <a:ext cx="35984" cy="35984"/>
          </a:xfrm>
          <a:custGeom>
            <a:avLst/>
            <a:gdLst>
              <a:gd name="T0" fmla="*/ 27217 w 19"/>
              <a:gd name="T1" fmla="*/ 27217 h 19"/>
              <a:gd name="T2" fmla="*/ 27217 w 19"/>
              <a:gd name="T3" fmla="*/ 0 h 19"/>
              <a:gd name="T4" fmla="*/ 0 w 19"/>
              <a:gd name="T5" fmla="*/ 0 h 19"/>
              <a:gd name="T6" fmla="*/ 0 w 19"/>
              <a:gd name="T7" fmla="*/ 0 h 19"/>
              <a:gd name="T8" fmla="*/ 5730 w 19"/>
              <a:gd name="T9" fmla="*/ 7162 h 19"/>
              <a:gd name="T10" fmla="*/ 12892 w 19"/>
              <a:gd name="T11" fmla="*/ 14325 h 19"/>
              <a:gd name="T12" fmla="*/ 20055 w 19"/>
              <a:gd name="T13" fmla="*/ 21487 h 19"/>
              <a:gd name="T14" fmla="*/ 27217 w 19"/>
              <a:gd name="T15" fmla="*/ 27217 h 19"/>
              <a:gd name="T16" fmla="*/ 27217 w 19"/>
              <a:gd name="T17" fmla="*/ 27217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9">
                <a:moveTo>
                  <a:pt x="19" y="19"/>
                </a:moveTo>
                <a:lnTo>
                  <a:pt x="19" y="0"/>
                </a:lnTo>
                <a:lnTo>
                  <a:pt x="0" y="0"/>
                </a:lnTo>
                <a:lnTo>
                  <a:pt x="4" y="5"/>
                </a:lnTo>
                <a:lnTo>
                  <a:pt x="9" y="10"/>
                </a:lnTo>
                <a:lnTo>
                  <a:pt x="14" y="15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590">
            <a:extLst>
              <a:ext uri="{FF2B5EF4-FFF2-40B4-BE49-F238E27FC236}">
                <a16:creationId xmlns:a16="http://schemas.microsoft.com/office/drawing/2014/main" id="{3B94C4B4-6EA7-4549-9527-70ADA7963664}"/>
              </a:ext>
            </a:extLst>
          </p:cNvPr>
          <p:cNvSpPr>
            <a:spLocks/>
          </p:cNvSpPr>
          <p:nvPr/>
        </p:nvSpPr>
        <p:spPr bwMode="auto">
          <a:xfrm>
            <a:off x="9692218" y="5619751"/>
            <a:ext cx="52916" cy="25400"/>
          </a:xfrm>
          <a:custGeom>
            <a:avLst/>
            <a:gdLst>
              <a:gd name="T0" fmla="*/ 0 w 25"/>
              <a:gd name="T1" fmla="*/ 18144 h 14"/>
              <a:gd name="T2" fmla="*/ 35928 w 25"/>
              <a:gd name="T3" fmla="*/ 18144 h 14"/>
              <a:gd name="T4" fmla="*/ 35928 w 25"/>
              <a:gd name="T5" fmla="*/ 18144 h 14"/>
              <a:gd name="T6" fmla="*/ 40827 w 25"/>
              <a:gd name="T7" fmla="*/ 9072 h 14"/>
              <a:gd name="T8" fmla="*/ 40827 w 25"/>
              <a:gd name="T9" fmla="*/ 0 h 14"/>
              <a:gd name="T10" fmla="*/ 0 w 25"/>
              <a:gd name="T11" fmla="*/ 0 h 14"/>
              <a:gd name="T12" fmla="*/ 0 w 25"/>
              <a:gd name="T13" fmla="*/ 18144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" h="14">
                <a:moveTo>
                  <a:pt x="0" y="14"/>
                </a:moveTo>
                <a:lnTo>
                  <a:pt x="22" y="14"/>
                </a:lnTo>
                <a:lnTo>
                  <a:pt x="25" y="7"/>
                </a:lnTo>
                <a:lnTo>
                  <a:pt x="25" y="0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591">
            <a:extLst>
              <a:ext uri="{FF2B5EF4-FFF2-40B4-BE49-F238E27FC236}">
                <a16:creationId xmlns:a16="http://schemas.microsoft.com/office/drawing/2014/main" id="{0642072A-9A12-452A-BC8C-A612E0FD839A}"/>
              </a:ext>
            </a:extLst>
          </p:cNvPr>
          <p:cNvSpPr>
            <a:spLocks/>
          </p:cNvSpPr>
          <p:nvPr/>
        </p:nvSpPr>
        <p:spPr bwMode="auto">
          <a:xfrm>
            <a:off x="9613900" y="5668434"/>
            <a:ext cx="59267" cy="48684"/>
          </a:xfrm>
          <a:custGeom>
            <a:avLst/>
            <a:gdLst>
              <a:gd name="T0" fmla="*/ 0 w 29"/>
              <a:gd name="T1" fmla="*/ 33387 h 25"/>
              <a:gd name="T2" fmla="*/ 0 w 29"/>
              <a:gd name="T3" fmla="*/ 33387 h 25"/>
              <a:gd name="T4" fmla="*/ 10949 w 29"/>
              <a:gd name="T5" fmla="*/ 36290 h 25"/>
              <a:gd name="T6" fmla="*/ 23463 w 29"/>
              <a:gd name="T7" fmla="*/ 36290 h 25"/>
              <a:gd name="T8" fmla="*/ 23463 w 29"/>
              <a:gd name="T9" fmla="*/ 36290 h 25"/>
              <a:gd name="T10" fmla="*/ 34413 w 29"/>
              <a:gd name="T11" fmla="*/ 36290 h 25"/>
              <a:gd name="T12" fmla="*/ 45362 w 29"/>
              <a:gd name="T13" fmla="*/ 33387 h 25"/>
              <a:gd name="T14" fmla="*/ 45362 w 29"/>
              <a:gd name="T15" fmla="*/ 0 h 25"/>
              <a:gd name="T16" fmla="*/ 0 w 29"/>
              <a:gd name="T17" fmla="*/ 0 h 25"/>
              <a:gd name="T18" fmla="*/ 0 w 29"/>
              <a:gd name="T19" fmla="*/ 3338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5">
                <a:moveTo>
                  <a:pt x="0" y="23"/>
                </a:moveTo>
                <a:lnTo>
                  <a:pt x="0" y="23"/>
                </a:lnTo>
                <a:lnTo>
                  <a:pt x="7" y="25"/>
                </a:lnTo>
                <a:lnTo>
                  <a:pt x="15" y="25"/>
                </a:lnTo>
                <a:lnTo>
                  <a:pt x="22" y="25"/>
                </a:lnTo>
                <a:lnTo>
                  <a:pt x="29" y="23"/>
                </a:lnTo>
                <a:lnTo>
                  <a:pt x="29" y="0"/>
                </a:lnTo>
                <a:lnTo>
                  <a:pt x="0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592">
            <a:extLst>
              <a:ext uri="{FF2B5EF4-FFF2-40B4-BE49-F238E27FC236}">
                <a16:creationId xmlns:a16="http://schemas.microsoft.com/office/drawing/2014/main" id="{96CE051A-DB22-4B06-9136-7218373EDC62}"/>
              </a:ext>
            </a:extLst>
          </p:cNvPr>
          <p:cNvSpPr>
            <a:spLocks/>
          </p:cNvSpPr>
          <p:nvPr/>
        </p:nvSpPr>
        <p:spPr bwMode="auto">
          <a:xfrm>
            <a:off x="9660467" y="5524500"/>
            <a:ext cx="122767" cy="84667"/>
          </a:xfrm>
          <a:custGeom>
            <a:avLst/>
            <a:gdLst>
              <a:gd name="T0" fmla="*/ 90724 w 60"/>
              <a:gd name="T1" fmla="*/ 8861 h 43"/>
              <a:gd name="T2" fmla="*/ 90724 w 60"/>
              <a:gd name="T3" fmla="*/ 8861 h 43"/>
              <a:gd name="T4" fmla="*/ 87700 w 60"/>
              <a:gd name="T5" fmla="*/ 7384 h 43"/>
              <a:gd name="T6" fmla="*/ 84676 w 60"/>
              <a:gd name="T7" fmla="*/ 4431 h 43"/>
              <a:gd name="T8" fmla="*/ 83164 w 60"/>
              <a:gd name="T9" fmla="*/ 4431 h 43"/>
              <a:gd name="T10" fmla="*/ 78627 w 60"/>
              <a:gd name="T11" fmla="*/ 4431 h 43"/>
              <a:gd name="T12" fmla="*/ 58971 w 60"/>
              <a:gd name="T13" fmla="*/ 13292 h 43"/>
              <a:gd name="T14" fmla="*/ 34778 w 60"/>
              <a:gd name="T15" fmla="*/ 0 h 43"/>
              <a:gd name="T16" fmla="*/ 22681 w 60"/>
              <a:gd name="T17" fmla="*/ 4431 h 43"/>
              <a:gd name="T18" fmla="*/ 22681 w 60"/>
              <a:gd name="T19" fmla="*/ 4431 h 43"/>
              <a:gd name="T20" fmla="*/ 34778 w 60"/>
              <a:gd name="T21" fmla="*/ 11815 h 43"/>
              <a:gd name="T22" fmla="*/ 45362 w 60"/>
              <a:gd name="T23" fmla="*/ 19199 h 43"/>
              <a:gd name="T24" fmla="*/ 28729 w 60"/>
              <a:gd name="T25" fmla="*/ 26584 h 43"/>
              <a:gd name="T26" fmla="*/ 12097 w 60"/>
              <a:gd name="T27" fmla="*/ 20676 h 43"/>
              <a:gd name="T28" fmla="*/ 0 w 60"/>
              <a:gd name="T29" fmla="*/ 26584 h 43"/>
              <a:gd name="T30" fmla="*/ 30241 w 60"/>
              <a:gd name="T31" fmla="*/ 41353 h 43"/>
              <a:gd name="T32" fmla="*/ 46874 w 60"/>
              <a:gd name="T33" fmla="*/ 33968 h 43"/>
              <a:gd name="T34" fmla="*/ 36290 w 60"/>
              <a:gd name="T35" fmla="*/ 63506 h 43"/>
              <a:gd name="T36" fmla="*/ 48386 w 60"/>
              <a:gd name="T37" fmla="*/ 56122 h 43"/>
              <a:gd name="T38" fmla="*/ 66531 w 60"/>
              <a:gd name="T39" fmla="*/ 26584 h 43"/>
              <a:gd name="T40" fmla="*/ 86188 w 60"/>
              <a:gd name="T41" fmla="*/ 17723 h 43"/>
              <a:gd name="T42" fmla="*/ 86188 w 60"/>
              <a:gd name="T43" fmla="*/ 17723 h 43"/>
              <a:gd name="T44" fmla="*/ 87700 w 60"/>
              <a:gd name="T45" fmla="*/ 17723 h 43"/>
              <a:gd name="T46" fmla="*/ 90724 w 60"/>
              <a:gd name="T47" fmla="*/ 13292 h 43"/>
              <a:gd name="T48" fmla="*/ 90724 w 60"/>
              <a:gd name="T49" fmla="*/ 11815 h 43"/>
              <a:gd name="T50" fmla="*/ 90724 w 60"/>
              <a:gd name="T51" fmla="*/ 8861 h 43"/>
              <a:gd name="T52" fmla="*/ 90724 w 60"/>
              <a:gd name="T53" fmla="*/ 8861 h 4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" h="43">
                <a:moveTo>
                  <a:pt x="60" y="6"/>
                </a:moveTo>
                <a:lnTo>
                  <a:pt x="60" y="6"/>
                </a:lnTo>
                <a:lnTo>
                  <a:pt x="58" y="5"/>
                </a:lnTo>
                <a:lnTo>
                  <a:pt x="56" y="3"/>
                </a:lnTo>
                <a:lnTo>
                  <a:pt x="55" y="3"/>
                </a:lnTo>
                <a:lnTo>
                  <a:pt x="52" y="3"/>
                </a:lnTo>
                <a:lnTo>
                  <a:pt x="39" y="9"/>
                </a:lnTo>
                <a:lnTo>
                  <a:pt x="23" y="0"/>
                </a:lnTo>
                <a:lnTo>
                  <a:pt x="15" y="3"/>
                </a:lnTo>
                <a:lnTo>
                  <a:pt x="23" y="8"/>
                </a:lnTo>
                <a:lnTo>
                  <a:pt x="30" y="13"/>
                </a:lnTo>
                <a:lnTo>
                  <a:pt x="19" y="18"/>
                </a:lnTo>
                <a:lnTo>
                  <a:pt x="8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4" y="43"/>
                </a:lnTo>
                <a:lnTo>
                  <a:pt x="32" y="38"/>
                </a:lnTo>
                <a:lnTo>
                  <a:pt x="44" y="18"/>
                </a:lnTo>
                <a:lnTo>
                  <a:pt x="57" y="12"/>
                </a:lnTo>
                <a:lnTo>
                  <a:pt x="58" y="12"/>
                </a:lnTo>
                <a:lnTo>
                  <a:pt x="60" y="9"/>
                </a:lnTo>
                <a:lnTo>
                  <a:pt x="60" y="8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593">
            <a:extLst>
              <a:ext uri="{FF2B5EF4-FFF2-40B4-BE49-F238E27FC236}">
                <a16:creationId xmlns:a16="http://schemas.microsoft.com/office/drawing/2014/main" id="{5B995910-7698-4A7F-AC20-1D510181F228}"/>
              </a:ext>
            </a:extLst>
          </p:cNvPr>
          <p:cNvSpPr>
            <a:spLocks/>
          </p:cNvSpPr>
          <p:nvPr/>
        </p:nvSpPr>
        <p:spPr bwMode="auto">
          <a:xfrm>
            <a:off x="10507134" y="5518151"/>
            <a:ext cx="194733" cy="175683"/>
          </a:xfrm>
          <a:custGeom>
            <a:avLst/>
            <a:gdLst>
              <a:gd name="T0" fmla="*/ 65019 w 96"/>
              <a:gd name="T1" fmla="*/ 83164 h 87"/>
              <a:gd name="T2" fmla="*/ 80139 w 96"/>
              <a:gd name="T3" fmla="*/ 131550 h 87"/>
              <a:gd name="T4" fmla="*/ 80139 w 96"/>
              <a:gd name="T5" fmla="*/ 131550 h 87"/>
              <a:gd name="T6" fmla="*/ 92236 w 96"/>
              <a:gd name="T7" fmla="*/ 127014 h 87"/>
              <a:gd name="T8" fmla="*/ 80139 w 96"/>
              <a:gd name="T9" fmla="*/ 78628 h 87"/>
              <a:gd name="T10" fmla="*/ 80139 w 96"/>
              <a:gd name="T11" fmla="*/ 78628 h 87"/>
              <a:gd name="T12" fmla="*/ 90724 w 96"/>
              <a:gd name="T13" fmla="*/ 69555 h 87"/>
              <a:gd name="T14" fmla="*/ 98284 w 96"/>
              <a:gd name="T15" fmla="*/ 66531 h 87"/>
              <a:gd name="T16" fmla="*/ 105844 w 96"/>
              <a:gd name="T17" fmla="*/ 61995 h 87"/>
              <a:gd name="T18" fmla="*/ 105844 w 96"/>
              <a:gd name="T19" fmla="*/ 61995 h 87"/>
              <a:gd name="T20" fmla="*/ 116429 w 96"/>
              <a:gd name="T21" fmla="*/ 60483 h 87"/>
              <a:gd name="T22" fmla="*/ 127013 w 96"/>
              <a:gd name="T23" fmla="*/ 60483 h 87"/>
              <a:gd name="T24" fmla="*/ 136086 w 96"/>
              <a:gd name="T25" fmla="*/ 61995 h 87"/>
              <a:gd name="T26" fmla="*/ 145158 w 96"/>
              <a:gd name="T27" fmla="*/ 66531 h 87"/>
              <a:gd name="T28" fmla="*/ 145158 w 96"/>
              <a:gd name="T29" fmla="*/ 66531 h 87"/>
              <a:gd name="T30" fmla="*/ 139110 w 96"/>
              <a:gd name="T31" fmla="*/ 52922 h 87"/>
              <a:gd name="T32" fmla="*/ 131549 w 96"/>
              <a:gd name="T33" fmla="*/ 39314 h 87"/>
              <a:gd name="T34" fmla="*/ 122477 w 96"/>
              <a:gd name="T35" fmla="*/ 30241 h 87"/>
              <a:gd name="T36" fmla="*/ 113405 w 96"/>
              <a:gd name="T37" fmla="*/ 22681 h 87"/>
              <a:gd name="T38" fmla="*/ 99796 w 96"/>
              <a:gd name="T39" fmla="*/ 16633 h 87"/>
              <a:gd name="T40" fmla="*/ 87700 w 96"/>
              <a:gd name="T41" fmla="*/ 13609 h 87"/>
              <a:gd name="T42" fmla="*/ 74091 w 96"/>
              <a:gd name="T43" fmla="*/ 12097 h 87"/>
              <a:gd name="T44" fmla="*/ 58970 w 96"/>
              <a:gd name="T45" fmla="*/ 13609 h 87"/>
              <a:gd name="T46" fmla="*/ 57458 w 96"/>
              <a:gd name="T47" fmla="*/ 6048 h 87"/>
              <a:gd name="T48" fmla="*/ 57458 w 96"/>
              <a:gd name="T49" fmla="*/ 6048 h 87"/>
              <a:gd name="T50" fmla="*/ 55946 w 96"/>
              <a:gd name="T51" fmla="*/ 3024 h 87"/>
              <a:gd name="T52" fmla="*/ 54434 w 96"/>
              <a:gd name="T53" fmla="*/ 0 h 87"/>
              <a:gd name="T54" fmla="*/ 51410 w 96"/>
              <a:gd name="T55" fmla="*/ 0 h 87"/>
              <a:gd name="T56" fmla="*/ 48386 w 96"/>
              <a:gd name="T57" fmla="*/ 0 h 87"/>
              <a:gd name="T58" fmla="*/ 48386 w 96"/>
              <a:gd name="T59" fmla="*/ 0 h 87"/>
              <a:gd name="T60" fmla="*/ 46874 w 96"/>
              <a:gd name="T61" fmla="*/ 3024 h 87"/>
              <a:gd name="T62" fmla="*/ 43850 w 96"/>
              <a:gd name="T63" fmla="*/ 4536 h 87"/>
              <a:gd name="T64" fmla="*/ 42338 w 96"/>
              <a:gd name="T65" fmla="*/ 7560 h 87"/>
              <a:gd name="T66" fmla="*/ 42338 w 96"/>
              <a:gd name="T67" fmla="*/ 10584 h 87"/>
              <a:gd name="T68" fmla="*/ 46874 w 96"/>
              <a:gd name="T69" fmla="*/ 16633 h 87"/>
              <a:gd name="T70" fmla="*/ 46874 w 96"/>
              <a:gd name="T71" fmla="*/ 16633 h 87"/>
              <a:gd name="T72" fmla="*/ 33265 w 96"/>
              <a:gd name="T73" fmla="*/ 24193 h 87"/>
              <a:gd name="T74" fmla="*/ 22681 w 96"/>
              <a:gd name="T75" fmla="*/ 31753 h 87"/>
              <a:gd name="T76" fmla="*/ 15121 w 96"/>
              <a:gd name="T77" fmla="*/ 43850 h 87"/>
              <a:gd name="T78" fmla="*/ 7560 w 96"/>
              <a:gd name="T79" fmla="*/ 54434 h 87"/>
              <a:gd name="T80" fmla="*/ 3024 w 96"/>
              <a:gd name="T81" fmla="*/ 66531 h 87"/>
              <a:gd name="T82" fmla="*/ 0 w 96"/>
              <a:gd name="T83" fmla="*/ 78628 h 87"/>
              <a:gd name="T84" fmla="*/ 0 w 96"/>
              <a:gd name="T85" fmla="*/ 93748 h 87"/>
              <a:gd name="T86" fmla="*/ 1512 w 96"/>
              <a:gd name="T87" fmla="*/ 107357 h 87"/>
              <a:gd name="T88" fmla="*/ 1512 w 96"/>
              <a:gd name="T89" fmla="*/ 107357 h 87"/>
              <a:gd name="T90" fmla="*/ 9072 w 96"/>
              <a:gd name="T91" fmla="*/ 99797 h 87"/>
              <a:gd name="T92" fmla="*/ 16633 w 96"/>
              <a:gd name="T93" fmla="*/ 92236 h 87"/>
              <a:gd name="T94" fmla="*/ 24193 w 96"/>
              <a:gd name="T95" fmla="*/ 86188 h 87"/>
              <a:gd name="T96" fmla="*/ 34777 w 96"/>
              <a:gd name="T97" fmla="*/ 83164 h 87"/>
              <a:gd name="T98" fmla="*/ 34777 w 96"/>
              <a:gd name="T99" fmla="*/ 83164 h 87"/>
              <a:gd name="T100" fmla="*/ 42338 w 96"/>
              <a:gd name="T101" fmla="*/ 80140 h 87"/>
              <a:gd name="T102" fmla="*/ 49898 w 96"/>
              <a:gd name="T103" fmla="*/ 80140 h 87"/>
              <a:gd name="T104" fmla="*/ 65019 w 96"/>
              <a:gd name="T105" fmla="*/ 83164 h 87"/>
              <a:gd name="T106" fmla="*/ 65019 w 96"/>
              <a:gd name="T107" fmla="*/ 83164 h 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87">
                <a:moveTo>
                  <a:pt x="43" y="55"/>
                </a:moveTo>
                <a:lnTo>
                  <a:pt x="53" y="87"/>
                </a:lnTo>
                <a:lnTo>
                  <a:pt x="61" y="84"/>
                </a:lnTo>
                <a:lnTo>
                  <a:pt x="53" y="52"/>
                </a:lnTo>
                <a:lnTo>
                  <a:pt x="60" y="46"/>
                </a:lnTo>
                <a:lnTo>
                  <a:pt x="65" y="44"/>
                </a:lnTo>
                <a:lnTo>
                  <a:pt x="70" y="41"/>
                </a:lnTo>
                <a:lnTo>
                  <a:pt x="77" y="40"/>
                </a:lnTo>
                <a:lnTo>
                  <a:pt x="84" y="40"/>
                </a:lnTo>
                <a:lnTo>
                  <a:pt x="90" y="41"/>
                </a:lnTo>
                <a:lnTo>
                  <a:pt x="96" y="44"/>
                </a:lnTo>
                <a:lnTo>
                  <a:pt x="92" y="35"/>
                </a:lnTo>
                <a:lnTo>
                  <a:pt x="87" y="26"/>
                </a:lnTo>
                <a:lnTo>
                  <a:pt x="81" y="20"/>
                </a:lnTo>
                <a:lnTo>
                  <a:pt x="75" y="15"/>
                </a:lnTo>
                <a:lnTo>
                  <a:pt x="66" y="11"/>
                </a:lnTo>
                <a:lnTo>
                  <a:pt x="58" y="9"/>
                </a:lnTo>
                <a:lnTo>
                  <a:pt x="49" y="8"/>
                </a:lnTo>
                <a:lnTo>
                  <a:pt x="39" y="9"/>
                </a:lnTo>
                <a:lnTo>
                  <a:pt x="38" y="4"/>
                </a:lnTo>
                <a:lnTo>
                  <a:pt x="37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31" y="2"/>
                </a:lnTo>
                <a:lnTo>
                  <a:pt x="29" y="3"/>
                </a:lnTo>
                <a:lnTo>
                  <a:pt x="28" y="5"/>
                </a:lnTo>
                <a:lnTo>
                  <a:pt x="28" y="7"/>
                </a:lnTo>
                <a:lnTo>
                  <a:pt x="31" y="11"/>
                </a:lnTo>
                <a:lnTo>
                  <a:pt x="22" y="16"/>
                </a:lnTo>
                <a:lnTo>
                  <a:pt x="15" y="21"/>
                </a:lnTo>
                <a:lnTo>
                  <a:pt x="10" y="29"/>
                </a:lnTo>
                <a:lnTo>
                  <a:pt x="5" y="36"/>
                </a:lnTo>
                <a:lnTo>
                  <a:pt x="2" y="44"/>
                </a:lnTo>
                <a:lnTo>
                  <a:pt x="0" y="52"/>
                </a:lnTo>
                <a:lnTo>
                  <a:pt x="0" y="62"/>
                </a:lnTo>
                <a:lnTo>
                  <a:pt x="1" y="71"/>
                </a:lnTo>
                <a:lnTo>
                  <a:pt x="6" y="66"/>
                </a:lnTo>
                <a:lnTo>
                  <a:pt x="11" y="61"/>
                </a:lnTo>
                <a:lnTo>
                  <a:pt x="16" y="57"/>
                </a:lnTo>
                <a:lnTo>
                  <a:pt x="23" y="55"/>
                </a:lnTo>
                <a:lnTo>
                  <a:pt x="28" y="53"/>
                </a:lnTo>
                <a:lnTo>
                  <a:pt x="33" y="53"/>
                </a:lnTo>
                <a:lnTo>
                  <a:pt x="43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594">
            <a:extLst>
              <a:ext uri="{FF2B5EF4-FFF2-40B4-BE49-F238E27FC236}">
                <a16:creationId xmlns:a16="http://schemas.microsoft.com/office/drawing/2014/main" id="{31BF4F3A-2B1C-4B2F-8D40-A6F63ADCE497}"/>
              </a:ext>
            </a:extLst>
          </p:cNvPr>
          <p:cNvSpPr>
            <a:spLocks/>
          </p:cNvSpPr>
          <p:nvPr/>
        </p:nvSpPr>
        <p:spPr bwMode="auto">
          <a:xfrm>
            <a:off x="10538884" y="5687484"/>
            <a:ext cx="186267" cy="48683"/>
          </a:xfrm>
          <a:custGeom>
            <a:avLst/>
            <a:gdLst>
              <a:gd name="T0" fmla="*/ 0 w 93"/>
              <a:gd name="T1" fmla="*/ 36290 h 25"/>
              <a:gd name="T2" fmla="*/ 140623 w 93"/>
              <a:gd name="T3" fmla="*/ 36290 h 25"/>
              <a:gd name="T4" fmla="*/ 140623 w 93"/>
              <a:gd name="T5" fmla="*/ 0 h 25"/>
              <a:gd name="T6" fmla="*/ 140623 w 93"/>
              <a:gd name="T7" fmla="*/ 0 h 25"/>
              <a:gd name="T8" fmla="*/ 111894 w 93"/>
              <a:gd name="T9" fmla="*/ 1452 h 25"/>
              <a:gd name="T10" fmla="*/ 84676 w 93"/>
              <a:gd name="T11" fmla="*/ 5806 h 25"/>
              <a:gd name="T12" fmla="*/ 60483 w 93"/>
              <a:gd name="T13" fmla="*/ 8710 h 25"/>
              <a:gd name="T14" fmla="*/ 37802 w 93"/>
              <a:gd name="T15" fmla="*/ 14516 h 25"/>
              <a:gd name="T16" fmla="*/ 21169 w 93"/>
              <a:gd name="T17" fmla="*/ 21774 h 25"/>
              <a:gd name="T18" fmla="*/ 10585 w 93"/>
              <a:gd name="T19" fmla="*/ 27580 h 25"/>
              <a:gd name="T20" fmla="*/ 1512 w 93"/>
              <a:gd name="T21" fmla="*/ 31935 h 25"/>
              <a:gd name="T22" fmla="*/ 0 w 93"/>
              <a:gd name="T23" fmla="*/ 36290 h 25"/>
              <a:gd name="T24" fmla="*/ 0 w 93"/>
              <a:gd name="T25" fmla="*/ 3629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3" h="25">
                <a:moveTo>
                  <a:pt x="0" y="25"/>
                </a:moveTo>
                <a:lnTo>
                  <a:pt x="93" y="25"/>
                </a:lnTo>
                <a:lnTo>
                  <a:pt x="93" y="0"/>
                </a:lnTo>
                <a:lnTo>
                  <a:pt x="74" y="1"/>
                </a:lnTo>
                <a:lnTo>
                  <a:pt x="56" y="4"/>
                </a:lnTo>
                <a:lnTo>
                  <a:pt x="40" y="6"/>
                </a:lnTo>
                <a:lnTo>
                  <a:pt x="25" y="10"/>
                </a:lnTo>
                <a:lnTo>
                  <a:pt x="14" y="15"/>
                </a:lnTo>
                <a:lnTo>
                  <a:pt x="7" y="19"/>
                </a:lnTo>
                <a:lnTo>
                  <a:pt x="1" y="22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595">
            <a:extLst>
              <a:ext uri="{FF2B5EF4-FFF2-40B4-BE49-F238E27FC236}">
                <a16:creationId xmlns:a16="http://schemas.microsoft.com/office/drawing/2014/main" id="{ADAD64EA-C539-4150-B241-A14F2195D794}"/>
              </a:ext>
            </a:extLst>
          </p:cNvPr>
          <p:cNvSpPr>
            <a:spLocks/>
          </p:cNvSpPr>
          <p:nvPr/>
        </p:nvSpPr>
        <p:spPr bwMode="auto">
          <a:xfrm>
            <a:off x="10102851" y="5530851"/>
            <a:ext cx="78316" cy="46567"/>
          </a:xfrm>
          <a:custGeom>
            <a:avLst/>
            <a:gdLst>
              <a:gd name="T0" fmla="*/ 22114 w 40"/>
              <a:gd name="T1" fmla="*/ 36290 h 25"/>
              <a:gd name="T2" fmla="*/ 36857 w 40"/>
              <a:gd name="T3" fmla="*/ 36290 h 25"/>
              <a:gd name="T4" fmla="*/ 36857 w 40"/>
              <a:gd name="T5" fmla="*/ 14516 h 25"/>
              <a:gd name="T6" fmla="*/ 58971 w 40"/>
              <a:gd name="T7" fmla="*/ 14516 h 25"/>
              <a:gd name="T8" fmla="*/ 58971 w 40"/>
              <a:gd name="T9" fmla="*/ 0 h 25"/>
              <a:gd name="T10" fmla="*/ 0 w 40"/>
              <a:gd name="T11" fmla="*/ 0 h 25"/>
              <a:gd name="T12" fmla="*/ 0 w 40"/>
              <a:gd name="T13" fmla="*/ 14516 h 25"/>
              <a:gd name="T14" fmla="*/ 22114 w 40"/>
              <a:gd name="T15" fmla="*/ 14516 h 25"/>
              <a:gd name="T16" fmla="*/ 22114 w 40"/>
              <a:gd name="T17" fmla="*/ 3629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25">
                <a:moveTo>
                  <a:pt x="15" y="25"/>
                </a:moveTo>
                <a:lnTo>
                  <a:pt x="25" y="25"/>
                </a:lnTo>
                <a:lnTo>
                  <a:pt x="25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Freeform 596">
            <a:extLst>
              <a:ext uri="{FF2B5EF4-FFF2-40B4-BE49-F238E27FC236}">
                <a16:creationId xmlns:a16="http://schemas.microsoft.com/office/drawing/2014/main" id="{8D240038-C081-4A96-834B-024D3C405D90}"/>
              </a:ext>
            </a:extLst>
          </p:cNvPr>
          <p:cNvSpPr>
            <a:spLocks noEditPoints="1"/>
          </p:cNvSpPr>
          <p:nvPr/>
        </p:nvSpPr>
        <p:spPr bwMode="auto">
          <a:xfrm>
            <a:off x="10083801" y="5590118"/>
            <a:ext cx="116417" cy="139700"/>
          </a:xfrm>
          <a:custGeom>
            <a:avLst/>
            <a:gdLst>
              <a:gd name="T0" fmla="*/ 71581 w 59"/>
              <a:gd name="T1" fmla="*/ 0 h 69"/>
              <a:gd name="T2" fmla="*/ 13147 w 59"/>
              <a:gd name="T3" fmla="*/ 0 h 69"/>
              <a:gd name="T4" fmla="*/ 13147 w 59"/>
              <a:gd name="T5" fmla="*/ 0 h 69"/>
              <a:gd name="T6" fmla="*/ 8765 w 59"/>
              <a:gd name="T7" fmla="*/ 1512 h 69"/>
              <a:gd name="T8" fmla="*/ 2922 w 59"/>
              <a:gd name="T9" fmla="*/ 3024 h 69"/>
              <a:gd name="T10" fmla="*/ 1461 w 59"/>
              <a:gd name="T11" fmla="*/ 9072 h 69"/>
              <a:gd name="T12" fmla="*/ 0 w 59"/>
              <a:gd name="T13" fmla="*/ 15121 h 69"/>
              <a:gd name="T14" fmla="*/ 0 w 59"/>
              <a:gd name="T15" fmla="*/ 81652 h 69"/>
              <a:gd name="T16" fmla="*/ 0 w 59"/>
              <a:gd name="T17" fmla="*/ 81652 h 69"/>
              <a:gd name="T18" fmla="*/ 1461 w 59"/>
              <a:gd name="T19" fmla="*/ 87700 h 69"/>
              <a:gd name="T20" fmla="*/ 2922 w 59"/>
              <a:gd name="T21" fmla="*/ 93748 h 69"/>
              <a:gd name="T22" fmla="*/ 8765 w 59"/>
              <a:gd name="T23" fmla="*/ 95261 h 69"/>
              <a:gd name="T24" fmla="*/ 13147 w 59"/>
              <a:gd name="T25" fmla="*/ 96773 h 69"/>
              <a:gd name="T26" fmla="*/ 13147 w 59"/>
              <a:gd name="T27" fmla="*/ 104333 h 69"/>
              <a:gd name="T28" fmla="*/ 27756 w 59"/>
              <a:gd name="T29" fmla="*/ 104333 h 69"/>
              <a:gd name="T30" fmla="*/ 27756 w 59"/>
              <a:gd name="T31" fmla="*/ 96773 h 69"/>
              <a:gd name="T32" fmla="*/ 56972 w 59"/>
              <a:gd name="T33" fmla="*/ 96773 h 69"/>
              <a:gd name="T34" fmla="*/ 56972 w 59"/>
              <a:gd name="T35" fmla="*/ 104333 h 69"/>
              <a:gd name="T36" fmla="*/ 71581 w 59"/>
              <a:gd name="T37" fmla="*/ 104333 h 69"/>
              <a:gd name="T38" fmla="*/ 71581 w 59"/>
              <a:gd name="T39" fmla="*/ 96773 h 69"/>
              <a:gd name="T40" fmla="*/ 71581 w 59"/>
              <a:gd name="T41" fmla="*/ 96773 h 69"/>
              <a:gd name="T42" fmla="*/ 77424 w 59"/>
              <a:gd name="T43" fmla="*/ 95261 h 69"/>
              <a:gd name="T44" fmla="*/ 81807 w 59"/>
              <a:gd name="T45" fmla="*/ 93748 h 69"/>
              <a:gd name="T46" fmla="*/ 84728 w 59"/>
              <a:gd name="T47" fmla="*/ 87700 h 69"/>
              <a:gd name="T48" fmla="*/ 86189 w 59"/>
              <a:gd name="T49" fmla="*/ 81652 h 69"/>
              <a:gd name="T50" fmla="*/ 86189 w 59"/>
              <a:gd name="T51" fmla="*/ 15121 h 69"/>
              <a:gd name="T52" fmla="*/ 86189 w 59"/>
              <a:gd name="T53" fmla="*/ 15121 h 69"/>
              <a:gd name="T54" fmla="*/ 84728 w 59"/>
              <a:gd name="T55" fmla="*/ 9072 h 69"/>
              <a:gd name="T56" fmla="*/ 81807 w 59"/>
              <a:gd name="T57" fmla="*/ 3024 h 69"/>
              <a:gd name="T58" fmla="*/ 77424 w 59"/>
              <a:gd name="T59" fmla="*/ 1512 h 69"/>
              <a:gd name="T60" fmla="*/ 71581 w 59"/>
              <a:gd name="T61" fmla="*/ 0 h 69"/>
              <a:gd name="T62" fmla="*/ 71581 w 59"/>
              <a:gd name="T63" fmla="*/ 0 h 69"/>
              <a:gd name="T64" fmla="*/ 71581 w 59"/>
              <a:gd name="T65" fmla="*/ 30241 h 69"/>
              <a:gd name="T66" fmla="*/ 71581 w 59"/>
              <a:gd name="T67" fmla="*/ 43850 h 69"/>
              <a:gd name="T68" fmla="*/ 64277 w 59"/>
              <a:gd name="T69" fmla="*/ 43850 h 69"/>
              <a:gd name="T70" fmla="*/ 64277 w 59"/>
              <a:gd name="T71" fmla="*/ 30241 h 69"/>
              <a:gd name="T72" fmla="*/ 13147 w 59"/>
              <a:gd name="T73" fmla="*/ 30241 h 69"/>
              <a:gd name="T74" fmla="*/ 13147 w 59"/>
              <a:gd name="T75" fmla="*/ 22681 h 69"/>
              <a:gd name="T76" fmla="*/ 71581 w 59"/>
              <a:gd name="T77" fmla="*/ 22681 h 69"/>
              <a:gd name="T78" fmla="*/ 71581 w 59"/>
              <a:gd name="T79" fmla="*/ 30241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9" y="69"/>
                </a:lnTo>
                <a:lnTo>
                  <a:pt x="19" y="69"/>
                </a:lnTo>
                <a:lnTo>
                  <a:pt x="19" y="64"/>
                </a:lnTo>
                <a:lnTo>
                  <a:pt x="39" y="64"/>
                </a:lnTo>
                <a:lnTo>
                  <a:pt x="39" y="69"/>
                </a:lnTo>
                <a:lnTo>
                  <a:pt x="49" y="69"/>
                </a:lnTo>
                <a:lnTo>
                  <a:pt x="49" y="64"/>
                </a:lnTo>
                <a:lnTo>
                  <a:pt x="53" y="63"/>
                </a:lnTo>
                <a:lnTo>
                  <a:pt x="56" y="62"/>
                </a:lnTo>
                <a:lnTo>
                  <a:pt x="58" y="58"/>
                </a:lnTo>
                <a:lnTo>
                  <a:pt x="59" y="5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9" y="20"/>
                </a:moveTo>
                <a:lnTo>
                  <a:pt x="49" y="29"/>
                </a:lnTo>
                <a:lnTo>
                  <a:pt x="44" y="29"/>
                </a:lnTo>
                <a:lnTo>
                  <a:pt x="44" y="20"/>
                </a:lnTo>
                <a:lnTo>
                  <a:pt x="9" y="20"/>
                </a:lnTo>
                <a:lnTo>
                  <a:pt x="9" y="15"/>
                </a:lnTo>
                <a:lnTo>
                  <a:pt x="49" y="15"/>
                </a:lnTo>
                <a:lnTo>
                  <a:pt x="4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597">
            <a:extLst>
              <a:ext uri="{FF2B5EF4-FFF2-40B4-BE49-F238E27FC236}">
                <a16:creationId xmlns:a16="http://schemas.microsoft.com/office/drawing/2014/main" id="{199EC36C-9D88-427F-B22A-4ABC9833D0BF}"/>
              </a:ext>
            </a:extLst>
          </p:cNvPr>
          <p:cNvSpPr>
            <a:spLocks/>
          </p:cNvSpPr>
          <p:nvPr/>
        </p:nvSpPr>
        <p:spPr bwMode="auto">
          <a:xfrm>
            <a:off x="6697134" y="5990167"/>
            <a:ext cx="201084" cy="205317"/>
          </a:xfrm>
          <a:custGeom>
            <a:avLst/>
            <a:gdLst>
              <a:gd name="T0" fmla="*/ 148184 w 99"/>
              <a:gd name="T1" fmla="*/ 142015 h 101"/>
              <a:gd name="T2" fmla="*/ 83164 w 99"/>
              <a:gd name="T3" fmla="*/ 44284 h 101"/>
              <a:gd name="T4" fmla="*/ 102821 w 99"/>
              <a:gd name="T5" fmla="*/ 7635 h 101"/>
              <a:gd name="T6" fmla="*/ 92237 w 99"/>
              <a:gd name="T7" fmla="*/ 0 h 101"/>
              <a:gd name="T8" fmla="*/ 75604 w 99"/>
              <a:gd name="T9" fmla="*/ 25960 h 101"/>
              <a:gd name="T10" fmla="*/ 58971 w 99"/>
              <a:gd name="T11" fmla="*/ 0 h 101"/>
              <a:gd name="T12" fmla="*/ 46875 w 99"/>
              <a:gd name="T13" fmla="*/ 7635 h 101"/>
              <a:gd name="T14" fmla="*/ 68044 w 99"/>
              <a:gd name="T15" fmla="*/ 44284 h 101"/>
              <a:gd name="T16" fmla="*/ 3024 w 99"/>
              <a:gd name="T17" fmla="*/ 142015 h 101"/>
              <a:gd name="T18" fmla="*/ 3024 w 99"/>
              <a:gd name="T19" fmla="*/ 142015 h 101"/>
              <a:gd name="T20" fmla="*/ 0 w 99"/>
              <a:gd name="T21" fmla="*/ 146596 h 101"/>
              <a:gd name="T22" fmla="*/ 0 w 99"/>
              <a:gd name="T23" fmla="*/ 149650 h 101"/>
              <a:gd name="T24" fmla="*/ 0 w 99"/>
              <a:gd name="T25" fmla="*/ 149650 h 101"/>
              <a:gd name="T26" fmla="*/ 4536 w 99"/>
              <a:gd name="T27" fmla="*/ 151177 h 101"/>
              <a:gd name="T28" fmla="*/ 7560 w 99"/>
              <a:gd name="T29" fmla="*/ 154231 h 101"/>
              <a:gd name="T30" fmla="*/ 52923 w 99"/>
              <a:gd name="T31" fmla="*/ 154231 h 101"/>
              <a:gd name="T32" fmla="*/ 52923 w 99"/>
              <a:gd name="T33" fmla="*/ 138961 h 101"/>
              <a:gd name="T34" fmla="*/ 52923 w 99"/>
              <a:gd name="T35" fmla="*/ 138961 h 101"/>
              <a:gd name="T36" fmla="*/ 54435 w 99"/>
              <a:gd name="T37" fmla="*/ 129798 h 101"/>
              <a:gd name="T38" fmla="*/ 60483 w 99"/>
              <a:gd name="T39" fmla="*/ 123690 h 101"/>
              <a:gd name="T40" fmla="*/ 66532 w 99"/>
              <a:gd name="T41" fmla="*/ 117582 h 101"/>
              <a:gd name="T42" fmla="*/ 75604 w 99"/>
              <a:gd name="T43" fmla="*/ 116055 h 101"/>
              <a:gd name="T44" fmla="*/ 75604 w 99"/>
              <a:gd name="T45" fmla="*/ 116055 h 101"/>
              <a:gd name="T46" fmla="*/ 84677 w 99"/>
              <a:gd name="T47" fmla="*/ 117582 h 101"/>
              <a:gd name="T48" fmla="*/ 90725 w 99"/>
              <a:gd name="T49" fmla="*/ 123690 h 101"/>
              <a:gd name="T50" fmla="*/ 95261 w 99"/>
              <a:gd name="T51" fmla="*/ 129798 h 101"/>
              <a:gd name="T52" fmla="*/ 96773 w 99"/>
              <a:gd name="T53" fmla="*/ 138961 h 101"/>
              <a:gd name="T54" fmla="*/ 96773 w 99"/>
              <a:gd name="T55" fmla="*/ 154231 h 101"/>
              <a:gd name="T56" fmla="*/ 142136 w 99"/>
              <a:gd name="T57" fmla="*/ 154231 h 101"/>
              <a:gd name="T58" fmla="*/ 142136 w 99"/>
              <a:gd name="T59" fmla="*/ 154231 h 101"/>
              <a:gd name="T60" fmla="*/ 146672 w 99"/>
              <a:gd name="T61" fmla="*/ 151177 h 101"/>
              <a:gd name="T62" fmla="*/ 148184 w 99"/>
              <a:gd name="T63" fmla="*/ 149650 h 101"/>
              <a:gd name="T64" fmla="*/ 148184 w 99"/>
              <a:gd name="T65" fmla="*/ 149650 h 101"/>
              <a:gd name="T66" fmla="*/ 149696 w 99"/>
              <a:gd name="T67" fmla="*/ 146596 h 101"/>
              <a:gd name="T68" fmla="*/ 148184 w 99"/>
              <a:gd name="T69" fmla="*/ 142015 h 101"/>
              <a:gd name="T70" fmla="*/ 148184 w 99"/>
              <a:gd name="T71" fmla="*/ 142015 h 10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101">
                <a:moveTo>
                  <a:pt x="98" y="93"/>
                </a:moveTo>
                <a:lnTo>
                  <a:pt x="55" y="29"/>
                </a:lnTo>
                <a:lnTo>
                  <a:pt x="68" y="5"/>
                </a:lnTo>
                <a:lnTo>
                  <a:pt x="61" y="0"/>
                </a:lnTo>
                <a:lnTo>
                  <a:pt x="50" y="17"/>
                </a:lnTo>
                <a:lnTo>
                  <a:pt x="39" y="0"/>
                </a:lnTo>
                <a:lnTo>
                  <a:pt x="31" y="5"/>
                </a:lnTo>
                <a:lnTo>
                  <a:pt x="45" y="29"/>
                </a:lnTo>
                <a:lnTo>
                  <a:pt x="2" y="93"/>
                </a:lnTo>
                <a:lnTo>
                  <a:pt x="0" y="96"/>
                </a:lnTo>
                <a:lnTo>
                  <a:pt x="0" y="98"/>
                </a:lnTo>
                <a:lnTo>
                  <a:pt x="3" y="99"/>
                </a:lnTo>
                <a:lnTo>
                  <a:pt x="5" y="101"/>
                </a:lnTo>
                <a:lnTo>
                  <a:pt x="35" y="101"/>
                </a:lnTo>
                <a:lnTo>
                  <a:pt x="35" y="91"/>
                </a:lnTo>
                <a:lnTo>
                  <a:pt x="36" y="85"/>
                </a:lnTo>
                <a:lnTo>
                  <a:pt x="40" y="81"/>
                </a:lnTo>
                <a:lnTo>
                  <a:pt x="44" y="77"/>
                </a:lnTo>
                <a:lnTo>
                  <a:pt x="50" y="76"/>
                </a:lnTo>
                <a:lnTo>
                  <a:pt x="56" y="77"/>
                </a:lnTo>
                <a:lnTo>
                  <a:pt x="60" y="81"/>
                </a:lnTo>
                <a:lnTo>
                  <a:pt x="63" y="85"/>
                </a:lnTo>
                <a:lnTo>
                  <a:pt x="64" y="91"/>
                </a:lnTo>
                <a:lnTo>
                  <a:pt x="64" y="101"/>
                </a:lnTo>
                <a:lnTo>
                  <a:pt x="94" y="101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598">
            <a:extLst>
              <a:ext uri="{FF2B5EF4-FFF2-40B4-BE49-F238E27FC236}">
                <a16:creationId xmlns:a16="http://schemas.microsoft.com/office/drawing/2014/main" id="{CB1F9F7A-6D4B-4D52-B91A-59DE6F590DDE}"/>
              </a:ext>
            </a:extLst>
          </p:cNvPr>
          <p:cNvSpPr>
            <a:spLocks/>
          </p:cNvSpPr>
          <p:nvPr/>
        </p:nvSpPr>
        <p:spPr bwMode="auto">
          <a:xfrm>
            <a:off x="10090151" y="6195484"/>
            <a:ext cx="91016" cy="16933"/>
          </a:xfrm>
          <a:custGeom>
            <a:avLst/>
            <a:gdLst>
              <a:gd name="T0" fmla="*/ 13918 w 44"/>
              <a:gd name="T1" fmla="*/ 13610 h 10"/>
              <a:gd name="T2" fmla="*/ 52579 w 44"/>
              <a:gd name="T3" fmla="*/ 13610 h 10"/>
              <a:gd name="T4" fmla="*/ 52579 w 44"/>
              <a:gd name="T5" fmla="*/ 13610 h 10"/>
              <a:gd name="T6" fmla="*/ 58765 w 44"/>
              <a:gd name="T7" fmla="*/ 10888 h 10"/>
              <a:gd name="T8" fmla="*/ 63405 w 44"/>
              <a:gd name="T9" fmla="*/ 9527 h 10"/>
              <a:gd name="T10" fmla="*/ 66498 w 44"/>
              <a:gd name="T11" fmla="*/ 4083 h 10"/>
              <a:gd name="T12" fmla="*/ 68044 w 44"/>
              <a:gd name="T13" fmla="*/ 0 h 10"/>
              <a:gd name="T14" fmla="*/ 0 w 44"/>
              <a:gd name="T15" fmla="*/ 0 h 10"/>
              <a:gd name="T16" fmla="*/ 0 w 44"/>
              <a:gd name="T17" fmla="*/ 0 h 10"/>
              <a:gd name="T18" fmla="*/ 1546 w 44"/>
              <a:gd name="T19" fmla="*/ 4083 h 10"/>
              <a:gd name="T20" fmla="*/ 3093 w 44"/>
              <a:gd name="T21" fmla="*/ 9527 h 10"/>
              <a:gd name="T22" fmla="*/ 9279 w 44"/>
              <a:gd name="T23" fmla="*/ 10888 h 10"/>
              <a:gd name="T24" fmla="*/ 13918 w 44"/>
              <a:gd name="T25" fmla="*/ 13610 h 10"/>
              <a:gd name="T26" fmla="*/ 13918 w 44"/>
              <a:gd name="T27" fmla="*/ 1361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0">
                <a:moveTo>
                  <a:pt x="9" y="10"/>
                </a:moveTo>
                <a:lnTo>
                  <a:pt x="34" y="10"/>
                </a:lnTo>
                <a:lnTo>
                  <a:pt x="38" y="8"/>
                </a:lnTo>
                <a:lnTo>
                  <a:pt x="41" y="7"/>
                </a:lnTo>
                <a:lnTo>
                  <a:pt x="43" y="3"/>
                </a:lnTo>
                <a:lnTo>
                  <a:pt x="44" y="0"/>
                </a:lnTo>
                <a:lnTo>
                  <a:pt x="0" y="0"/>
                </a:lnTo>
                <a:lnTo>
                  <a:pt x="1" y="3"/>
                </a:lnTo>
                <a:lnTo>
                  <a:pt x="2" y="7"/>
                </a:lnTo>
                <a:lnTo>
                  <a:pt x="6" y="8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Rectangle 599">
            <a:extLst>
              <a:ext uri="{FF2B5EF4-FFF2-40B4-BE49-F238E27FC236}">
                <a16:creationId xmlns:a16="http://schemas.microsoft.com/office/drawing/2014/main" id="{4192EEC5-F06F-43FE-8D11-066F94F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6123517"/>
            <a:ext cx="91016" cy="592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18" name="Freeform 600">
            <a:extLst>
              <a:ext uri="{FF2B5EF4-FFF2-40B4-BE49-F238E27FC236}">
                <a16:creationId xmlns:a16="http://schemas.microsoft.com/office/drawing/2014/main" id="{91805724-5FE8-4161-95A1-2F91F2C978AF}"/>
              </a:ext>
            </a:extLst>
          </p:cNvPr>
          <p:cNvSpPr>
            <a:spLocks noEditPoints="1"/>
          </p:cNvSpPr>
          <p:nvPr/>
        </p:nvSpPr>
        <p:spPr bwMode="auto">
          <a:xfrm>
            <a:off x="10102851" y="6000751"/>
            <a:ext cx="65616" cy="116416"/>
          </a:xfrm>
          <a:custGeom>
            <a:avLst/>
            <a:gdLst>
              <a:gd name="T0" fmla="*/ 49900 w 35"/>
              <a:gd name="T1" fmla="*/ 6156 h 56"/>
              <a:gd name="T2" fmla="*/ 49900 w 35"/>
              <a:gd name="T3" fmla="*/ 6156 h 56"/>
              <a:gd name="T4" fmla="*/ 49900 w 35"/>
              <a:gd name="T5" fmla="*/ 3078 h 56"/>
              <a:gd name="T6" fmla="*/ 47049 w 35"/>
              <a:gd name="T7" fmla="*/ 1539 h 56"/>
              <a:gd name="T8" fmla="*/ 47049 w 35"/>
              <a:gd name="T9" fmla="*/ 1539 h 56"/>
              <a:gd name="T10" fmla="*/ 42771 w 35"/>
              <a:gd name="T11" fmla="*/ 0 h 56"/>
              <a:gd name="T12" fmla="*/ 39920 w 35"/>
              <a:gd name="T13" fmla="*/ 0 h 56"/>
              <a:gd name="T14" fmla="*/ 4277 w 35"/>
              <a:gd name="T15" fmla="*/ 16930 h 56"/>
              <a:gd name="T16" fmla="*/ 4277 w 35"/>
              <a:gd name="T17" fmla="*/ 16930 h 56"/>
              <a:gd name="T18" fmla="*/ 2851 w 35"/>
              <a:gd name="T19" fmla="*/ 18469 h 56"/>
              <a:gd name="T20" fmla="*/ 0 w 35"/>
              <a:gd name="T21" fmla="*/ 24625 h 56"/>
              <a:gd name="T22" fmla="*/ 0 w 35"/>
              <a:gd name="T23" fmla="*/ 86189 h 56"/>
              <a:gd name="T24" fmla="*/ 49900 w 35"/>
              <a:gd name="T25" fmla="*/ 86189 h 56"/>
              <a:gd name="T26" fmla="*/ 49900 w 35"/>
              <a:gd name="T27" fmla="*/ 6156 h 56"/>
              <a:gd name="T28" fmla="*/ 28514 w 35"/>
              <a:gd name="T29" fmla="*/ 70798 h 56"/>
              <a:gd name="T30" fmla="*/ 14257 w 35"/>
              <a:gd name="T31" fmla="*/ 70798 h 56"/>
              <a:gd name="T32" fmla="*/ 14257 w 35"/>
              <a:gd name="T33" fmla="*/ 30782 h 56"/>
              <a:gd name="T34" fmla="*/ 28514 w 35"/>
              <a:gd name="T35" fmla="*/ 26165 h 56"/>
              <a:gd name="T36" fmla="*/ 28514 w 35"/>
              <a:gd name="T37" fmla="*/ 70798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56">
                <a:moveTo>
                  <a:pt x="35" y="4"/>
                </a:moveTo>
                <a:lnTo>
                  <a:pt x="35" y="4"/>
                </a:lnTo>
                <a:lnTo>
                  <a:pt x="35" y="2"/>
                </a:lnTo>
                <a:lnTo>
                  <a:pt x="33" y="1"/>
                </a:lnTo>
                <a:lnTo>
                  <a:pt x="30" y="0"/>
                </a:lnTo>
                <a:lnTo>
                  <a:pt x="28" y="0"/>
                </a:lnTo>
                <a:lnTo>
                  <a:pt x="3" y="11"/>
                </a:lnTo>
                <a:lnTo>
                  <a:pt x="2" y="12"/>
                </a:lnTo>
                <a:lnTo>
                  <a:pt x="0" y="16"/>
                </a:lnTo>
                <a:lnTo>
                  <a:pt x="0" y="56"/>
                </a:lnTo>
                <a:lnTo>
                  <a:pt x="35" y="56"/>
                </a:lnTo>
                <a:lnTo>
                  <a:pt x="35" y="4"/>
                </a:lnTo>
                <a:close/>
                <a:moveTo>
                  <a:pt x="20" y="46"/>
                </a:moveTo>
                <a:lnTo>
                  <a:pt x="10" y="46"/>
                </a:lnTo>
                <a:lnTo>
                  <a:pt x="10" y="20"/>
                </a:lnTo>
                <a:lnTo>
                  <a:pt x="20" y="17"/>
                </a:lnTo>
                <a:lnTo>
                  <a:pt x="20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607">
            <a:extLst>
              <a:ext uri="{FF2B5EF4-FFF2-40B4-BE49-F238E27FC236}">
                <a16:creationId xmlns:a16="http://schemas.microsoft.com/office/drawing/2014/main" id="{4955DE95-A70C-46B9-BC7C-23D0A5D5C8A0}"/>
              </a:ext>
            </a:extLst>
          </p:cNvPr>
          <p:cNvSpPr>
            <a:spLocks/>
          </p:cNvSpPr>
          <p:nvPr/>
        </p:nvSpPr>
        <p:spPr bwMode="auto">
          <a:xfrm>
            <a:off x="10532533" y="6055785"/>
            <a:ext cx="35984" cy="61383"/>
          </a:xfrm>
          <a:custGeom>
            <a:avLst/>
            <a:gdLst>
              <a:gd name="T0" fmla="*/ 0 w 19"/>
              <a:gd name="T1" fmla="*/ 29720 h 29"/>
              <a:gd name="T2" fmla="*/ 0 w 19"/>
              <a:gd name="T3" fmla="*/ 29720 h 29"/>
              <a:gd name="T4" fmla="*/ 1432 w 19"/>
              <a:gd name="T5" fmla="*/ 35977 h 29"/>
              <a:gd name="T6" fmla="*/ 2865 w 19"/>
              <a:gd name="T7" fmla="*/ 42234 h 29"/>
              <a:gd name="T8" fmla="*/ 8595 w 19"/>
              <a:gd name="T9" fmla="*/ 43798 h 29"/>
              <a:gd name="T10" fmla="*/ 12892 w 19"/>
              <a:gd name="T11" fmla="*/ 45362 h 29"/>
              <a:gd name="T12" fmla="*/ 12892 w 19"/>
              <a:gd name="T13" fmla="*/ 45362 h 29"/>
              <a:gd name="T14" fmla="*/ 18622 w 19"/>
              <a:gd name="T15" fmla="*/ 43798 h 29"/>
              <a:gd name="T16" fmla="*/ 24352 w 19"/>
              <a:gd name="T17" fmla="*/ 42234 h 29"/>
              <a:gd name="T18" fmla="*/ 25785 w 19"/>
              <a:gd name="T19" fmla="*/ 35977 h 29"/>
              <a:gd name="T20" fmla="*/ 27217 w 19"/>
              <a:gd name="T21" fmla="*/ 29720 h 29"/>
              <a:gd name="T22" fmla="*/ 27217 w 19"/>
              <a:gd name="T23" fmla="*/ 29720 h 29"/>
              <a:gd name="T24" fmla="*/ 25785 w 19"/>
              <a:gd name="T25" fmla="*/ 20335 h 29"/>
              <a:gd name="T26" fmla="*/ 20055 w 19"/>
              <a:gd name="T27" fmla="*/ 10949 h 29"/>
              <a:gd name="T28" fmla="*/ 12892 w 19"/>
              <a:gd name="T29" fmla="*/ 0 h 29"/>
              <a:gd name="T30" fmla="*/ 12892 w 19"/>
              <a:gd name="T31" fmla="*/ 0 h 29"/>
              <a:gd name="T32" fmla="*/ 7162 w 19"/>
              <a:gd name="T33" fmla="*/ 10949 h 29"/>
              <a:gd name="T34" fmla="*/ 1432 w 19"/>
              <a:gd name="T35" fmla="*/ 20335 h 29"/>
              <a:gd name="T36" fmla="*/ 0 w 19"/>
              <a:gd name="T37" fmla="*/ 29720 h 29"/>
              <a:gd name="T38" fmla="*/ 0 w 19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13" y="28"/>
                </a:lnTo>
                <a:lnTo>
                  <a:pt x="17" y="27"/>
                </a:lnTo>
                <a:lnTo>
                  <a:pt x="18" y="23"/>
                </a:lnTo>
                <a:lnTo>
                  <a:pt x="19" y="19"/>
                </a:lnTo>
                <a:lnTo>
                  <a:pt x="18" y="13"/>
                </a:lnTo>
                <a:lnTo>
                  <a:pt x="14" y="7"/>
                </a:lnTo>
                <a:lnTo>
                  <a:pt x="9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608">
            <a:extLst>
              <a:ext uri="{FF2B5EF4-FFF2-40B4-BE49-F238E27FC236}">
                <a16:creationId xmlns:a16="http://schemas.microsoft.com/office/drawing/2014/main" id="{4FE7423D-EDB1-4A51-B8DB-5557EC696994}"/>
              </a:ext>
            </a:extLst>
          </p:cNvPr>
          <p:cNvSpPr>
            <a:spLocks/>
          </p:cNvSpPr>
          <p:nvPr/>
        </p:nvSpPr>
        <p:spPr bwMode="auto">
          <a:xfrm>
            <a:off x="10562167" y="5996518"/>
            <a:ext cx="114300" cy="35983"/>
          </a:xfrm>
          <a:custGeom>
            <a:avLst/>
            <a:gdLst>
              <a:gd name="T0" fmla="*/ 86189 w 58"/>
              <a:gd name="T1" fmla="*/ 14325 h 19"/>
              <a:gd name="T2" fmla="*/ 86189 w 58"/>
              <a:gd name="T3" fmla="*/ 0 h 19"/>
              <a:gd name="T4" fmla="*/ 16346 w 58"/>
              <a:gd name="T5" fmla="*/ 0 h 19"/>
              <a:gd name="T6" fmla="*/ 0 w 58"/>
              <a:gd name="T7" fmla="*/ 15757 h 19"/>
              <a:gd name="T8" fmla="*/ 10402 w 58"/>
              <a:gd name="T9" fmla="*/ 27217 h 19"/>
              <a:gd name="T10" fmla="*/ 23776 w 58"/>
              <a:gd name="T11" fmla="*/ 14325 h 19"/>
              <a:gd name="T12" fmla="*/ 86189 w 58"/>
              <a:gd name="T13" fmla="*/ 143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19">
                <a:moveTo>
                  <a:pt x="58" y="10"/>
                </a:move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7" y="19"/>
                </a:lnTo>
                <a:lnTo>
                  <a:pt x="16" y="10"/>
                </a:lnTo>
                <a:lnTo>
                  <a:pt x="5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609">
            <a:extLst>
              <a:ext uri="{FF2B5EF4-FFF2-40B4-BE49-F238E27FC236}">
                <a16:creationId xmlns:a16="http://schemas.microsoft.com/office/drawing/2014/main" id="{49AEBFF3-BBCC-4BCC-A8B4-6E7B90B92128}"/>
              </a:ext>
            </a:extLst>
          </p:cNvPr>
          <p:cNvSpPr>
            <a:spLocks noEditPoints="1"/>
          </p:cNvSpPr>
          <p:nvPr/>
        </p:nvSpPr>
        <p:spPr bwMode="auto">
          <a:xfrm>
            <a:off x="10587567" y="6026152"/>
            <a:ext cx="101600" cy="156633"/>
          </a:xfrm>
          <a:custGeom>
            <a:avLst/>
            <a:gdLst>
              <a:gd name="T0" fmla="*/ 46270 w 50"/>
              <a:gd name="T1" fmla="*/ 14929 h 79"/>
              <a:gd name="T2" fmla="*/ 46270 w 50"/>
              <a:gd name="T3" fmla="*/ 0 h 79"/>
              <a:gd name="T4" fmla="*/ 30847 w 50"/>
              <a:gd name="T5" fmla="*/ 0 h 79"/>
              <a:gd name="T6" fmla="*/ 30847 w 50"/>
              <a:gd name="T7" fmla="*/ 14929 h 79"/>
              <a:gd name="T8" fmla="*/ 30847 w 50"/>
              <a:gd name="T9" fmla="*/ 14929 h 79"/>
              <a:gd name="T10" fmla="*/ 20050 w 50"/>
              <a:gd name="T11" fmla="*/ 19408 h 79"/>
              <a:gd name="T12" fmla="*/ 9254 w 50"/>
              <a:gd name="T13" fmla="*/ 26873 h 79"/>
              <a:gd name="T14" fmla="*/ 1542 w 50"/>
              <a:gd name="T15" fmla="*/ 38816 h 79"/>
              <a:gd name="T16" fmla="*/ 0 w 50"/>
              <a:gd name="T17" fmla="*/ 43295 h 79"/>
              <a:gd name="T18" fmla="*/ 0 w 50"/>
              <a:gd name="T19" fmla="*/ 50759 h 79"/>
              <a:gd name="T20" fmla="*/ 0 w 50"/>
              <a:gd name="T21" fmla="*/ 110476 h 79"/>
              <a:gd name="T22" fmla="*/ 0 w 50"/>
              <a:gd name="T23" fmla="*/ 110476 h 79"/>
              <a:gd name="T24" fmla="*/ 0 w 50"/>
              <a:gd name="T25" fmla="*/ 113462 h 79"/>
              <a:gd name="T26" fmla="*/ 1542 w 50"/>
              <a:gd name="T27" fmla="*/ 114955 h 79"/>
              <a:gd name="T28" fmla="*/ 4627 w 50"/>
              <a:gd name="T29" fmla="*/ 117941 h 79"/>
              <a:gd name="T30" fmla="*/ 7712 w 50"/>
              <a:gd name="T31" fmla="*/ 117941 h 79"/>
              <a:gd name="T32" fmla="*/ 69405 w 50"/>
              <a:gd name="T33" fmla="*/ 117941 h 79"/>
              <a:gd name="T34" fmla="*/ 69405 w 50"/>
              <a:gd name="T35" fmla="*/ 117941 h 79"/>
              <a:gd name="T36" fmla="*/ 72490 w 50"/>
              <a:gd name="T37" fmla="*/ 117941 h 79"/>
              <a:gd name="T38" fmla="*/ 74032 w 50"/>
              <a:gd name="T39" fmla="*/ 114955 h 79"/>
              <a:gd name="T40" fmla="*/ 77117 w 50"/>
              <a:gd name="T41" fmla="*/ 113462 h 79"/>
              <a:gd name="T42" fmla="*/ 77117 w 50"/>
              <a:gd name="T43" fmla="*/ 110476 h 79"/>
              <a:gd name="T44" fmla="*/ 77117 w 50"/>
              <a:gd name="T45" fmla="*/ 50759 h 79"/>
              <a:gd name="T46" fmla="*/ 77117 w 50"/>
              <a:gd name="T47" fmla="*/ 50759 h 79"/>
              <a:gd name="T48" fmla="*/ 77117 w 50"/>
              <a:gd name="T49" fmla="*/ 43295 h 79"/>
              <a:gd name="T50" fmla="*/ 74032 w 50"/>
              <a:gd name="T51" fmla="*/ 38816 h 79"/>
              <a:gd name="T52" fmla="*/ 66321 w 50"/>
              <a:gd name="T53" fmla="*/ 26873 h 79"/>
              <a:gd name="T54" fmla="*/ 57067 w 50"/>
              <a:gd name="T55" fmla="*/ 19408 h 79"/>
              <a:gd name="T56" fmla="*/ 46270 w 50"/>
              <a:gd name="T57" fmla="*/ 14929 h 79"/>
              <a:gd name="T58" fmla="*/ 46270 w 50"/>
              <a:gd name="T59" fmla="*/ 14929 h 79"/>
              <a:gd name="T60" fmla="*/ 61694 w 50"/>
              <a:gd name="T61" fmla="*/ 73153 h 79"/>
              <a:gd name="T62" fmla="*/ 15423 w 50"/>
              <a:gd name="T63" fmla="*/ 73153 h 79"/>
              <a:gd name="T64" fmla="*/ 15423 w 50"/>
              <a:gd name="T65" fmla="*/ 50759 h 79"/>
              <a:gd name="T66" fmla="*/ 61694 w 50"/>
              <a:gd name="T67" fmla="*/ 50759 h 79"/>
              <a:gd name="T68" fmla="*/ 61694 w 50"/>
              <a:gd name="T69" fmla="*/ 73153 h 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79">
                <a:moveTo>
                  <a:pt x="30" y="10"/>
                </a:moveTo>
                <a:lnTo>
                  <a:pt x="30" y="0"/>
                </a:lnTo>
                <a:lnTo>
                  <a:pt x="20" y="0"/>
                </a:lnTo>
                <a:lnTo>
                  <a:pt x="20" y="10"/>
                </a:lnTo>
                <a:lnTo>
                  <a:pt x="13" y="13"/>
                </a:lnTo>
                <a:lnTo>
                  <a:pt x="6" y="18"/>
                </a:lnTo>
                <a:lnTo>
                  <a:pt x="1" y="26"/>
                </a:lnTo>
                <a:lnTo>
                  <a:pt x="0" y="29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7"/>
                </a:lnTo>
                <a:lnTo>
                  <a:pt x="3" y="79"/>
                </a:lnTo>
                <a:lnTo>
                  <a:pt x="5" y="79"/>
                </a:lnTo>
                <a:lnTo>
                  <a:pt x="45" y="79"/>
                </a:lnTo>
                <a:lnTo>
                  <a:pt x="47" y="79"/>
                </a:lnTo>
                <a:lnTo>
                  <a:pt x="48" y="77"/>
                </a:lnTo>
                <a:lnTo>
                  <a:pt x="50" y="76"/>
                </a:lnTo>
                <a:lnTo>
                  <a:pt x="50" y="74"/>
                </a:lnTo>
                <a:lnTo>
                  <a:pt x="50" y="34"/>
                </a:lnTo>
                <a:lnTo>
                  <a:pt x="50" y="29"/>
                </a:lnTo>
                <a:lnTo>
                  <a:pt x="48" y="26"/>
                </a:lnTo>
                <a:lnTo>
                  <a:pt x="43" y="18"/>
                </a:lnTo>
                <a:lnTo>
                  <a:pt x="37" y="13"/>
                </a:lnTo>
                <a:lnTo>
                  <a:pt x="30" y="10"/>
                </a:lnTo>
                <a:close/>
                <a:moveTo>
                  <a:pt x="40" y="49"/>
                </a:moveTo>
                <a:lnTo>
                  <a:pt x="10" y="49"/>
                </a:lnTo>
                <a:lnTo>
                  <a:pt x="10" y="34"/>
                </a:lnTo>
                <a:lnTo>
                  <a:pt x="40" y="34"/>
                </a:lnTo>
                <a:lnTo>
                  <a:pt x="4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911">
            <a:extLst>
              <a:ext uri="{FF2B5EF4-FFF2-40B4-BE49-F238E27FC236}">
                <a16:creationId xmlns:a16="http://schemas.microsoft.com/office/drawing/2014/main" id="{294F1CA4-A54C-4940-8140-BD7BA7E528C2}"/>
              </a:ext>
            </a:extLst>
          </p:cNvPr>
          <p:cNvSpPr>
            <a:spLocks/>
          </p:cNvSpPr>
          <p:nvPr/>
        </p:nvSpPr>
        <p:spPr bwMode="auto">
          <a:xfrm>
            <a:off x="8608485" y="5518151"/>
            <a:ext cx="120649" cy="48683"/>
          </a:xfrm>
          <a:custGeom>
            <a:avLst/>
            <a:gdLst>
              <a:gd name="T0" fmla="*/ 13839 w 59"/>
              <a:gd name="T1" fmla="*/ 26129 h 25"/>
              <a:gd name="T2" fmla="*/ 13839 w 59"/>
              <a:gd name="T3" fmla="*/ 26129 h 25"/>
              <a:gd name="T4" fmla="*/ 13839 w 59"/>
              <a:gd name="T5" fmla="*/ 21774 h 25"/>
              <a:gd name="T6" fmla="*/ 18452 w 59"/>
              <a:gd name="T7" fmla="*/ 18871 h 25"/>
              <a:gd name="T8" fmla="*/ 21528 w 59"/>
              <a:gd name="T9" fmla="*/ 14516 h 25"/>
              <a:gd name="T10" fmla="*/ 26141 w 59"/>
              <a:gd name="T11" fmla="*/ 14516 h 25"/>
              <a:gd name="T12" fmla="*/ 26141 w 59"/>
              <a:gd name="T13" fmla="*/ 14516 h 25"/>
              <a:gd name="T14" fmla="*/ 29216 w 59"/>
              <a:gd name="T15" fmla="*/ 14516 h 25"/>
              <a:gd name="T16" fmla="*/ 33829 w 59"/>
              <a:gd name="T17" fmla="*/ 18871 h 25"/>
              <a:gd name="T18" fmla="*/ 36905 w 59"/>
              <a:gd name="T19" fmla="*/ 21774 h 25"/>
              <a:gd name="T20" fmla="*/ 36905 w 59"/>
              <a:gd name="T21" fmla="*/ 26129 h 25"/>
              <a:gd name="T22" fmla="*/ 36905 w 59"/>
              <a:gd name="T23" fmla="*/ 36290 h 25"/>
              <a:gd name="T24" fmla="*/ 52282 w 59"/>
              <a:gd name="T25" fmla="*/ 36290 h 25"/>
              <a:gd name="T26" fmla="*/ 52282 w 59"/>
              <a:gd name="T27" fmla="*/ 26129 h 25"/>
              <a:gd name="T28" fmla="*/ 52282 w 59"/>
              <a:gd name="T29" fmla="*/ 26129 h 25"/>
              <a:gd name="T30" fmla="*/ 52282 w 59"/>
              <a:gd name="T31" fmla="*/ 21774 h 25"/>
              <a:gd name="T32" fmla="*/ 56895 w 59"/>
              <a:gd name="T33" fmla="*/ 18871 h 25"/>
              <a:gd name="T34" fmla="*/ 59970 w 59"/>
              <a:gd name="T35" fmla="*/ 14516 h 25"/>
              <a:gd name="T36" fmla="*/ 63045 w 59"/>
              <a:gd name="T37" fmla="*/ 14516 h 25"/>
              <a:gd name="T38" fmla="*/ 63045 w 59"/>
              <a:gd name="T39" fmla="*/ 14516 h 25"/>
              <a:gd name="T40" fmla="*/ 67659 w 59"/>
              <a:gd name="T41" fmla="*/ 14516 h 25"/>
              <a:gd name="T42" fmla="*/ 70734 w 59"/>
              <a:gd name="T43" fmla="*/ 18871 h 25"/>
              <a:gd name="T44" fmla="*/ 75347 w 59"/>
              <a:gd name="T45" fmla="*/ 21774 h 25"/>
              <a:gd name="T46" fmla="*/ 75347 w 59"/>
              <a:gd name="T47" fmla="*/ 26129 h 25"/>
              <a:gd name="T48" fmla="*/ 75347 w 59"/>
              <a:gd name="T49" fmla="*/ 36290 h 25"/>
              <a:gd name="T50" fmla="*/ 90724 w 59"/>
              <a:gd name="T51" fmla="*/ 36290 h 25"/>
              <a:gd name="T52" fmla="*/ 90724 w 59"/>
              <a:gd name="T53" fmla="*/ 7258 h 25"/>
              <a:gd name="T54" fmla="*/ 90724 w 59"/>
              <a:gd name="T55" fmla="*/ 7258 h 25"/>
              <a:gd name="T56" fmla="*/ 90724 w 59"/>
              <a:gd name="T57" fmla="*/ 4355 h 25"/>
              <a:gd name="T58" fmla="*/ 87649 w 59"/>
              <a:gd name="T59" fmla="*/ 2903 h 25"/>
              <a:gd name="T60" fmla="*/ 86111 w 59"/>
              <a:gd name="T61" fmla="*/ 0 h 25"/>
              <a:gd name="T62" fmla="*/ 83036 w 59"/>
              <a:gd name="T63" fmla="*/ 0 h 25"/>
              <a:gd name="T64" fmla="*/ 6151 w 59"/>
              <a:gd name="T65" fmla="*/ 0 h 25"/>
              <a:gd name="T66" fmla="*/ 6151 w 59"/>
              <a:gd name="T67" fmla="*/ 0 h 25"/>
              <a:gd name="T68" fmla="*/ 3075 w 59"/>
              <a:gd name="T69" fmla="*/ 0 h 25"/>
              <a:gd name="T70" fmla="*/ 1538 w 59"/>
              <a:gd name="T71" fmla="*/ 2903 h 25"/>
              <a:gd name="T72" fmla="*/ 0 w 59"/>
              <a:gd name="T73" fmla="*/ 4355 h 25"/>
              <a:gd name="T74" fmla="*/ 0 w 59"/>
              <a:gd name="T75" fmla="*/ 7258 h 25"/>
              <a:gd name="T76" fmla="*/ 0 w 59"/>
              <a:gd name="T77" fmla="*/ 36290 h 25"/>
              <a:gd name="T78" fmla="*/ 13839 w 59"/>
              <a:gd name="T79" fmla="*/ 36290 h 25"/>
              <a:gd name="T80" fmla="*/ 13839 w 59"/>
              <a:gd name="T81" fmla="*/ 26129 h 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25">
                <a:moveTo>
                  <a:pt x="9" y="18"/>
                </a:moveTo>
                <a:lnTo>
                  <a:pt x="9" y="18"/>
                </a:lnTo>
                <a:lnTo>
                  <a:pt x="9" y="15"/>
                </a:lnTo>
                <a:lnTo>
                  <a:pt x="12" y="13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3"/>
                </a:lnTo>
                <a:lnTo>
                  <a:pt x="24" y="15"/>
                </a:lnTo>
                <a:lnTo>
                  <a:pt x="24" y="18"/>
                </a:lnTo>
                <a:lnTo>
                  <a:pt x="24" y="25"/>
                </a:lnTo>
                <a:lnTo>
                  <a:pt x="34" y="25"/>
                </a:lnTo>
                <a:lnTo>
                  <a:pt x="34" y="18"/>
                </a:lnTo>
                <a:lnTo>
                  <a:pt x="34" y="15"/>
                </a:lnTo>
                <a:lnTo>
                  <a:pt x="37" y="13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3"/>
                </a:lnTo>
                <a:lnTo>
                  <a:pt x="49" y="15"/>
                </a:lnTo>
                <a:lnTo>
                  <a:pt x="49" y="18"/>
                </a:lnTo>
                <a:lnTo>
                  <a:pt x="49" y="25"/>
                </a:lnTo>
                <a:lnTo>
                  <a:pt x="59" y="25"/>
                </a:lnTo>
                <a:lnTo>
                  <a:pt x="59" y="5"/>
                </a:lnTo>
                <a:lnTo>
                  <a:pt x="59" y="3"/>
                </a:lnTo>
                <a:lnTo>
                  <a:pt x="57" y="2"/>
                </a:lnTo>
                <a:lnTo>
                  <a:pt x="56" y="0"/>
                </a:lnTo>
                <a:lnTo>
                  <a:pt x="54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912">
            <a:extLst>
              <a:ext uri="{FF2B5EF4-FFF2-40B4-BE49-F238E27FC236}">
                <a16:creationId xmlns:a16="http://schemas.microsoft.com/office/drawing/2014/main" id="{BC6BF14A-16BA-4297-A5AD-74DD5C09077F}"/>
              </a:ext>
            </a:extLst>
          </p:cNvPr>
          <p:cNvSpPr>
            <a:spLocks/>
          </p:cNvSpPr>
          <p:nvPr/>
        </p:nvSpPr>
        <p:spPr bwMode="auto">
          <a:xfrm>
            <a:off x="8608484" y="5590117"/>
            <a:ext cx="169333" cy="48683"/>
          </a:xfrm>
          <a:custGeom>
            <a:avLst/>
            <a:gdLst>
              <a:gd name="T0" fmla="*/ 13773 w 83"/>
              <a:gd name="T1" fmla="*/ 24677 h 25"/>
              <a:gd name="T2" fmla="*/ 13773 w 83"/>
              <a:gd name="T3" fmla="*/ 24677 h 25"/>
              <a:gd name="T4" fmla="*/ 13773 w 83"/>
              <a:gd name="T5" fmla="*/ 21774 h 25"/>
              <a:gd name="T6" fmla="*/ 18363 w 83"/>
              <a:gd name="T7" fmla="*/ 17419 h 25"/>
              <a:gd name="T8" fmla="*/ 21424 w 83"/>
              <a:gd name="T9" fmla="*/ 14516 h 25"/>
              <a:gd name="T10" fmla="*/ 26015 w 83"/>
              <a:gd name="T11" fmla="*/ 14516 h 25"/>
              <a:gd name="T12" fmla="*/ 26015 w 83"/>
              <a:gd name="T13" fmla="*/ 14516 h 25"/>
              <a:gd name="T14" fmla="*/ 29075 w 83"/>
              <a:gd name="T15" fmla="*/ 14516 h 25"/>
              <a:gd name="T16" fmla="*/ 33666 w 83"/>
              <a:gd name="T17" fmla="*/ 17419 h 25"/>
              <a:gd name="T18" fmla="*/ 36727 w 83"/>
              <a:gd name="T19" fmla="*/ 21774 h 25"/>
              <a:gd name="T20" fmla="*/ 36727 w 83"/>
              <a:gd name="T21" fmla="*/ 24677 h 25"/>
              <a:gd name="T22" fmla="*/ 36727 w 83"/>
              <a:gd name="T23" fmla="*/ 36290 h 25"/>
              <a:gd name="T24" fmla="*/ 52030 w 83"/>
              <a:gd name="T25" fmla="*/ 36290 h 25"/>
              <a:gd name="T26" fmla="*/ 52030 w 83"/>
              <a:gd name="T27" fmla="*/ 24677 h 25"/>
              <a:gd name="T28" fmla="*/ 52030 w 83"/>
              <a:gd name="T29" fmla="*/ 24677 h 25"/>
              <a:gd name="T30" fmla="*/ 52030 w 83"/>
              <a:gd name="T31" fmla="*/ 21774 h 25"/>
              <a:gd name="T32" fmla="*/ 56621 w 83"/>
              <a:gd name="T33" fmla="*/ 17419 h 25"/>
              <a:gd name="T34" fmla="*/ 59681 w 83"/>
              <a:gd name="T35" fmla="*/ 14516 h 25"/>
              <a:gd name="T36" fmla="*/ 62742 w 83"/>
              <a:gd name="T37" fmla="*/ 14516 h 25"/>
              <a:gd name="T38" fmla="*/ 62742 w 83"/>
              <a:gd name="T39" fmla="*/ 14516 h 25"/>
              <a:gd name="T40" fmla="*/ 67333 w 83"/>
              <a:gd name="T41" fmla="*/ 14516 h 25"/>
              <a:gd name="T42" fmla="*/ 70393 w 83"/>
              <a:gd name="T43" fmla="*/ 17419 h 25"/>
              <a:gd name="T44" fmla="*/ 74984 w 83"/>
              <a:gd name="T45" fmla="*/ 21774 h 25"/>
              <a:gd name="T46" fmla="*/ 74984 w 83"/>
              <a:gd name="T47" fmla="*/ 24677 h 25"/>
              <a:gd name="T48" fmla="*/ 74984 w 83"/>
              <a:gd name="T49" fmla="*/ 36290 h 25"/>
              <a:gd name="T50" fmla="*/ 90287 w 83"/>
              <a:gd name="T51" fmla="*/ 36290 h 25"/>
              <a:gd name="T52" fmla="*/ 90287 w 83"/>
              <a:gd name="T53" fmla="*/ 24677 h 25"/>
              <a:gd name="T54" fmla="*/ 90287 w 83"/>
              <a:gd name="T55" fmla="*/ 24677 h 25"/>
              <a:gd name="T56" fmla="*/ 90287 w 83"/>
              <a:gd name="T57" fmla="*/ 21774 h 25"/>
              <a:gd name="T58" fmla="*/ 93348 w 83"/>
              <a:gd name="T59" fmla="*/ 17419 h 25"/>
              <a:gd name="T60" fmla="*/ 97939 w 83"/>
              <a:gd name="T61" fmla="*/ 14516 h 25"/>
              <a:gd name="T62" fmla="*/ 100999 w 83"/>
              <a:gd name="T63" fmla="*/ 14516 h 25"/>
              <a:gd name="T64" fmla="*/ 100999 w 83"/>
              <a:gd name="T65" fmla="*/ 14516 h 25"/>
              <a:gd name="T66" fmla="*/ 105590 w 83"/>
              <a:gd name="T67" fmla="*/ 14516 h 25"/>
              <a:gd name="T68" fmla="*/ 108651 w 83"/>
              <a:gd name="T69" fmla="*/ 17419 h 25"/>
              <a:gd name="T70" fmla="*/ 113241 w 83"/>
              <a:gd name="T71" fmla="*/ 21774 h 25"/>
              <a:gd name="T72" fmla="*/ 113241 w 83"/>
              <a:gd name="T73" fmla="*/ 24677 h 25"/>
              <a:gd name="T74" fmla="*/ 113241 w 83"/>
              <a:gd name="T75" fmla="*/ 36290 h 25"/>
              <a:gd name="T76" fmla="*/ 127014 w 83"/>
              <a:gd name="T77" fmla="*/ 36290 h 25"/>
              <a:gd name="T78" fmla="*/ 127014 w 83"/>
              <a:gd name="T79" fmla="*/ 7258 h 25"/>
              <a:gd name="T80" fmla="*/ 127014 w 83"/>
              <a:gd name="T81" fmla="*/ 7258 h 25"/>
              <a:gd name="T82" fmla="*/ 127014 w 83"/>
              <a:gd name="T83" fmla="*/ 2903 h 25"/>
              <a:gd name="T84" fmla="*/ 125484 w 83"/>
              <a:gd name="T85" fmla="*/ 1452 h 25"/>
              <a:gd name="T86" fmla="*/ 123953 w 83"/>
              <a:gd name="T87" fmla="*/ 0 h 25"/>
              <a:gd name="T88" fmla="*/ 119363 w 83"/>
              <a:gd name="T89" fmla="*/ 0 h 25"/>
              <a:gd name="T90" fmla="*/ 6121 w 83"/>
              <a:gd name="T91" fmla="*/ 0 h 25"/>
              <a:gd name="T92" fmla="*/ 6121 w 83"/>
              <a:gd name="T93" fmla="*/ 0 h 25"/>
              <a:gd name="T94" fmla="*/ 3061 w 83"/>
              <a:gd name="T95" fmla="*/ 0 h 25"/>
              <a:gd name="T96" fmla="*/ 1530 w 83"/>
              <a:gd name="T97" fmla="*/ 1452 h 25"/>
              <a:gd name="T98" fmla="*/ 0 w 83"/>
              <a:gd name="T99" fmla="*/ 2903 h 25"/>
              <a:gd name="T100" fmla="*/ 0 w 83"/>
              <a:gd name="T101" fmla="*/ 7258 h 25"/>
              <a:gd name="T102" fmla="*/ 0 w 83"/>
              <a:gd name="T103" fmla="*/ 36290 h 25"/>
              <a:gd name="T104" fmla="*/ 13773 w 83"/>
              <a:gd name="T105" fmla="*/ 36290 h 25"/>
              <a:gd name="T106" fmla="*/ 13773 w 83"/>
              <a:gd name="T107" fmla="*/ 24677 h 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" h="25">
                <a:moveTo>
                  <a:pt x="9" y="17"/>
                </a:moveTo>
                <a:lnTo>
                  <a:pt x="9" y="17"/>
                </a:lnTo>
                <a:lnTo>
                  <a:pt x="9" y="15"/>
                </a:lnTo>
                <a:lnTo>
                  <a:pt x="12" y="12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2"/>
                </a:lnTo>
                <a:lnTo>
                  <a:pt x="24" y="15"/>
                </a:lnTo>
                <a:lnTo>
                  <a:pt x="24" y="17"/>
                </a:lnTo>
                <a:lnTo>
                  <a:pt x="24" y="25"/>
                </a:lnTo>
                <a:lnTo>
                  <a:pt x="34" y="25"/>
                </a:lnTo>
                <a:lnTo>
                  <a:pt x="34" y="17"/>
                </a:lnTo>
                <a:lnTo>
                  <a:pt x="34" y="15"/>
                </a:lnTo>
                <a:lnTo>
                  <a:pt x="37" y="12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2"/>
                </a:lnTo>
                <a:lnTo>
                  <a:pt x="49" y="15"/>
                </a:lnTo>
                <a:lnTo>
                  <a:pt x="49" y="17"/>
                </a:lnTo>
                <a:lnTo>
                  <a:pt x="49" y="25"/>
                </a:lnTo>
                <a:lnTo>
                  <a:pt x="59" y="25"/>
                </a:lnTo>
                <a:lnTo>
                  <a:pt x="59" y="17"/>
                </a:lnTo>
                <a:lnTo>
                  <a:pt x="59" y="15"/>
                </a:lnTo>
                <a:lnTo>
                  <a:pt x="61" y="12"/>
                </a:lnTo>
                <a:lnTo>
                  <a:pt x="64" y="10"/>
                </a:lnTo>
                <a:lnTo>
                  <a:pt x="66" y="10"/>
                </a:lnTo>
                <a:lnTo>
                  <a:pt x="69" y="10"/>
                </a:lnTo>
                <a:lnTo>
                  <a:pt x="71" y="12"/>
                </a:lnTo>
                <a:lnTo>
                  <a:pt x="74" y="15"/>
                </a:lnTo>
                <a:lnTo>
                  <a:pt x="74" y="17"/>
                </a:lnTo>
                <a:lnTo>
                  <a:pt x="74" y="25"/>
                </a:lnTo>
                <a:lnTo>
                  <a:pt x="83" y="25"/>
                </a:lnTo>
                <a:lnTo>
                  <a:pt x="83" y="5"/>
                </a:lnTo>
                <a:lnTo>
                  <a:pt x="83" y="2"/>
                </a:lnTo>
                <a:lnTo>
                  <a:pt x="82" y="1"/>
                </a:lnTo>
                <a:lnTo>
                  <a:pt x="81" y="0"/>
                </a:lnTo>
                <a:lnTo>
                  <a:pt x="7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913">
            <a:extLst>
              <a:ext uri="{FF2B5EF4-FFF2-40B4-BE49-F238E27FC236}">
                <a16:creationId xmlns:a16="http://schemas.microsoft.com/office/drawing/2014/main" id="{CD1ABAEA-1519-4AAC-8E3F-77CE4DA778DF}"/>
              </a:ext>
            </a:extLst>
          </p:cNvPr>
          <p:cNvSpPr>
            <a:spLocks/>
          </p:cNvSpPr>
          <p:nvPr/>
        </p:nvSpPr>
        <p:spPr bwMode="auto">
          <a:xfrm>
            <a:off x="8608485" y="5657851"/>
            <a:ext cx="198967" cy="59267"/>
          </a:xfrm>
          <a:custGeom>
            <a:avLst/>
            <a:gdLst>
              <a:gd name="T0" fmla="*/ 6110 w 98"/>
              <a:gd name="T1" fmla="*/ 0 h 30"/>
              <a:gd name="T2" fmla="*/ 3055 w 98"/>
              <a:gd name="T3" fmla="*/ 0 h 30"/>
              <a:gd name="T4" fmla="*/ 0 w 98"/>
              <a:gd name="T5" fmla="*/ 4536 h 30"/>
              <a:gd name="T6" fmla="*/ 0 w 98"/>
              <a:gd name="T7" fmla="*/ 37802 h 30"/>
              <a:gd name="T8" fmla="*/ 0 w 98"/>
              <a:gd name="T9" fmla="*/ 42338 h 30"/>
              <a:gd name="T10" fmla="*/ 3055 w 98"/>
              <a:gd name="T11" fmla="*/ 45362 h 30"/>
              <a:gd name="T12" fmla="*/ 13748 w 98"/>
              <a:gd name="T13" fmla="*/ 45362 h 30"/>
              <a:gd name="T14" fmla="*/ 13748 w 98"/>
              <a:gd name="T15" fmla="*/ 34778 h 30"/>
              <a:gd name="T16" fmla="*/ 18330 w 98"/>
              <a:gd name="T17" fmla="*/ 27217 h 30"/>
              <a:gd name="T18" fmla="*/ 25968 w 98"/>
              <a:gd name="T19" fmla="*/ 22681 h 30"/>
              <a:gd name="T20" fmla="*/ 29023 w 98"/>
              <a:gd name="T21" fmla="*/ 22681 h 30"/>
              <a:gd name="T22" fmla="*/ 36660 w 98"/>
              <a:gd name="T23" fmla="*/ 30241 h 30"/>
              <a:gd name="T24" fmla="*/ 36660 w 98"/>
              <a:gd name="T25" fmla="*/ 45362 h 30"/>
              <a:gd name="T26" fmla="*/ 51935 w 98"/>
              <a:gd name="T27" fmla="*/ 34778 h 30"/>
              <a:gd name="T28" fmla="*/ 51935 w 98"/>
              <a:gd name="T29" fmla="*/ 30241 h 30"/>
              <a:gd name="T30" fmla="*/ 59573 w 98"/>
              <a:gd name="T31" fmla="*/ 22681 h 30"/>
              <a:gd name="T32" fmla="*/ 62628 w 98"/>
              <a:gd name="T33" fmla="*/ 22681 h 30"/>
              <a:gd name="T34" fmla="*/ 70265 w 98"/>
              <a:gd name="T35" fmla="*/ 27217 h 30"/>
              <a:gd name="T36" fmla="*/ 74848 w 98"/>
              <a:gd name="T37" fmla="*/ 34778 h 30"/>
              <a:gd name="T38" fmla="*/ 90123 w 98"/>
              <a:gd name="T39" fmla="*/ 45362 h 30"/>
              <a:gd name="T40" fmla="*/ 90123 w 98"/>
              <a:gd name="T41" fmla="*/ 34778 h 30"/>
              <a:gd name="T42" fmla="*/ 93178 w 98"/>
              <a:gd name="T43" fmla="*/ 27217 h 30"/>
              <a:gd name="T44" fmla="*/ 100816 w 98"/>
              <a:gd name="T45" fmla="*/ 22681 h 30"/>
              <a:gd name="T46" fmla="*/ 105398 w 98"/>
              <a:gd name="T47" fmla="*/ 22681 h 30"/>
              <a:gd name="T48" fmla="*/ 113036 w 98"/>
              <a:gd name="T49" fmla="*/ 30241 h 30"/>
              <a:gd name="T50" fmla="*/ 113036 w 98"/>
              <a:gd name="T51" fmla="*/ 45362 h 30"/>
              <a:gd name="T52" fmla="*/ 142058 w 98"/>
              <a:gd name="T53" fmla="*/ 45362 h 30"/>
              <a:gd name="T54" fmla="*/ 148168 w 98"/>
              <a:gd name="T55" fmla="*/ 43850 h 30"/>
              <a:gd name="T56" fmla="*/ 149696 w 98"/>
              <a:gd name="T57" fmla="*/ 37802 h 30"/>
              <a:gd name="T58" fmla="*/ 149696 w 98"/>
              <a:gd name="T59" fmla="*/ 7560 h 30"/>
              <a:gd name="T60" fmla="*/ 148168 w 98"/>
              <a:gd name="T61" fmla="*/ 3024 h 30"/>
              <a:gd name="T62" fmla="*/ 142058 w 98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30">
                <a:moveTo>
                  <a:pt x="93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2" y="30"/>
                </a:lnTo>
                <a:lnTo>
                  <a:pt x="4" y="30"/>
                </a:lnTo>
                <a:lnTo>
                  <a:pt x="9" y="30"/>
                </a:lnTo>
                <a:lnTo>
                  <a:pt x="9" y="23"/>
                </a:lnTo>
                <a:lnTo>
                  <a:pt x="9" y="20"/>
                </a:lnTo>
                <a:lnTo>
                  <a:pt x="12" y="18"/>
                </a:lnTo>
                <a:lnTo>
                  <a:pt x="14" y="15"/>
                </a:lnTo>
                <a:lnTo>
                  <a:pt x="17" y="15"/>
                </a:lnTo>
                <a:lnTo>
                  <a:pt x="19" y="15"/>
                </a:lnTo>
                <a:lnTo>
                  <a:pt x="22" y="18"/>
                </a:lnTo>
                <a:lnTo>
                  <a:pt x="24" y="20"/>
                </a:lnTo>
                <a:lnTo>
                  <a:pt x="24" y="23"/>
                </a:lnTo>
                <a:lnTo>
                  <a:pt x="24" y="30"/>
                </a:lnTo>
                <a:lnTo>
                  <a:pt x="34" y="30"/>
                </a:lnTo>
                <a:lnTo>
                  <a:pt x="34" y="23"/>
                </a:lnTo>
                <a:lnTo>
                  <a:pt x="34" y="20"/>
                </a:lnTo>
                <a:lnTo>
                  <a:pt x="37" y="18"/>
                </a:lnTo>
                <a:lnTo>
                  <a:pt x="39" y="15"/>
                </a:lnTo>
                <a:lnTo>
                  <a:pt x="41" y="15"/>
                </a:lnTo>
                <a:lnTo>
                  <a:pt x="44" y="15"/>
                </a:lnTo>
                <a:lnTo>
                  <a:pt x="46" y="18"/>
                </a:lnTo>
                <a:lnTo>
                  <a:pt x="49" y="20"/>
                </a:lnTo>
                <a:lnTo>
                  <a:pt x="49" y="23"/>
                </a:lnTo>
                <a:lnTo>
                  <a:pt x="49" y="30"/>
                </a:lnTo>
                <a:lnTo>
                  <a:pt x="59" y="30"/>
                </a:lnTo>
                <a:lnTo>
                  <a:pt x="59" y="23"/>
                </a:lnTo>
                <a:lnTo>
                  <a:pt x="59" y="20"/>
                </a:lnTo>
                <a:lnTo>
                  <a:pt x="61" y="18"/>
                </a:lnTo>
                <a:lnTo>
                  <a:pt x="64" y="15"/>
                </a:lnTo>
                <a:lnTo>
                  <a:pt x="66" y="15"/>
                </a:lnTo>
                <a:lnTo>
                  <a:pt x="69" y="15"/>
                </a:lnTo>
                <a:lnTo>
                  <a:pt x="71" y="18"/>
                </a:lnTo>
                <a:lnTo>
                  <a:pt x="74" y="20"/>
                </a:lnTo>
                <a:lnTo>
                  <a:pt x="74" y="23"/>
                </a:lnTo>
                <a:lnTo>
                  <a:pt x="74" y="30"/>
                </a:lnTo>
                <a:lnTo>
                  <a:pt x="93" y="30"/>
                </a:lnTo>
                <a:lnTo>
                  <a:pt x="96" y="30"/>
                </a:lnTo>
                <a:lnTo>
                  <a:pt x="97" y="29"/>
                </a:lnTo>
                <a:lnTo>
                  <a:pt x="98" y="28"/>
                </a:lnTo>
                <a:lnTo>
                  <a:pt x="98" y="25"/>
                </a:lnTo>
                <a:lnTo>
                  <a:pt x="98" y="5"/>
                </a:lnTo>
                <a:lnTo>
                  <a:pt x="98" y="3"/>
                </a:lnTo>
                <a:lnTo>
                  <a:pt x="97" y="2"/>
                </a:lnTo>
                <a:lnTo>
                  <a:pt x="96" y="0"/>
                </a:lnTo>
                <a:lnTo>
                  <a:pt x="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17">
            <a:extLst>
              <a:ext uri="{FF2B5EF4-FFF2-40B4-BE49-F238E27FC236}">
                <a16:creationId xmlns:a16="http://schemas.microsoft.com/office/drawing/2014/main" id="{01607DC4-4B00-435E-9362-C2550974F146}"/>
              </a:ext>
            </a:extLst>
          </p:cNvPr>
          <p:cNvSpPr>
            <a:spLocks/>
          </p:cNvSpPr>
          <p:nvPr/>
        </p:nvSpPr>
        <p:spPr bwMode="auto">
          <a:xfrm>
            <a:off x="11106151" y="5983818"/>
            <a:ext cx="91016" cy="133349"/>
          </a:xfrm>
          <a:custGeom>
            <a:avLst/>
            <a:gdLst>
              <a:gd name="T0" fmla="*/ 68044 w 44"/>
              <a:gd name="T1" fmla="*/ 65491 h 64"/>
              <a:gd name="T2" fmla="*/ 68044 w 44"/>
              <a:gd name="T3" fmla="*/ 65491 h 64"/>
              <a:gd name="T4" fmla="*/ 68044 w 44"/>
              <a:gd name="T5" fmla="*/ 73288 h 64"/>
              <a:gd name="T6" fmla="*/ 66498 w 44"/>
              <a:gd name="T7" fmla="*/ 79525 h 64"/>
              <a:gd name="T8" fmla="*/ 61858 w 44"/>
              <a:gd name="T9" fmla="*/ 84203 h 64"/>
              <a:gd name="T10" fmla="*/ 58765 w 44"/>
              <a:gd name="T11" fmla="*/ 90440 h 64"/>
              <a:gd name="T12" fmla="*/ 52579 w 44"/>
              <a:gd name="T13" fmla="*/ 95118 h 64"/>
              <a:gd name="T14" fmla="*/ 47940 w 44"/>
              <a:gd name="T15" fmla="*/ 98237 h 64"/>
              <a:gd name="T16" fmla="*/ 41754 w 44"/>
              <a:gd name="T17" fmla="*/ 99796 h 64"/>
              <a:gd name="T18" fmla="*/ 34022 w 44"/>
              <a:gd name="T19" fmla="*/ 99796 h 64"/>
              <a:gd name="T20" fmla="*/ 34022 w 44"/>
              <a:gd name="T21" fmla="*/ 99796 h 64"/>
              <a:gd name="T22" fmla="*/ 26290 w 44"/>
              <a:gd name="T23" fmla="*/ 99796 h 64"/>
              <a:gd name="T24" fmla="*/ 20104 w 44"/>
              <a:gd name="T25" fmla="*/ 98237 h 64"/>
              <a:gd name="T26" fmla="*/ 15465 w 44"/>
              <a:gd name="T27" fmla="*/ 95118 h 64"/>
              <a:gd name="T28" fmla="*/ 9279 w 44"/>
              <a:gd name="T29" fmla="*/ 90440 h 64"/>
              <a:gd name="T30" fmla="*/ 4639 w 44"/>
              <a:gd name="T31" fmla="*/ 84203 h 64"/>
              <a:gd name="T32" fmla="*/ 1546 w 44"/>
              <a:gd name="T33" fmla="*/ 79525 h 64"/>
              <a:gd name="T34" fmla="*/ 0 w 44"/>
              <a:gd name="T35" fmla="*/ 73288 h 64"/>
              <a:gd name="T36" fmla="*/ 0 w 44"/>
              <a:gd name="T37" fmla="*/ 65491 h 64"/>
              <a:gd name="T38" fmla="*/ 0 w 44"/>
              <a:gd name="T39" fmla="*/ 65491 h 64"/>
              <a:gd name="T40" fmla="*/ 1546 w 44"/>
              <a:gd name="T41" fmla="*/ 57695 h 64"/>
              <a:gd name="T42" fmla="*/ 4639 w 44"/>
              <a:gd name="T43" fmla="*/ 46779 h 64"/>
              <a:gd name="T44" fmla="*/ 17011 w 44"/>
              <a:gd name="T45" fmla="*/ 24949 h 64"/>
              <a:gd name="T46" fmla="*/ 34022 w 44"/>
              <a:gd name="T47" fmla="*/ 0 h 64"/>
              <a:gd name="T48" fmla="*/ 34022 w 44"/>
              <a:gd name="T49" fmla="*/ 0 h 64"/>
              <a:gd name="T50" fmla="*/ 51033 w 44"/>
              <a:gd name="T51" fmla="*/ 24949 h 64"/>
              <a:gd name="T52" fmla="*/ 61858 w 44"/>
              <a:gd name="T53" fmla="*/ 46779 h 64"/>
              <a:gd name="T54" fmla="*/ 66498 w 44"/>
              <a:gd name="T55" fmla="*/ 57695 h 64"/>
              <a:gd name="T56" fmla="*/ 68044 w 44"/>
              <a:gd name="T57" fmla="*/ 65491 h 64"/>
              <a:gd name="T58" fmla="*/ 68044 w 44"/>
              <a:gd name="T59" fmla="*/ 65491 h 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" h="64">
                <a:moveTo>
                  <a:pt x="44" y="42"/>
                </a:moveTo>
                <a:lnTo>
                  <a:pt x="44" y="42"/>
                </a:lnTo>
                <a:lnTo>
                  <a:pt x="44" y="47"/>
                </a:lnTo>
                <a:lnTo>
                  <a:pt x="43" y="51"/>
                </a:lnTo>
                <a:lnTo>
                  <a:pt x="40" y="54"/>
                </a:lnTo>
                <a:lnTo>
                  <a:pt x="38" y="58"/>
                </a:lnTo>
                <a:lnTo>
                  <a:pt x="34" y="61"/>
                </a:lnTo>
                <a:lnTo>
                  <a:pt x="31" y="63"/>
                </a:lnTo>
                <a:lnTo>
                  <a:pt x="27" y="64"/>
                </a:lnTo>
                <a:lnTo>
                  <a:pt x="22" y="64"/>
                </a:lnTo>
                <a:lnTo>
                  <a:pt x="17" y="64"/>
                </a:lnTo>
                <a:lnTo>
                  <a:pt x="13" y="63"/>
                </a:lnTo>
                <a:lnTo>
                  <a:pt x="10" y="61"/>
                </a:lnTo>
                <a:lnTo>
                  <a:pt x="6" y="58"/>
                </a:lnTo>
                <a:lnTo>
                  <a:pt x="3" y="54"/>
                </a:lnTo>
                <a:lnTo>
                  <a:pt x="1" y="51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3" y="30"/>
                </a:lnTo>
                <a:lnTo>
                  <a:pt x="11" y="16"/>
                </a:lnTo>
                <a:lnTo>
                  <a:pt x="22" y="0"/>
                </a:lnTo>
                <a:lnTo>
                  <a:pt x="33" y="16"/>
                </a:lnTo>
                <a:lnTo>
                  <a:pt x="40" y="30"/>
                </a:lnTo>
                <a:lnTo>
                  <a:pt x="43" y="37"/>
                </a:lnTo>
                <a:lnTo>
                  <a:pt x="44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18">
            <a:extLst>
              <a:ext uri="{FF2B5EF4-FFF2-40B4-BE49-F238E27FC236}">
                <a16:creationId xmlns:a16="http://schemas.microsoft.com/office/drawing/2014/main" id="{AD460BC5-D3F4-4FE5-876D-C92CAB5A2D7C}"/>
              </a:ext>
            </a:extLst>
          </p:cNvPr>
          <p:cNvSpPr>
            <a:spLocks/>
          </p:cNvSpPr>
          <p:nvPr/>
        </p:nvSpPr>
        <p:spPr bwMode="auto">
          <a:xfrm>
            <a:off x="11027833" y="6123517"/>
            <a:ext cx="146051" cy="84667"/>
          </a:xfrm>
          <a:custGeom>
            <a:avLst/>
            <a:gdLst>
              <a:gd name="T0" fmla="*/ 101513 w 74"/>
              <a:gd name="T1" fmla="*/ 23815 h 40"/>
              <a:gd name="T2" fmla="*/ 39722 w 74"/>
              <a:gd name="T3" fmla="*/ 23815 h 40"/>
              <a:gd name="T4" fmla="*/ 42665 w 74"/>
              <a:gd name="T5" fmla="*/ 22227 h 40"/>
              <a:gd name="T6" fmla="*/ 42665 w 74"/>
              <a:gd name="T7" fmla="*/ 22227 h 40"/>
              <a:gd name="T8" fmla="*/ 44136 w 74"/>
              <a:gd name="T9" fmla="*/ 19052 h 40"/>
              <a:gd name="T10" fmla="*/ 44136 w 74"/>
              <a:gd name="T11" fmla="*/ 15877 h 40"/>
              <a:gd name="T12" fmla="*/ 44136 w 74"/>
              <a:gd name="T13" fmla="*/ 12701 h 40"/>
              <a:gd name="T14" fmla="*/ 42665 w 74"/>
              <a:gd name="T15" fmla="*/ 9526 h 40"/>
              <a:gd name="T16" fmla="*/ 35309 w 74"/>
              <a:gd name="T17" fmla="*/ 1588 h 40"/>
              <a:gd name="T18" fmla="*/ 35309 w 74"/>
              <a:gd name="T19" fmla="*/ 1588 h 40"/>
              <a:gd name="T20" fmla="*/ 30895 w 74"/>
              <a:gd name="T21" fmla="*/ 0 h 40"/>
              <a:gd name="T22" fmla="*/ 27953 w 74"/>
              <a:gd name="T23" fmla="*/ 0 h 40"/>
              <a:gd name="T24" fmla="*/ 0 w 74"/>
              <a:gd name="T25" fmla="*/ 12701 h 40"/>
              <a:gd name="T26" fmla="*/ 0 w 74"/>
              <a:gd name="T27" fmla="*/ 63506 h 40"/>
              <a:gd name="T28" fmla="*/ 80916 w 74"/>
              <a:gd name="T29" fmla="*/ 63506 h 40"/>
              <a:gd name="T30" fmla="*/ 80916 w 74"/>
              <a:gd name="T31" fmla="*/ 63506 h 40"/>
              <a:gd name="T32" fmla="*/ 83859 w 74"/>
              <a:gd name="T33" fmla="*/ 63506 h 40"/>
              <a:gd name="T34" fmla="*/ 85330 w 74"/>
              <a:gd name="T35" fmla="*/ 60331 h 40"/>
              <a:gd name="T36" fmla="*/ 107398 w 74"/>
              <a:gd name="T37" fmla="*/ 38104 h 40"/>
              <a:gd name="T38" fmla="*/ 107398 w 74"/>
              <a:gd name="T39" fmla="*/ 38104 h 40"/>
              <a:gd name="T40" fmla="*/ 108869 w 74"/>
              <a:gd name="T41" fmla="*/ 33341 h 40"/>
              <a:gd name="T42" fmla="*/ 108869 w 74"/>
              <a:gd name="T43" fmla="*/ 26990 h 40"/>
              <a:gd name="T44" fmla="*/ 108869 w 74"/>
              <a:gd name="T45" fmla="*/ 26990 h 40"/>
              <a:gd name="T46" fmla="*/ 105927 w 74"/>
              <a:gd name="T47" fmla="*/ 25402 h 40"/>
              <a:gd name="T48" fmla="*/ 101513 w 74"/>
              <a:gd name="T49" fmla="*/ 23815 h 40"/>
              <a:gd name="T50" fmla="*/ 101513 w 74"/>
              <a:gd name="T51" fmla="*/ 23815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40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8"/>
                </a:lnTo>
                <a:lnTo>
                  <a:pt x="0" y="40"/>
                </a:lnTo>
                <a:lnTo>
                  <a:pt x="55" y="40"/>
                </a:lnTo>
                <a:lnTo>
                  <a:pt x="57" y="40"/>
                </a:lnTo>
                <a:lnTo>
                  <a:pt x="58" y="38"/>
                </a:lnTo>
                <a:lnTo>
                  <a:pt x="73" y="24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19">
            <a:extLst>
              <a:ext uri="{FF2B5EF4-FFF2-40B4-BE49-F238E27FC236}">
                <a16:creationId xmlns:a16="http://schemas.microsoft.com/office/drawing/2014/main" id="{97B1D6D3-6C57-465A-BA35-87659F1EA754}"/>
              </a:ext>
            </a:extLst>
          </p:cNvPr>
          <p:cNvSpPr>
            <a:spLocks/>
          </p:cNvSpPr>
          <p:nvPr/>
        </p:nvSpPr>
        <p:spPr bwMode="auto">
          <a:xfrm>
            <a:off x="10979151" y="6123518"/>
            <a:ext cx="35983" cy="88900"/>
          </a:xfrm>
          <a:custGeom>
            <a:avLst/>
            <a:gdLst>
              <a:gd name="T0" fmla="*/ 20055 w 19"/>
              <a:gd name="T1" fmla="*/ 0 h 45"/>
              <a:gd name="T2" fmla="*/ 7162 w 19"/>
              <a:gd name="T3" fmla="*/ 0 h 45"/>
              <a:gd name="T4" fmla="*/ 7162 w 19"/>
              <a:gd name="T5" fmla="*/ 0 h 45"/>
              <a:gd name="T6" fmla="*/ 2865 w 19"/>
              <a:gd name="T7" fmla="*/ 0 h 45"/>
              <a:gd name="T8" fmla="*/ 1432 w 19"/>
              <a:gd name="T9" fmla="*/ 1512 h 45"/>
              <a:gd name="T10" fmla="*/ 0 w 19"/>
              <a:gd name="T11" fmla="*/ 4536 h 45"/>
              <a:gd name="T12" fmla="*/ 0 w 19"/>
              <a:gd name="T13" fmla="*/ 7560 h 45"/>
              <a:gd name="T14" fmla="*/ 0 w 19"/>
              <a:gd name="T15" fmla="*/ 60484 h 45"/>
              <a:gd name="T16" fmla="*/ 0 w 19"/>
              <a:gd name="T17" fmla="*/ 60484 h 45"/>
              <a:gd name="T18" fmla="*/ 0 w 19"/>
              <a:gd name="T19" fmla="*/ 63508 h 45"/>
              <a:gd name="T20" fmla="*/ 1432 w 19"/>
              <a:gd name="T21" fmla="*/ 65020 h 45"/>
              <a:gd name="T22" fmla="*/ 2865 w 19"/>
              <a:gd name="T23" fmla="*/ 68044 h 45"/>
              <a:gd name="T24" fmla="*/ 7162 w 19"/>
              <a:gd name="T25" fmla="*/ 68044 h 45"/>
              <a:gd name="T26" fmla="*/ 20055 w 19"/>
              <a:gd name="T27" fmla="*/ 68044 h 45"/>
              <a:gd name="T28" fmla="*/ 20055 w 19"/>
              <a:gd name="T29" fmla="*/ 68044 h 45"/>
              <a:gd name="T30" fmla="*/ 24352 w 19"/>
              <a:gd name="T31" fmla="*/ 68044 h 45"/>
              <a:gd name="T32" fmla="*/ 25785 w 19"/>
              <a:gd name="T33" fmla="*/ 65020 h 45"/>
              <a:gd name="T34" fmla="*/ 27217 w 19"/>
              <a:gd name="T35" fmla="*/ 63508 h 45"/>
              <a:gd name="T36" fmla="*/ 27217 w 19"/>
              <a:gd name="T37" fmla="*/ 60484 h 45"/>
              <a:gd name="T38" fmla="*/ 27217 w 19"/>
              <a:gd name="T39" fmla="*/ 7560 h 45"/>
              <a:gd name="T40" fmla="*/ 27217 w 19"/>
              <a:gd name="T41" fmla="*/ 7560 h 45"/>
              <a:gd name="T42" fmla="*/ 27217 w 19"/>
              <a:gd name="T43" fmla="*/ 4536 h 45"/>
              <a:gd name="T44" fmla="*/ 25785 w 19"/>
              <a:gd name="T45" fmla="*/ 1512 h 45"/>
              <a:gd name="T46" fmla="*/ 24352 w 19"/>
              <a:gd name="T47" fmla="*/ 0 h 45"/>
              <a:gd name="T48" fmla="*/ 20055 w 19"/>
              <a:gd name="T49" fmla="*/ 0 h 45"/>
              <a:gd name="T50" fmla="*/ 20055 w 19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5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4" y="45"/>
                </a:lnTo>
                <a:lnTo>
                  <a:pt x="17" y="45"/>
                </a:lnTo>
                <a:lnTo>
                  <a:pt x="18" y="43"/>
                </a:lnTo>
                <a:lnTo>
                  <a:pt x="19" y="42"/>
                </a:lnTo>
                <a:lnTo>
                  <a:pt x="19" y="40"/>
                </a:lnTo>
                <a:lnTo>
                  <a:pt x="19" y="5"/>
                </a:lnTo>
                <a:lnTo>
                  <a:pt x="19" y="3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Rectangle 920">
            <a:extLst>
              <a:ext uri="{FF2B5EF4-FFF2-40B4-BE49-F238E27FC236}">
                <a16:creationId xmlns:a16="http://schemas.microsoft.com/office/drawing/2014/main" id="{4EF9C32D-A2C9-403E-B5A9-2A5206FF4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8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29" name="Freeform 921">
            <a:extLst>
              <a:ext uri="{FF2B5EF4-FFF2-40B4-BE49-F238E27FC236}">
                <a16:creationId xmlns:a16="http://schemas.microsoft.com/office/drawing/2014/main" id="{CEDE1FB4-62CF-49B7-ACE3-9BDE6C59E56A}"/>
              </a:ext>
            </a:extLst>
          </p:cNvPr>
          <p:cNvSpPr>
            <a:spLocks noEditPoints="1"/>
          </p:cNvSpPr>
          <p:nvPr/>
        </p:nvSpPr>
        <p:spPr bwMode="auto">
          <a:xfrm>
            <a:off x="9575801" y="5996518"/>
            <a:ext cx="175684" cy="198967"/>
          </a:xfrm>
          <a:custGeom>
            <a:avLst/>
            <a:gdLst>
              <a:gd name="T0" fmla="*/ 116769 w 89"/>
              <a:gd name="T1" fmla="*/ 0 h 99"/>
              <a:gd name="T2" fmla="*/ 101988 w 89"/>
              <a:gd name="T3" fmla="*/ 0 h 99"/>
              <a:gd name="T4" fmla="*/ 101988 w 89"/>
              <a:gd name="T5" fmla="*/ 0 h 99"/>
              <a:gd name="T6" fmla="*/ 96076 w 89"/>
              <a:gd name="T7" fmla="*/ 1512 h 99"/>
              <a:gd name="T8" fmla="*/ 91642 w 89"/>
              <a:gd name="T9" fmla="*/ 4536 h 99"/>
              <a:gd name="T10" fmla="*/ 88685 w 89"/>
              <a:gd name="T11" fmla="*/ 9072 h 99"/>
              <a:gd name="T12" fmla="*/ 87207 w 89"/>
              <a:gd name="T13" fmla="*/ 15121 h 99"/>
              <a:gd name="T14" fmla="*/ 87207 w 89"/>
              <a:gd name="T15" fmla="*/ 74092 h 99"/>
              <a:gd name="T16" fmla="*/ 0 w 89"/>
              <a:gd name="T17" fmla="*/ 74092 h 99"/>
              <a:gd name="T18" fmla="*/ 0 w 89"/>
              <a:gd name="T19" fmla="*/ 74092 h 99"/>
              <a:gd name="T20" fmla="*/ 0 w 89"/>
              <a:gd name="T21" fmla="*/ 81652 h 99"/>
              <a:gd name="T22" fmla="*/ 2956 w 89"/>
              <a:gd name="T23" fmla="*/ 89213 h 99"/>
              <a:gd name="T24" fmla="*/ 5912 w 89"/>
              <a:gd name="T25" fmla="*/ 95261 h 99"/>
              <a:gd name="T26" fmla="*/ 10347 w 89"/>
              <a:gd name="T27" fmla="*/ 101309 h 99"/>
              <a:gd name="T28" fmla="*/ 16259 w 89"/>
              <a:gd name="T29" fmla="*/ 105846 h 99"/>
              <a:gd name="T30" fmla="*/ 22171 w 89"/>
              <a:gd name="T31" fmla="*/ 108870 h 99"/>
              <a:gd name="T32" fmla="*/ 29562 w 89"/>
              <a:gd name="T33" fmla="*/ 111894 h 99"/>
              <a:gd name="T34" fmla="*/ 36952 w 89"/>
              <a:gd name="T35" fmla="*/ 111894 h 99"/>
              <a:gd name="T36" fmla="*/ 62080 w 89"/>
              <a:gd name="T37" fmla="*/ 111894 h 99"/>
              <a:gd name="T38" fmla="*/ 57646 w 89"/>
              <a:gd name="T39" fmla="*/ 142136 h 99"/>
              <a:gd name="T40" fmla="*/ 57646 w 89"/>
              <a:gd name="T41" fmla="*/ 142136 h 99"/>
              <a:gd name="T42" fmla="*/ 60602 w 89"/>
              <a:gd name="T43" fmla="*/ 143648 h 99"/>
              <a:gd name="T44" fmla="*/ 60602 w 89"/>
              <a:gd name="T45" fmla="*/ 146672 h 99"/>
              <a:gd name="T46" fmla="*/ 60602 w 89"/>
              <a:gd name="T47" fmla="*/ 146672 h 99"/>
              <a:gd name="T48" fmla="*/ 63558 w 89"/>
              <a:gd name="T49" fmla="*/ 149696 h 99"/>
              <a:gd name="T50" fmla="*/ 65036 w 89"/>
              <a:gd name="T51" fmla="*/ 149696 h 99"/>
              <a:gd name="T52" fmla="*/ 124160 w 89"/>
              <a:gd name="T53" fmla="*/ 149696 h 99"/>
              <a:gd name="T54" fmla="*/ 124160 w 89"/>
              <a:gd name="T55" fmla="*/ 149696 h 99"/>
              <a:gd name="T56" fmla="*/ 127116 w 89"/>
              <a:gd name="T57" fmla="*/ 149696 h 99"/>
              <a:gd name="T58" fmla="*/ 130072 w 89"/>
              <a:gd name="T59" fmla="*/ 146672 h 99"/>
              <a:gd name="T60" fmla="*/ 131550 w 89"/>
              <a:gd name="T61" fmla="*/ 145160 h 99"/>
              <a:gd name="T62" fmla="*/ 131550 w 89"/>
              <a:gd name="T63" fmla="*/ 142136 h 99"/>
              <a:gd name="T64" fmla="*/ 131550 w 89"/>
              <a:gd name="T65" fmla="*/ 15121 h 99"/>
              <a:gd name="T66" fmla="*/ 131550 w 89"/>
              <a:gd name="T67" fmla="*/ 15121 h 99"/>
              <a:gd name="T68" fmla="*/ 130072 w 89"/>
              <a:gd name="T69" fmla="*/ 9072 h 99"/>
              <a:gd name="T70" fmla="*/ 127116 w 89"/>
              <a:gd name="T71" fmla="*/ 4536 h 99"/>
              <a:gd name="T72" fmla="*/ 122681 w 89"/>
              <a:gd name="T73" fmla="*/ 1512 h 99"/>
              <a:gd name="T74" fmla="*/ 116769 w 89"/>
              <a:gd name="T75" fmla="*/ 0 h 99"/>
              <a:gd name="T76" fmla="*/ 116769 w 89"/>
              <a:gd name="T77" fmla="*/ 0 h 99"/>
              <a:gd name="T78" fmla="*/ 109379 w 89"/>
              <a:gd name="T79" fmla="*/ 15121 h 99"/>
              <a:gd name="T80" fmla="*/ 109379 w 89"/>
              <a:gd name="T81" fmla="*/ 15121 h 99"/>
              <a:gd name="T82" fmla="*/ 112335 w 89"/>
              <a:gd name="T83" fmla="*/ 15121 h 99"/>
              <a:gd name="T84" fmla="*/ 116769 w 89"/>
              <a:gd name="T85" fmla="*/ 18145 h 99"/>
              <a:gd name="T86" fmla="*/ 119725 w 89"/>
              <a:gd name="T87" fmla="*/ 22681 h 99"/>
              <a:gd name="T88" fmla="*/ 119725 w 89"/>
              <a:gd name="T89" fmla="*/ 25705 h 99"/>
              <a:gd name="T90" fmla="*/ 119725 w 89"/>
              <a:gd name="T91" fmla="*/ 25705 h 99"/>
              <a:gd name="T92" fmla="*/ 119725 w 89"/>
              <a:gd name="T93" fmla="*/ 30242 h 99"/>
              <a:gd name="T94" fmla="*/ 116769 w 89"/>
              <a:gd name="T95" fmla="*/ 33266 h 99"/>
              <a:gd name="T96" fmla="*/ 112335 w 89"/>
              <a:gd name="T97" fmla="*/ 37802 h 99"/>
              <a:gd name="T98" fmla="*/ 109379 w 89"/>
              <a:gd name="T99" fmla="*/ 37802 h 99"/>
              <a:gd name="T100" fmla="*/ 109379 w 89"/>
              <a:gd name="T101" fmla="*/ 37802 h 99"/>
              <a:gd name="T102" fmla="*/ 106422 w 89"/>
              <a:gd name="T103" fmla="*/ 37802 h 99"/>
              <a:gd name="T104" fmla="*/ 101988 w 89"/>
              <a:gd name="T105" fmla="*/ 33266 h 99"/>
              <a:gd name="T106" fmla="*/ 99032 w 89"/>
              <a:gd name="T107" fmla="*/ 30242 h 99"/>
              <a:gd name="T108" fmla="*/ 99032 w 89"/>
              <a:gd name="T109" fmla="*/ 25705 h 99"/>
              <a:gd name="T110" fmla="*/ 99032 w 89"/>
              <a:gd name="T111" fmla="*/ 25705 h 99"/>
              <a:gd name="T112" fmla="*/ 99032 w 89"/>
              <a:gd name="T113" fmla="*/ 22681 h 99"/>
              <a:gd name="T114" fmla="*/ 101988 w 89"/>
              <a:gd name="T115" fmla="*/ 18145 h 99"/>
              <a:gd name="T116" fmla="*/ 106422 w 89"/>
              <a:gd name="T117" fmla="*/ 15121 h 99"/>
              <a:gd name="T118" fmla="*/ 109379 w 89"/>
              <a:gd name="T119" fmla="*/ 15121 h 99"/>
              <a:gd name="T120" fmla="*/ 109379 w 89"/>
              <a:gd name="T121" fmla="*/ 15121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0" y="49"/>
                </a:lnTo>
                <a:lnTo>
                  <a:pt x="0" y="54"/>
                </a:lnTo>
                <a:lnTo>
                  <a:pt x="2" y="59"/>
                </a:lnTo>
                <a:lnTo>
                  <a:pt x="4" y="63"/>
                </a:lnTo>
                <a:lnTo>
                  <a:pt x="7" y="67"/>
                </a:lnTo>
                <a:lnTo>
                  <a:pt x="11" y="70"/>
                </a:lnTo>
                <a:lnTo>
                  <a:pt x="15" y="72"/>
                </a:lnTo>
                <a:lnTo>
                  <a:pt x="20" y="74"/>
                </a:lnTo>
                <a:lnTo>
                  <a:pt x="25" y="74"/>
                </a:lnTo>
                <a:lnTo>
                  <a:pt x="42" y="74"/>
                </a:lnTo>
                <a:lnTo>
                  <a:pt x="39" y="94"/>
                </a:lnTo>
                <a:lnTo>
                  <a:pt x="41" y="95"/>
                </a:lnTo>
                <a:lnTo>
                  <a:pt x="41" y="97"/>
                </a:lnTo>
                <a:lnTo>
                  <a:pt x="43" y="99"/>
                </a:lnTo>
                <a:lnTo>
                  <a:pt x="44" y="99"/>
                </a:lnTo>
                <a:lnTo>
                  <a:pt x="84" y="99"/>
                </a:lnTo>
                <a:lnTo>
                  <a:pt x="86" y="99"/>
                </a:lnTo>
                <a:lnTo>
                  <a:pt x="88" y="97"/>
                </a:lnTo>
                <a:lnTo>
                  <a:pt x="89" y="96"/>
                </a:lnTo>
                <a:lnTo>
                  <a:pt x="89" y="9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10"/>
                </a:moveTo>
                <a:lnTo>
                  <a:pt x="74" y="10"/>
                </a:lnTo>
                <a:lnTo>
                  <a:pt x="76" y="10"/>
                </a:lnTo>
                <a:lnTo>
                  <a:pt x="79" y="12"/>
                </a:lnTo>
                <a:lnTo>
                  <a:pt x="81" y="15"/>
                </a:lnTo>
                <a:lnTo>
                  <a:pt x="81" y="17"/>
                </a:lnTo>
                <a:lnTo>
                  <a:pt x="81" y="20"/>
                </a:lnTo>
                <a:lnTo>
                  <a:pt x="79" y="22"/>
                </a:lnTo>
                <a:lnTo>
                  <a:pt x="76" y="25"/>
                </a:lnTo>
                <a:lnTo>
                  <a:pt x="74" y="25"/>
                </a:lnTo>
                <a:lnTo>
                  <a:pt x="72" y="25"/>
                </a:lnTo>
                <a:lnTo>
                  <a:pt x="69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9" y="12"/>
                </a:lnTo>
                <a:lnTo>
                  <a:pt x="72" y="10"/>
                </a:lnTo>
                <a:lnTo>
                  <a:pt x="7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22">
            <a:extLst>
              <a:ext uri="{FF2B5EF4-FFF2-40B4-BE49-F238E27FC236}">
                <a16:creationId xmlns:a16="http://schemas.microsoft.com/office/drawing/2014/main" id="{208D2253-50AD-4380-A1CF-14EB2450E370}"/>
              </a:ext>
            </a:extLst>
          </p:cNvPr>
          <p:cNvSpPr>
            <a:spLocks noEditPoints="1"/>
          </p:cNvSpPr>
          <p:nvPr/>
        </p:nvSpPr>
        <p:spPr bwMode="auto">
          <a:xfrm>
            <a:off x="2868085" y="5518151"/>
            <a:ext cx="224367" cy="198967"/>
          </a:xfrm>
          <a:custGeom>
            <a:avLst/>
            <a:gdLst>
              <a:gd name="T0" fmla="*/ 144743 w 109"/>
              <a:gd name="T1" fmla="*/ 52923 h 99"/>
              <a:gd name="T2" fmla="*/ 137044 w 109"/>
              <a:gd name="T3" fmla="*/ 45362 h 99"/>
              <a:gd name="T4" fmla="*/ 98548 w 109"/>
              <a:gd name="T5" fmla="*/ 4536 h 99"/>
              <a:gd name="T6" fmla="*/ 7699 w 109"/>
              <a:gd name="T7" fmla="*/ 0 h 99"/>
              <a:gd name="T8" fmla="*/ 0 w 109"/>
              <a:gd name="T9" fmla="*/ 4536 h 99"/>
              <a:gd name="T10" fmla="*/ 0 w 109"/>
              <a:gd name="T11" fmla="*/ 146672 h 99"/>
              <a:gd name="T12" fmla="*/ 38495 w 109"/>
              <a:gd name="T13" fmla="*/ 149696 h 99"/>
              <a:gd name="T14" fmla="*/ 46194 w 109"/>
              <a:gd name="T15" fmla="*/ 146672 h 99"/>
              <a:gd name="T16" fmla="*/ 47734 w 109"/>
              <a:gd name="T17" fmla="*/ 128527 h 99"/>
              <a:gd name="T18" fmla="*/ 53894 w 109"/>
              <a:gd name="T19" fmla="*/ 131551 h 99"/>
              <a:gd name="T20" fmla="*/ 55433 w 109"/>
              <a:gd name="T21" fmla="*/ 148184 h 99"/>
              <a:gd name="T22" fmla="*/ 90849 w 109"/>
              <a:gd name="T23" fmla="*/ 149696 h 99"/>
              <a:gd name="T24" fmla="*/ 98548 w 109"/>
              <a:gd name="T25" fmla="*/ 142136 h 99"/>
              <a:gd name="T26" fmla="*/ 103168 w 109"/>
              <a:gd name="T27" fmla="*/ 127015 h 99"/>
              <a:gd name="T28" fmla="*/ 106247 w 109"/>
              <a:gd name="T29" fmla="*/ 142136 h 99"/>
              <a:gd name="T30" fmla="*/ 110867 w 109"/>
              <a:gd name="T31" fmla="*/ 149696 h 99"/>
              <a:gd name="T32" fmla="*/ 163221 w 109"/>
              <a:gd name="T33" fmla="*/ 149696 h 99"/>
              <a:gd name="T34" fmla="*/ 167840 w 109"/>
              <a:gd name="T35" fmla="*/ 96773 h 99"/>
              <a:gd name="T36" fmla="*/ 163221 w 109"/>
              <a:gd name="T37" fmla="*/ 90725 h 99"/>
              <a:gd name="T38" fmla="*/ 129345 w 109"/>
              <a:gd name="T39" fmla="*/ 90725 h 99"/>
              <a:gd name="T40" fmla="*/ 120106 w 109"/>
              <a:gd name="T41" fmla="*/ 78628 h 99"/>
              <a:gd name="T42" fmla="*/ 103168 w 109"/>
              <a:gd name="T43" fmla="*/ 68044 h 99"/>
              <a:gd name="T44" fmla="*/ 83150 w 109"/>
              <a:gd name="T45" fmla="*/ 86189 h 99"/>
              <a:gd name="T46" fmla="*/ 67752 w 109"/>
              <a:gd name="T47" fmla="*/ 86189 h 99"/>
              <a:gd name="T48" fmla="*/ 49274 w 109"/>
              <a:gd name="T49" fmla="*/ 68044 h 99"/>
              <a:gd name="T50" fmla="*/ 32336 w 109"/>
              <a:gd name="T51" fmla="*/ 78628 h 99"/>
              <a:gd name="T52" fmla="*/ 15398 w 109"/>
              <a:gd name="T53" fmla="*/ 60483 h 99"/>
              <a:gd name="T54" fmla="*/ 43115 w 109"/>
              <a:gd name="T55" fmla="*/ 58971 h 99"/>
              <a:gd name="T56" fmla="*/ 46194 w 109"/>
              <a:gd name="T57" fmla="*/ 40826 h 99"/>
              <a:gd name="T58" fmla="*/ 50814 w 109"/>
              <a:gd name="T59" fmla="*/ 39314 h 99"/>
              <a:gd name="T60" fmla="*/ 53894 w 109"/>
              <a:gd name="T61" fmla="*/ 55947 h 99"/>
              <a:gd name="T62" fmla="*/ 129345 w 109"/>
              <a:gd name="T63" fmla="*/ 60483 h 99"/>
              <a:gd name="T64" fmla="*/ 67752 w 109"/>
              <a:gd name="T65" fmla="*/ 45362 h 99"/>
              <a:gd name="T66" fmla="*/ 63132 w 109"/>
              <a:gd name="T67" fmla="*/ 28730 h 99"/>
              <a:gd name="T68" fmla="*/ 41575 w 109"/>
              <a:gd name="T69" fmla="*/ 24193 h 99"/>
              <a:gd name="T70" fmla="*/ 30796 w 109"/>
              <a:gd name="T71" fmla="*/ 45362 h 99"/>
              <a:gd name="T72" fmla="*/ 121646 w 109"/>
              <a:gd name="T73" fmla="*/ 134575 h 99"/>
              <a:gd name="T74" fmla="*/ 115486 w 109"/>
              <a:gd name="T75" fmla="*/ 117942 h 99"/>
              <a:gd name="T76" fmla="*/ 95469 w 109"/>
              <a:gd name="T77" fmla="*/ 114918 h 99"/>
              <a:gd name="T78" fmla="*/ 83150 w 109"/>
              <a:gd name="T79" fmla="*/ 134575 h 99"/>
              <a:gd name="T80" fmla="*/ 66212 w 109"/>
              <a:gd name="T81" fmla="*/ 123991 h 99"/>
              <a:gd name="T82" fmla="*/ 49274 w 109"/>
              <a:gd name="T83" fmla="*/ 111894 h 99"/>
              <a:gd name="T84" fmla="*/ 30796 w 109"/>
              <a:gd name="T85" fmla="*/ 131551 h 99"/>
              <a:gd name="T86" fmla="*/ 38495 w 109"/>
              <a:gd name="T87" fmla="*/ 104334 h 99"/>
              <a:gd name="T88" fmla="*/ 46194 w 109"/>
              <a:gd name="T89" fmla="*/ 101309 h 99"/>
              <a:gd name="T90" fmla="*/ 47734 w 109"/>
              <a:gd name="T91" fmla="*/ 84677 h 99"/>
              <a:gd name="T92" fmla="*/ 53894 w 109"/>
              <a:gd name="T93" fmla="*/ 86189 h 99"/>
              <a:gd name="T94" fmla="*/ 55433 w 109"/>
              <a:gd name="T95" fmla="*/ 102821 h 99"/>
              <a:gd name="T96" fmla="*/ 90849 w 109"/>
              <a:gd name="T97" fmla="*/ 104334 h 99"/>
              <a:gd name="T98" fmla="*/ 98548 w 109"/>
              <a:gd name="T99" fmla="*/ 96773 h 99"/>
              <a:gd name="T100" fmla="*/ 103168 w 109"/>
              <a:gd name="T101" fmla="*/ 83164 h 99"/>
              <a:gd name="T102" fmla="*/ 106247 w 109"/>
              <a:gd name="T103" fmla="*/ 96773 h 99"/>
              <a:gd name="T104" fmla="*/ 110867 w 109"/>
              <a:gd name="T105" fmla="*/ 104334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9" h="99">
                <a:moveTo>
                  <a:pt x="104" y="60"/>
                </a:moveTo>
                <a:lnTo>
                  <a:pt x="94" y="60"/>
                </a:lnTo>
                <a:lnTo>
                  <a:pt x="94" y="35"/>
                </a:lnTo>
                <a:lnTo>
                  <a:pt x="94" y="32"/>
                </a:lnTo>
                <a:lnTo>
                  <a:pt x="93" y="31"/>
                </a:lnTo>
                <a:lnTo>
                  <a:pt x="91" y="30"/>
                </a:lnTo>
                <a:lnTo>
                  <a:pt x="89" y="30"/>
                </a:lnTo>
                <a:lnTo>
                  <a:pt x="64" y="30"/>
                </a:lnTo>
                <a:lnTo>
                  <a:pt x="64" y="5"/>
                </a:lnTo>
                <a:lnTo>
                  <a:pt x="64" y="3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7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25" y="99"/>
                </a:lnTo>
                <a:lnTo>
                  <a:pt x="27" y="99"/>
                </a:lnTo>
                <a:lnTo>
                  <a:pt x="28" y="98"/>
                </a:lnTo>
                <a:lnTo>
                  <a:pt x="30" y="97"/>
                </a:lnTo>
                <a:lnTo>
                  <a:pt x="30" y="94"/>
                </a:lnTo>
                <a:lnTo>
                  <a:pt x="30" y="87"/>
                </a:lnTo>
                <a:lnTo>
                  <a:pt x="31" y="85"/>
                </a:lnTo>
                <a:lnTo>
                  <a:pt x="32" y="84"/>
                </a:lnTo>
                <a:lnTo>
                  <a:pt x="33" y="85"/>
                </a:lnTo>
                <a:lnTo>
                  <a:pt x="35" y="87"/>
                </a:lnTo>
                <a:lnTo>
                  <a:pt x="35" y="94"/>
                </a:lnTo>
                <a:lnTo>
                  <a:pt x="35" y="97"/>
                </a:lnTo>
                <a:lnTo>
                  <a:pt x="36" y="98"/>
                </a:lnTo>
                <a:lnTo>
                  <a:pt x="37" y="99"/>
                </a:lnTo>
                <a:lnTo>
                  <a:pt x="40" y="99"/>
                </a:lnTo>
                <a:lnTo>
                  <a:pt x="59" y="99"/>
                </a:lnTo>
                <a:lnTo>
                  <a:pt x="62" y="99"/>
                </a:lnTo>
                <a:lnTo>
                  <a:pt x="63" y="98"/>
                </a:lnTo>
                <a:lnTo>
                  <a:pt x="64" y="97"/>
                </a:lnTo>
                <a:lnTo>
                  <a:pt x="64" y="94"/>
                </a:lnTo>
                <a:lnTo>
                  <a:pt x="64" y="87"/>
                </a:lnTo>
                <a:lnTo>
                  <a:pt x="65" y="85"/>
                </a:lnTo>
                <a:lnTo>
                  <a:pt x="67" y="84"/>
                </a:lnTo>
                <a:lnTo>
                  <a:pt x="68" y="85"/>
                </a:lnTo>
                <a:lnTo>
                  <a:pt x="69" y="87"/>
                </a:lnTo>
                <a:lnTo>
                  <a:pt x="69" y="94"/>
                </a:lnTo>
                <a:lnTo>
                  <a:pt x="69" y="97"/>
                </a:lnTo>
                <a:lnTo>
                  <a:pt x="70" y="98"/>
                </a:lnTo>
                <a:lnTo>
                  <a:pt x="72" y="99"/>
                </a:lnTo>
                <a:lnTo>
                  <a:pt x="74" y="99"/>
                </a:lnTo>
                <a:lnTo>
                  <a:pt x="104" y="99"/>
                </a:lnTo>
                <a:lnTo>
                  <a:pt x="106" y="99"/>
                </a:lnTo>
                <a:lnTo>
                  <a:pt x="107" y="98"/>
                </a:lnTo>
                <a:lnTo>
                  <a:pt x="109" y="97"/>
                </a:lnTo>
                <a:lnTo>
                  <a:pt x="109" y="94"/>
                </a:lnTo>
                <a:lnTo>
                  <a:pt x="109" y="64"/>
                </a:lnTo>
                <a:lnTo>
                  <a:pt x="109" y="62"/>
                </a:lnTo>
                <a:lnTo>
                  <a:pt x="107" y="61"/>
                </a:lnTo>
                <a:lnTo>
                  <a:pt x="106" y="60"/>
                </a:lnTo>
                <a:lnTo>
                  <a:pt x="104" y="60"/>
                </a:lnTo>
                <a:close/>
                <a:moveTo>
                  <a:pt x="84" y="40"/>
                </a:moveTo>
                <a:lnTo>
                  <a:pt x="84" y="60"/>
                </a:lnTo>
                <a:lnTo>
                  <a:pt x="79" y="60"/>
                </a:lnTo>
                <a:lnTo>
                  <a:pt x="79" y="57"/>
                </a:lnTo>
                <a:lnTo>
                  <a:pt x="78" y="52"/>
                </a:lnTo>
                <a:lnTo>
                  <a:pt x="75" y="48"/>
                </a:lnTo>
                <a:lnTo>
                  <a:pt x="72" y="46"/>
                </a:lnTo>
                <a:lnTo>
                  <a:pt x="67" y="45"/>
                </a:lnTo>
                <a:lnTo>
                  <a:pt x="62" y="46"/>
                </a:lnTo>
                <a:lnTo>
                  <a:pt x="58" y="48"/>
                </a:lnTo>
                <a:lnTo>
                  <a:pt x="56" y="52"/>
                </a:lnTo>
                <a:lnTo>
                  <a:pt x="54" y="57"/>
                </a:lnTo>
                <a:lnTo>
                  <a:pt x="54" y="60"/>
                </a:lnTo>
                <a:lnTo>
                  <a:pt x="44" y="60"/>
                </a:lnTo>
                <a:lnTo>
                  <a:pt x="44" y="57"/>
                </a:lnTo>
                <a:lnTo>
                  <a:pt x="43" y="52"/>
                </a:lnTo>
                <a:lnTo>
                  <a:pt x="41" y="48"/>
                </a:lnTo>
                <a:lnTo>
                  <a:pt x="37" y="46"/>
                </a:lnTo>
                <a:lnTo>
                  <a:pt x="32" y="45"/>
                </a:lnTo>
                <a:lnTo>
                  <a:pt x="27" y="46"/>
                </a:lnTo>
                <a:lnTo>
                  <a:pt x="24" y="48"/>
                </a:lnTo>
                <a:lnTo>
                  <a:pt x="21" y="52"/>
                </a:lnTo>
                <a:lnTo>
                  <a:pt x="20" y="57"/>
                </a:lnTo>
                <a:lnTo>
                  <a:pt x="20" y="60"/>
                </a:lnTo>
                <a:lnTo>
                  <a:pt x="10" y="60"/>
                </a:lnTo>
                <a:lnTo>
                  <a:pt x="10" y="40"/>
                </a:lnTo>
                <a:lnTo>
                  <a:pt x="25" y="40"/>
                </a:lnTo>
                <a:lnTo>
                  <a:pt x="27" y="40"/>
                </a:lnTo>
                <a:lnTo>
                  <a:pt x="28" y="39"/>
                </a:lnTo>
                <a:lnTo>
                  <a:pt x="30" y="37"/>
                </a:lnTo>
                <a:lnTo>
                  <a:pt x="30" y="35"/>
                </a:lnTo>
                <a:lnTo>
                  <a:pt x="30" y="27"/>
                </a:lnTo>
                <a:lnTo>
                  <a:pt x="31" y="26"/>
                </a:lnTo>
                <a:lnTo>
                  <a:pt x="32" y="25"/>
                </a:lnTo>
                <a:lnTo>
                  <a:pt x="33" y="26"/>
                </a:lnTo>
                <a:lnTo>
                  <a:pt x="35" y="27"/>
                </a:lnTo>
                <a:lnTo>
                  <a:pt x="35" y="35"/>
                </a:lnTo>
                <a:lnTo>
                  <a:pt x="35" y="37"/>
                </a:lnTo>
                <a:lnTo>
                  <a:pt x="36" y="39"/>
                </a:lnTo>
                <a:lnTo>
                  <a:pt x="37" y="40"/>
                </a:lnTo>
                <a:lnTo>
                  <a:pt x="40" y="40"/>
                </a:lnTo>
                <a:lnTo>
                  <a:pt x="84" y="40"/>
                </a:lnTo>
                <a:close/>
                <a:moveTo>
                  <a:pt x="10" y="10"/>
                </a:moveTo>
                <a:lnTo>
                  <a:pt x="54" y="10"/>
                </a:lnTo>
                <a:lnTo>
                  <a:pt x="54" y="30"/>
                </a:lnTo>
                <a:lnTo>
                  <a:pt x="44" y="30"/>
                </a:lnTo>
                <a:lnTo>
                  <a:pt x="44" y="27"/>
                </a:lnTo>
                <a:lnTo>
                  <a:pt x="43" y="23"/>
                </a:lnTo>
                <a:lnTo>
                  <a:pt x="41" y="19"/>
                </a:lnTo>
                <a:lnTo>
                  <a:pt x="37" y="16"/>
                </a:lnTo>
                <a:lnTo>
                  <a:pt x="32" y="15"/>
                </a:lnTo>
                <a:lnTo>
                  <a:pt x="27" y="16"/>
                </a:lnTo>
                <a:lnTo>
                  <a:pt x="24" y="19"/>
                </a:lnTo>
                <a:lnTo>
                  <a:pt x="21" y="23"/>
                </a:lnTo>
                <a:lnTo>
                  <a:pt x="20" y="27"/>
                </a:lnTo>
                <a:lnTo>
                  <a:pt x="20" y="30"/>
                </a:lnTo>
                <a:lnTo>
                  <a:pt x="10" y="30"/>
                </a:lnTo>
                <a:lnTo>
                  <a:pt x="10" y="10"/>
                </a:lnTo>
                <a:close/>
                <a:moveTo>
                  <a:pt x="99" y="89"/>
                </a:moveTo>
                <a:lnTo>
                  <a:pt x="79" y="89"/>
                </a:lnTo>
                <a:lnTo>
                  <a:pt x="79" y="87"/>
                </a:lnTo>
                <a:lnTo>
                  <a:pt x="78" y="82"/>
                </a:lnTo>
                <a:lnTo>
                  <a:pt x="75" y="78"/>
                </a:lnTo>
                <a:lnTo>
                  <a:pt x="72" y="76"/>
                </a:lnTo>
                <a:lnTo>
                  <a:pt x="67" y="74"/>
                </a:lnTo>
                <a:lnTo>
                  <a:pt x="62" y="76"/>
                </a:lnTo>
                <a:lnTo>
                  <a:pt x="58" y="78"/>
                </a:lnTo>
                <a:lnTo>
                  <a:pt x="56" y="82"/>
                </a:lnTo>
                <a:lnTo>
                  <a:pt x="54" y="87"/>
                </a:lnTo>
                <a:lnTo>
                  <a:pt x="54" y="89"/>
                </a:lnTo>
                <a:lnTo>
                  <a:pt x="44" y="89"/>
                </a:lnTo>
                <a:lnTo>
                  <a:pt x="44" y="87"/>
                </a:lnTo>
                <a:lnTo>
                  <a:pt x="43" y="82"/>
                </a:lnTo>
                <a:lnTo>
                  <a:pt x="41" y="78"/>
                </a:lnTo>
                <a:lnTo>
                  <a:pt x="37" y="76"/>
                </a:lnTo>
                <a:lnTo>
                  <a:pt x="32" y="74"/>
                </a:lnTo>
                <a:lnTo>
                  <a:pt x="27" y="76"/>
                </a:lnTo>
                <a:lnTo>
                  <a:pt x="24" y="78"/>
                </a:lnTo>
                <a:lnTo>
                  <a:pt x="21" y="82"/>
                </a:lnTo>
                <a:lnTo>
                  <a:pt x="20" y="87"/>
                </a:lnTo>
                <a:lnTo>
                  <a:pt x="20" y="89"/>
                </a:lnTo>
                <a:lnTo>
                  <a:pt x="10" y="89"/>
                </a:lnTo>
                <a:lnTo>
                  <a:pt x="10" y="69"/>
                </a:lnTo>
                <a:lnTo>
                  <a:pt x="25" y="69"/>
                </a:lnTo>
                <a:lnTo>
                  <a:pt x="27" y="69"/>
                </a:lnTo>
                <a:lnTo>
                  <a:pt x="28" y="68"/>
                </a:lnTo>
                <a:lnTo>
                  <a:pt x="30" y="67"/>
                </a:lnTo>
                <a:lnTo>
                  <a:pt x="30" y="64"/>
                </a:lnTo>
                <a:lnTo>
                  <a:pt x="30" y="57"/>
                </a:lnTo>
                <a:lnTo>
                  <a:pt x="31" y="56"/>
                </a:lnTo>
                <a:lnTo>
                  <a:pt x="32" y="55"/>
                </a:lnTo>
                <a:lnTo>
                  <a:pt x="33" y="56"/>
                </a:lnTo>
                <a:lnTo>
                  <a:pt x="35" y="57"/>
                </a:lnTo>
                <a:lnTo>
                  <a:pt x="35" y="64"/>
                </a:lnTo>
                <a:lnTo>
                  <a:pt x="35" y="67"/>
                </a:lnTo>
                <a:lnTo>
                  <a:pt x="36" y="68"/>
                </a:lnTo>
                <a:lnTo>
                  <a:pt x="37" y="69"/>
                </a:lnTo>
                <a:lnTo>
                  <a:pt x="40" y="69"/>
                </a:lnTo>
                <a:lnTo>
                  <a:pt x="59" y="69"/>
                </a:lnTo>
                <a:lnTo>
                  <a:pt x="62" y="69"/>
                </a:lnTo>
                <a:lnTo>
                  <a:pt x="63" y="68"/>
                </a:lnTo>
                <a:lnTo>
                  <a:pt x="64" y="67"/>
                </a:lnTo>
                <a:lnTo>
                  <a:pt x="64" y="64"/>
                </a:lnTo>
                <a:lnTo>
                  <a:pt x="64" y="57"/>
                </a:lnTo>
                <a:lnTo>
                  <a:pt x="65" y="56"/>
                </a:lnTo>
                <a:lnTo>
                  <a:pt x="67" y="55"/>
                </a:lnTo>
                <a:lnTo>
                  <a:pt x="68" y="56"/>
                </a:lnTo>
                <a:lnTo>
                  <a:pt x="69" y="57"/>
                </a:lnTo>
                <a:lnTo>
                  <a:pt x="69" y="64"/>
                </a:lnTo>
                <a:lnTo>
                  <a:pt x="69" y="67"/>
                </a:lnTo>
                <a:lnTo>
                  <a:pt x="70" y="68"/>
                </a:lnTo>
                <a:lnTo>
                  <a:pt x="72" y="69"/>
                </a:lnTo>
                <a:lnTo>
                  <a:pt x="74" y="69"/>
                </a:lnTo>
                <a:lnTo>
                  <a:pt x="99" y="69"/>
                </a:lnTo>
                <a:lnTo>
                  <a:pt x="9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23">
            <a:extLst>
              <a:ext uri="{FF2B5EF4-FFF2-40B4-BE49-F238E27FC236}">
                <a16:creationId xmlns:a16="http://schemas.microsoft.com/office/drawing/2014/main" id="{FFFFF3D4-429C-4269-A792-FC85F9C95C9C}"/>
              </a:ext>
            </a:extLst>
          </p:cNvPr>
          <p:cNvSpPr>
            <a:spLocks noEditPoints="1"/>
          </p:cNvSpPr>
          <p:nvPr/>
        </p:nvSpPr>
        <p:spPr bwMode="auto">
          <a:xfrm>
            <a:off x="5367867" y="5983817"/>
            <a:ext cx="88900" cy="127000"/>
          </a:xfrm>
          <a:custGeom>
            <a:avLst/>
            <a:gdLst>
              <a:gd name="T0" fmla="*/ 34778 w 45"/>
              <a:gd name="T1" fmla="*/ 95261 h 63"/>
              <a:gd name="T2" fmla="*/ 34778 w 45"/>
              <a:gd name="T3" fmla="*/ 95261 h 63"/>
              <a:gd name="T4" fmla="*/ 40826 w 45"/>
              <a:gd name="T5" fmla="*/ 95261 h 63"/>
              <a:gd name="T6" fmla="*/ 46875 w 45"/>
              <a:gd name="T7" fmla="*/ 93749 h 63"/>
              <a:gd name="T8" fmla="*/ 52923 w 45"/>
              <a:gd name="T9" fmla="*/ 89213 h 63"/>
              <a:gd name="T10" fmla="*/ 58971 w 45"/>
              <a:gd name="T11" fmla="*/ 86189 h 63"/>
              <a:gd name="T12" fmla="*/ 61996 w 45"/>
              <a:gd name="T13" fmla="*/ 80140 h 63"/>
              <a:gd name="T14" fmla="*/ 65020 w 45"/>
              <a:gd name="T15" fmla="*/ 74092 h 63"/>
              <a:gd name="T16" fmla="*/ 68044 w 45"/>
              <a:gd name="T17" fmla="*/ 68044 h 63"/>
              <a:gd name="T18" fmla="*/ 68044 w 45"/>
              <a:gd name="T19" fmla="*/ 61995 h 63"/>
              <a:gd name="T20" fmla="*/ 68044 w 45"/>
              <a:gd name="T21" fmla="*/ 61995 h 63"/>
              <a:gd name="T22" fmla="*/ 65020 w 45"/>
              <a:gd name="T23" fmla="*/ 54435 h 63"/>
              <a:gd name="T24" fmla="*/ 63508 w 45"/>
              <a:gd name="T25" fmla="*/ 46874 h 63"/>
              <a:gd name="T26" fmla="*/ 54435 w 45"/>
              <a:gd name="T27" fmla="*/ 30242 h 63"/>
              <a:gd name="T28" fmla="*/ 43851 w 45"/>
              <a:gd name="T29" fmla="*/ 13609 h 63"/>
              <a:gd name="T30" fmla="*/ 34778 w 45"/>
              <a:gd name="T31" fmla="*/ 0 h 63"/>
              <a:gd name="T32" fmla="*/ 34778 w 45"/>
              <a:gd name="T33" fmla="*/ 0 h 63"/>
              <a:gd name="T34" fmla="*/ 15121 w 45"/>
              <a:gd name="T35" fmla="*/ 27217 h 63"/>
              <a:gd name="T36" fmla="*/ 4536 w 45"/>
              <a:gd name="T37" fmla="*/ 46874 h 63"/>
              <a:gd name="T38" fmla="*/ 3024 w 45"/>
              <a:gd name="T39" fmla="*/ 54435 h 63"/>
              <a:gd name="T40" fmla="*/ 0 w 45"/>
              <a:gd name="T41" fmla="*/ 61995 h 63"/>
              <a:gd name="T42" fmla="*/ 0 w 45"/>
              <a:gd name="T43" fmla="*/ 61995 h 63"/>
              <a:gd name="T44" fmla="*/ 0 w 45"/>
              <a:gd name="T45" fmla="*/ 68044 h 63"/>
              <a:gd name="T46" fmla="*/ 3024 w 45"/>
              <a:gd name="T47" fmla="*/ 74092 h 63"/>
              <a:gd name="T48" fmla="*/ 6048 w 45"/>
              <a:gd name="T49" fmla="*/ 80140 h 63"/>
              <a:gd name="T50" fmla="*/ 9073 w 45"/>
              <a:gd name="T51" fmla="*/ 86189 h 63"/>
              <a:gd name="T52" fmla="*/ 15121 w 45"/>
              <a:gd name="T53" fmla="*/ 89213 h 63"/>
              <a:gd name="T54" fmla="*/ 21169 w 45"/>
              <a:gd name="T55" fmla="*/ 93749 h 63"/>
              <a:gd name="T56" fmla="*/ 27218 w 45"/>
              <a:gd name="T57" fmla="*/ 95261 h 63"/>
              <a:gd name="T58" fmla="*/ 34778 w 45"/>
              <a:gd name="T59" fmla="*/ 95261 h 63"/>
              <a:gd name="T60" fmla="*/ 34778 w 45"/>
              <a:gd name="T61" fmla="*/ 95261 h 63"/>
              <a:gd name="T62" fmla="*/ 34778 w 45"/>
              <a:gd name="T63" fmla="*/ 25705 h 63"/>
              <a:gd name="T64" fmla="*/ 34778 w 45"/>
              <a:gd name="T65" fmla="*/ 25705 h 63"/>
              <a:gd name="T66" fmla="*/ 46875 w 45"/>
              <a:gd name="T67" fmla="*/ 46874 h 63"/>
              <a:gd name="T68" fmla="*/ 51411 w 45"/>
              <a:gd name="T69" fmla="*/ 55947 h 63"/>
              <a:gd name="T70" fmla="*/ 52923 w 45"/>
              <a:gd name="T71" fmla="*/ 61995 h 63"/>
              <a:gd name="T72" fmla="*/ 52923 w 45"/>
              <a:gd name="T73" fmla="*/ 61995 h 63"/>
              <a:gd name="T74" fmla="*/ 51411 w 45"/>
              <a:gd name="T75" fmla="*/ 68044 h 63"/>
              <a:gd name="T76" fmla="*/ 46875 w 45"/>
              <a:gd name="T77" fmla="*/ 74092 h 63"/>
              <a:gd name="T78" fmla="*/ 40826 w 45"/>
              <a:gd name="T79" fmla="*/ 78628 h 63"/>
              <a:gd name="T80" fmla="*/ 34778 w 45"/>
              <a:gd name="T81" fmla="*/ 80140 h 63"/>
              <a:gd name="T82" fmla="*/ 34778 w 45"/>
              <a:gd name="T83" fmla="*/ 80140 h 63"/>
              <a:gd name="T84" fmla="*/ 27218 w 45"/>
              <a:gd name="T85" fmla="*/ 78628 h 63"/>
              <a:gd name="T86" fmla="*/ 21169 w 45"/>
              <a:gd name="T87" fmla="*/ 74092 h 63"/>
              <a:gd name="T88" fmla="*/ 16633 w 45"/>
              <a:gd name="T89" fmla="*/ 68044 h 63"/>
              <a:gd name="T90" fmla="*/ 15121 w 45"/>
              <a:gd name="T91" fmla="*/ 61995 h 63"/>
              <a:gd name="T92" fmla="*/ 15121 w 45"/>
              <a:gd name="T93" fmla="*/ 61995 h 63"/>
              <a:gd name="T94" fmla="*/ 16633 w 45"/>
              <a:gd name="T95" fmla="*/ 55947 h 63"/>
              <a:gd name="T96" fmla="*/ 21169 w 45"/>
              <a:gd name="T97" fmla="*/ 46874 h 63"/>
              <a:gd name="T98" fmla="*/ 34778 w 45"/>
              <a:gd name="T99" fmla="*/ 25705 h 63"/>
              <a:gd name="T100" fmla="*/ 34778 w 45"/>
              <a:gd name="T101" fmla="*/ 25705 h 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5" h="63">
                <a:moveTo>
                  <a:pt x="23" y="63"/>
                </a:moveTo>
                <a:lnTo>
                  <a:pt x="23" y="63"/>
                </a:lnTo>
                <a:lnTo>
                  <a:pt x="27" y="63"/>
                </a:lnTo>
                <a:lnTo>
                  <a:pt x="31" y="62"/>
                </a:lnTo>
                <a:lnTo>
                  <a:pt x="35" y="59"/>
                </a:lnTo>
                <a:lnTo>
                  <a:pt x="39" y="57"/>
                </a:lnTo>
                <a:lnTo>
                  <a:pt x="41" y="53"/>
                </a:lnTo>
                <a:lnTo>
                  <a:pt x="43" y="49"/>
                </a:lnTo>
                <a:lnTo>
                  <a:pt x="45" y="45"/>
                </a:lnTo>
                <a:lnTo>
                  <a:pt x="45" y="41"/>
                </a:lnTo>
                <a:lnTo>
                  <a:pt x="43" y="36"/>
                </a:lnTo>
                <a:lnTo>
                  <a:pt x="42" y="31"/>
                </a:lnTo>
                <a:lnTo>
                  <a:pt x="36" y="20"/>
                </a:lnTo>
                <a:lnTo>
                  <a:pt x="29" y="9"/>
                </a:lnTo>
                <a:lnTo>
                  <a:pt x="23" y="0"/>
                </a:lnTo>
                <a:lnTo>
                  <a:pt x="10" y="18"/>
                </a:lnTo>
                <a:lnTo>
                  <a:pt x="3" y="31"/>
                </a:lnTo>
                <a:lnTo>
                  <a:pt x="2" y="36"/>
                </a:lnTo>
                <a:lnTo>
                  <a:pt x="0" y="41"/>
                </a:lnTo>
                <a:lnTo>
                  <a:pt x="0" y="45"/>
                </a:lnTo>
                <a:lnTo>
                  <a:pt x="2" y="49"/>
                </a:lnTo>
                <a:lnTo>
                  <a:pt x="4" y="53"/>
                </a:lnTo>
                <a:lnTo>
                  <a:pt x="6" y="57"/>
                </a:lnTo>
                <a:lnTo>
                  <a:pt x="10" y="59"/>
                </a:lnTo>
                <a:lnTo>
                  <a:pt x="14" y="62"/>
                </a:lnTo>
                <a:lnTo>
                  <a:pt x="18" y="63"/>
                </a:lnTo>
                <a:lnTo>
                  <a:pt x="23" y="63"/>
                </a:lnTo>
                <a:close/>
                <a:moveTo>
                  <a:pt x="23" y="17"/>
                </a:moveTo>
                <a:lnTo>
                  <a:pt x="23" y="17"/>
                </a:lnTo>
                <a:lnTo>
                  <a:pt x="31" y="31"/>
                </a:lnTo>
                <a:lnTo>
                  <a:pt x="34" y="37"/>
                </a:lnTo>
                <a:lnTo>
                  <a:pt x="35" y="41"/>
                </a:lnTo>
                <a:lnTo>
                  <a:pt x="34" y="45"/>
                </a:lnTo>
                <a:lnTo>
                  <a:pt x="31" y="49"/>
                </a:lnTo>
                <a:lnTo>
                  <a:pt x="27" y="52"/>
                </a:lnTo>
                <a:lnTo>
                  <a:pt x="23" y="53"/>
                </a:lnTo>
                <a:lnTo>
                  <a:pt x="18" y="52"/>
                </a:lnTo>
                <a:lnTo>
                  <a:pt x="14" y="49"/>
                </a:lnTo>
                <a:lnTo>
                  <a:pt x="11" y="45"/>
                </a:lnTo>
                <a:lnTo>
                  <a:pt x="10" y="41"/>
                </a:lnTo>
                <a:lnTo>
                  <a:pt x="11" y="37"/>
                </a:lnTo>
                <a:lnTo>
                  <a:pt x="14" y="31"/>
                </a:lnTo>
                <a:lnTo>
                  <a:pt x="23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24">
            <a:extLst>
              <a:ext uri="{FF2B5EF4-FFF2-40B4-BE49-F238E27FC236}">
                <a16:creationId xmlns:a16="http://schemas.microsoft.com/office/drawing/2014/main" id="{9C2BB02B-88F7-46E3-8C4A-E0162DD3E30F}"/>
              </a:ext>
            </a:extLst>
          </p:cNvPr>
          <p:cNvSpPr>
            <a:spLocks noEditPoints="1"/>
          </p:cNvSpPr>
          <p:nvPr/>
        </p:nvSpPr>
        <p:spPr bwMode="auto">
          <a:xfrm>
            <a:off x="5245100" y="6104467"/>
            <a:ext cx="211667" cy="107951"/>
          </a:xfrm>
          <a:custGeom>
            <a:avLst/>
            <a:gdLst>
              <a:gd name="T0" fmla="*/ 151135 w 104"/>
              <a:gd name="T1" fmla="*/ 29692 h 55"/>
              <a:gd name="T2" fmla="*/ 94650 w 104"/>
              <a:gd name="T3" fmla="*/ 29692 h 55"/>
              <a:gd name="T4" fmla="*/ 96177 w 104"/>
              <a:gd name="T5" fmla="*/ 28207 h 55"/>
              <a:gd name="T6" fmla="*/ 96177 w 104"/>
              <a:gd name="T7" fmla="*/ 28207 h 55"/>
              <a:gd name="T8" fmla="*/ 97703 w 104"/>
              <a:gd name="T9" fmla="*/ 23753 h 55"/>
              <a:gd name="T10" fmla="*/ 97703 w 104"/>
              <a:gd name="T11" fmla="*/ 19300 h 55"/>
              <a:gd name="T12" fmla="*/ 90070 w 104"/>
              <a:gd name="T13" fmla="*/ 4454 h 55"/>
              <a:gd name="T14" fmla="*/ 90070 w 104"/>
              <a:gd name="T15" fmla="*/ 4454 h 55"/>
              <a:gd name="T16" fmla="*/ 87017 w 104"/>
              <a:gd name="T17" fmla="*/ 0 h 55"/>
              <a:gd name="T18" fmla="*/ 80911 w 104"/>
              <a:gd name="T19" fmla="*/ 0 h 55"/>
              <a:gd name="T20" fmla="*/ 45798 w 104"/>
              <a:gd name="T21" fmla="*/ 13361 h 55"/>
              <a:gd name="T22" fmla="*/ 45798 w 104"/>
              <a:gd name="T23" fmla="*/ 13361 h 55"/>
              <a:gd name="T24" fmla="*/ 41219 w 104"/>
              <a:gd name="T25" fmla="*/ 8907 h 55"/>
              <a:gd name="T26" fmla="*/ 38165 w 104"/>
              <a:gd name="T27" fmla="*/ 7423 h 55"/>
              <a:gd name="T28" fmla="*/ 7633 w 104"/>
              <a:gd name="T29" fmla="*/ 7423 h 55"/>
              <a:gd name="T30" fmla="*/ 7633 w 104"/>
              <a:gd name="T31" fmla="*/ 7423 h 55"/>
              <a:gd name="T32" fmla="*/ 4580 w 104"/>
              <a:gd name="T33" fmla="*/ 7423 h 55"/>
              <a:gd name="T34" fmla="*/ 1527 w 104"/>
              <a:gd name="T35" fmla="*/ 8907 h 55"/>
              <a:gd name="T36" fmla="*/ 0 w 104"/>
              <a:gd name="T37" fmla="*/ 11877 h 55"/>
              <a:gd name="T38" fmla="*/ 0 w 104"/>
              <a:gd name="T39" fmla="*/ 14846 h 55"/>
              <a:gd name="T40" fmla="*/ 0 w 104"/>
              <a:gd name="T41" fmla="*/ 74229 h 55"/>
              <a:gd name="T42" fmla="*/ 0 w 104"/>
              <a:gd name="T43" fmla="*/ 74229 h 55"/>
              <a:gd name="T44" fmla="*/ 0 w 104"/>
              <a:gd name="T45" fmla="*/ 77198 h 55"/>
              <a:gd name="T46" fmla="*/ 1527 w 104"/>
              <a:gd name="T47" fmla="*/ 78683 h 55"/>
              <a:gd name="T48" fmla="*/ 4580 w 104"/>
              <a:gd name="T49" fmla="*/ 81652 h 55"/>
              <a:gd name="T50" fmla="*/ 7633 w 104"/>
              <a:gd name="T51" fmla="*/ 81652 h 55"/>
              <a:gd name="T52" fmla="*/ 38165 w 104"/>
              <a:gd name="T53" fmla="*/ 81652 h 55"/>
              <a:gd name="T54" fmla="*/ 38165 w 104"/>
              <a:gd name="T55" fmla="*/ 81652 h 55"/>
              <a:gd name="T56" fmla="*/ 41219 w 104"/>
              <a:gd name="T57" fmla="*/ 81652 h 55"/>
              <a:gd name="T58" fmla="*/ 42745 w 104"/>
              <a:gd name="T59" fmla="*/ 78683 h 55"/>
              <a:gd name="T60" fmla="*/ 45798 w 104"/>
              <a:gd name="T61" fmla="*/ 77198 h 55"/>
              <a:gd name="T62" fmla="*/ 45798 w 104"/>
              <a:gd name="T63" fmla="*/ 74229 h 55"/>
              <a:gd name="T64" fmla="*/ 128236 w 104"/>
              <a:gd name="T65" fmla="*/ 74229 h 55"/>
              <a:gd name="T66" fmla="*/ 128236 w 104"/>
              <a:gd name="T67" fmla="*/ 74229 h 55"/>
              <a:gd name="T68" fmla="*/ 131289 w 104"/>
              <a:gd name="T69" fmla="*/ 74229 h 55"/>
              <a:gd name="T70" fmla="*/ 134342 w 104"/>
              <a:gd name="T71" fmla="*/ 69775 h 55"/>
              <a:gd name="T72" fmla="*/ 155715 w 104"/>
              <a:gd name="T73" fmla="*/ 40084 h 55"/>
              <a:gd name="T74" fmla="*/ 155715 w 104"/>
              <a:gd name="T75" fmla="*/ 40084 h 55"/>
              <a:gd name="T76" fmla="*/ 158768 w 104"/>
              <a:gd name="T77" fmla="*/ 37115 h 55"/>
              <a:gd name="T78" fmla="*/ 158768 w 104"/>
              <a:gd name="T79" fmla="*/ 32661 h 55"/>
              <a:gd name="T80" fmla="*/ 158768 w 104"/>
              <a:gd name="T81" fmla="*/ 32661 h 55"/>
              <a:gd name="T82" fmla="*/ 154188 w 104"/>
              <a:gd name="T83" fmla="*/ 31176 h 55"/>
              <a:gd name="T84" fmla="*/ 151135 w 104"/>
              <a:gd name="T85" fmla="*/ 29692 h 55"/>
              <a:gd name="T86" fmla="*/ 151135 w 104"/>
              <a:gd name="T87" fmla="*/ 29692 h 55"/>
              <a:gd name="T88" fmla="*/ 15266 w 104"/>
              <a:gd name="T89" fmla="*/ 66806 h 55"/>
              <a:gd name="T90" fmla="*/ 15266 w 104"/>
              <a:gd name="T91" fmla="*/ 22269 h 55"/>
              <a:gd name="T92" fmla="*/ 30532 w 104"/>
              <a:gd name="T93" fmla="*/ 22269 h 55"/>
              <a:gd name="T94" fmla="*/ 30532 w 104"/>
              <a:gd name="T95" fmla="*/ 66806 h 55"/>
              <a:gd name="T96" fmla="*/ 15266 w 104"/>
              <a:gd name="T97" fmla="*/ 66806 h 55"/>
              <a:gd name="T98" fmla="*/ 125182 w 104"/>
              <a:gd name="T99" fmla="*/ 59383 h 55"/>
              <a:gd name="T100" fmla="*/ 45798 w 104"/>
              <a:gd name="T101" fmla="*/ 59383 h 55"/>
              <a:gd name="T102" fmla="*/ 45798 w 104"/>
              <a:gd name="T103" fmla="*/ 28207 h 55"/>
              <a:gd name="T104" fmla="*/ 79384 w 104"/>
              <a:gd name="T105" fmla="*/ 16330 h 55"/>
              <a:gd name="T106" fmla="*/ 80911 w 104"/>
              <a:gd name="T107" fmla="*/ 20784 h 55"/>
              <a:gd name="T108" fmla="*/ 70224 w 104"/>
              <a:gd name="T109" fmla="*/ 31176 h 55"/>
              <a:gd name="T110" fmla="*/ 70224 w 104"/>
              <a:gd name="T111" fmla="*/ 31176 h 55"/>
              <a:gd name="T112" fmla="*/ 68698 w 104"/>
              <a:gd name="T113" fmla="*/ 35630 h 55"/>
              <a:gd name="T114" fmla="*/ 68698 w 104"/>
              <a:gd name="T115" fmla="*/ 40084 h 55"/>
              <a:gd name="T116" fmla="*/ 68698 w 104"/>
              <a:gd name="T117" fmla="*/ 40084 h 55"/>
              <a:gd name="T118" fmla="*/ 71751 w 104"/>
              <a:gd name="T119" fmla="*/ 43053 h 55"/>
              <a:gd name="T120" fmla="*/ 74804 w 104"/>
              <a:gd name="T121" fmla="*/ 44537 h 55"/>
              <a:gd name="T122" fmla="*/ 135869 w 104"/>
              <a:gd name="T123" fmla="*/ 44537 h 55"/>
              <a:gd name="T124" fmla="*/ 125182 w 104"/>
              <a:gd name="T125" fmla="*/ 59383 h 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5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3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50"/>
                </a:lnTo>
                <a:lnTo>
                  <a:pt x="0" y="52"/>
                </a:lnTo>
                <a:lnTo>
                  <a:pt x="1" y="53"/>
                </a:lnTo>
                <a:lnTo>
                  <a:pt x="3" y="55"/>
                </a:lnTo>
                <a:lnTo>
                  <a:pt x="5" y="55"/>
                </a:lnTo>
                <a:lnTo>
                  <a:pt x="25" y="55"/>
                </a:lnTo>
                <a:lnTo>
                  <a:pt x="27" y="55"/>
                </a:lnTo>
                <a:lnTo>
                  <a:pt x="28" y="53"/>
                </a:lnTo>
                <a:lnTo>
                  <a:pt x="30" y="52"/>
                </a:lnTo>
                <a:lnTo>
                  <a:pt x="30" y="50"/>
                </a:lnTo>
                <a:lnTo>
                  <a:pt x="84" y="50"/>
                </a:lnTo>
                <a:lnTo>
                  <a:pt x="86" y="50"/>
                </a:lnTo>
                <a:lnTo>
                  <a:pt x="88" y="47"/>
                </a:lnTo>
                <a:lnTo>
                  <a:pt x="102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5"/>
                </a:moveTo>
                <a:lnTo>
                  <a:pt x="10" y="15"/>
                </a:lnTo>
                <a:lnTo>
                  <a:pt x="20" y="15"/>
                </a:lnTo>
                <a:lnTo>
                  <a:pt x="20" y="45"/>
                </a:lnTo>
                <a:lnTo>
                  <a:pt x="10" y="45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9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78">
            <a:extLst>
              <a:ext uri="{FF2B5EF4-FFF2-40B4-BE49-F238E27FC236}">
                <a16:creationId xmlns:a16="http://schemas.microsoft.com/office/drawing/2014/main" id="{7D2C839C-5916-4C7C-A60C-4C6C280C4790}"/>
              </a:ext>
            </a:extLst>
          </p:cNvPr>
          <p:cNvSpPr>
            <a:spLocks noEditPoints="1"/>
          </p:cNvSpPr>
          <p:nvPr/>
        </p:nvSpPr>
        <p:spPr bwMode="auto">
          <a:xfrm>
            <a:off x="4362451" y="6013451"/>
            <a:ext cx="91016" cy="198967"/>
          </a:xfrm>
          <a:custGeom>
            <a:avLst/>
            <a:gdLst>
              <a:gd name="T0" fmla="*/ 61858 w 44"/>
              <a:gd name="T1" fmla="*/ 81652 h 99"/>
              <a:gd name="T2" fmla="*/ 61858 w 44"/>
              <a:gd name="T3" fmla="*/ 7560 h 99"/>
              <a:gd name="T4" fmla="*/ 61858 w 44"/>
              <a:gd name="T5" fmla="*/ 7560 h 99"/>
              <a:gd name="T6" fmla="*/ 58765 w 44"/>
              <a:gd name="T7" fmla="*/ 3024 h 99"/>
              <a:gd name="T8" fmla="*/ 57219 w 44"/>
              <a:gd name="T9" fmla="*/ 1512 h 99"/>
              <a:gd name="T10" fmla="*/ 57219 w 44"/>
              <a:gd name="T11" fmla="*/ 1512 h 99"/>
              <a:gd name="T12" fmla="*/ 54126 w 44"/>
              <a:gd name="T13" fmla="*/ 0 h 99"/>
              <a:gd name="T14" fmla="*/ 49487 w 44"/>
              <a:gd name="T15" fmla="*/ 1512 h 99"/>
              <a:gd name="T16" fmla="*/ 10825 w 44"/>
              <a:gd name="T17" fmla="*/ 24193 h 99"/>
              <a:gd name="T18" fmla="*/ 10825 w 44"/>
              <a:gd name="T19" fmla="*/ 24193 h 99"/>
              <a:gd name="T20" fmla="*/ 9279 w 44"/>
              <a:gd name="T21" fmla="*/ 25705 h 99"/>
              <a:gd name="T22" fmla="*/ 7732 w 44"/>
              <a:gd name="T23" fmla="*/ 30242 h 99"/>
              <a:gd name="T24" fmla="*/ 7732 w 44"/>
              <a:gd name="T25" fmla="*/ 81652 h 99"/>
              <a:gd name="T26" fmla="*/ 0 w 44"/>
              <a:gd name="T27" fmla="*/ 81652 h 99"/>
              <a:gd name="T28" fmla="*/ 0 w 44"/>
              <a:gd name="T29" fmla="*/ 134575 h 99"/>
              <a:gd name="T30" fmla="*/ 0 w 44"/>
              <a:gd name="T31" fmla="*/ 134575 h 99"/>
              <a:gd name="T32" fmla="*/ 1546 w 44"/>
              <a:gd name="T33" fmla="*/ 139111 h 99"/>
              <a:gd name="T34" fmla="*/ 4639 w 44"/>
              <a:gd name="T35" fmla="*/ 145160 h 99"/>
              <a:gd name="T36" fmla="*/ 9279 w 44"/>
              <a:gd name="T37" fmla="*/ 146672 h 99"/>
              <a:gd name="T38" fmla="*/ 15465 w 44"/>
              <a:gd name="T39" fmla="*/ 149696 h 99"/>
              <a:gd name="T40" fmla="*/ 54126 w 44"/>
              <a:gd name="T41" fmla="*/ 149696 h 99"/>
              <a:gd name="T42" fmla="*/ 54126 w 44"/>
              <a:gd name="T43" fmla="*/ 149696 h 99"/>
              <a:gd name="T44" fmla="*/ 58765 w 44"/>
              <a:gd name="T45" fmla="*/ 146672 h 99"/>
              <a:gd name="T46" fmla="*/ 64951 w 44"/>
              <a:gd name="T47" fmla="*/ 145160 h 99"/>
              <a:gd name="T48" fmla="*/ 66498 w 44"/>
              <a:gd name="T49" fmla="*/ 139111 h 99"/>
              <a:gd name="T50" fmla="*/ 68044 w 44"/>
              <a:gd name="T51" fmla="*/ 134575 h 99"/>
              <a:gd name="T52" fmla="*/ 68044 w 44"/>
              <a:gd name="T53" fmla="*/ 81652 h 99"/>
              <a:gd name="T54" fmla="*/ 61858 w 44"/>
              <a:gd name="T55" fmla="*/ 81652 h 99"/>
              <a:gd name="T56" fmla="*/ 15465 w 44"/>
              <a:gd name="T57" fmla="*/ 96773 h 99"/>
              <a:gd name="T58" fmla="*/ 54126 w 44"/>
              <a:gd name="T59" fmla="*/ 96773 h 99"/>
              <a:gd name="T60" fmla="*/ 54126 w 44"/>
              <a:gd name="T61" fmla="*/ 96773 h 99"/>
              <a:gd name="T62" fmla="*/ 54126 w 44"/>
              <a:gd name="T63" fmla="*/ 111894 h 99"/>
              <a:gd name="T64" fmla="*/ 15465 w 44"/>
              <a:gd name="T65" fmla="*/ 111894 h 99"/>
              <a:gd name="T66" fmla="*/ 15465 w 44"/>
              <a:gd name="T67" fmla="*/ 96773 h 99"/>
              <a:gd name="T68" fmla="*/ 23197 w 44"/>
              <a:gd name="T69" fmla="*/ 33266 h 99"/>
              <a:gd name="T70" fmla="*/ 46394 w 44"/>
              <a:gd name="T71" fmla="*/ 19657 h 99"/>
              <a:gd name="T72" fmla="*/ 46394 w 44"/>
              <a:gd name="T73" fmla="*/ 81652 h 99"/>
              <a:gd name="T74" fmla="*/ 23197 w 44"/>
              <a:gd name="T75" fmla="*/ 81652 h 99"/>
              <a:gd name="T76" fmla="*/ 23197 w 44"/>
              <a:gd name="T77" fmla="*/ 33266 h 99"/>
              <a:gd name="T78" fmla="*/ 15465 w 44"/>
              <a:gd name="T79" fmla="*/ 134575 h 99"/>
              <a:gd name="T80" fmla="*/ 15465 w 44"/>
              <a:gd name="T81" fmla="*/ 127015 h 99"/>
              <a:gd name="T82" fmla="*/ 54126 w 44"/>
              <a:gd name="T83" fmla="*/ 127015 h 99"/>
              <a:gd name="T84" fmla="*/ 54126 w 44"/>
              <a:gd name="T85" fmla="*/ 134575 h 99"/>
              <a:gd name="T86" fmla="*/ 15465 w 44"/>
              <a:gd name="T87" fmla="*/ 134575 h 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99">
                <a:moveTo>
                  <a:pt x="40" y="54"/>
                </a:moveTo>
                <a:lnTo>
                  <a:pt x="40" y="5"/>
                </a:lnTo>
                <a:lnTo>
                  <a:pt x="38" y="2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7" y="16"/>
                </a:lnTo>
                <a:lnTo>
                  <a:pt x="6" y="17"/>
                </a:lnTo>
                <a:lnTo>
                  <a:pt x="5" y="20"/>
                </a:lnTo>
                <a:lnTo>
                  <a:pt x="5" y="54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35" y="99"/>
                </a:lnTo>
                <a:lnTo>
                  <a:pt x="38" y="97"/>
                </a:lnTo>
                <a:lnTo>
                  <a:pt x="42" y="96"/>
                </a:lnTo>
                <a:lnTo>
                  <a:pt x="43" y="92"/>
                </a:lnTo>
                <a:lnTo>
                  <a:pt x="44" y="89"/>
                </a:lnTo>
                <a:lnTo>
                  <a:pt x="44" y="54"/>
                </a:lnTo>
                <a:lnTo>
                  <a:pt x="40" y="54"/>
                </a:lnTo>
                <a:close/>
                <a:moveTo>
                  <a:pt x="10" y="64"/>
                </a:moveTo>
                <a:lnTo>
                  <a:pt x="35" y="64"/>
                </a:lnTo>
                <a:lnTo>
                  <a:pt x="35" y="74"/>
                </a:lnTo>
                <a:lnTo>
                  <a:pt x="10" y="74"/>
                </a:lnTo>
                <a:lnTo>
                  <a:pt x="10" y="64"/>
                </a:lnTo>
                <a:close/>
                <a:moveTo>
                  <a:pt x="15" y="22"/>
                </a:moveTo>
                <a:lnTo>
                  <a:pt x="30" y="13"/>
                </a:lnTo>
                <a:lnTo>
                  <a:pt x="30" y="54"/>
                </a:lnTo>
                <a:lnTo>
                  <a:pt x="15" y="54"/>
                </a:lnTo>
                <a:lnTo>
                  <a:pt x="15" y="22"/>
                </a:lnTo>
                <a:close/>
                <a:moveTo>
                  <a:pt x="10" y="89"/>
                </a:moveTo>
                <a:lnTo>
                  <a:pt x="10" y="84"/>
                </a:lnTo>
                <a:lnTo>
                  <a:pt x="35" y="84"/>
                </a:lnTo>
                <a:lnTo>
                  <a:pt x="35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80">
            <a:extLst>
              <a:ext uri="{FF2B5EF4-FFF2-40B4-BE49-F238E27FC236}">
                <a16:creationId xmlns:a16="http://schemas.microsoft.com/office/drawing/2014/main" id="{1B325F87-1A13-48FD-B6F5-FA231C3532F4}"/>
              </a:ext>
            </a:extLst>
          </p:cNvPr>
          <p:cNvSpPr>
            <a:spLocks/>
          </p:cNvSpPr>
          <p:nvPr/>
        </p:nvSpPr>
        <p:spPr bwMode="auto">
          <a:xfrm>
            <a:off x="4798484" y="6055785"/>
            <a:ext cx="42333" cy="61383"/>
          </a:xfrm>
          <a:custGeom>
            <a:avLst/>
            <a:gdLst>
              <a:gd name="T0" fmla="*/ 0 w 20"/>
              <a:gd name="T1" fmla="*/ 29720 h 29"/>
              <a:gd name="T2" fmla="*/ 0 w 20"/>
              <a:gd name="T3" fmla="*/ 29720 h 29"/>
              <a:gd name="T4" fmla="*/ 1588 w 20"/>
              <a:gd name="T5" fmla="*/ 35977 h 29"/>
              <a:gd name="T6" fmla="*/ 4763 w 20"/>
              <a:gd name="T7" fmla="*/ 42234 h 29"/>
              <a:gd name="T8" fmla="*/ 9526 w 20"/>
              <a:gd name="T9" fmla="*/ 43798 h 29"/>
              <a:gd name="T10" fmla="*/ 15877 w 20"/>
              <a:gd name="T11" fmla="*/ 45362 h 29"/>
              <a:gd name="T12" fmla="*/ 15877 w 20"/>
              <a:gd name="T13" fmla="*/ 45362 h 29"/>
              <a:gd name="T14" fmla="*/ 22228 w 20"/>
              <a:gd name="T15" fmla="*/ 43798 h 29"/>
              <a:gd name="T16" fmla="*/ 26991 w 20"/>
              <a:gd name="T17" fmla="*/ 42234 h 29"/>
              <a:gd name="T18" fmla="*/ 30166 w 20"/>
              <a:gd name="T19" fmla="*/ 35977 h 29"/>
              <a:gd name="T20" fmla="*/ 31754 w 20"/>
              <a:gd name="T21" fmla="*/ 29720 h 29"/>
              <a:gd name="T22" fmla="*/ 31754 w 20"/>
              <a:gd name="T23" fmla="*/ 29720 h 29"/>
              <a:gd name="T24" fmla="*/ 30166 w 20"/>
              <a:gd name="T25" fmla="*/ 20335 h 29"/>
              <a:gd name="T26" fmla="*/ 23816 w 20"/>
              <a:gd name="T27" fmla="*/ 10949 h 29"/>
              <a:gd name="T28" fmla="*/ 15877 w 20"/>
              <a:gd name="T29" fmla="*/ 0 h 29"/>
              <a:gd name="T30" fmla="*/ 15877 w 20"/>
              <a:gd name="T31" fmla="*/ 0 h 29"/>
              <a:gd name="T32" fmla="*/ 7939 w 20"/>
              <a:gd name="T33" fmla="*/ 10949 h 29"/>
              <a:gd name="T34" fmla="*/ 1588 w 20"/>
              <a:gd name="T35" fmla="*/ 20335 h 29"/>
              <a:gd name="T36" fmla="*/ 0 w 20"/>
              <a:gd name="T37" fmla="*/ 29720 h 29"/>
              <a:gd name="T38" fmla="*/ 0 w 20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6" y="28"/>
                </a:lnTo>
                <a:lnTo>
                  <a:pt x="10" y="29"/>
                </a:lnTo>
                <a:lnTo>
                  <a:pt x="14" y="28"/>
                </a:lnTo>
                <a:lnTo>
                  <a:pt x="17" y="27"/>
                </a:lnTo>
                <a:lnTo>
                  <a:pt x="19" y="23"/>
                </a:lnTo>
                <a:lnTo>
                  <a:pt x="20" y="19"/>
                </a:lnTo>
                <a:lnTo>
                  <a:pt x="19" y="13"/>
                </a:lnTo>
                <a:lnTo>
                  <a:pt x="15" y="7"/>
                </a:lnTo>
                <a:lnTo>
                  <a:pt x="10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81">
            <a:extLst>
              <a:ext uri="{FF2B5EF4-FFF2-40B4-BE49-F238E27FC236}">
                <a16:creationId xmlns:a16="http://schemas.microsoft.com/office/drawing/2014/main" id="{409E0374-2FB6-4E21-8B69-1C21A59E9D9D}"/>
              </a:ext>
            </a:extLst>
          </p:cNvPr>
          <p:cNvSpPr>
            <a:spLocks noEditPoints="1"/>
          </p:cNvSpPr>
          <p:nvPr/>
        </p:nvSpPr>
        <p:spPr bwMode="auto">
          <a:xfrm>
            <a:off x="4834467" y="5996517"/>
            <a:ext cx="127000" cy="186267"/>
          </a:xfrm>
          <a:custGeom>
            <a:avLst/>
            <a:gdLst>
              <a:gd name="T0" fmla="*/ 65019 w 63"/>
              <a:gd name="T1" fmla="*/ 37400 h 94"/>
              <a:gd name="T2" fmla="*/ 65019 w 63"/>
              <a:gd name="T3" fmla="*/ 14960 h 94"/>
              <a:gd name="T4" fmla="*/ 87701 w 63"/>
              <a:gd name="T5" fmla="*/ 14960 h 94"/>
              <a:gd name="T6" fmla="*/ 87701 w 63"/>
              <a:gd name="T7" fmla="*/ 0 h 94"/>
              <a:gd name="T8" fmla="*/ 16633 w 63"/>
              <a:gd name="T9" fmla="*/ 0 h 94"/>
              <a:gd name="T10" fmla="*/ 0 w 63"/>
              <a:gd name="T11" fmla="*/ 16456 h 94"/>
              <a:gd name="T12" fmla="*/ 12097 w 63"/>
              <a:gd name="T13" fmla="*/ 28424 h 94"/>
              <a:gd name="T14" fmla="*/ 24193 w 63"/>
              <a:gd name="T15" fmla="*/ 14960 h 94"/>
              <a:gd name="T16" fmla="*/ 49899 w 63"/>
              <a:gd name="T17" fmla="*/ 14960 h 94"/>
              <a:gd name="T18" fmla="*/ 49899 w 63"/>
              <a:gd name="T19" fmla="*/ 37400 h 94"/>
              <a:gd name="T20" fmla="*/ 49899 w 63"/>
              <a:gd name="T21" fmla="*/ 37400 h 94"/>
              <a:gd name="T22" fmla="*/ 39314 w 63"/>
              <a:gd name="T23" fmla="*/ 41888 h 94"/>
              <a:gd name="T24" fmla="*/ 30242 w 63"/>
              <a:gd name="T25" fmla="*/ 49368 h 94"/>
              <a:gd name="T26" fmla="*/ 22681 w 63"/>
              <a:gd name="T27" fmla="*/ 61336 h 94"/>
              <a:gd name="T28" fmla="*/ 21169 w 63"/>
              <a:gd name="T29" fmla="*/ 65824 h 94"/>
              <a:gd name="T30" fmla="*/ 21169 w 63"/>
              <a:gd name="T31" fmla="*/ 73303 h 94"/>
              <a:gd name="T32" fmla="*/ 21169 w 63"/>
              <a:gd name="T33" fmla="*/ 133143 h 94"/>
              <a:gd name="T34" fmla="*/ 21169 w 63"/>
              <a:gd name="T35" fmla="*/ 133143 h 94"/>
              <a:gd name="T36" fmla="*/ 21169 w 63"/>
              <a:gd name="T37" fmla="*/ 136135 h 94"/>
              <a:gd name="T38" fmla="*/ 22681 w 63"/>
              <a:gd name="T39" fmla="*/ 137631 h 94"/>
              <a:gd name="T40" fmla="*/ 24193 w 63"/>
              <a:gd name="T41" fmla="*/ 140623 h 94"/>
              <a:gd name="T42" fmla="*/ 28730 w 63"/>
              <a:gd name="T43" fmla="*/ 140623 h 94"/>
              <a:gd name="T44" fmla="*/ 87701 w 63"/>
              <a:gd name="T45" fmla="*/ 140623 h 94"/>
              <a:gd name="T46" fmla="*/ 87701 w 63"/>
              <a:gd name="T47" fmla="*/ 140623 h 94"/>
              <a:gd name="T48" fmla="*/ 92237 w 63"/>
              <a:gd name="T49" fmla="*/ 140623 h 94"/>
              <a:gd name="T50" fmla="*/ 93749 w 63"/>
              <a:gd name="T51" fmla="*/ 137631 h 94"/>
              <a:gd name="T52" fmla="*/ 95261 w 63"/>
              <a:gd name="T53" fmla="*/ 136135 h 94"/>
              <a:gd name="T54" fmla="*/ 95261 w 63"/>
              <a:gd name="T55" fmla="*/ 133143 h 94"/>
              <a:gd name="T56" fmla="*/ 95261 w 63"/>
              <a:gd name="T57" fmla="*/ 73303 h 94"/>
              <a:gd name="T58" fmla="*/ 95261 w 63"/>
              <a:gd name="T59" fmla="*/ 73303 h 94"/>
              <a:gd name="T60" fmla="*/ 95261 w 63"/>
              <a:gd name="T61" fmla="*/ 65824 h 94"/>
              <a:gd name="T62" fmla="*/ 93749 w 63"/>
              <a:gd name="T63" fmla="*/ 61336 h 94"/>
              <a:gd name="T64" fmla="*/ 86189 w 63"/>
              <a:gd name="T65" fmla="*/ 49368 h 94"/>
              <a:gd name="T66" fmla="*/ 77116 w 63"/>
              <a:gd name="T67" fmla="*/ 41888 h 94"/>
              <a:gd name="T68" fmla="*/ 65019 w 63"/>
              <a:gd name="T69" fmla="*/ 37400 h 94"/>
              <a:gd name="T70" fmla="*/ 65019 w 63"/>
              <a:gd name="T71" fmla="*/ 37400 h 94"/>
              <a:gd name="T72" fmla="*/ 80140 w 63"/>
              <a:gd name="T73" fmla="*/ 125663 h 94"/>
              <a:gd name="T74" fmla="*/ 36290 w 63"/>
              <a:gd name="T75" fmla="*/ 125663 h 94"/>
              <a:gd name="T76" fmla="*/ 36290 w 63"/>
              <a:gd name="T77" fmla="*/ 73303 h 94"/>
              <a:gd name="T78" fmla="*/ 36290 w 63"/>
              <a:gd name="T79" fmla="*/ 73303 h 94"/>
              <a:gd name="T80" fmla="*/ 37802 w 63"/>
              <a:gd name="T81" fmla="*/ 64328 h 94"/>
              <a:gd name="T82" fmla="*/ 43850 w 63"/>
              <a:gd name="T83" fmla="*/ 58344 h 94"/>
              <a:gd name="T84" fmla="*/ 48387 w 63"/>
              <a:gd name="T85" fmla="*/ 53856 h 94"/>
              <a:gd name="T86" fmla="*/ 57459 w 63"/>
              <a:gd name="T87" fmla="*/ 52360 h 94"/>
              <a:gd name="T88" fmla="*/ 57459 w 63"/>
              <a:gd name="T89" fmla="*/ 52360 h 94"/>
              <a:gd name="T90" fmla="*/ 68044 w 63"/>
              <a:gd name="T91" fmla="*/ 53856 h 94"/>
              <a:gd name="T92" fmla="*/ 72580 w 63"/>
              <a:gd name="T93" fmla="*/ 58344 h 94"/>
              <a:gd name="T94" fmla="*/ 78628 w 63"/>
              <a:gd name="T95" fmla="*/ 64328 h 94"/>
              <a:gd name="T96" fmla="*/ 80140 w 63"/>
              <a:gd name="T97" fmla="*/ 73303 h 94"/>
              <a:gd name="T98" fmla="*/ 80140 w 63"/>
              <a:gd name="T99" fmla="*/ 125663 h 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94">
                <a:moveTo>
                  <a:pt x="43" y="25"/>
                </a:moveTo>
                <a:lnTo>
                  <a:pt x="43" y="10"/>
                </a:lnTo>
                <a:lnTo>
                  <a:pt x="58" y="10"/>
                </a:ln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8" y="19"/>
                </a:lnTo>
                <a:lnTo>
                  <a:pt x="16" y="10"/>
                </a:lnTo>
                <a:lnTo>
                  <a:pt x="33" y="10"/>
                </a:lnTo>
                <a:lnTo>
                  <a:pt x="33" y="25"/>
                </a:lnTo>
                <a:lnTo>
                  <a:pt x="26" y="28"/>
                </a:lnTo>
                <a:lnTo>
                  <a:pt x="20" y="33"/>
                </a:lnTo>
                <a:lnTo>
                  <a:pt x="15" y="41"/>
                </a:lnTo>
                <a:lnTo>
                  <a:pt x="14" y="44"/>
                </a:lnTo>
                <a:lnTo>
                  <a:pt x="14" y="49"/>
                </a:lnTo>
                <a:lnTo>
                  <a:pt x="14" y="89"/>
                </a:lnTo>
                <a:lnTo>
                  <a:pt x="14" y="91"/>
                </a:lnTo>
                <a:lnTo>
                  <a:pt x="15" y="92"/>
                </a:lnTo>
                <a:lnTo>
                  <a:pt x="16" y="94"/>
                </a:lnTo>
                <a:lnTo>
                  <a:pt x="19" y="94"/>
                </a:lnTo>
                <a:lnTo>
                  <a:pt x="58" y="94"/>
                </a:lnTo>
                <a:lnTo>
                  <a:pt x="61" y="94"/>
                </a:lnTo>
                <a:lnTo>
                  <a:pt x="62" y="92"/>
                </a:lnTo>
                <a:lnTo>
                  <a:pt x="63" y="91"/>
                </a:lnTo>
                <a:lnTo>
                  <a:pt x="63" y="89"/>
                </a:lnTo>
                <a:lnTo>
                  <a:pt x="63" y="49"/>
                </a:lnTo>
                <a:lnTo>
                  <a:pt x="63" y="44"/>
                </a:lnTo>
                <a:lnTo>
                  <a:pt x="62" y="41"/>
                </a:lnTo>
                <a:lnTo>
                  <a:pt x="57" y="33"/>
                </a:lnTo>
                <a:lnTo>
                  <a:pt x="51" y="28"/>
                </a:lnTo>
                <a:lnTo>
                  <a:pt x="43" y="25"/>
                </a:lnTo>
                <a:close/>
                <a:moveTo>
                  <a:pt x="53" y="84"/>
                </a:moveTo>
                <a:lnTo>
                  <a:pt x="24" y="84"/>
                </a:lnTo>
                <a:lnTo>
                  <a:pt x="24" y="49"/>
                </a:lnTo>
                <a:lnTo>
                  <a:pt x="25" y="43"/>
                </a:lnTo>
                <a:lnTo>
                  <a:pt x="29" y="39"/>
                </a:lnTo>
                <a:lnTo>
                  <a:pt x="32" y="36"/>
                </a:lnTo>
                <a:lnTo>
                  <a:pt x="38" y="35"/>
                </a:lnTo>
                <a:lnTo>
                  <a:pt x="45" y="36"/>
                </a:lnTo>
                <a:lnTo>
                  <a:pt x="48" y="39"/>
                </a:lnTo>
                <a:lnTo>
                  <a:pt x="52" y="43"/>
                </a:lnTo>
                <a:lnTo>
                  <a:pt x="53" y="49"/>
                </a:lnTo>
                <a:lnTo>
                  <a:pt x="5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82">
            <a:extLst>
              <a:ext uri="{FF2B5EF4-FFF2-40B4-BE49-F238E27FC236}">
                <a16:creationId xmlns:a16="http://schemas.microsoft.com/office/drawing/2014/main" id="{C36C8DEA-411A-4832-A98B-4B8968269988}"/>
              </a:ext>
            </a:extLst>
          </p:cNvPr>
          <p:cNvSpPr>
            <a:spLocks/>
          </p:cNvSpPr>
          <p:nvPr/>
        </p:nvSpPr>
        <p:spPr bwMode="auto">
          <a:xfrm>
            <a:off x="5300133" y="3111501"/>
            <a:ext cx="146051" cy="107951"/>
          </a:xfrm>
          <a:custGeom>
            <a:avLst/>
            <a:gdLst>
              <a:gd name="T0" fmla="*/ 10298 w 74"/>
              <a:gd name="T1" fmla="*/ 81652 h 54"/>
              <a:gd name="T2" fmla="*/ 32366 w 74"/>
              <a:gd name="T3" fmla="*/ 81652 h 54"/>
              <a:gd name="T4" fmla="*/ 17654 w 74"/>
              <a:gd name="T5" fmla="*/ 66531 h 54"/>
              <a:gd name="T6" fmla="*/ 64733 w 74"/>
              <a:gd name="T7" fmla="*/ 18145 h 54"/>
              <a:gd name="T8" fmla="*/ 89743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4733 w 74"/>
              <a:gd name="T33" fmla="*/ 0 h 54"/>
              <a:gd name="T34" fmla="*/ 61791 w 74"/>
              <a:gd name="T35" fmla="*/ 0 h 54"/>
              <a:gd name="T36" fmla="*/ 58848 w 74"/>
              <a:gd name="T37" fmla="*/ 1512 h 54"/>
              <a:gd name="T38" fmla="*/ 1471 w 74"/>
              <a:gd name="T39" fmla="*/ 61995 h 54"/>
              <a:gd name="T40" fmla="*/ 1471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1471 w 74"/>
              <a:gd name="T49" fmla="*/ 72580 h 54"/>
              <a:gd name="T50" fmla="*/ 10298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7" y="54"/>
                </a:moveTo>
                <a:lnTo>
                  <a:pt x="22" y="54"/>
                </a:lnTo>
                <a:lnTo>
                  <a:pt x="12" y="44"/>
                </a:lnTo>
                <a:lnTo>
                  <a:pt x="44" y="12"/>
                </a:lnTo>
                <a:lnTo>
                  <a:pt x="61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42" y="0"/>
                </a:lnTo>
                <a:lnTo>
                  <a:pt x="40" y="1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83">
            <a:extLst>
              <a:ext uri="{FF2B5EF4-FFF2-40B4-BE49-F238E27FC236}">
                <a16:creationId xmlns:a16="http://schemas.microsoft.com/office/drawing/2014/main" id="{05556F91-5227-4881-AF95-6E94D7D6D6E1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3058 w 89"/>
              <a:gd name="T7" fmla="*/ 0 h 59"/>
              <a:gd name="T8" fmla="*/ 1529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1529 w 89"/>
              <a:gd name="T21" fmla="*/ 89185 h 59"/>
              <a:gd name="T22" fmla="*/ 3058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1499 w 89"/>
              <a:gd name="T31" fmla="*/ 90723 h 59"/>
              <a:gd name="T32" fmla="*/ 133028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3028 w 89"/>
              <a:gd name="T45" fmla="*/ 3075 h 59"/>
              <a:gd name="T46" fmla="*/ 131499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120795 w 89"/>
              <a:gd name="T53" fmla="*/ 76884 h 59"/>
              <a:gd name="T54" fmla="*/ 15291 w 89"/>
              <a:gd name="T55" fmla="*/ 76884 h 59"/>
              <a:gd name="T56" fmla="*/ 15291 w 89"/>
              <a:gd name="T57" fmla="*/ 15377 h 59"/>
              <a:gd name="T58" fmla="*/ 120795 w 89"/>
              <a:gd name="T59" fmla="*/ 15377 h 59"/>
              <a:gd name="T60" fmla="*/ 120795 w 89"/>
              <a:gd name="T61" fmla="*/ 76884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84" y="59"/>
                </a:lnTo>
                <a:lnTo>
                  <a:pt x="86" y="59"/>
                </a:lnTo>
                <a:lnTo>
                  <a:pt x="87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7" y="2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79" y="50"/>
                </a:moveTo>
                <a:lnTo>
                  <a:pt x="10" y="50"/>
                </a:lnTo>
                <a:lnTo>
                  <a:pt x="10" y="10"/>
                </a:lnTo>
                <a:lnTo>
                  <a:pt x="79" y="10"/>
                </a:lnTo>
                <a:lnTo>
                  <a:pt x="7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984">
            <a:extLst>
              <a:ext uri="{FF2B5EF4-FFF2-40B4-BE49-F238E27FC236}">
                <a16:creationId xmlns:a16="http://schemas.microsoft.com/office/drawing/2014/main" id="{A721CFCF-B86B-4411-A2A2-371E0E4284DA}"/>
              </a:ext>
            </a:extLst>
          </p:cNvPr>
          <p:cNvSpPr>
            <a:spLocks/>
          </p:cNvSpPr>
          <p:nvPr/>
        </p:nvSpPr>
        <p:spPr bwMode="auto">
          <a:xfrm>
            <a:off x="5336118" y="3261785"/>
            <a:ext cx="61383" cy="61383"/>
          </a:xfrm>
          <a:custGeom>
            <a:avLst/>
            <a:gdLst>
              <a:gd name="T0" fmla="*/ 14078 w 29"/>
              <a:gd name="T1" fmla="*/ 45362 h 30"/>
              <a:gd name="T2" fmla="*/ 29720 w 29"/>
              <a:gd name="T3" fmla="*/ 45362 h 30"/>
              <a:gd name="T4" fmla="*/ 29720 w 29"/>
              <a:gd name="T5" fmla="*/ 30241 h 30"/>
              <a:gd name="T6" fmla="*/ 45362 w 29"/>
              <a:gd name="T7" fmla="*/ 30241 h 30"/>
              <a:gd name="T8" fmla="*/ 45362 w 29"/>
              <a:gd name="T9" fmla="*/ 15121 h 30"/>
              <a:gd name="T10" fmla="*/ 29720 w 29"/>
              <a:gd name="T11" fmla="*/ 15121 h 30"/>
              <a:gd name="T12" fmla="*/ 29720 w 29"/>
              <a:gd name="T13" fmla="*/ 0 h 30"/>
              <a:gd name="T14" fmla="*/ 14078 w 29"/>
              <a:gd name="T15" fmla="*/ 0 h 30"/>
              <a:gd name="T16" fmla="*/ 14078 w 29"/>
              <a:gd name="T17" fmla="*/ 15121 h 30"/>
              <a:gd name="T18" fmla="*/ 0 w 29"/>
              <a:gd name="T19" fmla="*/ 15121 h 30"/>
              <a:gd name="T20" fmla="*/ 0 w 29"/>
              <a:gd name="T21" fmla="*/ 30241 h 30"/>
              <a:gd name="T22" fmla="*/ 14078 w 29"/>
              <a:gd name="T23" fmla="*/ 30241 h 30"/>
              <a:gd name="T24" fmla="*/ 14078 w 29"/>
              <a:gd name="T25" fmla="*/ 45362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9" y="30"/>
                </a:moveTo>
                <a:lnTo>
                  <a:pt x="19" y="30"/>
                </a:lnTo>
                <a:lnTo>
                  <a:pt x="19" y="20"/>
                </a:lnTo>
                <a:lnTo>
                  <a:pt x="29" y="20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lnTo>
                  <a:pt x="0" y="20"/>
                </a:lnTo>
                <a:lnTo>
                  <a:pt x="9" y="20"/>
                </a:lnTo>
                <a:lnTo>
                  <a:pt x="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985">
            <a:extLst>
              <a:ext uri="{FF2B5EF4-FFF2-40B4-BE49-F238E27FC236}">
                <a16:creationId xmlns:a16="http://schemas.microsoft.com/office/drawing/2014/main" id="{EC5A56A1-D6A6-4C9E-A2EF-9C3356196047}"/>
              </a:ext>
            </a:extLst>
          </p:cNvPr>
          <p:cNvSpPr>
            <a:spLocks/>
          </p:cNvSpPr>
          <p:nvPr/>
        </p:nvSpPr>
        <p:spPr bwMode="auto">
          <a:xfrm>
            <a:off x="5355168" y="3170768"/>
            <a:ext cx="29633" cy="29633"/>
          </a:xfrm>
          <a:custGeom>
            <a:avLst/>
            <a:gdLst>
              <a:gd name="T0" fmla="*/ 12097 w 15"/>
              <a:gd name="T1" fmla="*/ 0 h 14"/>
              <a:gd name="T2" fmla="*/ 12097 w 15"/>
              <a:gd name="T3" fmla="*/ 0 h 14"/>
              <a:gd name="T4" fmla="*/ 7561 w 15"/>
              <a:gd name="T5" fmla="*/ 0 h 14"/>
              <a:gd name="T6" fmla="*/ 4536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4536 w 15"/>
              <a:gd name="T17" fmla="*/ 19442 h 14"/>
              <a:gd name="T18" fmla="*/ 7561 w 15"/>
              <a:gd name="T19" fmla="*/ 22682 h 14"/>
              <a:gd name="T20" fmla="*/ 12097 w 15"/>
              <a:gd name="T21" fmla="*/ 22682 h 14"/>
              <a:gd name="T22" fmla="*/ 12097 w 15"/>
              <a:gd name="T23" fmla="*/ 22682 h 14"/>
              <a:gd name="T24" fmla="*/ 15121 w 15"/>
              <a:gd name="T25" fmla="*/ 22682 h 14"/>
              <a:gd name="T26" fmla="*/ 19658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9658 w 15"/>
              <a:gd name="T37" fmla="*/ 3240 h 14"/>
              <a:gd name="T38" fmla="*/ 15121 w 15"/>
              <a:gd name="T39" fmla="*/ 0 h 14"/>
              <a:gd name="T40" fmla="*/ 12097 w 15"/>
              <a:gd name="T41" fmla="*/ 0 h 14"/>
              <a:gd name="T42" fmla="*/ 12097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4"/>
                </a:lnTo>
                <a:lnTo>
                  <a:pt x="13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86">
            <a:extLst>
              <a:ext uri="{FF2B5EF4-FFF2-40B4-BE49-F238E27FC236}">
                <a16:creationId xmlns:a16="http://schemas.microsoft.com/office/drawing/2014/main" id="{853FBE06-C8C2-4C02-8D6F-10DBDB4C6096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7467 w 118"/>
              <a:gd name="T3" fmla="*/ 1529 h 89"/>
              <a:gd name="T4" fmla="*/ 59971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1920 w 118"/>
              <a:gd name="T11" fmla="*/ 30581 h 89"/>
              <a:gd name="T12" fmla="*/ 110945 w 118"/>
              <a:gd name="T13" fmla="*/ 44343 h 89"/>
              <a:gd name="T14" fmla="*/ 1619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59971 w 118"/>
              <a:gd name="T21" fmla="*/ 96331 h 89"/>
              <a:gd name="T22" fmla="*/ 67467 w 118"/>
              <a:gd name="T23" fmla="*/ 103976 h 89"/>
              <a:gd name="T24" fmla="*/ 121440 w 118"/>
              <a:gd name="T25" fmla="*/ 105505 h 89"/>
              <a:gd name="T26" fmla="*/ 115443 w 118"/>
              <a:gd name="T27" fmla="*/ 116208 h 89"/>
              <a:gd name="T28" fmla="*/ 107947 w 118"/>
              <a:gd name="T29" fmla="*/ 120795 h 89"/>
              <a:gd name="T30" fmla="*/ 43479 w 118"/>
              <a:gd name="T31" fmla="*/ 100918 h 89"/>
              <a:gd name="T32" fmla="*/ 61470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3959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0451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989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5982 w 118"/>
              <a:gd name="T61" fmla="*/ 44343 h 89"/>
              <a:gd name="T62" fmla="*/ 5997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5997 w 118"/>
              <a:gd name="T73" fmla="*/ 120795 h 89"/>
              <a:gd name="T74" fmla="*/ 35982 w 118"/>
              <a:gd name="T75" fmla="*/ 120795 h 89"/>
              <a:gd name="T76" fmla="*/ 52474 w 118"/>
              <a:gd name="T77" fmla="*/ 133028 h 89"/>
              <a:gd name="T78" fmla="*/ 55473 w 118"/>
              <a:gd name="T79" fmla="*/ 136086 h 89"/>
              <a:gd name="T80" fmla="*/ 107947 w 118"/>
              <a:gd name="T81" fmla="*/ 136086 h 89"/>
              <a:gd name="T82" fmla="*/ 113944 w 118"/>
              <a:gd name="T83" fmla="*/ 136086 h 89"/>
              <a:gd name="T84" fmla="*/ 124439 w 118"/>
              <a:gd name="T85" fmla="*/ 128441 h 89"/>
              <a:gd name="T86" fmla="*/ 136433 w 118"/>
              <a:gd name="T87" fmla="*/ 105505 h 89"/>
              <a:gd name="T88" fmla="*/ 161920 w 118"/>
              <a:gd name="T89" fmla="*/ 105505 h 89"/>
              <a:gd name="T90" fmla="*/ 172415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2415 w 118"/>
              <a:gd name="T97" fmla="*/ 3058 h 89"/>
              <a:gd name="T98" fmla="*/ 161920 w 118"/>
              <a:gd name="T99" fmla="*/ 0 h 89"/>
              <a:gd name="T100" fmla="*/ 28486 w 118"/>
              <a:gd name="T101" fmla="*/ 105505 h 89"/>
              <a:gd name="T102" fmla="*/ 13493 w 118"/>
              <a:gd name="T103" fmla="*/ 59633 h 89"/>
              <a:gd name="T104" fmla="*/ 28486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8" y="0"/>
                </a:moveTo>
                <a:lnTo>
                  <a:pt x="49" y="0"/>
                </a:lnTo>
                <a:lnTo>
                  <a:pt x="45" y="1"/>
                </a:lnTo>
                <a:lnTo>
                  <a:pt x="41" y="2"/>
                </a:lnTo>
                <a:lnTo>
                  <a:pt x="40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8" y="10"/>
                </a:lnTo>
                <a:lnTo>
                  <a:pt x="108" y="20"/>
                </a:lnTo>
                <a:lnTo>
                  <a:pt x="74" y="20"/>
                </a:lnTo>
                <a:lnTo>
                  <a:pt x="74" y="29"/>
                </a:lnTo>
                <a:lnTo>
                  <a:pt x="108" y="29"/>
                </a:lnTo>
                <a:lnTo>
                  <a:pt x="108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0" y="63"/>
                </a:lnTo>
                <a:lnTo>
                  <a:pt x="41" y="66"/>
                </a:lnTo>
                <a:lnTo>
                  <a:pt x="45" y="68"/>
                </a:lnTo>
                <a:lnTo>
                  <a:pt x="49" y="69"/>
                </a:lnTo>
                <a:lnTo>
                  <a:pt x="81" y="69"/>
                </a:lnTo>
                <a:lnTo>
                  <a:pt x="77" y="76"/>
                </a:lnTo>
                <a:lnTo>
                  <a:pt x="75" y="78"/>
                </a:lnTo>
                <a:lnTo>
                  <a:pt x="72" y="79"/>
                </a:lnTo>
                <a:lnTo>
                  <a:pt x="41" y="79"/>
                </a:lnTo>
                <a:lnTo>
                  <a:pt x="29" y="66"/>
                </a:lnTo>
                <a:lnTo>
                  <a:pt x="29" y="42"/>
                </a:lnTo>
                <a:lnTo>
                  <a:pt x="41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7" y="38"/>
                </a:lnTo>
                <a:lnTo>
                  <a:pt x="56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7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7" y="21"/>
                </a:lnTo>
                <a:lnTo>
                  <a:pt x="66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5" y="21"/>
                </a:lnTo>
                <a:lnTo>
                  <a:pt x="27" y="31"/>
                </a:lnTo>
                <a:lnTo>
                  <a:pt x="24" y="29"/>
                </a:lnTo>
                <a:lnTo>
                  <a:pt x="4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4" y="79"/>
                </a:lnTo>
                <a:lnTo>
                  <a:pt x="24" y="79"/>
                </a:lnTo>
                <a:lnTo>
                  <a:pt x="27" y="78"/>
                </a:lnTo>
                <a:lnTo>
                  <a:pt x="35" y="87"/>
                </a:lnTo>
                <a:lnTo>
                  <a:pt x="37" y="89"/>
                </a:lnTo>
                <a:lnTo>
                  <a:pt x="39" y="89"/>
                </a:lnTo>
                <a:lnTo>
                  <a:pt x="72" y="89"/>
                </a:lnTo>
                <a:lnTo>
                  <a:pt x="76" y="89"/>
                </a:lnTo>
                <a:lnTo>
                  <a:pt x="80" y="86"/>
                </a:lnTo>
                <a:lnTo>
                  <a:pt x="83" y="84"/>
                </a:lnTo>
                <a:lnTo>
                  <a:pt x="86" y="80"/>
                </a:lnTo>
                <a:lnTo>
                  <a:pt x="91" y="69"/>
                </a:lnTo>
                <a:lnTo>
                  <a:pt x="108" y="69"/>
                </a:lnTo>
                <a:lnTo>
                  <a:pt x="112" y="68"/>
                </a:lnTo>
                <a:lnTo>
                  <a:pt x="115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5" y="2"/>
                </a:lnTo>
                <a:lnTo>
                  <a:pt x="112" y="1"/>
                </a:lnTo>
                <a:lnTo>
                  <a:pt x="108" y="0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39"/>
                </a:lnTo>
                <a:lnTo>
                  <a:pt x="19" y="39"/>
                </a:lnTo>
                <a:lnTo>
                  <a:pt x="1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87">
            <a:extLst>
              <a:ext uri="{FF2B5EF4-FFF2-40B4-BE49-F238E27FC236}">
                <a16:creationId xmlns:a16="http://schemas.microsoft.com/office/drawing/2014/main" id="{042C8B56-BD21-4EFD-A423-05925749944F}"/>
              </a:ext>
            </a:extLst>
          </p:cNvPr>
          <p:cNvSpPr>
            <a:spLocks/>
          </p:cNvSpPr>
          <p:nvPr/>
        </p:nvSpPr>
        <p:spPr bwMode="auto">
          <a:xfrm>
            <a:off x="4906434" y="3213100"/>
            <a:ext cx="42333" cy="35984"/>
          </a:xfrm>
          <a:custGeom>
            <a:avLst/>
            <a:gdLst>
              <a:gd name="T0" fmla="*/ 15877 w 20"/>
              <a:gd name="T1" fmla="*/ 27217 h 20"/>
              <a:gd name="T2" fmla="*/ 15877 w 20"/>
              <a:gd name="T3" fmla="*/ 27217 h 20"/>
              <a:gd name="T4" fmla="*/ 22228 w 20"/>
              <a:gd name="T5" fmla="*/ 25856 h 20"/>
              <a:gd name="T6" fmla="*/ 28579 w 20"/>
              <a:gd name="T7" fmla="*/ 24495 h 20"/>
              <a:gd name="T8" fmla="*/ 30166 w 20"/>
              <a:gd name="T9" fmla="*/ 19052 h 20"/>
              <a:gd name="T10" fmla="*/ 31754 w 20"/>
              <a:gd name="T11" fmla="*/ 13609 h 20"/>
              <a:gd name="T12" fmla="*/ 31754 w 20"/>
              <a:gd name="T13" fmla="*/ 13609 h 20"/>
              <a:gd name="T14" fmla="*/ 30166 w 20"/>
              <a:gd name="T15" fmla="*/ 9526 h 20"/>
              <a:gd name="T16" fmla="*/ 28579 w 20"/>
              <a:gd name="T17" fmla="*/ 4083 h 20"/>
              <a:gd name="T18" fmla="*/ 22228 w 20"/>
              <a:gd name="T19" fmla="*/ 2722 h 20"/>
              <a:gd name="T20" fmla="*/ 15877 w 20"/>
              <a:gd name="T21" fmla="*/ 0 h 20"/>
              <a:gd name="T22" fmla="*/ 15877 w 20"/>
              <a:gd name="T23" fmla="*/ 0 h 20"/>
              <a:gd name="T24" fmla="*/ 11114 w 20"/>
              <a:gd name="T25" fmla="*/ 2722 h 20"/>
              <a:gd name="T26" fmla="*/ 4763 w 20"/>
              <a:gd name="T27" fmla="*/ 4083 h 20"/>
              <a:gd name="T28" fmla="*/ 3175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3175 w 20"/>
              <a:gd name="T35" fmla="*/ 19052 h 20"/>
              <a:gd name="T36" fmla="*/ 4763 w 20"/>
              <a:gd name="T37" fmla="*/ 24495 h 20"/>
              <a:gd name="T38" fmla="*/ 11114 w 20"/>
              <a:gd name="T39" fmla="*/ 25856 h 20"/>
              <a:gd name="T40" fmla="*/ 15877 w 20"/>
              <a:gd name="T41" fmla="*/ 27217 h 20"/>
              <a:gd name="T42" fmla="*/ 15877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9"/>
                </a:lnTo>
                <a:lnTo>
                  <a:pt x="18" y="18"/>
                </a:lnTo>
                <a:lnTo>
                  <a:pt x="19" y="14"/>
                </a:lnTo>
                <a:lnTo>
                  <a:pt x="20" y="10"/>
                </a:lnTo>
                <a:lnTo>
                  <a:pt x="19" y="7"/>
                </a:lnTo>
                <a:lnTo>
                  <a:pt x="18" y="3"/>
                </a:lnTo>
                <a:lnTo>
                  <a:pt x="14" y="2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88">
            <a:extLst>
              <a:ext uri="{FF2B5EF4-FFF2-40B4-BE49-F238E27FC236}">
                <a16:creationId xmlns:a16="http://schemas.microsoft.com/office/drawing/2014/main" id="{61C031E3-3E4D-4359-93F6-4AEDE273ED91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122084"/>
            <a:ext cx="241300" cy="201083"/>
          </a:xfrm>
          <a:custGeom>
            <a:avLst/>
            <a:gdLst>
              <a:gd name="T0" fmla="*/ 161626 w 119"/>
              <a:gd name="T1" fmla="*/ 37802 h 99"/>
              <a:gd name="T2" fmla="*/ 141804 w 119"/>
              <a:gd name="T3" fmla="*/ 3024 h 99"/>
              <a:gd name="T4" fmla="*/ 137230 w 119"/>
              <a:gd name="T5" fmla="*/ 0 h 99"/>
              <a:gd name="T6" fmla="*/ 134180 w 119"/>
              <a:gd name="T7" fmla="*/ 0 h 99"/>
              <a:gd name="T8" fmla="*/ 80813 w 119"/>
              <a:gd name="T9" fmla="*/ 37802 h 99"/>
              <a:gd name="T10" fmla="*/ 134180 w 119"/>
              <a:gd name="T11" fmla="*/ 18145 h 99"/>
              <a:gd name="T12" fmla="*/ 112833 w 119"/>
              <a:gd name="T13" fmla="*/ 37802 h 99"/>
              <a:gd name="T14" fmla="*/ 166200 w 119"/>
              <a:gd name="T15" fmla="*/ 52923 h 99"/>
              <a:gd name="T16" fmla="*/ 76239 w 119"/>
              <a:gd name="T17" fmla="*/ 111894 h 99"/>
              <a:gd name="T18" fmla="*/ 60991 w 119"/>
              <a:gd name="T19" fmla="*/ 96773 h 99"/>
              <a:gd name="T20" fmla="*/ 60991 w 119"/>
              <a:gd name="T21" fmla="*/ 119454 h 99"/>
              <a:gd name="T22" fmla="*/ 62516 w 119"/>
              <a:gd name="T23" fmla="*/ 125503 h 99"/>
              <a:gd name="T24" fmla="*/ 68615 w 119"/>
              <a:gd name="T25" fmla="*/ 127015 h 99"/>
              <a:gd name="T26" fmla="*/ 118932 w 119"/>
              <a:gd name="T27" fmla="*/ 130039 h 99"/>
              <a:gd name="T28" fmla="*/ 115883 w 119"/>
              <a:gd name="T29" fmla="*/ 133063 h 99"/>
              <a:gd name="T30" fmla="*/ 64040 w 119"/>
              <a:gd name="T31" fmla="*/ 134575 h 99"/>
              <a:gd name="T32" fmla="*/ 45743 w 119"/>
              <a:gd name="T33" fmla="*/ 78628 h 99"/>
              <a:gd name="T34" fmla="*/ 91486 w 119"/>
              <a:gd name="T35" fmla="*/ 58971 h 99"/>
              <a:gd name="T36" fmla="*/ 91486 w 119"/>
              <a:gd name="T37" fmla="*/ 66532 h 99"/>
              <a:gd name="T38" fmla="*/ 88437 w 119"/>
              <a:gd name="T39" fmla="*/ 72580 h 99"/>
              <a:gd name="T40" fmla="*/ 83863 w 119"/>
              <a:gd name="T41" fmla="*/ 74092 h 99"/>
              <a:gd name="T42" fmla="*/ 68615 w 119"/>
              <a:gd name="T43" fmla="*/ 89213 h 99"/>
              <a:gd name="T44" fmla="*/ 83863 w 119"/>
              <a:gd name="T45" fmla="*/ 89213 h 99"/>
              <a:gd name="T46" fmla="*/ 97585 w 119"/>
              <a:gd name="T47" fmla="*/ 81652 h 99"/>
              <a:gd name="T48" fmla="*/ 105209 w 119"/>
              <a:gd name="T49" fmla="*/ 66532 h 99"/>
              <a:gd name="T50" fmla="*/ 105209 w 119"/>
              <a:gd name="T51" fmla="*/ 52923 h 99"/>
              <a:gd name="T52" fmla="*/ 103685 w 119"/>
              <a:gd name="T53" fmla="*/ 46875 h 99"/>
              <a:gd name="T54" fmla="*/ 97585 w 119"/>
              <a:gd name="T55" fmla="*/ 45362 h 99"/>
              <a:gd name="T56" fmla="*/ 60991 w 119"/>
              <a:gd name="T57" fmla="*/ 45362 h 99"/>
              <a:gd name="T58" fmla="*/ 54892 w 119"/>
              <a:gd name="T59" fmla="*/ 46875 h 99"/>
              <a:gd name="T60" fmla="*/ 41169 w 119"/>
              <a:gd name="T61" fmla="*/ 61995 h 99"/>
              <a:gd name="T62" fmla="*/ 7624 w 119"/>
              <a:gd name="T63" fmla="*/ 58971 h 99"/>
              <a:gd name="T64" fmla="*/ 4574 w 119"/>
              <a:gd name="T65" fmla="*/ 58971 h 99"/>
              <a:gd name="T66" fmla="*/ 0 w 119"/>
              <a:gd name="T67" fmla="*/ 63507 h 99"/>
              <a:gd name="T68" fmla="*/ 0 w 119"/>
              <a:gd name="T69" fmla="*/ 127015 h 99"/>
              <a:gd name="T70" fmla="*/ 0 w 119"/>
              <a:gd name="T71" fmla="*/ 130039 h 99"/>
              <a:gd name="T72" fmla="*/ 4574 w 119"/>
              <a:gd name="T73" fmla="*/ 134575 h 99"/>
              <a:gd name="T74" fmla="*/ 38119 w 119"/>
              <a:gd name="T75" fmla="*/ 134575 h 99"/>
              <a:gd name="T76" fmla="*/ 41169 w 119"/>
              <a:gd name="T77" fmla="*/ 133063 h 99"/>
              <a:gd name="T78" fmla="*/ 54892 w 119"/>
              <a:gd name="T79" fmla="*/ 146672 h 99"/>
              <a:gd name="T80" fmla="*/ 60991 w 119"/>
              <a:gd name="T81" fmla="*/ 149696 h 99"/>
              <a:gd name="T82" fmla="*/ 111308 w 119"/>
              <a:gd name="T83" fmla="*/ 149696 h 99"/>
              <a:gd name="T84" fmla="*/ 121982 w 119"/>
              <a:gd name="T85" fmla="*/ 145160 h 99"/>
              <a:gd name="T86" fmla="*/ 132655 w 119"/>
              <a:gd name="T87" fmla="*/ 136087 h 99"/>
              <a:gd name="T88" fmla="*/ 173824 w 119"/>
              <a:gd name="T89" fmla="*/ 127015 h 99"/>
              <a:gd name="T90" fmla="*/ 176874 w 119"/>
              <a:gd name="T91" fmla="*/ 127015 h 99"/>
              <a:gd name="T92" fmla="*/ 181448 w 119"/>
              <a:gd name="T93" fmla="*/ 122479 h 99"/>
              <a:gd name="T94" fmla="*/ 181448 w 119"/>
              <a:gd name="T95" fmla="*/ 45362 h 99"/>
              <a:gd name="T96" fmla="*/ 181448 w 119"/>
              <a:gd name="T97" fmla="*/ 40826 h 99"/>
              <a:gd name="T98" fmla="*/ 176874 w 119"/>
              <a:gd name="T99" fmla="*/ 37802 h 99"/>
              <a:gd name="T100" fmla="*/ 173824 w 119"/>
              <a:gd name="T101" fmla="*/ 37802 h 99"/>
              <a:gd name="T102" fmla="*/ 15248 w 119"/>
              <a:gd name="T103" fmla="*/ 119454 h 99"/>
              <a:gd name="T104" fmla="*/ 30495 w 119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9" h="99">
                <a:moveTo>
                  <a:pt x="114" y="25"/>
                </a:moveTo>
                <a:lnTo>
                  <a:pt x="106" y="25"/>
                </a:lnTo>
                <a:lnTo>
                  <a:pt x="93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7" y="1"/>
                </a:lnTo>
                <a:lnTo>
                  <a:pt x="53" y="25"/>
                </a:lnTo>
                <a:lnTo>
                  <a:pt x="69" y="25"/>
                </a:lnTo>
                <a:lnTo>
                  <a:pt x="88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9" y="35"/>
                </a:lnTo>
                <a:lnTo>
                  <a:pt x="109" y="74"/>
                </a:lnTo>
                <a:lnTo>
                  <a:pt x="50" y="74"/>
                </a:lnTo>
                <a:lnTo>
                  <a:pt x="50" y="64"/>
                </a:lnTo>
                <a:lnTo>
                  <a:pt x="40" y="64"/>
                </a:lnTo>
                <a:lnTo>
                  <a:pt x="40" y="79"/>
                </a:lnTo>
                <a:lnTo>
                  <a:pt x="40" y="81"/>
                </a:lnTo>
                <a:lnTo>
                  <a:pt x="41" y="83"/>
                </a:lnTo>
                <a:lnTo>
                  <a:pt x="42" y="84"/>
                </a:lnTo>
                <a:lnTo>
                  <a:pt x="45" y="84"/>
                </a:lnTo>
                <a:lnTo>
                  <a:pt x="79" y="84"/>
                </a:lnTo>
                <a:lnTo>
                  <a:pt x="78" y="86"/>
                </a:lnTo>
                <a:lnTo>
                  <a:pt x="76" y="88"/>
                </a:lnTo>
                <a:lnTo>
                  <a:pt x="73" y="89"/>
                </a:lnTo>
                <a:lnTo>
                  <a:pt x="42" y="89"/>
                </a:lnTo>
                <a:lnTo>
                  <a:pt x="30" y="76"/>
                </a:lnTo>
                <a:lnTo>
                  <a:pt x="30" y="52"/>
                </a:lnTo>
                <a:lnTo>
                  <a:pt x="42" y="39"/>
                </a:lnTo>
                <a:lnTo>
                  <a:pt x="60" y="39"/>
                </a:lnTo>
                <a:lnTo>
                  <a:pt x="60" y="44"/>
                </a:lnTo>
                <a:lnTo>
                  <a:pt x="60" y="47"/>
                </a:lnTo>
                <a:lnTo>
                  <a:pt x="58" y="48"/>
                </a:lnTo>
                <a:lnTo>
                  <a:pt x="57" y="49"/>
                </a:lnTo>
                <a:lnTo>
                  <a:pt x="55" y="49"/>
                </a:lnTo>
                <a:lnTo>
                  <a:pt x="45" y="49"/>
                </a:lnTo>
                <a:lnTo>
                  <a:pt x="45" y="59"/>
                </a:lnTo>
                <a:lnTo>
                  <a:pt x="55" y="59"/>
                </a:lnTo>
                <a:lnTo>
                  <a:pt x="61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7" y="30"/>
                </a:lnTo>
                <a:lnTo>
                  <a:pt x="64" y="30"/>
                </a:lnTo>
                <a:lnTo>
                  <a:pt x="40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5" y="39"/>
                </a:lnTo>
                <a:lnTo>
                  <a:pt x="5" y="39"/>
                </a:lnTo>
                <a:lnTo>
                  <a:pt x="3" y="39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40" y="99"/>
                </a:lnTo>
                <a:lnTo>
                  <a:pt x="73" y="99"/>
                </a:lnTo>
                <a:lnTo>
                  <a:pt x="77" y="99"/>
                </a:lnTo>
                <a:lnTo>
                  <a:pt x="80" y="96"/>
                </a:lnTo>
                <a:lnTo>
                  <a:pt x="84" y="94"/>
                </a:lnTo>
                <a:lnTo>
                  <a:pt x="87" y="90"/>
                </a:lnTo>
                <a:lnTo>
                  <a:pt x="89" y="84"/>
                </a:lnTo>
                <a:lnTo>
                  <a:pt x="114" y="84"/>
                </a:lnTo>
                <a:lnTo>
                  <a:pt x="116" y="84"/>
                </a:lnTo>
                <a:lnTo>
                  <a:pt x="117" y="83"/>
                </a:lnTo>
                <a:lnTo>
                  <a:pt x="119" y="81"/>
                </a:lnTo>
                <a:lnTo>
                  <a:pt x="119" y="79"/>
                </a:lnTo>
                <a:lnTo>
                  <a:pt x="119" y="30"/>
                </a:lnTo>
                <a:lnTo>
                  <a:pt x="119" y="27"/>
                </a:lnTo>
                <a:lnTo>
                  <a:pt x="117" y="26"/>
                </a:lnTo>
                <a:lnTo>
                  <a:pt x="116" y="25"/>
                </a:lnTo>
                <a:lnTo>
                  <a:pt x="114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89">
            <a:extLst>
              <a:ext uri="{FF2B5EF4-FFF2-40B4-BE49-F238E27FC236}">
                <a16:creationId xmlns:a16="http://schemas.microsoft.com/office/drawing/2014/main" id="{DF562EA2-9B58-43AC-A3B1-136A0CCC4A98}"/>
              </a:ext>
            </a:extLst>
          </p:cNvPr>
          <p:cNvSpPr>
            <a:spLocks/>
          </p:cNvSpPr>
          <p:nvPr/>
        </p:nvSpPr>
        <p:spPr bwMode="auto">
          <a:xfrm>
            <a:off x="3945467" y="3141133"/>
            <a:ext cx="61384" cy="101600"/>
          </a:xfrm>
          <a:custGeom>
            <a:avLst/>
            <a:gdLst>
              <a:gd name="T0" fmla="*/ 15642 w 29"/>
              <a:gd name="T1" fmla="*/ 0 h 49"/>
              <a:gd name="T2" fmla="*/ 15642 w 29"/>
              <a:gd name="T3" fmla="*/ 7869 h 49"/>
              <a:gd name="T4" fmla="*/ 15642 w 29"/>
              <a:gd name="T5" fmla="*/ 7869 h 49"/>
              <a:gd name="T6" fmla="*/ 9385 w 29"/>
              <a:gd name="T7" fmla="*/ 9443 h 49"/>
              <a:gd name="T8" fmla="*/ 3128 w 29"/>
              <a:gd name="T9" fmla="*/ 15738 h 49"/>
              <a:gd name="T10" fmla="*/ 1564 w 29"/>
              <a:gd name="T11" fmla="*/ 20460 h 49"/>
              <a:gd name="T12" fmla="*/ 0 w 29"/>
              <a:gd name="T13" fmla="*/ 26755 h 49"/>
              <a:gd name="T14" fmla="*/ 0 w 29"/>
              <a:gd name="T15" fmla="*/ 26755 h 49"/>
              <a:gd name="T16" fmla="*/ 1564 w 29"/>
              <a:gd name="T17" fmla="*/ 34624 h 49"/>
              <a:gd name="T18" fmla="*/ 6257 w 29"/>
              <a:gd name="T19" fmla="*/ 40919 h 49"/>
              <a:gd name="T20" fmla="*/ 10949 w 29"/>
              <a:gd name="T21" fmla="*/ 44067 h 49"/>
              <a:gd name="T22" fmla="*/ 18770 w 29"/>
              <a:gd name="T23" fmla="*/ 45641 h 49"/>
              <a:gd name="T24" fmla="*/ 26592 w 29"/>
              <a:gd name="T25" fmla="*/ 45641 h 49"/>
              <a:gd name="T26" fmla="*/ 26592 w 29"/>
              <a:gd name="T27" fmla="*/ 45641 h 49"/>
              <a:gd name="T28" fmla="*/ 28156 w 29"/>
              <a:gd name="T29" fmla="*/ 48788 h 49"/>
              <a:gd name="T30" fmla="*/ 31284 w 29"/>
              <a:gd name="T31" fmla="*/ 50362 h 49"/>
              <a:gd name="T32" fmla="*/ 31284 w 29"/>
              <a:gd name="T33" fmla="*/ 50362 h 49"/>
              <a:gd name="T34" fmla="*/ 28156 w 29"/>
              <a:gd name="T35" fmla="*/ 51936 h 49"/>
              <a:gd name="T36" fmla="*/ 26592 w 29"/>
              <a:gd name="T37" fmla="*/ 53510 h 49"/>
              <a:gd name="T38" fmla="*/ 15642 w 29"/>
              <a:gd name="T39" fmla="*/ 53510 h 49"/>
              <a:gd name="T40" fmla="*/ 15642 w 29"/>
              <a:gd name="T41" fmla="*/ 77117 h 49"/>
              <a:gd name="T42" fmla="*/ 31284 w 29"/>
              <a:gd name="T43" fmla="*/ 77117 h 49"/>
              <a:gd name="T44" fmla="*/ 31284 w 29"/>
              <a:gd name="T45" fmla="*/ 69248 h 49"/>
              <a:gd name="T46" fmla="*/ 31284 w 29"/>
              <a:gd name="T47" fmla="*/ 69248 h 49"/>
              <a:gd name="T48" fmla="*/ 35977 w 29"/>
              <a:gd name="T49" fmla="*/ 67674 h 49"/>
              <a:gd name="T50" fmla="*/ 42234 w 29"/>
              <a:gd name="T51" fmla="*/ 61379 h 49"/>
              <a:gd name="T52" fmla="*/ 43798 w 29"/>
              <a:gd name="T53" fmla="*/ 56657 h 49"/>
              <a:gd name="T54" fmla="*/ 45362 w 29"/>
              <a:gd name="T55" fmla="*/ 50362 h 49"/>
              <a:gd name="T56" fmla="*/ 45362 w 29"/>
              <a:gd name="T57" fmla="*/ 50362 h 49"/>
              <a:gd name="T58" fmla="*/ 43798 w 29"/>
              <a:gd name="T59" fmla="*/ 42493 h 49"/>
              <a:gd name="T60" fmla="*/ 40669 w 29"/>
              <a:gd name="T61" fmla="*/ 36198 h 49"/>
              <a:gd name="T62" fmla="*/ 34413 w 29"/>
              <a:gd name="T63" fmla="*/ 33050 h 49"/>
              <a:gd name="T64" fmla="*/ 26592 w 29"/>
              <a:gd name="T65" fmla="*/ 31476 h 49"/>
              <a:gd name="T66" fmla="*/ 18770 w 29"/>
              <a:gd name="T67" fmla="*/ 31476 h 49"/>
              <a:gd name="T68" fmla="*/ 18770 w 29"/>
              <a:gd name="T69" fmla="*/ 31476 h 49"/>
              <a:gd name="T70" fmla="*/ 17206 w 29"/>
              <a:gd name="T71" fmla="*/ 28329 h 49"/>
              <a:gd name="T72" fmla="*/ 15642 w 29"/>
              <a:gd name="T73" fmla="*/ 26755 h 49"/>
              <a:gd name="T74" fmla="*/ 15642 w 29"/>
              <a:gd name="T75" fmla="*/ 26755 h 49"/>
              <a:gd name="T76" fmla="*/ 17206 w 29"/>
              <a:gd name="T77" fmla="*/ 25181 h 49"/>
              <a:gd name="T78" fmla="*/ 18770 w 29"/>
              <a:gd name="T79" fmla="*/ 23607 h 49"/>
              <a:gd name="T80" fmla="*/ 45362 w 29"/>
              <a:gd name="T81" fmla="*/ 23607 h 49"/>
              <a:gd name="T82" fmla="*/ 45362 w 29"/>
              <a:gd name="T83" fmla="*/ 7869 h 49"/>
              <a:gd name="T84" fmla="*/ 31284 w 29"/>
              <a:gd name="T85" fmla="*/ 7869 h 49"/>
              <a:gd name="T86" fmla="*/ 31284 w 29"/>
              <a:gd name="T87" fmla="*/ 0 h 49"/>
              <a:gd name="T88" fmla="*/ 15642 w 29"/>
              <a:gd name="T89" fmla="*/ 0 h 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" h="49">
                <a:moveTo>
                  <a:pt x="10" y="0"/>
                </a:move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10" y="3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29" y="15"/>
                </a:lnTo>
                <a:lnTo>
                  <a:pt x="29" y="5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90">
            <a:extLst>
              <a:ext uri="{FF2B5EF4-FFF2-40B4-BE49-F238E27FC236}">
                <a16:creationId xmlns:a16="http://schemas.microsoft.com/office/drawing/2014/main" id="{D61F6759-FC6A-4CE8-BA36-2283D0EE3503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213101"/>
            <a:ext cx="205317" cy="139700"/>
          </a:xfrm>
          <a:custGeom>
            <a:avLst/>
            <a:gdLst>
              <a:gd name="T0" fmla="*/ 139257 w 103"/>
              <a:gd name="T1" fmla="*/ 60483 h 69"/>
              <a:gd name="T2" fmla="*/ 137760 w 103"/>
              <a:gd name="T3" fmla="*/ 66531 h 69"/>
              <a:gd name="T4" fmla="*/ 133268 w 103"/>
              <a:gd name="T5" fmla="*/ 68043 h 69"/>
              <a:gd name="T6" fmla="*/ 95833 w 103"/>
              <a:gd name="T7" fmla="*/ 83164 h 69"/>
              <a:gd name="T8" fmla="*/ 125781 w 103"/>
              <a:gd name="T9" fmla="*/ 83164 h 69"/>
              <a:gd name="T10" fmla="*/ 122786 w 103"/>
              <a:gd name="T11" fmla="*/ 87700 h 69"/>
              <a:gd name="T12" fmla="*/ 118294 w 103"/>
              <a:gd name="T13" fmla="*/ 90724 h 69"/>
              <a:gd name="T14" fmla="*/ 43424 w 103"/>
              <a:gd name="T15" fmla="*/ 71067 h 69"/>
              <a:gd name="T16" fmla="*/ 62890 w 103"/>
              <a:gd name="T17" fmla="*/ 15121 h 69"/>
              <a:gd name="T18" fmla="*/ 88346 w 103"/>
              <a:gd name="T19" fmla="*/ 22681 h 69"/>
              <a:gd name="T20" fmla="*/ 88346 w 103"/>
              <a:gd name="T21" fmla="*/ 27217 h 69"/>
              <a:gd name="T22" fmla="*/ 83854 w 103"/>
              <a:gd name="T23" fmla="*/ 30241 h 69"/>
              <a:gd name="T24" fmla="*/ 65885 w 103"/>
              <a:gd name="T25" fmla="*/ 30241 h 69"/>
              <a:gd name="T26" fmla="*/ 80859 w 103"/>
              <a:gd name="T27" fmla="*/ 45362 h 69"/>
              <a:gd name="T28" fmla="*/ 89843 w 103"/>
              <a:gd name="T29" fmla="*/ 43850 h 69"/>
              <a:gd name="T30" fmla="*/ 101822 w 103"/>
              <a:gd name="T31" fmla="*/ 31754 h 69"/>
              <a:gd name="T32" fmla="*/ 103320 w 103"/>
              <a:gd name="T33" fmla="*/ 7560 h 69"/>
              <a:gd name="T34" fmla="*/ 103320 w 103"/>
              <a:gd name="T35" fmla="*/ 4536 h 69"/>
              <a:gd name="T36" fmla="*/ 98828 w 103"/>
              <a:gd name="T37" fmla="*/ 0 h 69"/>
              <a:gd name="T38" fmla="*/ 58398 w 103"/>
              <a:gd name="T39" fmla="*/ 0 h 69"/>
              <a:gd name="T40" fmla="*/ 55403 w 103"/>
              <a:gd name="T41" fmla="*/ 0 h 69"/>
              <a:gd name="T42" fmla="*/ 40429 w 103"/>
              <a:gd name="T43" fmla="*/ 18145 h 69"/>
              <a:gd name="T44" fmla="*/ 35937 w 103"/>
              <a:gd name="T45" fmla="*/ 15121 h 69"/>
              <a:gd name="T46" fmla="*/ 7487 w 103"/>
              <a:gd name="T47" fmla="*/ 15121 h 69"/>
              <a:gd name="T48" fmla="*/ 1497 w 103"/>
              <a:gd name="T49" fmla="*/ 18145 h 69"/>
              <a:gd name="T50" fmla="*/ 0 w 103"/>
              <a:gd name="T51" fmla="*/ 22681 h 69"/>
              <a:gd name="T52" fmla="*/ 0 w 103"/>
              <a:gd name="T53" fmla="*/ 83164 h 69"/>
              <a:gd name="T54" fmla="*/ 1497 w 103"/>
              <a:gd name="T55" fmla="*/ 87700 h 69"/>
              <a:gd name="T56" fmla="*/ 7487 w 103"/>
              <a:gd name="T57" fmla="*/ 90724 h 69"/>
              <a:gd name="T58" fmla="*/ 35937 w 103"/>
              <a:gd name="T59" fmla="*/ 90724 h 69"/>
              <a:gd name="T60" fmla="*/ 53906 w 103"/>
              <a:gd name="T61" fmla="*/ 102821 h 69"/>
              <a:gd name="T62" fmla="*/ 55403 w 103"/>
              <a:gd name="T63" fmla="*/ 104333 h 69"/>
              <a:gd name="T64" fmla="*/ 118294 w 103"/>
              <a:gd name="T65" fmla="*/ 104333 h 69"/>
              <a:gd name="T66" fmla="*/ 127278 w 103"/>
              <a:gd name="T67" fmla="*/ 102821 h 69"/>
              <a:gd name="T68" fmla="*/ 137760 w 103"/>
              <a:gd name="T69" fmla="*/ 92236 h 69"/>
              <a:gd name="T70" fmla="*/ 139257 w 103"/>
              <a:gd name="T71" fmla="*/ 80140 h 69"/>
              <a:gd name="T72" fmla="*/ 145247 w 103"/>
              <a:gd name="T73" fmla="*/ 78628 h 69"/>
              <a:gd name="T74" fmla="*/ 152734 w 103"/>
              <a:gd name="T75" fmla="*/ 68043 h 69"/>
              <a:gd name="T76" fmla="*/ 154231 w 103"/>
              <a:gd name="T77" fmla="*/ 52923 h 69"/>
              <a:gd name="T78" fmla="*/ 139257 w 103"/>
              <a:gd name="T79" fmla="*/ 60483 h 69"/>
              <a:gd name="T80" fmla="*/ 14974 w 103"/>
              <a:gd name="T81" fmla="*/ 75604 h 69"/>
              <a:gd name="T82" fmla="*/ 28450 w 103"/>
              <a:gd name="T83" fmla="*/ 30241 h 6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3" h="69">
                <a:moveTo>
                  <a:pt x="93" y="40"/>
                </a:moveTo>
                <a:lnTo>
                  <a:pt x="93" y="40"/>
                </a:lnTo>
                <a:lnTo>
                  <a:pt x="93" y="42"/>
                </a:lnTo>
                <a:lnTo>
                  <a:pt x="92" y="44"/>
                </a:lnTo>
                <a:lnTo>
                  <a:pt x="91" y="45"/>
                </a:lnTo>
                <a:lnTo>
                  <a:pt x="89" y="45"/>
                </a:lnTo>
                <a:lnTo>
                  <a:pt x="64" y="45"/>
                </a:lnTo>
                <a:lnTo>
                  <a:pt x="64" y="55"/>
                </a:lnTo>
                <a:lnTo>
                  <a:pt x="84" y="55"/>
                </a:lnTo>
                <a:lnTo>
                  <a:pt x="84" y="57"/>
                </a:lnTo>
                <a:lnTo>
                  <a:pt x="82" y="58"/>
                </a:lnTo>
                <a:lnTo>
                  <a:pt x="81" y="60"/>
                </a:lnTo>
                <a:lnTo>
                  <a:pt x="79" y="60"/>
                </a:lnTo>
                <a:lnTo>
                  <a:pt x="42" y="60"/>
                </a:lnTo>
                <a:lnTo>
                  <a:pt x="29" y="47"/>
                </a:lnTo>
                <a:lnTo>
                  <a:pt x="29" y="23"/>
                </a:lnTo>
                <a:lnTo>
                  <a:pt x="42" y="10"/>
                </a:lnTo>
                <a:lnTo>
                  <a:pt x="59" y="10"/>
                </a:lnTo>
                <a:lnTo>
                  <a:pt x="59" y="15"/>
                </a:lnTo>
                <a:lnTo>
                  <a:pt x="59" y="18"/>
                </a:lnTo>
                <a:lnTo>
                  <a:pt x="58" y="19"/>
                </a:lnTo>
                <a:lnTo>
                  <a:pt x="56" y="20"/>
                </a:lnTo>
                <a:lnTo>
                  <a:pt x="54" y="20"/>
                </a:lnTo>
                <a:lnTo>
                  <a:pt x="44" y="20"/>
                </a:lnTo>
                <a:lnTo>
                  <a:pt x="44" y="30"/>
                </a:lnTo>
                <a:lnTo>
                  <a:pt x="54" y="30"/>
                </a:lnTo>
                <a:lnTo>
                  <a:pt x="60" y="29"/>
                </a:lnTo>
                <a:lnTo>
                  <a:pt x="64" y="25"/>
                </a:lnTo>
                <a:lnTo>
                  <a:pt x="68" y="21"/>
                </a:lnTo>
                <a:lnTo>
                  <a:pt x="69" y="15"/>
                </a:lnTo>
                <a:lnTo>
                  <a:pt x="69" y="5"/>
                </a:lnTo>
                <a:lnTo>
                  <a:pt x="69" y="3"/>
                </a:lnTo>
                <a:lnTo>
                  <a:pt x="68" y="2"/>
                </a:lnTo>
                <a:lnTo>
                  <a:pt x="66" y="0"/>
                </a:lnTo>
                <a:lnTo>
                  <a:pt x="64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27" y="12"/>
                </a:lnTo>
                <a:lnTo>
                  <a:pt x="24" y="10"/>
                </a:lnTo>
                <a:lnTo>
                  <a:pt x="5" y="10"/>
                </a:lnTo>
                <a:lnTo>
                  <a:pt x="2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60"/>
                </a:lnTo>
                <a:lnTo>
                  <a:pt x="5" y="60"/>
                </a:lnTo>
                <a:lnTo>
                  <a:pt x="24" y="60"/>
                </a:lnTo>
                <a:lnTo>
                  <a:pt x="27" y="58"/>
                </a:lnTo>
                <a:lnTo>
                  <a:pt x="36" y="68"/>
                </a:lnTo>
                <a:lnTo>
                  <a:pt x="37" y="69"/>
                </a:lnTo>
                <a:lnTo>
                  <a:pt x="39" y="69"/>
                </a:lnTo>
                <a:lnTo>
                  <a:pt x="79" y="69"/>
                </a:lnTo>
                <a:lnTo>
                  <a:pt x="85" y="68"/>
                </a:lnTo>
                <a:lnTo>
                  <a:pt x="89" y="65"/>
                </a:lnTo>
                <a:lnTo>
                  <a:pt x="92" y="61"/>
                </a:lnTo>
                <a:lnTo>
                  <a:pt x="93" y="55"/>
                </a:lnTo>
                <a:lnTo>
                  <a:pt x="93" y="53"/>
                </a:lnTo>
                <a:lnTo>
                  <a:pt x="97" y="52"/>
                </a:lnTo>
                <a:lnTo>
                  <a:pt x="101" y="48"/>
                </a:lnTo>
                <a:lnTo>
                  <a:pt x="102" y="45"/>
                </a:lnTo>
                <a:lnTo>
                  <a:pt x="103" y="40"/>
                </a:lnTo>
                <a:lnTo>
                  <a:pt x="103" y="35"/>
                </a:lnTo>
                <a:lnTo>
                  <a:pt x="93" y="35"/>
                </a:lnTo>
                <a:lnTo>
                  <a:pt x="93" y="40"/>
                </a:lnTo>
                <a:close/>
                <a:moveTo>
                  <a:pt x="19" y="50"/>
                </a:moveTo>
                <a:lnTo>
                  <a:pt x="10" y="50"/>
                </a:lnTo>
                <a:lnTo>
                  <a:pt x="10" y="20"/>
                </a:lnTo>
                <a:lnTo>
                  <a:pt x="19" y="20"/>
                </a:lnTo>
                <a:lnTo>
                  <a:pt x="1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91">
            <a:extLst>
              <a:ext uri="{FF2B5EF4-FFF2-40B4-BE49-F238E27FC236}">
                <a16:creationId xmlns:a16="http://schemas.microsoft.com/office/drawing/2014/main" id="{EBBA014E-2368-404D-8A89-B7BC51814F13}"/>
              </a:ext>
            </a:extLst>
          </p:cNvPr>
          <p:cNvSpPr>
            <a:spLocks/>
          </p:cNvSpPr>
          <p:nvPr/>
        </p:nvSpPr>
        <p:spPr bwMode="auto">
          <a:xfrm>
            <a:off x="3896784" y="3111500"/>
            <a:ext cx="158749" cy="162984"/>
          </a:xfrm>
          <a:custGeom>
            <a:avLst/>
            <a:gdLst>
              <a:gd name="T0" fmla="*/ 59717 w 79"/>
              <a:gd name="T1" fmla="*/ 0 h 79"/>
              <a:gd name="T2" fmla="*/ 37323 w 79"/>
              <a:gd name="T3" fmla="*/ 6201 h 79"/>
              <a:gd name="T4" fmla="*/ 16422 w 79"/>
              <a:gd name="T5" fmla="*/ 17054 h 79"/>
              <a:gd name="T6" fmla="*/ 5972 w 79"/>
              <a:gd name="T7" fmla="*/ 38759 h 79"/>
              <a:gd name="T8" fmla="*/ 0 w 79"/>
              <a:gd name="T9" fmla="*/ 62015 h 79"/>
              <a:gd name="T10" fmla="*/ 0 w 79"/>
              <a:gd name="T11" fmla="*/ 68216 h 79"/>
              <a:gd name="T12" fmla="*/ 14929 w 79"/>
              <a:gd name="T13" fmla="*/ 68216 h 79"/>
              <a:gd name="T14" fmla="*/ 14929 w 79"/>
              <a:gd name="T15" fmla="*/ 62015 h 79"/>
              <a:gd name="T16" fmla="*/ 19408 w 79"/>
              <a:gd name="T17" fmla="*/ 43410 h 79"/>
              <a:gd name="T18" fmla="*/ 28366 w 79"/>
              <a:gd name="T19" fmla="*/ 29457 h 79"/>
              <a:gd name="T20" fmla="*/ 43295 w 79"/>
              <a:gd name="T21" fmla="*/ 18604 h 79"/>
              <a:gd name="T22" fmla="*/ 59717 w 79"/>
              <a:gd name="T23" fmla="*/ 15504 h 79"/>
              <a:gd name="T24" fmla="*/ 68675 w 79"/>
              <a:gd name="T25" fmla="*/ 15504 h 79"/>
              <a:gd name="T26" fmla="*/ 83604 w 79"/>
              <a:gd name="T27" fmla="*/ 23256 h 79"/>
              <a:gd name="T28" fmla="*/ 95547 w 79"/>
              <a:gd name="T29" fmla="*/ 37209 h 79"/>
              <a:gd name="T30" fmla="*/ 103012 w 79"/>
              <a:gd name="T31" fmla="*/ 51162 h 79"/>
              <a:gd name="T32" fmla="*/ 103012 w 79"/>
              <a:gd name="T33" fmla="*/ 62015 h 79"/>
              <a:gd name="T34" fmla="*/ 100026 w 79"/>
              <a:gd name="T35" fmla="*/ 79069 h 79"/>
              <a:gd name="T36" fmla="*/ 91068 w 79"/>
              <a:gd name="T37" fmla="*/ 94572 h 79"/>
              <a:gd name="T38" fmla="*/ 76139 w 79"/>
              <a:gd name="T39" fmla="*/ 103875 h 79"/>
              <a:gd name="T40" fmla="*/ 59717 w 79"/>
              <a:gd name="T41" fmla="*/ 106975 h 79"/>
              <a:gd name="T42" fmla="*/ 52252 w 79"/>
              <a:gd name="T43" fmla="*/ 106975 h 79"/>
              <a:gd name="T44" fmla="*/ 52252 w 79"/>
              <a:gd name="T45" fmla="*/ 122479 h 79"/>
              <a:gd name="T46" fmla="*/ 59717 w 79"/>
              <a:gd name="T47" fmla="*/ 122479 h 79"/>
              <a:gd name="T48" fmla="*/ 80618 w 79"/>
              <a:gd name="T49" fmla="*/ 116278 h 79"/>
              <a:gd name="T50" fmla="*/ 101519 w 79"/>
              <a:gd name="T51" fmla="*/ 105425 h 79"/>
              <a:gd name="T52" fmla="*/ 111969 w 79"/>
              <a:gd name="T53" fmla="*/ 83720 h 79"/>
              <a:gd name="T54" fmla="*/ 117941 w 79"/>
              <a:gd name="T55" fmla="*/ 62015 h 79"/>
              <a:gd name="T56" fmla="*/ 116448 w 79"/>
              <a:gd name="T57" fmla="*/ 49612 h 79"/>
              <a:gd name="T58" fmla="*/ 108983 w 79"/>
              <a:gd name="T59" fmla="*/ 26356 h 79"/>
              <a:gd name="T60" fmla="*/ 92561 w 79"/>
              <a:gd name="T61" fmla="*/ 9302 h 79"/>
              <a:gd name="T62" fmla="*/ 70167 w 79"/>
              <a:gd name="T63" fmla="*/ 1550 h 79"/>
              <a:gd name="T64" fmla="*/ 59717 w 79"/>
              <a:gd name="T65" fmla="*/ 0 h 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44"/>
                </a:lnTo>
                <a:lnTo>
                  <a:pt x="10" y="44"/>
                </a:lnTo>
                <a:lnTo>
                  <a:pt x="10" y="40"/>
                </a:lnTo>
                <a:lnTo>
                  <a:pt x="10" y="33"/>
                </a:lnTo>
                <a:lnTo>
                  <a:pt x="13" y="28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8"/>
                </a:lnTo>
                <a:lnTo>
                  <a:pt x="69" y="33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4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5" y="69"/>
                </a:lnTo>
                <a:lnTo>
                  <a:pt x="35" y="79"/>
                </a:lnTo>
                <a:lnTo>
                  <a:pt x="40" y="79"/>
                </a:lnTo>
                <a:lnTo>
                  <a:pt x="47" y="78"/>
                </a:lnTo>
                <a:lnTo>
                  <a:pt x="54" y="75"/>
                </a:lnTo>
                <a:lnTo>
                  <a:pt x="62" y="73"/>
                </a:lnTo>
                <a:lnTo>
                  <a:pt x="68" y="68"/>
                </a:lnTo>
                <a:lnTo>
                  <a:pt x="73" y="62"/>
                </a:lnTo>
                <a:lnTo>
                  <a:pt x="75" y="54"/>
                </a:lnTo>
                <a:lnTo>
                  <a:pt x="78" y="47"/>
                </a:lnTo>
                <a:lnTo>
                  <a:pt x="79" y="40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F1132D6-F7C9-485D-B8B9-E895A5769E26}"/>
              </a:ext>
            </a:extLst>
          </p:cNvPr>
          <p:cNvGrpSpPr/>
          <p:nvPr/>
        </p:nvGrpSpPr>
        <p:grpSpPr>
          <a:xfrm>
            <a:off x="3340851" y="3110553"/>
            <a:ext cx="235884" cy="241931"/>
            <a:chOff x="2459721" y="2313244"/>
            <a:chExt cx="180610" cy="185240"/>
          </a:xfrm>
          <a:solidFill>
            <a:schemeClr val="tx1"/>
          </a:solidFill>
        </p:grpSpPr>
        <p:sp>
          <p:nvSpPr>
            <p:cNvPr id="347" name="Freeform 992">
              <a:extLst>
                <a:ext uri="{FF2B5EF4-FFF2-40B4-BE49-F238E27FC236}">
                  <a16:creationId xmlns:a16="http://schemas.microsoft.com/office/drawing/2014/main" id="{31E76236-A050-4CBE-9B83-C1EB9D819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721" y="2313244"/>
              <a:ext cx="106514" cy="185240"/>
            </a:xfrm>
            <a:custGeom>
              <a:avLst/>
              <a:gdLst>
                <a:gd name="T0" fmla="*/ 64 w 69"/>
                <a:gd name="T1" fmla="*/ 26 h 118"/>
                <a:gd name="T2" fmla="*/ 64 w 69"/>
                <a:gd name="T3" fmla="*/ 5 h 118"/>
                <a:gd name="T4" fmla="*/ 64 w 69"/>
                <a:gd name="T5" fmla="*/ 5 h 118"/>
                <a:gd name="T6" fmla="*/ 64 w 69"/>
                <a:gd name="T7" fmla="*/ 3 h 118"/>
                <a:gd name="T8" fmla="*/ 62 w 69"/>
                <a:gd name="T9" fmla="*/ 1 h 118"/>
                <a:gd name="T10" fmla="*/ 62 w 69"/>
                <a:gd name="T11" fmla="*/ 1 h 118"/>
                <a:gd name="T12" fmla="*/ 60 w 69"/>
                <a:gd name="T13" fmla="*/ 0 h 118"/>
                <a:gd name="T14" fmla="*/ 58 w 69"/>
                <a:gd name="T15" fmla="*/ 0 h 118"/>
                <a:gd name="T16" fmla="*/ 44 w 69"/>
                <a:gd name="T17" fmla="*/ 5 h 118"/>
                <a:gd name="T18" fmla="*/ 37 w 69"/>
                <a:gd name="T19" fmla="*/ 0 h 118"/>
                <a:gd name="T20" fmla="*/ 37 w 69"/>
                <a:gd name="T21" fmla="*/ 0 h 118"/>
                <a:gd name="T22" fmla="*/ 34 w 69"/>
                <a:gd name="T23" fmla="*/ 0 h 118"/>
                <a:gd name="T24" fmla="*/ 32 w 69"/>
                <a:gd name="T25" fmla="*/ 0 h 118"/>
                <a:gd name="T26" fmla="*/ 25 w 69"/>
                <a:gd name="T27" fmla="*/ 5 h 118"/>
                <a:gd name="T28" fmla="*/ 11 w 69"/>
                <a:gd name="T29" fmla="*/ 0 h 118"/>
                <a:gd name="T30" fmla="*/ 11 w 69"/>
                <a:gd name="T31" fmla="*/ 0 h 118"/>
                <a:gd name="T32" fmla="*/ 9 w 69"/>
                <a:gd name="T33" fmla="*/ 0 h 118"/>
                <a:gd name="T34" fmla="*/ 7 w 69"/>
                <a:gd name="T35" fmla="*/ 1 h 118"/>
                <a:gd name="T36" fmla="*/ 7 w 69"/>
                <a:gd name="T37" fmla="*/ 1 h 118"/>
                <a:gd name="T38" fmla="*/ 5 w 69"/>
                <a:gd name="T39" fmla="*/ 3 h 118"/>
                <a:gd name="T40" fmla="*/ 5 w 69"/>
                <a:gd name="T41" fmla="*/ 5 h 118"/>
                <a:gd name="T42" fmla="*/ 5 w 69"/>
                <a:gd name="T43" fmla="*/ 26 h 118"/>
                <a:gd name="T44" fmla="*/ 5 w 69"/>
                <a:gd name="T45" fmla="*/ 26 h 118"/>
                <a:gd name="T46" fmla="*/ 1 w 69"/>
                <a:gd name="T47" fmla="*/ 30 h 118"/>
                <a:gd name="T48" fmla="*/ 0 w 69"/>
                <a:gd name="T49" fmla="*/ 35 h 118"/>
                <a:gd name="T50" fmla="*/ 0 w 69"/>
                <a:gd name="T51" fmla="*/ 109 h 118"/>
                <a:gd name="T52" fmla="*/ 0 w 69"/>
                <a:gd name="T53" fmla="*/ 109 h 118"/>
                <a:gd name="T54" fmla="*/ 1 w 69"/>
                <a:gd name="T55" fmla="*/ 112 h 118"/>
                <a:gd name="T56" fmla="*/ 2 w 69"/>
                <a:gd name="T57" fmla="*/ 116 h 118"/>
                <a:gd name="T58" fmla="*/ 6 w 69"/>
                <a:gd name="T59" fmla="*/ 117 h 118"/>
                <a:gd name="T60" fmla="*/ 10 w 69"/>
                <a:gd name="T61" fmla="*/ 118 h 118"/>
                <a:gd name="T62" fmla="*/ 59 w 69"/>
                <a:gd name="T63" fmla="*/ 118 h 118"/>
                <a:gd name="T64" fmla="*/ 59 w 69"/>
                <a:gd name="T65" fmla="*/ 118 h 118"/>
                <a:gd name="T66" fmla="*/ 63 w 69"/>
                <a:gd name="T67" fmla="*/ 117 h 118"/>
                <a:gd name="T68" fmla="*/ 67 w 69"/>
                <a:gd name="T69" fmla="*/ 116 h 118"/>
                <a:gd name="T70" fmla="*/ 68 w 69"/>
                <a:gd name="T71" fmla="*/ 112 h 118"/>
                <a:gd name="T72" fmla="*/ 69 w 69"/>
                <a:gd name="T73" fmla="*/ 109 h 118"/>
                <a:gd name="T74" fmla="*/ 69 w 69"/>
                <a:gd name="T75" fmla="*/ 35 h 118"/>
                <a:gd name="T76" fmla="*/ 69 w 69"/>
                <a:gd name="T77" fmla="*/ 35 h 118"/>
                <a:gd name="T78" fmla="*/ 68 w 69"/>
                <a:gd name="T79" fmla="*/ 30 h 118"/>
                <a:gd name="T80" fmla="*/ 64 w 69"/>
                <a:gd name="T81" fmla="*/ 26 h 118"/>
                <a:gd name="T82" fmla="*/ 64 w 69"/>
                <a:gd name="T83" fmla="*/ 26 h 118"/>
                <a:gd name="T84" fmla="*/ 23 w 69"/>
                <a:gd name="T85" fmla="*/ 15 h 118"/>
                <a:gd name="T86" fmla="*/ 23 w 69"/>
                <a:gd name="T87" fmla="*/ 15 h 118"/>
                <a:gd name="T88" fmla="*/ 25 w 69"/>
                <a:gd name="T89" fmla="*/ 15 h 118"/>
                <a:gd name="T90" fmla="*/ 27 w 69"/>
                <a:gd name="T91" fmla="*/ 15 h 118"/>
                <a:gd name="T92" fmla="*/ 34 w 69"/>
                <a:gd name="T93" fmla="*/ 10 h 118"/>
                <a:gd name="T94" fmla="*/ 42 w 69"/>
                <a:gd name="T95" fmla="*/ 15 h 118"/>
                <a:gd name="T96" fmla="*/ 42 w 69"/>
                <a:gd name="T97" fmla="*/ 15 h 118"/>
                <a:gd name="T98" fmla="*/ 44 w 69"/>
                <a:gd name="T99" fmla="*/ 15 h 118"/>
                <a:gd name="T100" fmla="*/ 46 w 69"/>
                <a:gd name="T101" fmla="*/ 15 h 118"/>
                <a:gd name="T102" fmla="*/ 54 w 69"/>
                <a:gd name="T103" fmla="*/ 12 h 118"/>
                <a:gd name="T104" fmla="*/ 54 w 69"/>
                <a:gd name="T105" fmla="*/ 25 h 118"/>
                <a:gd name="T106" fmla="*/ 15 w 69"/>
                <a:gd name="T107" fmla="*/ 25 h 118"/>
                <a:gd name="T108" fmla="*/ 15 w 69"/>
                <a:gd name="T109" fmla="*/ 12 h 118"/>
                <a:gd name="T110" fmla="*/ 23 w 69"/>
                <a:gd name="T111" fmla="*/ 15 h 118"/>
                <a:gd name="T112" fmla="*/ 59 w 69"/>
                <a:gd name="T113" fmla="*/ 109 h 118"/>
                <a:gd name="T114" fmla="*/ 10 w 69"/>
                <a:gd name="T115" fmla="*/ 109 h 118"/>
                <a:gd name="T116" fmla="*/ 10 w 69"/>
                <a:gd name="T117" fmla="*/ 35 h 118"/>
                <a:gd name="T118" fmla="*/ 59 w 69"/>
                <a:gd name="T119" fmla="*/ 35 h 118"/>
                <a:gd name="T120" fmla="*/ 59 w 69"/>
                <a:gd name="T121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118">
                  <a:moveTo>
                    <a:pt x="64" y="26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5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2" y="116"/>
                  </a:lnTo>
                  <a:lnTo>
                    <a:pt x="6" y="117"/>
                  </a:lnTo>
                  <a:lnTo>
                    <a:pt x="10" y="118"/>
                  </a:lnTo>
                  <a:lnTo>
                    <a:pt x="59" y="118"/>
                  </a:lnTo>
                  <a:lnTo>
                    <a:pt x="59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68" y="112"/>
                  </a:lnTo>
                  <a:lnTo>
                    <a:pt x="69" y="109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4" y="26"/>
                  </a:lnTo>
                  <a:close/>
                  <a:moveTo>
                    <a:pt x="23" y="15"/>
                  </a:moveTo>
                  <a:lnTo>
                    <a:pt x="23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54" y="12"/>
                  </a:lnTo>
                  <a:lnTo>
                    <a:pt x="54" y="25"/>
                  </a:lnTo>
                  <a:lnTo>
                    <a:pt x="15" y="25"/>
                  </a:lnTo>
                  <a:lnTo>
                    <a:pt x="15" y="12"/>
                  </a:lnTo>
                  <a:lnTo>
                    <a:pt x="23" y="15"/>
                  </a:lnTo>
                  <a:close/>
                  <a:moveTo>
                    <a:pt x="59" y="109"/>
                  </a:moveTo>
                  <a:lnTo>
                    <a:pt x="10" y="109"/>
                  </a:lnTo>
                  <a:lnTo>
                    <a:pt x="10" y="35"/>
                  </a:lnTo>
                  <a:lnTo>
                    <a:pt x="59" y="35"/>
                  </a:lnTo>
                  <a:lnTo>
                    <a:pt x="5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8" name="Rectangle 993">
              <a:extLst>
                <a:ext uri="{FF2B5EF4-FFF2-40B4-BE49-F238E27FC236}">
                  <a16:creationId xmlns:a16="http://schemas.microsoft.com/office/drawing/2014/main" id="{EAAF3231-FB22-4319-B4C5-2CEA19C6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78" y="2378078"/>
              <a:ext cx="60204" cy="277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9" name="Freeform 994">
              <a:extLst>
                <a:ext uri="{FF2B5EF4-FFF2-40B4-BE49-F238E27FC236}">
                  <a16:creationId xmlns:a16="http://schemas.microsoft.com/office/drawing/2014/main" id="{1B1885D1-14A3-40D9-BFD1-2FF66F7D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1512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8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3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3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8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0" name="Freeform 995">
              <a:extLst>
                <a:ext uri="{FF2B5EF4-FFF2-40B4-BE49-F238E27FC236}">
                  <a16:creationId xmlns:a16="http://schemas.microsoft.com/office/drawing/2014/main" id="{122DEA91-F17E-4798-A187-96A9CCC9A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1512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1" name="Freeform 996">
              <a:extLst>
                <a:ext uri="{FF2B5EF4-FFF2-40B4-BE49-F238E27FC236}">
                  <a16:creationId xmlns:a16="http://schemas.microsoft.com/office/drawing/2014/main" id="{13EC49BA-0955-47C2-96D0-459FD735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1512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2" name="Freeform 997">
              <a:extLst>
                <a:ext uri="{FF2B5EF4-FFF2-40B4-BE49-F238E27FC236}">
                  <a16:creationId xmlns:a16="http://schemas.microsoft.com/office/drawing/2014/main" id="{E1E7ABDB-BF4C-4A15-809B-5ABD244F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38282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3" name="Freeform 998">
              <a:extLst>
                <a:ext uri="{FF2B5EF4-FFF2-40B4-BE49-F238E27FC236}">
                  <a16:creationId xmlns:a16="http://schemas.microsoft.com/office/drawing/2014/main" id="{59ACF8B9-698A-4C69-BEF3-A77A409F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38282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4" name="Freeform 999">
              <a:extLst>
                <a:ext uri="{FF2B5EF4-FFF2-40B4-BE49-F238E27FC236}">
                  <a16:creationId xmlns:a16="http://schemas.microsoft.com/office/drawing/2014/main" id="{A9416C62-A43B-4369-80A0-835D3F03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38282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5" name="Freeform 1000">
              <a:extLst>
                <a:ext uri="{FF2B5EF4-FFF2-40B4-BE49-F238E27FC236}">
                  <a16:creationId xmlns:a16="http://schemas.microsoft.com/office/drawing/2014/main" id="{324B6836-550D-4D43-BD0A-19248F87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6143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6" name="Freeform 1001">
              <a:extLst>
                <a:ext uri="{FF2B5EF4-FFF2-40B4-BE49-F238E27FC236}">
                  <a16:creationId xmlns:a16="http://schemas.microsoft.com/office/drawing/2014/main" id="{8046D10C-FCB5-4486-9D33-7E8101B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6143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8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7" name="Freeform 1002">
              <a:extLst>
                <a:ext uri="{FF2B5EF4-FFF2-40B4-BE49-F238E27FC236}">
                  <a16:creationId xmlns:a16="http://schemas.microsoft.com/office/drawing/2014/main" id="{42E3BB48-226B-4564-88B9-5CD3FEEF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6143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8" name="Freeform 1003">
              <a:extLst>
                <a:ext uri="{FF2B5EF4-FFF2-40B4-BE49-F238E27FC236}">
                  <a16:creationId xmlns:a16="http://schemas.microsoft.com/office/drawing/2014/main" id="{F82AEFD0-2D15-4831-AD25-525ED73FF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865" y="2378078"/>
              <a:ext cx="69466" cy="87990"/>
            </a:xfrm>
            <a:custGeom>
              <a:avLst/>
              <a:gdLst>
                <a:gd name="T0" fmla="*/ 39 w 44"/>
                <a:gd name="T1" fmla="*/ 0 h 59"/>
                <a:gd name="T2" fmla="*/ 5 w 44"/>
                <a:gd name="T3" fmla="*/ 0 h 59"/>
                <a:gd name="T4" fmla="*/ 5 w 44"/>
                <a:gd name="T5" fmla="*/ 0 h 59"/>
                <a:gd name="T6" fmla="*/ 2 w 44"/>
                <a:gd name="T7" fmla="*/ 0 h 59"/>
                <a:gd name="T8" fmla="*/ 1 w 44"/>
                <a:gd name="T9" fmla="*/ 1 h 59"/>
                <a:gd name="T10" fmla="*/ 0 w 44"/>
                <a:gd name="T11" fmla="*/ 2 h 59"/>
                <a:gd name="T12" fmla="*/ 0 w 44"/>
                <a:gd name="T13" fmla="*/ 4 h 59"/>
                <a:gd name="T14" fmla="*/ 0 w 44"/>
                <a:gd name="T15" fmla="*/ 54 h 59"/>
                <a:gd name="T16" fmla="*/ 0 w 44"/>
                <a:gd name="T17" fmla="*/ 54 h 59"/>
                <a:gd name="T18" fmla="*/ 0 w 44"/>
                <a:gd name="T19" fmla="*/ 56 h 59"/>
                <a:gd name="T20" fmla="*/ 1 w 44"/>
                <a:gd name="T21" fmla="*/ 57 h 59"/>
                <a:gd name="T22" fmla="*/ 2 w 44"/>
                <a:gd name="T23" fmla="*/ 59 h 59"/>
                <a:gd name="T24" fmla="*/ 5 w 44"/>
                <a:gd name="T25" fmla="*/ 59 h 59"/>
                <a:gd name="T26" fmla="*/ 39 w 44"/>
                <a:gd name="T27" fmla="*/ 59 h 59"/>
                <a:gd name="T28" fmla="*/ 39 w 44"/>
                <a:gd name="T29" fmla="*/ 59 h 59"/>
                <a:gd name="T30" fmla="*/ 42 w 44"/>
                <a:gd name="T31" fmla="*/ 59 h 59"/>
                <a:gd name="T32" fmla="*/ 43 w 44"/>
                <a:gd name="T33" fmla="*/ 57 h 59"/>
                <a:gd name="T34" fmla="*/ 44 w 44"/>
                <a:gd name="T35" fmla="*/ 56 h 59"/>
                <a:gd name="T36" fmla="*/ 44 w 44"/>
                <a:gd name="T37" fmla="*/ 54 h 59"/>
                <a:gd name="T38" fmla="*/ 44 w 44"/>
                <a:gd name="T39" fmla="*/ 4 h 59"/>
                <a:gd name="T40" fmla="*/ 44 w 44"/>
                <a:gd name="T41" fmla="*/ 4 h 59"/>
                <a:gd name="T42" fmla="*/ 44 w 44"/>
                <a:gd name="T43" fmla="*/ 2 h 59"/>
                <a:gd name="T44" fmla="*/ 43 w 44"/>
                <a:gd name="T45" fmla="*/ 1 h 59"/>
                <a:gd name="T46" fmla="*/ 42 w 44"/>
                <a:gd name="T47" fmla="*/ 0 h 59"/>
                <a:gd name="T48" fmla="*/ 39 w 44"/>
                <a:gd name="T49" fmla="*/ 0 h 59"/>
                <a:gd name="T50" fmla="*/ 39 w 44"/>
                <a:gd name="T51" fmla="*/ 0 h 59"/>
                <a:gd name="T52" fmla="*/ 10 w 44"/>
                <a:gd name="T53" fmla="*/ 9 h 59"/>
                <a:gd name="T54" fmla="*/ 15 w 44"/>
                <a:gd name="T55" fmla="*/ 9 h 59"/>
                <a:gd name="T56" fmla="*/ 15 w 44"/>
                <a:gd name="T57" fmla="*/ 49 h 59"/>
                <a:gd name="T58" fmla="*/ 10 w 44"/>
                <a:gd name="T59" fmla="*/ 49 h 59"/>
                <a:gd name="T60" fmla="*/ 10 w 44"/>
                <a:gd name="T61" fmla="*/ 9 h 59"/>
                <a:gd name="T62" fmla="*/ 34 w 44"/>
                <a:gd name="T63" fmla="*/ 49 h 59"/>
                <a:gd name="T64" fmla="*/ 25 w 44"/>
                <a:gd name="T65" fmla="*/ 49 h 59"/>
                <a:gd name="T66" fmla="*/ 25 w 44"/>
                <a:gd name="T67" fmla="*/ 9 h 59"/>
                <a:gd name="T68" fmla="*/ 34 w 44"/>
                <a:gd name="T69" fmla="*/ 9 h 59"/>
                <a:gd name="T70" fmla="*/ 34 w 44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59">
                  <a:moveTo>
                    <a:pt x="3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5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3" y="57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"/>
                  </a:moveTo>
                  <a:lnTo>
                    <a:pt x="15" y="9"/>
                  </a:lnTo>
                  <a:lnTo>
                    <a:pt x="15" y="49"/>
                  </a:lnTo>
                  <a:lnTo>
                    <a:pt x="10" y="49"/>
                  </a:lnTo>
                  <a:lnTo>
                    <a:pt x="10" y="9"/>
                  </a:lnTo>
                  <a:close/>
                  <a:moveTo>
                    <a:pt x="34" y="49"/>
                  </a:moveTo>
                  <a:lnTo>
                    <a:pt x="25" y="49"/>
                  </a:lnTo>
                  <a:lnTo>
                    <a:pt x="25" y="9"/>
                  </a:lnTo>
                  <a:lnTo>
                    <a:pt x="34" y="9"/>
                  </a:lnTo>
                  <a:lnTo>
                    <a:pt x="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359" name="Freeform 1004">
            <a:extLst>
              <a:ext uri="{FF2B5EF4-FFF2-40B4-BE49-F238E27FC236}">
                <a16:creationId xmlns:a16="http://schemas.microsoft.com/office/drawing/2014/main" id="{EEE92085-C58B-4CD2-AB82-E6FCDC0598FC}"/>
              </a:ext>
            </a:extLst>
          </p:cNvPr>
          <p:cNvSpPr>
            <a:spLocks noEditPoints="1"/>
          </p:cNvSpPr>
          <p:nvPr/>
        </p:nvSpPr>
        <p:spPr bwMode="auto">
          <a:xfrm>
            <a:off x="4779434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4315 w 109"/>
              <a:gd name="T31" fmla="*/ 148184 h 99"/>
              <a:gd name="T32" fmla="*/ 158809 w 109"/>
              <a:gd name="T33" fmla="*/ 145160 h 99"/>
              <a:gd name="T34" fmla="*/ 161806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1806 w 109"/>
              <a:gd name="T43" fmla="*/ 9072 h 99"/>
              <a:gd name="T44" fmla="*/ 158809 w 109"/>
              <a:gd name="T45" fmla="*/ 4536 h 99"/>
              <a:gd name="T46" fmla="*/ 154315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4910 w 109"/>
              <a:gd name="T67" fmla="*/ 15121 h 99"/>
              <a:gd name="T68" fmla="*/ 74910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005">
            <a:extLst>
              <a:ext uri="{FF2B5EF4-FFF2-40B4-BE49-F238E27FC236}">
                <a16:creationId xmlns:a16="http://schemas.microsoft.com/office/drawing/2014/main" id="{1EAD0393-2F8C-4048-A03C-74B9DBDAB918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2817 w 109"/>
              <a:gd name="T31" fmla="*/ 148184 h 99"/>
              <a:gd name="T32" fmla="*/ 158809 w 109"/>
              <a:gd name="T33" fmla="*/ 145160 h 99"/>
              <a:gd name="T34" fmla="*/ 160308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0308 w 109"/>
              <a:gd name="T43" fmla="*/ 9072 h 99"/>
              <a:gd name="T44" fmla="*/ 158809 w 109"/>
              <a:gd name="T45" fmla="*/ 4536 h 99"/>
              <a:gd name="T46" fmla="*/ 152817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3412 w 109"/>
              <a:gd name="T67" fmla="*/ 15121 h 99"/>
              <a:gd name="T68" fmla="*/ 73412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2" y="98"/>
                </a:lnTo>
                <a:lnTo>
                  <a:pt x="106" y="96"/>
                </a:lnTo>
                <a:lnTo>
                  <a:pt x="107" y="93"/>
                </a:lnTo>
                <a:lnTo>
                  <a:pt x="109" y="89"/>
                </a:lnTo>
                <a:lnTo>
                  <a:pt x="109" y="10"/>
                </a:lnTo>
                <a:lnTo>
                  <a:pt x="107" y="6"/>
                </a:lnTo>
                <a:lnTo>
                  <a:pt x="106" y="3"/>
                </a:lnTo>
                <a:lnTo>
                  <a:pt x="102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49" y="10"/>
                </a:lnTo>
                <a:lnTo>
                  <a:pt x="49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Rectangle 1006">
            <a:extLst>
              <a:ext uri="{FF2B5EF4-FFF2-40B4-BE49-F238E27FC236}">
                <a16:creationId xmlns:a16="http://schemas.microsoft.com/office/drawing/2014/main" id="{065FC596-7645-4B51-B5D4-A80E2BD3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4216400"/>
            <a:ext cx="4868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62" name="Freeform 1007">
            <a:extLst>
              <a:ext uri="{FF2B5EF4-FFF2-40B4-BE49-F238E27FC236}">
                <a16:creationId xmlns:a16="http://schemas.microsoft.com/office/drawing/2014/main" id="{B7D46B27-CF00-4A4D-9013-B15F096077F1}"/>
              </a:ext>
            </a:extLst>
          </p:cNvPr>
          <p:cNvSpPr>
            <a:spLocks/>
          </p:cNvSpPr>
          <p:nvPr/>
        </p:nvSpPr>
        <p:spPr bwMode="auto">
          <a:xfrm>
            <a:off x="5312834" y="4169834"/>
            <a:ext cx="48684" cy="71967"/>
          </a:xfrm>
          <a:custGeom>
            <a:avLst/>
            <a:gdLst>
              <a:gd name="T0" fmla="*/ 0 w 26"/>
              <a:gd name="T1" fmla="*/ 10298 h 37"/>
              <a:gd name="T2" fmla="*/ 15353 w 26"/>
              <a:gd name="T3" fmla="*/ 26481 h 37"/>
              <a:gd name="T4" fmla="*/ 0 w 26"/>
              <a:gd name="T5" fmla="*/ 44136 h 37"/>
              <a:gd name="T6" fmla="*/ 9770 w 26"/>
              <a:gd name="T7" fmla="*/ 54434 h 37"/>
              <a:gd name="T8" fmla="*/ 36290 w 26"/>
              <a:gd name="T9" fmla="*/ 26481 h 37"/>
              <a:gd name="T10" fmla="*/ 9770 w 26"/>
              <a:gd name="T11" fmla="*/ 0 h 37"/>
              <a:gd name="T12" fmla="*/ 0 w 26"/>
              <a:gd name="T13" fmla="*/ 10298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" h="37">
                <a:moveTo>
                  <a:pt x="0" y="7"/>
                </a:moveTo>
                <a:lnTo>
                  <a:pt x="11" y="18"/>
                </a:lnTo>
                <a:lnTo>
                  <a:pt x="0" y="30"/>
                </a:lnTo>
                <a:lnTo>
                  <a:pt x="7" y="37"/>
                </a:lnTo>
                <a:lnTo>
                  <a:pt x="26" y="18"/>
                </a:lnTo>
                <a:lnTo>
                  <a:pt x="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008">
            <a:extLst>
              <a:ext uri="{FF2B5EF4-FFF2-40B4-BE49-F238E27FC236}">
                <a16:creationId xmlns:a16="http://schemas.microsoft.com/office/drawing/2014/main" id="{B6153241-538B-4BDE-AEE6-9D2D6CBE33FA}"/>
              </a:ext>
            </a:extLst>
          </p:cNvPr>
          <p:cNvSpPr>
            <a:spLocks/>
          </p:cNvSpPr>
          <p:nvPr/>
        </p:nvSpPr>
        <p:spPr bwMode="auto">
          <a:xfrm>
            <a:off x="29104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009">
            <a:extLst>
              <a:ext uri="{FF2B5EF4-FFF2-40B4-BE49-F238E27FC236}">
                <a16:creationId xmlns:a16="http://schemas.microsoft.com/office/drawing/2014/main" id="{0A14202C-E57B-48A1-B0E5-5F39BB2C9D4B}"/>
              </a:ext>
            </a:extLst>
          </p:cNvPr>
          <p:cNvSpPr>
            <a:spLocks/>
          </p:cNvSpPr>
          <p:nvPr/>
        </p:nvSpPr>
        <p:spPr bwMode="auto">
          <a:xfrm>
            <a:off x="29591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30166 w 20"/>
              <a:gd name="T5" fmla="*/ 9526 h 20"/>
              <a:gd name="T6" fmla="*/ 28579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11114 w 20"/>
              <a:gd name="T15" fmla="*/ 1588 h 20"/>
              <a:gd name="T16" fmla="*/ 4763 w 20"/>
              <a:gd name="T17" fmla="*/ 3175 h 20"/>
              <a:gd name="T18" fmla="*/ 3175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3175 w 20"/>
              <a:gd name="T25" fmla="*/ 20640 h 20"/>
              <a:gd name="T26" fmla="*/ 4763 w 20"/>
              <a:gd name="T27" fmla="*/ 26991 h 20"/>
              <a:gd name="T28" fmla="*/ 11114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8579 w 20"/>
              <a:gd name="T37" fmla="*/ 26991 h 20"/>
              <a:gd name="T38" fmla="*/ 30166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010">
            <a:extLst>
              <a:ext uri="{FF2B5EF4-FFF2-40B4-BE49-F238E27FC236}">
                <a16:creationId xmlns:a16="http://schemas.microsoft.com/office/drawing/2014/main" id="{8CCAE1D8-415B-4389-AA7A-2D82CCB63BEE}"/>
              </a:ext>
            </a:extLst>
          </p:cNvPr>
          <p:cNvSpPr>
            <a:spLocks/>
          </p:cNvSpPr>
          <p:nvPr/>
        </p:nvSpPr>
        <p:spPr bwMode="auto">
          <a:xfrm>
            <a:off x="2880785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3024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3024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74092 w 99"/>
              <a:gd name="T27" fmla="*/ 77117 h 49"/>
              <a:gd name="T28" fmla="*/ 7409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6672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49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011">
            <a:extLst>
              <a:ext uri="{FF2B5EF4-FFF2-40B4-BE49-F238E27FC236}">
                <a16:creationId xmlns:a16="http://schemas.microsoft.com/office/drawing/2014/main" id="{6F1CAE38-FB9E-4ADB-8306-D6DE97366120}"/>
              </a:ext>
            </a:extLst>
          </p:cNvPr>
          <p:cNvSpPr>
            <a:spLocks/>
          </p:cNvSpPr>
          <p:nvPr/>
        </p:nvSpPr>
        <p:spPr bwMode="auto">
          <a:xfrm>
            <a:off x="2984501" y="4199468"/>
            <a:ext cx="91017" cy="65617"/>
          </a:xfrm>
          <a:custGeom>
            <a:avLst/>
            <a:gdLst>
              <a:gd name="T0" fmla="*/ 26290 w 44"/>
              <a:gd name="T1" fmla="*/ 31188 h 32"/>
              <a:gd name="T2" fmla="*/ 10825 w 44"/>
              <a:gd name="T3" fmla="*/ 15594 h 32"/>
              <a:gd name="T4" fmla="*/ 0 w 44"/>
              <a:gd name="T5" fmla="*/ 26509 h 32"/>
              <a:gd name="T6" fmla="*/ 20104 w 44"/>
              <a:gd name="T7" fmla="*/ 48341 h 32"/>
              <a:gd name="T8" fmla="*/ 20104 w 44"/>
              <a:gd name="T9" fmla="*/ 48341 h 32"/>
              <a:gd name="T10" fmla="*/ 23197 w 44"/>
              <a:gd name="T11" fmla="*/ 49900 h 32"/>
              <a:gd name="T12" fmla="*/ 26290 w 44"/>
              <a:gd name="T13" fmla="*/ 49900 h 32"/>
              <a:gd name="T14" fmla="*/ 26290 w 44"/>
              <a:gd name="T15" fmla="*/ 49900 h 32"/>
              <a:gd name="T16" fmla="*/ 30929 w 44"/>
              <a:gd name="T17" fmla="*/ 49900 h 32"/>
              <a:gd name="T18" fmla="*/ 32476 w 44"/>
              <a:gd name="T19" fmla="*/ 48341 h 32"/>
              <a:gd name="T20" fmla="*/ 68044 w 44"/>
              <a:gd name="T21" fmla="*/ 10916 h 32"/>
              <a:gd name="T22" fmla="*/ 57219 w 44"/>
              <a:gd name="T23" fmla="*/ 0 h 32"/>
              <a:gd name="T24" fmla="*/ 26290 w 44"/>
              <a:gd name="T25" fmla="*/ 31188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" h="32">
                <a:moveTo>
                  <a:pt x="17" y="20"/>
                </a:moveTo>
                <a:lnTo>
                  <a:pt x="7" y="10"/>
                </a:lnTo>
                <a:lnTo>
                  <a:pt x="0" y="17"/>
                </a:lnTo>
                <a:lnTo>
                  <a:pt x="13" y="31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1" y="31"/>
                </a:lnTo>
                <a:lnTo>
                  <a:pt x="44" y="7"/>
                </a:lnTo>
                <a:lnTo>
                  <a:pt x="37" y="0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013">
            <a:extLst>
              <a:ext uri="{FF2B5EF4-FFF2-40B4-BE49-F238E27FC236}">
                <a16:creationId xmlns:a16="http://schemas.microsoft.com/office/drawing/2014/main" id="{6692788D-C9AE-4D86-BA15-08F8B522BB2F}"/>
              </a:ext>
            </a:extLst>
          </p:cNvPr>
          <p:cNvSpPr>
            <a:spLocks/>
          </p:cNvSpPr>
          <p:nvPr/>
        </p:nvSpPr>
        <p:spPr bwMode="auto">
          <a:xfrm>
            <a:off x="3388785" y="4144434"/>
            <a:ext cx="35983" cy="42333"/>
          </a:xfrm>
          <a:custGeom>
            <a:avLst/>
            <a:gdLst>
              <a:gd name="T0" fmla="*/ 0 w 19"/>
              <a:gd name="T1" fmla="*/ 15877 h 20"/>
              <a:gd name="T2" fmla="*/ 0 w 19"/>
              <a:gd name="T3" fmla="*/ 15877 h 20"/>
              <a:gd name="T4" fmla="*/ 1432 w 19"/>
              <a:gd name="T5" fmla="*/ 20640 h 20"/>
              <a:gd name="T6" fmla="*/ 2865 w 19"/>
              <a:gd name="T7" fmla="*/ 26991 h 20"/>
              <a:gd name="T8" fmla="*/ 8595 w 19"/>
              <a:gd name="T9" fmla="*/ 28579 h 20"/>
              <a:gd name="T10" fmla="*/ 12892 w 19"/>
              <a:gd name="T11" fmla="*/ 31754 h 20"/>
              <a:gd name="T12" fmla="*/ 12892 w 19"/>
              <a:gd name="T13" fmla="*/ 31754 h 20"/>
              <a:gd name="T14" fmla="*/ 18622 w 19"/>
              <a:gd name="T15" fmla="*/ 28579 h 20"/>
              <a:gd name="T16" fmla="*/ 24352 w 19"/>
              <a:gd name="T17" fmla="*/ 26991 h 20"/>
              <a:gd name="T18" fmla="*/ 25785 w 19"/>
              <a:gd name="T19" fmla="*/ 20640 h 20"/>
              <a:gd name="T20" fmla="*/ 27217 w 19"/>
              <a:gd name="T21" fmla="*/ 15877 h 20"/>
              <a:gd name="T22" fmla="*/ 27217 w 19"/>
              <a:gd name="T23" fmla="*/ 15877 h 20"/>
              <a:gd name="T24" fmla="*/ 25785 w 19"/>
              <a:gd name="T25" fmla="*/ 9526 h 20"/>
              <a:gd name="T26" fmla="*/ 24352 w 19"/>
              <a:gd name="T27" fmla="*/ 3175 h 20"/>
              <a:gd name="T28" fmla="*/ 18622 w 19"/>
              <a:gd name="T29" fmla="*/ 1588 h 20"/>
              <a:gd name="T30" fmla="*/ 12892 w 19"/>
              <a:gd name="T31" fmla="*/ 0 h 20"/>
              <a:gd name="T32" fmla="*/ 12892 w 19"/>
              <a:gd name="T33" fmla="*/ 0 h 20"/>
              <a:gd name="T34" fmla="*/ 8595 w 19"/>
              <a:gd name="T35" fmla="*/ 1588 h 20"/>
              <a:gd name="T36" fmla="*/ 2865 w 19"/>
              <a:gd name="T37" fmla="*/ 3175 h 20"/>
              <a:gd name="T38" fmla="*/ 1432 w 19"/>
              <a:gd name="T39" fmla="*/ 9526 h 20"/>
              <a:gd name="T40" fmla="*/ 0 w 19"/>
              <a:gd name="T41" fmla="*/ 15877 h 20"/>
              <a:gd name="T42" fmla="*/ 0 w 19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1014">
            <a:extLst>
              <a:ext uri="{FF2B5EF4-FFF2-40B4-BE49-F238E27FC236}">
                <a16:creationId xmlns:a16="http://schemas.microsoft.com/office/drawing/2014/main" id="{27994207-CC11-49FF-A891-90FAC143CA92}"/>
              </a:ext>
            </a:extLst>
          </p:cNvPr>
          <p:cNvSpPr>
            <a:spLocks/>
          </p:cNvSpPr>
          <p:nvPr/>
        </p:nvSpPr>
        <p:spPr bwMode="auto">
          <a:xfrm>
            <a:off x="34374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3175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3175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8579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8579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1015">
            <a:extLst>
              <a:ext uri="{FF2B5EF4-FFF2-40B4-BE49-F238E27FC236}">
                <a16:creationId xmlns:a16="http://schemas.microsoft.com/office/drawing/2014/main" id="{52A8D7CF-7BAC-46F0-841A-E1AE683C1418}"/>
              </a:ext>
            </a:extLst>
          </p:cNvPr>
          <p:cNvSpPr>
            <a:spLocks/>
          </p:cNvSpPr>
          <p:nvPr/>
        </p:nvSpPr>
        <p:spPr bwMode="auto">
          <a:xfrm>
            <a:off x="3359151" y="4114800"/>
            <a:ext cx="198967" cy="101600"/>
          </a:xfrm>
          <a:custGeom>
            <a:avLst/>
            <a:gdLst>
              <a:gd name="T0" fmla="*/ 135948 w 98"/>
              <a:gd name="T1" fmla="*/ 0 h 49"/>
              <a:gd name="T2" fmla="*/ 15275 w 98"/>
              <a:gd name="T3" fmla="*/ 0 h 49"/>
              <a:gd name="T4" fmla="*/ 15275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5275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5275 w 98"/>
              <a:gd name="T31" fmla="*/ 62953 h 49"/>
              <a:gd name="T32" fmla="*/ 15275 w 98"/>
              <a:gd name="T33" fmla="*/ 15738 h 49"/>
              <a:gd name="T34" fmla="*/ 135948 w 98"/>
              <a:gd name="T35" fmla="*/ 15738 h 49"/>
              <a:gd name="T36" fmla="*/ 135948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5948 w 98"/>
              <a:gd name="T51" fmla="*/ 0 h 49"/>
              <a:gd name="T52" fmla="*/ 135948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016">
            <a:extLst>
              <a:ext uri="{FF2B5EF4-FFF2-40B4-BE49-F238E27FC236}">
                <a16:creationId xmlns:a16="http://schemas.microsoft.com/office/drawing/2014/main" id="{7D0F87B6-9159-4367-BED5-841F044C954A}"/>
              </a:ext>
            </a:extLst>
          </p:cNvPr>
          <p:cNvSpPr>
            <a:spLocks/>
          </p:cNvSpPr>
          <p:nvPr/>
        </p:nvSpPr>
        <p:spPr bwMode="auto">
          <a:xfrm>
            <a:off x="3479801" y="4199467"/>
            <a:ext cx="71967" cy="71967"/>
          </a:xfrm>
          <a:custGeom>
            <a:avLst/>
            <a:gdLst>
              <a:gd name="T0" fmla="*/ 43548 w 35"/>
              <a:gd name="T1" fmla="*/ 0 h 35"/>
              <a:gd name="T2" fmla="*/ 27995 w 35"/>
              <a:gd name="T3" fmla="*/ 15553 h 35"/>
              <a:gd name="T4" fmla="*/ 12442 w 35"/>
              <a:gd name="T5" fmla="*/ 0 h 35"/>
              <a:gd name="T6" fmla="*/ 0 w 35"/>
              <a:gd name="T7" fmla="*/ 10887 h 35"/>
              <a:gd name="T8" fmla="*/ 15553 w 35"/>
              <a:gd name="T9" fmla="*/ 26439 h 35"/>
              <a:gd name="T10" fmla="*/ 0 w 35"/>
              <a:gd name="T11" fmla="*/ 41992 h 35"/>
              <a:gd name="T12" fmla="*/ 12442 w 35"/>
              <a:gd name="T13" fmla="*/ 54434 h 35"/>
              <a:gd name="T14" fmla="*/ 27995 w 35"/>
              <a:gd name="T15" fmla="*/ 38881 h 35"/>
              <a:gd name="T16" fmla="*/ 43548 w 35"/>
              <a:gd name="T17" fmla="*/ 54434 h 35"/>
              <a:gd name="T18" fmla="*/ 54435 w 35"/>
              <a:gd name="T19" fmla="*/ 41992 h 35"/>
              <a:gd name="T20" fmla="*/ 38882 w 35"/>
              <a:gd name="T21" fmla="*/ 26439 h 35"/>
              <a:gd name="T22" fmla="*/ 54435 w 35"/>
              <a:gd name="T23" fmla="*/ 10887 h 35"/>
              <a:gd name="T24" fmla="*/ 43548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8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5"/>
                </a:lnTo>
                <a:lnTo>
                  <a:pt x="18" y="25"/>
                </a:lnTo>
                <a:lnTo>
                  <a:pt x="28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017">
            <a:extLst>
              <a:ext uri="{FF2B5EF4-FFF2-40B4-BE49-F238E27FC236}">
                <a16:creationId xmlns:a16="http://schemas.microsoft.com/office/drawing/2014/main" id="{885AFE2D-822B-4173-8CCB-510975BDCCEF}"/>
              </a:ext>
            </a:extLst>
          </p:cNvPr>
          <p:cNvSpPr>
            <a:spLocks/>
          </p:cNvSpPr>
          <p:nvPr/>
        </p:nvSpPr>
        <p:spPr bwMode="auto">
          <a:xfrm>
            <a:off x="3867151" y="4144434"/>
            <a:ext cx="3598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2722 w 20"/>
              <a:gd name="T5" fmla="*/ 20640 h 20"/>
              <a:gd name="T6" fmla="*/ 4083 w 20"/>
              <a:gd name="T7" fmla="*/ 26991 h 20"/>
              <a:gd name="T8" fmla="*/ 9526 w 20"/>
              <a:gd name="T9" fmla="*/ 28579 h 20"/>
              <a:gd name="T10" fmla="*/ 13609 w 20"/>
              <a:gd name="T11" fmla="*/ 31754 h 20"/>
              <a:gd name="T12" fmla="*/ 13609 w 20"/>
              <a:gd name="T13" fmla="*/ 31754 h 20"/>
              <a:gd name="T14" fmla="*/ 19052 w 20"/>
              <a:gd name="T15" fmla="*/ 28579 h 20"/>
              <a:gd name="T16" fmla="*/ 24495 w 20"/>
              <a:gd name="T17" fmla="*/ 26991 h 20"/>
              <a:gd name="T18" fmla="*/ 25856 w 20"/>
              <a:gd name="T19" fmla="*/ 20640 h 20"/>
              <a:gd name="T20" fmla="*/ 27217 w 20"/>
              <a:gd name="T21" fmla="*/ 15877 h 20"/>
              <a:gd name="T22" fmla="*/ 27217 w 20"/>
              <a:gd name="T23" fmla="*/ 15877 h 20"/>
              <a:gd name="T24" fmla="*/ 25856 w 20"/>
              <a:gd name="T25" fmla="*/ 9526 h 20"/>
              <a:gd name="T26" fmla="*/ 24495 w 20"/>
              <a:gd name="T27" fmla="*/ 3175 h 20"/>
              <a:gd name="T28" fmla="*/ 19052 w 20"/>
              <a:gd name="T29" fmla="*/ 1588 h 20"/>
              <a:gd name="T30" fmla="*/ 13609 w 20"/>
              <a:gd name="T31" fmla="*/ 0 h 20"/>
              <a:gd name="T32" fmla="*/ 13609 w 20"/>
              <a:gd name="T33" fmla="*/ 0 h 20"/>
              <a:gd name="T34" fmla="*/ 9526 w 20"/>
              <a:gd name="T35" fmla="*/ 1588 h 20"/>
              <a:gd name="T36" fmla="*/ 4083 w 20"/>
              <a:gd name="T37" fmla="*/ 3175 h 20"/>
              <a:gd name="T38" fmla="*/ 2722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018">
            <a:extLst>
              <a:ext uri="{FF2B5EF4-FFF2-40B4-BE49-F238E27FC236}">
                <a16:creationId xmlns:a16="http://schemas.microsoft.com/office/drawing/2014/main" id="{473AD9D7-7CB1-466B-B22A-447803A285E9}"/>
              </a:ext>
            </a:extLst>
          </p:cNvPr>
          <p:cNvSpPr>
            <a:spLocks/>
          </p:cNvSpPr>
          <p:nvPr/>
        </p:nvSpPr>
        <p:spPr bwMode="auto">
          <a:xfrm>
            <a:off x="3837518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31476 h 49"/>
              <a:gd name="T38" fmla="*/ 149696 w 98"/>
              <a:gd name="T39" fmla="*/ 31476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54" y="49"/>
                </a:lnTo>
                <a:lnTo>
                  <a:pt x="54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20"/>
                </a:lnTo>
                <a:lnTo>
                  <a:pt x="98" y="20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019">
            <a:extLst>
              <a:ext uri="{FF2B5EF4-FFF2-40B4-BE49-F238E27FC236}">
                <a16:creationId xmlns:a16="http://schemas.microsoft.com/office/drawing/2014/main" id="{4BA06133-8797-476F-83DB-772DB39D048F}"/>
              </a:ext>
            </a:extLst>
          </p:cNvPr>
          <p:cNvSpPr>
            <a:spLocks noEditPoints="1"/>
          </p:cNvSpPr>
          <p:nvPr/>
        </p:nvSpPr>
        <p:spPr bwMode="auto">
          <a:xfrm>
            <a:off x="3964518" y="4174067"/>
            <a:ext cx="71967" cy="103717"/>
          </a:xfrm>
          <a:custGeom>
            <a:avLst/>
            <a:gdLst>
              <a:gd name="T0" fmla="*/ 46430 w 34"/>
              <a:gd name="T1" fmla="*/ 22033 h 49"/>
              <a:gd name="T2" fmla="*/ 46430 w 34"/>
              <a:gd name="T3" fmla="*/ 18886 h 49"/>
              <a:gd name="T4" fmla="*/ 46430 w 34"/>
              <a:gd name="T5" fmla="*/ 18886 h 49"/>
              <a:gd name="T6" fmla="*/ 44829 w 34"/>
              <a:gd name="T7" fmla="*/ 11017 h 49"/>
              <a:gd name="T8" fmla="*/ 41627 w 34"/>
              <a:gd name="T9" fmla="*/ 4721 h 49"/>
              <a:gd name="T10" fmla="*/ 35223 w 34"/>
              <a:gd name="T11" fmla="*/ 1574 h 49"/>
              <a:gd name="T12" fmla="*/ 27218 w 34"/>
              <a:gd name="T13" fmla="*/ 0 h 49"/>
              <a:gd name="T14" fmla="*/ 27218 w 34"/>
              <a:gd name="T15" fmla="*/ 0 h 49"/>
              <a:gd name="T16" fmla="*/ 19212 w 34"/>
              <a:gd name="T17" fmla="*/ 1574 h 49"/>
              <a:gd name="T18" fmla="*/ 12808 w 34"/>
              <a:gd name="T19" fmla="*/ 4721 h 49"/>
              <a:gd name="T20" fmla="*/ 9606 w 34"/>
              <a:gd name="T21" fmla="*/ 11017 h 49"/>
              <a:gd name="T22" fmla="*/ 8005 w 34"/>
              <a:gd name="T23" fmla="*/ 18886 h 49"/>
              <a:gd name="T24" fmla="*/ 8005 w 34"/>
              <a:gd name="T25" fmla="*/ 22033 h 49"/>
              <a:gd name="T26" fmla="*/ 8005 w 34"/>
              <a:gd name="T27" fmla="*/ 22033 h 49"/>
              <a:gd name="T28" fmla="*/ 3202 w 34"/>
              <a:gd name="T29" fmla="*/ 22033 h 49"/>
              <a:gd name="T30" fmla="*/ 1601 w 34"/>
              <a:gd name="T31" fmla="*/ 25181 h 49"/>
              <a:gd name="T32" fmla="*/ 0 w 34"/>
              <a:gd name="T33" fmla="*/ 26755 h 49"/>
              <a:gd name="T34" fmla="*/ 0 w 34"/>
              <a:gd name="T35" fmla="*/ 29903 h 49"/>
              <a:gd name="T36" fmla="*/ 0 w 34"/>
              <a:gd name="T37" fmla="*/ 69248 h 49"/>
              <a:gd name="T38" fmla="*/ 0 w 34"/>
              <a:gd name="T39" fmla="*/ 69248 h 49"/>
              <a:gd name="T40" fmla="*/ 0 w 34"/>
              <a:gd name="T41" fmla="*/ 73969 h 49"/>
              <a:gd name="T42" fmla="*/ 1601 w 34"/>
              <a:gd name="T43" fmla="*/ 75543 h 49"/>
              <a:gd name="T44" fmla="*/ 3202 w 34"/>
              <a:gd name="T45" fmla="*/ 77117 h 49"/>
              <a:gd name="T46" fmla="*/ 8005 w 34"/>
              <a:gd name="T47" fmla="*/ 77117 h 49"/>
              <a:gd name="T48" fmla="*/ 46430 w 34"/>
              <a:gd name="T49" fmla="*/ 77117 h 49"/>
              <a:gd name="T50" fmla="*/ 46430 w 34"/>
              <a:gd name="T51" fmla="*/ 77117 h 49"/>
              <a:gd name="T52" fmla="*/ 51233 w 34"/>
              <a:gd name="T53" fmla="*/ 77117 h 49"/>
              <a:gd name="T54" fmla="*/ 52834 w 34"/>
              <a:gd name="T55" fmla="*/ 75543 h 49"/>
              <a:gd name="T56" fmla="*/ 54435 w 34"/>
              <a:gd name="T57" fmla="*/ 73969 h 49"/>
              <a:gd name="T58" fmla="*/ 54435 w 34"/>
              <a:gd name="T59" fmla="*/ 69248 h 49"/>
              <a:gd name="T60" fmla="*/ 54435 w 34"/>
              <a:gd name="T61" fmla="*/ 29903 h 49"/>
              <a:gd name="T62" fmla="*/ 54435 w 34"/>
              <a:gd name="T63" fmla="*/ 29903 h 49"/>
              <a:gd name="T64" fmla="*/ 54435 w 34"/>
              <a:gd name="T65" fmla="*/ 26755 h 49"/>
              <a:gd name="T66" fmla="*/ 52834 w 34"/>
              <a:gd name="T67" fmla="*/ 25181 h 49"/>
              <a:gd name="T68" fmla="*/ 51233 w 34"/>
              <a:gd name="T69" fmla="*/ 22033 h 49"/>
              <a:gd name="T70" fmla="*/ 46430 w 34"/>
              <a:gd name="T71" fmla="*/ 22033 h 49"/>
              <a:gd name="T72" fmla="*/ 46430 w 34"/>
              <a:gd name="T73" fmla="*/ 22033 h 49"/>
              <a:gd name="T74" fmla="*/ 24015 w 34"/>
              <a:gd name="T75" fmla="*/ 18886 h 49"/>
              <a:gd name="T76" fmla="*/ 24015 w 34"/>
              <a:gd name="T77" fmla="*/ 18886 h 49"/>
              <a:gd name="T78" fmla="*/ 25616 w 34"/>
              <a:gd name="T79" fmla="*/ 17312 h 49"/>
              <a:gd name="T80" fmla="*/ 27218 w 34"/>
              <a:gd name="T81" fmla="*/ 15738 h 49"/>
              <a:gd name="T82" fmla="*/ 27218 w 34"/>
              <a:gd name="T83" fmla="*/ 15738 h 49"/>
              <a:gd name="T84" fmla="*/ 28819 w 34"/>
              <a:gd name="T85" fmla="*/ 17312 h 49"/>
              <a:gd name="T86" fmla="*/ 30420 w 34"/>
              <a:gd name="T87" fmla="*/ 18886 h 49"/>
              <a:gd name="T88" fmla="*/ 30420 w 34"/>
              <a:gd name="T89" fmla="*/ 22033 h 49"/>
              <a:gd name="T90" fmla="*/ 24015 w 34"/>
              <a:gd name="T91" fmla="*/ 22033 h 49"/>
              <a:gd name="T92" fmla="*/ 24015 w 34"/>
              <a:gd name="T93" fmla="*/ 18886 h 49"/>
              <a:gd name="T94" fmla="*/ 38425 w 34"/>
              <a:gd name="T95" fmla="*/ 61379 h 49"/>
              <a:gd name="T96" fmla="*/ 16010 w 34"/>
              <a:gd name="T97" fmla="*/ 61379 h 49"/>
              <a:gd name="T98" fmla="*/ 16010 w 34"/>
              <a:gd name="T99" fmla="*/ 37772 h 49"/>
              <a:gd name="T100" fmla="*/ 38425 w 34"/>
              <a:gd name="T101" fmla="*/ 37772 h 49"/>
              <a:gd name="T102" fmla="*/ 38425 w 34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" h="49">
                <a:moveTo>
                  <a:pt x="29" y="14"/>
                </a:moveTo>
                <a:lnTo>
                  <a:pt x="29" y="12"/>
                </a:lnTo>
                <a:lnTo>
                  <a:pt x="28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2" y="1"/>
                </a:lnTo>
                <a:lnTo>
                  <a:pt x="8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29" y="49"/>
                </a:lnTo>
                <a:lnTo>
                  <a:pt x="32" y="49"/>
                </a:lnTo>
                <a:lnTo>
                  <a:pt x="33" y="48"/>
                </a:lnTo>
                <a:lnTo>
                  <a:pt x="34" y="47"/>
                </a:lnTo>
                <a:lnTo>
                  <a:pt x="34" y="44"/>
                </a:lnTo>
                <a:lnTo>
                  <a:pt x="34" y="19"/>
                </a:lnTo>
                <a:lnTo>
                  <a:pt x="34" y="17"/>
                </a:lnTo>
                <a:lnTo>
                  <a:pt x="33" y="16"/>
                </a:lnTo>
                <a:lnTo>
                  <a:pt x="32" y="14"/>
                </a:lnTo>
                <a:lnTo>
                  <a:pt x="29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4" y="39"/>
                </a:moveTo>
                <a:lnTo>
                  <a:pt x="10" y="39"/>
                </a:lnTo>
                <a:lnTo>
                  <a:pt x="10" y="24"/>
                </a:lnTo>
                <a:lnTo>
                  <a:pt x="24" y="24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020">
            <a:extLst>
              <a:ext uri="{FF2B5EF4-FFF2-40B4-BE49-F238E27FC236}">
                <a16:creationId xmlns:a16="http://schemas.microsoft.com/office/drawing/2014/main" id="{C78CB05D-1E0A-4564-AB83-AE767E89B122}"/>
              </a:ext>
            </a:extLst>
          </p:cNvPr>
          <p:cNvSpPr>
            <a:spLocks/>
          </p:cNvSpPr>
          <p:nvPr/>
        </p:nvSpPr>
        <p:spPr bwMode="auto">
          <a:xfrm>
            <a:off x="3915834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6991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6991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021">
            <a:extLst>
              <a:ext uri="{FF2B5EF4-FFF2-40B4-BE49-F238E27FC236}">
                <a16:creationId xmlns:a16="http://schemas.microsoft.com/office/drawing/2014/main" id="{FC1C908E-AC3B-4236-B9A0-6A93D505A87A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169834"/>
            <a:ext cx="156633" cy="114300"/>
          </a:xfrm>
          <a:custGeom>
            <a:avLst/>
            <a:gdLst>
              <a:gd name="T0" fmla="*/ 110476 w 79"/>
              <a:gd name="T1" fmla="*/ 0 h 59"/>
              <a:gd name="T2" fmla="*/ 7465 w 79"/>
              <a:gd name="T3" fmla="*/ 0 h 59"/>
              <a:gd name="T4" fmla="*/ 7465 w 79"/>
              <a:gd name="T5" fmla="*/ 0 h 59"/>
              <a:gd name="T6" fmla="*/ 4479 w 79"/>
              <a:gd name="T7" fmla="*/ 0 h 59"/>
              <a:gd name="T8" fmla="*/ 2986 w 79"/>
              <a:gd name="T9" fmla="*/ 1461 h 59"/>
              <a:gd name="T10" fmla="*/ 0 w 79"/>
              <a:gd name="T11" fmla="*/ 2922 h 59"/>
              <a:gd name="T12" fmla="*/ 0 w 79"/>
              <a:gd name="T13" fmla="*/ 7304 h 59"/>
              <a:gd name="T14" fmla="*/ 0 w 79"/>
              <a:gd name="T15" fmla="*/ 56972 h 59"/>
              <a:gd name="T16" fmla="*/ 14929 w 79"/>
              <a:gd name="T17" fmla="*/ 56972 h 59"/>
              <a:gd name="T18" fmla="*/ 14929 w 79"/>
              <a:gd name="T19" fmla="*/ 14608 h 59"/>
              <a:gd name="T20" fmla="*/ 22394 w 79"/>
              <a:gd name="T21" fmla="*/ 14608 h 59"/>
              <a:gd name="T22" fmla="*/ 22394 w 79"/>
              <a:gd name="T23" fmla="*/ 56972 h 59"/>
              <a:gd name="T24" fmla="*/ 22394 w 79"/>
              <a:gd name="T25" fmla="*/ 56972 h 59"/>
              <a:gd name="T26" fmla="*/ 22394 w 79"/>
              <a:gd name="T27" fmla="*/ 61355 h 59"/>
              <a:gd name="T28" fmla="*/ 23887 w 79"/>
              <a:gd name="T29" fmla="*/ 62816 h 59"/>
              <a:gd name="T30" fmla="*/ 26873 w 79"/>
              <a:gd name="T31" fmla="*/ 64277 h 59"/>
              <a:gd name="T32" fmla="*/ 29858 w 79"/>
              <a:gd name="T33" fmla="*/ 64277 h 59"/>
              <a:gd name="T34" fmla="*/ 37323 w 79"/>
              <a:gd name="T35" fmla="*/ 64277 h 59"/>
              <a:gd name="T36" fmla="*/ 37323 w 79"/>
              <a:gd name="T37" fmla="*/ 86189 h 59"/>
              <a:gd name="T38" fmla="*/ 52252 w 79"/>
              <a:gd name="T39" fmla="*/ 86189 h 59"/>
              <a:gd name="T40" fmla="*/ 52252 w 79"/>
              <a:gd name="T41" fmla="*/ 64277 h 59"/>
              <a:gd name="T42" fmla="*/ 67182 w 79"/>
              <a:gd name="T43" fmla="*/ 64277 h 59"/>
              <a:gd name="T44" fmla="*/ 67182 w 79"/>
              <a:gd name="T45" fmla="*/ 86189 h 59"/>
              <a:gd name="T46" fmla="*/ 82111 w 79"/>
              <a:gd name="T47" fmla="*/ 86189 h 59"/>
              <a:gd name="T48" fmla="*/ 82111 w 79"/>
              <a:gd name="T49" fmla="*/ 64277 h 59"/>
              <a:gd name="T50" fmla="*/ 88083 w 79"/>
              <a:gd name="T51" fmla="*/ 64277 h 59"/>
              <a:gd name="T52" fmla="*/ 88083 w 79"/>
              <a:gd name="T53" fmla="*/ 64277 h 59"/>
              <a:gd name="T54" fmla="*/ 92561 w 79"/>
              <a:gd name="T55" fmla="*/ 64277 h 59"/>
              <a:gd name="T56" fmla="*/ 94054 w 79"/>
              <a:gd name="T57" fmla="*/ 62816 h 59"/>
              <a:gd name="T58" fmla="*/ 95547 w 79"/>
              <a:gd name="T59" fmla="*/ 61355 h 59"/>
              <a:gd name="T60" fmla="*/ 95547 w 79"/>
              <a:gd name="T61" fmla="*/ 56972 h 59"/>
              <a:gd name="T62" fmla="*/ 95547 w 79"/>
              <a:gd name="T63" fmla="*/ 14608 h 59"/>
              <a:gd name="T64" fmla="*/ 103012 w 79"/>
              <a:gd name="T65" fmla="*/ 14608 h 59"/>
              <a:gd name="T66" fmla="*/ 103012 w 79"/>
              <a:gd name="T67" fmla="*/ 56972 h 59"/>
              <a:gd name="T68" fmla="*/ 117941 w 79"/>
              <a:gd name="T69" fmla="*/ 56972 h 59"/>
              <a:gd name="T70" fmla="*/ 117941 w 79"/>
              <a:gd name="T71" fmla="*/ 7304 h 59"/>
              <a:gd name="T72" fmla="*/ 117941 w 79"/>
              <a:gd name="T73" fmla="*/ 7304 h 59"/>
              <a:gd name="T74" fmla="*/ 117941 w 79"/>
              <a:gd name="T75" fmla="*/ 2922 h 59"/>
              <a:gd name="T76" fmla="*/ 116448 w 79"/>
              <a:gd name="T77" fmla="*/ 1461 h 59"/>
              <a:gd name="T78" fmla="*/ 114955 w 79"/>
              <a:gd name="T79" fmla="*/ 0 h 59"/>
              <a:gd name="T80" fmla="*/ 110476 w 79"/>
              <a:gd name="T81" fmla="*/ 0 h 59"/>
              <a:gd name="T82" fmla="*/ 110476 w 79"/>
              <a:gd name="T83" fmla="*/ 0 h 59"/>
              <a:gd name="T84" fmla="*/ 82111 w 79"/>
              <a:gd name="T85" fmla="*/ 49668 h 59"/>
              <a:gd name="T86" fmla="*/ 37323 w 79"/>
              <a:gd name="T87" fmla="*/ 49668 h 59"/>
              <a:gd name="T88" fmla="*/ 37323 w 79"/>
              <a:gd name="T89" fmla="*/ 14608 h 59"/>
              <a:gd name="T90" fmla="*/ 82111 w 79"/>
              <a:gd name="T91" fmla="*/ 14608 h 59"/>
              <a:gd name="T92" fmla="*/ 82111 w 79"/>
              <a:gd name="T93" fmla="*/ 49668 h 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9" h="59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10" y="39"/>
                </a:lnTo>
                <a:lnTo>
                  <a:pt x="10" y="10"/>
                </a:lnTo>
                <a:lnTo>
                  <a:pt x="15" y="10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5" y="44"/>
                </a:lnTo>
                <a:lnTo>
                  <a:pt x="25" y="59"/>
                </a:lnTo>
                <a:lnTo>
                  <a:pt x="35" y="59"/>
                </a:lnTo>
                <a:lnTo>
                  <a:pt x="35" y="44"/>
                </a:lnTo>
                <a:lnTo>
                  <a:pt x="45" y="44"/>
                </a:lnTo>
                <a:lnTo>
                  <a:pt x="45" y="59"/>
                </a:lnTo>
                <a:lnTo>
                  <a:pt x="55" y="59"/>
                </a:lnTo>
                <a:lnTo>
                  <a:pt x="55" y="44"/>
                </a:lnTo>
                <a:lnTo>
                  <a:pt x="59" y="44"/>
                </a:lnTo>
                <a:lnTo>
                  <a:pt x="62" y="44"/>
                </a:lnTo>
                <a:lnTo>
                  <a:pt x="63" y="43"/>
                </a:lnTo>
                <a:lnTo>
                  <a:pt x="64" y="42"/>
                </a:lnTo>
                <a:lnTo>
                  <a:pt x="64" y="39"/>
                </a:lnTo>
                <a:lnTo>
                  <a:pt x="64" y="10"/>
                </a:lnTo>
                <a:lnTo>
                  <a:pt x="69" y="10"/>
                </a:lnTo>
                <a:lnTo>
                  <a:pt x="69" y="39"/>
                </a:lnTo>
                <a:lnTo>
                  <a:pt x="79" y="39"/>
                </a:lnTo>
                <a:lnTo>
                  <a:pt x="79" y="5"/>
                </a:lnTo>
                <a:lnTo>
                  <a:pt x="79" y="2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55" y="34"/>
                </a:moveTo>
                <a:lnTo>
                  <a:pt x="25" y="34"/>
                </a:lnTo>
                <a:lnTo>
                  <a:pt x="25" y="10"/>
                </a:lnTo>
                <a:lnTo>
                  <a:pt x="55" y="10"/>
                </a:lnTo>
                <a:lnTo>
                  <a:pt x="5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Freeform 1022">
            <a:extLst>
              <a:ext uri="{FF2B5EF4-FFF2-40B4-BE49-F238E27FC236}">
                <a16:creationId xmlns:a16="http://schemas.microsoft.com/office/drawing/2014/main" id="{776D9E3F-05D7-4239-B164-9F77980EFEA4}"/>
              </a:ext>
            </a:extLst>
          </p:cNvPr>
          <p:cNvSpPr>
            <a:spLocks noEditPoints="1"/>
          </p:cNvSpPr>
          <p:nvPr/>
        </p:nvSpPr>
        <p:spPr bwMode="auto">
          <a:xfrm>
            <a:off x="4356101" y="4089400"/>
            <a:ext cx="116417" cy="67733"/>
          </a:xfrm>
          <a:custGeom>
            <a:avLst/>
            <a:gdLst>
              <a:gd name="T0" fmla="*/ 6048 w 57"/>
              <a:gd name="T1" fmla="*/ 42339 h 33"/>
              <a:gd name="T2" fmla="*/ 6048 w 57"/>
              <a:gd name="T3" fmla="*/ 42339 h 33"/>
              <a:gd name="T4" fmla="*/ 6048 w 57"/>
              <a:gd name="T5" fmla="*/ 45364 h 33"/>
              <a:gd name="T6" fmla="*/ 7560 w 57"/>
              <a:gd name="T7" fmla="*/ 48388 h 33"/>
              <a:gd name="T8" fmla="*/ 10585 w 57"/>
              <a:gd name="T9" fmla="*/ 49900 h 33"/>
              <a:gd name="T10" fmla="*/ 13609 w 57"/>
              <a:gd name="T11" fmla="*/ 49900 h 33"/>
              <a:gd name="T12" fmla="*/ 72580 w 57"/>
              <a:gd name="T13" fmla="*/ 49900 h 33"/>
              <a:gd name="T14" fmla="*/ 72580 w 57"/>
              <a:gd name="T15" fmla="*/ 49900 h 33"/>
              <a:gd name="T16" fmla="*/ 77116 w 57"/>
              <a:gd name="T17" fmla="*/ 49900 h 33"/>
              <a:gd name="T18" fmla="*/ 78629 w 57"/>
              <a:gd name="T19" fmla="*/ 48388 h 33"/>
              <a:gd name="T20" fmla="*/ 80141 w 57"/>
              <a:gd name="T21" fmla="*/ 45364 h 33"/>
              <a:gd name="T22" fmla="*/ 80141 w 57"/>
              <a:gd name="T23" fmla="*/ 42339 h 33"/>
              <a:gd name="T24" fmla="*/ 80141 w 57"/>
              <a:gd name="T25" fmla="*/ 42339 h 33"/>
              <a:gd name="T26" fmla="*/ 78629 w 57"/>
              <a:gd name="T27" fmla="*/ 31755 h 33"/>
              <a:gd name="T28" fmla="*/ 75604 w 57"/>
              <a:gd name="T29" fmla="*/ 21170 h 33"/>
              <a:gd name="T30" fmla="*/ 86189 w 57"/>
              <a:gd name="T31" fmla="*/ 10585 h 33"/>
              <a:gd name="T32" fmla="*/ 75604 w 57"/>
              <a:gd name="T33" fmla="*/ 0 h 33"/>
              <a:gd name="T34" fmla="*/ 63508 w 57"/>
              <a:gd name="T35" fmla="*/ 10585 h 33"/>
              <a:gd name="T36" fmla="*/ 63508 w 57"/>
              <a:gd name="T37" fmla="*/ 10585 h 33"/>
              <a:gd name="T38" fmla="*/ 54435 w 57"/>
              <a:gd name="T39" fmla="*/ 6048 h 33"/>
              <a:gd name="T40" fmla="*/ 43851 w 57"/>
              <a:gd name="T41" fmla="*/ 4536 h 33"/>
              <a:gd name="T42" fmla="*/ 43851 w 57"/>
              <a:gd name="T43" fmla="*/ 4536 h 33"/>
              <a:gd name="T44" fmla="*/ 31754 w 57"/>
              <a:gd name="T45" fmla="*/ 6048 h 33"/>
              <a:gd name="T46" fmla="*/ 22681 w 57"/>
              <a:gd name="T47" fmla="*/ 10585 h 33"/>
              <a:gd name="T48" fmla="*/ 12097 w 57"/>
              <a:gd name="T49" fmla="*/ 0 h 33"/>
              <a:gd name="T50" fmla="*/ 0 w 57"/>
              <a:gd name="T51" fmla="*/ 10585 h 33"/>
              <a:gd name="T52" fmla="*/ 12097 w 57"/>
              <a:gd name="T53" fmla="*/ 21170 h 33"/>
              <a:gd name="T54" fmla="*/ 12097 w 57"/>
              <a:gd name="T55" fmla="*/ 21170 h 33"/>
              <a:gd name="T56" fmla="*/ 7560 w 57"/>
              <a:gd name="T57" fmla="*/ 31755 h 33"/>
              <a:gd name="T58" fmla="*/ 6048 w 57"/>
              <a:gd name="T59" fmla="*/ 42339 h 33"/>
              <a:gd name="T60" fmla="*/ 6048 w 57"/>
              <a:gd name="T61" fmla="*/ 42339 h 33"/>
              <a:gd name="T62" fmla="*/ 43851 w 57"/>
              <a:gd name="T63" fmla="*/ 19658 h 33"/>
              <a:gd name="T64" fmla="*/ 43851 w 57"/>
              <a:gd name="T65" fmla="*/ 19658 h 33"/>
              <a:gd name="T66" fmla="*/ 51411 w 57"/>
              <a:gd name="T67" fmla="*/ 21170 h 33"/>
              <a:gd name="T68" fmla="*/ 55947 w 57"/>
              <a:gd name="T69" fmla="*/ 24194 h 33"/>
              <a:gd name="T70" fmla="*/ 61996 w 57"/>
              <a:gd name="T71" fmla="*/ 28730 h 33"/>
              <a:gd name="T72" fmla="*/ 63508 w 57"/>
              <a:gd name="T73" fmla="*/ 34779 h 33"/>
              <a:gd name="T74" fmla="*/ 22681 w 57"/>
              <a:gd name="T75" fmla="*/ 34779 h 33"/>
              <a:gd name="T76" fmla="*/ 22681 w 57"/>
              <a:gd name="T77" fmla="*/ 34779 h 33"/>
              <a:gd name="T78" fmla="*/ 24193 w 57"/>
              <a:gd name="T79" fmla="*/ 28730 h 33"/>
              <a:gd name="T80" fmla="*/ 30242 w 57"/>
              <a:gd name="T81" fmla="*/ 24194 h 33"/>
              <a:gd name="T82" fmla="*/ 36290 w 57"/>
              <a:gd name="T83" fmla="*/ 21170 h 33"/>
              <a:gd name="T84" fmla="*/ 43851 w 57"/>
              <a:gd name="T85" fmla="*/ 19658 h 33"/>
              <a:gd name="T86" fmla="*/ 43851 w 57"/>
              <a:gd name="T87" fmla="*/ 19658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7" h="33">
                <a:moveTo>
                  <a:pt x="4" y="28"/>
                </a:moveTo>
                <a:lnTo>
                  <a:pt x="4" y="28"/>
                </a:lnTo>
                <a:lnTo>
                  <a:pt x="4" y="30"/>
                </a:lnTo>
                <a:lnTo>
                  <a:pt x="5" y="32"/>
                </a:lnTo>
                <a:lnTo>
                  <a:pt x="7" y="33"/>
                </a:lnTo>
                <a:lnTo>
                  <a:pt x="9" y="33"/>
                </a:lnTo>
                <a:lnTo>
                  <a:pt x="48" y="33"/>
                </a:lnTo>
                <a:lnTo>
                  <a:pt x="51" y="33"/>
                </a:lnTo>
                <a:lnTo>
                  <a:pt x="52" y="32"/>
                </a:lnTo>
                <a:lnTo>
                  <a:pt x="53" y="30"/>
                </a:lnTo>
                <a:lnTo>
                  <a:pt x="53" y="28"/>
                </a:lnTo>
                <a:lnTo>
                  <a:pt x="52" y="21"/>
                </a:lnTo>
                <a:lnTo>
                  <a:pt x="50" y="14"/>
                </a:lnTo>
                <a:lnTo>
                  <a:pt x="57" y="7"/>
                </a:lnTo>
                <a:lnTo>
                  <a:pt x="50" y="0"/>
                </a:lnTo>
                <a:lnTo>
                  <a:pt x="42" y="7"/>
                </a:lnTo>
                <a:lnTo>
                  <a:pt x="36" y="4"/>
                </a:lnTo>
                <a:lnTo>
                  <a:pt x="29" y="3"/>
                </a:lnTo>
                <a:lnTo>
                  <a:pt x="21" y="4"/>
                </a:lnTo>
                <a:lnTo>
                  <a:pt x="15" y="7"/>
                </a:lnTo>
                <a:lnTo>
                  <a:pt x="8" y="0"/>
                </a:lnTo>
                <a:lnTo>
                  <a:pt x="0" y="7"/>
                </a:lnTo>
                <a:lnTo>
                  <a:pt x="8" y="14"/>
                </a:lnTo>
                <a:lnTo>
                  <a:pt x="5" y="21"/>
                </a:lnTo>
                <a:lnTo>
                  <a:pt x="4" y="28"/>
                </a:lnTo>
                <a:close/>
                <a:moveTo>
                  <a:pt x="29" y="13"/>
                </a:moveTo>
                <a:lnTo>
                  <a:pt x="29" y="13"/>
                </a:lnTo>
                <a:lnTo>
                  <a:pt x="34" y="14"/>
                </a:lnTo>
                <a:lnTo>
                  <a:pt x="37" y="16"/>
                </a:lnTo>
                <a:lnTo>
                  <a:pt x="41" y="19"/>
                </a:lnTo>
                <a:lnTo>
                  <a:pt x="42" y="23"/>
                </a:lnTo>
                <a:lnTo>
                  <a:pt x="15" y="23"/>
                </a:lnTo>
                <a:lnTo>
                  <a:pt x="16" y="19"/>
                </a:lnTo>
                <a:lnTo>
                  <a:pt x="20" y="16"/>
                </a:lnTo>
                <a:lnTo>
                  <a:pt x="24" y="14"/>
                </a:lnTo>
                <a:lnTo>
                  <a:pt x="2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7" name="Freeform 1023">
            <a:extLst>
              <a:ext uri="{FF2B5EF4-FFF2-40B4-BE49-F238E27FC236}">
                <a16:creationId xmlns:a16="http://schemas.microsoft.com/office/drawing/2014/main" id="{C14CE128-2199-4724-8242-2D9418465F4E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3613151"/>
            <a:ext cx="234951" cy="192616"/>
          </a:xfrm>
          <a:custGeom>
            <a:avLst/>
            <a:gdLst>
              <a:gd name="T0" fmla="*/ 172415 w 118"/>
              <a:gd name="T1" fmla="*/ 20737 h 98"/>
              <a:gd name="T2" fmla="*/ 89956 w 118"/>
              <a:gd name="T3" fmla="*/ 0 h 98"/>
              <a:gd name="T4" fmla="*/ 89956 w 118"/>
              <a:gd name="T5" fmla="*/ 0 h 98"/>
              <a:gd name="T6" fmla="*/ 86957 w 118"/>
              <a:gd name="T7" fmla="*/ 0 h 98"/>
              <a:gd name="T8" fmla="*/ 5997 w 118"/>
              <a:gd name="T9" fmla="*/ 20737 h 98"/>
              <a:gd name="T10" fmla="*/ 5997 w 118"/>
              <a:gd name="T11" fmla="*/ 20737 h 98"/>
              <a:gd name="T12" fmla="*/ 1499 w 118"/>
              <a:gd name="T13" fmla="*/ 25180 h 98"/>
              <a:gd name="T14" fmla="*/ 0 w 118"/>
              <a:gd name="T15" fmla="*/ 28143 h 98"/>
              <a:gd name="T16" fmla="*/ 0 w 118"/>
              <a:gd name="T17" fmla="*/ 42955 h 98"/>
              <a:gd name="T18" fmla="*/ 0 w 118"/>
              <a:gd name="T19" fmla="*/ 42955 h 98"/>
              <a:gd name="T20" fmla="*/ 0 w 118"/>
              <a:gd name="T21" fmla="*/ 47399 h 98"/>
              <a:gd name="T22" fmla="*/ 1499 w 118"/>
              <a:gd name="T23" fmla="*/ 48880 h 98"/>
              <a:gd name="T24" fmla="*/ 2999 w 118"/>
              <a:gd name="T25" fmla="*/ 50361 h 98"/>
              <a:gd name="T26" fmla="*/ 7496 w 118"/>
              <a:gd name="T27" fmla="*/ 50361 h 98"/>
              <a:gd name="T28" fmla="*/ 7496 w 118"/>
              <a:gd name="T29" fmla="*/ 145158 h 98"/>
              <a:gd name="T30" fmla="*/ 22489 w 118"/>
              <a:gd name="T31" fmla="*/ 145158 h 98"/>
              <a:gd name="T32" fmla="*/ 22489 w 118"/>
              <a:gd name="T33" fmla="*/ 50361 h 98"/>
              <a:gd name="T34" fmla="*/ 155923 w 118"/>
              <a:gd name="T35" fmla="*/ 50361 h 98"/>
              <a:gd name="T36" fmla="*/ 155923 w 118"/>
              <a:gd name="T37" fmla="*/ 145158 h 98"/>
              <a:gd name="T38" fmla="*/ 169417 w 118"/>
              <a:gd name="T39" fmla="*/ 145158 h 98"/>
              <a:gd name="T40" fmla="*/ 169417 w 118"/>
              <a:gd name="T41" fmla="*/ 50361 h 98"/>
              <a:gd name="T42" fmla="*/ 169417 w 118"/>
              <a:gd name="T43" fmla="*/ 50361 h 98"/>
              <a:gd name="T44" fmla="*/ 173914 w 118"/>
              <a:gd name="T45" fmla="*/ 50361 h 98"/>
              <a:gd name="T46" fmla="*/ 175414 w 118"/>
              <a:gd name="T47" fmla="*/ 48880 h 98"/>
              <a:gd name="T48" fmla="*/ 176913 w 118"/>
              <a:gd name="T49" fmla="*/ 47399 h 98"/>
              <a:gd name="T50" fmla="*/ 176913 w 118"/>
              <a:gd name="T51" fmla="*/ 42955 h 98"/>
              <a:gd name="T52" fmla="*/ 176913 w 118"/>
              <a:gd name="T53" fmla="*/ 28143 h 98"/>
              <a:gd name="T54" fmla="*/ 176913 w 118"/>
              <a:gd name="T55" fmla="*/ 28143 h 98"/>
              <a:gd name="T56" fmla="*/ 175414 w 118"/>
              <a:gd name="T57" fmla="*/ 25180 h 98"/>
              <a:gd name="T58" fmla="*/ 172415 w 118"/>
              <a:gd name="T59" fmla="*/ 20737 h 98"/>
              <a:gd name="T60" fmla="*/ 172415 w 118"/>
              <a:gd name="T61" fmla="*/ 20737 h 98"/>
              <a:gd name="T62" fmla="*/ 14993 w 118"/>
              <a:gd name="T63" fmla="*/ 34068 h 98"/>
              <a:gd name="T64" fmla="*/ 88457 w 118"/>
              <a:gd name="T65" fmla="*/ 14812 h 98"/>
              <a:gd name="T66" fmla="*/ 163420 w 118"/>
              <a:gd name="T67" fmla="*/ 34068 h 98"/>
              <a:gd name="T68" fmla="*/ 163420 w 118"/>
              <a:gd name="T69" fmla="*/ 35549 h 98"/>
              <a:gd name="T70" fmla="*/ 14993 w 118"/>
              <a:gd name="T71" fmla="*/ 35549 h 98"/>
              <a:gd name="T72" fmla="*/ 14993 w 118"/>
              <a:gd name="T73" fmla="*/ 34068 h 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8" h="98">
                <a:moveTo>
                  <a:pt x="115" y="14"/>
                </a:moveTo>
                <a:lnTo>
                  <a:pt x="60" y="0"/>
                </a:lnTo>
                <a:lnTo>
                  <a:pt x="58" y="0"/>
                </a:lnTo>
                <a:lnTo>
                  <a:pt x="4" y="14"/>
                </a:lnTo>
                <a:lnTo>
                  <a:pt x="1" y="17"/>
                </a:lnTo>
                <a:lnTo>
                  <a:pt x="0" y="19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lnTo>
                  <a:pt x="5" y="98"/>
                </a:lnTo>
                <a:lnTo>
                  <a:pt x="15" y="98"/>
                </a:lnTo>
                <a:lnTo>
                  <a:pt x="15" y="34"/>
                </a:lnTo>
                <a:lnTo>
                  <a:pt x="104" y="34"/>
                </a:lnTo>
                <a:lnTo>
                  <a:pt x="104" y="98"/>
                </a:lnTo>
                <a:lnTo>
                  <a:pt x="113" y="98"/>
                </a:lnTo>
                <a:lnTo>
                  <a:pt x="113" y="34"/>
                </a:lnTo>
                <a:lnTo>
                  <a:pt x="116" y="34"/>
                </a:lnTo>
                <a:lnTo>
                  <a:pt x="117" y="33"/>
                </a:lnTo>
                <a:lnTo>
                  <a:pt x="118" y="32"/>
                </a:lnTo>
                <a:lnTo>
                  <a:pt x="118" y="29"/>
                </a:lnTo>
                <a:lnTo>
                  <a:pt x="118" y="19"/>
                </a:lnTo>
                <a:lnTo>
                  <a:pt x="117" y="17"/>
                </a:lnTo>
                <a:lnTo>
                  <a:pt x="115" y="14"/>
                </a:lnTo>
                <a:close/>
                <a:moveTo>
                  <a:pt x="10" y="23"/>
                </a:moveTo>
                <a:lnTo>
                  <a:pt x="59" y="10"/>
                </a:lnTo>
                <a:lnTo>
                  <a:pt x="109" y="23"/>
                </a:lnTo>
                <a:lnTo>
                  <a:pt x="109" y="24"/>
                </a:lnTo>
                <a:lnTo>
                  <a:pt x="10" y="24"/>
                </a:lnTo>
                <a:lnTo>
                  <a:pt x="1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8" name="Freeform 1024">
            <a:extLst>
              <a:ext uri="{FF2B5EF4-FFF2-40B4-BE49-F238E27FC236}">
                <a16:creationId xmlns:a16="http://schemas.microsoft.com/office/drawing/2014/main" id="{3759B92E-4B60-4AFF-9A6C-168468B4A18C}"/>
              </a:ext>
            </a:extLst>
          </p:cNvPr>
          <p:cNvSpPr>
            <a:spLocks noEditPoints="1"/>
          </p:cNvSpPr>
          <p:nvPr/>
        </p:nvSpPr>
        <p:spPr bwMode="auto">
          <a:xfrm>
            <a:off x="1001185" y="3691467"/>
            <a:ext cx="137583" cy="114300"/>
          </a:xfrm>
          <a:custGeom>
            <a:avLst/>
            <a:gdLst>
              <a:gd name="T0" fmla="*/ 81652 w 69"/>
              <a:gd name="T1" fmla="*/ 36521 h 59"/>
              <a:gd name="T2" fmla="*/ 81652 w 69"/>
              <a:gd name="T3" fmla="*/ 7304 h 59"/>
              <a:gd name="T4" fmla="*/ 80140 w 69"/>
              <a:gd name="T5" fmla="*/ 1461 h 59"/>
              <a:gd name="T6" fmla="*/ 74092 w 69"/>
              <a:gd name="T7" fmla="*/ 0 h 59"/>
              <a:gd name="T8" fmla="*/ 28729 w 69"/>
              <a:gd name="T9" fmla="*/ 0 h 59"/>
              <a:gd name="T10" fmla="*/ 24193 w 69"/>
              <a:gd name="T11" fmla="*/ 1461 h 59"/>
              <a:gd name="T12" fmla="*/ 21169 w 69"/>
              <a:gd name="T13" fmla="*/ 7304 h 59"/>
              <a:gd name="T14" fmla="*/ 7560 w 69"/>
              <a:gd name="T15" fmla="*/ 36521 h 59"/>
              <a:gd name="T16" fmla="*/ 3024 w 69"/>
              <a:gd name="T17" fmla="*/ 36521 h 59"/>
              <a:gd name="T18" fmla="*/ 0 w 69"/>
              <a:gd name="T19" fmla="*/ 39442 h 59"/>
              <a:gd name="T20" fmla="*/ 0 w 69"/>
              <a:gd name="T21" fmla="*/ 78885 h 59"/>
              <a:gd name="T22" fmla="*/ 0 w 69"/>
              <a:gd name="T23" fmla="*/ 83267 h 59"/>
              <a:gd name="T24" fmla="*/ 3024 w 69"/>
              <a:gd name="T25" fmla="*/ 86189 h 59"/>
              <a:gd name="T26" fmla="*/ 96773 w 69"/>
              <a:gd name="T27" fmla="*/ 86189 h 59"/>
              <a:gd name="T28" fmla="*/ 99797 w 69"/>
              <a:gd name="T29" fmla="*/ 86189 h 59"/>
              <a:gd name="T30" fmla="*/ 104333 w 69"/>
              <a:gd name="T31" fmla="*/ 83267 h 59"/>
              <a:gd name="T32" fmla="*/ 104333 w 69"/>
              <a:gd name="T33" fmla="*/ 43825 h 59"/>
              <a:gd name="T34" fmla="*/ 104333 w 69"/>
              <a:gd name="T35" fmla="*/ 39442 h 59"/>
              <a:gd name="T36" fmla="*/ 99797 w 69"/>
              <a:gd name="T37" fmla="*/ 36521 h 59"/>
              <a:gd name="T38" fmla="*/ 96773 w 69"/>
              <a:gd name="T39" fmla="*/ 36521 h 59"/>
              <a:gd name="T40" fmla="*/ 43850 w 69"/>
              <a:gd name="T41" fmla="*/ 14608 h 59"/>
              <a:gd name="T42" fmla="*/ 58971 w 69"/>
              <a:gd name="T43" fmla="*/ 29217 h 59"/>
              <a:gd name="T44" fmla="*/ 66531 w 69"/>
              <a:gd name="T45" fmla="*/ 14608 h 59"/>
              <a:gd name="T46" fmla="*/ 36290 w 69"/>
              <a:gd name="T47" fmla="*/ 36521 h 59"/>
              <a:gd name="T48" fmla="*/ 15121 w 69"/>
              <a:gd name="T49" fmla="*/ 51129 h 59"/>
              <a:gd name="T50" fmla="*/ 21169 w 69"/>
              <a:gd name="T51" fmla="*/ 64277 h 59"/>
              <a:gd name="T52" fmla="*/ 36290 w 69"/>
              <a:gd name="T53" fmla="*/ 51129 h 59"/>
              <a:gd name="T54" fmla="*/ 43850 w 69"/>
              <a:gd name="T55" fmla="*/ 71581 h 59"/>
              <a:gd name="T56" fmla="*/ 15121 w 69"/>
              <a:gd name="T57" fmla="*/ 51129 h 59"/>
              <a:gd name="T58" fmla="*/ 58971 w 69"/>
              <a:gd name="T59" fmla="*/ 71581 h 59"/>
              <a:gd name="T60" fmla="*/ 66531 w 69"/>
              <a:gd name="T61" fmla="*/ 51129 h 59"/>
              <a:gd name="T62" fmla="*/ 81652 w 69"/>
              <a:gd name="T63" fmla="*/ 64277 h 59"/>
              <a:gd name="T64" fmla="*/ 89212 w 69"/>
              <a:gd name="T65" fmla="*/ 51129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59">
                <a:moveTo>
                  <a:pt x="64" y="25"/>
                </a:moveTo>
                <a:lnTo>
                  <a:pt x="54" y="25"/>
                </a:lnTo>
                <a:lnTo>
                  <a:pt x="54" y="5"/>
                </a:lnTo>
                <a:lnTo>
                  <a:pt x="54" y="3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1"/>
                </a:lnTo>
                <a:lnTo>
                  <a:pt x="14" y="3"/>
                </a:lnTo>
                <a:lnTo>
                  <a:pt x="14" y="5"/>
                </a:lnTo>
                <a:lnTo>
                  <a:pt x="14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3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69" y="27"/>
                </a:lnTo>
                <a:lnTo>
                  <a:pt x="67" y="26"/>
                </a:lnTo>
                <a:lnTo>
                  <a:pt x="66" y="25"/>
                </a:lnTo>
                <a:lnTo>
                  <a:pt x="64" y="25"/>
                </a:lnTo>
                <a:close/>
                <a:moveTo>
                  <a:pt x="24" y="10"/>
                </a:move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10"/>
                </a:lnTo>
                <a:lnTo>
                  <a:pt x="44" y="10"/>
                </a:lnTo>
                <a:lnTo>
                  <a:pt x="44" y="25"/>
                </a:lnTo>
                <a:lnTo>
                  <a:pt x="24" y="25"/>
                </a:lnTo>
                <a:lnTo>
                  <a:pt x="24" y="10"/>
                </a:lnTo>
                <a:close/>
                <a:moveTo>
                  <a:pt x="10" y="35"/>
                </a:moveTo>
                <a:lnTo>
                  <a:pt x="14" y="35"/>
                </a:lnTo>
                <a:lnTo>
                  <a:pt x="14" y="44"/>
                </a:lnTo>
                <a:lnTo>
                  <a:pt x="24" y="44"/>
                </a:lnTo>
                <a:lnTo>
                  <a:pt x="24" y="35"/>
                </a:lnTo>
                <a:lnTo>
                  <a:pt x="29" y="35"/>
                </a:lnTo>
                <a:lnTo>
                  <a:pt x="29" y="49"/>
                </a:lnTo>
                <a:lnTo>
                  <a:pt x="10" y="49"/>
                </a:lnTo>
                <a:lnTo>
                  <a:pt x="10" y="35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35"/>
                </a:lnTo>
                <a:lnTo>
                  <a:pt x="44" y="35"/>
                </a:lnTo>
                <a:lnTo>
                  <a:pt x="44" y="44"/>
                </a:lnTo>
                <a:lnTo>
                  <a:pt x="54" y="44"/>
                </a:lnTo>
                <a:lnTo>
                  <a:pt x="54" y="35"/>
                </a:lnTo>
                <a:lnTo>
                  <a:pt x="59" y="35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9" name="Freeform 1025">
            <a:extLst>
              <a:ext uri="{FF2B5EF4-FFF2-40B4-BE49-F238E27FC236}">
                <a16:creationId xmlns:a16="http://schemas.microsoft.com/office/drawing/2014/main" id="{4047B458-4AF2-4E5D-80E6-EE05AA3D5157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3613151"/>
            <a:ext cx="198967" cy="192616"/>
          </a:xfrm>
          <a:custGeom>
            <a:avLst/>
            <a:gdLst>
              <a:gd name="T0" fmla="*/ 149696 w 99"/>
              <a:gd name="T1" fmla="*/ 50361 h 98"/>
              <a:gd name="T2" fmla="*/ 149696 w 99"/>
              <a:gd name="T3" fmla="*/ 50361 h 98"/>
              <a:gd name="T4" fmla="*/ 149696 w 99"/>
              <a:gd name="T5" fmla="*/ 48880 h 98"/>
              <a:gd name="T6" fmla="*/ 149696 w 99"/>
              <a:gd name="T7" fmla="*/ 48880 h 98"/>
              <a:gd name="T8" fmla="*/ 149696 w 99"/>
              <a:gd name="T9" fmla="*/ 47399 h 98"/>
              <a:gd name="T10" fmla="*/ 149696 w 99"/>
              <a:gd name="T11" fmla="*/ 47399 h 98"/>
              <a:gd name="T12" fmla="*/ 148184 w 99"/>
              <a:gd name="T13" fmla="*/ 47399 h 98"/>
              <a:gd name="T14" fmla="*/ 117942 w 99"/>
              <a:gd name="T15" fmla="*/ 2962 h 98"/>
              <a:gd name="T16" fmla="*/ 117942 w 99"/>
              <a:gd name="T17" fmla="*/ 2962 h 98"/>
              <a:gd name="T18" fmla="*/ 116430 w 99"/>
              <a:gd name="T19" fmla="*/ 0 h 98"/>
              <a:gd name="T20" fmla="*/ 111894 w 99"/>
              <a:gd name="T21" fmla="*/ 0 h 98"/>
              <a:gd name="T22" fmla="*/ 37802 w 99"/>
              <a:gd name="T23" fmla="*/ 0 h 98"/>
              <a:gd name="T24" fmla="*/ 37802 w 99"/>
              <a:gd name="T25" fmla="*/ 0 h 98"/>
              <a:gd name="T26" fmla="*/ 34778 w 99"/>
              <a:gd name="T27" fmla="*/ 0 h 98"/>
              <a:gd name="T28" fmla="*/ 31754 w 99"/>
              <a:gd name="T29" fmla="*/ 2962 h 98"/>
              <a:gd name="T30" fmla="*/ 3024 w 99"/>
              <a:gd name="T31" fmla="*/ 47399 h 98"/>
              <a:gd name="T32" fmla="*/ 3024 w 99"/>
              <a:gd name="T33" fmla="*/ 47399 h 98"/>
              <a:gd name="T34" fmla="*/ 0 w 99"/>
              <a:gd name="T35" fmla="*/ 47399 h 98"/>
              <a:gd name="T36" fmla="*/ 0 w 99"/>
              <a:gd name="T37" fmla="*/ 47399 h 98"/>
              <a:gd name="T38" fmla="*/ 0 w 99"/>
              <a:gd name="T39" fmla="*/ 48880 h 98"/>
              <a:gd name="T40" fmla="*/ 0 w 99"/>
              <a:gd name="T41" fmla="*/ 48880 h 98"/>
              <a:gd name="T42" fmla="*/ 0 w 99"/>
              <a:gd name="T43" fmla="*/ 50361 h 98"/>
              <a:gd name="T44" fmla="*/ 0 w 99"/>
              <a:gd name="T45" fmla="*/ 50361 h 98"/>
              <a:gd name="T46" fmla="*/ 0 w 99"/>
              <a:gd name="T47" fmla="*/ 50361 h 98"/>
              <a:gd name="T48" fmla="*/ 0 w 99"/>
              <a:gd name="T49" fmla="*/ 137752 h 98"/>
              <a:gd name="T50" fmla="*/ 0 w 99"/>
              <a:gd name="T51" fmla="*/ 137752 h 98"/>
              <a:gd name="T52" fmla="*/ 0 w 99"/>
              <a:gd name="T53" fmla="*/ 142196 h 98"/>
              <a:gd name="T54" fmla="*/ 3024 w 99"/>
              <a:gd name="T55" fmla="*/ 143677 h 98"/>
              <a:gd name="T56" fmla="*/ 4536 w 99"/>
              <a:gd name="T57" fmla="*/ 145158 h 98"/>
              <a:gd name="T58" fmla="*/ 7560 w 99"/>
              <a:gd name="T59" fmla="*/ 145158 h 98"/>
              <a:gd name="T60" fmla="*/ 142136 w 99"/>
              <a:gd name="T61" fmla="*/ 145158 h 98"/>
              <a:gd name="T62" fmla="*/ 142136 w 99"/>
              <a:gd name="T63" fmla="*/ 145158 h 98"/>
              <a:gd name="T64" fmla="*/ 146672 w 99"/>
              <a:gd name="T65" fmla="*/ 145158 h 98"/>
              <a:gd name="T66" fmla="*/ 148184 w 99"/>
              <a:gd name="T67" fmla="*/ 143677 h 98"/>
              <a:gd name="T68" fmla="*/ 149696 w 99"/>
              <a:gd name="T69" fmla="*/ 142196 h 98"/>
              <a:gd name="T70" fmla="*/ 149696 w 99"/>
              <a:gd name="T71" fmla="*/ 137752 h 98"/>
              <a:gd name="T72" fmla="*/ 149696 w 99"/>
              <a:gd name="T73" fmla="*/ 50361 h 98"/>
              <a:gd name="T74" fmla="*/ 149696 w 99"/>
              <a:gd name="T75" fmla="*/ 50361 h 98"/>
              <a:gd name="T76" fmla="*/ 149696 w 99"/>
              <a:gd name="T77" fmla="*/ 50361 h 98"/>
              <a:gd name="T78" fmla="*/ 149696 w 99"/>
              <a:gd name="T79" fmla="*/ 50361 h 98"/>
              <a:gd name="T80" fmla="*/ 130039 w 99"/>
              <a:gd name="T81" fmla="*/ 42955 h 98"/>
              <a:gd name="T82" fmla="*/ 83164 w 99"/>
              <a:gd name="T83" fmla="*/ 42955 h 98"/>
              <a:gd name="T84" fmla="*/ 83164 w 99"/>
              <a:gd name="T85" fmla="*/ 14812 h 98"/>
              <a:gd name="T86" fmla="*/ 108870 w 99"/>
              <a:gd name="T87" fmla="*/ 14812 h 98"/>
              <a:gd name="T88" fmla="*/ 130039 w 99"/>
              <a:gd name="T89" fmla="*/ 42955 h 98"/>
              <a:gd name="T90" fmla="*/ 42338 w 99"/>
              <a:gd name="T91" fmla="*/ 14812 h 98"/>
              <a:gd name="T92" fmla="*/ 68044 w 99"/>
              <a:gd name="T93" fmla="*/ 14812 h 98"/>
              <a:gd name="T94" fmla="*/ 68044 w 99"/>
              <a:gd name="T95" fmla="*/ 42955 h 98"/>
              <a:gd name="T96" fmla="*/ 21169 w 99"/>
              <a:gd name="T97" fmla="*/ 42955 h 98"/>
              <a:gd name="T98" fmla="*/ 42338 w 99"/>
              <a:gd name="T99" fmla="*/ 14812 h 98"/>
              <a:gd name="T100" fmla="*/ 134575 w 99"/>
              <a:gd name="T101" fmla="*/ 130346 h 98"/>
              <a:gd name="T102" fmla="*/ 15121 w 99"/>
              <a:gd name="T103" fmla="*/ 130346 h 98"/>
              <a:gd name="T104" fmla="*/ 15121 w 99"/>
              <a:gd name="T105" fmla="*/ 57767 h 98"/>
              <a:gd name="T106" fmla="*/ 134575 w 99"/>
              <a:gd name="T107" fmla="*/ 57767 h 98"/>
              <a:gd name="T108" fmla="*/ 134575 w 99"/>
              <a:gd name="T109" fmla="*/ 130346 h 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98">
                <a:moveTo>
                  <a:pt x="99" y="34"/>
                </a:move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94" y="98"/>
                </a:lnTo>
                <a:lnTo>
                  <a:pt x="97" y="98"/>
                </a:lnTo>
                <a:lnTo>
                  <a:pt x="98" y="97"/>
                </a:lnTo>
                <a:lnTo>
                  <a:pt x="99" y="96"/>
                </a:lnTo>
                <a:lnTo>
                  <a:pt x="99" y="93"/>
                </a:lnTo>
                <a:lnTo>
                  <a:pt x="99" y="34"/>
                </a:lnTo>
                <a:close/>
                <a:moveTo>
                  <a:pt x="86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6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  <a:moveTo>
                  <a:pt x="89" y="88"/>
                </a:moveTo>
                <a:lnTo>
                  <a:pt x="10" y="88"/>
                </a:lnTo>
                <a:lnTo>
                  <a:pt x="10" y="39"/>
                </a:lnTo>
                <a:lnTo>
                  <a:pt x="89" y="39"/>
                </a:lnTo>
                <a:lnTo>
                  <a:pt x="8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026">
            <a:extLst>
              <a:ext uri="{FF2B5EF4-FFF2-40B4-BE49-F238E27FC236}">
                <a16:creationId xmlns:a16="http://schemas.microsoft.com/office/drawing/2014/main" id="{B355EDC4-67B2-4BDB-BA35-6125AC32D7BA}"/>
              </a:ext>
            </a:extLst>
          </p:cNvPr>
          <p:cNvSpPr>
            <a:spLocks noEditPoints="1"/>
          </p:cNvSpPr>
          <p:nvPr/>
        </p:nvSpPr>
        <p:spPr bwMode="auto">
          <a:xfrm>
            <a:off x="1490134" y="3587751"/>
            <a:ext cx="175684" cy="162983"/>
          </a:xfrm>
          <a:custGeom>
            <a:avLst/>
            <a:gdLst>
              <a:gd name="T0" fmla="*/ 116769 w 89"/>
              <a:gd name="T1" fmla="*/ 0 h 79"/>
              <a:gd name="T2" fmla="*/ 14781 w 89"/>
              <a:gd name="T3" fmla="*/ 0 h 79"/>
              <a:gd name="T4" fmla="*/ 14781 w 89"/>
              <a:gd name="T5" fmla="*/ 0 h 79"/>
              <a:gd name="T6" fmla="*/ 10347 w 89"/>
              <a:gd name="T7" fmla="*/ 1550 h 79"/>
              <a:gd name="T8" fmla="*/ 4434 w 89"/>
              <a:gd name="T9" fmla="*/ 3101 h 79"/>
              <a:gd name="T10" fmla="*/ 2956 w 89"/>
              <a:gd name="T11" fmla="*/ 9302 h 79"/>
              <a:gd name="T12" fmla="*/ 0 w 89"/>
              <a:gd name="T13" fmla="*/ 15504 h 79"/>
              <a:gd name="T14" fmla="*/ 0 w 89"/>
              <a:gd name="T15" fmla="*/ 83720 h 79"/>
              <a:gd name="T16" fmla="*/ 14781 w 89"/>
              <a:gd name="T17" fmla="*/ 83720 h 79"/>
              <a:gd name="T18" fmla="*/ 14781 w 89"/>
              <a:gd name="T19" fmla="*/ 15504 h 79"/>
              <a:gd name="T20" fmla="*/ 36952 w 89"/>
              <a:gd name="T21" fmla="*/ 15504 h 79"/>
              <a:gd name="T22" fmla="*/ 36952 w 89"/>
              <a:gd name="T23" fmla="*/ 60464 h 79"/>
              <a:gd name="T24" fmla="*/ 36952 w 89"/>
              <a:gd name="T25" fmla="*/ 60464 h 79"/>
              <a:gd name="T26" fmla="*/ 38430 w 89"/>
              <a:gd name="T27" fmla="*/ 65115 h 79"/>
              <a:gd name="T28" fmla="*/ 41387 w 89"/>
              <a:gd name="T29" fmla="*/ 68216 h 79"/>
              <a:gd name="T30" fmla="*/ 41387 w 89"/>
              <a:gd name="T31" fmla="*/ 68216 h 79"/>
              <a:gd name="T32" fmla="*/ 45821 w 89"/>
              <a:gd name="T33" fmla="*/ 68216 h 79"/>
              <a:gd name="T34" fmla="*/ 50255 w 89"/>
              <a:gd name="T35" fmla="*/ 66666 h 79"/>
              <a:gd name="T36" fmla="*/ 66514 w 89"/>
              <a:gd name="T37" fmla="*/ 49612 h 79"/>
              <a:gd name="T38" fmla="*/ 82773 w 89"/>
              <a:gd name="T39" fmla="*/ 66666 h 79"/>
              <a:gd name="T40" fmla="*/ 82773 w 89"/>
              <a:gd name="T41" fmla="*/ 66666 h 79"/>
              <a:gd name="T42" fmla="*/ 84251 w 89"/>
              <a:gd name="T43" fmla="*/ 68216 h 79"/>
              <a:gd name="T44" fmla="*/ 88685 w 89"/>
              <a:gd name="T45" fmla="*/ 68216 h 79"/>
              <a:gd name="T46" fmla="*/ 88685 w 89"/>
              <a:gd name="T47" fmla="*/ 68216 h 79"/>
              <a:gd name="T48" fmla="*/ 91642 w 89"/>
              <a:gd name="T49" fmla="*/ 68216 h 79"/>
              <a:gd name="T50" fmla="*/ 91642 w 89"/>
              <a:gd name="T51" fmla="*/ 68216 h 79"/>
              <a:gd name="T52" fmla="*/ 93120 w 89"/>
              <a:gd name="T53" fmla="*/ 65115 h 79"/>
              <a:gd name="T54" fmla="*/ 96076 w 89"/>
              <a:gd name="T55" fmla="*/ 60464 h 79"/>
              <a:gd name="T56" fmla="*/ 96076 w 89"/>
              <a:gd name="T57" fmla="*/ 15504 h 79"/>
              <a:gd name="T58" fmla="*/ 116769 w 89"/>
              <a:gd name="T59" fmla="*/ 15504 h 79"/>
              <a:gd name="T60" fmla="*/ 116769 w 89"/>
              <a:gd name="T61" fmla="*/ 106975 h 79"/>
              <a:gd name="T62" fmla="*/ 66514 w 89"/>
              <a:gd name="T63" fmla="*/ 106975 h 79"/>
              <a:gd name="T64" fmla="*/ 66514 w 89"/>
              <a:gd name="T65" fmla="*/ 122479 h 79"/>
              <a:gd name="T66" fmla="*/ 116769 w 89"/>
              <a:gd name="T67" fmla="*/ 122479 h 79"/>
              <a:gd name="T68" fmla="*/ 116769 w 89"/>
              <a:gd name="T69" fmla="*/ 122479 h 79"/>
              <a:gd name="T70" fmla="*/ 122681 w 89"/>
              <a:gd name="T71" fmla="*/ 119378 h 79"/>
              <a:gd name="T72" fmla="*/ 128594 w 89"/>
              <a:gd name="T73" fmla="*/ 117828 h 79"/>
              <a:gd name="T74" fmla="*/ 130072 w 89"/>
              <a:gd name="T75" fmla="*/ 113177 h 79"/>
              <a:gd name="T76" fmla="*/ 131550 w 89"/>
              <a:gd name="T77" fmla="*/ 106975 h 79"/>
              <a:gd name="T78" fmla="*/ 131550 w 89"/>
              <a:gd name="T79" fmla="*/ 15504 h 79"/>
              <a:gd name="T80" fmla="*/ 131550 w 89"/>
              <a:gd name="T81" fmla="*/ 15504 h 79"/>
              <a:gd name="T82" fmla="*/ 130072 w 89"/>
              <a:gd name="T83" fmla="*/ 9302 h 79"/>
              <a:gd name="T84" fmla="*/ 128594 w 89"/>
              <a:gd name="T85" fmla="*/ 3101 h 79"/>
              <a:gd name="T86" fmla="*/ 122681 w 89"/>
              <a:gd name="T87" fmla="*/ 1550 h 79"/>
              <a:gd name="T88" fmla="*/ 116769 w 89"/>
              <a:gd name="T89" fmla="*/ 0 h 79"/>
              <a:gd name="T90" fmla="*/ 116769 w 89"/>
              <a:gd name="T91" fmla="*/ 0 h 79"/>
              <a:gd name="T92" fmla="*/ 81295 w 89"/>
              <a:gd name="T93" fmla="*/ 41860 h 79"/>
              <a:gd name="T94" fmla="*/ 70948 w 89"/>
              <a:gd name="T95" fmla="*/ 32558 h 79"/>
              <a:gd name="T96" fmla="*/ 70948 w 89"/>
              <a:gd name="T97" fmla="*/ 32558 h 79"/>
              <a:gd name="T98" fmla="*/ 69470 w 89"/>
              <a:gd name="T99" fmla="*/ 31007 h 79"/>
              <a:gd name="T100" fmla="*/ 66514 w 89"/>
              <a:gd name="T101" fmla="*/ 31007 h 79"/>
              <a:gd name="T102" fmla="*/ 66514 w 89"/>
              <a:gd name="T103" fmla="*/ 31007 h 79"/>
              <a:gd name="T104" fmla="*/ 62080 w 89"/>
              <a:gd name="T105" fmla="*/ 31007 h 79"/>
              <a:gd name="T106" fmla="*/ 60602 w 89"/>
              <a:gd name="T107" fmla="*/ 32558 h 79"/>
              <a:gd name="T108" fmla="*/ 51733 w 89"/>
              <a:gd name="T109" fmla="*/ 41860 h 79"/>
              <a:gd name="T110" fmla="*/ 51733 w 89"/>
              <a:gd name="T111" fmla="*/ 15504 h 79"/>
              <a:gd name="T112" fmla="*/ 81295 w 89"/>
              <a:gd name="T113" fmla="*/ 15504 h 79"/>
              <a:gd name="T114" fmla="*/ 81295 w 89"/>
              <a:gd name="T115" fmla="*/ 41860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10" y="54"/>
                </a:lnTo>
                <a:lnTo>
                  <a:pt x="10" y="10"/>
                </a:lnTo>
                <a:lnTo>
                  <a:pt x="25" y="10"/>
                </a:lnTo>
                <a:lnTo>
                  <a:pt x="25" y="39"/>
                </a:lnTo>
                <a:lnTo>
                  <a:pt x="26" y="42"/>
                </a:lnTo>
                <a:lnTo>
                  <a:pt x="28" y="44"/>
                </a:lnTo>
                <a:lnTo>
                  <a:pt x="31" y="44"/>
                </a:lnTo>
                <a:lnTo>
                  <a:pt x="34" y="43"/>
                </a:lnTo>
                <a:lnTo>
                  <a:pt x="45" y="32"/>
                </a:lnTo>
                <a:lnTo>
                  <a:pt x="56" y="43"/>
                </a:lnTo>
                <a:lnTo>
                  <a:pt x="57" y="44"/>
                </a:lnTo>
                <a:lnTo>
                  <a:pt x="60" y="44"/>
                </a:lnTo>
                <a:lnTo>
                  <a:pt x="62" y="44"/>
                </a:lnTo>
                <a:lnTo>
                  <a:pt x="63" y="42"/>
                </a:lnTo>
                <a:lnTo>
                  <a:pt x="65" y="39"/>
                </a:lnTo>
                <a:lnTo>
                  <a:pt x="65" y="10"/>
                </a:lnTo>
                <a:lnTo>
                  <a:pt x="79" y="10"/>
                </a:lnTo>
                <a:lnTo>
                  <a:pt x="79" y="69"/>
                </a:lnTo>
                <a:lnTo>
                  <a:pt x="45" y="69"/>
                </a:lnTo>
                <a:lnTo>
                  <a:pt x="45" y="79"/>
                </a:lnTo>
                <a:lnTo>
                  <a:pt x="79" y="79"/>
                </a:lnTo>
                <a:lnTo>
                  <a:pt x="83" y="77"/>
                </a:lnTo>
                <a:lnTo>
                  <a:pt x="87" y="76"/>
                </a:lnTo>
                <a:lnTo>
                  <a:pt x="88" y="73"/>
                </a:lnTo>
                <a:lnTo>
                  <a:pt x="89" y="6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55" y="27"/>
                </a:moveTo>
                <a:lnTo>
                  <a:pt x="48" y="21"/>
                </a:lnTo>
                <a:lnTo>
                  <a:pt x="47" y="20"/>
                </a:lnTo>
                <a:lnTo>
                  <a:pt x="45" y="20"/>
                </a:lnTo>
                <a:lnTo>
                  <a:pt x="42" y="20"/>
                </a:lnTo>
                <a:lnTo>
                  <a:pt x="41" y="21"/>
                </a:lnTo>
                <a:lnTo>
                  <a:pt x="35" y="27"/>
                </a:lnTo>
                <a:lnTo>
                  <a:pt x="35" y="10"/>
                </a:lnTo>
                <a:lnTo>
                  <a:pt x="55" y="10"/>
                </a:lnTo>
                <a:lnTo>
                  <a:pt x="55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027">
            <a:extLst>
              <a:ext uri="{FF2B5EF4-FFF2-40B4-BE49-F238E27FC236}">
                <a16:creationId xmlns:a16="http://schemas.microsoft.com/office/drawing/2014/main" id="{7EDBB71D-7365-4C5F-AACD-B4F87ED4E32F}"/>
              </a:ext>
            </a:extLst>
          </p:cNvPr>
          <p:cNvSpPr>
            <a:spLocks noEditPoints="1"/>
          </p:cNvSpPr>
          <p:nvPr/>
        </p:nvSpPr>
        <p:spPr bwMode="auto">
          <a:xfrm>
            <a:off x="1428752" y="3721100"/>
            <a:ext cx="207433" cy="110067"/>
          </a:xfrm>
          <a:custGeom>
            <a:avLst/>
            <a:gdLst>
              <a:gd name="T0" fmla="*/ 146744 w 103"/>
              <a:gd name="T1" fmla="*/ 30241 h 54"/>
              <a:gd name="T2" fmla="*/ 91341 w 103"/>
              <a:gd name="T3" fmla="*/ 30241 h 54"/>
              <a:gd name="T4" fmla="*/ 94335 w 103"/>
              <a:gd name="T5" fmla="*/ 27217 h 54"/>
              <a:gd name="T6" fmla="*/ 94335 w 103"/>
              <a:gd name="T7" fmla="*/ 27217 h 54"/>
              <a:gd name="T8" fmla="*/ 95833 w 103"/>
              <a:gd name="T9" fmla="*/ 24193 h 54"/>
              <a:gd name="T10" fmla="*/ 95833 w 103"/>
              <a:gd name="T11" fmla="*/ 18145 h 54"/>
              <a:gd name="T12" fmla="*/ 88346 w 103"/>
              <a:gd name="T13" fmla="*/ 3024 h 54"/>
              <a:gd name="T14" fmla="*/ 88346 w 103"/>
              <a:gd name="T15" fmla="*/ 3024 h 54"/>
              <a:gd name="T16" fmla="*/ 85351 w 103"/>
              <a:gd name="T17" fmla="*/ 0 h 54"/>
              <a:gd name="T18" fmla="*/ 79362 w 103"/>
              <a:gd name="T19" fmla="*/ 0 h 54"/>
              <a:gd name="T20" fmla="*/ 43424 w 103"/>
              <a:gd name="T21" fmla="*/ 13609 h 54"/>
              <a:gd name="T22" fmla="*/ 43424 w 103"/>
              <a:gd name="T23" fmla="*/ 13609 h 54"/>
              <a:gd name="T24" fmla="*/ 40429 w 103"/>
              <a:gd name="T25" fmla="*/ 9072 h 54"/>
              <a:gd name="T26" fmla="*/ 35937 w 103"/>
              <a:gd name="T27" fmla="*/ 7560 h 54"/>
              <a:gd name="T28" fmla="*/ 7487 w 103"/>
              <a:gd name="T29" fmla="*/ 7560 h 54"/>
              <a:gd name="T30" fmla="*/ 7487 w 103"/>
              <a:gd name="T31" fmla="*/ 7560 h 54"/>
              <a:gd name="T32" fmla="*/ 2995 w 103"/>
              <a:gd name="T33" fmla="*/ 7560 h 54"/>
              <a:gd name="T34" fmla="*/ 1497 w 103"/>
              <a:gd name="T35" fmla="*/ 9072 h 54"/>
              <a:gd name="T36" fmla="*/ 0 w 103"/>
              <a:gd name="T37" fmla="*/ 10585 h 54"/>
              <a:gd name="T38" fmla="*/ 0 w 103"/>
              <a:gd name="T39" fmla="*/ 15121 h 54"/>
              <a:gd name="T40" fmla="*/ 0 w 103"/>
              <a:gd name="T41" fmla="*/ 74092 h 54"/>
              <a:gd name="T42" fmla="*/ 0 w 103"/>
              <a:gd name="T43" fmla="*/ 74092 h 54"/>
              <a:gd name="T44" fmla="*/ 0 w 103"/>
              <a:gd name="T45" fmla="*/ 78628 h 54"/>
              <a:gd name="T46" fmla="*/ 1497 w 103"/>
              <a:gd name="T47" fmla="*/ 80140 h 54"/>
              <a:gd name="T48" fmla="*/ 2995 w 103"/>
              <a:gd name="T49" fmla="*/ 81652 h 54"/>
              <a:gd name="T50" fmla="*/ 7487 w 103"/>
              <a:gd name="T51" fmla="*/ 81652 h 54"/>
              <a:gd name="T52" fmla="*/ 35937 w 103"/>
              <a:gd name="T53" fmla="*/ 81652 h 54"/>
              <a:gd name="T54" fmla="*/ 35937 w 103"/>
              <a:gd name="T55" fmla="*/ 81652 h 54"/>
              <a:gd name="T56" fmla="*/ 40429 w 103"/>
              <a:gd name="T57" fmla="*/ 81652 h 54"/>
              <a:gd name="T58" fmla="*/ 41927 w 103"/>
              <a:gd name="T59" fmla="*/ 80140 h 54"/>
              <a:gd name="T60" fmla="*/ 43424 w 103"/>
              <a:gd name="T61" fmla="*/ 78628 h 54"/>
              <a:gd name="T62" fmla="*/ 43424 w 103"/>
              <a:gd name="T63" fmla="*/ 74092 h 54"/>
              <a:gd name="T64" fmla="*/ 125781 w 103"/>
              <a:gd name="T65" fmla="*/ 74092 h 54"/>
              <a:gd name="T66" fmla="*/ 125781 w 103"/>
              <a:gd name="T67" fmla="*/ 74092 h 54"/>
              <a:gd name="T68" fmla="*/ 128775 w 103"/>
              <a:gd name="T69" fmla="*/ 74092 h 54"/>
              <a:gd name="T70" fmla="*/ 130273 w 103"/>
              <a:gd name="T71" fmla="*/ 71067 h 54"/>
              <a:gd name="T72" fmla="*/ 152734 w 103"/>
              <a:gd name="T73" fmla="*/ 40826 h 54"/>
              <a:gd name="T74" fmla="*/ 152734 w 103"/>
              <a:gd name="T75" fmla="*/ 40826 h 54"/>
              <a:gd name="T76" fmla="*/ 154231 w 103"/>
              <a:gd name="T77" fmla="*/ 37802 h 54"/>
              <a:gd name="T78" fmla="*/ 154231 w 103"/>
              <a:gd name="T79" fmla="*/ 33266 h 54"/>
              <a:gd name="T80" fmla="*/ 154231 w 103"/>
              <a:gd name="T81" fmla="*/ 33266 h 54"/>
              <a:gd name="T82" fmla="*/ 151236 w 103"/>
              <a:gd name="T83" fmla="*/ 31754 h 54"/>
              <a:gd name="T84" fmla="*/ 146744 w 103"/>
              <a:gd name="T85" fmla="*/ 30241 h 54"/>
              <a:gd name="T86" fmla="*/ 146744 w 103"/>
              <a:gd name="T87" fmla="*/ 30241 h 54"/>
              <a:gd name="T88" fmla="*/ 14974 w 103"/>
              <a:gd name="T89" fmla="*/ 66531 h 54"/>
              <a:gd name="T90" fmla="*/ 14974 w 103"/>
              <a:gd name="T91" fmla="*/ 22681 h 54"/>
              <a:gd name="T92" fmla="*/ 29948 w 103"/>
              <a:gd name="T93" fmla="*/ 22681 h 54"/>
              <a:gd name="T94" fmla="*/ 29948 w 103"/>
              <a:gd name="T95" fmla="*/ 66531 h 54"/>
              <a:gd name="T96" fmla="*/ 14974 w 103"/>
              <a:gd name="T97" fmla="*/ 66531 h 54"/>
              <a:gd name="T98" fmla="*/ 121288 w 103"/>
              <a:gd name="T99" fmla="*/ 58971 h 54"/>
              <a:gd name="T100" fmla="*/ 43424 w 103"/>
              <a:gd name="T101" fmla="*/ 58971 h 54"/>
              <a:gd name="T102" fmla="*/ 43424 w 103"/>
              <a:gd name="T103" fmla="*/ 27217 h 54"/>
              <a:gd name="T104" fmla="*/ 77864 w 103"/>
              <a:gd name="T105" fmla="*/ 16633 h 54"/>
              <a:gd name="T106" fmla="*/ 79362 w 103"/>
              <a:gd name="T107" fmla="*/ 19657 h 54"/>
              <a:gd name="T108" fmla="*/ 67382 w 103"/>
              <a:gd name="T109" fmla="*/ 31754 h 54"/>
              <a:gd name="T110" fmla="*/ 67382 w 103"/>
              <a:gd name="T111" fmla="*/ 31754 h 54"/>
              <a:gd name="T112" fmla="*/ 65885 w 103"/>
              <a:gd name="T113" fmla="*/ 33266 h 54"/>
              <a:gd name="T114" fmla="*/ 65885 w 103"/>
              <a:gd name="T115" fmla="*/ 37802 h 54"/>
              <a:gd name="T116" fmla="*/ 65885 w 103"/>
              <a:gd name="T117" fmla="*/ 37802 h 54"/>
              <a:gd name="T118" fmla="*/ 65885 w 103"/>
              <a:gd name="T119" fmla="*/ 43850 h 54"/>
              <a:gd name="T120" fmla="*/ 133268 w 103"/>
              <a:gd name="T121" fmla="*/ 43850 h 54"/>
              <a:gd name="T122" fmla="*/ 121288 w 103"/>
              <a:gd name="T123" fmla="*/ 58971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3" h="54">
                <a:moveTo>
                  <a:pt x="98" y="20"/>
                </a:moveTo>
                <a:lnTo>
                  <a:pt x="61" y="20"/>
                </a:lnTo>
                <a:lnTo>
                  <a:pt x="63" y="18"/>
                </a:lnTo>
                <a:lnTo>
                  <a:pt x="64" y="16"/>
                </a:lnTo>
                <a:lnTo>
                  <a:pt x="64" y="12"/>
                </a:lnTo>
                <a:lnTo>
                  <a:pt x="59" y="2"/>
                </a:lnTo>
                <a:lnTo>
                  <a:pt x="57" y="0"/>
                </a:lnTo>
                <a:lnTo>
                  <a:pt x="53" y="0"/>
                </a:lnTo>
                <a:lnTo>
                  <a:pt x="29" y="9"/>
                </a:lnTo>
                <a:lnTo>
                  <a:pt x="27" y="6"/>
                </a:lnTo>
                <a:lnTo>
                  <a:pt x="24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24" y="54"/>
                </a:lnTo>
                <a:lnTo>
                  <a:pt x="27" y="54"/>
                </a:lnTo>
                <a:lnTo>
                  <a:pt x="28" y="53"/>
                </a:lnTo>
                <a:lnTo>
                  <a:pt x="29" y="52"/>
                </a:lnTo>
                <a:lnTo>
                  <a:pt x="29" y="49"/>
                </a:lnTo>
                <a:lnTo>
                  <a:pt x="84" y="49"/>
                </a:lnTo>
                <a:lnTo>
                  <a:pt x="86" y="49"/>
                </a:lnTo>
                <a:lnTo>
                  <a:pt x="87" y="47"/>
                </a:lnTo>
                <a:lnTo>
                  <a:pt x="102" y="27"/>
                </a:lnTo>
                <a:lnTo>
                  <a:pt x="103" y="25"/>
                </a:lnTo>
                <a:lnTo>
                  <a:pt x="103" y="22"/>
                </a:lnTo>
                <a:lnTo>
                  <a:pt x="101" y="21"/>
                </a:lnTo>
                <a:lnTo>
                  <a:pt x="98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1" y="39"/>
                </a:moveTo>
                <a:lnTo>
                  <a:pt x="29" y="39"/>
                </a:lnTo>
                <a:lnTo>
                  <a:pt x="29" y="18"/>
                </a:lnTo>
                <a:lnTo>
                  <a:pt x="52" y="11"/>
                </a:lnTo>
                <a:lnTo>
                  <a:pt x="53" y="13"/>
                </a:lnTo>
                <a:lnTo>
                  <a:pt x="45" y="21"/>
                </a:lnTo>
                <a:lnTo>
                  <a:pt x="44" y="22"/>
                </a:lnTo>
                <a:lnTo>
                  <a:pt x="44" y="25"/>
                </a:lnTo>
                <a:lnTo>
                  <a:pt x="44" y="29"/>
                </a:lnTo>
                <a:lnTo>
                  <a:pt x="89" y="29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028">
            <a:extLst>
              <a:ext uri="{FF2B5EF4-FFF2-40B4-BE49-F238E27FC236}">
                <a16:creationId xmlns:a16="http://schemas.microsoft.com/office/drawing/2014/main" id="{099EF74C-DC12-4252-83F2-8F04EFC4F71B}"/>
              </a:ext>
            </a:extLst>
          </p:cNvPr>
          <p:cNvSpPr>
            <a:spLocks noEditPoints="1"/>
          </p:cNvSpPr>
          <p:nvPr/>
        </p:nvSpPr>
        <p:spPr bwMode="auto">
          <a:xfrm>
            <a:off x="2385485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05398 h 98"/>
              <a:gd name="T6" fmla="*/ 149696 w 99"/>
              <a:gd name="T7" fmla="*/ 105398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4778 w 99"/>
              <a:gd name="T39" fmla="*/ 0 h 98"/>
              <a:gd name="T40" fmla="*/ 31754 w 99"/>
              <a:gd name="T41" fmla="*/ 3055 h 98"/>
              <a:gd name="T42" fmla="*/ 3024 w 99"/>
              <a:gd name="T43" fmla="*/ 48880 h 98"/>
              <a:gd name="T44" fmla="*/ 3024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3024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04334 w 99"/>
              <a:gd name="T73" fmla="*/ 149696 h 98"/>
              <a:gd name="T74" fmla="*/ 10433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3164 w 99"/>
              <a:gd name="T83" fmla="*/ 44298 h 98"/>
              <a:gd name="T84" fmla="*/ 83164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2338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2338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69"/>
                </a:lnTo>
                <a:lnTo>
                  <a:pt x="99" y="69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69" y="98"/>
                </a:lnTo>
                <a:lnTo>
                  <a:pt x="69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029">
            <a:extLst>
              <a:ext uri="{FF2B5EF4-FFF2-40B4-BE49-F238E27FC236}">
                <a16:creationId xmlns:a16="http://schemas.microsoft.com/office/drawing/2014/main" id="{F871BDDC-3C79-4EB6-B8DD-A2011371C35F}"/>
              </a:ext>
            </a:extLst>
          </p:cNvPr>
          <p:cNvSpPr>
            <a:spLocks/>
          </p:cNvSpPr>
          <p:nvPr/>
        </p:nvSpPr>
        <p:spPr bwMode="auto">
          <a:xfrm>
            <a:off x="2542118" y="3750734"/>
            <a:ext cx="78316" cy="80433"/>
          </a:xfrm>
          <a:custGeom>
            <a:avLst/>
            <a:gdLst>
              <a:gd name="T0" fmla="*/ 58971 w 40"/>
              <a:gd name="T1" fmla="*/ 21169 h 39"/>
              <a:gd name="T2" fmla="*/ 36857 w 40"/>
              <a:gd name="T3" fmla="*/ 21169 h 39"/>
              <a:gd name="T4" fmla="*/ 36857 w 40"/>
              <a:gd name="T5" fmla="*/ 0 h 39"/>
              <a:gd name="T6" fmla="*/ 22114 w 40"/>
              <a:gd name="T7" fmla="*/ 0 h 39"/>
              <a:gd name="T8" fmla="*/ 22114 w 40"/>
              <a:gd name="T9" fmla="*/ 21169 h 39"/>
              <a:gd name="T10" fmla="*/ 0 w 40"/>
              <a:gd name="T11" fmla="*/ 21169 h 39"/>
              <a:gd name="T12" fmla="*/ 0 w 40"/>
              <a:gd name="T13" fmla="*/ 36290 h 39"/>
              <a:gd name="T14" fmla="*/ 22114 w 40"/>
              <a:gd name="T15" fmla="*/ 36290 h 39"/>
              <a:gd name="T16" fmla="*/ 22114 w 40"/>
              <a:gd name="T17" fmla="*/ 58971 h 39"/>
              <a:gd name="T18" fmla="*/ 36857 w 40"/>
              <a:gd name="T19" fmla="*/ 58971 h 39"/>
              <a:gd name="T20" fmla="*/ 36857 w 40"/>
              <a:gd name="T21" fmla="*/ 36290 h 39"/>
              <a:gd name="T22" fmla="*/ 58971 w 40"/>
              <a:gd name="T23" fmla="*/ 36290 h 39"/>
              <a:gd name="T24" fmla="*/ 58971 w 40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39">
                <a:moveTo>
                  <a:pt x="40" y="14"/>
                </a:moveTo>
                <a:lnTo>
                  <a:pt x="25" y="14"/>
                </a:lnTo>
                <a:lnTo>
                  <a:pt x="25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5" y="39"/>
                </a:lnTo>
                <a:lnTo>
                  <a:pt x="25" y="24"/>
                </a:lnTo>
                <a:lnTo>
                  <a:pt x="40" y="24"/>
                </a:lnTo>
                <a:lnTo>
                  <a:pt x="4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030">
            <a:extLst>
              <a:ext uri="{FF2B5EF4-FFF2-40B4-BE49-F238E27FC236}">
                <a16:creationId xmlns:a16="http://schemas.microsoft.com/office/drawing/2014/main" id="{BD6099A2-EAED-4E96-B0FA-8260D306DB17}"/>
              </a:ext>
            </a:extLst>
          </p:cNvPr>
          <p:cNvSpPr>
            <a:spLocks noEditPoints="1"/>
          </p:cNvSpPr>
          <p:nvPr/>
        </p:nvSpPr>
        <p:spPr bwMode="auto">
          <a:xfrm>
            <a:off x="2863851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28311 h 98"/>
              <a:gd name="T6" fmla="*/ 149696 w 99"/>
              <a:gd name="T7" fmla="*/ 128311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11894 w 99"/>
              <a:gd name="T73" fmla="*/ 149696 h 98"/>
              <a:gd name="T74" fmla="*/ 11189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84"/>
                </a:lnTo>
                <a:lnTo>
                  <a:pt x="99" y="8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3" y="98"/>
                </a:lnTo>
                <a:lnTo>
                  <a:pt x="5" y="98"/>
                </a:lnTo>
                <a:lnTo>
                  <a:pt x="74" y="98"/>
                </a:lnTo>
                <a:lnTo>
                  <a:pt x="7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Rectangle 1031">
            <a:extLst>
              <a:ext uri="{FF2B5EF4-FFF2-40B4-BE49-F238E27FC236}">
                <a16:creationId xmlns:a16="http://schemas.microsoft.com/office/drawing/2014/main" id="{0D6BC3BD-C1BC-4FA1-B26B-06122C22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86" name="Freeform 1032">
            <a:extLst>
              <a:ext uri="{FF2B5EF4-FFF2-40B4-BE49-F238E27FC236}">
                <a16:creationId xmlns:a16="http://schemas.microsoft.com/office/drawing/2014/main" id="{EA333A0B-9C79-4AE0-984C-FF5BBF69400A}"/>
              </a:ext>
            </a:extLst>
          </p:cNvPr>
          <p:cNvSpPr>
            <a:spLocks noEditPoints="1"/>
          </p:cNvSpPr>
          <p:nvPr/>
        </p:nvSpPr>
        <p:spPr bwMode="auto">
          <a:xfrm>
            <a:off x="3340101" y="3587751"/>
            <a:ext cx="201084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13036 h 98"/>
              <a:gd name="T6" fmla="*/ 149696 w 99"/>
              <a:gd name="T7" fmla="*/ 113036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6672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4918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3024 w 99"/>
              <a:gd name="T69" fmla="*/ 149696 h 98"/>
              <a:gd name="T70" fmla="*/ 7560 w 99"/>
              <a:gd name="T71" fmla="*/ 149696 h 98"/>
              <a:gd name="T72" fmla="*/ 96773 w 99"/>
              <a:gd name="T73" fmla="*/ 149696 h 98"/>
              <a:gd name="T74" fmla="*/ 96773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7358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6532 w 99"/>
              <a:gd name="T93" fmla="*/ 15275 h 98"/>
              <a:gd name="T94" fmla="*/ 66532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74"/>
                </a:lnTo>
                <a:lnTo>
                  <a:pt x="99" y="7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7" y="32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64" y="98"/>
                </a:lnTo>
                <a:lnTo>
                  <a:pt x="6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1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4" y="10"/>
                </a:lnTo>
                <a:lnTo>
                  <a:pt x="44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033">
            <a:extLst>
              <a:ext uri="{FF2B5EF4-FFF2-40B4-BE49-F238E27FC236}">
                <a16:creationId xmlns:a16="http://schemas.microsoft.com/office/drawing/2014/main" id="{3A48CC4F-F104-4A31-9145-094582DC812E}"/>
              </a:ext>
            </a:extLst>
          </p:cNvPr>
          <p:cNvSpPr>
            <a:spLocks/>
          </p:cNvSpPr>
          <p:nvPr/>
        </p:nvSpPr>
        <p:spPr bwMode="auto">
          <a:xfrm>
            <a:off x="3479801" y="3750734"/>
            <a:ext cx="97367" cy="74084"/>
          </a:xfrm>
          <a:custGeom>
            <a:avLst/>
            <a:gdLst>
              <a:gd name="T0" fmla="*/ 61769 w 47"/>
              <a:gd name="T1" fmla="*/ 0 h 36"/>
              <a:gd name="T2" fmla="*/ 29340 w 47"/>
              <a:gd name="T3" fmla="*/ 31753 h 36"/>
              <a:gd name="T4" fmla="*/ 12354 w 47"/>
              <a:gd name="T5" fmla="*/ 15121 h 36"/>
              <a:gd name="T6" fmla="*/ 0 w 47"/>
              <a:gd name="T7" fmla="*/ 25705 h 36"/>
              <a:gd name="T8" fmla="*/ 29340 w 47"/>
              <a:gd name="T9" fmla="*/ 54434 h 36"/>
              <a:gd name="T10" fmla="*/ 72579 w 47"/>
              <a:gd name="T11" fmla="*/ 10584 h 36"/>
              <a:gd name="T12" fmla="*/ 61769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40" y="0"/>
                </a:moveTo>
                <a:lnTo>
                  <a:pt x="19" y="21"/>
                </a:lnTo>
                <a:lnTo>
                  <a:pt x="8" y="10"/>
                </a:lnTo>
                <a:lnTo>
                  <a:pt x="0" y="17"/>
                </a:lnTo>
                <a:lnTo>
                  <a:pt x="19" y="36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034">
            <a:extLst>
              <a:ext uri="{FF2B5EF4-FFF2-40B4-BE49-F238E27FC236}">
                <a16:creationId xmlns:a16="http://schemas.microsoft.com/office/drawing/2014/main" id="{1466B227-118A-4522-AEAC-20F3C586220D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3613151"/>
            <a:ext cx="61384" cy="52916"/>
          </a:xfrm>
          <a:custGeom>
            <a:avLst/>
            <a:gdLst>
              <a:gd name="T0" fmla="*/ 45362 w 29"/>
              <a:gd name="T1" fmla="*/ 19710 h 29"/>
              <a:gd name="T2" fmla="*/ 45362 w 29"/>
              <a:gd name="T3" fmla="*/ 19710 h 29"/>
              <a:gd name="T4" fmla="*/ 43798 w 29"/>
              <a:gd name="T5" fmla="*/ 11263 h 29"/>
              <a:gd name="T6" fmla="*/ 37541 w 29"/>
              <a:gd name="T7" fmla="*/ 7039 h 29"/>
              <a:gd name="T8" fmla="*/ 32848 w 29"/>
              <a:gd name="T9" fmla="*/ 1408 h 29"/>
              <a:gd name="T10" fmla="*/ 21899 w 29"/>
              <a:gd name="T11" fmla="*/ 0 h 29"/>
              <a:gd name="T12" fmla="*/ 21899 w 29"/>
              <a:gd name="T13" fmla="*/ 0 h 29"/>
              <a:gd name="T14" fmla="*/ 12514 w 29"/>
              <a:gd name="T15" fmla="*/ 1408 h 29"/>
              <a:gd name="T16" fmla="*/ 7821 w 29"/>
              <a:gd name="T17" fmla="*/ 7039 h 29"/>
              <a:gd name="T18" fmla="*/ 1564 w 29"/>
              <a:gd name="T19" fmla="*/ 11263 h 29"/>
              <a:gd name="T20" fmla="*/ 0 w 29"/>
              <a:gd name="T21" fmla="*/ 19710 h 29"/>
              <a:gd name="T22" fmla="*/ 0 w 29"/>
              <a:gd name="T23" fmla="*/ 19710 h 29"/>
              <a:gd name="T24" fmla="*/ 1564 w 29"/>
              <a:gd name="T25" fmla="*/ 29564 h 29"/>
              <a:gd name="T26" fmla="*/ 7821 w 29"/>
              <a:gd name="T27" fmla="*/ 33788 h 29"/>
              <a:gd name="T28" fmla="*/ 12514 w 29"/>
              <a:gd name="T29" fmla="*/ 39419 h 29"/>
              <a:gd name="T30" fmla="*/ 21899 w 29"/>
              <a:gd name="T31" fmla="*/ 40827 h 29"/>
              <a:gd name="T32" fmla="*/ 21899 w 29"/>
              <a:gd name="T33" fmla="*/ 40827 h 29"/>
              <a:gd name="T34" fmla="*/ 32848 w 29"/>
              <a:gd name="T35" fmla="*/ 39419 h 29"/>
              <a:gd name="T36" fmla="*/ 37541 w 29"/>
              <a:gd name="T37" fmla="*/ 33788 h 29"/>
              <a:gd name="T38" fmla="*/ 43798 w 29"/>
              <a:gd name="T39" fmla="*/ 29564 h 29"/>
              <a:gd name="T40" fmla="*/ 45362 w 29"/>
              <a:gd name="T41" fmla="*/ 19710 h 29"/>
              <a:gd name="T42" fmla="*/ 45362 w 29"/>
              <a:gd name="T43" fmla="*/ 19710 h 29"/>
              <a:gd name="T44" fmla="*/ 21899 w 29"/>
              <a:gd name="T45" fmla="*/ 26749 h 29"/>
              <a:gd name="T46" fmla="*/ 21899 w 29"/>
              <a:gd name="T47" fmla="*/ 26749 h 29"/>
              <a:gd name="T48" fmla="*/ 18770 w 29"/>
              <a:gd name="T49" fmla="*/ 26749 h 29"/>
              <a:gd name="T50" fmla="*/ 17206 w 29"/>
              <a:gd name="T51" fmla="*/ 25341 h 29"/>
              <a:gd name="T52" fmla="*/ 15642 w 29"/>
              <a:gd name="T53" fmla="*/ 23933 h 29"/>
              <a:gd name="T54" fmla="*/ 15642 w 29"/>
              <a:gd name="T55" fmla="*/ 19710 h 29"/>
              <a:gd name="T56" fmla="*/ 15642 w 29"/>
              <a:gd name="T57" fmla="*/ 19710 h 29"/>
              <a:gd name="T58" fmla="*/ 15642 w 29"/>
              <a:gd name="T59" fmla="*/ 16894 h 29"/>
              <a:gd name="T60" fmla="*/ 17206 w 29"/>
              <a:gd name="T61" fmla="*/ 15486 h 29"/>
              <a:gd name="T62" fmla="*/ 18770 w 29"/>
              <a:gd name="T63" fmla="*/ 14078 h 29"/>
              <a:gd name="T64" fmla="*/ 21899 w 29"/>
              <a:gd name="T65" fmla="*/ 14078 h 29"/>
              <a:gd name="T66" fmla="*/ 21899 w 29"/>
              <a:gd name="T67" fmla="*/ 14078 h 29"/>
              <a:gd name="T68" fmla="*/ 26592 w 29"/>
              <a:gd name="T69" fmla="*/ 14078 h 29"/>
              <a:gd name="T70" fmla="*/ 28156 w 29"/>
              <a:gd name="T71" fmla="*/ 15486 h 29"/>
              <a:gd name="T72" fmla="*/ 29720 w 29"/>
              <a:gd name="T73" fmla="*/ 16894 h 29"/>
              <a:gd name="T74" fmla="*/ 29720 w 29"/>
              <a:gd name="T75" fmla="*/ 19710 h 29"/>
              <a:gd name="T76" fmla="*/ 29720 w 29"/>
              <a:gd name="T77" fmla="*/ 19710 h 29"/>
              <a:gd name="T78" fmla="*/ 29720 w 29"/>
              <a:gd name="T79" fmla="*/ 23933 h 29"/>
              <a:gd name="T80" fmla="*/ 28156 w 29"/>
              <a:gd name="T81" fmla="*/ 25341 h 29"/>
              <a:gd name="T82" fmla="*/ 26592 w 29"/>
              <a:gd name="T83" fmla="*/ 26749 h 29"/>
              <a:gd name="T84" fmla="*/ 21899 w 29"/>
              <a:gd name="T85" fmla="*/ 26749 h 29"/>
              <a:gd name="T86" fmla="*/ 21899 w 29"/>
              <a:gd name="T87" fmla="*/ 26749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4"/>
                </a:lnTo>
                <a:close/>
                <a:moveTo>
                  <a:pt x="14" y="19"/>
                </a:moveTo>
                <a:lnTo>
                  <a:pt x="14" y="19"/>
                </a:lnTo>
                <a:lnTo>
                  <a:pt x="12" y="19"/>
                </a:lnTo>
                <a:lnTo>
                  <a:pt x="11" y="18"/>
                </a:lnTo>
                <a:lnTo>
                  <a:pt x="10" y="17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7"/>
                </a:lnTo>
                <a:lnTo>
                  <a:pt x="18" y="18"/>
                </a:lnTo>
                <a:lnTo>
                  <a:pt x="17" y="19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035">
            <a:extLst>
              <a:ext uri="{FF2B5EF4-FFF2-40B4-BE49-F238E27FC236}">
                <a16:creationId xmlns:a16="http://schemas.microsoft.com/office/drawing/2014/main" id="{F544B3F7-7621-4BDA-8598-8F229956BCE6}"/>
              </a:ext>
            </a:extLst>
          </p:cNvPr>
          <p:cNvSpPr>
            <a:spLocks noEditPoints="1"/>
          </p:cNvSpPr>
          <p:nvPr/>
        </p:nvSpPr>
        <p:spPr bwMode="auto">
          <a:xfrm>
            <a:off x="3958167" y="3666067"/>
            <a:ext cx="97367" cy="139700"/>
          </a:xfrm>
          <a:custGeom>
            <a:avLst/>
            <a:gdLst>
              <a:gd name="T0" fmla="*/ 35549 w 49"/>
              <a:gd name="T1" fmla="*/ 0 h 69"/>
              <a:gd name="T2" fmla="*/ 22218 w 49"/>
              <a:gd name="T3" fmla="*/ 4536 h 69"/>
              <a:gd name="T4" fmla="*/ 10368 w 49"/>
              <a:gd name="T5" fmla="*/ 12097 h 69"/>
              <a:gd name="T6" fmla="*/ 2962 w 49"/>
              <a:gd name="T7" fmla="*/ 22681 h 69"/>
              <a:gd name="T8" fmla="*/ 0 w 49"/>
              <a:gd name="T9" fmla="*/ 37802 h 69"/>
              <a:gd name="T10" fmla="*/ 0 w 49"/>
              <a:gd name="T11" fmla="*/ 60483 h 69"/>
              <a:gd name="T12" fmla="*/ 1481 w 49"/>
              <a:gd name="T13" fmla="*/ 65019 h 69"/>
              <a:gd name="T14" fmla="*/ 7406 w 49"/>
              <a:gd name="T15" fmla="*/ 68043 h 69"/>
              <a:gd name="T16" fmla="*/ 14812 w 49"/>
              <a:gd name="T17" fmla="*/ 96773 h 69"/>
              <a:gd name="T18" fmla="*/ 14812 w 49"/>
              <a:gd name="T19" fmla="*/ 101309 h 69"/>
              <a:gd name="T20" fmla="*/ 17774 w 49"/>
              <a:gd name="T21" fmla="*/ 104333 h 69"/>
              <a:gd name="T22" fmla="*/ 50361 w 49"/>
              <a:gd name="T23" fmla="*/ 104333 h 69"/>
              <a:gd name="T24" fmla="*/ 54805 w 49"/>
              <a:gd name="T25" fmla="*/ 104333 h 69"/>
              <a:gd name="T26" fmla="*/ 57767 w 49"/>
              <a:gd name="T27" fmla="*/ 101309 h 69"/>
              <a:gd name="T28" fmla="*/ 57767 w 49"/>
              <a:gd name="T29" fmla="*/ 68043 h 69"/>
              <a:gd name="T30" fmla="*/ 65173 w 49"/>
              <a:gd name="T31" fmla="*/ 68043 h 69"/>
              <a:gd name="T32" fmla="*/ 71098 w 49"/>
              <a:gd name="T33" fmla="*/ 65019 h 69"/>
              <a:gd name="T34" fmla="*/ 72579 w 49"/>
              <a:gd name="T35" fmla="*/ 60483 h 69"/>
              <a:gd name="T36" fmla="*/ 72579 w 49"/>
              <a:gd name="T37" fmla="*/ 37802 h 69"/>
              <a:gd name="T38" fmla="*/ 69617 w 49"/>
              <a:gd name="T39" fmla="*/ 22681 h 69"/>
              <a:gd name="T40" fmla="*/ 62211 w 49"/>
              <a:gd name="T41" fmla="*/ 12097 h 69"/>
              <a:gd name="T42" fmla="*/ 50361 w 49"/>
              <a:gd name="T43" fmla="*/ 4536 h 69"/>
              <a:gd name="T44" fmla="*/ 35549 w 49"/>
              <a:gd name="T45" fmla="*/ 0 h 69"/>
              <a:gd name="T46" fmla="*/ 57767 w 49"/>
              <a:gd name="T47" fmla="*/ 52923 h 69"/>
              <a:gd name="T48" fmla="*/ 50361 w 49"/>
              <a:gd name="T49" fmla="*/ 52923 h 69"/>
              <a:gd name="T50" fmla="*/ 45917 w 49"/>
              <a:gd name="T51" fmla="*/ 54435 h 69"/>
              <a:gd name="T52" fmla="*/ 42955 w 49"/>
              <a:gd name="T53" fmla="*/ 60483 h 69"/>
              <a:gd name="T54" fmla="*/ 29624 w 49"/>
              <a:gd name="T55" fmla="*/ 89212 h 69"/>
              <a:gd name="T56" fmla="*/ 29624 w 49"/>
              <a:gd name="T57" fmla="*/ 60483 h 69"/>
              <a:gd name="T58" fmla="*/ 26662 w 49"/>
              <a:gd name="T59" fmla="*/ 54435 h 69"/>
              <a:gd name="T60" fmla="*/ 22218 w 49"/>
              <a:gd name="T61" fmla="*/ 52923 h 69"/>
              <a:gd name="T62" fmla="*/ 14812 w 49"/>
              <a:gd name="T63" fmla="*/ 37802 h 69"/>
              <a:gd name="T64" fmla="*/ 16293 w 49"/>
              <a:gd name="T65" fmla="*/ 28729 h 69"/>
              <a:gd name="T66" fmla="*/ 26662 w 49"/>
              <a:gd name="T67" fmla="*/ 16633 h 69"/>
              <a:gd name="T68" fmla="*/ 35549 w 49"/>
              <a:gd name="T69" fmla="*/ 15121 h 69"/>
              <a:gd name="T70" fmla="*/ 50361 w 49"/>
              <a:gd name="T71" fmla="*/ 22681 h 69"/>
              <a:gd name="T72" fmla="*/ 57767 w 49"/>
              <a:gd name="T73" fmla="*/ 37802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3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39" y="35"/>
                </a:moveTo>
                <a:lnTo>
                  <a:pt x="34" y="35"/>
                </a:lnTo>
                <a:lnTo>
                  <a:pt x="32" y="35"/>
                </a:lnTo>
                <a:lnTo>
                  <a:pt x="31" y="36"/>
                </a:lnTo>
                <a:lnTo>
                  <a:pt x="29" y="37"/>
                </a:lnTo>
                <a:lnTo>
                  <a:pt x="29" y="40"/>
                </a:lnTo>
                <a:lnTo>
                  <a:pt x="29" y="59"/>
                </a:lnTo>
                <a:lnTo>
                  <a:pt x="20" y="59"/>
                </a:lnTo>
                <a:lnTo>
                  <a:pt x="20" y="40"/>
                </a:lnTo>
                <a:lnTo>
                  <a:pt x="20" y="37"/>
                </a:lnTo>
                <a:lnTo>
                  <a:pt x="18" y="36"/>
                </a:lnTo>
                <a:lnTo>
                  <a:pt x="17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8" y="11"/>
                </a:lnTo>
                <a:lnTo>
                  <a:pt x="24" y="10"/>
                </a:lnTo>
                <a:lnTo>
                  <a:pt x="31" y="11"/>
                </a:lnTo>
                <a:lnTo>
                  <a:pt x="34" y="15"/>
                </a:lnTo>
                <a:lnTo>
                  <a:pt x="38" y="19"/>
                </a:lnTo>
                <a:lnTo>
                  <a:pt x="39" y="25"/>
                </a:lnTo>
                <a:lnTo>
                  <a:pt x="3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036">
            <a:extLst>
              <a:ext uri="{FF2B5EF4-FFF2-40B4-BE49-F238E27FC236}">
                <a16:creationId xmlns:a16="http://schemas.microsoft.com/office/drawing/2014/main" id="{F2F875A7-9AFF-478A-9EBA-8C33880C53FC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666067"/>
            <a:ext cx="67733" cy="84667"/>
          </a:xfrm>
          <a:custGeom>
            <a:avLst/>
            <a:gdLst>
              <a:gd name="T0" fmla="*/ 42562 w 34"/>
              <a:gd name="T1" fmla="*/ 63506 h 40"/>
              <a:gd name="T2" fmla="*/ 42562 w 34"/>
              <a:gd name="T3" fmla="*/ 63506 h 40"/>
              <a:gd name="T4" fmla="*/ 46965 w 34"/>
              <a:gd name="T5" fmla="*/ 63506 h 40"/>
              <a:gd name="T6" fmla="*/ 48432 w 34"/>
              <a:gd name="T7" fmla="*/ 60331 h 40"/>
              <a:gd name="T8" fmla="*/ 49900 w 34"/>
              <a:gd name="T9" fmla="*/ 58743 h 40"/>
              <a:gd name="T10" fmla="*/ 49900 w 34"/>
              <a:gd name="T11" fmla="*/ 55568 h 40"/>
              <a:gd name="T12" fmla="*/ 49900 w 34"/>
              <a:gd name="T13" fmla="*/ 7938 h 40"/>
              <a:gd name="T14" fmla="*/ 49900 w 34"/>
              <a:gd name="T15" fmla="*/ 7938 h 40"/>
              <a:gd name="T16" fmla="*/ 49900 w 34"/>
              <a:gd name="T17" fmla="*/ 4763 h 40"/>
              <a:gd name="T18" fmla="*/ 48432 w 34"/>
              <a:gd name="T19" fmla="*/ 1588 h 40"/>
              <a:gd name="T20" fmla="*/ 46965 w 34"/>
              <a:gd name="T21" fmla="*/ 0 h 40"/>
              <a:gd name="T22" fmla="*/ 42562 w 34"/>
              <a:gd name="T23" fmla="*/ 0 h 40"/>
              <a:gd name="T24" fmla="*/ 7338 w 34"/>
              <a:gd name="T25" fmla="*/ 0 h 40"/>
              <a:gd name="T26" fmla="*/ 7338 w 34"/>
              <a:gd name="T27" fmla="*/ 0 h 40"/>
              <a:gd name="T28" fmla="*/ 2935 w 34"/>
              <a:gd name="T29" fmla="*/ 0 h 40"/>
              <a:gd name="T30" fmla="*/ 1468 w 34"/>
              <a:gd name="T31" fmla="*/ 1588 h 40"/>
              <a:gd name="T32" fmla="*/ 0 w 34"/>
              <a:gd name="T33" fmla="*/ 4763 h 40"/>
              <a:gd name="T34" fmla="*/ 0 w 34"/>
              <a:gd name="T35" fmla="*/ 7938 h 40"/>
              <a:gd name="T36" fmla="*/ 0 w 34"/>
              <a:gd name="T37" fmla="*/ 55568 h 40"/>
              <a:gd name="T38" fmla="*/ 0 w 34"/>
              <a:gd name="T39" fmla="*/ 55568 h 40"/>
              <a:gd name="T40" fmla="*/ 0 w 34"/>
              <a:gd name="T41" fmla="*/ 58743 h 40"/>
              <a:gd name="T42" fmla="*/ 1468 w 34"/>
              <a:gd name="T43" fmla="*/ 60331 h 40"/>
              <a:gd name="T44" fmla="*/ 2935 w 34"/>
              <a:gd name="T45" fmla="*/ 63506 h 40"/>
              <a:gd name="T46" fmla="*/ 7338 w 34"/>
              <a:gd name="T47" fmla="*/ 63506 h 40"/>
              <a:gd name="T48" fmla="*/ 42562 w 34"/>
              <a:gd name="T49" fmla="*/ 63506 h 40"/>
              <a:gd name="T50" fmla="*/ 14676 w 34"/>
              <a:gd name="T51" fmla="*/ 15877 h 40"/>
              <a:gd name="T52" fmla="*/ 35224 w 34"/>
              <a:gd name="T53" fmla="*/ 15877 h 40"/>
              <a:gd name="T54" fmla="*/ 35224 w 34"/>
              <a:gd name="T55" fmla="*/ 47630 h 40"/>
              <a:gd name="T56" fmla="*/ 14676 w 34"/>
              <a:gd name="T57" fmla="*/ 47630 h 40"/>
              <a:gd name="T58" fmla="*/ 14676 w 34"/>
              <a:gd name="T59" fmla="*/ 15877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40">
                <a:moveTo>
                  <a:pt x="29" y="40"/>
                </a:moveTo>
                <a:lnTo>
                  <a:pt x="29" y="40"/>
                </a:lnTo>
                <a:lnTo>
                  <a:pt x="32" y="40"/>
                </a:lnTo>
                <a:lnTo>
                  <a:pt x="33" y="38"/>
                </a:lnTo>
                <a:lnTo>
                  <a:pt x="34" y="37"/>
                </a:lnTo>
                <a:lnTo>
                  <a:pt x="34" y="35"/>
                </a:lnTo>
                <a:lnTo>
                  <a:pt x="34" y="5"/>
                </a:lnTo>
                <a:lnTo>
                  <a:pt x="34" y="3"/>
                </a:lnTo>
                <a:lnTo>
                  <a:pt x="33" y="1"/>
                </a:lnTo>
                <a:lnTo>
                  <a:pt x="32" y="0"/>
                </a:lnTo>
                <a:lnTo>
                  <a:pt x="2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5" y="40"/>
                </a:lnTo>
                <a:lnTo>
                  <a:pt x="29" y="40"/>
                </a:lnTo>
                <a:close/>
                <a:moveTo>
                  <a:pt x="10" y="10"/>
                </a:moveTo>
                <a:lnTo>
                  <a:pt x="24" y="10"/>
                </a:lnTo>
                <a:lnTo>
                  <a:pt x="24" y="30"/>
                </a:lnTo>
                <a:lnTo>
                  <a:pt x="10" y="3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037">
            <a:extLst>
              <a:ext uri="{FF2B5EF4-FFF2-40B4-BE49-F238E27FC236}">
                <a16:creationId xmlns:a16="http://schemas.microsoft.com/office/drawing/2014/main" id="{7C7463E3-95D0-4A54-A9F8-8C1750785724}"/>
              </a:ext>
            </a:extLst>
          </p:cNvPr>
          <p:cNvSpPr>
            <a:spLocks/>
          </p:cNvSpPr>
          <p:nvPr/>
        </p:nvSpPr>
        <p:spPr bwMode="auto">
          <a:xfrm>
            <a:off x="3896785" y="3769785"/>
            <a:ext cx="35983" cy="35983"/>
          </a:xfrm>
          <a:custGeom>
            <a:avLst/>
            <a:gdLst>
              <a:gd name="T0" fmla="*/ 13609 w 20"/>
              <a:gd name="T1" fmla="*/ 0 h 19"/>
              <a:gd name="T2" fmla="*/ 13609 w 20"/>
              <a:gd name="T3" fmla="*/ 0 h 19"/>
              <a:gd name="T4" fmla="*/ 8165 w 20"/>
              <a:gd name="T5" fmla="*/ 1432 h 19"/>
              <a:gd name="T6" fmla="*/ 4083 w 20"/>
              <a:gd name="T7" fmla="*/ 2865 h 19"/>
              <a:gd name="T8" fmla="*/ 1361 w 20"/>
              <a:gd name="T9" fmla="*/ 8595 h 19"/>
              <a:gd name="T10" fmla="*/ 0 w 20"/>
              <a:gd name="T11" fmla="*/ 12892 h 19"/>
              <a:gd name="T12" fmla="*/ 0 w 20"/>
              <a:gd name="T13" fmla="*/ 12892 h 19"/>
              <a:gd name="T14" fmla="*/ 1361 w 20"/>
              <a:gd name="T15" fmla="*/ 18622 h 19"/>
              <a:gd name="T16" fmla="*/ 4083 w 20"/>
              <a:gd name="T17" fmla="*/ 24352 h 19"/>
              <a:gd name="T18" fmla="*/ 8165 w 20"/>
              <a:gd name="T19" fmla="*/ 25785 h 19"/>
              <a:gd name="T20" fmla="*/ 13609 w 20"/>
              <a:gd name="T21" fmla="*/ 27217 h 19"/>
              <a:gd name="T22" fmla="*/ 13609 w 20"/>
              <a:gd name="T23" fmla="*/ 27217 h 19"/>
              <a:gd name="T24" fmla="*/ 19052 w 20"/>
              <a:gd name="T25" fmla="*/ 25785 h 19"/>
              <a:gd name="T26" fmla="*/ 23134 w 20"/>
              <a:gd name="T27" fmla="*/ 24352 h 19"/>
              <a:gd name="T28" fmla="*/ 25856 w 20"/>
              <a:gd name="T29" fmla="*/ 18622 h 19"/>
              <a:gd name="T30" fmla="*/ 27217 w 20"/>
              <a:gd name="T31" fmla="*/ 12892 h 19"/>
              <a:gd name="T32" fmla="*/ 27217 w 20"/>
              <a:gd name="T33" fmla="*/ 12892 h 19"/>
              <a:gd name="T34" fmla="*/ 25856 w 20"/>
              <a:gd name="T35" fmla="*/ 8595 h 19"/>
              <a:gd name="T36" fmla="*/ 23134 w 20"/>
              <a:gd name="T37" fmla="*/ 2865 h 19"/>
              <a:gd name="T38" fmla="*/ 19052 w 20"/>
              <a:gd name="T39" fmla="*/ 1432 h 19"/>
              <a:gd name="T40" fmla="*/ 13609 w 20"/>
              <a:gd name="T41" fmla="*/ 0 h 19"/>
              <a:gd name="T42" fmla="*/ 13609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038">
            <a:extLst>
              <a:ext uri="{FF2B5EF4-FFF2-40B4-BE49-F238E27FC236}">
                <a16:creationId xmlns:a16="http://schemas.microsoft.com/office/drawing/2014/main" id="{51A0BEFF-3689-457E-8226-077CCA8A97B7}"/>
              </a:ext>
            </a:extLst>
          </p:cNvPr>
          <p:cNvSpPr>
            <a:spLocks/>
          </p:cNvSpPr>
          <p:nvPr/>
        </p:nvSpPr>
        <p:spPr bwMode="auto">
          <a:xfrm>
            <a:off x="3824818" y="3636434"/>
            <a:ext cx="120649" cy="139700"/>
          </a:xfrm>
          <a:custGeom>
            <a:avLst/>
            <a:gdLst>
              <a:gd name="T0" fmla="*/ 59970 w 59"/>
              <a:gd name="T1" fmla="*/ 7560 h 69"/>
              <a:gd name="T2" fmla="*/ 52282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3819 w 59"/>
              <a:gd name="T15" fmla="*/ 93748 h 69"/>
              <a:gd name="T16" fmla="*/ 59970 w 59"/>
              <a:gd name="T17" fmla="*/ 92236 h 69"/>
              <a:gd name="T18" fmla="*/ 67659 w 59"/>
              <a:gd name="T19" fmla="*/ 90724 h 69"/>
              <a:gd name="T20" fmla="*/ 67659 w 59"/>
              <a:gd name="T21" fmla="*/ 90724 h 69"/>
              <a:gd name="T22" fmla="*/ 67659 w 59"/>
              <a:gd name="T23" fmla="*/ 90724 h 69"/>
              <a:gd name="T24" fmla="*/ 75347 w 59"/>
              <a:gd name="T25" fmla="*/ 15121 h 69"/>
              <a:gd name="T26" fmla="*/ 90724 w 59"/>
              <a:gd name="T27" fmla="*/ 15121 h 69"/>
              <a:gd name="T28" fmla="*/ 90724 w 59"/>
              <a:gd name="T29" fmla="*/ 0 h 69"/>
              <a:gd name="T30" fmla="*/ 67659 w 59"/>
              <a:gd name="T31" fmla="*/ 0 h 69"/>
              <a:gd name="T32" fmla="*/ 67659 w 59"/>
              <a:gd name="T33" fmla="*/ 0 h 69"/>
              <a:gd name="T34" fmla="*/ 61508 w 59"/>
              <a:gd name="T35" fmla="*/ 3024 h 69"/>
              <a:gd name="T36" fmla="*/ 59970 w 59"/>
              <a:gd name="T37" fmla="*/ 7560 h 69"/>
              <a:gd name="T38" fmla="*/ 59970 w 59"/>
              <a:gd name="T39" fmla="*/ 7560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" h="69">
                <a:moveTo>
                  <a:pt x="39" y="5"/>
                </a:moveTo>
                <a:lnTo>
                  <a:pt x="34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5" y="62"/>
                </a:lnTo>
                <a:lnTo>
                  <a:pt x="39" y="61"/>
                </a:lnTo>
                <a:lnTo>
                  <a:pt x="44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4" y="0"/>
                </a:lnTo>
                <a:lnTo>
                  <a:pt x="40" y="2"/>
                </a:lnTo>
                <a:lnTo>
                  <a:pt x="3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039">
            <a:extLst>
              <a:ext uri="{FF2B5EF4-FFF2-40B4-BE49-F238E27FC236}">
                <a16:creationId xmlns:a16="http://schemas.microsoft.com/office/drawing/2014/main" id="{D2D2351D-4EE9-44D4-A690-791724BF9739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2288118"/>
            <a:ext cx="116416" cy="61383"/>
          </a:xfrm>
          <a:custGeom>
            <a:avLst/>
            <a:gdLst>
              <a:gd name="T0" fmla="*/ 78885 w 59"/>
              <a:gd name="T1" fmla="*/ 0 h 29"/>
              <a:gd name="T2" fmla="*/ 7304 w 59"/>
              <a:gd name="T3" fmla="*/ 0 h 29"/>
              <a:gd name="T4" fmla="*/ 7304 w 59"/>
              <a:gd name="T5" fmla="*/ 0 h 29"/>
              <a:gd name="T6" fmla="*/ 2922 w 59"/>
              <a:gd name="T7" fmla="*/ 0 h 29"/>
              <a:gd name="T8" fmla="*/ 1461 w 59"/>
              <a:gd name="T9" fmla="*/ 1564 h 29"/>
              <a:gd name="T10" fmla="*/ 0 w 59"/>
              <a:gd name="T11" fmla="*/ 3128 h 29"/>
              <a:gd name="T12" fmla="*/ 0 w 59"/>
              <a:gd name="T13" fmla="*/ 7821 h 29"/>
              <a:gd name="T14" fmla="*/ 0 w 59"/>
              <a:gd name="T15" fmla="*/ 7821 h 29"/>
              <a:gd name="T16" fmla="*/ 1461 w 59"/>
              <a:gd name="T17" fmla="*/ 15642 h 29"/>
              <a:gd name="T18" fmla="*/ 2922 w 59"/>
              <a:gd name="T19" fmla="*/ 23463 h 29"/>
              <a:gd name="T20" fmla="*/ 7304 w 59"/>
              <a:gd name="T21" fmla="*/ 28156 h 29"/>
              <a:gd name="T22" fmla="*/ 13147 w 59"/>
              <a:gd name="T23" fmla="*/ 34413 h 29"/>
              <a:gd name="T24" fmla="*/ 20452 w 59"/>
              <a:gd name="T25" fmla="*/ 37541 h 29"/>
              <a:gd name="T26" fmla="*/ 26295 w 59"/>
              <a:gd name="T27" fmla="*/ 42234 h 29"/>
              <a:gd name="T28" fmla="*/ 33599 w 59"/>
              <a:gd name="T29" fmla="*/ 45362 h 29"/>
              <a:gd name="T30" fmla="*/ 43825 w 59"/>
              <a:gd name="T31" fmla="*/ 45362 h 29"/>
              <a:gd name="T32" fmla="*/ 43825 w 59"/>
              <a:gd name="T33" fmla="*/ 45362 h 29"/>
              <a:gd name="T34" fmla="*/ 52590 w 59"/>
              <a:gd name="T35" fmla="*/ 45362 h 29"/>
              <a:gd name="T36" fmla="*/ 59894 w 59"/>
              <a:gd name="T37" fmla="*/ 42234 h 29"/>
              <a:gd name="T38" fmla="*/ 67198 w 59"/>
              <a:gd name="T39" fmla="*/ 37541 h 29"/>
              <a:gd name="T40" fmla="*/ 74502 w 59"/>
              <a:gd name="T41" fmla="*/ 34413 h 29"/>
              <a:gd name="T42" fmla="*/ 78885 w 59"/>
              <a:gd name="T43" fmla="*/ 28156 h 29"/>
              <a:gd name="T44" fmla="*/ 83267 w 59"/>
              <a:gd name="T45" fmla="*/ 23463 h 29"/>
              <a:gd name="T46" fmla="*/ 84728 w 59"/>
              <a:gd name="T47" fmla="*/ 15642 h 29"/>
              <a:gd name="T48" fmla="*/ 86189 w 59"/>
              <a:gd name="T49" fmla="*/ 7821 h 29"/>
              <a:gd name="T50" fmla="*/ 86189 w 59"/>
              <a:gd name="T51" fmla="*/ 7821 h 29"/>
              <a:gd name="T52" fmla="*/ 86189 w 59"/>
              <a:gd name="T53" fmla="*/ 3128 h 29"/>
              <a:gd name="T54" fmla="*/ 84728 w 59"/>
              <a:gd name="T55" fmla="*/ 1564 h 29"/>
              <a:gd name="T56" fmla="*/ 83267 w 59"/>
              <a:gd name="T57" fmla="*/ 0 h 29"/>
              <a:gd name="T58" fmla="*/ 78885 w 59"/>
              <a:gd name="T59" fmla="*/ 0 h 29"/>
              <a:gd name="T60" fmla="*/ 78885 w 59"/>
              <a:gd name="T61" fmla="*/ 0 h 29"/>
              <a:gd name="T62" fmla="*/ 43825 w 59"/>
              <a:gd name="T63" fmla="*/ 31284 h 29"/>
              <a:gd name="T64" fmla="*/ 43825 w 59"/>
              <a:gd name="T65" fmla="*/ 31284 h 29"/>
              <a:gd name="T66" fmla="*/ 33599 w 59"/>
              <a:gd name="T67" fmla="*/ 28156 h 29"/>
              <a:gd name="T68" fmla="*/ 26295 w 59"/>
              <a:gd name="T69" fmla="*/ 26592 h 29"/>
              <a:gd name="T70" fmla="*/ 21912 w 59"/>
              <a:gd name="T71" fmla="*/ 20335 h 29"/>
              <a:gd name="T72" fmla="*/ 16069 w 59"/>
              <a:gd name="T73" fmla="*/ 15642 h 29"/>
              <a:gd name="T74" fmla="*/ 70120 w 59"/>
              <a:gd name="T75" fmla="*/ 15642 h 29"/>
              <a:gd name="T76" fmla="*/ 70120 w 59"/>
              <a:gd name="T77" fmla="*/ 15642 h 29"/>
              <a:gd name="T78" fmla="*/ 64277 w 59"/>
              <a:gd name="T79" fmla="*/ 20335 h 29"/>
              <a:gd name="T80" fmla="*/ 59894 w 59"/>
              <a:gd name="T81" fmla="*/ 26592 h 29"/>
              <a:gd name="T82" fmla="*/ 52590 w 59"/>
              <a:gd name="T83" fmla="*/ 28156 h 29"/>
              <a:gd name="T84" fmla="*/ 43825 w 59"/>
              <a:gd name="T85" fmla="*/ 31284 h 29"/>
              <a:gd name="T86" fmla="*/ 43825 w 59"/>
              <a:gd name="T87" fmla="*/ 31284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9" h="29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1" y="10"/>
                </a:lnTo>
                <a:lnTo>
                  <a:pt x="2" y="15"/>
                </a:lnTo>
                <a:lnTo>
                  <a:pt x="5" y="18"/>
                </a:lnTo>
                <a:lnTo>
                  <a:pt x="9" y="22"/>
                </a:lnTo>
                <a:lnTo>
                  <a:pt x="14" y="24"/>
                </a:lnTo>
                <a:lnTo>
                  <a:pt x="18" y="27"/>
                </a:lnTo>
                <a:lnTo>
                  <a:pt x="23" y="29"/>
                </a:lnTo>
                <a:lnTo>
                  <a:pt x="30" y="29"/>
                </a:lnTo>
                <a:lnTo>
                  <a:pt x="36" y="29"/>
                </a:lnTo>
                <a:lnTo>
                  <a:pt x="41" y="27"/>
                </a:lnTo>
                <a:lnTo>
                  <a:pt x="46" y="24"/>
                </a:lnTo>
                <a:lnTo>
                  <a:pt x="51" y="22"/>
                </a:lnTo>
                <a:lnTo>
                  <a:pt x="54" y="18"/>
                </a:lnTo>
                <a:lnTo>
                  <a:pt x="57" y="15"/>
                </a:lnTo>
                <a:lnTo>
                  <a:pt x="58" y="10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  <a:moveTo>
                  <a:pt x="30" y="20"/>
                </a:moveTo>
                <a:lnTo>
                  <a:pt x="30" y="20"/>
                </a:lnTo>
                <a:lnTo>
                  <a:pt x="23" y="18"/>
                </a:lnTo>
                <a:lnTo>
                  <a:pt x="18" y="17"/>
                </a:lnTo>
                <a:lnTo>
                  <a:pt x="15" y="13"/>
                </a:lnTo>
                <a:lnTo>
                  <a:pt x="11" y="10"/>
                </a:lnTo>
                <a:lnTo>
                  <a:pt x="48" y="10"/>
                </a:lnTo>
                <a:lnTo>
                  <a:pt x="44" y="13"/>
                </a:lnTo>
                <a:lnTo>
                  <a:pt x="41" y="17"/>
                </a:lnTo>
                <a:lnTo>
                  <a:pt x="36" y="18"/>
                </a:lnTo>
                <a:lnTo>
                  <a:pt x="3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040">
            <a:extLst>
              <a:ext uri="{FF2B5EF4-FFF2-40B4-BE49-F238E27FC236}">
                <a16:creationId xmlns:a16="http://schemas.microsoft.com/office/drawing/2014/main" id="{8721BA2E-2A5B-47FB-BB3D-2FAE330C4F5E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2180167"/>
            <a:ext cx="201083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041">
            <a:extLst>
              <a:ext uri="{FF2B5EF4-FFF2-40B4-BE49-F238E27FC236}">
                <a16:creationId xmlns:a16="http://schemas.microsoft.com/office/drawing/2014/main" id="{D215B424-F879-4E63-A3FC-93BCFA17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226734"/>
            <a:ext cx="19051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6" name="Rectangle 1042">
            <a:extLst>
              <a:ext uri="{FF2B5EF4-FFF2-40B4-BE49-F238E27FC236}">
                <a16:creationId xmlns:a16="http://schemas.microsoft.com/office/drawing/2014/main" id="{CE9DAE9B-5CC9-40A1-8323-A621CC17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84" y="2226734"/>
            <a:ext cx="1693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7" name="Freeform 1043">
            <a:extLst>
              <a:ext uri="{FF2B5EF4-FFF2-40B4-BE49-F238E27FC236}">
                <a16:creationId xmlns:a16="http://schemas.microsoft.com/office/drawing/2014/main" id="{92D822C4-F1D1-4988-B8AB-F64A2D99D7E9}"/>
              </a:ext>
            </a:extLst>
          </p:cNvPr>
          <p:cNvSpPr>
            <a:spLocks noEditPoints="1"/>
          </p:cNvSpPr>
          <p:nvPr/>
        </p:nvSpPr>
        <p:spPr bwMode="auto">
          <a:xfrm>
            <a:off x="2935818" y="2239434"/>
            <a:ext cx="29633" cy="29633"/>
          </a:xfrm>
          <a:custGeom>
            <a:avLst/>
            <a:gdLst>
              <a:gd name="T0" fmla="*/ 12008 w 17"/>
              <a:gd name="T1" fmla="*/ 22682 h 17"/>
              <a:gd name="T2" fmla="*/ 12008 w 17"/>
              <a:gd name="T3" fmla="*/ 22682 h 17"/>
              <a:gd name="T4" fmla="*/ 16011 w 17"/>
              <a:gd name="T5" fmla="*/ 21348 h 17"/>
              <a:gd name="T6" fmla="*/ 20014 w 17"/>
              <a:gd name="T7" fmla="*/ 20014 h 17"/>
              <a:gd name="T8" fmla="*/ 21348 w 17"/>
              <a:gd name="T9" fmla="*/ 17345 h 17"/>
              <a:gd name="T10" fmla="*/ 22682 w 17"/>
              <a:gd name="T11" fmla="*/ 12008 h 17"/>
              <a:gd name="T12" fmla="*/ 22682 w 17"/>
              <a:gd name="T13" fmla="*/ 12008 h 17"/>
              <a:gd name="T14" fmla="*/ 21348 w 17"/>
              <a:gd name="T15" fmla="*/ 6671 h 17"/>
              <a:gd name="T16" fmla="*/ 20014 w 17"/>
              <a:gd name="T17" fmla="*/ 4003 h 17"/>
              <a:gd name="T18" fmla="*/ 16011 w 17"/>
              <a:gd name="T19" fmla="*/ 1334 h 17"/>
              <a:gd name="T20" fmla="*/ 12008 w 17"/>
              <a:gd name="T21" fmla="*/ 0 h 17"/>
              <a:gd name="T22" fmla="*/ 12008 w 17"/>
              <a:gd name="T23" fmla="*/ 0 h 17"/>
              <a:gd name="T24" fmla="*/ 6671 w 17"/>
              <a:gd name="T25" fmla="*/ 1334 h 17"/>
              <a:gd name="T26" fmla="*/ 2668 w 17"/>
              <a:gd name="T27" fmla="*/ 4003 h 17"/>
              <a:gd name="T28" fmla="*/ 1334 w 17"/>
              <a:gd name="T29" fmla="*/ 6671 h 17"/>
              <a:gd name="T30" fmla="*/ 0 w 17"/>
              <a:gd name="T31" fmla="*/ 12008 h 17"/>
              <a:gd name="T32" fmla="*/ 0 w 17"/>
              <a:gd name="T33" fmla="*/ 12008 h 17"/>
              <a:gd name="T34" fmla="*/ 1334 w 17"/>
              <a:gd name="T35" fmla="*/ 17345 h 17"/>
              <a:gd name="T36" fmla="*/ 2668 w 17"/>
              <a:gd name="T37" fmla="*/ 20014 h 17"/>
              <a:gd name="T38" fmla="*/ 6671 w 17"/>
              <a:gd name="T39" fmla="*/ 21348 h 17"/>
              <a:gd name="T40" fmla="*/ 12008 w 17"/>
              <a:gd name="T41" fmla="*/ 22682 h 17"/>
              <a:gd name="T42" fmla="*/ 12008 w 17"/>
              <a:gd name="T43" fmla="*/ 22682 h 17"/>
              <a:gd name="T44" fmla="*/ 12008 w 17"/>
              <a:gd name="T45" fmla="*/ 10674 h 17"/>
              <a:gd name="T46" fmla="*/ 12008 w 17"/>
              <a:gd name="T47" fmla="*/ 10674 h 17"/>
              <a:gd name="T48" fmla="*/ 13342 w 17"/>
              <a:gd name="T49" fmla="*/ 12008 h 17"/>
              <a:gd name="T50" fmla="*/ 13342 w 17"/>
              <a:gd name="T51" fmla="*/ 12008 h 17"/>
              <a:gd name="T52" fmla="*/ 13342 w 17"/>
              <a:gd name="T53" fmla="*/ 13342 h 17"/>
              <a:gd name="T54" fmla="*/ 12008 w 17"/>
              <a:gd name="T55" fmla="*/ 13342 h 17"/>
              <a:gd name="T56" fmla="*/ 9340 w 17"/>
              <a:gd name="T57" fmla="*/ 13342 h 17"/>
              <a:gd name="T58" fmla="*/ 9340 w 17"/>
              <a:gd name="T59" fmla="*/ 12008 h 17"/>
              <a:gd name="T60" fmla="*/ 9340 w 17"/>
              <a:gd name="T61" fmla="*/ 12008 h 17"/>
              <a:gd name="T62" fmla="*/ 12008 w 17"/>
              <a:gd name="T63" fmla="*/ 10674 h 17"/>
              <a:gd name="T64" fmla="*/ 12008 w 17"/>
              <a:gd name="T65" fmla="*/ 10674 h 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17">
                <a:moveTo>
                  <a:pt x="9" y="17"/>
                </a:moveTo>
                <a:lnTo>
                  <a:pt x="9" y="17"/>
                </a:lnTo>
                <a:lnTo>
                  <a:pt x="12" y="16"/>
                </a:lnTo>
                <a:lnTo>
                  <a:pt x="15" y="15"/>
                </a:lnTo>
                <a:lnTo>
                  <a:pt x="16" y="13"/>
                </a:lnTo>
                <a:lnTo>
                  <a:pt x="17" y="9"/>
                </a:lnTo>
                <a:lnTo>
                  <a:pt x="16" y="5"/>
                </a:lnTo>
                <a:lnTo>
                  <a:pt x="15" y="3"/>
                </a:lnTo>
                <a:lnTo>
                  <a:pt x="12" y="1"/>
                </a:lnTo>
                <a:lnTo>
                  <a:pt x="9" y="0"/>
                </a:lnTo>
                <a:lnTo>
                  <a:pt x="5" y="1"/>
                </a:lnTo>
                <a:lnTo>
                  <a:pt x="2" y="3"/>
                </a:lnTo>
                <a:lnTo>
                  <a:pt x="1" y="5"/>
                </a:lnTo>
                <a:lnTo>
                  <a:pt x="0" y="9"/>
                </a:lnTo>
                <a:lnTo>
                  <a:pt x="1" y="13"/>
                </a:lnTo>
                <a:lnTo>
                  <a:pt x="2" y="15"/>
                </a:lnTo>
                <a:lnTo>
                  <a:pt x="5" y="16"/>
                </a:lnTo>
                <a:lnTo>
                  <a:pt x="9" y="17"/>
                </a:lnTo>
                <a:close/>
                <a:moveTo>
                  <a:pt x="9" y="8"/>
                </a:moveTo>
                <a:lnTo>
                  <a:pt x="9" y="8"/>
                </a:lnTo>
                <a:lnTo>
                  <a:pt x="10" y="9"/>
                </a:lnTo>
                <a:lnTo>
                  <a:pt x="10" y="10"/>
                </a:lnTo>
                <a:lnTo>
                  <a:pt x="9" y="10"/>
                </a:lnTo>
                <a:lnTo>
                  <a:pt x="7" y="10"/>
                </a:lnTo>
                <a:lnTo>
                  <a:pt x="7" y="9"/>
                </a:lnTo>
                <a:lnTo>
                  <a:pt x="9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044">
            <a:extLst>
              <a:ext uri="{FF2B5EF4-FFF2-40B4-BE49-F238E27FC236}">
                <a16:creationId xmlns:a16="http://schemas.microsoft.com/office/drawing/2014/main" id="{1A34AA83-2BE9-45FA-AD56-7C52C885D4D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4092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4092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4092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045">
            <a:extLst>
              <a:ext uri="{FF2B5EF4-FFF2-40B4-BE49-F238E27FC236}">
                <a16:creationId xmlns:a16="http://schemas.microsoft.com/office/drawing/2014/main" id="{297BB7F0-AE8F-4764-8BC4-AAE4ABDC30B8}"/>
              </a:ext>
            </a:extLst>
          </p:cNvPr>
          <p:cNvSpPr>
            <a:spLocks/>
          </p:cNvSpPr>
          <p:nvPr/>
        </p:nvSpPr>
        <p:spPr bwMode="auto">
          <a:xfrm>
            <a:off x="2935817" y="2300818"/>
            <a:ext cx="91016" cy="35983"/>
          </a:xfrm>
          <a:custGeom>
            <a:avLst/>
            <a:gdLst>
              <a:gd name="T0" fmla="*/ 33298 w 47"/>
              <a:gd name="T1" fmla="*/ 12808 h 17"/>
              <a:gd name="T2" fmla="*/ 33298 w 47"/>
              <a:gd name="T3" fmla="*/ 12808 h 17"/>
              <a:gd name="T4" fmla="*/ 26059 w 47"/>
              <a:gd name="T5" fmla="*/ 12808 h 17"/>
              <a:gd name="T6" fmla="*/ 21716 w 47"/>
              <a:gd name="T7" fmla="*/ 8005 h 17"/>
              <a:gd name="T8" fmla="*/ 15925 w 47"/>
              <a:gd name="T9" fmla="*/ 4803 h 17"/>
              <a:gd name="T10" fmla="*/ 10134 w 47"/>
              <a:gd name="T11" fmla="*/ 0 h 17"/>
              <a:gd name="T12" fmla="*/ 0 w 47"/>
              <a:gd name="T13" fmla="*/ 8005 h 17"/>
              <a:gd name="T14" fmla="*/ 0 w 47"/>
              <a:gd name="T15" fmla="*/ 8005 h 17"/>
              <a:gd name="T16" fmla="*/ 7239 w 47"/>
              <a:gd name="T17" fmla="*/ 16010 h 17"/>
              <a:gd name="T18" fmla="*/ 14477 w 47"/>
              <a:gd name="T19" fmla="*/ 22414 h 17"/>
              <a:gd name="T20" fmla="*/ 23164 w 47"/>
              <a:gd name="T21" fmla="*/ 25616 h 17"/>
              <a:gd name="T22" fmla="*/ 33298 w 47"/>
              <a:gd name="T23" fmla="*/ 27217 h 17"/>
              <a:gd name="T24" fmla="*/ 33298 w 47"/>
              <a:gd name="T25" fmla="*/ 27217 h 17"/>
              <a:gd name="T26" fmla="*/ 44880 w 47"/>
              <a:gd name="T27" fmla="*/ 25616 h 17"/>
              <a:gd name="T28" fmla="*/ 53567 w 47"/>
              <a:gd name="T29" fmla="*/ 22414 h 17"/>
              <a:gd name="T30" fmla="*/ 60805 w 47"/>
              <a:gd name="T31" fmla="*/ 16010 h 17"/>
              <a:gd name="T32" fmla="*/ 68044 w 47"/>
              <a:gd name="T33" fmla="*/ 8005 h 17"/>
              <a:gd name="T34" fmla="*/ 56462 w 47"/>
              <a:gd name="T35" fmla="*/ 0 h 17"/>
              <a:gd name="T36" fmla="*/ 56462 w 47"/>
              <a:gd name="T37" fmla="*/ 0 h 17"/>
              <a:gd name="T38" fmla="*/ 52119 w 47"/>
              <a:gd name="T39" fmla="*/ 4803 h 17"/>
              <a:gd name="T40" fmla="*/ 46328 w 47"/>
              <a:gd name="T41" fmla="*/ 8005 h 17"/>
              <a:gd name="T42" fmla="*/ 40537 w 47"/>
              <a:gd name="T43" fmla="*/ 12808 h 17"/>
              <a:gd name="T44" fmla="*/ 33298 w 47"/>
              <a:gd name="T45" fmla="*/ 12808 h 17"/>
              <a:gd name="T46" fmla="*/ 33298 w 47"/>
              <a:gd name="T47" fmla="*/ 12808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17">
                <a:moveTo>
                  <a:pt x="23" y="8"/>
                </a:moveTo>
                <a:lnTo>
                  <a:pt x="23" y="8"/>
                </a:lnTo>
                <a:lnTo>
                  <a:pt x="18" y="8"/>
                </a:lnTo>
                <a:lnTo>
                  <a:pt x="15" y="5"/>
                </a:lnTo>
                <a:lnTo>
                  <a:pt x="11" y="3"/>
                </a:lnTo>
                <a:lnTo>
                  <a:pt x="7" y="0"/>
                </a:lnTo>
                <a:lnTo>
                  <a:pt x="0" y="5"/>
                </a:lnTo>
                <a:lnTo>
                  <a:pt x="5" y="10"/>
                </a:lnTo>
                <a:lnTo>
                  <a:pt x="10" y="14"/>
                </a:lnTo>
                <a:lnTo>
                  <a:pt x="16" y="16"/>
                </a:lnTo>
                <a:lnTo>
                  <a:pt x="23" y="17"/>
                </a:lnTo>
                <a:lnTo>
                  <a:pt x="31" y="16"/>
                </a:lnTo>
                <a:lnTo>
                  <a:pt x="37" y="14"/>
                </a:lnTo>
                <a:lnTo>
                  <a:pt x="42" y="10"/>
                </a:lnTo>
                <a:lnTo>
                  <a:pt x="47" y="5"/>
                </a:lnTo>
                <a:lnTo>
                  <a:pt x="39" y="0"/>
                </a:lnTo>
                <a:lnTo>
                  <a:pt x="36" y="3"/>
                </a:lnTo>
                <a:lnTo>
                  <a:pt x="32" y="5"/>
                </a:lnTo>
                <a:lnTo>
                  <a:pt x="28" y="8"/>
                </a:lnTo>
                <a:lnTo>
                  <a:pt x="23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Rectangle 1046">
            <a:extLst>
              <a:ext uri="{FF2B5EF4-FFF2-40B4-BE49-F238E27FC236}">
                <a16:creationId xmlns:a16="http://schemas.microsoft.com/office/drawing/2014/main" id="{8489FC6A-DFE4-4B87-B245-DCADB332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2245784"/>
            <a:ext cx="42333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1" name="Freeform 1047">
            <a:extLst>
              <a:ext uri="{FF2B5EF4-FFF2-40B4-BE49-F238E27FC236}">
                <a16:creationId xmlns:a16="http://schemas.microsoft.com/office/drawing/2014/main" id="{B89B056C-6CF5-49A2-9CFB-3E4A19B1EB45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Rectangle 1048">
            <a:extLst>
              <a:ext uri="{FF2B5EF4-FFF2-40B4-BE49-F238E27FC236}">
                <a16:creationId xmlns:a16="http://schemas.microsoft.com/office/drawing/2014/main" id="{3D9C4229-0DCA-4BB1-B760-A101727A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518" y="2226734"/>
            <a:ext cx="169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3" name="Rectangle 1049">
            <a:extLst>
              <a:ext uri="{FF2B5EF4-FFF2-40B4-BE49-F238E27FC236}">
                <a16:creationId xmlns:a16="http://schemas.microsoft.com/office/drawing/2014/main" id="{55EE34BD-585A-40E7-BFD4-BFBD126E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33" y="2226734"/>
            <a:ext cx="25400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4" name="Freeform 1050">
            <a:extLst>
              <a:ext uri="{FF2B5EF4-FFF2-40B4-BE49-F238E27FC236}">
                <a16:creationId xmlns:a16="http://schemas.microsoft.com/office/drawing/2014/main" id="{96CCB120-F58B-4ECF-9B59-BC8A693E9A8D}"/>
              </a:ext>
            </a:extLst>
          </p:cNvPr>
          <p:cNvSpPr>
            <a:spLocks/>
          </p:cNvSpPr>
          <p:nvPr/>
        </p:nvSpPr>
        <p:spPr bwMode="auto">
          <a:xfrm>
            <a:off x="4834467" y="2288118"/>
            <a:ext cx="114300" cy="42333"/>
          </a:xfrm>
          <a:custGeom>
            <a:avLst/>
            <a:gdLst>
              <a:gd name="T0" fmla="*/ 68044 w 57"/>
              <a:gd name="T1" fmla="*/ 0 h 22"/>
              <a:gd name="T2" fmla="*/ 43851 w 57"/>
              <a:gd name="T3" fmla="*/ 12990 h 22"/>
              <a:gd name="T4" fmla="*/ 18145 w 57"/>
              <a:gd name="T5" fmla="*/ 0 h 22"/>
              <a:gd name="T6" fmla="*/ 0 w 57"/>
              <a:gd name="T7" fmla="*/ 17320 h 22"/>
              <a:gd name="T8" fmla="*/ 12097 w 57"/>
              <a:gd name="T9" fmla="*/ 27424 h 22"/>
              <a:gd name="T10" fmla="*/ 22681 w 57"/>
              <a:gd name="T11" fmla="*/ 17320 h 22"/>
              <a:gd name="T12" fmla="*/ 43851 w 57"/>
              <a:gd name="T13" fmla="*/ 31754 h 22"/>
              <a:gd name="T14" fmla="*/ 63508 w 57"/>
              <a:gd name="T15" fmla="*/ 17320 h 22"/>
              <a:gd name="T16" fmla="*/ 74092 w 57"/>
              <a:gd name="T17" fmla="*/ 27424 h 22"/>
              <a:gd name="T18" fmla="*/ 86189 w 57"/>
              <a:gd name="T19" fmla="*/ 17320 h 22"/>
              <a:gd name="T20" fmla="*/ 68044 w 57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22">
                <a:moveTo>
                  <a:pt x="45" y="0"/>
                </a:moveTo>
                <a:lnTo>
                  <a:pt x="29" y="9"/>
                </a:lnTo>
                <a:lnTo>
                  <a:pt x="12" y="0"/>
                </a:lnTo>
                <a:lnTo>
                  <a:pt x="0" y="12"/>
                </a:lnTo>
                <a:lnTo>
                  <a:pt x="8" y="19"/>
                </a:lnTo>
                <a:lnTo>
                  <a:pt x="15" y="12"/>
                </a:lnTo>
                <a:lnTo>
                  <a:pt x="29" y="22"/>
                </a:lnTo>
                <a:lnTo>
                  <a:pt x="42" y="12"/>
                </a:lnTo>
                <a:lnTo>
                  <a:pt x="49" y="19"/>
                </a:lnTo>
                <a:lnTo>
                  <a:pt x="57" y="12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051">
            <a:extLst>
              <a:ext uri="{FF2B5EF4-FFF2-40B4-BE49-F238E27FC236}">
                <a16:creationId xmlns:a16="http://schemas.microsoft.com/office/drawing/2014/main" id="{7F065921-ACEF-49C5-B260-BDC317190D87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6110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74848 w 98"/>
              <a:gd name="T39" fmla="*/ 134421 h 98"/>
              <a:gd name="T40" fmla="*/ 51935 w 98"/>
              <a:gd name="T41" fmla="*/ 129838 h 98"/>
              <a:gd name="T42" fmla="*/ 32078 w 98"/>
              <a:gd name="T43" fmla="*/ 117618 h 98"/>
              <a:gd name="T44" fmla="*/ 19858 w 98"/>
              <a:gd name="T45" fmla="*/ 97761 h 98"/>
              <a:gd name="T46" fmla="*/ 15275 w 98"/>
              <a:gd name="T47" fmla="*/ 74848 h 98"/>
              <a:gd name="T48" fmla="*/ 16803 w 98"/>
              <a:gd name="T49" fmla="*/ 64155 h 98"/>
              <a:gd name="T50" fmla="*/ 24440 w 98"/>
              <a:gd name="T51" fmla="*/ 41243 h 98"/>
              <a:gd name="T52" fmla="*/ 41243 w 98"/>
              <a:gd name="T53" fmla="*/ 24440 h 98"/>
              <a:gd name="T54" fmla="*/ 64155 w 98"/>
              <a:gd name="T55" fmla="*/ 16803 h 98"/>
              <a:gd name="T56" fmla="*/ 74848 w 98"/>
              <a:gd name="T57" fmla="*/ 13748 h 98"/>
              <a:gd name="T58" fmla="*/ 97761 w 98"/>
              <a:gd name="T59" fmla="*/ 19858 h 98"/>
              <a:gd name="T60" fmla="*/ 119146 w 98"/>
              <a:gd name="T61" fmla="*/ 32078 h 98"/>
              <a:gd name="T62" fmla="*/ 129838 w 98"/>
              <a:gd name="T63" fmla="*/ 51935 h 98"/>
              <a:gd name="T64" fmla="*/ 135948 w 98"/>
              <a:gd name="T65" fmla="*/ 74848 h 98"/>
              <a:gd name="T66" fmla="*/ 132893 w 98"/>
              <a:gd name="T67" fmla="*/ 85541 h 98"/>
              <a:gd name="T68" fmla="*/ 125256 w 98"/>
              <a:gd name="T69" fmla="*/ 108453 h 98"/>
              <a:gd name="T70" fmla="*/ 108453 w 98"/>
              <a:gd name="T71" fmla="*/ 125256 h 98"/>
              <a:gd name="T72" fmla="*/ 87068 w 98"/>
              <a:gd name="T73" fmla="*/ 132893 h 98"/>
              <a:gd name="T74" fmla="*/ 74848 w 98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3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1"/>
                </a:lnTo>
                <a:lnTo>
                  <a:pt x="82" y="27"/>
                </a:lnTo>
                <a:lnTo>
                  <a:pt x="85" y="34"/>
                </a:lnTo>
                <a:lnTo>
                  <a:pt x="87" y="42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2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Rectangle 1052">
            <a:extLst>
              <a:ext uri="{FF2B5EF4-FFF2-40B4-BE49-F238E27FC236}">
                <a16:creationId xmlns:a16="http://schemas.microsoft.com/office/drawing/2014/main" id="{599ABD3A-5D6C-423A-B878-84374C5B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2307167"/>
            <a:ext cx="804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7" name="Rectangle 1053">
            <a:extLst>
              <a:ext uri="{FF2B5EF4-FFF2-40B4-BE49-F238E27FC236}">
                <a16:creationId xmlns:a16="http://schemas.microsoft.com/office/drawing/2014/main" id="{4B502953-18E7-4EA8-8C94-F6783FB3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34" y="2239434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8" name="Rectangle 1054">
            <a:extLst>
              <a:ext uri="{FF2B5EF4-FFF2-40B4-BE49-F238E27FC236}">
                <a16:creationId xmlns:a16="http://schemas.microsoft.com/office/drawing/2014/main" id="{D9700239-704A-4566-9547-2615DDE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2394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9" name="Freeform 1055">
            <a:extLst>
              <a:ext uri="{FF2B5EF4-FFF2-40B4-BE49-F238E27FC236}">
                <a16:creationId xmlns:a16="http://schemas.microsoft.com/office/drawing/2014/main" id="{06997366-0747-4168-BBE7-228389DCA019}"/>
              </a:ext>
            </a:extLst>
          </p:cNvPr>
          <p:cNvSpPr>
            <a:spLocks/>
          </p:cNvSpPr>
          <p:nvPr/>
        </p:nvSpPr>
        <p:spPr bwMode="auto">
          <a:xfrm>
            <a:off x="4417484" y="2226734"/>
            <a:ext cx="42333" cy="74084"/>
          </a:xfrm>
          <a:custGeom>
            <a:avLst/>
            <a:gdLst>
              <a:gd name="T0" fmla="*/ 21169 w 21"/>
              <a:gd name="T1" fmla="*/ 0 h 35"/>
              <a:gd name="T2" fmla="*/ 12097 w 21"/>
              <a:gd name="T3" fmla="*/ 0 h 35"/>
              <a:gd name="T4" fmla="*/ 12097 w 21"/>
              <a:gd name="T5" fmla="*/ 6221 h 35"/>
              <a:gd name="T6" fmla="*/ 12097 w 21"/>
              <a:gd name="T7" fmla="*/ 6221 h 35"/>
              <a:gd name="T8" fmla="*/ 7560 w 21"/>
              <a:gd name="T9" fmla="*/ 7776 h 35"/>
              <a:gd name="T10" fmla="*/ 4536 w 21"/>
              <a:gd name="T11" fmla="*/ 9332 h 35"/>
              <a:gd name="T12" fmla="*/ 3024 w 21"/>
              <a:gd name="T13" fmla="*/ 13997 h 35"/>
              <a:gd name="T14" fmla="*/ 0 w 21"/>
              <a:gd name="T15" fmla="*/ 20218 h 35"/>
              <a:gd name="T16" fmla="*/ 0 w 21"/>
              <a:gd name="T17" fmla="*/ 20218 h 35"/>
              <a:gd name="T18" fmla="*/ 3024 w 21"/>
              <a:gd name="T19" fmla="*/ 24884 h 35"/>
              <a:gd name="T20" fmla="*/ 4536 w 21"/>
              <a:gd name="T21" fmla="*/ 29550 h 35"/>
              <a:gd name="T22" fmla="*/ 7560 w 21"/>
              <a:gd name="T23" fmla="*/ 31105 h 35"/>
              <a:gd name="T24" fmla="*/ 13609 w 21"/>
              <a:gd name="T25" fmla="*/ 32660 h 35"/>
              <a:gd name="T26" fmla="*/ 19657 w 21"/>
              <a:gd name="T27" fmla="*/ 32660 h 35"/>
              <a:gd name="T28" fmla="*/ 19657 w 21"/>
              <a:gd name="T29" fmla="*/ 32660 h 35"/>
              <a:gd name="T30" fmla="*/ 21169 w 21"/>
              <a:gd name="T31" fmla="*/ 32660 h 35"/>
              <a:gd name="T32" fmla="*/ 21169 w 21"/>
              <a:gd name="T33" fmla="*/ 34216 h 35"/>
              <a:gd name="T34" fmla="*/ 21169 w 21"/>
              <a:gd name="T35" fmla="*/ 34216 h 35"/>
              <a:gd name="T36" fmla="*/ 21169 w 21"/>
              <a:gd name="T37" fmla="*/ 37326 h 35"/>
              <a:gd name="T38" fmla="*/ 19657 w 21"/>
              <a:gd name="T39" fmla="*/ 38881 h 35"/>
              <a:gd name="T40" fmla="*/ 0 w 21"/>
              <a:gd name="T41" fmla="*/ 38881 h 35"/>
              <a:gd name="T42" fmla="*/ 0 w 21"/>
              <a:gd name="T43" fmla="*/ 48213 h 35"/>
              <a:gd name="T44" fmla="*/ 12097 w 21"/>
              <a:gd name="T45" fmla="*/ 48213 h 35"/>
              <a:gd name="T46" fmla="*/ 12097 w 21"/>
              <a:gd name="T47" fmla="*/ 54434 h 35"/>
              <a:gd name="T48" fmla="*/ 21169 w 21"/>
              <a:gd name="T49" fmla="*/ 54434 h 35"/>
              <a:gd name="T50" fmla="*/ 21169 w 21"/>
              <a:gd name="T51" fmla="*/ 48213 h 35"/>
              <a:gd name="T52" fmla="*/ 21169 w 21"/>
              <a:gd name="T53" fmla="*/ 48213 h 35"/>
              <a:gd name="T54" fmla="*/ 27218 w 21"/>
              <a:gd name="T55" fmla="*/ 46658 h 35"/>
              <a:gd name="T56" fmla="*/ 28730 w 21"/>
              <a:gd name="T57" fmla="*/ 45102 h 35"/>
              <a:gd name="T58" fmla="*/ 31754 w 21"/>
              <a:gd name="T59" fmla="*/ 40437 h 35"/>
              <a:gd name="T60" fmla="*/ 31754 w 21"/>
              <a:gd name="T61" fmla="*/ 34216 h 35"/>
              <a:gd name="T62" fmla="*/ 31754 w 21"/>
              <a:gd name="T63" fmla="*/ 34216 h 35"/>
              <a:gd name="T64" fmla="*/ 30242 w 21"/>
              <a:gd name="T65" fmla="*/ 29550 h 35"/>
              <a:gd name="T66" fmla="*/ 28730 w 21"/>
              <a:gd name="T67" fmla="*/ 24884 h 35"/>
              <a:gd name="T68" fmla="*/ 24194 w 21"/>
              <a:gd name="T69" fmla="*/ 23329 h 35"/>
              <a:gd name="T70" fmla="*/ 19657 w 21"/>
              <a:gd name="T71" fmla="*/ 21774 h 35"/>
              <a:gd name="T72" fmla="*/ 13609 w 21"/>
              <a:gd name="T73" fmla="*/ 21774 h 35"/>
              <a:gd name="T74" fmla="*/ 13609 w 21"/>
              <a:gd name="T75" fmla="*/ 21774 h 35"/>
              <a:gd name="T76" fmla="*/ 12097 w 21"/>
              <a:gd name="T77" fmla="*/ 21774 h 35"/>
              <a:gd name="T78" fmla="*/ 12097 w 21"/>
              <a:gd name="T79" fmla="*/ 20218 h 35"/>
              <a:gd name="T80" fmla="*/ 12097 w 21"/>
              <a:gd name="T81" fmla="*/ 20218 h 35"/>
              <a:gd name="T82" fmla="*/ 12097 w 21"/>
              <a:gd name="T83" fmla="*/ 17108 h 35"/>
              <a:gd name="T84" fmla="*/ 13609 w 21"/>
              <a:gd name="T85" fmla="*/ 15553 h 35"/>
              <a:gd name="T86" fmla="*/ 31754 w 21"/>
              <a:gd name="T87" fmla="*/ 15553 h 35"/>
              <a:gd name="T88" fmla="*/ 31754 w 21"/>
              <a:gd name="T89" fmla="*/ 6221 h 35"/>
              <a:gd name="T90" fmla="*/ 21169 w 21"/>
              <a:gd name="T91" fmla="*/ 6221 h 35"/>
              <a:gd name="T92" fmla="*/ 21169 w 21"/>
              <a:gd name="T93" fmla="*/ 0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" h="35">
                <a:moveTo>
                  <a:pt x="14" y="0"/>
                </a:moveTo>
                <a:lnTo>
                  <a:pt x="8" y="0"/>
                </a:lnTo>
                <a:lnTo>
                  <a:pt x="8" y="4"/>
                </a:lnTo>
                <a:lnTo>
                  <a:pt x="5" y="5"/>
                </a:lnTo>
                <a:lnTo>
                  <a:pt x="3" y="6"/>
                </a:lnTo>
                <a:lnTo>
                  <a:pt x="2" y="9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3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3" y="25"/>
                </a:lnTo>
                <a:lnTo>
                  <a:pt x="0" y="25"/>
                </a:lnTo>
                <a:lnTo>
                  <a:pt x="0" y="31"/>
                </a:lnTo>
                <a:lnTo>
                  <a:pt x="8" y="31"/>
                </a:lnTo>
                <a:lnTo>
                  <a:pt x="8" y="35"/>
                </a:lnTo>
                <a:lnTo>
                  <a:pt x="14" y="35"/>
                </a:lnTo>
                <a:lnTo>
                  <a:pt x="14" y="31"/>
                </a:lnTo>
                <a:lnTo>
                  <a:pt x="18" y="30"/>
                </a:lnTo>
                <a:lnTo>
                  <a:pt x="19" y="29"/>
                </a:lnTo>
                <a:lnTo>
                  <a:pt x="21" y="26"/>
                </a:ln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3" y="14"/>
                </a:lnTo>
                <a:lnTo>
                  <a:pt x="9" y="14"/>
                </a:lnTo>
                <a:lnTo>
                  <a:pt x="8" y="14"/>
                </a:lnTo>
                <a:lnTo>
                  <a:pt x="8" y="13"/>
                </a:lnTo>
                <a:lnTo>
                  <a:pt x="8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056">
            <a:extLst>
              <a:ext uri="{FF2B5EF4-FFF2-40B4-BE49-F238E27FC236}">
                <a16:creationId xmlns:a16="http://schemas.microsoft.com/office/drawing/2014/main" id="{BC2F57D4-9AB1-4828-97FA-2A44C2137756}"/>
              </a:ext>
            </a:extLst>
          </p:cNvPr>
          <p:cNvSpPr>
            <a:spLocks/>
          </p:cNvSpPr>
          <p:nvPr/>
        </p:nvSpPr>
        <p:spPr bwMode="auto">
          <a:xfrm>
            <a:off x="4362451" y="2226734"/>
            <a:ext cx="42333" cy="74084"/>
          </a:xfrm>
          <a:custGeom>
            <a:avLst/>
            <a:gdLst>
              <a:gd name="T0" fmla="*/ 31754 w 21"/>
              <a:gd name="T1" fmla="*/ 34216 h 35"/>
              <a:gd name="T2" fmla="*/ 31754 w 21"/>
              <a:gd name="T3" fmla="*/ 34216 h 35"/>
              <a:gd name="T4" fmla="*/ 30242 w 21"/>
              <a:gd name="T5" fmla="*/ 29550 h 35"/>
              <a:gd name="T6" fmla="*/ 28730 w 21"/>
              <a:gd name="T7" fmla="*/ 24884 h 35"/>
              <a:gd name="T8" fmla="*/ 24194 w 21"/>
              <a:gd name="T9" fmla="*/ 23329 h 35"/>
              <a:gd name="T10" fmla="*/ 18145 w 21"/>
              <a:gd name="T11" fmla="*/ 21774 h 35"/>
              <a:gd name="T12" fmla="*/ 13609 w 21"/>
              <a:gd name="T13" fmla="*/ 21774 h 35"/>
              <a:gd name="T14" fmla="*/ 13609 w 21"/>
              <a:gd name="T15" fmla="*/ 21774 h 35"/>
              <a:gd name="T16" fmla="*/ 10585 w 21"/>
              <a:gd name="T17" fmla="*/ 21774 h 35"/>
              <a:gd name="T18" fmla="*/ 10585 w 21"/>
              <a:gd name="T19" fmla="*/ 20218 h 35"/>
              <a:gd name="T20" fmla="*/ 10585 w 21"/>
              <a:gd name="T21" fmla="*/ 20218 h 35"/>
              <a:gd name="T22" fmla="*/ 10585 w 21"/>
              <a:gd name="T23" fmla="*/ 17108 h 35"/>
              <a:gd name="T24" fmla="*/ 13609 w 21"/>
              <a:gd name="T25" fmla="*/ 15553 h 35"/>
              <a:gd name="T26" fmla="*/ 31754 w 21"/>
              <a:gd name="T27" fmla="*/ 15553 h 35"/>
              <a:gd name="T28" fmla="*/ 31754 w 21"/>
              <a:gd name="T29" fmla="*/ 6221 h 35"/>
              <a:gd name="T30" fmla="*/ 21169 w 21"/>
              <a:gd name="T31" fmla="*/ 6221 h 35"/>
              <a:gd name="T32" fmla="*/ 21169 w 21"/>
              <a:gd name="T33" fmla="*/ 0 h 35"/>
              <a:gd name="T34" fmla="*/ 10585 w 21"/>
              <a:gd name="T35" fmla="*/ 0 h 35"/>
              <a:gd name="T36" fmla="*/ 10585 w 21"/>
              <a:gd name="T37" fmla="*/ 6221 h 35"/>
              <a:gd name="T38" fmla="*/ 10585 w 21"/>
              <a:gd name="T39" fmla="*/ 6221 h 35"/>
              <a:gd name="T40" fmla="*/ 6048 w 21"/>
              <a:gd name="T41" fmla="*/ 7776 h 35"/>
              <a:gd name="T42" fmla="*/ 4536 w 21"/>
              <a:gd name="T43" fmla="*/ 9332 h 35"/>
              <a:gd name="T44" fmla="*/ 0 w 21"/>
              <a:gd name="T45" fmla="*/ 13997 h 35"/>
              <a:gd name="T46" fmla="*/ 0 w 21"/>
              <a:gd name="T47" fmla="*/ 20218 h 35"/>
              <a:gd name="T48" fmla="*/ 0 w 21"/>
              <a:gd name="T49" fmla="*/ 20218 h 35"/>
              <a:gd name="T50" fmla="*/ 1512 w 21"/>
              <a:gd name="T51" fmla="*/ 24884 h 35"/>
              <a:gd name="T52" fmla="*/ 4536 w 21"/>
              <a:gd name="T53" fmla="*/ 29550 h 35"/>
              <a:gd name="T54" fmla="*/ 7560 w 21"/>
              <a:gd name="T55" fmla="*/ 31105 h 35"/>
              <a:gd name="T56" fmla="*/ 13609 w 21"/>
              <a:gd name="T57" fmla="*/ 32660 h 35"/>
              <a:gd name="T58" fmla="*/ 18145 w 21"/>
              <a:gd name="T59" fmla="*/ 32660 h 35"/>
              <a:gd name="T60" fmla="*/ 18145 w 21"/>
              <a:gd name="T61" fmla="*/ 32660 h 35"/>
              <a:gd name="T62" fmla="*/ 21169 w 21"/>
              <a:gd name="T63" fmla="*/ 32660 h 35"/>
              <a:gd name="T64" fmla="*/ 21169 w 21"/>
              <a:gd name="T65" fmla="*/ 34216 h 35"/>
              <a:gd name="T66" fmla="*/ 21169 w 21"/>
              <a:gd name="T67" fmla="*/ 34216 h 35"/>
              <a:gd name="T68" fmla="*/ 21169 w 21"/>
              <a:gd name="T69" fmla="*/ 37326 h 35"/>
              <a:gd name="T70" fmla="*/ 18145 w 21"/>
              <a:gd name="T71" fmla="*/ 38881 h 35"/>
              <a:gd name="T72" fmla="*/ 0 w 21"/>
              <a:gd name="T73" fmla="*/ 38881 h 35"/>
              <a:gd name="T74" fmla="*/ 0 w 21"/>
              <a:gd name="T75" fmla="*/ 48213 h 35"/>
              <a:gd name="T76" fmla="*/ 10585 w 21"/>
              <a:gd name="T77" fmla="*/ 48213 h 35"/>
              <a:gd name="T78" fmla="*/ 10585 w 21"/>
              <a:gd name="T79" fmla="*/ 54434 h 35"/>
              <a:gd name="T80" fmla="*/ 21169 w 21"/>
              <a:gd name="T81" fmla="*/ 54434 h 35"/>
              <a:gd name="T82" fmla="*/ 21169 w 21"/>
              <a:gd name="T83" fmla="*/ 48213 h 35"/>
              <a:gd name="T84" fmla="*/ 21169 w 21"/>
              <a:gd name="T85" fmla="*/ 48213 h 35"/>
              <a:gd name="T86" fmla="*/ 24194 w 21"/>
              <a:gd name="T87" fmla="*/ 46658 h 35"/>
              <a:gd name="T88" fmla="*/ 28730 w 21"/>
              <a:gd name="T89" fmla="*/ 45102 h 35"/>
              <a:gd name="T90" fmla="*/ 30242 w 21"/>
              <a:gd name="T91" fmla="*/ 40437 h 35"/>
              <a:gd name="T92" fmla="*/ 31754 w 21"/>
              <a:gd name="T93" fmla="*/ 34216 h 35"/>
              <a:gd name="T94" fmla="*/ 31754 w 21"/>
              <a:gd name="T95" fmla="*/ 34216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" h="35">
                <a:moveTo>
                  <a:pt x="21" y="22"/>
                </a:move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2" y="14"/>
                </a:lnTo>
                <a:lnTo>
                  <a:pt x="9" y="14"/>
                </a:lnTo>
                <a:lnTo>
                  <a:pt x="7" y="14"/>
                </a:lnTo>
                <a:lnTo>
                  <a:pt x="7" y="13"/>
                </a:lnTo>
                <a:lnTo>
                  <a:pt x="7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lnTo>
                  <a:pt x="7" y="0"/>
                </a:lnTo>
                <a:lnTo>
                  <a:pt x="7" y="4"/>
                </a:lnTo>
                <a:lnTo>
                  <a:pt x="4" y="5"/>
                </a:lnTo>
                <a:lnTo>
                  <a:pt x="3" y="6"/>
                </a:lnTo>
                <a:lnTo>
                  <a:pt x="0" y="9"/>
                </a:lnTo>
                <a:lnTo>
                  <a:pt x="0" y="13"/>
                </a:lnTo>
                <a:lnTo>
                  <a:pt x="1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2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2" y="25"/>
                </a:lnTo>
                <a:lnTo>
                  <a:pt x="0" y="25"/>
                </a:lnTo>
                <a:lnTo>
                  <a:pt x="0" y="31"/>
                </a:lnTo>
                <a:lnTo>
                  <a:pt x="7" y="31"/>
                </a:lnTo>
                <a:lnTo>
                  <a:pt x="7" y="35"/>
                </a:lnTo>
                <a:lnTo>
                  <a:pt x="14" y="35"/>
                </a:lnTo>
                <a:lnTo>
                  <a:pt x="14" y="31"/>
                </a:lnTo>
                <a:lnTo>
                  <a:pt x="16" y="30"/>
                </a:lnTo>
                <a:lnTo>
                  <a:pt x="19" y="29"/>
                </a:lnTo>
                <a:lnTo>
                  <a:pt x="20" y="26"/>
                </a:ln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057">
            <a:extLst>
              <a:ext uri="{FF2B5EF4-FFF2-40B4-BE49-F238E27FC236}">
                <a16:creationId xmlns:a16="http://schemas.microsoft.com/office/drawing/2014/main" id="{32237C55-3F26-418E-80E1-DA1B2A6635A2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2180167"/>
            <a:ext cx="201084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3024 w 99"/>
              <a:gd name="T11" fmla="*/ 90123 h 98"/>
              <a:gd name="T12" fmla="*/ 13609 w 99"/>
              <a:gd name="T13" fmla="*/ 116091 h 98"/>
              <a:gd name="T14" fmla="*/ 34778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90725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8145 w 99"/>
              <a:gd name="T49" fmla="*/ 64155 h 98"/>
              <a:gd name="T50" fmla="*/ 24193 w 99"/>
              <a:gd name="T51" fmla="*/ 41243 h 98"/>
              <a:gd name="T52" fmla="*/ 42338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8285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12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8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Rectangle 1058">
            <a:extLst>
              <a:ext uri="{FF2B5EF4-FFF2-40B4-BE49-F238E27FC236}">
                <a16:creationId xmlns:a16="http://schemas.microsoft.com/office/drawing/2014/main" id="{2D9144E0-E385-43D9-80C2-E64C5C81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307167"/>
            <a:ext cx="423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3" name="Freeform 1059">
            <a:extLst>
              <a:ext uri="{FF2B5EF4-FFF2-40B4-BE49-F238E27FC236}">
                <a16:creationId xmlns:a16="http://schemas.microsoft.com/office/drawing/2014/main" id="{E0608BE9-3942-45AF-8B21-B11BB59822B9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2180167"/>
            <a:ext cx="198967" cy="198967"/>
          </a:xfrm>
          <a:custGeom>
            <a:avLst/>
            <a:gdLst>
              <a:gd name="T0" fmla="*/ 59573 w 98"/>
              <a:gd name="T1" fmla="*/ 1528 h 98"/>
              <a:gd name="T2" fmla="*/ 21385 w 98"/>
              <a:gd name="T3" fmla="*/ 21385 h 98"/>
              <a:gd name="T4" fmla="*/ 1528 w 98"/>
              <a:gd name="T5" fmla="*/ 59573 h 98"/>
              <a:gd name="T6" fmla="*/ 1528 w 98"/>
              <a:gd name="T7" fmla="*/ 90123 h 98"/>
              <a:gd name="T8" fmla="*/ 21385 w 98"/>
              <a:gd name="T9" fmla="*/ 126783 h 98"/>
              <a:gd name="T10" fmla="*/ 59573 w 98"/>
              <a:gd name="T11" fmla="*/ 148168 h 98"/>
              <a:gd name="T12" fmla="*/ 90123 w 98"/>
              <a:gd name="T13" fmla="*/ 148168 h 98"/>
              <a:gd name="T14" fmla="*/ 126783 w 98"/>
              <a:gd name="T15" fmla="*/ 126783 h 98"/>
              <a:gd name="T16" fmla="*/ 148168 w 98"/>
              <a:gd name="T17" fmla="*/ 90123 h 98"/>
              <a:gd name="T18" fmla="*/ 148168 w 98"/>
              <a:gd name="T19" fmla="*/ 59573 h 98"/>
              <a:gd name="T20" fmla="*/ 126783 w 98"/>
              <a:gd name="T21" fmla="*/ 21385 h 98"/>
              <a:gd name="T22" fmla="*/ 90123 w 98"/>
              <a:gd name="T23" fmla="*/ 1528 h 98"/>
              <a:gd name="T24" fmla="*/ 120673 w 98"/>
              <a:gd name="T25" fmla="*/ 97761 h 98"/>
              <a:gd name="T26" fmla="*/ 114563 w 98"/>
              <a:gd name="T27" fmla="*/ 94706 h 98"/>
              <a:gd name="T28" fmla="*/ 113036 w 98"/>
              <a:gd name="T29" fmla="*/ 90123 h 98"/>
              <a:gd name="T30" fmla="*/ 116091 w 98"/>
              <a:gd name="T31" fmla="*/ 82486 h 98"/>
              <a:gd name="T32" fmla="*/ 123728 w 98"/>
              <a:gd name="T33" fmla="*/ 82486 h 98"/>
              <a:gd name="T34" fmla="*/ 126783 w 98"/>
              <a:gd name="T35" fmla="*/ 90123 h 98"/>
              <a:gd name="T36" fmla="*/ 125256 w 98"/>
              <a:gd name="T37" fmla="*/ 94706 h 98"/>
              <a:gd name="T38" fmla="*/ 120673 w 98"/>
              <a:gd name="T39" fmla="*/ 97761 h 98"/>
              <a:gd name="T40" fmla="*/ 21385 w 98"/>
              <a:gd name="T41" fmla="*/ 85541 h 98"/>
              <a:gd name="T42" fmla="*/ 29023 w 98"/>
              <a:gd name="T43" fmla="*/ 82486 h 98"/>
              <a:gd name="T44" fmla="*/ 35133 w 98"/>
              <a:gd name="T45" fmla="*/ 84013 h 98"/>
              <a:gd name="T46" fmla="*/ 36660 w 98"/>
              <a:gd name="T47" fmla="*/ 90123 h 98"/>
              <a:gd name="T48" fmla="*/ 33605 w 98"/>
              <a:gd name="T49" fmla="*/ 97761 h 98"/>
              <a:gd name="T50" fmla="*/ 25968 w 98"/>
              <a:gd name="T51" fmla="*/ 97761 h 98"/>
              <a:gd name="T52" fmla="*/ 21385 w 98"/>
              <a:gd name="T53" fmla="*/ 90123 h 98"/>
              <a:gd name="T54" fmla="*/ 74848 w 98"/>
              <a:gd name="T55" fmla="*/ 134421 h 98"/>
              <a:gd name="T56" fmla="*/ 36660 w 98"/>
              <a:gd name="T57" fmla="*/ 122201 h 98"/>
              <a:gd name="T58" fmla="*/ 29023 w 98"/>
              <a:gd name="T59" fmla="*/ 113036 h 98"/>
              <a:gd name="T60" fmla="*/ 44298 w 98"/>
              <a:gd name="T61" fmla="*/ 105398 h 98"/>
              <a:gd name="T62" fmla="*/ 51935 w 98"/>
              <a:gd name="T63" fmla="*/ 90123 h 98"/>
              <a:gd name="T64" fmla="*/ 39715 w 98"/>
              <a:gd name="T65" fmla="*/ 68738 h 98"/>
              <a:gd name="T66" fmla="*/ 21385 w 98"/>
              <a:gd name="T67" fmla="*/ 68738 h 98"/>
              <a:gd name="T68" fmla="*/ 16803 w 98"/>
              <a:gd name="T69" fmla="*/ 61100 h 98"/>
              <a:gd name="T70" fmla="*/ 33605 w 98"/>
              <a:gd name="T71" fmla="*/ 32078 h 98"/>
              <a:gd name="T72" fmla="*/ 64155 w 98"/>
              <a:gd name="T73" fmla="*/ 16803 h 98"/>
              <a:gd name="T74" fmla="*/ 85541 w 98"/>
              <a:gd name="T75" fmla="*/ 16803 h 98"/>
              <a:gd name="T76" fmla="*/ 116091 w 98"/>
              <a:gd name="T77" fmla="*/ 32078 h 98"/>
              <a:gd name="T78" fmla="*/ 132893 w 98"/>
              <a:gd name="T79" fmla="*/ 61100 h 98"/>
              <a:gd name="T80" fmla="*/ 126783 w 98"/>
              <a:gd name="T81" fmla="*/ 68738 h 98"/>
              <a:gd name="T82" fmla="*/ 109981 w 98"/>
              <a:gd name="T83" fmla="*/ 68738 h 98"/>
              <a:gd name="T84" fmla="*/ 97761 w 98"/>
              <a:gd name="T85" fmla="*/ 90123 h 98"/>
              <a:gd name="T86" fmla="*/ 105398 w 98"/>
              <a:gd name="T87" fmla="*/ 105398 h 98"/>
              <a:gd name="T88" fmla="*/ 120673 w 98"/>
              <a:gd name="T89" fmla="*/ 113036 h 98"/>
              <a:gd name="T90" fmla="*/ 113036 w 98"/>
              <a:gd name="T91" fmla="*/ 122201 h 98"/>
              <a:gd name="T92" fmla="*/ 74848 w 98"/>
              <a:gd name="T93" fmla="*/ 134421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9" y="64"/>
                </a:moveTo>
                <a:lnTo>
                  <a:pt x="79" y="64"/>
                </a:lnTo>
                <a:lnTo>
                  <a:pt x="76" y="64"/>
                </a:lnTo>
                <a:lnTo>
                  <a:pt x="75" y="62"/>
                </a:lnTo>
                <a:lnTo>
                  <a:pt x="74" y="61"/>
                </a:lnTo>
                <a:lnTo>
                  <a:pt x="74" y="59"/>
                </a:lnTo>
                <a:lnTo>
                  <a:pt x="74" y="56"/>
                </a:lnTo>
                <a:lnTo>
                  <a:pt x="75" y="55"/>
                </a:lnTo>
                <a:lnTo>
                  <a:pt x="76" y="54"/>
                </a:lnTo>
                <a:lnTo>
                  <a:pt x="79" y="54"/>
                </a:lnTo>
                <a:lnTo>
                  <a:pt x="81" y="54"/>
                </a:lnTo>
                <a:lnTo>
                  <a:pt x="82" y="55"/>
                </a:lnTo>
                <a:lnTo>
                  <a:pt x="83" y="56"/>
                </a:lnTo>
                <a:lnTo>
                  <a:pt x="83" y="59"/>
                </a:lnTo>
                <a:lnTo>
                  <a:pt x="83" y="61"/>
                </a:lnTo>
                <a:lnTo>
                  <a:pt x="82" y="62"/>
                </a:lnTo>
                <a:lnTo>
                  <a:pt x="81" y="64"/>
                </a:lnTo>
                <a:lnTo>
                  <a:pt x="79" y="64"/>
                </a:lnTo>
                <a:close/>
                <a:moveTo>
                  <a:pt x="14" y="59"/>
                </a:moveTo>
                <a:lnTo>
                  <a:pt x="14" y="59"/>
                </a:lnTo>
                <a:lnTo>
                  <a:pt x="14" y="56"/>
                </a:lnTo>
                <a:lnTo>
                  <a:pt x="16" y="55"/>
                </a:lnTo>
                <a:lnTo>
                  <a:pt x="17" y="54"/>
                </a:lnTo>
                <a:lnTo>
                  <a:pt x="19" y="54"/>
                </a:lnTo>
                <a:lnTo>
                  <a:pt x="22" y="54"/>
                </a:lnTo>
                <a:lnTo>
                  <a:pt x="23" y="55"/>
                </a:lnTo>
                <a:lnTo>
                  <a:pt x="24" y="56"/>
                </a:lnTo>
                <a:lnTo>
                  <a:pt x="24" y="59"/>
                </a:lnTo>
                <a:lnTo>
                  <a:pt x="24" y="61"/>
                </a:lnTo>
                <a:lnTo>
                  <a:pt x="23" y="62"/>
                </a:lnTo>
                <a:lnTo>
                  <a:pt x="22" y="64"/>
                </a:lnTo>
                <a:lnTo>
                  <a:pt x="19" y="64"/>
                </a:lnTo>
                <a:lnTo>
                  <a:pt x="17" y="64"/>
                </a:lnTo>
                <a:lnTo>
                  <a:pt x="16" y="62"/>
                </a:lnTo>
                <a:lnTo>
                  <a:pt x="14" y="61"/>
                </a:lnTo>
                <a:lnTo>
                  <a:pt x="14" y="59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0" y="87"/>
                </a:lnTo>
                <a:lnTo>
                  <a:pt x="32" y="85"/>
                </a:lnTo>
                <a:lnTo>
                  <a:pt x="24" y="80"/>
                </a:lnTo>
                <a:lnTo>
                  <a:pt x="18" y="74"/>
                </a:lnTo>
                <a:lnTo>
                  <a:pt x="19" y="74"/>
                </a:lnTo>
                <a:lnTo>
                  <a:pt x="26" y="72"/>
                </a:lnTo>
                <a:lnTo>
                  <a:pt x="29" y="69"/>
                </a:lnTo>
                <a:lnTo>
                  <a:pt x="33" y="65"/>
                </a:lnTo>
                <a:lnTo>
                  <a:pt x="34" y="59"/>
                </a:lnTo>
                <a:lnTo>
                  <a:pt x="33" y="53"/>
                </a:lnTo>
                <a:lnTo>
                  <a:pt x="29" y="49"/>
                </a:lnTo>
                <a:lnTo>
                  <a:pt x="26" y="45"/>
                </a:lnTo>
                <a:lnTo>
                  <a:pt x="19" y="44"/>
                </a:lnTo>
                <a:lnTo>
                  <a:pt x="14" y="45"/>
                </a:lnTo>
                <a:lnTo>
                  <a:pt x="9" y="48"/>
                </a:lnTo>
                <a:lnTo>
                  <a:pt x="11" y="40"/>
                </a:lnTo>
                <a:lnTo>
                  <a:pt x="13" y="33"/>
                </a:lnTo>
                <a:lnTo>
                  <a:pt x="17" y="27"/>
                </a:lnTo>
                <a:lnTo>
                  <a:pt x="22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6" y="21"/>
                </a:lnTo>
                <a:lnTo>
                  <a:pt x="81" y="27"/>
                </a:lnTo>
                <a:lnTo>
                  <a:pt x="85" y="33"/>
                </a:lnTo>
                <a:lnTo>
                  <a:pt x="87" y="40"/>
                </a:lnTo>
                <a:lnTo>
                  <a:pt x="88" y="48"/>
                </a:lnTo>
                <a:lnTo>
                  <a:pt x="83" y="45"/>
                </a:lnTo>
                <a:lnTo>
                  <a:pt x="79" y="44"/>
                </a:lnTo>
                <a:lnTo>
                  <a:pt x="72" y="45"/>
                </a:lnTo>
                <a:lnTo>
                  <a:pt x="69" y="49"/>
                </a:lnTo>
                <a:lnTo>
                  <a:pt x="65" y="53"/>
                </a:lnTo>
                <a:lnTo>
                  <a:pt x="64" y="59"/>
                </a:lnTo>
                <a:lnTo>
                  <a:pt x="65" y="65"/>
                </a:lnTo>
                <a:lnTo>
                  <a:pt x="69" y="69"/>
                </a:lnTo>
                <a:lnTo>
                  <a:pt x="72" y="72"/>
                </a:lnTo>
                <a:lnTo>
                  <a:pt x="79" y="74"/>
                </a:lnTo>
                <a:lnTo>
                  <a:pt x="80" y="74"/>
                </a:lnTo>
                <a:lnTo>
                  <a:pt x="74" y="80"/>
                </a:lnTo>
                <a:lnTo>
                  <a:pt x="66" y="85"/>
                </a:lnTo>
                <a:lnTo>
                  <a:pt x="58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Rectangle 1060">
            <a:extLst>
              <a:ext uri="{FF2B5EF4-FFF2-40B4-BE49-F238E27FC236}">
                <a16:creationId xmlns:a16="http://schemas.microsoft.com/office/drawing/2014/main" id="{F7970397-7417-4E54-8260-84344AE4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5" name="Rectangle 1061">
            <a:extLst>
              <a:ext uri="{FF2B5EF4-FFF2-40B4-BE49-F238E27FC236}">
                <a16:creationId xmlns:a16="http://schemas.microsoft.com/office/drawing/2014/main" id="{C699E5E0-E6F8-4156-8ADD-89B8091B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67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062">
            <a:extLst>
              <a:ext uri="{FF2B5EF4-FFF2-40B4-BE49-F238E27FC236}">
                <a16:creationId xmlns:a16="http://schemas.microsoft.com/office/drawing/2014/main" id="{ECCA03B2-9FE5-446F-AA09-032FEA95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34" y="2317752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7" name="Freeform 1065">
            <a:extLst>
              <a:ext uri="{FF2B5EF4-FFF2-40B4-BE49-F238E27FC236}">
                <a16:creationId xmlns:a16="http://schemas.microsoft.com/office/drawing/2014/main" id="{DC71B812-790C-4E39-A045-1B41F5C1BFD3}"/>
              </a:ext>
            </a:extLst>
          </p:cNvPr>
          <p:cNvSpPr>
            <a:spLocks/>
          </p:cNvSpPr>
          <p:nvPr/>
        </p:nvSpPr>
        <p:spPr bwMode="auto">
          <a:xfrm>
            <a:off x="1024467" y="819151"/>
            <a:ext cx="97367" cy="59267"/>
          </a:xfrm>
          <a:custGeom>
            <a:avLst/>
            <a:gdLst>
              <a:gd name="T0" fmla="*/ 13331 w 49"/>
              <a:gd name="T1" fmla="*/ 21169 h 30"/>
              <a:gd name="T2" fmla="*/ 0 w 49"/>
              <a:gd name="T3" fmla="*/ 45362 h 30"/>
              <a:gd name="T4" fmla="*/ 72579 w 49"/>
              <a:gd name="T5" fmla="*/ 45362 h 30"/>
              <a:gd name="T6" fmla="*/ 44436 w 49"/>
              <a:gd name="T7" fmla="*/ 0 h 30"/>
              <a:gd name="T8" fmla="*/ 23699 w 49"/>
              <a:gd name="T9" fmla="*/ 34778 h 30"/>
              <a:gd name="T10" fmla="*/ 13331 w 49"/>
              <a:gd name="T11" fmla="*/ 21169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30">
                <a:moveTo>
                  <a:pt x="9" y="14"/>
                </a:moveTo>
                <a:lnTo>
                  <a:pt x="0" y="30"/>
                </a:lnTo>
                <a:lnTo>
                  <a:pt x="49" y="30"/>
                </a:lnTo>
                <a:lnTo>
                  <a:pt x="30" y="0"/>
                </a:lnTo>
                <a:lnTo>
                  <a:pt x="16" y="23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066">
            <a:extLst>
              <a:ext uri="{FF2B5EF4-FFF2-40B4-BE49-F238E27FC236}">
                <a16:creationId xmlns:a16="http://schemas.microsoft.com/office/drawing/2014/main" id="{0DAE0B3E-71BC-4D6E-AE96-E001056A425E}"/>
              </a:ext>
            </a:extLst>
          </p:cNvPr>
          <p:cNvSpPr>
            <a:spLocks/>
          </p:cNvSpPr>
          <p:nvPr/>
        </p:nvSpPr>
        <p:spPr bwMode="auto">
          <a:xfrm>
            <a:off x="994833" y="806451"/>
            <a:ext cx="186267" cy="107949"/>
          </a:xfrm>
          <a:custGeom>
            <a:avLst/>
            <a:gdLst>
              <a:gd name="T0" fmla="*/ 15121 w 93"/>
              <a:gd name="T1" fmla="*/ 68043 h 54"/>
              <a:gd name="T2" fmla="*/ 15121 w 93"/>
              <a:gd name="T3" fmla="*/ 0 h 54"/>
              <a:gd name="T4" fmla="*/ 0 w 93"/>
              <a:gd name="T5" fmla="*/ 0 h 54"/>
              <a:gd name="T6" fmla="*/ 0 w 93"/>
              <a:gd name="T7" fmla="*/ 68043 h 54"/>
              <a:gd name="T8" fmla="*/ 0 w 93"/>
              <a:gd name="T9" fmla="*/ 68043 h 54"/>
              <a:gd name="T10" fmla="*/ 1512 w 93"/>
              <a:gd name="T11" fmla="*/ 72580 h 54"/>
              <a:gd name="T12" fmla="*/ 3024 w 93"/>
              <a:gd name="T13" fmla="*/ 78628 h 54"/>
              <a:gd name="T14" fmla="*/ 9072 w 93"/>
              <a:gd name="T15" fmla="*/ 80140 h 54"/>
              <a:gd name="T16" fmla="*/ 15121 w 93"/>
              <a:gd name="T17" fmla="*/ 81652 h 54"/>
              <a:gd name="T18" fmla="*/ 140623 w 93"/>
              <a:gd name="T19" fmla="*/ 81652 h 54"/>
              <a:gd name="T20" fmla="*/ 140623 w 93"/>
              <a:gd name="T21" fmla="*/ 68043 h 54"/>
              <a:gd name="T22" fmla="*/ 15121 w 93"/>
              <a:gd name="T23" fmla="*/ 68043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" h="54">
                <a:moveTo>
                  <a:pt x="10" y="45"/>
                </a:moveTo>
                <a:lnTo>
                  <a:pt x="10" y="0"/>
                </a:lnTo>
                <a:lnTo>
                  <a:pt x="0" y="0"/>
                </a:lnTo>
                <a:lnTo>
                  <a:pt x="0" y="45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93" y="54"/>
                </a:lnTo>
                <a:lnTo>
                  <a:pt x="93" y="45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067">
            <a:extLst>
              <a:ext uri="{FF2B5EF4-FFF2-40B4-BE49-F238E27FC236}">
                <a16:creationId xmlns:a16="http://schemas.microsoft.com/office/drawing/2014/main" id="{347DC12C-EDED-4E5C-B135-6AF8884E0083}"/>
              </a:ext>
            </a:extLst>
          </p:cNvPr>
          <p:cNvSpPr>
            <a:spLocks/>
          </p:cNvSpPr>
          <p:nvPr/>
        </p:nvSpPr>
        <p:spPr bwMode="auto">
          <a:xfrm>
            <a:off x="963085" y="776818"/>
            <a:ext cx="188383" cy="107949"/>
          </a:xfrm>
          <a:custGeom>
            <a:avLst/>
            <a:gdLst>
              <a:gd name="T0" fmla="*/ 125663 w 94"/>
              <a:gd name="T1" fmla="*/ 81652 h 55"/>
              <a:gd name="T2" fmla="*/ 140623 w 94"/>
              <a:gd name="T3" fmla="*/ 81652 h 55"/>
              <a:gd name="T4" fmla="*/ 140623 w 94"/>
              <a:gd name="T5" fmla="*/ 14846 h 55"/>
              <a:gd name="T6" fmla="*/ 140623 w 94"/>
              <a:gd name="T7" fmla="*/ 14846 h 55"/>
              <a:gd name="T8" fmla="*/ 137631 w 94"/>
              <a:gd name="T9" fmla="*/ 10392 h 55"/>
              <a:gd name="T10" fmla="*/ 136135 w 94"/>
              <a:gd name="T11" fmla="*/ 4454 h 55"/>
              <a:gd name="T12" fmla="*/ 130151 w 94"/>
              <a:gd name="T13" fmla="*/ 2969 h 55"/>
              <a:gd name="T14" fmla="*/ 125663 w 94"/>
              <a:gd name="T15" fmla="*/ 0 h 55"/>
              <a:gd name="T16" fmla="*/ 0 w 94"/>
              <a:gd name="T17" fmla="*/ 0 h 55"/>
              <a:gd name="T18" fmla="*/ 0 w 94"/>
              <a:gd name="T19" fmla="*/ 14846 h 55"/>
              <a:gd name="T20" fmla="*/ 125663 w 94"/>
              <a:gd name="T21" fmla="*/ 14846 h 55"/>
              <a:gd name="T22" fmla="*/ 125663 w 94"/>
              <a:gd name="T23" fmla="*/ 81652 h 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4" h="55">
                <a:moveTo>
                  <a:pt x="84" y="55"/>
                </a:moveTo>
                <a:lnTo>
                  <a:pt x="94" y="55"/>
                </a:lnTo>
                <a:lnTo>
                  <a:pt x="94" y="10"/>
                </a:lnTo>
                <a:lnTo>
                  <a:pt x="92" y="7"/>
                </a:lnTo>
                <a:lnTo>
                  <a:pt x="91" y="3"/>
                </a:lnTo>
                <a:lnTo>
                  <a:pt x="87" y="2"/>
                </a:lnTo>
                <a:lnTo>
                  <a:pt x="84" y="0"/>
                </a:lnTo>
                <a:lnTo>
                  <a:pt x="0" y="0"/>
                </a:lnTo>
                <a:lnTo>
                  <a:pt x="0" y="10"/>
                </a:lnTo>
                <a:lnTo>
                  <a:pt x="84" y="10"/>
                </a:lnTo>
                <a:lnTo>
                  <a:pt x="8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Rectangle 1068">
            <a:extLst>
              <a:ext uri="{FF2B5EF4-FFF2-40B4-BE49-F238E27FC236}">
                <a16:creationId xmlns:a16="http://schemas.microsoft.com/office/drawing/2014/main" id="{8FDF8714-421B-4120-9F3A-03C8F8013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34" y="738717"/>
            <a:ext cx="169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1" name="Rectangle 1069">
            <a:extLst>
              <a:ext uri="{FF2B5EF4-FFF2-40B4-BE49-F238E27FC236}">
                <a16:creationId xmlns:a16="http://schemas.microsoft.com/office/drawing/2014/main" id="{0EB4FA10-5D40-43AB-9E49-7D531B06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8" y="927101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2" name="Freeform 1077">
            <a:extLst>
              <a:ext uri="{FF2B5EF4-FFF2-40B4-BE49-F238E27FC236}">
                <a16:creationId xmlns:a16="http://schemas.microsoft.com/office/drawing/2014/main" id="{71EFAEB5-BB3E-4671-AC3B-490590F4F288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745067"/>
            <a:ext cx="237067" cy="188384"/>
          </a:xfrm>
          <a:custGeom>
            <a:avLst/>
            <a:gdLst>
              <a:gd name="T0" fmla="*/ 176913 w 118"/>
              <a:gd name="T1" fmla="*/ 33266 h 93"/>
              <a:gd name="T2" fmla="*/ 176913 w 118"/>
              <a:gd name="T3" fmla="*/ 33266 h 93"/>
              <a:gd name="T4" fmla="*/ 173914 w 118"/>
              <a:gd name="T5" fmla="*/ 31754 h 93"/>
              <a:gd name="T6" fmla="*/ 169417 w 118"/>
              <a:gd name="T7" fmla="*/ 28729 h 93"/>
              <a:gd name="T8" fmla="*/ 91455 w 118"/>
              <a:gd name="T9" fmla="*/ 28729 h 93"/>
              <a:gd name="T10" fmla="*/ 71965 w 118"/>
              <a:gd name="T11" fmla="*/ 3024 h 93"/>
              <a:gd name="T12" fmla="*/ 71965 w 118"/>
              <a:gd name="T13" fmla="*/ 3024 h 93"/>
              <a:gd name="T14" fmla="*/ 70465 w 118"/>
              <a:gd name="T15" fmla="*/ 0 h 93"/>
              <a:gd name="T16" fmla="*/ 65968 w 118"/>
              <a:gd name="T17" fmla="*/ 0 h 93"/>
              <a:gd name="T18" fmla="*/ 35982 w 118"/>
              <a:gd name="T19" fmla="*/ 0 h 93"/>
              <a:gd name="T20" fmla="*/ 35982 w 118"/>
              <a:gd name="T21" fmla="*/ 0 h 93"/>
              <a:gd name="T22" fmla="*/ 32984 w 118"/>
              <a:gd name="T23" fmla="*/ 0 h 93"/>
              <a:gd name="T24" fmla="*/ 31485 w 118"/>
              <a:gd name="T25" fmla="*/ 1512 h 93"/>
              <a:gd name="T26" fmla="*/ 1499 w 118"/>
              <a:gd name="T27" fmla="*/ 37802 h 93"/>
              <a:gd name="T28" fmla="*/ 1499 w 118"/>
              <a:gd name="T29" fmla="*/ 37802 h 93"/>
              <a:gd name="T30" fmla="*/ 0 w 118"/>
              <a:gd name="T31" fmla="*/ 43850 h 93"/>
              <a:gd name="T32" fmla="*/ 0 w 118"/>
              <a:gd name="T33" fmla="*/ 48386 h 93"/>
              <a:gd name="T34" fmla="*/ 0 w 118"/>
              <a:gd name="T35" fmla="*/ 48386 h 93"/>
              <a:gd name="T36" fmla="*/ 2999 w 118"/>
              <a:gd name="T37" fmla="*/ 49898 h 93"/>
              <a:gd name="T38" fmla="*/ 7496 w 118"/>
              <a:gd name="T39" fmla="*/ 51411 h 93"/>
              <a:gd name="T40" fmla="*/ 35982 w 118"/>
              <a:gd name="T41" fmla="*/ 51411 h 93"/>
              <a:gd name="T42" fmla="*/ 35982 w 118"/>
              <a:gd name="T43" fmla="*/ 81652 h 93"/>
              <a:gd name="T44" fmla="*/ 35982 w 118"/>
              <a:gd name="T45" fmla="*/ 81652 h 93"/>
              <a:gd name="T46" fmla="*/ 38981 w 118"/>
              <a:gd name="T47" fmla="*/ 84676 h 93"/>
              <a:gd name="T48" fmla="*/ 67467 w 118"/>
              <a:gd name="T49" fmla="*/ 137599 h 93"/>
              <a:gd name="T50" fmla="*/ 67467 w 118"/>
              <a:gd name="T51" fmla="*/ 137599 h 93"/>
              <a:gd name="T52" fmla="*/ 70465 w 118"/>
              <a:gd name="T53" fmla="*/ 139111 h 93"/>
              <a:gd name="T54" fmla="*/ 73464 w 118"/>
              <a:gd name="T55" fmla="*/ 140623 h 93"/>
              <a:gd name="T56" fmla="*/ 140931 w 118"/>
              <a:gd name="T57" fmla="*/ 140623 h 93"/>
              <a:gd name="T58" fmla="*/ 140931 w 118"/>
              <a:gd name="T59" fmla="*/ 140623 h 93"/>
              <a:gd name="T60" fmla="*/ 143929 w 118"/>
              <a:gd name="T61" fmla="*/ 139111 h 93"/>
              <a:gd name="T62" fmla="*/ 146928 w 118"/>
              <a:gd name="T63" fmla="*/ 136087 h 93"/>
              <a:gd name="T64" fmla="*/ 146928 w 118"/>
              <a:gd name="T65" fmla="*/ 136087 h 93"/>
              <a:gd name="T66" fmla="*/ 146928 w 118"/>
              <a:gd name="T67" fmla="*/ 131551 h 93"/>
              <a:gd name="T68" fmla="*/ 143929 w 118"/>
              <a:gd name="T69" fmla="*/ 128526 h 93"/>
              <a:gd name="T70" fmla="*/ 113944 w 118"/>
              <a:gd name="T71" fmla="*/ 104333 h 93"/>
              <a:gd name="T72" fmla="*/ 175414 w 118"/>
              <a:gd name="T73" fmla="*/ 42338 h 93"/>
              <a:gd name="T74" fmla="*/ 175414 w 118"/>
              <a:gd name="T75" fmla="*/ 42338 h 93"/>
              <a:gd name="T76" fmla="*/ 176913 w 118"/>
              <a:gd name="T77" fmla="*/ 37802 h 93"/>
              <a:gd name="T78" fmla="*/ 176913 w 118"/>
              <a:gd name="T79" fmla="*/ 33266 h 93"/>
              <a:gd name="T80" fmla="*/ 176913 w 118"/>
              <a:gd name="T81" fmla="*/ 33266 h 93"/>
              <a:gd name="T82" fmla="*/ 79461 w 118"/>
              <a:gd name="T83" fmla="*/ 36290 h 93"/>
              <a:gd name="T84" fmla="*/ 50975 w 118"/>
              <a:gd name="T85" fmla="*/ 61995 h 93"/>
              <a:gd name="T86" fmla="*/ 50975 w 118"/>
              <a:gd name="T87" fmla="*/ 13609 h 93"/>
              <a:gd name="T88" fmla="*/ 62969 w 118"/>
              <a:gd name="T89" fmla="*/ 13609 h 93"/>
              <a:gd name="T90" fmla="*/ 79461 w 118"/>
              <a:gd name="T91" fmla="*/ 36290 h 93"/>
              <a:gd name="T92" fmla="*/ 22489 w 118"/>
              <a:gd name="T93" fmla="*/ 36290 h 93"/>
              <a:gd name="T94" fmla="*/ 35982 w 118"/>
              <a:gd name="T95" fmla="*/ 18145 h 93"/>
              <a:gd name="T96" fmla="*/ 35982 w 118"/>
              <a:gd name="T97" fmla="*/ 36290 h 93"/>
              <a:gd name="T98" fmla="*/ 22489 w 118"/>
              <a:gd name="T99" fmla="*/ 36290 h 93"/>
              <a:gd name="T100" fmla="*/ 119941 w 118"/>
              <a:gd name="T101" fmla="*/ 125502 h 93"/>
              <a:gd name="T102" fmla="*/ 91455 w 118"/>
              <a:gd name="T103" fmla="*/ 125502 h 93"/>
              <a:gd name="T104" fmla="*/ 103449 w 118"/>
              <a:gd name="T105" fmla="*/ 113406 h 93"/>
              <a:gd name="T106" fmla="*/ 119941 w 118"/>
              <a:gd name="T107" fmla="*/ 125502 h 93"/>
              <a:gd name="T108" fmla="*/ 74963 w 118"/>
              <a:gd name="T109" fmla="*/ 120966 h 93"/>
              <a:gd name="T110" fmla="*/ 53973 w 118"/>
              <a:gd name="T111" fmla="*/ 83164 h 93"/>
              <a:gd name="T112" fmla="*/ 91455 w 118"/>
              <a:gd name="T113" fmla="*/ 43850 h 93"/>
              <a:gd name="T114" fmla="*/ 151426 w 118"/>
              <a:gd name="T115" fmla="*/ 43850 h 93"/>
              <a:gd name="T116" fmla="*/ 74963 w 118"/>
              <a:gd name="T117" fmla="*/ 120966 h 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3">
                <a:moveTo>
                  <a:pt x="118" y="22"/>
                </a:moveTo>
                <a:lnTo>
                  <a:pt x="118" y="22"/>
                </a:lnTo>
                <a:lnTo>
                  <a:pt x="116" y="21"/>
                </a:lnTo>
                <a:lnTo>
                  <a:pt x="113" y="19"/>
                </a:lnTo>
                <a:lnTo>
                  <a:pt x="61" y="19"/>
                </a:lnTo>
                <a:lnTo>
                  <a:pt x="48" y="2"/>
                </a:lnTo>
                <a:lnTo>
                  <a:pt x="47" y="0"/>
                </a:lnTo>
                <a:lnTo>
                  <a:pt x="4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" y="25"/>
                </a:lnTo>
                <a:lnTo>
                  <a:pt x="0" y="29"/>
                </a:lnTo>
                <a:lnTo>
                  <a:pt x="0" y="32"/>
                </a:lnTo>
                <a:lnTo>
                  <a:pt x="2" y="33"/>
                </a:lnTo>
                <a:lnTo>
                  <a:pt x="5" y="34"/>
                </a:lnTo>
                <a:lnTo>
                  <a:pt x="24" y="34"/>
                </a:lnTo>
                <a:lnTo>
                  <a:pt x="24" y="54"/>
                </a:lnTo>
                <a:lnTo>
                  <a:pt x="26" y="56"/>
                </a:lnTo>
                <a:lnTo>
                  <a:pt x="45" y="91"/>
                </a:lnTo>
                <a:lnTo>
                  <a:pt x="47" y="92"/>
                </a:lnTo>
                <a:lnTo>
                  <a:pt x="49" y="93"/>
                </a:lnTo>
                <a:lnTo>
                  <a:pt x="94" y="93"/>
                </a:lnTo>
                <a:lnTo>
                  <a:pt x="96" y="92"/>
                </a:lnTo>
                <a:lnTo>
                  <a:pt x="98" y="90"/>
                </a:lnTo>
                <a:lnTo>
                  <a:pt x="98" y="87"/>
                </a:lnTo>
                <a:lnTo>
                  <a:pt x="96" y="85"/>
                </a:lnTo>
                <a:lnTo>
                  <a:pt x="76" y="69"/>
                </a:lnTo>
                <a:lnTo>
                  <a:pt x="117" y="28"/>
                </a:lnTo>
                <a:lnTo>
                  <a:pt x="118" y="25"/>
                </a:lnTo>
                <a:lnTo>
                  <a:pt x="118" y="22"/>
                </a:lnTo>
                <a:close/>
                <a:moveTo>
                  <a:pt x="53" y="24"/>
                </a:moveTo>
                <a:lnTo>
                  <a:pt x="34" y="41"/>
                </a:lnTo>
                <a:lnTo>
                  <a:pt x="34" y="9"/>
                </a:lnTo>
                <a:lnTo>
                  <a:pt x="42" y="9"/>
                </a:lnTo>
                <a:lnTo>
                  <a:pt x="53" y="24"/>
                </a:lnTo>
                <a:close/>
                <a:moveTo>
                  <a:pt x="15" y="24"/>
                </a:moveTo>
                <a:lnTo>
                  <a:pt x="24" y="12"/>
                </a:lnTo>
                <a:lnTo>
                  <a:pt x="24" y="24"/>
                </a:lnTo>
                <a:lnTo>
                  <a:pt x="15" y="24"/>
                </a:lnTo>
                <a:close/>
                <a:moveTo>
                  <a:pt x="80" y="83"/>
                </a:moveTo>
                <a:lnTo>
                  <a:pt x="61" y="83"/>
                </a:lnTo>
                <a:lnTo>
                  <a:pt x="69" y="75"/>
                </a:lnTo>
                <a:lnTo>
                  <a:pt x="80" y="83"/>
                </a:lnTo>
                <a:close/>
                <a:moveTo>
                  <a:pt x="50" y="80"/>
                </a:moveTo>
                <a:lnTo>
                  <a:pt x="36" y="55"/>
                </a:lnTo>
                <a:lnTo>
                  <a:pt x="61" y="29"/>
                </a:lnTo>
                <a:lnTo>
                  <a:pt x="101" y="29"/>
                </a:lnTo>
                <a:lnTo>
                  <a:pt x="50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341">
            <a:extLst>
              <a:ext uri="{FF2B5EF4-FFF2-40B4-BE49-F238E27FC236}">
                <a16:creationId xmlns:a16="http://schemas.microsoft.com/office/drawing/2014/main" id="{C244E7AB-DE7D-4DED-8B90-DDC81DCF0722}"/>
              </a:ext>
            </a:extLst>
          </p:cNvPr>
          <p:cNvSpPr>
            <a:spLocks/>
          </p:cNvSpPr>
          <p:nvPr/>
        </p:nvSpPr>
        <p:spPr bwMode="auto">
          <a:xfrm>
            <a:off x="19367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3164 w 84"/>
              <a:gd name="T3" fmla="*/ 0 h 74"/>
              <a:gd name="T4" fmla="*/ 83164 w 84"/>
              <a:gd name="T5" fmla="*/ 15325 h 74"/>
              <a:gd name="T6" fmla="*/ 111893 w 84"/>
              <a:gd name="T7" fmla="*/ 15325 h 74"/>
              <a:gd name="T8" fmla="*/ 111893 w 84"/>
              <a:gd name="T9" fmla="*/ 82756 h 74"/>
              <a:gd name="T10" fmla="*/ 98285 w 84"/>
              <a:gd name="T11" fmla="*/ 82756 h 74"/>
              <a:gd name="T12" fmla="*/ 98285 w 84"/>
              <a:gd name="T13" fmla="*/ 98081 h 74"/>
              <a:gd name="T14" fmla="*/ 15121 w 84"/>
              <a:gd name="T15" fmla="*/ 98081 h 74"/>
              <a:gd name="T16" fmla="*/ 15121 w 84"/>
              <a:gd name="T17" fmla="*/ 15325 h 74"/>
              <a:gd name="T18" fmla="*/ 37802 w 84"/>
              <a:gd name="T19" fmla="*/ 15325 h 74"/>
              <a:gd name="T20" fmla="*/ 37802 w 84"/>
              <a:gd name="T21" fmla="*/ 0 h 74"/>
              <a:gd name="T22" fmla="*/ 7560 w 84"/>
              <a:gd name="T23" fmla="*/ 0 h 74"/>
              <a:gd name="T24" fmla="*/ 7560 w 84"/>
              <a:gd name="T25" fmla="*/ 0 h 74"/>
              <a:gd name="T26" fmla="*/ 4536 w 84"/>
              <a:gd name="T27" fmla="*/ 0 h 74"/>
              <a:gd name="T28" fmla="*/ 3024 w 84"/>
              <a:gd name="T29" fmla="*/ 1533 h 74"/>
              <a:gd name="T30" fmla="*/ 0 w 84"/>
              <a:gd name="T31" fmla="*/ 4598 h 74"/>
              <a:gd name="T32" fmla="*/ 0 w 84"/>
              <a:gd name="T33" fmla="*/ 7663 h 74"/>
              <a:gd name="T34" fmla="*/ 0 w 84"/>
              <a:gd name="T35" fmla="*/ 105743 h 74"/>
              <a:gd name="T36" fmla="*/ 0 w 84"/>
              <a:gd name="T37" fmla="*/ 105743 h 74"/>
              <a:gd name="T38" fmla="*/ 0 w 84"/>
              <a:gd name="T39" fmla="*/ 110341 h 74"/>
              <a:gd name="T40" fmla="*/ 3024 w 84"/>
              <a:gd name="T41" fmla="*/ 111873 h 74"/>
              <a:gd name="T42" fmla="*/ 4536 w 84"/>
              <a:gd name="T43" fmla="*/ 113406 h 74"/>
              <a:gd name="T44" fmla="*/ 7560 w 84"/>
              <a:gd name="T45" fmla="*/ 113406 h 74"/>
              <a:gd name="T46" fmla="*/ 104333 w 84"/>
              <a:gd name="T47" fmla="*/ 113406 h 74"/>
              <a:gd name="T48" fmla="*/ 104333 w 84"/>
              <a:gd name="T49" fmla="*/ 113406 h 74"/>
              <a:gd name="T50" fmla="*/ 108869 w 84"/>
              <a:gd name="T51" fmla="*/ 113406 h 74"/>
              <a:gd name="T52" fmla="*/ 110381 w 84"/>
              <a:gd name="T53" fmla="*/ 111873 h 74"/>
              <a:gd name="T54" fmla="*/ 125502 w 84"/>
              <a:gd name="T55" fmla="*/ 96548 h 74"/>
              <a:gd name="T56" fmla="*/ 125502 w 84"/>
              <a:gd name="T57" fmla="*/ 96548 h 74"/>
              <a:gd name="T58" fmla="*/ 127014 w 84"/>
              <a:gd name="T59" fmla="*/ 95016 h 74"/>
              <a:gd name="T60" fmla="*/ 127014 w 84"/>
              <a:gd name="T61" fmla="*/ 90418 h 74"/>
              <a:gd name="T62" fmla="*/ 127014 w 84"/>
              <a:gd name="T63" fmla="*/ 7663 h 74"/>
              <a:gd name="T64" fmla="*/ 127014 w 84"/>
              <a:gd name="T65" fmla="*/ 7663 h 74"/>
              <a:gd name="T66" fmla="*/ 127014 w 84"/>
              <a:gd name="T67" fmla="*/ 4598 h 74"/>
              <a:gd name="T68" fmla="*/ 125502 w 84"/>
              <a:gd name="T69" fmla="*/ 1533 h 74"/>
              <a:gd name="T70" fmla="*/ 123990 w 84"/>
              <a:gd name="T71" fmla="*/ 0 h 74"/>
              <a:gd name="T72" fmla="*/ 119454 w 84"/>
              <a:gd name="T73" fmla="*/ 0 h 74"/>
              <a:gd name="T74" fmla="*/ 119454 w 84"/>
              <a:gd name="T75" fmla="*/ 0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5" y="0"/>
                </a:lnTo>
                <a:lnTo>
                  <a:pt x="55" y="10"/>
                </a:lnTo>
                <a:lnTo>
                  <a:pt x="74" y="10"/>
                </a:lnTo>
                <a:lnTo>
                  <a:pt x="74" y="54"/>
                </a:lnTo>
                <a:lnTo>
                  <a:pt x="65" y="54"/>
                </a:lnTo>
                <a:lnTo>
                  <a:pt x="65" y="64"/>
                </a:lnTo>
                <a:lnTo>
                  <a:pt x="10" y="64"/>
                </a:lnTo>
                <a:lnTo>
                  <a:pt x="10" y="10"/>
                </a:lnTo>
                <a:lnTo>
                  <a:pt x="25" y="1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69" y="74"/>
                </a:lnTo>
                <a:lnTo>
                  <a:pt x="72" y="74"/>
                </a:lnTo>
                <a:lnTo>
                  <a:pt x="73" y="73"/>
                </a:lnTo>
                <a:lnTo>
                  <a:pt x="83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Rectangle 1342">
            <a:extLst>
              <a:ext uri="{FF2B5EF4-FFF2-40B4-BE49-F238E27FC236}">
                <a16:creationId xmlns:a16="http://schemas.microsoft.com/office/drawing/2014/main" id="{02331DB2-BEBD-49B5-887D-D0EE7AB0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48784"/>
            <a:ext cx="889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5" name="Rectangle 1343">
            <a:extLst>
              <a:ext uri="{FF2B5EF4-FFF2-40B4-BE49-F238E27FC236}">
                <a16:creationId xmlns:a16="http://schemas.microsoft.com/office/drawing/2014/main" id="{8B0D8801-D054-402F-850A-84A596CF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84767"/>
            <a:ext cx="889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6" name="Freeform 1344">
            <a:extLst>
              <a:ext uri="{FF2B5EF4-FFF2-40B4-BE49-F238E27FC236}">
                <a16:creationId xmlns:a16="http://schemas.microsoft.com/office/drawing/2014/main" id="{FB1DF348-0C17-4AE7-8C46-D490FD7C9823}"/>
              </a:ext>
            </a:extLst>
          </p:cNvPr>
          <p:cNvSpPr>
            <a:spLocks/>
          </p:cNvSpPr>
          <p:nvPr/>
        </p:nvSpPr>
        <p:spPr bwMode="auto">
          <a:xfrm>
            <a:off x="1985433" y="738718"/>
            <a:ext cx="61384" cy="97367"/>
          </a:xfrm>
          <a:custGeom>
            <a:avLst/>
            <a:gdLst>
              <a:gd name="T0" fmla="*/ 15121 w 30"/>
              <a:gd name="T1" fmla="*/ 41474 h 49"/>
              <a:gd name="T2" fmla="*/ 15121 w 30"/>
              <a:gd name="T3" fmla="*/ 65173 h 49"/>
              <a:gd name="T4" fmla="*/ 15121 w 30"/>
              <a:gd name="T5" fmla="*/ 65173 h 49"/>
              <a:gd name="T6" fmla="*/ 15121 w 30"/>
              <a:gd name="T7" fmla="*/ 68135 h 49"/>
              <a:gd name="T8" fmla="*/ 16633 w 30"/>
              <a:gd name="T9" fmla="*/ 71098 h 49"/>
              <a:gd name="T10" fmla="*/ 18145 w 30"/>
              <a:gd name="T11" fmla="*/ 72579 h 49"/>
              <a:gd name="T12" fmla="*/ 22681 w 30"/>
              <a:gd name="T13" fmla="*/ 72579 h 49"/>
              <a:gd name="T14" fmla="*/ 22681 w 30"/>
              <a:gd name="T15" fmla="*/ 72579 h 49"/>
              <a:gd name="T16" fmla="*/ 25705 w 30"/>
              <a:gd name="T17" fmla="*/ 72579 h 49"/>
              <a:gd name="T18" fmla="*/ 28729 w 30"/>
              <a:gd name="T19" fmla="*/ 71098 h 49"/>
              <a:gd name="T20" fmla="*/ 30241 w 30"/>
              <a:gd name="T21" fmla="*/ 68135 h 49"/>
              <a:gd name="T22" fmla="*/ 30241 w 30"/>
              <a:gd name="T23" fmla="*/ 65173 h 49"/>
              <a:gd name="T24" fmla="*/ 30241 w 30"/>
              <a:gd name="T25" fmla="*/ 41474 h 49"/>
              <a:gd name="T26" fmla="*/ 30241 w 30"/>
              <a:gd name="T27" fmla="*/ 41474 h 49"/>
              <a:gd name="T28" fmla="*/ 34778 w 30"/>
              <a:gd name="T29" fmla="*/ 39993 h 49"/>
              <a:gd name="T30" fmla="*/ 40826 w 30"/>
              <a:gd name="T31" fmla="*/ 34068 h 49"/>
              <a:gd name="T32" fmla="*/ 42338 w 30"/>
              <a:gd name="T33" fmla="*/ 28143 h 49"/>
              <a:gd name="T34" fmla="*/ 45362 w 30"/>
              <a:gd name="T35" fmla="*/ 20737 h 49"/>
              <a:gd name="T36" fmla="*/ 45362 w 30"/>
              <a:gd name="T37" fmla="*/ 20737 h 49"/>
              <a:gd name="T38" fmla="*/ 42338 w 30"/>
              <a:gd name="T39" fmla="*/ 11850 h 49"/>
              <a:gd name="T40" fmla="*/ 37802 w 30"/>
              <a:gd name="T41" fmla="*/ 7406 h 49"/>
              <a:gd name="T42" fmla="*/ 31753 w 30"/>
              <a:gd name="T43" fmla="*/ 1481 h 49"/>
              <a:gd name="T44" fmla="*/ 22681 w 30"/>
              <a:gd name="T45" fmla="*/ 0 h 49"/>
              <a:gd name="T46" fmla="*/ 22681 w 30"/>
              <a:gd name="T47" fmla="*/ 0 h 49"/>
              <a:gd name="T48" fmla="*/ 13609 w 30"/>
              <a:gd name="T49" fmla="*/ 1481 h 49"/>
              <a:gd name="T50" fmla="*/ 7560 w 30"/>
              <a:gd name="T51" fmla="*/ 7406 h 49"/>
              <a:gd name="T52" fmla="*/ 1512 w 30"/>
              <a:gd name="T53" fmla="*/ 11850 h 49"/>
              <a:gd name="T54" fmla="*/ 0 w 30"/>
              <a:gd name="T55" fmla="*/ 20737 h 49"/>
              <a:gd name="T56" fmla="*/ 0 w 30"/>
              <a:gd name="T57" fmla="*/ 20737 h 49"/>
              <a:gd name="T58" fmla="*/ 1512 w 30"/>
              <a:gd name="T59" fmla="*/ 28143 h 49"/>
              <a:gd name="T60" fmla="*/ 4536 w 30"/>
              <a:gd name="T61" fmla="*/ 34068 h 49"/>
              <a:gd name="T62" fmla="*/ 9072 w 30"/>
              <a:gd name="T63" fmla="*/ 39993 h 49"/>
              <a:gd name="T64" fmla="*/ 15121 w 30"/>
              <a:gd name="T65" fmla="*/ 41474 h 49"/>
              <a:gd name="T66" fmla="*/ 15121 w 30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0" y="28"/>
                </a:moveTo>
                <a:lnTo>
                  <a:pt x="10" y="44"/>
                </a:lnTo>
                <a:lnTo>
                  <a:pt x="10" y="46"/>
                </a:lnTo>
                <a:lnTo>
                  <a:pt x="11" y="48"/>
                </a:lnTo>
                <a:lnTo>
                  <a:pt x="12" y="49"/>
                </a:lnTo>
                <a:lnTo>
                  <a:pt x="15" y="49"/>
                </a:lnTo>
                <a:lnTo>
                  <a:pt x="17" y="49"/>
                </a:lnTo>
                <a:lnTo>
                  <a:pt x="19" y="48"/>
                </a:lnTo>
                <a:lnTo>
                  <a:pt x="20" y="46"/>
                </a:lnTo>
                <a:lnTo>
                  <a:pt x="20" y="44"/>
                </a:lnTo>
                <a:lnTo>
                  <a:pt x="20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30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3" y="23"/>
                </a:lnTo>
                <a:lnTo>
                  <a:pt x="6" y="27"/>
                </a:lnTo>
                <a:lnTo>
                  <a:pt x="10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Freeform 1345">
            <a:extLst>
              <a:ext uri="{FF2B5EF4-FFF2-40B4-BE49-F238E27FC236}">
                <a16:creationId xmlns:a16="http://schemas.microsoft.com/office/drawing/2014/main" id="{AC12BAAF-E6CE-464A-9AE3-71213D377C8B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738717"/>
            <a:ext cx="175683" cy="218016"/>
          </a:xfrm>
          <a:custGeom>
            <a:avLst/>
            <a:gdLst>
              <a:gd name="T0" fmla="*/ 116769 w 89"/>
              <a:gd name="T1" fmla="*/ 36289 h 108"/>
              <a:gd name="T2" fmla="*/ 87207 w 89"/>
              <a:gd name="T3" fmla="*/ 36289 h 108"/>
              <a:gd name="T4" fmla="*/ 87207 w 89"/>
              <a:gd name="T5" fmla="*/ 13609 h 108"/>
              <a:gd name="T6" fmla="*/ 87207 w 89"/>
              <a:gd name="T7" fmla="*/ 13609 h 108"/>
              <a:gd name="T8" fmla="*/ 85729 w 89"/>
              <a:gd name="T9" fmla="*/ 9072 h 108"/>
              <a:gd name="T10" fmla="*/ 84251 w 89"/>
              <a:gd name="T11" fmla="*/ 3024 h 108"/>
              <a:gd name="T12" fmla="*/ 78339 w 89"/>
              <a:gd name="T13" fmla="*/ 1512 h 108"/>
              <a:gd name="T14" fmla="*/ 73904 w 89"/>
              <a:gd name="T15" fmla="*/ 0 h 108"/>
              <a:gd name="T16" fmla="*/ 51733 w 89"/>
              <a:gd name="T17" fmla="*/ 0 h 108"/>
              <a:gd name="T18" fmla="*/ 51733 w 89"/>
              <a:gd name="T19" fmla="*/ 0 h 108"/>
              <a:gd name="T20" fmla="*/ 45821 w 89"/>
              <a:gd name="T21" fmla="*/ 1512 h 108"/>
              <a:gd name="T22" fmla="*/ 39908 w 89"/>
              <a:gd name="T23" fmla="*/ 3024 h 108"/>
              <a:gd name="T24" fmla="*/ 38430 w 89"/>
              <a:gd name="T25" fmla="*/ 9072 h 108"/>
              <a:gd name="T26" fmla="*/ 36952 w 89"/>
              <a:gd name="T27" fmla="*/ 13609 h 108"/>
              <a:gd name="T28" fmla="*/ 36952 w 89"/>
              <a:gd name="T29" fmla="*/ 36289 h 108"/>
              <a:gd name="T30" fmla="*/ 36952 w 89"/>
              <a:gd name="T31" fmla="*/ 36289 h 108"/>
              <a:gd name="T32" fmla="*/ 38430 w 89"/>
              <a:gd name="T33" fmla="*/ 42338 h 108"/>
              <a:gd name="T34" fmla="*/ 39908 w 89"/>
              <a:gd name="T35" fmla="*/ 48386 h 108"/>
              <a:gd name="T36" fmla="*/ 45821 w 89"/>
              <a:gd name="T37" fmla="*/ 49898 h 108"/>
              <a:gd name="T38" fmla="*/ 51733 w 89"/>
              <a:gd name="T39" fmla="*/ 51410 h 108"/>
              <a:gd name="T40" fmla="*/ 116769 w 89"/>
              <a:gd name="T41" fmla="*/ 51410 h 108"/>
              <a:gd name="T42" fmla="*/ 116769 w 89"/>
              <a:gd name="T43" fmla="*/ 104332 h 108"/>
              <a:gd name="T44" fmla="*/ 7390 w 89"/>
              <a:gd name="T45" fmla="*/ 104332 h 108"/>
              <a:gd name="T46" fmla="*/ 7390 w 89"/>
              <a:gd name="T47" fmla="*/ 104332 h 108"/>
              <a:gd name="T48" fmla="*/ 4434 w 89"/>
              <a:gd name="T49" fmla="*/ 104332 h 108"/>
              <a:gd name="T50" fmla="*/ 1478 w 89"/>
              <a:gd name="T51" fmla="*/ 105844 h 108"/>
              <a:gd name="T52" fmla="*/ 0 w 89"/>
              <a:gd name="T53" fmla="*/ 107356 h 108"/>
              <a:gd name="T54" fmla="*/ 0 w 89"/>
              <a:gd name="T55" fmla="*/ 111892 h 108"/>
              <a:gd name="T56" fmla="*/ 0 w 89"/>
              <a:gd name="T57" fmla="*/ 155742 h 108"/>
              <a:gd name="T58" fmla="*/ 0 w 89"/>
              <a:gd name="T59" fmla="*/ 155742 h 108"/>
              <a:gd name="T60" fmla="*/ 0 w 89"/>
              <a:gd name="T61" fmla="*/ 160278 h 108"/>
              <a:gd name="T62" fmla="*/ 1478 w 89"/>
              <a:gd name="T63" fmla="*/ 161790 h 108"/>
              <a:gd name="T64" fmla="*/ 4434 w 89"/>
              <a:gd name="T65" fmla="*/ 163302 h 108"/>
              <a:gd name="T66" fmla="*/ 7390 w 89"/>
              <a:gd name="T67" fmla="*/ 163302 h 108"/>
              <a:gd name="T68" fmla="*/ 124160 w 89"/>
              <a:gd name="T69" fmla="*/ 163302 h 108"/>
              <a:gd name="T70" fmla="*/ 124160 w 89"/>
              <a:gd name="T71" fmla="*/ 163302 h 108"/>
              <a:gd name="T72" fmla="*/ 128594 w 89"/>
              <a:gd name="T73" fmla="*/ 163302 h 108"/>
              <a:gd name="T74" fmla="*/ 130072 w 89"/>
              <a:gd name="T75" fmla="*/ 161790 h 108"/>
              <a:gd name="T76" fmla="*/ 131550 w 89"/>
              <a:gd name="T77" fmla="*/ 160278 h 108"/>
              <a:gd name="T78" fmla="*/ 131550 w 89"/>
              <a:gd name="T79" fmla="*/ 155742 h 108"/>
              <a:gd name="T80" fmla="*/ 131550 w 89"/>
              <a:gd name="T81" fmla="*/ 51410 h 108"/>
              <a:gd name="T82" fmla="*/ 131550 w 89"/>
              <a:gd name="T83" fmla="*/ 51410 h 108"/>
              <a:gd name="T84" fmla="*/ 130072 w 89"/>
              <a:gd name="T85" fmla="*/ 45362 h 108"/>
              <a:gd name="T86" fmla="*/ 128594 w 89"/>
              <a:gd name="T87" fmla="*/ 40826 h 108"/>
              <a:gd name="T88" fmla="*/ 122681 w 89"/>
              <a:gd name="T89" fmla="*/ 39313 h 108"/>
              <a:gd name="T90" fmla="*/ 116769 w 89"/>
              <a:gd name="T91" fmla="*/ 36289 h 108"/>
              <a:gd name="T92" fmla="*/ 116769 w 89"/>
              <a:gd name="T93" fmla="*/ 36289 h 108"/>
              <a:gd name="T94" fmla="*/ 51733 w 89"/>
              <a:gd name="T95" fmla="*/ 36289 h 108"/>
              <a:gd name="T96" fmla="*/ 51733 w 89"/>
              <a:gd name="T97" fmla="*/ 13609 h 108"/>
              <a:gd name="T98" fmla="*/ 73904 w 89"/>
              <a:gd name="T99" fmla="*/ 13609 h 108"/>
              <a:gd name="T100" fmla="*/ 73904 w 89"/>
              <a:gd name="T101" fmla="*/ 36289 h 108"/>
              <a:gd name="T102" fmla="*/ 73904 w 89"/>
              <a:gd name="T103" fmla="*/ 36289 h 108"/>
              <a:gd name="T104" fmla="*/ 51733 w 89"/>
              <a:gd name="T105" fmla="*/ 36289 h 108"/>
              <a:gd name="T106" fmla="*/ 116769 w 89"/>
              <a:gd name="T107" fmla="*/ 148181 h 108"/>
              <a:gd name="T108" fmla="*/ 14781 w 89"/>
              <a:gd name="T109" fmla="*/ 148181 h 108"/>
              <a:gd name="T110" fmla="*/ 14781 w 89"/>
              <a:gd name="T111" fmla="*/ 119452 h 108"/>
              <a:gd name="T112" fmla="*/ 116769 w 89"/>
              <a:gd name="T113" fmla="*/ 119452 h 108"/>
              <a:gd name="T114" fmla="*/ 116769 w 89"/>
              <a:gd name="T115" fmla="*/ 148181 h 10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8">
                <a:moveTo>
                  <a:pt x="79" y="24"/>
                </a:moveTo>
                <a:lnTo>
                  <a:pt x="59" y="24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35" y="0"/>
                </a:lnTo>
                <a:lnTo>
                  <a:pt x="31" y="1"/>
                </a:lnTo>
                <a:lnTo>
                  <a:pt x="27" y="2"/>
                </a:lnTo>
                <a:lnTo>
                  <a:pt x="26" y="6"/>
                </a:lnTo>
                <a:lnTo>
                  <a:pt x="25" y="9"/>
                </a:lnTo>
                <a:lnTo>
                  <a:pt x="25" y="24"/>
                </a:lnTo>
                <a:lnTo>
                  <a:pt x="26" y="28"/>
                </a:lnTo>
                <a:lnTo>
                  <a:pt x="27" y="32"/>
                </a:lnTo>
                <a:lnTo>
                  <a:pt x="31" y="33"/>
                </a:lnTo>
                <a:lnTo>
                  <a:pt x="35" y="34"/>
                </a:lnTo>
                <a:lnTo>
                  <a:pt x="79" y="34"/>
                </a:lnTo>
                <a:lnTo>
                  <a:pt x="79" y="69"/>
                </a:lnTo>
                <a:lnTo>
                  <a:pt x="5" y="69"/>
                </a:lnTo>
                <a:lnTo>
                  <a:pt x="3" y="69"/>
                </a:lnTo>
                <a:lnTo>
                  <a:pt x="1" y="70"/>
                </a:lnTo>
                <a:lnTo>
                  <a:pt x="0" y="71"/>
                </a:lnTo>
                <a:lnTo>
                  <a:pt x="0" y="74"/>
                </a:lnTo>
                <a:lnTo>
                  <a:pt x="0" y="103"/>
                </a:lnTo>
                <a:lnTo>
                  <a:pt x="0" y="106"/>
                </a:lnTo>
                <a:lnTo>
                  <a:pt x="1" y="107"/>
                </a:lnTo>
                <a:lnTo>
                  <a:pt x="3" y="108"/>
                </a:lnTo>
                <a:lnTo>
                  <a:pt x="5" y="108"/>
                </a:lnTo>
                <a:lnTo>
                  <a:pt x="84" y="108"/>
                </a:lnTo>
                <a:lnTo>
                  <a:pt x="87" y="108"/>
                </a:lnTo>
                <a:lnTo>
                  <a:pt x="88" y="107"/>
                </a:lnTo>
                <a:lnTo>
                  <a:pt x="89" y="106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35" y="24"/>
                </a:moveTo>
                <a:lnTo>
                  <a:pt x="35" y="9"/>
                </a:lnTo>
                <a:lnTo>
                  <a:pt x="50" y="9"/>
                </a:lnTo>
                <a:lnTo>
                  <a:pt x="50" y="24"/>
                </a:lnTo>
                <a:lnTo>
                  <a:pt x="35" y="24"/>
                </a:lnTo>
                <a:close/>
                <a:moveTo>
                  <a:pt x="79" y="98"/>
                </a:moveTo>
                <a:lnTo>
                  <a:pt x="10" y="98"/>
                </a:lnTo>
                <a:lnTo>
                  <a:pt x="10" y="79"/>
                </a:lnTo>
                <a:lnTo>
                  <a:pt x="79" y="79"/>
                </a:lnTo>
                <a:lnTo>
                  <a:pt x="7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346">
            <a:extLst>
              <a:ext uri="{FF2B5EF4-FFF2-40B4-BE49-F238E27FC236}">
                <a16:creationId xmlns:a16="http://schemas.microsoft.com/office/drawing/2014/main" id="{2875EEE0-FE40-4FBB-AC90-564E880B30AB}"/>
              </a:ext>
            </a:extLst>
          </p:cNvPr>
          <p:cNvSpPr>
            <a:spLocks/>
          </p:cNvSpPr>
          <p:nvPr/>
        </p:nvSpPr>
        <p:spPr bwMode="auto">
          <a:xfrm>
            <a:off x="2506133" y="903817"/>
            <a:ext cx="19051" cy="23283"/>
          </a:xfrm>
          <a:custGeom>
            <a:avLst/>
            <a:gdLst>
              <a:gd name="T0" fmla="*/ 7561 w 9"/>
              <a:gd name="T1" fmla="*/ 18144 h 10"/>
              <a:gd name="T2" fmla="*/ 7561 w 9"/>
              <a:gd name="T3" fmla="*/ 18144 h 10"/>
              <a:gd name="T4" fmla="*/ 10586 w 9"/>
              <a:gd name="T5" fmla="*/ 18144 h 10"/>
              <a:gd name="T6" fmla="*/ 12098 w 9"/>
              <a:gd name="T7" fmla="*/ 16330 h 10"/>
              <a:gd name="T8" fmla="*/ 13610 w 9"/>
              <a:gd name="T9" fmla="*/ 14515 h 10"/>
              <a:gd name="T10" fmla="*/ 13610 w 9"/>
              <a:gd name="T11" fmla="*/ 9072 h 10"/>
              <a:gd name="T12" fmla="*/ 13610 w 9"/>
              <a:gd name="T13" fmla="*/ 9072 h 10"/>
              <a:gd name="T14" fmla="*/ 13610 w 9"/>
              <a:gd name="T15" fmla="*/ 5443 h 10"/>
              <a:gd name="T16" fmla="*/ 12098 w 9"/>
              <a:gd name="T17" fmla="*/ 3629 h 10"/>
              <a:gd name="T18" fmla="*/ 10586 w 9"/>
              <a:gd name="T19" fmla="*/ 0 h 10"/>
              <a:gd name="T20" fmla="*/ 7561 w 9"/>
              <a:gd name="T21" fmla="*/ 0 h 10"/>
              <a:gd name="T22" fmla="*/ 7561 w 9"/>
              <a:gd name="T23" fmla="*/ 0 h 10"/>
              <a:gd name="T24" fmla="*/ 3024 w 9"/>
              <a:gd name="T25" fmla="*/ 0 h 10"/>
              <a:gd name="T26" fmla="*/ 1512 w 9"/>
              <a:gd name="T27" fmla="*/ 3629 h 10"/>
              <a:gd name="T28" fmla="*/ 0 w 9"/>
              <a:gd name="T29" fmla="*/ 5443 h 10"/>
              <a:gd name="T30" fmla="*/ 0 w 9"/>
              <a:gd name="T31" fmla="*/ 9072 h 10"/>
              <a:gd name="T32" fmla="*/ 0 w 9"/>
              <a:gd name="T33" fmla="*/ 9072 h 10"/>
              <a:gd name="T34" fmla="*/ 0 w 9"/>
              <a:gd name="T35" fmla="*/ 14515 h 10"/>
              <a:gd name="T36" fmla="*/ 1512 w 9"/>
              <a:gd name="T37" fmla="*/ 16330 h 10"/>
              <a:gd name="T38" fmla="*/ 3024 w 9"/>
              <a:gd name="T39" fmla="*/ 18144 h 10"/>
              <a:gd name="T40" fmla="*/ 7561 w 9"/>
              <a:gd name="T41" fmla="*/ 18144 h 10"/>
              <a:gd name="T42" fmla="*/ 7561 w 9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Freeform 1347">
            <a:extLst>
              <a:ext uri="{FF2B5EF4-FFF2-40B4-BE49-F238E27FC236}">
                <a16:creationId xmlns:a16="http://schemas.microsoft.com/office/drawing/2014/main" id="{DE616A99-DB83-46BF-AF45-688350BD56C0}"/>
              </a:ext>
            </a:extLst>
          </p:cNvPr>
          <p:cNvSpPr>
            <a:spLocks/>
          </p:cNvSpPr>
          <p:nvPr/>
        </p:nvSpPr>
        <p:spPr bwMode="auto">
          <a:xfrm>
            <a:off x="2542118" y="903817"/>
            <a:ext cx="19049" cy="23283"/>
          </a:xfrm>
          <a:custGeom>
            <a:avLst/>
            <a:gdLst>
              <a:gd name="T0" fmla="*/ 6805 w 10"/>
              <a:gd name="T1" fmla="*/ 18144 h 10"/>
              <a:gd name="T2" fmla="*/ 6805 w 10"/>
              <a:gd name="T3" fmla="*/ 18144 h 10"/>
              <a:gd name="T4" fmla="*/ 10888 w 10"/>
              <a:gd name="T5" fmla="*/ 18144 h 10"/>
              <a:gd name="T6" fmla="*/ 12249 w 10"/>
              <a:gd name="T7" fmla="*/ 16330 h 10"/>
              <a:gd name="T8" fmla="*/ 13610 w 10"/>
              <a:gd name="T9" fmla="*/ 14515 h 10"/>
              <a:gd name="T10" fmla="*/ 13610 w 10"/>
              <a:gd name="T11" fmla="*/ 9072 h 10"/>
              <a:gd name="T12" fmla="*/ 13610 w 10"/>
              <a:gd name="T13" fmla="*/ 9072 h 10"/>
              <a:gd name="T14" fmla="*/ 13610 w 10"/>
              <a:gd name="T15" fmla="*/ 5443 h 10"/>
              <a:gd name="T16" fmla="*/ 12249 w 10"/>
              <a:gd name="T17" fmla="*/ 3629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3629 h 10"/>
              <a:gd name="T28" fmla="*/ 0 w 10"/>
              <a:gd name="T29" fmla="*/ 5443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4515 h 10"/>
              <a:gd name="T36" fmla="*/ 2722 w 10"/>
              <a:gd name="T37" fmla="*/ 16330 h 10"/>
              <a:gd name="T38" fmla="*/ 4083 w 10"/>
              <a:gd name="T39" fmla="*/ 18144 h 10"/>
              <a:gd name="T40" fmla="*/ 6805 w 10"/>
              <a:gd name="T41" fmla="*/ 18144 h 10"/>
              <a:gd name="T42" fmla="*/ 6805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Rectangle 1348">
            <a:extLst>
              <a:ext uri="{FF2B5EF4-FFF2-40B4-BE49-F238E27FC236}">
                <a16:creationId xmlns:a16="http://schemas.microsoft.com/office/drawing/2014/main" id="{4D8D220B-1456-4960-B647-B12705EA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823384"/>
            <a:ext cx="2328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31" name="Freeform 1349">
            <a:extLst>
              <a:ext uri="{FF2B5EF4-FFF2-40B4-BE49-F238E27FC236}">
                <a16:creationId xmlns:a16="http://schemas.microsoft.com/office/drawing/2014/main" id="{F70EC808-ADCB-41CF-9C27-E527D89C6113}"/>
              </a:ext>
            </a:extLst>
          </p:cNvPr>
          <p:cNvSpPr>
            <a:spLocks/>
          </p:cNvSpPr>
          <p:nvPr/>
        </p:nvSpPr>
        <p:spPr bwMode="auto">
          <a:xfrm>
            <a:off x="2512485" y="819151"/>
            <a:ext cx="35983" cy="42333"/>
          </a:xfrm>
          <a:custGeom>
            <a:avLst/>
            <a:gdLst>
              <a:gd name="T0" fmla="*/ 15310 w 16"/>
              <a:gd name="T1" fmla="*/ 0 h 21"/>
              <a:gd name="T2" fmla="*/ 0 w 16"/>
              <a:gd name="T3" fmla="*/ 4536 h 21"/>
              <a:gd name="T4" fmla="*/ 11907 w 16"/>
              <a:gd name="T5" fmla="*/ 31754 h 21"/>
              <a:gd name="T6" fmla="*/ 27217 w 16"/>
              <a:gd name="T7" fmla="*/ 28730 h 21"/>
              <a:gd name="T8" fmla="*/ 15310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9" y="0"/>
                </a:moveTo>
                <a:lnTo>
                  <a:pt x="0" y="3"/>
                </a:lnTo>
                <a:lnTo>
                  <a:pt x="7" y="21"/>
                </a:lnTo>
                <a:lnTo>
                  <a:pt x="16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350">
            <a:extLst>
              <a:ext uri="{FF2B5EF4-FFF2-40B4-BE49-F238E27FC236}">
                <a16:creationId xmlns:a16="http://schemas.microsoft.com/office/drawing/2014/main" id="{0E6BD74C-1E03-42E6-9E4A-B1BAD503E555}"/>
              </a:ext>
            </a:extLst>
          </p:cNvPr>
          <p:cNvSpPr>
            <a:spLocks/>
          </p:cNvSpPr>
          <p:nvPr/>
        </p:nvSpPr>
        <p:spPr bwMode="auto">
          <a:xfrm>
            <a:off x="2440518" y="819151"/>
            <a:ext cx="35983" cy="42333"/>
          </a:xfrm>
          <a:custGeom>
            <a:avLst/>
            <a:gdLst>
              <a:gd name="T0" fmla="*/ 27217 w 16"/>
              <a:gd name="T1" fmla="*/ 4536 h 21"/>
              <a:gd name="T2" fmla="*/ 10206 w 16"/>
              <a:gd name="T3" fmla="*/ 0 h 21"/>
              <a:gd name="T4" fmla="*/ 0 w 16"/>
              <a:gd name="T5" fmla="*/ 28730 h 21"/>
              <a:gd name="T6" fmla="*/ 13609 w 16"/>
              <a:gd name="T7" fmla="*/ 31754 h 21"/>
              <a:gd name="T8" fmla="*/ 27217 w 16"/>
              <a:gd name="T9" fmla="*/ 453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16" y="3"/>
                </a:moveTo>
                <a:lnTo>
                  <a:pt x="6" y="0"/>
                </a:lnTo>
                <a:lnTo>
                  <a:pt x="0" y="19"/>
                </a:lnTo>
                <a:lnTo>
                  <a:pt x="8" y="21"/>
                </a:lnTo>
                <a:lnTo>
                  <a:pt x="16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351">
            <a:extLst>
              <a:ext uri="{FF2B5EF4-FFF2-40B4-BE49-F238E27FC236}">
                <a16:creationId xmlns:a16="http://schemas.microsoft.com/office/drawing/2014/main" id="{CA7BF773-F3EA-4A0C-80EE-279311D0C1C1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745067"/>
            <a:ext cx="198967" cy="201084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3586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1068 w 99"/>
              <a:gd name="T39" fmla="*/ 44298 h 98"/>
              <a:gd name="T40" fmla="*/ 87701 w 99"/>
              <a:gd name="T41" fmla="*/ 16803 h 98"/>
              <a:gd name="T42" fmla="*/ 110382 w 99"/>
              <a:gd name="T43" fmla="*/ 25968 h 98"/>
              <a:gd name="T44" fmla="*/ 127015 w 99"/>
              <a:gd name="T45" fmla="*/ 44298 h 98"/>
              <a:gd name="T46" fmla="*/ 96773 w 99"/>
              <a:gd name="T47" fmla="*/ 74848 h 98"/>
              <a:gd name="T48" fmla="*/ 61995 w 99"/>
              <a:gd name="T49" fmla="*/ 90123 h 98"/>
              <a:gd name="T50" fmla="*/ 61995 w 99"/>
              <a:gd name="T51" fmla="*/ 59573 h 98"/>
              <a:gd name="T52" fmla="*/ 96773 w 99"/>
              <a:gd name="T53" fmla="*/ 74848 h 98"/>
              <a:gd name="T54" fmla="*/ 45362 w 99"/>
              <a:gd name="T55" fmla="*/ 59573 h 98"/>
              <a:gd name="T56" fmla="*/ 30242 w 99"/>
              <a:gd name="T57" fmla="*/ 35133 h 98"/>
              <a:gd name="T58" fmla="*/ 48387 w 99"/>
              <a:gd name="T59" fmla="*/ 19858 h 98"/>
              <a:gd name="T60" fmla="*/ 71068 w 99"/>
              <a:gd name="T61" fmla="*/ 13748 h 98"/>
              <a:gd name="T62" fmla="*/ 21169 w 99"/>
              <a:gd name="T63" fmla="*/ 48880 h 98"/>
              <a:gd name="T64" fmla="*/ 16633 w 99"/>
              <a:gd name="T65" fmla="*/ 90123 h 98"/>
              <a:gd name="T66" fmla="*/ 15121 w 99"/>
              <a:gd name="T67" fmla="*/ 74848 h 98"/>
              <a:gd name="T68" fmla="*/ 16633 w 99"/>
              <a:gd name="T69" fmla="*/ 61100 h 98"/>
              <a:gd name="T70" fmla="*/ 21169 w 99"/>
              <a:gd name="T71" fmla="*/ 48880 h 98"/>
              <a:gd name="T72" fmla="*/ 78628 w 99"/>
              <a:gd name="T73" fmla="*/ 105398 h 98"/>
              <a:gd name="T74" fmla="*/ 61995 w 99"/>
              <a:gd name="T75" fmla="*/ 132893 h 98"/>
              <a:gd name="T76" fmla="*/ 39314 w 99"/>
              <a:gd name="T77" fmla="*/ 123728 h 98"/>
              <a:gd name="T78" fmla="*/ 22681 w 99"/>
              <a:gd name="T79" fmla="*/ 105398 h 98"/>
              <a:gd name="T80" fmla="*/ 78628 w 99"/>
              <a:gd name="T81" fmla="*/ 134421 h 98"/>
              <a:gd name="T82" fmla="*/ 119454 w 99"/>
              <a:gd name="T83" fmla="*/ 114563 h 98"/>
              <a:gd name="T84" fmla="*/ 110382 w 99"/>
              <a:gd name="T85" fmla="*/ 122201 h 98"/>
              <a:gd name="T86" fmla="*/ 90725 w 99"/>
              <a:gd name="T87" fmla="*/ 132893 h 98"/>
              <a:gd name="T88" fmla="*/ 78628 w 99"/>
              <a:gd name="T89" fmla="*/ 134421 h 98"/>
              <a:gd name="T90" fmla="*/ 104334 w 99"/>
              <a:gd name="T91" fmla="*/ 59573 h 98"/>
              <a:gd name="T92" fmla="*/ 133063 w 99"/>
              <a:gd name="T93" fmla="*/ 59573 h 98"/>
              <a:gd name="T94" fmla="*/ 134575 w 99"/>
              <a:gd name="T95" fmla="*/ 74848 h 98"/>
              <a:gd name="T96" fmla="*/ 128527 w 99"/>
              <a:gd name="T97" fmla="*/ 100816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84" y="29"/>
                </a:moveTo>
                <a:lnTo>
                  <a:pt x="47" y="29"/>
                </a:lnTo>
                <a:lnTo>
                  <a:pt x="58" y="11"/>
                </a:lnTo>
                <a:lnTo>
                  <a:pt x="65" y="13"/>
                </a:lnTo>
                <a:lnTo>
                  <a:pt x="73" y="17"/>
                </a:lnTo>
                <a:lnTo>
                  <a:pt x="79" y="23"/>
                </a:lnTo>
                <a:lnTo>
                  <a:pt x="84" y="29"/>
                </a:lnTo>
                <a:close/>
                <a:moveTo>
                  <a:pt x="64" y="49"/>
                </a:moveTo>
                <a:lnTo>
                  <a:pt x="58" y="59"/>
                </a:lnTo>
                <a:lnTo>
                  <a:pt x="41" y="59"/>
                </a:lnTo>
                <a:lnTo>
                  <a:pt x="35" y="49"/>
                </a:lnTo>
                <a:lnTo>
                  <a:pt x="41" y="39"/>
                </a:lnTo>
                <a:lnTo>
                  <a:pt x="58" y="39"/>
                </a:lnTo>
                <a:lnTo>
                  <a:pt x="64" y="49"/>
                </a:lnTo>
                <a:close/>
                <a:moveTo>
                  <a:pt x="47" y="9"/>
                </a:moveTo>
                <a:lnTo>
                  <a:pt x="30" y="39"/>
                </a:lnTo>
                <a:lnTo>
                  <a:pt x="20" y="23"/>
                </a:lnTo>
                <a:lnTo>
                  <a:pt x="26" y="18"/>
                </a:lnTo>
                <a:lnTo>
                  <a:pt x="32" y="13"/>
                </a:lnTo>
                <a:lnTo>
                  <a:pt x="38" y="11"/>
                </a:lnTo>
                <a:lnTo>
                  <a:pt x="47" y="9"/>
                </a:lnTo>
                <a:close/>
                <a:moveTo>
                  <a:pt x="14" y="32"/>
                </a:moveTo>
                <a:lnTo>
                  <a:pt x="30" y="59"/>
                </a:lnTo>
                <a:lnTo>
                  <a:pt x="11" y="59"/>
                </a:lnTo>
                <a:lnTo>
                  <a:pt x="10" y="49"/>
                </a:lnTo>
                <a:lnTo>
                  <a:pt x="11" y="40"/>
                </a:lnTo>
                <a:lnTo>
                  <a:pt x="14" y="32"/>
                </a:lnTo>
                <a:close/>
                <a:moveTo>
                  <a:pt x="15" y="69"/>
                </a:moveTo>
                <a:lnTo>
                  <a:pt x="52" y="69"/>
                </a:lnTo>
                <a:lnTo>
                  <a:pt x="41" y="87"/>
                </a:lnTo>
                <a:lnTo>
                  <a:pt x="33" y="85"/>
                </a:lnTo>
                <a:lnTo>
                  <a:pt x="26" y="81"/>
                </a:lnTo>
                <a:lnTo>
                  <a:pt x="20" y="75"/>
                </a:lnTo>
                <a:lnTo>
                  <a:pt x="15" y="69"/>
                </a:lnTo>
                <a:close/>
                <a:moveTo>
                  <a:pt x="52" y="88"/>
                </a:moveTo>
                <a:lnTo>
                  <a:pt x="69" y="59"/>
                </a:lnTo>
                <a:lnTo>
                  <a:pt x="79" y="75"/>
                </a:lnTo>
                <a:lnTo>
                  <a:pt x="73" y="80"/>
                </a:lnTo>
                <a:lnTo>
                  <a:pt x="67" y="85"/>
                </a:lnTo>
                <a:lnTo>
                  <a:pt x="60" y="87"/>
                </a:lnTo>
                <a:lnTo>
                  <a:pt x="52" y="88"/>
                </a:lnTo>
                <a:close/>
                <a:moveTo>
                  <a:pt x="85" y="66"/>
                </a:moveTo>
                <a:lnTo>
                  <a:pt x="69" y="39"/>
                </a:lnTo>
                <a:lnTo>
                  <a:pt x="88" y="39"/>
                </a:lnTo>
                <a:lnTo>
                  <a:pt x="89" y="49"/>
                </a:lnTo>
                <a:lnTo>
                  <a:pt x="88" y="57"/>
                </a:lnTo>
                <a:lnTo>
                  <a:pt x="8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352">
            <a:extLst>
              <a:ext uri="{FF2B5EF4-FFF2-40B4-BE49-F238E27FC236}">
                <a16:creationId xmlns:a16="http://schemas.microsoft.com/office/drawing/2014/main" id="{B437C459-0B2E-4E1F-BC18-24BBC2850EFD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764118"/>
            <a:ext cx="158749" cy="162983"/>
          </a:xfrm>
          <a:custGeom>
            <a:avLst/>
            <a:gdLst>
              <a:gd name="T0" fmla="*/ 97040 w 79"/>
              <a:gd name="T1" fmla="*/ 69767 h 79"/>
              <a:gd name="T2" fmla="*/ 117941 w 79"/>
              <a:gd name="T3" fmla="*/ 69767 h 79"/>
              <a:gd name="T4" fmla="*/ 117941 w 79"/>
              <a:gd name="T5" fmla="*/ 54263 h 79"/>
              <a:gd name="T6" fmla="*/ 97040 w 79"/>
              <a:gd name="T7" fmla="*/ 54263 h 79"/>
              <a:gd name="T8" fmla="*/ 97040 w 79"/>
              <a:gd name="T9" fmla="*/ 54263 h 79"/>
              <a:gd name="T10" fmla="*/ 92561 w 79"/>
              <a:gd name="T11" fmla="*/ 43410 h 79"/>
              <a:gd name="T12" fmla="*/ 85097 w 79"/>
              <a:gd name="T13" fmla="*/ 35658 h 79"/>
              <a:gd name="T14" fmla="*/ 77632 w 79"/>
              <a:gd name="T15" fmla="*/ 27907 h 79"/>
              <a:gd name="T16" fmla="*/ 67182 w 79"/>
              <a:gd name="T17" fmla="*/ 23256 h 79"/>
              <a:gd name="T18" fmla="*/ 67182 w 79"/>
              <a:gd name="T19" fmla="*/ 0 h 79"/>
              <a:gd name="T20" fmla="*/ 52252 w 79"/>
              <a:gd name="T21" fmla="*/ 0 h 79"/>
              <a:gd name="T22" fmla="*/ 52252 w 79"/>
              <a:gd name="T23" fmla="*/ 23256 h 79"/>
              <a:gd name="T24" fmla="*/ 52252 w 79"/>
              <a:gd name="T25" fmla="*/ 23256 h 79"/>
              <a:gd name="T26" fmla="*/ 41802 w 79"/>
              <a:gd name="T27" fmla="*/ 27907 h 79"/>
              <a:gd name="T28" fmla="*/ 34337 w 79"/>
              <a:gd name="T29" fmla="*/ 35658 h 79"/>
              <a:gd name="T30" fmla="*/ 26873 w 79"/>
              <a:gd name="T31" fmla="*/ 43410 h 79"/>
              <a:gd name="T32" fmla="*/ 22394 w 79"/>
              <a:gd name="T33" fmla="*/ 54263 h 79"/>
              <a:gd name="T34" fmla="*/ 0 w 79"/>
              <a:gd name="T35" fmla="*/ 54263 h 79"/>
              <a:gd name="T36" fmla="*/ 0 w 79"/>
              <a:gd name="T37" fmla="*/ 69767 h 79"/>
              <a:gd name="T38" fmla="*/ 22394 w 79"/>
              <a:gd name="T39" fmla="*/ 69767 h 79"/>
              <a:gd name="T40" fmla="*/ 22394 w 79"/>
              <a:gd name="T41" fmla="*/ 69767 h 79"/>
              <a:gd name="T42" fmla="*/ 26873 w 79"/>
              <a:gd name="T43" fmla="*/ 80619 h 79"/>
              <a:gd name="T44" fmla="*/ 34337 w 79"/>
              <a:gd name="T45" fmla="*/ 88371 h 79"/>
              <a:gd name="T46" fmla="*/ 41802 w 79"/>
              <a:gd name="T47" fmla="*/ 96123 h 79"/>
              <a:gd name="T48" fmla="*/ 52252 w 79"/>
              <a:gd name="T49" fmla="*/ 100774 h 79"/>
              <a:gd name="T50" fmla="*/ 52252 w 79"/>
              <a:gd name="T51" fmla="*/ 122479 h 79"/>
              <a:gd name="T52" fmla="*/ 67182 w 79"/>
              <a:gd name="T53" fmla="*/ 122479 h 79"/>
              <a:gd name="T54" fmla="*/ 67182 w 79"/>
              <a:gd name="T55" fmla="*/ 100774 h 79"/>
              <a:gd name="T56" fmla="*/ 67182 w 79"/>
              <a:gd name="T57" fmla="*/ 100774 h 79"/>
              <a:gd name="T58" fmla="*/ 77632 w 79"/>
              <a:gd name="T59" fmla="*/ 96123 h 79"/>
              <a:gd name="T60" fmla="*/ 85097 w 79"/>
              <a:gd name="T61" fmla="*/ 88371 h 79"/>
              <a:gd name="T62" fmla="*/ 92561 w 79"/>
              <a:gd name="T63" fmla="*/ 80619 h 79"/>
              <a:gd name="T64" fmla="*/ 97040 w 79"/>
              <a:gd name="T65" fmla="*/ 69767 h 79"/>
              <a:gd name="T66" fmla="*/ 97040 w 79"/>
              <a:gd name="T67" fmla="*/ 69767 h 79"/>
              <a:gd name="T68" fmla="*/ 59717 w 79"/>
              <a:gd name="T69" fmla="*/ 85270 h 79"/>
              <a:gd name="T70" fmla="*/ 59717 w 79"/>
              <a:gd name="T71" fmla="*/ 85270 h 79"/>
              <a:gd name="T72" fmla="*/ 50759 w 79"/>
              <a:gd name="T73" fmla="*/ 82169 h 79"/>
              <a:gd name="T74" fmla="*/ 44788 w 79"/>
              <a:gd name="T75" fmla="*/ 77518 h 79"/>
              <a:gd name="T76" fmla="*/ 38816 w 79"/>
              <a:gd name="T77" fmla="*/ 71317 h 79"/>
              <a:gd name="T78" fmla="*/ 37323 w 79"/>
              <a:gd name="T79" fmla="*/ 62015 h 79"/>
              <a:gd name="T80" fmla="*/ 37323 w 79"/>
              <a:gd name="T81" fmla="*/ 62015 h 79"/>
              <a:gd name="T82" fmla="*/ 38816 w 79"/>
              <a:gd name="T83" fmla="*/ 52712 h 79"/>
              <a:gd name="T84" fmla="*/ 44788 w 79"/>
              <a:gd name="T85" fmla="*/ 46511 h 79"/>
              <a:gd name="T86" fmla="*/ 50759 w 79"/>
              <a:gd name="T87" fmla="*/ 40310 h 79"/>
              <a:gd name="T88" fmla="*/ 59717 w 79"/>
              <a:gd name="T89" fmla="*/ 38759 h 79"/>
              <a:gd name="T90" fmla="*/ 59717 w 79"/>
              <a:gd name="T91" fmla="*/ 38759 h 79"/>
              <a:gd name="T92" fmla="*/ 68675 w 79"/>
              <a:gd name="T93" fmla="*/ 40310 h 79"/>
              <a:gd name="T94" fmla="*/ 74646 w 79"/>
              <a:gd name="T95" fmla="*/ 46511 h 79"/>
              <a:gd name="T96" fmla="*/ 80618 w 79"/>
              <a:gd name="T97" fmla="*/ 52712 h 79"/>
              <a:gd name="T98" fmla="*/ 82111 w 79"/>
              <a:gd name="T99" fmla="*/ 62015 h 79"/>
              <a:gd name="T100" fmla="*/ 82111 w 79"/>
              <a:gd name="T101" fmla="*/ 62015 h 79"/>
              <a:gd name="T102" fmla="*/ 80618 w 79"/>
              <a:gd name="T103" fmla="*/ 71317 h 79"/>
              <a:gd name="T104" fmla="*/ 74646 w 79"/>
              <a:gd name="T105" fmla="*/ 77518 h 79"/>
              <a:gd name="T106" fmla="*/ 68675 w 79"/>
              <a:gd name="T107" fmla="*/ 82169 h 79"/>
              <a:gd name="T108" fmla="*/ 59717 w 79"/>
              <a:gd name="T109" fmla="*/ 85270 h 79"/>
              <a:gd name="T110" fmla="*/ 59717 w 79"/>
              <a:gd name="T111" fmla="*/ 85270 h 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79">
                <a:moveTo>
                  <a:pt x="65" y="45"/>
                </a:moveTo>
                <a:lnTo>
                  <a:pt x="79" y="45"/>
                </a:lnTo>
                <a:lnTo>
                  <a:pt x="79" y="35"/>
                </a:lnTo>
                <a:lnTo>
                  <a:pt x="65" y="35"/>
                </a:lnTo>
                <a:lnTo>
                  <a:pt x="62" y="28"/>
                </a:lnTo>
                <a:lnTo>
                  <a:pt x="57" y="23"/>
                </a:lnTo>
                <a:lnTo>
                  <a:pt x="52" y="18"/>
                </a:lnTo>
                <a:lnTo>
                  <a:pt x="45" y="15"/>
                </a:lnTo>
                <a:lnTo>
                  <a:pt x="45" y="0"/>
                </a:lnTo>
                <a:lnTo>
                  <a:pt x="35" y="0"/>
                </a:lnTo>
                <a:lnTo>
                  <a:pt x="35" y="15"/>
                </a:lnTo>
                <a:lnTo>
                  <a:pt x="28" y="18"/>
                </a:lnTo>
                <a:lnTo>
                  <a:pt x="23" y="23"/>
                </a:lnTo>
                <a:lnTo>
                  <a:pt x="18" y="28"/>
                </a:lnTo>
                <a:lnTo>
                  <a:pt x="15" y="35"/>
                </a:lnTo>
                <a:lnTo>
                  <a:pt x="0" y="35"/>
                </a:lnTo>
                <a:lnTo>
                  <a:pt x="0" y="45"/>
                </a:lnTo>
                <a:lnTo>
                  <a:pt x="15" y="45"/>
                </a:lnTo>
                <a:lnTo>
                  <a:pt x="18" y="52"/>
                </a:lnTo>
                <a:lnTo>
                  <a:pt x="23" y="57"/>
                </a:lnTo>
                <a:lnTo>
                  <a:pt x="28" y="62"/>
                </a:lnTo>
                <a:lnTo>
                  <a:pt x="35" y="65"/>
                </a:lnTo>
                <a:lnTo>
                  <a:pt x="35" y="79"/>
                </a:lnTo>
                <a:lnTo>
                  <a:pt x="45" y="79"/>
                </a:lnTo>
                <a:lnTo>
                  <a:pt x="45" y="65"/>
                </a:lnTo>
                <a:lnTo>
                  <a:pt x="52" y="62"/>
                </a:lnTo>
                <a:lnTo>
                  <a:pt x="57" y="57"/>
                </a:lnTo>
                <a:lnTo>
                  <a:pt x="62" y="52"/>
                </a:lnTo>
                <a:lnTo>
                  <a:pt x="65" y="45"/>
                </a:lnTo>
                <a:close/>
                <a:moveTo>
                  <a:pt x="40" y="55"/>
                </a:moveTo>
                <a:lnTo>
                  <a:pt x="40" y="55"/>
                </a:lnTo>
                <a:lnTo>
                  <a:pt x="34" y="53"/>
                </a:lnTo>
                <a:lnTo>
                  <a:pt x="30" y="50"/>
                </a:lnTo>
                <a:lnTo>
                  <a:pt x="26" y="46"/>
                </a:lnTo>
                <a:lnTo>
                  <a:pt x="25" y="40"/>
                </a:lnTo>
                <a:lnTo>
                  <a:pt x="26" y="34"/>
                </a:lnTo>
                <a:lnTo>
                  <a:pt x="30" y="30"/>
                </a:lnTo>
                <a:lnTo>
                  <a:pt x="34" y="26"/>
                </a:lnTo>
                <a:lnTo>
                  <a:pt x="40" y="25"/>
                </a:lnTo>
                <a:lnTo>
                  <a:pt x="46" y="26"/>
                </a:lnTo>
                <a:lnTo>
                  <a:pt x="50" y="30"/>
                </a:lnTo>
                <a:lnTo>
                  <a:pt x="54" y="34"/>
                </a:lnTo>
                <a:lnTo>
                  <a:pt x="55" y="40"/>
                </a:lnTo>
                <a:lnTo>
                  <a:pt x="54" y="46"/>
                </a:lnTo>
                <a:lnTo>
                  <a:pt x="50" y="50"/>
                </a:lnTo>
                <a:lnTo>
                  <a:pt x="46" y="53"/>
                </a:lnTo>
                <a:lnTo>
                  <a:pt x="4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353">
            <a:extLst>
              <a:ext uri="{FF2B5EF4-FFF2-40B4-BE49-F238E27FC236}">
                <a16:creationId xmlns:a16="http://schemas.microsoft.com/office/drawing/2014/main" id="{985B8BC1-BDE9-4025-A006-8BD5BEF9C7BC}"/>
              </a:ext>
            </a:extLst>
          </p:cNvPr>
          <p:cNvSpPr>
            <a:spLocks/>
          </p:cNvSpPr>
          <p:nvPr/>
        </p:nvSpPr>
        <p:spPr bwMode="auto">
          <a:xfrm>
            <a:off x="3975100" y="884767"/>
            <a:ext cx="61384" cy="61384"/>
          </a:xfrm>
          <a:custGeom>
            <a:avLst/>
            <a:gdLst>
              <a:gd name="T0" fmla="*/ 29720 w 29"/>
              <a:gd name="T1" fmla="*/ 29720 h 29"/>
              <a:gd name="T2" fmla="*/ 0 w 29"/>
              <a:gd name="T3" fmla="*/ 29720 h 29"/>
              <a:gd name="T4" fmla="*/ 0 w 29"/>
              <a:gd name="T5" fmla="*/ 45362 h 29"/>
              <a:gd name="T6" fmla="*/ 29720 w 29"/>
              <a:gd name="T7" fmla="*/ 45362 h 29"/>
              <a:gd name="T8" fmla="*/ 29720 w 29"/>
              <a:gd name="T9" fmla="*/ 45362 h 29"/>
              <a:gd name="T10" fmla="*/ 35977 w 29"/>
              <a:gd name="T11" fmla="*/ 43798 h 29"/>
              <a:gd name="T12" fmla="*/ 42234 w 29"/>
              <a:gd name="T13" fmla="*/ 42234 h 29"/>
              <a:gd name="T14" fmla="*/ 43798 w 29"/>
              <a:gd name="T15" fmla="*/ 35977 h 29"/>
              <a:gd name="T16" fmla="*/ 45362 w 29"/>
              <a:gd name="T17" fmla="*/ 29720 h 29"/>
              <a:gd name="T18" fmla="*/ 45362 w 29"/>
              <a:gd name="T19" fmla="*/ 0 h 29"/>
              <a:gd name="T20" fmla="*/ 29720 w 29"/>
              <a:gd name="T21" fmla="*/ 0 h 29"/>
              <a:gd name="T22" fmla="*/ 29720 w 29"/>
              <a:gd name="T23" fmla="*/ 2972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19" y="19"/>
                </a:moveTo>
                <a:lnTo>
                  <a:pt x="0" y="19"/>
                </a:lnTo>
                <a:lnTo>
                  <a:pt x="0" y="29"/>
                </a:lnTo>
                <a:lnTo>
                  <a:pt x="19" y="29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19"/>
                </a:lnTo>
                <a:lnTo>
                  <a:pt x="29" y="0"/>
                </a:lnTo>
                <a:lnTo>
                  <a:pt x="19" y="0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354">
            <a:extLst>
              <a:ext uri="{FF2B5EF4-FFF2-40B4-BE49-F238E27FC236}">
                <a16:creationId xmlns:a16="http://schemas.microsoft.com/office/drawing/2014/main" id="{67F8715A-7EF7-48EE-AD01-30B89019732E}"/>
              </a:ext>
            </a:extLst>
          </p:cNvPr>
          <p:cNvSpPr>
            <a:spLocks/>
          </p:cNvSpPr>
          <p:nvPr/>
        </p:nvSpPr>
        <p:spPr bwMode="auto">
          <a:xfrm>
            <a:off x="3975100" y="745067"/>
            <a:ext cx="61384" cy="61384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14078 h 29"/>
              <a:gd name="T6" fmla="*/ 29720 w 29"/>
              <a:gd name="T7" fmla="*/ 14078 h 29"/>
              <a:gd name="T8" fmla="*/ 29720 w 29"/>
              <a:gd name="T9" fmla="*/ 45362 h 29"/>
              <a:gd name="T10" fmla="*/ 45362 w 29"/>
              <a:gd name="T11" fmla="*/ 45362 h 29"/>
              <a:gd name="T12" fmla="*/ 45362 w 29"/>
              <a:gd name="T13" fmla="*/ 14078 h 29"/>
              <a:gd name="T14" fmla="*/ 45362 w 29"/>
              <a:gd name="T15" fmla="*/ 14078 h 29"/>
              <a:gd name="T16" fmla="*/ 43798 w 29"/>
              <a:gd name="T17" fmla="*/ 9385 h 29"/>
              <a:gd name="T18" fmla="*/ 42234 w 29"/>
              <a:gd name="T19" fmla="*/ 3128 h 29"/>
              <a:gd name="T20" fmla="*/ 35977 w 29"/>
              <a:gd name="T21" fmla="*/ 1564 h 29"/>
              <a:gd name="T22" fmla="*/ 29720 w 29"/>
              <a:gd name="T23" fmla="*/ 0 h 29"/>
              <a:gd name="T24" fmla="*/ 29720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9" y="29"/>
                </a:lnTo>
                <a:lnTo>
                  <a:pt x="29" y="29"/>
                </a:lnTo>
                <a:lnTo>
                  <a:pt x="29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355">
            <a:extLst>
              <a:ext uri="{FF2B5EF4-FFF2-40B4-BE49-F238E27FC236}">
                <a16:creationId xmlns:a16="http://schemas.microsoft.com/office/drawing/2014/main" id="{8044CCC4-7CBF-47D9-9B8F-4BB8914852C5}"/>
              </a:ext>
            </a:extLst>
          </p:cNvPr>
          <p:cNvSpPr>
            <a:spLocks/>
          </p:cNvSpPr>
          <p:nvPr/>
        </p:nvSpPr>
        <p:spPr bwMode="auto">
          <a:xfrm>
            <a:off x="3837517" y="745067"/>
            <a:ext cx="59267" cy="61384"/>
          </a:xfrm>
          <a:custGeom>
            <a:avLst/>
            <a:gdLst>
              <a:gd name="T0" fmla="*/ 14078 w 29"/>
              <a:gd name="T1" fmla="*/ 14078 h 29"/>
              <a:gd name="T2" fmla="*/ 45362 w 29"/>
              <a:gd name="T3" fmla="*/ 14078 h 29"/>
              <a:gd name="T4" fmla="*/ 45362 w 29"/>
              <a:gd name="T5" fmla="*/ 0 h 29"/>
              <a:gd name="T6" fmla="*/ 14078 w 29"/>
              <a:gd name="T7" fmla="*/ 0 h 29"/>
              <a:gd name="T8" fmla="*/ 14078 w 29"/>
              <a:gd name="T9" fmla="*/ 0 h 29"/>
              <a:gd name="T10" fmla="*/ 9385 w 29"/>
              <a:gd name="T11" fmla="*/ 1564 h 29"/>
              <a:gd name="T12" fmla="*/ 3128 w 29"/>
              <a:gd name="T13" fmla="*/ 3128 h 29"/>
              <a:gd name="T14" fmla="*/ 1564 w 29"/>
              <a:gd name="T15" fmla="*/ 9385 h 29"/>
              <a:gd name="T16" fmla="*/ 0 w 29"/>
              <a:gd name="T17" fmla="*/ 14078 h 29"/>
              <a:gd name="T18" fmla="*/ 0 w 29"/>
              <a:gd name="T19" fmla="*/ 45362 h 29"/>
              <a:gd name="T20" fmla="*/ 14078 w 29"/>
              <a:gd name="T21" fmla="*/ 45362 h 29"/>
              <a:gd name="T22" fmla="*/ 14078 w 29"/>
              <a:gd name="T23" fmla="*/ 14078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9"/>
                </a:moveTo>
                <a:lnTo>
                  <a:pt x="29" y="9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29"/>
                </a:lnTo>
                <a:lnTo>
                  <a:pt x="9" y="29"/>
                </a:lnTo>
                <a:lnTo>
                  <a:pt x="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356">
            <a:extLst>
              <a:ext uri="{FF2B5EF4-FFF2-40B4-BE49-F238E27FC236}">
                <a16:creationId xmlns:a16="http://schemas.microsoft.com/office/drawing/2014/main" id="{522C89ED-B527-4970-8572-38F29CE769D0}"/>
              </a:ext>
            </a:extLst>
          </p:cNvPr>
          <p:cNvSpPr>
            <a:spLocks/>
          </p:cNvSpPr>
          <p:nvPr/>
        </p:nvSpPr>
        <p:spPr bwMode="auto">
          <a:xfrm>
            <a:off x="3837517" y="884767"/>
            <a:ext cx="59267" cy="61384"/>
          </a:xfrm>
          <a:custGeom>
            <a:avLst/>
            <a:gdLst>
              <a:gd name="T0" fmla="*/ 14078 w 29"/>
              <a:gd name="T1" fmla="*/ 0 h 29"/>
              <a:gd name="T2" fmla="*/ 0 w 29"/>
              <a:gd name="T3" fmla="*/ 0 h 29"/>
              <a:gd name="T4" fmla="*/ 0 w 29"/>
              <a:gd name="T5" fmla="*/ 29720 h 29"/>
              <a:gd name="T6" fmla="*/ 0 w 29"/>
              <a:gd name="T7" fmla="*/ 29720 h 29"/>
              <a:gd name="T8" fmla="*/ 1564 w 29"/>
              <a:gd name="T9" fmla="*/ 35977 h 29"/>
              <a:gd name="T10" fmla="*/ 3128 w 29"/>
              <a:gd name="T11" fmla="*/ 42234 h 29"/>
              <a:gd name="T12" fmla="*/ 9385 w 29"/>
              <a:gd name="T13" fmla="*/ 43798 h 29"/>
              <a:gd name="T14" fmla="*/ 14078 w 29"/>
              <a:gd name="T15" fmla="*/ 45362 h 29"/>
              <a:gd name="T16" fmla="*/ 45362 w 29"/>
              <a:gd name="T17" fmla="*/ 45362 h 29"/>
              <a:gd name="T18" fmla="*/ 45362 w 29"/>
              <a:gd name="T19" fmla="*/ 29720 h 29"/>
              <a:gd name="T20" fmla="*/ 14078 w 29"/>
              <a:gd name="T21" fmla="*/ 29720 h 29"/>
              <a:gd name="T22" fmla="*/ 14078 w 29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0"/>
                </a:moveTo>
                <a:lnTo>
                  <a:pt x="0" y="0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29" y="29"/>
                </a:lnTo>
                <a:lnTo>
                  <a:pt x="29" y="19"/>
                </a:lnTo>
                <a:lnTo>
                  <a:pt x="9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AF19B86E-2061-46B8-BA8E-4D3A262009DA}"/>
              </a:ext>
            </a:extLst>
          </p:cNvPr>
          <p:cNvGrpSpPr/>
          <p:nvPr/>
        </p:nvGrpSpPr>
        <p:grpSpPr>
          <a:xfrm>
            <a:off x="2881184" y="757787"/>
            <a:ext cx="199595" cy="175400"/>
            <a:chOff x="2107766" y="511790"/>
            <a:chExt cx="152824" cy="134300"/>
          </a:xfrm>
          <a:solidFill>
            <a:schemeClr val="tx1"/>
          </a:solidFill>
        </p:grpSpPr>
        <p:sp>
          <p:nvSpPr>
            <p:cNvPr id="440" name="Freeform 1357">
              <a:extLst>
                <a:ext uri="{FF2B5EF4-FFF2-40B4-BE49-F238E27FC236}">
                  <a16:creationId xmlns:a16="http://schemas.microsoft.com/office/drawing/2014/main" id="{1BEED1F6-CA89-41C7-886B-5C6CA4797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814" y="548837"/>
              <a:ext cx="78728" cy="74096"/>
            </a:xfrm>
            <a:custGeom>
              <a:avLst/>
              <a:gdLst>
                <a:gd name="T0" fmla="*/ 24 w 49"/>
                <a:gd name="T1" fmla="*/ 0 h 49"/>
                <a:gd name="T2" fmla="*/ 24 w 49"/>
                <a:gd name="T3" fmla="*/ 0 h 49"/>
                <a:gd name="T4" fmla="*/ 19 w 49"/>
                <a:gd name="T5" fmla="*/ 0 h 49"/>
                <a:gd name="T6" fmla="*/ 14 w 49"/>
                <a:gd name="T7" fmla="*/ 3 h 49"/>
                <a:gd name="T8" fmla="*/ 11 w 49"/>
                <a:gd name="T9" fmla="*/ 4 h 49"/>
                <a:gd name="T10" fmla="*/ 7 w 49"/>
                <a:gd name="T11" fmla="*/ 8 h 49"/>
                <a:gd name="T12" fmla="*/ 3 w 49"/>
                <a:gd name="T13" fmla="*/ 11 h 49"/>
                <a:gd name="T14" fmla="*/ 2 w 49"/>
                <a:gd name="T15" fmla="*/ 15 h 49"/>
                <a:gd name="T16" fmla="*/ 0 w 49"/>
                <a:gd name="T17" fmla="*/ 20 h 49"/>
                <a:gd name="T18" fmla="*/ 0 w 49"/>
                <a:gd name="T19" fmla="*/ 25 h 49"/>
                <a:gd name="T20" fmla="*/ 0 w 49"/>
                <a:gd name="T21" fmla="*/ 25 h 49"/>
                <a:gd name="T22" fmla="*/ 0 w 49"/>
                <a:gd name="T23" fmla="*/ 30 h 49"/>
                <a:gd name="T24" fmla="*/ 2 w 49"/>
                <a:gd name="T25" fmla="*/ 35 h 49"/>
                <a:gd name="T26" fmla="*/ 3 w 49"/>
                <a:gd name="T27" fmla="*/ 38 h 49"/>
                <a:gd name="T28" fmla="*/ 7 w 49"/>
                <a:gd name="T29" fmla="*/ 42 h 49"/>
                <a:gd name="T30" fmla="*/ 11 w 49"/>
                <a:gd name="T31" fmla="*/ 46 h 49"/>
                <a:gd name="T32" fmla="*/ 14 w 49"/>
                <a:gd name="T33" fmla="*/ 47 h 49"/>
                <a:gd name="T34" fmla="*/ 19 w 49"/>
                <a:gd name="T35" fmla="*/ 49 h 49"/>
                <a:gd name="T36" fmla="*/ 24 w 49"/>
                <a:gd name="T37" fmla="*/ 49 h 49"/>
                <a:gd name="T38" fmla="*/ 24 w 49"/>
                <a:gd name="T39" fmla="*/ 49 h 49"/>
                <a:gd name="T40" fmla="*/ 29 w 49"/>
                <a:gd name="T41" fmla="*/ 49 h 49"/>
                <a:gd name="T42" fmla="*/ 34 w 49"/>
                <a:gd name="T43" fmla="*/ 47 h 49"/>
                <a:gd name="T44" fmla="*/ 38 w 49"/>
                <a:gd name="T45" fmla="*/ 46 h 49"/>
                <a:gd name="T46" fmla="*/ 42 w 49"/>
                <a:gd name="T47" fmla="*/ 42 h 49"/>
                <a:gd name="T48" fmla="*/ 45 w 49"/>
                <a:gd name="T49" fmla="*/ 38 h 49"/>
                <a:gd name="T50" fmla="*/ 47 w 49"/>
                <a:gd name="T51" fmla="*/ 35 h 49"/>
                <a:gd name="T52" fmla="*/ 49 w 49"/>
                <a:gd name="T53" fmla="*/ 30 h 49"/>
                <a:gd name="T54" fmla="*/ 49 w 49"/>
                <a:gd name="T55" fmla="*/ 25 h 49"/>
                <a:gd name="T56" fmla="*/ 49 w 49"/>
                <a:gd name="T57" fmla="*/ 25 h 49"/>
                <a:gd name="T58" fmla="*/ 49 w 49"/>
                <a:gd name="T59" fmla="*/ 20 h 49"/>
                <a:gd name="T60" fmla="*/ 47 w 49"/>
                <a:gd name="T61" fmla="*/ 15 h 49"/>
                <a:gd name="T62" fmla="*/ 45 w 49"/>
                <a:gd name="T63" fmla="*/ 11 h 49"/>
                <a:gd name="T64" fmla="*/ 42 w 49"/>
                <a:gd name="T65" fmla="*/ 8 h 49"/>
                <a:gd name="T66" fmla="*/ 38 w 49"/>
                <a:gd name="T67" fmla="*/ 4 h 49"/>
                <a:gd name="T68" fmla="*/ 34 w 49"/>
                <a:gd name="T69" fmla="*/ 3 h 49"/>
                <a:gd name="T70" fmla="*/ 29 w 49"/>
                <a:gd name="T71" fmla="*/ 0 h 49"/>
                <a:gd name="T72" fmla="*/ 24 w 49"/>
                <a:gd name="T73" fmla="*/ 0 h 49"/>
                <a:gd name="T74" fmla="*/ 24 w 49"/>
                <a:gd name="T75" fmla="*/ 0 h 49"/>
                <a:gd name="T76" fmla="*/ 24 w 49"/>
                <a:gd name="T77" fmla="*/ 40 h 49"/>
                <a:gd name="T78" fmla="*/ 24 w 49"/>
                <a:gd name="T79" fmla="*/ 40 h 49"/>
                <a:gd name="T80" fmla="*/ 18 w 49"/>
                <a:gd name="T81" fmla="*/ 38 h 49"/>
                <a:gd name="T82" fmla="*/ 14 w 49"/>
                <a:gd name="T83" fmla="*/ 35 h 49"/>
                <a:gd name="T84" fmla="*/ 11 w 49"/>
                <a:gd name="T85" fmla="*/ 31 h 49"/>
                <a:gd name="T86" fmla="*/ 10 w 49"/>
                <a:gd name="T87" fmla="*/ 25 h 49"/>
                <a:gd name="T88" fmla="*/ 10 w 49"/>
                <a:gd name="T89" fmla="*/ 25 h 49"/>
                <a:gd name="T90" fmla="*/ 11 w 49"/>
                <a:gd name="T91" fmla="*/ 19 h 49"/>
                <a:gd name="T92" fmla="*/ 14 w 49"/>
                <a:gd name="T93" fmla="*/ 15 h 49"/>
                <a:gd name="T94" fmla="*/ 18 w 49"/>
                <a:gd name="T95" fmla="*/ 11 h 49"/>
                <a:gd name="T96" fmla="*/ 24 w 49"/>
                <a:gd name="T97" fmla="*/ 10 h 49"/>
                <a:gd name="T98" fmla="*/ 24 w 49"/>
                <a:gd name="T99" fmla="*/ 10 h 49"/>
                <a:gd name="T100" fmla="*/ 31 w 49"/>
                <a:gd name="T101" fmla="*/ 11 h 49"/>
                <a:gd name="T102" fmla="*/ 34 w 49"/>
                <a:gd name="T103" fmla="*/ 15 h 49"/>
                <a:gd name="T104" fmla="*/ 38 w 49"/>
                <a:gd name="T105" fmla="*/ 19 h 49"/>
                <a:gd name="T106" fmla="*/ 39 w 49"/>
                <a:gd name="T107" fmla="*/ 25 h 49"/>
                <a:gd name="T108" fmla="*/ 39 w 49"/>
                <a:gd name="T109" fmla="*/ 25 h 49"/>
                <a:gd name="T110" fmla="*/ 38 w 49"/>
                <a:gd name="T111" fmla="*/ 31 h 49"/>
                <a:gd name="T112" fmla="*/ 34 w 49"/>
                <a:gd name="T113" fmla="*/ 35 h 49"/>
                <a:gd name="T114" fmla="*/ 31 w 49"/>
                <a:gd name="T115" fmla="*/ 38 h 49"/>
                <a:gd name="T116" fmla="*/ 24 w 49"/>
                <a:gd name="T117" fmla="*/ 40 h 49"/>
                <a:gd name="T118" fmla="*/ 24 w 49"/>
                <a:gd name="T11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8"/>
                  </a:lnTo>
                  <a:lnTo>
                    <a:pt x="14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8" y="1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41" name="Freeform 1358">
              <a:extLst>
                <a:ext uri="{FF2B5EF4-FFF2-40B4-BE49-F238E27FC236}">
                  <a16:creationId xmlns:a16="http://schemas.microsoft.com/office/drawing/2014/main" id="{936EA23C-24D5-45A4-BB86-A2A746B2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766" y="511790"/>
              <a:ext cx="152824" cy="134300"/>
            </a:xfrm>
            <a:custGeom>
              <a:avLst/>
              <a:gdLst>
                <a:gd name="T0" fmla="*/ 89 w 99"/>
                <a:gd name="T1" fmla="*/ 15 h 89"/>
                <a:gd name="T2" fmla="*/ 72 w 99"/>
                <a:gd name="T3" fmla="*/ 15 h 89"/>
                <a:gd name="T4" fmla="*/ 65 w 99"/>
                <a:gd name="T5" fmla="*/ 5 h 89"/>
                <a:gd name="T6" fmla="*/ 65 w 99"/>
                <a:gd name="T7" fmla="*/ 5 h 89"/>
                <a:gd name="T8" fmla="*/ 62 w 99"/>
                <a:gd name="T9" fmla="*/ 2 h 89"/>
                <a:gd name="T10" fmla="*/ 57 w 99"/>
                <a:gd name="T11" fmla="*/ 0 h 89"/>
                <a:gd name="T12" fmla="*/ 42 w 99"/>
                <a:gd name="T13" fmla="*/ 0 h 89"/>
                <a:gd name="T14" fmla="*/ 42 w 99"/>
                <a:gd name="T15" fmla="*/ 0 h 89"/>
                <a:gd name="T16" fmla="*/ 37 w 99"/>
                <a:gd name="T17" fmla="*/ 2 h 89"/>
                <a:gd name="T18" fmla="*/ 33 w 99"/>
                <a:gd name="T19" fmla="*/ 5 h 89"/>
                <a:gd name="T20" fmla="*/ 27 w 99"/>
                <a:gd name="T21" fmla="*/ 15 h 89"/>
                <a:gd name="T22" fmla="*/ 10 w 99"/>
                <a:gd name="T23" fmla="*/ 15 h 89"/>
                <a:gd name="T24" fmla="*/ 10 w 99"/>
                <a:gd name="T25" fmla="*/ 15 h 89"/>
                <a:gd name="T26" fmla="*/ 6 w 99"/>
                <a:gd name="T27" fmla="*/ 17 h 89"/>
                <a:gd name="T28" fmla="*/ 2 w 99"/>
                <a:gd name="T29" fmla="*/ 18 h 89"/>
                <a:gd name="T30" fmla="*/ 1 w 99"/>
                <a:gd name="T31" fmla="*/ 21 h 89"/>
                <a:gd name="T32" fmla="*/ 0 w 99"/>
                <a:gd name="T33" fmla="*/ 25 h 89"/>
                <a:gd name="T34" fmla="*/ 0 w 99"/>
                <a:gd name="T35" fmla="*/ 79 h 89"/>
                <a:gd name="T36" fmla="*/ 0 w 99"/>
                <a:gd name="T37" fmla="*/ 79 h 89"/>
                <a:gd name="T38" fmla="*/ 1 w 99"/>
                <a:gd name="T39" fmla="*/ 83 h 89"/>
                <a:gd name="T40" fmla="*/ 2 w 99"/>
                <a:gd name="T41" fmla="*/ 87 h 89"/>
                <a:gd name="T42" fmla="*/ 6 w 99"/>
                <a:gd name="T43" fmla="*/ 88 h 89"/>
                <a:gd name="T44" fmla="*/ 10 w 99"/>
                <a:gd name="T45" fmla="*/ 89 h 89"/>
                <a:gd name="T46" fmla="*/ 89 w 99"/>
                <a:gd name="T47" fmla="*/ 89 h 89"/>
                <a:gd name="T48" fmla="*/ 89 w 99"/>
                <a:gd name="T49" fmla="*/ 89 h 89"/>
                <a:gd name="T50" fmla="*/ 93 w 99"/>
                <a:gd name="T51" fmla="*/ 88 h 89"/>
                <a:gd name="T52" fmla="*/ 96 w 99"/>
                <a:gd name="T53" fmla="*/ 87 h 89"/>
                <a:gd name="T54" fmla="*/ 97 w 99"/>
                <a:gd name="T55" fmla="*/ 83 h 89"/>
                <a:gd name="T56" fmla="*/ 99 w 99"/>
                <a:gd name="T57" fmla="*/ 79 h 89"/>
                <a:gd name="T58" fmla="*/ 99 w 99"/>
                <a:gd name="T59" fmla="*/ 25 h 89"/>
                <a:gd name="T60" fmla="*/ 99 w 99"/>
                <a:gd name="T61" fmla="*/ 25 h 89"/>
                <a:gd name="T62" fmla="*/ 97 w 99"/>
                <a:gd name="T63" fmla="*/ 21 h 89"/>
                <a:gd name="T64" fmla="*/ 96 w 99"/>
                <a:gd name="T65" fmla="*/ 18 h 89"/>
                <a:gd name="T66" fmla="*/ 93 w 99"/>
                <a:gd name="T67" fmla="*/ 17 h 89"/>
                <a:gd name="T68" fmla="*/ 89 w 99"/>
                <a:gd name="T69" fmla="*/ 15 h 89"/>
                <a:gd name="T70" fmla="*/ 89 w 99"/>
                <a:gd name="T71" fmla="*/ 15 h 89"/>
                <a:gd name="T72" fmla="*/ 10 w 99"/>
                <a:gd name="T73" fmla="*/ 79 h 89"/>
                <a:gd name="T74" fmla="*/ 10 w 99"/>
                <a:gd name="T75" fmla="*/ 25 h 89"/>
                <a:gd name="T76" fmla="*/ 32 w 99"/>
                <a:gd name="T77" fmla="*/ 25 h 89"/>
                <a:gd name="T78" fmla="*/ 42 w 99"/>
                <a:gd name="T79" fmla="*/ 10 h 89"/>
                <a:gd name="T80" fmla="*/ 57 w 99"/>
                <a:gd name="T81" fmla="*/ 10 h 89"/>
                <a:gd name="T82" fmla="*/ 67 w 99"/>
                <a:gd name="T83" fmla="*/ 25 h 89"/>
                <a:gd name="T84" fmla="*/ 89 w 99"/>
                <a:gd name="T85" fmla="*/ 25 h 89"/>
                <a:gd name="T86" fmla="*/ 89 w 99"/>
                <a:gd name="T87" fmla="*/ 79 h 89"/>
                <a:gd name="T88" fmla="*/ 10 w 99"/>
                <a:gd name="T89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89">
                  <a:moveTo>
                    <a:pt x="89" y="15"/>
                  </a:moveTo>
                  <a:lnTo>
                    <a:pt x="72" y="1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2" y="2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27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3" y="88"/>
                  </a:lnTo>
                  <a:lnTo>
                    <a:pt x="96" y="87"/>
                  </a:lnTo>
                  <a:lnTo>
                    <a:pt x="97" y="83"/>
                  </a:lnTo>
                  <a:lnTo>
                    <a:pt x="99" y="79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6" y="18"/>
                  </a:lnTo>
                  <a:lnTo>
                    <a:pt x="93" y="17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10" y="79"/>
                  </a:moveTo>
                  <a:lnTo>
                    <a:pt x="10" y="25"/>
                  </a:lnTo>
                  <a:lnTo>
                    <a:pt x="32" y="25"/>
                  </a:lnTo>
                  <a:lnTo>
                    <a:pt x="42" y="10"/>
                  </a:lnTo>
                  <a:lnTo>
                    <a:pt x="57" y="10"/>
                  </a:lnTo>
                  <a:lnTo>
                    <a:pt x="67" y="25"/>
                  </a:lnTo>
                  <a:lnTo>
                    <a:pt x="89" y="25"/>
                  </a:lnTo>
                  <a:lnTo>
                    <a:pt x="8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442" name="Freeform 1359">
            <a:extLst>
              <a:ext uri="{FF2B5EF4-FFF2-40B4-BE49-F238E27FC236}">
                <a16:creationId xmlns:a16="http://schemas.microsoft.com/office/drawing/2014/main" id="{717CDD74-D1CB-4815-BF05-C192B7E20A04}"/>
              </a:ext>
            </a:extLst>
          </p:cNvPr>
          <p:cNvSpPr>
            <a:spLocks/>
          </p:cNvSpPr>
          <p:nvPr/>
        </p:nvSpPr>
        <p:spPr bwMode="auto">
          <a:xfrm>
            <a:off x="3456518" y="800100"/>
            <a:ext cx="71967" cy="35984"/>
          </a:xfrm>
          <a:custGeom>
            <a:avLst/>
            <a:gdLst>
              <a:gd name="T0" fmla="*/ 23329 w 35"/>
              <a:gd name="T1" fmla="*/ 20055 h 19"/>
              <a:gd name="T2" fmla="*/ 13998 w 35"/>
              <a:gd name="T3" fmla="*/ 7162 h 19"/>
              <a:gd name="T4" fmla="*/ 0 w 35"/>
              <a:gd name="T5" fmla="*/ 27217 h 19"/>
              <a:gd name="T6" fmla="*/ 54435 w 35"/>
              <a:gd name="T7" fmla="*/ 27217 h 19"/>
              <a:gd name="T8" fmla="*/ 37327 w 35"/>
              <a:gd name="T9" fmla="*/ 0 h 19"/>
              <a:gd name="T10" fmla="*/ 23329 w 35"/>
              <a:gd name="T11" fmla="*/ 20055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19">
                <a:moveTo>
                  <a:pt x="15" y="14"/>
                </a:moveTo>
                <a:lnTo>
                  <a:pt x="9" y="5"/>
                </a:lnTo>
                <a:lnTo>
                  <a:pt x="0" y="19"/>
                </a:lnTo>
                <a:lnTo>
                  <a:pt x="35" y="19"/>
                </a:lnTo>
                <a:lnTo>
                  <a:pt x="24" y="0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360">
            <a:extLst>
              <a:ext uri="{FF2B5EF4-FFF2-40B4-BE49-F238E27FC236}">
                <a16:creationId xmlns:a16="http://schemas.microsoft.com/office/drawing/2014/main" id="{EFE2F351-10C2-4FF6-8C08-4C482840A654}"/>
              </a:ext>
            </a:extLst>
          </p:cNvPr>
          <p:cNvSpPr>
            <a:spLocks/>
          </p:cNvSpPr>
          <p:nvPr/>
        </p:nvSpPr>
        <p:spPr bwMode="auto">
          <a:xfrm>
            <a:off x="3388785" y="776817"/>
            <a:ext cx="120649" cy="127000"/>
          </a:xfrm>
          <a:custGeom>
            <a:avLst/>
            <a:gdLst>
              <a:gd name="T0" fmla="*/ 13839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3839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3839 w 59"/>
              <a:gd name="T21" fmla="*/ 81865 h 64"/>
              <a:gd name="T22" fmla="*/ 13839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9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59" y="64"/>
                </a:lnTo>
                <a:lnTo>
                  <a:pt x="59" y="55"/>
                </a:lnTo>
                <a:lnTo>
                  <a:pt x="9" y="5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361">
            <a:extLst>
              <a:ext uri="{FF2B5EF4-FFF2-40B4-BE49-F238E27FC236}">
                <a16:creationId xmlns:a16="http://schemas.microsoft.com/office/drawing/2014/main" id="{12202192-B052-4017-8B41-1D79993B60AF}"/>
              </a:ext>
            </a:extLst>
          </p:cNvPr>
          <p:cNvSpPr>
            <a:spLocks/>
          </p:cNvSpPr>
          <p:nvPr/>
        </p:nvSpPr>
        <p:spPr bwMode="auto">
          <a:xfrm>
            <a:off x="3346452" y="819151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0376 h 64"/>
              <a:gd name="T6" fmla="*/ 0 w 59"/>
              <a:gd name="T7" fmla="*/ 80376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0376 h 64"/>
              <a:gd name="T20" fmla="*/ 15377 w 59"/>
              <a:gd name="T21" fmla="*/ 80376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362">
            <a:extLst>
              <a:ext uri="{FF2B5EF4-FFF2-40B4-BE49-F238E27FC236}">
                <a16:creationId xmlns:a16="http://schemas.microsoft.com/office/drawing/2014/main" id="{7F3D05C8-0D9F-4549-9722-659F1B0CAB6A}"/>
              </a:ext>
            </a:extLst>
          </p:cNvPr>
          <p:cNvSpPr>
            <a:spLocks noEditPoints="1"/>
          </p:cNvSpPr>
          <p:nvPr/>
        </p:nvSpPr>
        <p:spPr bwMode="auto">
          <a:xfrm>
            <a:off x="3424767" y="745067"/>
            <a:ext cx="133351" cy="120651"/>
          </a:xfrm>
          <a:custGeom>
            <a:avLst/>
            <a:gdLst>
              <a:gd name="T0" fmla="*/ 85762 w 64"/>
              <a:gd name="T1" fmla="*/ 0 h 59"/>
              <a:gd name="T2" fmla="*/ 15593 w 64"/>
              <a:gd name="T3" fmla="*/ 0 h 59"/>
              <a:gd name="T4" fmla="*/ 15593 w 64"/>
              <a:gd name="T5" fmla="*/ 0 h 59"/>
              <a:gd name="T6" fmla="*/ 10915 w 64"/>
              <a:gd name="T7" fmla="*/ 1538 h 59"/>
              <a:gd name="T8" fmla="*/ 4678 w 64"/>
              <a:gd name="T9" fmla="*/ 3075 h 59"/>
              <a:gd name="T10" fmla="*/ 3119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3119 w 64"/>
              <a:gd name="T19" fmla="*/ 81497 h 59"/>
              <a:gd name="T20" fmla="*/ 4678 w 64"/>
              <a:gd name="T21" fmla="*/ 86110 h 59"/>
              <a:gd name="T22" fmla="*/ 10915 w 64"/>
              <a:gd name="T23" fmla="*/ 87648 h 59"/>
              <a:gd name="T24" fmla="*/ 15593 w 64"/>
              <a:gd name="T25" fmla="*/ 90723 h 59"/>
              <a:gd name="T26" fmla="*/ 85762 w 64"/>
              <a:gd name="T27" fmla="*/ 90723 h 59"/>
              <a:gd name="T28" fmla="*/ 85762 w 64"/>
              <a:gd name="T29" fmla="*/ 90723 h 59"/>
              <a:gd name="T30" fmla="*/ 90440 w 64"/>
              <a:gd name="T31" fmla="*/ 87648 h 59"/>
              <a:gd name="T32" fmla="*/ 96677 w 64"/>
              <a:gd name="T33" fmla="*/ 86110 h 59"/>
              <a:gd name="T34" fmla="*/ 98237 w 64"/>
              <a:gd name="T35" fmla="*/ 81497 h 59"/>
              <a:gd name="T36" fmla="*/ 99796 w 64"/>
              <a:gd name="T37" fmla="*/ 75346 h 59"/>
              <a:gd name="T38" fmla="*/ 99796 w 64"/>
              <a:gd name="T39" fmla="*/ 13839 h 59"/>
              <a:gd name="T40" fmla="*/ 99796 w 64"/>
              <a:gd name="T41" fmla="*/ 13839 h 59"/>
              <a:gd name="T42" fmla="*/ 98237 w 64"/>
              <a:gd name="T43" fmla="*/ 9226 h 59"/>
              <a:gd name="T44" fmla="*/ 96677 w 64"/>
              <a:gd name="T45" fmla="*/ 3075 h 59"/>
              <a:gd name="T46" fmla="*/ 90440 w 64"/>
              <a:gd name="T47" fmla="*/ 1538 h 59"/>
              <a:gd name="T48" fmla="*/ 85762 w 64"/>
              <a:gd name="T49" fmla="*/ 0 h 59"/>
              <a:gd name="T50" fmla="*/ 85762 w 64"/>
              <a:gd name="T51" fmla="*/ 0 h 59"/>
              <a:gd name="T52" fmla="*/ 15593 w 64"/>
              <a:gd name="T53" fmla="*/ 75346 h 59"/>
              <a:gd name="T54" fmla="*/ 15593 w 64"/>
              <a:gd name="T55" fmla="*/ 13839 h 59"/>
              <a:gd name="T56" fmla="*/ 85762 w 64"/>
              <a:gd name="T57" fmla="*/ 13839 h 59"/>
              <a:gd name="T58" fmla="*/ 85762 w 64"/>
              <a:gd name="T59" fmla="*/ 75346 h 59"/>
              <a:gd name="T60" fmla="*/ 15593 w 64"/>
              <a:gd name="T61" fmla="*/ 75346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59">
                <a:moveTo>
                  <a:pt x="5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49"/>
                </a:lnTo>
                <a:lnTo>
                  <a:pt x="2" y="53"/>
                </a:lnTo>
                <a:lnTo>
                  <a:pt x="3" y="56"/>
                </a:lnTo>
                <a:lnTo>
                  <a:pt x="7" y="57"/>
                </a:lnTo>
                <a:lnTo>
                  <a:pt x="10" y="59"/>
                </a:lnTo>
                <a:lnTo>
                  <a:pt x="55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5" y="0"/>
                </a:lnTo>
                <a:close/>
                <a:moveTo>
                  <a:pt x="10" y="49"/>
                </a:moveTo>
                <a:lnTo>
                  <a:pt x="10" y="9"/>
                </a:lnTo>
                <a:lnTo>
                  <a:pt x="55" y="9"/>
                </a:lnTo>
                <a:lnTo>
                  <a:pt x="55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363">
            <a:extLst>
              <a:ext uri="{FF2B5EF4-FFF2-40B4-BE49-F238E27FC236}">
                <a16:creationId xmlns:a16="http://schemas.microsoft.com/office/drawing/2014/main" id="{3D223322-0BD3-4996-85EE-A222F913057A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745067"/>
            <a:ext cx="139700" cy="201084"/>
          </a:xfrm>
          <a:custGeom>
            <a:avLst/>
            <a:gdLst>
              <a:gd name="T0" fmla="*/ 89212 w 69"/>
              <a:gd name="T1" fmla="*/ 0 h 98"/>
              <a:gd name="T2" fmla="*/ 15121 w 69"/>
              <a:gd name="T3" fmla="*/ 0 h 98"/>
              <a:gd name="T4" fmla="*/ 15121 w 69"/>
              <a:gd name="T5" fmla="*/ 0 h 98"/>
              <a:gd name="T6" fmla="*/ 9072 w 69"/>
              <a:gd name="T7" fmla="*/ 1528 h 98"/>
              <a:gd name="T8" fmla="*/ 3024 w 69"/>
              <a:gd name="T9" fmla="*/ 3055 h 98"/>
              <a:gd name="T10" fmla="*/ 1512 w 69"/>
              <a:gd name="T11" fmla="*/ 9165 h 98"/>
              <a:gd name="T12" fmla="*/ 0 w 69"/>
              <a:gd name="T13" fmla="*/ 13748 h 98"/>
              <a:gd name="T14" fmla="*/ 0 w 69"/>
              <a:gd name="T15" fmla="*/ 134421 h 98"/>
              <a:gd name="T16" fmla="*/ 0 w 69"/>
              <a:gd name="T17" fmla="*/ 134421 h 98"/>
              <a:gd name="T18" fmla="*/ 1512 w 69"/>
              <a:gd name="T19" fmla="*/ 140531 h 98"/>
              <a:gd name="T20" fmla="*/ 3024 w 69"/>
              <a:gd name="T21" fmla="*/ 146641 h 98"/>
              <a:gd name="T22" fmla="*/ 9072 w 69"/>
              <a:gd name="T23" fmla="*/ 148168 h 98"/>
              <a:gd name="T24" fmla="*/ 15121 w 69"/>
              <a:gd name="T25" fmla="*/ 149696 h 98"/>
              <a:gd name="T26" fmla="*/ 89212 w 69"/>
              <a:gd name="T27" fmla="*/ 149696 h 98"/>
              <a:gd name="T28" fmla="*/ 89212 w 69"/>
              <a:gd name="T29" fmla="*/ 149696 h 98"/>
              <a:gd name="T30" fmla="*/ 95261 w 69"/>
              <a:gd name="T31" fmla="*/ 148168 h 98"/>
              <a:gd name="T32" fmla="*/ 101309 w 69"/>
              <a:gd name="T33" fmla="*/ 146641 h 98"/>
              <a:gd name="T34" fmla="*/ 102821 w 69"/>
              <a:gd name="T35" fmla="*/ 140531 h 98"/>
              <a:gd name="T36" fmla="*/ 104333 w 69"/>
              <a:gd name="T37" fmla="*/ 134421 h 98"/>
              <a:gd name="T38" fmla="*/ 104333 w 69"/>
              <a:gd name="T39" fmla="*/ 13748 h 98"/>
              <a:gd name="T40" fmla="*/ 104333 w 69"/>
              <a:gd name="T41" fmla="*/ 13748 h 98"/>
              <a:gd name="T42" fmla="*/ 102821 w 69"/>
              <a:gd name="T43" fmla="*/ 9165 h 98"/>
              <a:gd name="T44" fmla="*/ 101309 w 69"/>
              <a:gd name="T45" fmla="*/ 3055 h 98"/>
              <a:gd name="T46" fmla="*/ 95261 w 69"/>
              <a:gd name="T47" fmla="*/ 1528 h 98"/>
              <a:gd name="T48" fmla="*/ 89212 w 69"/>
              <a:gd name="T49" fmla="*/ 0 h 98"/>
              <a:gd name="T50" fmla="*/ 89212 w 69"/>
              <a:gd name="T51" fmla="*/ 0 h 98"/>
              <a:gd name="T52" fmla="*/ 15121 w 69"/>
              <a:gd name="T53" fmla="*/ 134421 h 98"/>
              <a:gd name="T54" fmla="*/ 15121 w 69"/>
              <a:gd name="T55" fmla="*/ 13748 h 98"/>
              <a:gd name="T56" fmla="*/ 89212 w 69"/>
              <a:gd name="T57" fmla="*/ 13748 h 98"/>
              <a:gd name="T58" fmla="*/ 89212 w 69"/>
              <a:gd name="T59" fmla="*/ 134421 h 98"/>
              <a:gd name="T60" fmla="*/ 15121 w 69"/>
              <a:gd name="T61" fmla="*/ 134421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" h="98">
                <a:moveTo>
                  <a:pt x="5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8"/>
                </a:lnTo>
                <a:lnTo>
                  <a:pt x="69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59" y="9"/>
                </a:lnTo>
                <a:lnTo>
                  <a:pt x="5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364">
            <a:extLst>
              <a:ext uri="{FF2B5EF4-FFF2-40B4-BE49-F238E27FC236}">
                <a16:creationId xmlns:a16="http://schemas.microsoft.com/office/drawing/2014/main" id="{BF57E09E-B871-4B71-BAF9-61A499FAFD37}"/>
              </a:ext>
            </a:extLst>
          </p:cNvPr>
          <p:cNvSpPr>
            <a:spLocks/>
          </p:cNvSpPr>
          <p:nvPr/>
        </p:nvSpPr>
        <p:spPr bwMode="auto">
          <a:xfrm>
            <a:off x="4859867" y="855134"/>
            <a:ext cx="59267" cy="29633"/>
          </a:xfrm>
          <a:custGeom>
            <a:avLst/>
            <a:gdLst>
              <a:gd name="T0" fmla="*/ 23463 w 29"/>
              <a:gd name="T1" fmla="*/ 0 h 15"/>
              <a:gd name="T2" fmla="*/ 23463 w 29"/>
              <a:gd name="T3" fmla="*/ 0 h 15"/>
              <a:gd name="T4" fmla="*/ 12514 w 29"/>
              <a:gd name="T5" fmla="*/ 1512 h 15"/>
              <a:gd name="T6" fmla="*/ 4693 w 29"/>
              <a:gd name="T7" fmla="*/ 4536 h 15"/>
              <a:gd name="T8" fmla="*/ 1564 w 29"/>
              <a:gd name="T9" fmla="*/ 12097 h 15"/>
              <a:gd name="T10" fmla="*/ 0 w 29"/>
              <a:gd name="T11" fmla="*/ 22682 h 15"/>
              <a:gd name="T12" fmla="*/ 45362 w 29"/>
              <a:gd name="T13" fmla="*/ 22682 h 15"/>
              <a:gd name="T14" fmla="*/ 45362 w 29"/>
              <a:gd name="T15" fmla="*/ 22682 h 15"/>
              <a:gd name="T16" fmla="*/ 43798 w 29"/>
              <a:gd name="T17" fmla="*/ 12097 h 15"/>
              <a:gd name="T18" fmla="*/ 40669 w 29"/>
              <a:gd name="T19" fmla="*/ 4536 h 15"/>
              <a:gd name="T20" fmla="*/ 32848 w 29"/>
              <a:gd name="T21" fmla="*/ 1512 h 15"/>
              <a:gd name="T22" fmla="*/ 23463 w 29"/>
              <a:gd name="T23" fmla="*/ 0 h 15"/>
              <a:gd name="T24" fmla="*/ 23463 w 29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5">
                <a:moveTo>
                  <a:pt x="15" y="0"/>
                </a:moveTo>
                <a:lnTo>
                  <a:pt x="15" y="0"/>
                </a:lnTo>
                <a:lnTo>
                  <a:pt x="8" y="1"/>
                </a:lnTo>
                <a:lnTo>
                  <a:pt x="3" y="3"/>
                </a:lnTo>
                <a:lnTo>
                  <a:pt x="1" y="8"/>
                </a:lnTo>
                <a:lnTo>
                  <a:pt x="0" y="15"/>
                </a:lnTo>
                <a:lnTo>
                  <a:pt x="29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365">
            <a:extLst>
              <a:ext uri="{FF2B5EF4-FFF2-40B4-BE49-F238E27FC236}">
                <a16:creationId xmlns:a16="http://schemas.microsoft.com/office/drawing/2014/main" id="{A5747E11-4709-4263-9B38-38B72B7BA1C1}"/>
              </a:ext>
            </a:extLst>
          </p:cNvPr>
          <p:cNvSpPr>
            <a:spLocks/>
          </p:cNvSpPr>
          <p:nvPr/>
        </p:nvSpPr>
        <p:spPr bwMode="auto">
          <a:xfrm>
            <a:off x="4870451" y="806451"/>
            <a:ext cx="35983" cy="42333"/>
          </a:xfrm>
          <a:custGeom>
            <a:avLst/>
            <a:gdLst>
              <a:gd name="T0" fmla="*/ 14325 w 19"/>
              <a:gd name="T1" fmla="*/ 31754 h 20"/>
              <a:gd name="T2" fmla="*/ 14325 w 19"/>
              <a:gd name="T3" fmla="*/ 31754 h 20"/>
              <a:gd name="T4" fmla="*/ 18622 w 19"/>
              <a:gd name="T5" fmla="*/ 30166 h 20"/>
              <a:gd name="T6" fmla="*/ 24352 w 19"/>
              <a:gd name="T7" fmla="*/ 26991 h 20"/>
              <a:gd name="T8" fmla="*/ 25785 w 19"/>
              <a:gd name="T9" fmla="*/ 22228 h 20"/>
              <a:gd name="T10" fmla="*/ 27217 w 19"/>
              <a:gd name="T11" fmla="*/ 15877 h 20"/>
              <a:gd name="T12" fmla="*/ 27217 w 19"/>
              <a:gd name="T13" fmla="*/ 15877 h 20"/>
              <a:gd name="T14" fmla="*/ 25785 w 19"/>
              <a:gd name="T15" fmla="*/ 9526 h 20"/>
              <a:gd name="T16" fmla="*/ 24352 w 19"/>
              <a:gd name="T17" fmla="*/ 4763 h 20"/>
              <a:gd name="T18" fmla="*/ 18622 w 19"/>
              <a:gd name="T19" fmla="*/ 1588 h 20"/>
              <a:gd name="T20" fmla="*/ 14325 w 19"/>
              <a:gd name="T21" fmla="*/ 0 h 20"/>
              <a:gd name="T22" fmla="*/ 14325 w 19"/>
              <a:gd name="T23" fmla="*/ 0 h 20"/>
              <a:gd name="T24" fmla="*/ 8595 w 19"/>
              <a:gd name="T25" fmla="*/ 1588 h 20"/>
              <a:gd name="T26" fmla="*/ 2865 w 19"/>
              <a:gd name="T27" fmla="*/ 4763 h 20"/>
              <a:gd name="T28" fmla="*/ 1432 w 19"/>
              <a:gd name="T29" fmla="*/ 9526 h 20"/>
              <a:gd name="T30" fmla="*/ 0 w 19"/>
              <a:gd name="T31" fmla="*/ 15877 h 20"/>
              <a:gd name="T32" fmla="*/ 0 w 19"/>
              <a:gd name="T33" fmla="*/ 15877 h 20"/>
              <a:gd name="T34" fmla="*/ 1432 w 19"/>
              <a:gd name="T35" fmla="*/ 22228 h 20"/>
              <a:gd name="T36" fmla="*/ 2865 w 19"/>
              <a:gd name="T37" fmla="*/ 26991 h 20"/>
              <a:gd name="T38" fmla="*/ 8595 w 19"/>
              <a:gd name="T39" fmla="*/ 30166 h 20"/>
              <a:gd name="T40" fmla="*/ 14325 w 19"/>
              <a:gd name="T41" fmla="*/ 31754 h 20"/>
              <a:gd name="T42" fmla="*/ 14325 w 19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366">
            <a:extLst>
              <a:ext uri="{FF2B5EF4-FFF2-40B4-BE49-F238E27FC236}">
                <a16:creationId xmlns:a16="http://schemas.microsoft.com/office/drawing/2014/main" id="{5B4BC85F-B4D7-428E-85AC-241250B381EF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10585 w 99"/>
              <a:gd name="T7" fmla="*/ 3024 h 69"/>
              <a:gd name="T8" fmla="*/ 4536 w 99"/>
              <a:gd name="T9" fmla="*/ 4536 h 69"/>
              <a:gd name="T10" fmla="*/ 3024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3024 w 99"/>
              <a:gd name="T19" fmla="*/ 95261 h 69"/>
              <a:gd name="T20" fmla="*/ 4536 w 99"/>
              <a:gd name="T21" fmla="*/ 101309 h 69"/>
              <a:gd name="T22" fmla="*/ 10585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40624 w 99"/>
              <a:gd name="T31" fmla="*/ 102821 h 69"/>
              <a:gd name="T32" fmla="*/ 146672 w 99"/>
              <a:gd name="T33" fmla="*/ 101309 h 69"/>
              <a:gd name="T34" fmla="*/ 148184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8184 w 99"/>
              <a:gd name="T43" fmla="*/ 10585 h 69"/>
              <a:gd name="T44" fmla="*/ 146672 w 99"/>
              <a:gd name="T45" fmla="*/ 4536 h 69"/>
              <a:gd name="T46" fmla="*/ 140624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15121 w 99"/>
              <a:gd name="T53" fmla="*/ 90724 h 69"/>
              <a:gd name="T54" fmla="*/ 15121 w 99"/>
              <a:gd name="T55" fmla="*/ 15121 h 69"/>
              <a:gd name="T56" fmla="*/ 134575 w 99"/>
              <a:gd name="T57" fmla="*/ 15121 h 69"/>
              <a:gd name="T58" fmla="*/ 134575 w 99"/>
              <a:gd name="T59" fmla="*/ 90724 h 69"/>
              <a:gd name="T60" fmla="*/ 15121 w 99"/>
              <a:gd name="T61" fmla="*/ 90724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89" y="69"/>
                </a:lnTo>
                <a:lnTo>
                  <a:pt x="93" y="68"/>
                </a:lnTo>
                <a:lnTo>
                  <a:pt x="97" y="67"/>
                </a:lnTo>
                <a:lnTo>
                  <a:pt x="98" y="63"/>
                </a:lnTo>
                <a:lnTo>
                  <a:pt x="99" y="60"/>
                </a:lnTo>
                <a:lnTo>
                  <a:pt x="99" y="10"/>
                </a:lnTo>
                <a:lnTo>
                  <a:pt x="98" y="7"/>
                </a:lnTo>
                <a:lnTo>
                  <a:pt x="97" y="3"/>
                </a:lnTo>
                <a:lnTo>
                  <a:pt x="93" y="2"/>
                </a:lnTo>
                <a:lnTo>
                  <a:pt x="89" y="0"/>
                </a:lnTo>
                <a:close/>
                <a:moveTo>
                  <a:pt x="10" y="60"/>
                </a:moveTo>
                <a:lnTo>
                  <a:pt x="10" y="10"/>
                </a:lnTo>
                <a:lnTo>
                  <a:pt x="89" y="10"/>
                </a:lnTo>
                <a:lnTo>
                  <a:pt x="89" y="60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367">
            <a:extLst>
              <a:ext uri="{FF2B5EF4-FFF2-40B4-BE49-F238E27FC236}">
                <a16:creationId xmlns:a16="http://schemas.microsoft.com/office/drawing/2014/main" id="{F352CD7D-3CD3-4920-A0ED-B364F867003F}"/>
              </a:ext>
            </a:extLst>
          </p:cNvPr>
          <p:cNvSpPr>
            <a:spLocks/>
          </p:cNvSpPr>
          <p:nvPr/>
        </p:nvSpPr>
        <p:spPr bwMode="auto">
          <a:xfrm>
            <a:off x="4381500" y="855134"/>
            <a:ext cx="59267" cy="29633"/>
          </a:xfrm>
          <a:custGeom>
            <a:avLst/>
            <a:gdLst>
              <a:gd name="T0" fmla="*/ 22681 w 30"/>
              <a:gd name="T1" fmla="*/ 0 h 15"/>
              <a:gd name="T2" fmla="*/ 22681 w 30"/>
              <a:gd name="T3" fmla="*/ 0 h 15"/>
              <a:gd name="T4" fmla="*/ 13609 w 30"/>
              <a:gd name="T5" fmla="*/ 1512 h 15"/>
              <a:gd name="T6" fmla="*/ 6048 w 30"/>
              <a:gd name="T7" fmla="*/ 4536 h 15"/>
              <a:gd name="T8" fmla="*/ 1512 w 30"/>
              <a:gd name="T9" fmla="*/ 12097 h 15"/>
              <a:gd name="T10" fmla="*/ 0 w 30"/>
              <a:gd name="T11" fmla="*/ 22682 h 15"/>
              <a:gd name="T12" fmla="*/ 45362 w 30"/>
              <a:gd name="T13" fmla="*/ 22682 h 15"/>
              <a:gd name="T14" fmla="*/ 45362 w 30"/>
              <a:gd name="T15" fmla="*/ 22682 h 15"/>
              <a:gd name="T16" fmla="*/ 42338 w 30"/>
              <a:gd name="T17" fmla="*/ 12097 h 15"/>
              <a:gd name="T18" fmla="*/ 39314 w 30"/>
              <a:gd name="T19" fmla="*/ 4536 h 15"/>
              <a:gd name="T20" fmla="*/ 31753 w 30"/>
              <a:gd name="T21" fmla="*/ 1512 h 15"/>
              <a:gd name="T22" fmla="*/ 22681 w 30"/>
              <a:gd name="T23" fmla="*/ 0 h 15"/>
              <a:gd name="T24" fmla="*/ 22681 w 30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1" y="8"/>
                </a:lnTo>
                <a:lnTo>
                  <a:pt x="0" y="15"/>
                </a:lnTo>
                <a:lnTo>
                  <a:pt x="30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368">
            <a:extLst>
              <a:ext uri="{FF2B5EF4-FFF2-40B4-BE49-F238E27FC236}">
                <a16:creationId xmlns:a16="http://schemas.microsoft.com/office/drawing/2014/main" id="{5A7371C4-55AD-4472-BFC6-41314A9E1AF4}"/>
              </a:ext>
            </a:extLst>
          </p:cNvPr>
          <p:cNvSpPr>
            <a:spLocks/>
          </p:cNvSpPr>
          <p:nvPr/>
        </p:nvSpPr>
        <p:spPr bwMode="auto">
          <a:xfrm>
            <a:off x="4394200" y="806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0640 w 20"/>
              <a:gd name="T5" fmla="*/ 30166 h 20"/>
              <a:gd name="T6" fmla="*/ 26991 w 20"/>
              <a:gd name="T7" fmla="*/ 26991 h 20"/>
              <a:gd name="T8" fmla="*/ 28579 w 20"/>
              <a:gd name="T9" fmla="*/ 22228 h 20"/>
              <a:gd name="T10" fmla="*/ 31754 w 20"/>
              <a:gd name="T11" fmla="*/ 15877 h 20"/>
              <a:gd name="T12" fmla="*/ 31754 w 20"/>
              <a:gd name="T13" fmla="*/ 15877 h 20"/>
              <a:gd name="T14" fmla="*/ 28579 w 20"/>
              <a:gd name="T15" fmla="*/ 9526 h 20"/>
              <a:gd name="T16" fmla="*/ 26991 w 20"/>
              <a:gd name="T17" fmla="*/ 4763 h 20"/>
              <a:gd name="T18" fmla="*/ 20640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3175 w 20"/>
              <a:gd name="T27" fmla="*/ 4763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2228 h 20"/>
              <a:gd name="T36" fmla="*/ 3175 w 20"/>
              <a:gd name="T37" fmla="*/ 26991 h 20"/>
              <a:gd name="T38" fmla="*/ 9526 w 20"/>
              <a:gd name="T39" fmla="*/ 30166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369">
            <a:extLst>
              <a:ext uri="{FF2B5EF4-FFF2-40B4-BE49-F238E27FC236}">
                <a16:creationId xmlns:a16="http://schemas.microsoft.com/office/drawing/2014/main" id="{70F838C3-8643-4E4A-A294-BB3B4B578BED}"/>
              </a:ext>
            </a:extLst>
          </p:cNvPr>
          <p:cNvSpPr>
            <a:spLocks/>
          </p:cNvSpPr>
          <p:nvPr/>
        </p:nvSpPr>
        <p:spPr bwMode="auto">
          <a:xfrm>
            <a:off x="1538818" y="1301751"/>
            <a:ext cx="29633" cy="42333"/>
          </a:xfrm>
          <a:custGeom>
            <a:avLst/>
            <a:gdLst>
              <a:gd name="T0" fmla="*/ 0 w 15"/>
              <a:gd name="T1" fmla="*/ 31754 h 19"/>
              <a:gd name="T2" fmla="*/ 22682 w 15"/>
              <a:gd name="T3" fmla="*/ 16713 h 19"/>
              <a:gd name="T4" fmla="*/ 0 w 15"/>
              <a:gd name="T5" fmla="*/ 0 h 19"/>
              <a:gd name="T6" fmla="*/ 0 w 15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0" y="19"/>
                </a:moveTo>
                <a:lnTo>
                  <a:pt x="15" y="1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370">
            <a:extLst>
              <a:ext uri="{FF2B5EF4-FFF2-40B4-BE49-F238E27FC236}">
                <a16:creationId xmlns:a16="http://schemas.microsoft.com/office/drawing/2014/main" id="{E08E1DEB-6C9A-4537-99CB-B9C088B8FE5B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1236134"/>
            <a:ext cx="218016" cy="175684"/>
          </a:xfrm>
          <a:custGeom>
            <a:avLst/>
            <a:gdLst>
              <a:gd name="T0" fmla="*/ 148183 w 108"/>
              <a:gd name="T1" fmla="*/ 0 h 89"/>
              <a:gd name="T2" fmla="*/ 15121 w 108"/>
              <a:gd name="T3" fmla="*/ 0 h 89"/>
              <a:gd name="T4" fmla="*/ 15121 w 108"/>
              <a:gd name="T5" fmla="*/ 0 h 89"/>
              <a:gd name="T6" fmla="*/ 9072 w 108"/>
              <a:gd name="T7" fmla="*/ 1478 h 89"/>
              <a:gd name="T8" fmla="*/ 3024 w 108"/>
              <a:gd name="T9" fmla="*/ 4434 h 89"/>
              <a:gd name="T10" fmla="*/ 1512 w 108"/>
              <a:gd name="T11" fmla="*/ 8869 h 89"/>
              <a:gd name="T12" fmla="*/ 0 w 108"/>
              <a:gd name="T13" fmla="*/ 14781 h 89"/>
              <a:gd name="T14" fmla="*/ 0 w 108"/>
              <a:gd name="T15" fmla="*/ 116769 h 89"/>
              <a:gd name="T16" fmla="*/ 0 w 108"/>
              <a:gd name="T17" fmla="*/ 116769 h 89"/>
              <a:gd name="T18" fmla="*/ 1512 w 108"/>
              <a:gd name="T19" fmla="*/ 122681 h 89"/>
              <a:gd name="T20" fmla="*/ 3024 w 108"/>
              <a:gd name="T21" fmla="*/ 127116 h 89"/>
              <a:gd name="T22" fmla="*/ 9072 w 108"/>
              <a:gd name="T23" fmla="*/ 130072 h 89"/>
              <a:gd name="T24" fmla="*/ 15121 w 108"/>
              <a:gd name="T25" fmla="*/ 131550 h 89"/>
              <a:gd name="T26" fmla="*/ 148183 w 108"/>
              <a:gd name="T27" fmla="*/ 131550 h 89"/>
              <a:gd name="T28" fmla="*/ 148183 w 108"/>
              <a:gd name="T29" fmla="*/ 131550 h 89"/>
              <a:gd name="T30" fmla="*/ 154232 w 108"/>
              <a:gd name="T31" fmla="*/ 130072 h 89"/>
              <a:gd name="T32" fmla="*/ 160280 w 108"/>
              <a:gd name="T33" fmla="*/ 127116 h 89"/>
              <a:gd name="T34" fmla="*/ 161792 w 108"/>
              <a:gd name="T35" fmla="*/ 122681 h 89"/>
              <a:gd name="T36" fmla="*/ 163304 w 108"/>
              <a:gd name="T37" fmla="*/ 116769 h 89"/>
              <a:gd name="T38" fmla="*/ 163304 w 108"/>
              <a:gd name="T39" fmla="*/ 14781 h 89"/>
              <a:gd name="T40" fmla="*/ 163304 w 108"/>
              <a:gd name="T41" fmla="*/ 14781 h 89"/>
              <a:gd name="T42" fmla="*/ 161792 w 108"/>
              <a:gd name="T43" fmla="*/ 8869 h 89"/>
              <a:gd name="T44" fmla="*/ 160280 w 108"/>
              <a:gd name="T45" fmla="*/ 4434 h 89"/>
              <a:gd name="T46" fmla="*/ 154232 w 108"/>
              <a:gd name="T47" fmla="*/ 1478 h 89"/>
              <a:gd name="T48" fmla="*/ 148183 w 108"/>
              <a:gd name="T49" fmla="*/ 0 h 89"/>
              <a:gd name="T50" fmla="*/ 148183 w 108"/>
              <a:gd name="T51" fmla="*/ 0 h 89"/>
              <a:gd name="T52" fmla="*/ 15121 w 108"/>
              <a:gd name="T53" fmla="*/ 116769 h 89"/>
              <a:gd name="T54" fmla="*/ 15121 w 108"/>
              <a:gd name="T55" fmla="*/ 14781 h 89"/>
              <a:gd name="T56" fmla="*/ 148183 w 108"/>
              <a:gd name="T57" fmla="*/ 14781 h 89"/>
              <a:gd name="T58" fmla="*/ 148183 w 108"/>
              <a:gd name="T59" fmla="*/ 116769 h 89"/>
              <a:gd name="T60" fmla="*/ 15121 w 108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89">
                <a:moveTo>
                  <a:pt x="98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98" y="10"/>
                </a:lnTo>
                <a:lnTo>
                  <a:pt x="98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371">
            <a:extLst>
              <a:ext uri="{FF2B5EF4-FFF2-40B4-BE49-F238E27FC236}">
                <a16:creationId xmlns:a16="http://schemas.microsoft.com/office/drawing/2014/main" id="{D0F1556F-1B66-4B2D-95C5-874DAD743CF7}"/>
              </a:ext>
            </a:extLst>
          </p:cNvPr>
          <p:cNvSpPr>
            <a:spLocks noEditPoints="1"/>
          </p:cNvSpPr>
          <p:nvPr/>
        </p:nvSpPr>
        <p:spPr bwMode="auto">
          <a:xfrm>
            <a:off x="1490133" y="1265767"/>
            <a:ext cx="120651" cy="114300"/>
          </a:xfrm>
          <a:custGeom>
            <a:avLst/>
            <a:gdLst>
              <a:gd name="T0" fmla="*/ 45362 w 60"/>
              <a:gd name="T1" fmla="*/ 0 h 59"/>
              <a:gd name="T2" fmla="*/ 28729 w 60"/>
              <a:gd name="T3" fmla="*/ 2922 h 59"/>
              <a:gd name="T4" fmla="*/ 13609 w 60"/>
              <a:gd name="T5" fmla="*/ 13147 h 59"/>
              <a:gd name="T6" fmla="*/ 4536 w 60"/>
              <a:gd name="T7" fmla="*/ 26295 h 59"/>
              <a:gd name="T8" fmla="*/ 0 w 60"/>
              <a:gd name="T9" fmla="*/ 43825 h 59"/>
              <a:gd name="T10" fmla="*/ 0 w 60"/>
              <a:gd name="T11" fmla="*/ 52590 h 59"/>
              <a:gd name="T12" fmla="*/ 7560 w 60"/>
              <a:gd name="T13" fmla="*/ 67198 h 59"/>
              <a:gd name="T14" fmla="*/ 21169 w 60"/>
              <a:gd name="T15" fmla="*/ 78885 h 59"/>
              <a:gd name="T16" fmla="*/ 36290 w 60"/>
              <a:gd name="T17" fmla="*/ 86189 h 59"/>
              <a:gd name="T18" fmla="*/ 45362 w 60"/>
              <a:gd name="T19" fmla="*/ 86189 h 59"/>
              <a:gd name="T20" fmla="*/ 61995 w 60"/>
              <a:gd name="T21" fmla="*/ 83267 h 59"/>
              <a:gd name="T22" fmla="*/ 77115 w 60"/>
              <a:gd name="T23" fmla="*/ 74502 h 59"/>
              <a:gd name="T24" fmla="*/ 86188 w 60"/>
              <a:gd name="T25" fmla="*/ 59894 h 59"/>
              <a:gd name="T26" fmla="*/ 90724 w 60"/>
              <a:gd name="T27" fmla="*/ 43825 h 59"/>
              <a:gd name="T28" fmla="*/ 90724 w 60"/>
              <a:gd name="T29" fmla="*/ 33599 h 59"/>
              <a:gd name="T30" fmla="*/ 83164 w 60"/>
              <a:gd name="T31" fmla="*/ 20452 h 59"/>
              <a:gd name="T32" fmla="*/ 69555 w 60"/>
              <a:gd name="T33" fmla="*/ 7304 h 59"/>
              <a:gd name="T34" fmla="*/ 54434 w 60"/>
              <a:gd name="T35" fmla="*/ 0 h 59"/>
              <a:gd name="T36" fmla="*/ 45362 w 60"/>
              <a:gd name="T37" fmla="*/ 0 h 59"/>
              <a:gd name="T38" fmla="*/ 45362 w 60"/>
              <a:gd name="T39" fmla="*/ 71581 h 59"/>
              <a:gd name="T40" fmla="*/ 34778 w 60"/>
              <a:gd name="T41" fmla="*/ 70120 h 59"/>
              <a:gd name="T42" fmla="*/ 16633 w 60"/>
              <a:gd name="T43" fmla="*/ 54051 h 59"/>
              <a:gd name="T44" fmla="*/ 15121 w 60"/>
              <a:gd name="T45" fmla="*/ 43825 h 59"/>
              <a:gd name="T46" fmla="*/ 15121 w 60"/>
              <a:gd name="T47" fmla="*/ 37982 h 59"/>
              <a:gd name="T48" fmla="*/ 24193 w 60"/>
              <a:gd name="T49" fmla="*/ 23373 h 59"/>
              <a:gd name="T50" fmla="*/ 39314 w 60"/>
              <a:gd name="T51" fmla="*/ 14608 h 59"/>
              <a:gd name="T52" fmla="*/ 45362 w 60"/>
              <a:gd name="T53" fmla="*/ 14608 h 59"/>
              <a:gd name="T54" fmla="*/ 55946 w 60"/>
              <a:gd name="T55" fmla="*/ 16069 h 59"/>
              <a:gd name="T56" fmla="*/ 72579 w 60"/>
              <a:gd name="T57" fmla="*/ 32138 h 59"/>
              <a:gd name="T58" fmla="*/ 75603 w 60"/>
              <a:gd name="T59" fmla="*/ 43825 h 59"/>
              <a:gd name="T60" fmla="*/ 75603 w 60"/>
              <a:gd name="T61" fmla="*/ 48207 h 59"/>
              <a:gd name="T62" fmla="*/ 66531 w 60"/>
              <a:gd name="T63" fmla="*/ 62816 h 59"/>
              <a:gd name="T64" fmla="*/ 51410 w 60"/>
              <a:gd name="T65" fmla="*/ 71581 h 59"/>
              <a:gd name="T66" fmla="*/ 45362 w 60"/>
              <a:gd name="T67" fmla="*/ 71581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1"/>
                </a:lnTo>
                <a:lnTo>
                  <a:pt x="14" y="54"/>
                </a:lnTo>
                <a:lnTo>
                  <a:pt x="19" y="57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7"/>
                </a:lnTo>
                <a:lnTo>
                  <a:pt x="46" y="54"/>
                </a:lnTo>
                <a:lnTo>
                  <a:pt x="51" y="51"/>
                </a:lnTo>
                <a:lnTo>
                  <a:pt x="55" y="46"/>
                </a:lnTo>
                <a:lnTo>
                  <a:pt x="57" y="41"/>
                </a:lnTo>
                <a:lnTo>
                  <a:pt x="60" y="36"/>
                </a:ln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3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3" y="11"/>
                </a:lnTo>
                <a:lnTo>
                  <a:pt x="26" y="10"/>
                </a:lnTo>
                <a:lnTo>
                  <a:pt x="30" y="10"/>
                </a:lnTo>
                <a:lnTo>
                  <a:pt x="34" y="10"/>
                </a:lnTo>
                <a:lnTo>
                  <a:pt x="37" y="11"/>
                </a:lnTo>
                <a:lnTo>
                  <a:pt x="44" y="16"/>
                </a:lnTo>
                <a:lnTo>
                  <a:pt x="48" y="22"/>
                </a:lnTo>
                <a:lnTo>
                  <a:pt x="50" y="26"/>
                </a:lnTo>
                <a:lnTo>
                  <a:pt x="50" y="30"/>
                </a:lnTo>
                <a:lnTo>
                  <a:pt x="50" y="33"/>
                </a:lnTo>
                <a:lnTo>
                  <a:pt x="48" y="37"/>
                </a:lnTo>
                <a:lnTo>
                  <a:pt x="44" y="43"/>
                </a:lnTo>
                <a:lnTo>
                  <a:pt x="37" y="48"/>
                </a:lnTo>
                <a:lnTo>
                  <a:pt x="34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372">
            <a:extLst>
              <a:ext uri="{FF2B5EF4-FFF2-40B4-BE49-F238E27FC236}">
                <a16:creationId xmlns:a16="http://schemas.microsoft.com/office/drawing/2014/main" id="{10BBD0A9-14C8-4E48-82CC-760B747DDCE7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1327152"/>
            <a:ext cx="156633" cy="95249"/>
          </a:xfrm>
          <a:custGeom>
            <a:avLst/>
            <a:gdLst>
              <a:gd name="T0" fmla="*/ 114955 w 79"/>
              <a:gd name="T1" fmla="*/ 8887 h 49"/>
              <a:gd name="T2" fmla="*/ 114955 w 79"/>
              <a:gd name="T3" fmla="*/ 8887 h 49"/>
              <a:gd name="T4" fmla="*/ 110476 w 79"/>
              <a:gd name="T5" fmla="*/ 5925 h 49"/>
              <a:gd name="T6" fmla="*/ 107491 w 79"/>
              <a:gd name="T7" fmla="*/ 5925 h 49"/>
              <a:gd name="T8" fmla="*/ 88083 w 79"/>
              <a:gd name="T9" fmla="*/ 17774 h 49"/>
              <a:gd name="T10" fmla="*/ 88083 w 79"/>
              <a:gd name="T11" fmla="*/ 13331 h 49"/>
              <a:gd name="T12" fmla="*/ 88083 w 79"/>
              <a:gd name="T13" fmla="*/ 13331 h 49"/>
              <a:gd name="T14" fmla="*/ 86590 w 79"/>
              <a:gd name="T15" fmla="*/ 8887 h 49"/>
              <a:gd name="T16" fmla="*/ 85097 w 79"/>
              <a:gd name="T17" fmla="*/ 2962 h 49"/>
              <a:gd name="T18" fmla="*/ 79125 w 79"/>
              <a:gd name="T19" fmla="*/ 1481 h 49"/>
              <a:gd name="T20" fmla="*/ 74646 w 79"/>
              <a:gd name="T21" fmla="*/ 0 h 49"/>
              <a:gd name="T22" fmla="*/ 14929 w 79"/>
              <a:gd name="T23" fmla="*/ 0 h 49"/>
              <a:gd name="T24" fmla="*/ 14929 w 79"/>
              <a:gd name="T25" fmla="*/ 0 h 49"/>
              <a:gd name="T26" fmla="*/ 8958 w 79"/>
              <a:gd name="T27" fmla="*/ 1481 h 49"/>
              <a:gd name="T28" fmla="*/ 4479 w 79"/>
              <a:gd name="T29" fmla="*/ 2962 h 49"/>
              <a:gd name="T30" fmla="*/ 1493 w 79"/>
              <a:gd name="T31" fmla="*/ 8887 h 49"/>
              <a:gd name="T32" fmla="*/ 0 w 79"/>
              <a:gd name="T33" fmla="*/ 13331 h 49"/>
              <a:gd name="T34" fmla="*/ 0 w 79"/>
              <a:gd name="T35" fmla="*/ 57767 h 49"/>
              <a:gd name="T36" fmla="*/ 0 w 79"/>
              <a:gd name="T37" fmla="*/ 57767 h 49"/>
              <a:gd name="T38" fmla="*/ 1493 w 79"/>
              <a:gd name="T39" fmla="*/ 63692 h 49"/>
              <a:gd name="T40" fmla="*/ 4479 w 79"/>
              <a:gd name="T41" fmla="*/ 68135 h 49"/>
              <a:gd name="T42" fmla="*/ 8958 w 79"/>
              <a:gd name="T43" fmla="*/ 71098 h 49"/>
              <a:gd name="T44" fmla="*/ 14929 w 79"/>
              <a:gd name="T45" fmla="*/ 72579 h 49"/>
              <a:gd name="T46" fmla="*/ 74646 w 79"/>
              <a:gd name="T47" fmla="*/ 72579 h 49"/>
              <a:gd name="T48" fmla="*/ 74646 w 79"/>
              <a:gd name="T49" fmla="*/ 72579 h 49"/>
              <a:gd name="T50" fmla="*/ 79125 w 79"/>
              <a:gd name="T51" fmla="*/ 71098 h 49"/>
              <a:gd name="T52" fmla="*/ 85097 w 79"/>
              <a:gd name="T53" fmla="*/ 68135 h 49"/>
              <a:gd name="T54" fmla="*/ 86590 w 79"/>
              <a:gd name="T55" fmla="*/ 63692 h 49"/>
              <a:gd name="T56" fmla="*/ 88083 w 79"/>
              <a:gd name="T57" fmla="*/ 57767 h 49"/>
              <a:gd name="T58" fmla="*/ 88083 w 79"/>
              <a:gd name="T59" fmla="*/ 54805 h 49"/>
              <a:gd name="T60" fmla="*/ 107491 w 79"/>
              <a:gd name="T61" fmla="*/ 65173 h 49"/>
              <a:gd name="T62" fmla="*/ 107491 w 79"/>
              <a:gd name="T63" fmla="*/ 65173 h 49"/>
              <a:gd name="T64" fmla="*/ 110476 w 79"/>
              <a:gd name="T65" fmla="*/ 65173 h 49"/>
              <a:gd name="T66" fmla="*/ 110476 w 79"/>
              <a:gd name="T67" fmla="*/ 65173 h 49"/>
              <a:gd name="T68" fmla="*/ 114955 w 79"/>
              <a:gd name="T69" fmla="*/ 63692 h 49"/>
              <a:gd name="T70" fmla="*/ 114955 w 79"/>
              <a:gd name="T71" fmla="*/ 63692 h 49"/>
              <a:gd name="T72" fmla="*/ 116448 w 79"/>
              <a:gd name="T73" fmla="*/ 60729 h 49"/>
              <a:gd name="T74" fmla="*/ 117941 w 79"/>
              <a:gd name="T75" fmla="*/ 57767 h 49"/>
              <a:gd name="T76" fmla="*/ 117941 w 79"/>
              <a:gd name="T77" fmla="*/ 13331 h 49"/>
              <a:gd name="T78" fmla="*/ 117941 w 79"/>
              <a:gd name="T79" fmla="*/ 13331 h 49"/>
              <a:gd name="T80" fmla="*/ 116448 w 79"/>
              <a:gd name="T81" fmla="*/ 10368 h 49"/>
              <a:gd name="T82" fmla="*/ 114955 w 79"/>
              <a:gd name="T83" fmla="*/ 8887 h 49"/>
              <a:gd name="T84" fmla="*/ 114955 w 79"/>
              <a:gd name="T85" fmla="*/ 8887 h 49"/>
              <a:gd name="T86" fmla="*/ 14929 w 79"/>
              <a:gd name="T87" fmla="*/ 57767 h 49"/>
              <a:gd name="T88" fmla="*/ 14929 w 79"/>
              <a:gd name="T89" fmla="*/ 13331 h 49"/>
              <a:gd name="T90" fmla="*/ 74646 w 79"/>
              <a:gd name="T91" fmla="*/ 13331 h 49"/>
              <a:gd name="T92" fmla="*/ 74646 w 79"/>
              <a:gd name="T93" fmla="*/ 57767 h 49"/>
              <a:gd name="T94" fmla="*/ 14929 w 79"/>
              <a:gd name="T95" fmla="*/ 57767 h 49"/>
              <a:gd name="T96" fmla="*/ 103012 w 79"/>
              <a:gd name="T97" fmla="*/ 47399 h 49"/>
              <a:gd name="T98" fmla="*/ 88083 w 79"/>
              <a:gd name="T99" fmla="*/ 39993 h 49"/>
              <a:gd name="T100" fmla="*/ 88083 w 79"/>
              <a:gd name="T101" fmla="*/ 32586 h 49"/>
              <a:gd name="T102" fmla="*/ 103012 w 79"/>
              <a:gd name="T103" fmla="*/ 25180 h 49"/>
              <a:gd name="T104" fmla="*/ 103012 w 79"/>
              <a:gd name="T105" fmla="*/ 47399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49">
                <a:moveTo>
                  <a:pt x="77" y="6"/>
                </a:moveTo>
                <a:lnTo>
                  <a:pt x="77" y="6"/>
                </a:lnTo>
                <a:lnTo>
                  <a:pt x="74" y="4"/>
                </a:lnTo>
                <a:lnTo>
                  <a:pt x="72" y="4"/>
                </a:lnTo>
                <a:lnTo>
                  <a:pt x="59" y="12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3" y="46"/>
                </a:lnTo>
                <a:lnTo>
                  <a:pt x="6" y="48"/>
                </a:lnTo>
                <a:lnTo>
                  <a:pt x="10" y="49"/>
                </a:lnTo>
                <a:lnTo>
                  <a:pt x="50" y="49"/>
                </a:lnTo>
                <a:lnTo>
                  <a:pt x="53" y="48"/>
                </a:lnTo>
                <a:lnTo>
                  <a:pt x="57" y="46"/>
                </a:lnTo>
                <a:lnTo>
                  <a:pt x="58" y="43"/>
                </a:lnTo>
                <a:lnTo>
                  <a:pt x="59" y="39"/>
                </a:lnTo>
                <a:lnTo>
                  <a:pt x="59" y="37"/>
                </a:lnTo>
                <a:lnTo>
                  <a:pt x="72" y="44"/>
                </a:lnTo>
                <a:lnTo>
                  <a:pt x="74" y="44"/>
                </a:lnTo>
                <a:lnTo>
                  <a:pt x="77" y="43"/>
                </a:lnTo>
                <a:lnTo>
                  <a:pt x="78" y="41"/>
                </a:lnTo>
                <a:lnTo>
                  <a:pt x="79" y="39"/>
                </a:lnTo>
                <a:lnTo>
                  <a:pt x="79" y="9"/>
                </a:lnTo>
                <a:lnTo>
                  <a:pt x="78" y="7"/>
                </a:lnTo>
                <a:lnTo>
                  <a:pt x="77" y="6"/>
                </a:lnTo>
                <a:close/>
                <a:moveTo>
                  <a:pt x="10" y="39"/>
                </a:moveTo>
                <a:lnTo>
                  <a:pt x="10" y="9"/>
                </a:lnTo>
                <a:lnTo>
                  <a:pt x="50" y="9"/>
                </a:lnTo>
                <a:lnTo>
                  <a:pt x="50" y="39"/>
                </a:lnTo>
                <a:lnTo>
                  <a:pt x="10" y="39"/>
                </a:lnTo>
                <a:close/>
                <a:moveTo>
                  <a:pt x="69" y="32"/>
                </a:moveTo>
                <a:lnTo>
                  <a:pt x="59" y="27"/>
                </a:lnTo>
                <a:lnTo>
                  <a:pt x="59" y="22"/>
                </a:lnTo>
                <a:lnTo>
                  <a:pt x="69" y="17"/>
                </a:lnTo>
                <a:lnTo>
                  <a:pt x="6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373">
            <a:extLst>
              <a:ext uri="{FF2B5EF4-FFF2-40B4-BE49-F238E27FC236}">
                <a16:creationId xmlns:a16="http://schemas.microsoft.com/office/drawing/2014/main" id="{4C27F96F-7E6F-423B-AE62-C785A92FF0E9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236134"/>
            <a:ext cx="78317" cy="78317"/>
          </a:xfrm>
          <a:custGeom>
            <a:avLst/>
            <a:gdLst>
              <a:gd name="T0" fmla="*/ 58971 w 40"/>
              <a:gd name="T1" fmla="*/ 29486 h 40"/>
              <a:gd name="T2" fmla="*/ 58971 w 40"/>
              <a:gd name="T3" fmla="*/ 29486 h 40"/>
              <a:gd name="T4" fmla="*/ 58971 w 40"/>
              <a:gd name="T5" fmla="*/ 23588 h 40"/>
              <a:gd name="T6" fmla="*/ 57497 w 40"/>
              <a:gd name="T7" fmla="*/ 17691 h 40"/>
              <a:gd name="T8" fmla="*/ 50125 w 40"/>
              <a:gd name="T9" fmla="*/ 8846 h 40"/>
              <a:gd name="T10" fmla="*/ 41280 w 40"/>
              <a:gd name="T11" fmla="*/ 1474 h 40"/>
              <a:gd name="T12" fmla="*/ 35383 w 40"/>
              <a:gd name="T13" fmla="*/ 0 h 40"/>
              <a:gd name="T14" fmla="*/ 29486 w 40"/>
              <a:gd name="T15" fmla="*/ 0 h 40"/>
              <a:gd name="T16" fmla="*/ 29486 w 40"/>
              <a:gd name="T17" fmla="*/ 0 h 40"/>
              <a:gd name="T18" fmla="*/ 23588 w 40"/>
              <a:gd name="T19" fmla="*/ 0 h 40"/>
              <a:gd name="T20" fmla="*/ 19166 w 40"/>
              <a:gd name="T21" fmla="*/ 1474 h 40"/>
              <a:gd name="T22" fmla="*/ 10320 w 40"/>
              <a:gd name="T23" fmla="*/ 8846 h 40"/>
              <a:gd name="T24" fmla="*/ 2949 w 40"/>
              <a:gd name="T25" fmla="*/ 17691 h 40"/>
              <a:gd name="T26" fmla="*/ 0 w 40"/>
              <a:gd name="T27" fmla="*/ 23588 h 40"/>
              <a:gd name="T28" fmla="*/ 0 w 40"/>
              <a:gd name="T29" fmla="*/ 29486 h 40"/>
              <a:gd name="T30" fmla="*/ 0 w 40"/>
              <a:gd name="T31" fmla="*/ 29486 h 40"/>
              <a:gd name="T32" fmla="*/ 0 w 40"/>
              <a:gd name="T33" fmla="*/ 35383 h 40"/>
              <a:gd name="T34" fmla="*/ 2949 w 40"/>
              <a:gd name="T35" fmla="*/ 39805 h 40"/>
              <a:gd name="T36" fmla="*/ 10320 w 40"/>
              <a:gd name="T37" fmla="*/ 48651 h 40"/>
              <a:gd name="T38" fmla="*/ 19166 w 40"/>
              <a:gd name="T39" fmla="*/ 56022 h 40"/>
              <a:gd name="T40" fmla="*/ 23588 w 40"/>
              <a:gd name="T41" fmla="*/ 58971 h 40"/>
              <a:gd name="T42" fmla="*/ 29486 w 40"/>
              <a:gd name="T43" fmla="*/ 58971 h 40"/>
              <a:gd name="T44" fmla="*/ 29486 w 40"/>
              <a:gd name="T45" fmla="*/ 58971 h 40"/>
              <a:gd name="T46" fmla="*/ 35383 w 40"/>
              <a:gd name="T47" fmla="*/ 58971 h 40"/>
              <a:gd name="T48" fmla="*/ 41280 w 40"/>
              <a:gd name="T49" fmla="*/ 56022 h 40"/>
              <a:gd name="T50" fmla="*/ 50125 w 40"/>
              <a:gd name="T51" fmla="*/ 48651 h 40"/>
              <a:gd name="T52" fmla="*/ 57497 w 40"/>
              <a:gd name="T53" fmla="*/ 39805 h 40"/>
              <a:gd name="T54" fmla="*/ 58971 w 40"/>
              <a:gd name="T55" fmla="*/ 35383 h 40"/>
              <a:gd name="T56" fmla="*/ 58971 w 40"/>
              <a:gd name="T57" fmla="*/ 29486 h 40"/>
              <a:gd name="T58" fmla="*/ 58971 w 40"/>
              <a:gd name="T59" fmla="*/ 29486 h 40"/>
              <a:gd name="T60" fmla="*/ 14743 w 40"/>
              <a:gd name="T61" fmla="*/ 29486 h 40"/>
              <a:gd name="T62" fmla="*/ 14743 w 40"/>
              <a:gd name="T63" fmla="*/ 29486 h 40"/>
              <a:gd name="T64" fmla="*/ 17691 w 40"/>
              <a:gd name="T65" fmla="*/ 23588 h 40"/>
              <a:gd name="T66" fmla="*/ 19166 w 40"/>
              <a:gd name="T67" fmla="*/ 17691 h 40"/>
              <a:gd name="T68" fmla="*/ 23588 w 40"/>
              <a:gd name="T69" fmla="*/ 16217 h 40"/>
              <a:gd name="T70" fmla="*/ 29486 w 40"/>
              <a:gd name="T71" fmla="*/ 14743 h 40"/>
              <a:gd name="T72" fmla="*/ 29486 w 40"/>
              <a:gd name="T73" fmla="*/ 14743 h 40"/>
              <a:gd name="T74" fmla="*/ 35383 w 40"/>
              <a:gd name="T75" fmla="*/ 16217 h 40"/>
              <a:gd name="T76" fmla="*/ 41280 w 40"/>
              <a:gd name="T77" fmla="*/ 17691 h 40"/>
              <a:gd name="T78" fmla="*/ 42754 w 40"/>
              <a:gd name="T79" fmla="*/ 23588 h 40"/>
              <a:gd name="T80" fmla="*/ 44228 w 40"/>
              <a:gd name="T81" fmla="*/ 29486 h 40"/>
              <a:gd name="T82" fmla="*/ 44228 w 40"/>
              <a:gd name="T83" fmla="*/ 29486 h 40"/>
              <a:gd name="T84" fmla="*/ 42754 w 40"/>
              <a:gd name="T85" fmla="*/ 35383 h 40"/>
              <a:gd name="T86" fmla="*/ 41280 w 40"/>
              <a:gd name="T87" fmla="*/ 39805 h 40"/>
              <a:gd name="T88" fmla="*/ 35383 w 40"/>
              <a:gd name="T89" fmla="*/ 42754 h 40"/>
              <a:gd name="T90" fmla="*/ 29486 w 40"/>
              <a:gd name="T91" fmla="*/ 44228 h 40"/>
              <a:gd name="T92" fmla="*/ 29486 w 40"/>
              <a:gd name="T93" fmla="*/ 44228 h 40"/>
              <a:gd name="T94" fmla="*/ 23588 w 40"/>
              <a:gd name="T95" fmla="*/ 42754 h 40"/>
              <a:gd name="T96" fmla="*/ 19166 w 40"/>
              <a:gd name="T97" fmla="*/ 39805 h 40"/>
              <a:gd name="T98" fmla="*/ 17691 w 40"/>
              <a:gd name="T99" fmla="*/ 35383 h 40"/>
              <a:gd name="T100" fmla="*/ 14743 w 40"/>
              <a:gd name="T101" fmla="*/ 29486 h 40"/>
              <a:gd name="T102" fmla="*/ 14743 w 40"/>
              <a:gd name="T103" fmla="*/ 29486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8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2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374">
            <a:extLst>
              <a:ext uri="{FF2B5EF4-FFF2-40B4-BE49-F238E27FC236}">
                <a16:creationId xmlns:a16="http://schemas.microsoft.com/office/drawing/2014/main" id="{3E0F23CB-4E50-4E03-B5CB-BBFD90C73C5F}"/>
              </a:ext>
            </a:extLst>
          </p:cNvPr>
          <p:cNvSpPr>
            <a:spLocks noEditPoints="1"/>
          </p:cNvSpPr>
          <p:nvPr/>
        </p:nvSpPr>
        <p:spPr bwMode="auto">
          <a:xfrm>
            <a:off x="2017185" y="1236134"/>
            <a:ext cx="78316" cy="78317"/>
          </a:xfrm>
          <a:custGeom>
            <a:avLst/>
            <a:gdLst>
              <a:gd name="T0" fmla="*/ 30242 w 39"/>
              <a:gd name="T1" fmla="*/ 58971 h 40"/>
              <a:gd name="T2" fmla="*/ 30242 w 39"/>
              <a:gd name="T3" fmla="*/ 58971 h 40"/>
              <a:gd name="T4" fmla="*/ 34778 w 39"/>
              <a:gd name="T5" fmla="*/ 58971 h 40"/>
              <a:gd name="T6" fmla="*/ 40826 w 39"/>
              <a:gd name="T7" fmla="*/ 56022 h 40"/>
              <a:gd name="T8" fmla="*/ 49899 w 39"/>
              <a:gd name="T9" fmla="*/ 48651 h 40"/>
              <a:gd name="T10" fmla="*/ 57459 w 39"/>
              <a:gd name="T11" fmla="*/ 39805 h 40"/>
              <a:gd name="T12" fmla="*/ 58971 w 39"/>
              <a:gd name="T13" fmla="*/ 35383 h 40"/>
              <a:gd name="T14" fmla="*/ 58971 w 39"/>
              <a:gd name="T15" fmla="*/ 29486 h 40"/>
              <a:gd name="T16" fmla="*/ 58971 w 39"/>
              <a:gd name="T17" fmla="*/ 29486 h 40"/>
              <a:gd name="T18" fmla="*/ 58971 w 39"/>
              <a:gd name="T19" fmla="*/ 23588 h 40"/>
              <a:gd name="T20" fmla="*/ 57459 w 39"/>
              <a:gd name="T21" fmla="*/ 17691 h 40"/>
              <a:gd name="T22" fmla="*/ 49899 w 39"/>
              <a:gd name="T23" fmla="*/ 8846 h 40"/>
              <a:gd name="T24" fmla="*/ 40826 w 39"/>
              <a:gd name="T25" fmla="*/ 1474 h 40"/>
              <a:gd name="T26" fmla="*/ 34778 w 39"/>
              <a:gd name="T27" fmla="*/ 0 h 40"/>
              <a:gd name="T28" fmla="*/ 30242 w 39"/>
              <a:gd name="T29" fmla="*/ 0 h 40"/>
              <a:gd name="T30" fmla="*/ 30242 w 39"/>
              <a:gd name="T31" fmla="*/ 0 h 40"/>
              <a:gd name="T32" fmla="*/ 24193 w 39"/>
              <a:gd name="T33" fmla="*/ 0 h 40"/>
              <a:gd name="T34" fmla="*/ 18145 w 39"/>
              <a:gd name="T35" fmla="*/ 1474 h 40"/>
              <a:gd name="T36" fmla="*/ 9072 w 39"/>
              <a:gd name="T37" fmla="*/ 8846 h 40"/>
              <a:gd name="T38" fmla="*/ 1512 w 39"/>
              <a:gd name="T39" fmla="*/ 17691 h 40"/>
              <a:gd name="T40" fmla="*/ 0 w 39"/>
              <a:gd name="T41" fmla="*/ 23588 h 40"/>
              <a:gd name="T42" fmla="*/ 0 w 39"/>
              <a:gd name="T43" fmla="*/ 29486 h 40"/>
              <a:gd name="T44" fmla="*/ 0 w 39"/>
              <a:gd name="T45" fmla="*/ 29486 h 40"/>
              <a:gd name="T46" fmla="*/ 0 w 39"/>
              <a:gd name="T47" fmla="*/ 35383 h 40"/>
              <a:gd name="T48" fmla="*/ 1512 w 39"/>
              <a:gd name="T49" fmla="*/ 39805 h 40"/>
              <a:gd name="T50" fmla="*/ 9072 w 39"/>
              <a:gd name="T51" fmla="*/ 48651 h 40"/>
              <a:gd name="T52" fmla="*/ 18145 w 39"/>
              <a:gd name="T53" fmla="*/ 56022 h 40"/>
              <a:gd name="T54" fmla="*/ 24193 w 39"/>
              <a:gd name="T55" fmla="*/ 58971 h 40"/>
              <a:gd name="T56" fmla="*/ 30242 w 39"/>
              <a:gd name="T57" fmla="*/ 58971 h 40"/>
              <a:gd name="T58" fmla="*/ 30242 w 39"/>
              <a:gd name="T59" fmla="*/ 58971 h 40"/>
              <a:gd name="T60" fmla="*/ 30242 w 39"/>
              <a:gd name="T61" fmla="*/ 14743 h 40"/>
              <a:gd name="T62" fmla="*/ 30242 w 39"/>
              <a:gd name="T63" fmla="*/ 14743 h 40"/>
              <a:gd name="T64" fmla="*/ 34778 w 39"/>
              <a:gd name="T65" fmla="*/ 16217 h 40"/>
              <a:gd name="T66" fmla="*/ 40826 w 39"/>
              <a:gd name="T67" fmla="*/ 17691 h 40"/>
              <a:gd name="T68" fmla="*/ 42338 w 39"/>
              <a:gd name="T69" fmla="*/ 23588 h 40"/>
              <a:gd name="T70" fmla="*/ 43850 w 39"/>
              <a:gd name="T71" fmla="*/ 29486 h 40"/>
              <a:gd name="T72" fmla="*/ 43850 w 39"/>
              <a:gd name="T73" fmla="*/ 29486 h 40"/>
              <a:gd name="T74" fmla="*/ 42338 w 39"/>
              <a:gd name="T75" fmla="*/ 35383 h 40"/>
              <a:gd name="T76" fmla="*/ 40826 w 39"/>
              <a:gd name="T77" fmla="*/ 39805 h 40"/>
              <a:gd name="T78" fmla="*/ 34778 w 39"/>
              <a:gd name="T79" fmla="*/ 42754 h 40"/>
              <a:gd name="T80" fmla="*/ 30242 w 39"/>
              <a:gd name="T81" fmla="*/ 44228 h 40"/>
              <a:gd name="T82" fmla="*/ 30242 w 39"/>
              <a:gd name="T83" fmla="*/ 44228 h 40"/>
              <a:gd name="T84" fmla="*/ 24193 w 39"/>
              <a:gd name="T85" fmla="*/ 42754 h 40"/>
              <a:gd name="T86" fmla="*/ 18145 w 39"/>
              <a:gd name="T87" fmla="*/ 39805 h 40"/>
              <a:gd name="T88" fmla="*/ 16633 w 39"/>
              <a:gd name="T89" fmla="*/ 35383 h 40"/>
              <a:gd name="T90" fmla="*/ 15121 w 39"/>
              <a:gd name="T91" fmla="*/ 29486 h 40"/>
              <a:gd name="T92" fmla="*/ 15121 w 39"/>
              <a:gd name="T93" fmla="*/ 29486 h 40"/>
              <a:gd name="T94" fmla="*/ 16633 w 39"/>
              <a:gd name="T95" fmla="*/ 23588 h 40"/>
              <a:gd name="T96" fmla="*/ 18145 w 39"/>
              <a:gd name="T97" fmla="*/ 17691 h 40"/>
              <a:gd name="T98" fmla="*/ 24193 w 39"/>
              <a:gd name="T99" fmla="*/ 16217 h 40"/>
              <a:gd name="T100" fmla="*/ 30242 w 39"/>
              <a:gd name="T101" fmla="*/ 14743 h 40"/>
              <a:gd name="T102" fmla="*/ 30242 w 39"/>
              <a:gd name="T103" fmla="*/ 147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20"/>
                </a:lnTo>
                <a:lnTo>
                  <a:pt x="28" y="24"/>
                </a:lnTo>
                <a:lnTo>
                  <a:pt x="27" y="27"/>
                </a:lnTo>
                <a:lnTo>
                  <a:pt x="23" y="29"/>
                </a:lnTo>
                <a:lnTo>
                  <a:pt x="20" y="30"/>
                </a:lnTo>
                <a:lnTo>
                  <a:pt x="16" y="29"/>
                </a:lnTo>
                <a:lnTo>
                  <a:pt x="12" y="27"/>
                </a:lnTo>
                <a:lnTo>
                  <a:pt x="11" y="24"/>
                </a:lnTo>
                <a:lnTo>
                  <a:pt x="10" y="20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375">
            <a:extLst>
              <a:ext uri="{FF2B5EF4-FFF2-40B4-BE49-F238E27FC236}">
                <a16:creationId xmlns:a16="http://schemas.microsoft.com/office/drawing/2014/main" id="{398CA396-D507-4CB5-B213-3EB8B7296B06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1253067"/>
            <a:ext cx="103717" cy="139700"/>
          </a:xfrm>
          <a:custGeom>
            <a:avLst/>
            <a:gdLst>
              <a:gd name="T0" fmla="*/ 77117 w 51"/>
              <a:gd name="T1" fmla="*/ 52923 h 69"/>
              <a:gd name="T2" fmla="*/ 77117 w 51"/>
              <a:gd name="T3" fmla="*/ 52923 h 69"/>
              <a:gd name="T4" fmla="*/ 77117 w 51"/>
              <a:gd name="T5" fmla="*/ 45362 h 69"/>
              <a:gd name="T6" fmla="*/ 71069 w 51"/>
              <a:gd name="T7" fmla="*/ 40826 h 69"/>
              <a:gd name="T8" fmla="*/ 24194 w 51"/>
              <a:gd name="T9" fmla="*/ 3024 h 69"/>
              <a:gd name="T10" fmla="*/ 24194 w 51"/>
              <a:gd name="T11" fmla="*/ 3024 h 69"/>
              <a:gd name="T12" fmla="*/ 21169 w 51"/>
              <a:gd name="T13" fmla="*/ 1512 h 69"/>
              <a:gd name="T14" fmla="*/ 16633 w 51"/>
              <a:gd name="T15" fmla="*/ 0 h 69"/>
              <a:gd name="T16" fmla="*/ 13609 w 51"/>
              <a:gd name="T17" fmla="*/ 0 h 69"/>
              <a:gd name="T18" fmla="*/ 7560 w 51"/>
              <a:gd name="T19" fmla="*/ 1512 h 69"/>
              <a:gd name="T20" fmla="*/ 7560 w 51"/>
              <a:gd name="T21" fmla="*/ 1512 h 69"/>
              <a:gd name="T22" fmla="*/ 6048 w 51"/>
              <a:gd name="T23" fmla="*/ 3024 h 69"/>
              <a:gd name="T24" fmla="*/ 1512 w 51"/>
              <a:gd name="T25" fmla="*/ 7560 h 69"/>
              <a:gd name="T26" fmla="*/ 0 w 51"/>
              <a:gd name="T27" fmla="*/ 10585 h 69"/>
              <a:gd name="T28" fmla="*/ 0 w 51"/>
              <a:gd name="T29" fmla="*/ 15121 h 69"/>
              <a:gd name="T30" fmla="*/ 0 w 51"/>
              <a:gd name="T31" fmla="*/ 89212 h 69"/>
              <a:gd name="T32" fmla="*/ 0 w 51"/>
              <a:gd name="T33" fmla="*/ 89212 h 69"/>
              <a:gd name="T34" fmla="*/ 0 w 51"/>
              <a:gd name="T35" fmla="*/ 93748 h 69"/>
              <a:gd name="T36" fmla="*/ 1512 w 51"/>
              <a:gd name="T37" fmla="*/ 96773 h 69"/>
              <a:gd name="T38" fmla="*/ 6048 w 51"/>
              <a:gd name="T39" fmla="*/ 101309 h 69"/>
              <a:gd name="T40" fmla="*/ 7560 w 51"/>
              <a:gd name="T41" fmla="*/ 102821 h 69"/>
              <a:gd name="T42" fmla="*/ 7560 w 51"/>
              <a:gd name="T43" fmla="*/ 102821 h 69"/>
              <a:gd name="T44" fmla="*/ 13609 w 51"/>
              <a:gd name="T45" fmla="*/ 104333 h 69"/>
              <a:gd name="T46" fmla="*/ 16633 w 51"/>
              <a:gd name="T47" fmla="*/ 104333 h 69"/>
              <a:gd name="T48" fmla="*/ 21169 w 51"/>
              <a:gd name="T49" fmla="*/ 102821 h 69"/>
              <a:gd name="T50" fmla="*/ 24194 w 51"/>
              <a:gd name="T51" fmla="*/ 101309 h 69"/>
              <a:gd name="T52" fmla="*/ 71069 w 51"/>
              <a:gd name="T53" fmla="*/ 63507 h 69"/>
              <a:gd name="T54" fmla="*/ 71069 w 51"/>
              <a:gd name="T55" fmla="*/ 63507 h 69"/>
              <a:gd name="T56" fmla="*/ 77117 w 51"/>
              <a:gd name="T57" fmla="*/ 58971 h 69"/>
              <a:gd name="T58" fmla="*/ 77117 w 51"/>
              <a:gd name="T59" fmla="*/ 52923 h 69"/>
              <a:gd name="T60" fmla="*/ 77117 w 51"/>
              <a:gd name="T61" fmla="*/ 52923 h 69"/>
              <a:gd name="T62" fmla="*/ 15121 w 51"/>
              <a:gd name="T63" fmla="*/ 89212 h 69"/>
              <a:gd name="T64" fmla="*/ 15121 w 51"/>
              <a:gd name="T65" fmla="*/ 15121 h 69"/>
              <a:gd name="T66" fmla="*/ 61996 w 51"/>
              <a:gd name="T67" fmla="*/ 52923 h 69"/>
              <a:gd name="T68" fmla="*/ 15121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51" y="35"/>
                </a:moveTo>
                <a:lnTo>
                  <a:pt x="51" y="35"/>
                </a:lnTo>
                <a:lnTo>
                  <a:pt x="51" y="30"/>
                </a:lnTo>
                <a:lnTo>
                  <a:pt x="47" y="27"/>
                </a:lnTo>
                <a:lnTo>
                  <a:pt x="16" y="2"/>
                </a:lnTo>
                <a:lnTo>
                  <a:pt x="14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4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4" y="67"/>
                </a:lnTo>
                <a:lnTo>
                  <a:pt x="5" y="68"/>
                </a:lnTo>
                <a:lnTo>
                  <a:pt x="9" y="69"/>
                </a:lnTo>
                <a:lnTo>
                  <a:pt x="11" y="69"/>
                </a:lnTo>
                <a:lnTo>
                  <a:pt x="14" y="68"/>
                </a:lnTo>
                <a:lnTo>
                  <a:pt x="16" y="67"/>
                </a:lnTo>
                <a:lnTo>
                  <a:pt x="47" y="42"/>
                </a:lnTo>
                <a:lnTo>
                  <a:pt x="51" y="39"/>
                </a:lnTo>
                <a:lnTo>
                  <a:pt x="51" y="35"/>
                </a:lnTo>
                <a:close/>
                <a:moveTo>
                  <a:pt x="10" y="59"/>
                </a:moveTo>
                <a:lnTo>
                  <a:pt x="10" y="10"/>
                </a:lnTo>
                <a:lnTo>
                  <a:pt x="41" y="35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376">
            <a:extLst>
              <a:ext uri="{FF2B5EF4-FFF2-40B4-BE49-F238E27FC236}">
                <a16:creationId xmlns:a16="http://schemas.microsoft.com/office/drawing/2014/main" id="{F0125DA5-50E5-416B-95ED-4B2521E5D121}"/>
              </a:ext>
            </a:extLst>
          </p:cNvPr>
          <p:cNvSpPr>
            <a:spLocks/>
          </p:cNvSpPr>
          <p:nvPr/>
        </p:nvSpPr>
        <p:spPr bwMode="auto">
          <a:xfrm>
            <a:off x="2476501" y="1236134"/>
            <a:ext cx="114300" cy="175684"/>
          </a:xfrm>
          <a:custGeom>
            <a:avLst/>
            <a:gdLst>
              <a:gd name="T0" fmla="*/ 83165 w 57"/>
              <a:gd name="T1" fmla="*/ 60483 h 87"/>
              <a:gd name="T2" fmla="*/ 7560 w 57"/>
              <a:gd name="T3" fmla="*/ 0 h 87"/>
              <a:gd name="T4" fmla="*/ 0 w 57"/>
              <a:gd name="T5" fmla="*/ 12097 h 87"/>
              <a:gd name="T6" fmla="*/ 68044 w 57"/>
              <a:gd name="T7" fmla="*/ 66531 h 87"/>
              <a:gd name="T8" fmla="*/ 0 w 57"/>
              <a:gd name="T9" fmla="*/ 119453 h 87"/>
              <a:gd name="T10" fmla="*/ 7560 w 57"/>
              <a:gd name="T11" fmla="*/ 131550 h 87"/>
              <a:gd name="T12" fmla="*/ 83165 w 57"/>
              <a:gd name="T13" fmla="*/ 71067 h 87"/>
              <a:gd name="T14" fmla="*/ 83165 w 57"/>
              <a:gd name="T15" fmla="*/ 71067 h 87"/>
              <a:gd name="T16" fmla="*/ 86189 w 57"/>
              <a:gd name="T17" fmla="*/ 69555 h 87"/>
              <a:gd name="T18" fmla="*/ 86189 w 57"/>
              <a:gd name="T19" fmla="*/ 66531 h 87"/>
              <a:gd name="T20" fmla="*/ 86189 w 57"/>
              <a:gd name="T21" fmla="*/ 66531 h 87"/>
              <a:gd name="T22" fmla="*/ 86189 w 57"/>
              <a:gd name="T23" fmla="*/ 61995 h 87"/>
              <a:gd name="T24" fmla="*/ 83165 w 57"/>
              <a:gd name="T25" fmla="*/ 60483 h 87"/>
              <a:gd name="T26" fmla="*/ 83165 w 57"/>
              <a:gd name="T27" fmla="*/ 60483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87">
                <a:moveTo>
                  <a:pt x="55" y="40"/>
                </a:moveTo>
                <a:lnTo>
                  <a:pt x="5" y="0"/>
                </a:lnTo>
                <a:lnTo>
                  <a:pt x="0" y="8"/>
                </a:lnTo>
                <a:lnTo>
                  <a:pt x="45" y="44"/>
                </a:lnTo>
                <a:lnTo>
                  <a:pt x="0" y="79"/>
                </a:lnTo>
                <a:lnTo>
                  <a:pt x="5" y="87"/>
                </a:lnTo>
                <a:lnTo>
                  <a:pt x="55" y="47"/>
                </a:lnTo>
                <a:lnTo>
                  <a:pt x="57" y="46"/>
                </a:lnTo>
                <a:lnTo>
                  <a:pt x="57" y="44"/>
                </a:lnTo>
                <a:lnTo>
                  <a:pt x="57" y="41"/>
                </a:lnTo>
                <a:lnTo>
                  <a:pt x="5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377">
            <a:extLst>
              <a:ext uri="{FF2B5EF4-FFF2-40B4-BE49-F238E27FC236}">
                <a16:creationId xmlns:a16="http://schemas.microsoft.com/office/drawing/2014/main" id="{A4E310E2-D908-4864-A3CD-6336F0F53D1A}"/>
              </a:ext>
            </a:extLst>
          </p:cNvPr>
          <p:cNvSpPr>
            <a:spLocks noEditPoints="1"/>
          </p:cNvSpPr>
          <p:nvPr/>
        </p:nvSpPr>
        <p:spPr bwMode="auto">
          <a:xfrm>
            <a:off x="2959100" y="1253067"/>
            <a:ext cx="103717" cy="139700"/>
          </a:xfrm>
          <a:custGeom>
            <a:avLst/>
            <a:gdLst>
              <a:gd name="T0" fmla="*/ 69557 w 51"/>
              <a:gd name="T1" fmla="*/ 1512 h 69"/>
              <a:gd name="T2" fmla="*/ 69557 w 51"/>
              <a:gd name="T3" fmla="*/ 1512 h 69"/>
              <a:gd name="T4" fmla="*/ 63508 w 51"/>
              <a:gd name="T5" fmla="*/ 0 h 69"/>
              <a:gd name="T6" fmla="*/ 60484 w 51"/>
              <a:gd name="T7" fmla="*/ 0 h 69"/>
              <a:gd name="T8" fmla="*/ 55948 w 51"/>
              <a:gd name="T9" fmla="*/ 1512 h 69"/>
              <a:gd name="T10" fmla="*/ 52923 w 51"/>
              <a:gd name="T11" fmla="*/ 3024 h 69"/>
              <a:gd name="T12" fmla="*/ 6048 w 51"/>
              <a:gd name="T13" fmla="*/ 40826 h 69"/>
              <a:gd name="T14" fmla="*/ 6048 w 51"/>
              <a:gd name="T15" fmla="*/ 40826 h 69"/>
              <a:gd name="T16" fmla="*/ 0 w 51"/>
              <a:gd name="T17" fmla="*/ 45362 h 69"/>
              <a:gd name="T18" fmla="*/ 0 w 51"/>
              <a:gd name="T19" fmla="*/ 52923 h 69"/>
              <a:gd name="T20" fmla="*/ 0 w 51"/>
              <a:gd name="T21" fmla="*/ 52923 h 69"/>
              <a:gd name="T22" fmla="*/ 0 w 51"/>
              <a:gd name="T23" fmla="*/ 58971 h 69"/>
              <a:gd name="T24" fmla="*/ 6048 w 51"/>
              <a:gd name="T25" fmla="*/ 63507 h 69"/>
              <a:gd name="T26" fmla="*/ 52923 w 51"/>
              <a:gd name="T27" fmla="*/ 101309 h 69"/>
              <a:gd name="T28" fmla="*/ 52923 w 51"/>
              <a:gd name="T29" fmla="*/ 101309 h 69"/>
              <a:gd name="T30" fmla="*/ 55948 w 51"/>
              <a:gd name="T31" fmla="*/ 102821 h 69"/>
              <a:gd name="T32" fmla="*/ 60484 w 51"/>
              <a:gd name="T33" fmla="*/ 104333 h 69"/>
              <a:gd name="T34" fmla="*/ 63508 w 51"/>
              <a:gd name="T35" fmla="*/ 104333 h 69"/>
              <a:gd name="T36" fmla="*/ 69557 w 51"/>
              <a:gd name="T37" fmla="*/ 102821 h 69"/>
              <a:gd name="T38" fmla="*/ 69557 w 51"/>
              <a:gd name="T39" fmla="*/ 102821 h 69"/>
              <a:gd name="T40" fmla="*/ 71069 w 51"/>
              <a:gd name="T41" fmla="*/ 101309 h 69"/>
              <a:gd name="T42" fmla="*/ 75605 w 51"/>
              <a:gd name="T43" fmla="*/ 96773 h 69"/>
              <a:gd name="T44" fmla="*/ 77117 w 51"/>
              <a:gd name="T45" fmla="*/ 93748 h 69"/>
              <a:gd name="T46" fmla="*/ 77117 w 51"/>
              <a:gd name="T47" fmla="*/ 89212 h 69"/>
              <a:gd name="T48" fmla="*/ 77117 w 51"/>
              <a:gd name="T49" fmla="*/ 15121 h 69"/>
              <a:gd name="T50" fmla="*/ 77117 w 51"/>
              <a:gd name="T51" fmla="*/ 15121 h 69"/>
              <a:gd name="T52" fmla="*/ 77117 w 51"/>
              <a:gd name="T53" fmla="*/ 10585 h 69"/>
              <a:gd name="T54" fmla="*/ 75605 w 51"/>
              <a:gd name="T55" fmla="*/ 7560 h 69"/>
              <a:gd name="T56" fmla="*/ 71069 w 51"/>
              <a:gd name="T57" fmla="*/ 3024 h 69"/>
              <a:gd name="T58" fmla="*/ 69557 w 51"/>
              <a:gd name="T59" fmla="*/ 1512 h 69"/>
              <a:gd name="T60" fmla="*/ 69557 w 51"/>
              <a:gd name="T61" fmla="*/ 1512 h 69"/>
              <a:gd name="T62" fmla="*/ 61996 w 51"/>
              <a:gd name="T63" fmla="*/ 89212 h 69"/>
              <a:gd name="T64" fmla="*/ 15121 w 51"/>
              <a:gd name="T65" fmla="*/ 52923 h 69"/>
              <a:gd name="T66" fmla="*/ 61996 w 51"/>
              <a:gd name="T67" fmla="*/ 15121 h 69"/>
              <a:gd name="T68" fmla="*/ 61996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5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5" y="67"/>
                </a:lnTo>
                <a:lnTo>
                  <a:pt x="37" y="68"/>
                </a:lnTo>
                <a:lnTo>
                  <a:pt x="40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50" y="64"/>
                </a:lnTo>
                <a:lnTo>
                  <a:pt x="51" y="62"/>
                </a:lnTo>
                <a:lnTo>
                  <a:pt x="51" y="59"/>
                </a:lnTo>
                <a:lnTo>
                  <a:pt x="51" y="10"/>
                </a:lnTo>
                <a:lnTo>
                  <a:pt x="51" y="7"/>
                </a:lnTo>
                <a:lnTo>
                  <a:pt x="50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378">
            <a:extLst>
              <a:ext uri="{FF2B5EF4-FFF2-40B4-BE49-F238E27FC236}">
                <a16:creationId xmlns:a16="http://schemas.microsoft.com/office/drawing/2014/main" id="{99484FED-CF99-41D5-947C-3F45CA241B65}"/>
              </a:ext>
            </a:extLst>
          </p:cNvPr>
          <p:cNvSpPr>
            <a:spLocks/>
          </p:cNvSpPr>
          <p:nvPr/>
        </p:nvSpPr>
        <p:spPr bwMode="auto">
          <a:xfrm>
            <a:off x="2893485" y="1236134"/>
            <a:ext cx="114300" cy="175684"/>
          </a:xfrm>
          <a:custGeom>
            <a:avLst/>
            <a:gdLst>
              <a:gd name="T0" fmla="*/ 86189 w 57"/>
              <a:gd name="T1" fmla="*/ 12097 h 87"/>
              <a:gd name="T2" fmla="*/ 78629 w 57"/>
              <a:gd name="T3" fmla="*/ 0 h 87"/>
              <a:gd name="T4" fmla="*/ 3024 w 57"/>
              <a:gd name="T5" fmla="*/ 60483 h 87"/>
              <a:gd name="T6" fmla="*/ 3024 w 57"/>
              <a:gd name="T7" fmla="*/ 60483 h 87"/>
              <a:gd name="T8" fmla="*/ 0 w 57"/>
              <a:gd name="T9" fmla="*/ 61995 h 87"/>
              <a:gd name="T10" fmla="*/ 0 w 57"/>
              <a:gd name="T11" fmla="*/ 66531 h 87"/>
              <a:gd name="T12" fmla="*/ 0 w 57"/>
              <a:gd name="T13" fmla="*/ 66531 h 87"/>
              <a:gd name="T14" fmla="*/ 0 w 57"/>
              <a:gd name="T15" fmla="*/ 69555 h 87"/>
              <a:gd name="T16" fmla="*/ 3024 w 57"/>
              <a:gd name="T17" fmla="*/ 71067 h 87"/>
              <a:gd name="T18" fmla="*/ 78629 w 57"/>
              <a:gd name="T19" fmla="*/ 131550 h 87"/>
              <a:gd name="T20" fmla="*/ 86189 w 57"/>
              <a:gd name="T21" fmla="*/ 119453 h 87"/>
              <a:gd name="T22" fmla="*/ 18145 w 57"/>
              <a:gd name="T23" fmla="*/ 66531 h 87"/>
              <a:gd name="T24" fmla="*/ 86189 w 57"/>
              <a:gd name="T25" fmla="*/ 12097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" h="87">
                <a:moveTo>
                  <a:pt x="57" y="8"/>
                </a:moveTo>
                <a:lnTo>
                  <a:pt x="52" y="0"/>
                </a:lnTo>
                <a:lnTo>
                  <a:pt x="2" y="40"/>
                </a:lnTo>
                <a:lnTo>
                  <a:pt x="0" y="41"/>
                </a:lnTo>
                <a:lnTo>
                  <a:pt x="0" y="44"/>
                </a:lnTo>
                <a:lnTo>
                  <a:pt x="0" y="46"/>
                </a:lnTo>
                <a:lnTo>
                  <a:pt x="2" y="47"/>
                </a:lnTo>
                <a:lnTo>
                  <a:pt x="52" y="87"/>
                </a:lnTo>
                <a:lnTo>
                  <a:pt x="57" y="79"/>
                </a:lnTo>
                <a:lnTo>
                  <a:pt x="12" y="44"/>
                </a:lnTo>
                <a:lnTo>
                  <a:pt x="5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379">
            <a:extLst>
              <a:ext uri="{FF2B5EF4-FFF2-40B4-BE49-F238E27FC236}">
                <a16:creationId xmlns:a16="http://schemas.microsoft.com/office/drawing/2014/main" id="{D7AF2350-3AA9-4867-ABB1-3C7D72F876EE}"/>
              </a:ext>
            </a:extLst>
          </p:cNvPr>
          <p:cNvSpPr>
            <a:spLocks noEditPoints="1"/>
          </p:cNvSpPr>
          <p:nvPr/>
        </p:nvSpPr>
        <p:spPr bwMode="auto">
          <a:xfrm>
            <a:off x="3456517" y="1253067"/>
            <a:ext cx="101600" cy="139700"/>
          </a:xfrm>
          <a:custGeom>
            <a:avLst/>
            <a:gdLst>
              <a:gd name="T0" fmla="*/ 70948 w 50"/>
              <a:gd name="T1" fmla="*/ 1512 h 69"/>
              <a:gd name="T2" fmla="*/ 70948 w 50"/>
              <a:gd name="T3" fmla="*/ 1512 h 69"/>
              <a:gd name="T4" fmla="*/ 64778 w 50"/>
              <a:gd name="T5" fmla="*/ 0 h 69"/>
              <a:gd name="T6" fmla="*/ 60151 w 50"/>
              <a:gd name="T7" fmla="*/ 0 h 69"/>
              <a:gd name="T8" fmla="*/ 57067 w 50"/>
              <a:gd name="T9" fmla="*/ 1512 h 69"/>
              <a:gd name="T10" fmla="*/ 52440 w 50"/>
              <a:gd name="T11" fmla="*/ 3024 h 69"/>
              <a:gd name="T12" fmla="*/ 6169 w 50"/>
              <a:gd name="T13" fmla="*/ 40826 h 69"/>
              <a:gd name="T14" fmla="*/ 6169 w 50"/>
              <a:gd name="T15" fmla="*/ 40826 h 69"/>
              <a:gd name="T16" fmla="*/ 0 w 50"/>
              <a:gd name="T17" fmla="*/ 45362 h 69"/>
              <a:gd name="T18" fmla="*/ 0 w 50"/>
              <a:gd name="T19" fmla="*/ 52923 h 69"/>
              <a:gd name="T20" fmla="*/ 0 w 50"/>
              <a:gd name="T21" fmla="*/ 52923 h 69"/>
              <a:gd name="T22" fmla="*/ 0 w 50"/>
              <a:gd name="T23" fmla="*/ 58971 h 69"/>
              <a:gd name="T24" fmla="*/ 6169 w 50"/>
              <a:gd name="T25" fmla="*/ 63507 h 69"/>
              <a:gd name="T26" fmla="*/ 52440 w 50"/>
              <a:gd name="T27" fmla="*/ 101309 h 69"/>
              <a:gd name="T28" fmla="*/ 52440 w 50"/>
              <a:gd name="T29" fmla="*/ 101309 h 69"/>
              <a:gd name="T30" fmla="*/ 57067 w 50"/>
              <a:gd name="T31" fmla="*/ 102821 h 69"/>
              <a:gd name="T32" fmla="*/ 60151 w 50"/>
              <a:gd name="T33" fmla="*/ 104333 h 69"/>
              <a:gd name="T34" fmla="*/ 64778 w 50"/>
              <a:gd name="T35" fmla="*/ 104333 h 69"/>
              <a:gd name="T36" fmla="*/ 70948 w 50"/>
              <a:gd name="T37" fmla="*/ 102821 h 69"/>
              <a:gd name="T38" fmla="*/ 70948 w 50"/>
              <a:gd name="T39" fmla="*/ 102821 h 69"/>
              <a:gd name="T40" fmla="*/ 72490 w 50"/>
              <a:gd name="T41" fmla="*/ 101309 h 69"/>
              <a:gd name="T42" fmla="*/ 75575 w 50"/>
              <a:gd name="T43" fmla="*/ 96773 h 69"/>
              <a:gd name="T44" fmla="*/ 77117 w 50"/>
              <a:gd name="T45" fmla="*/ 93748 h 69"/>
              <a:gd name="T46" fmla="*/ 77117 w 50"/>
              <a:gd name="T47" fmla="*/ 89212 h 69"/>
              <a:gd name="T48" fmla="*/ 77117 w 50"/>
              <a:gd name="T49" fmla="*/ 15121 h 69"/>
              <a:gd name="T50" fmla="*/ 77117 w 50"/>
              <a:gd name="T51" fmla="*/ 15121 h 69"/>
              <a:gd name="T52" fmla="*/ 77117 w 50"/>
              <a:gd name="T53" fmla="*/ 10585 h 69"/>
              <a:gd name="T54" fmla="*/ 75575 w 50"/>
              <a:gd name="T55" fmla="*/ 7560 h 69"/>
              <a:gd name="T56" fmla="*/ 72490 w 50"/>
              <a:gd name="T57" fmla="*/ 3024 h 69"/>
              <a:gd name="T58" fmla="*/ 70948 w 50"/>
              <a:gd name="T59" fmla="*/ 1512 h 69"/>
              <a:gd name="T60" fmla="*/ 70948 w 50"/>
              <a:gd name="T61" fmla="*/ 1512 h 69"/>
              <a:gd name="T62" fmla="*/ 63236 w 50"/>
              <a:gd name="T63" fmla="*/ 89212 h 69"/>
              <a:gd name="T64" fmla="*/ 15423 w 50"/>
              <a:gd name="T65" fmla="*/ 52923 h 69"/>
              <a:gd name="T66" fmla="*/ 63236 w 50"/>
              <a:gd name="T67" fmla="*/ 15121 h 69"/>
              <a:gd name="T68" fmla="*/ 63236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39" y="0"/>
                </a:lnTo>
                <a:lnTo>
                  <a:pt x="37" y="1"/>
                </a:lnTo>
                <a:lnTo>
                  <a:pt x="34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4" y="67"/>
                </a:lnTo>
                <a:lnTo>
                  <a:pt x="37" y="68"/>
                </a:lnTo>
                <a:lnTo>
                  <a:pt x="39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49" y="64"/>
                </a:lnTo>
                <a:lnTo>
                  <a:pt x="50" y="62"/>
                </a:lnTo>
                <a:lnTo>
                  <a:pt x="50" y="59"/>
                </a:lnTo>
                <a:lnTo>
                  <a:pt x="50" y="10"/>
                </a:lnTo>
                <a:lnTo>
                  <a:pt x="50" y="7"/>
                </a:lnTo>
                <a:lnTo>
                  <a:pt x="49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380">
            <a:extLst>
              <a:ext uri="{FF2B5EF4-FFF2-40B4-BE49-F238E27FC236}">
                <a16:creationId xmlns:a16="http://schemas.microsoft.com/office/drawing/2014/main" id="{DE630300-31AB-4D6C-B614-3D289F85CC07}"/>
              </a:ext>
            </a:extLst>
          </p:cNvPr>
          <p:cNvSpPr>
            <a:spLocks noEditPoints="1"/>
          </p:cNvSpPr>
          <p:nvPr/>
        </p:nvSpPr>
        <p:spPr bwMode="auto">
          <a:xfrm>
            <a:off x="3371851" y="1236134"/>
            <a:ext cx="52916" cy="175684"/>
          </a:xfrm>
          <a:custGeom>
            <a:avLst/>
            <a:gdLst>
              <a:gd name="T0" fmla="*/ 26749 w 29"/>
              <a:gd name="T1" fmla="*/ 0 h 89"/>
              <a:gd name="T2" fmla="*/ 14078 w 29"/>
              <a:gd name="T3" fmla="*/ 0 h 89"/>
              <a:gd name="T4" fmla="*/ 14078 w 29"/>
              <a:gd name="T5" fmla="*/ 0 h 89"/>
              <a:gd name="T6" fmla="*/ 8447 w 29"/>
              <a:gd name="T7" fmla="*/ 1478 h 89"/>
              <a:gd name="T8" fmla="*/ 2816 w 29"/>
              <a:gd name="T9" fmla="*/ 4434 h 89"/>
              <a:gd name="T10" fmla="*/ 1408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408 w 29"/>
              <a:gd name="T19" fmla="*/ 122681 h 89"/>
              <a:gd name="T20" fmla="*/ 2816 w 29"/>
              <a:gd name="T21" fmla="*/ 127116 h 89"/>
              <a:gd name="T22" fmla="*/ 8447 w 29"/>
              <a:gd name="T23" fmla="*/ 130072 h 89"/>
              <a:gd name="T24" fmla="*/ 14078 w 29"/>
              <a:gd name="T25" fmla="*/ 131550 h 89"/>
              <a:gd name="T26" fmla="*/ 26749 w 29"/>
              <a:gd name="T27" fmla="*/ 131550 h 89"/>
              <a:gd name="T28" fmla="*/ 26749 w 29"/>
              <a:gd name="T29" fmla="*/ 131550 h 89"/>
              <a:gd name="T30" fmla="*/ 32380 w 29"/>
              <a:gd name="T31" fmla="*/ 130072 h 89"/>
              <a:gd name="T32" fmla="*/ 38011 w 29"/>
              <a:gd name="T33" fmla="*/ 127116 h 89"/>
              <a:gd name="T34" fmla="*/ 39419 w 29"/>
              <a:gd name="T35" fmla="*/ 122681 h 89"/>
              <a:gd name="T36" fmla="*/ 40827 w 29"/>
              <a:gd name="T37" fmla="*/ 116769 h 89"/>
              <a:gd name="T38" fmla="*/ 40827 w 29"/>
              <a:gd name="T39" fmla="*/ 14781 h 89"/>
              <a:gd name="T40" fmla="*/ 40827 w 29"/>
              <a:gd name="T41" fmla="*/ 14781 h 89"/>
              <a:gd name="T42" fmla="*/ 39419 w 29"/>
              <a:gd name="T43" fmla="*/ 8869 h 89"/>
              <a:gd name="T44" fmla="*/ 38011 w 29"/>
              <a:gd name="T45" fmla="*/ 4434 h 89"/>
              <a:gd name="T46" fmla="*/ 32380 w 29"/>
              <a:gd name="T47" fmla="*/ 1478 h 89"/>
              <a:gd name="T48" fmla="*/ 26749 w 29"/>
              <a:gd name="T49" fmla="*/ 0 h 89"/>
              <a:gd name="T50" fmla="*/ 26749 w 29"/>
              <a:gd name="T51" fmla="*/ 0 h 89"/>
              <a:gd name="T52" fmla="*/ 14078 w 29"/>
              <a:gd name="T53" fmla="*/ 116769 h 89"/>
              <a:gd name="T54" fmla="*/ 14078 w 29"/>
              <a:gd name="T55" fmla="*/ 14781 h 89"/>
              <a:gd name="T56" fmla="*/ 26749 w 29"/>
              <a:gd name="T57" fmla="*/ 14781 h 89"/>
              <a:gd name="T58" fmla="*/ 26749 w 29"/>
              <a:gd name="T59" fmla="*/ 116769 h 89"/>
              <a:gd name="T60" fmla="*/ 14078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381">
            <a:extLst>
              <a:ext uri="{FF2B5EF4-FFF2-40B4-BE49-F238E27FC236}">
                <a16:creationId xmlns:a16="http://schemas.microsoft.com/office/drawing/2014/main" id="{64DCD624-90FD-4E3E-9C5F-B32AD5223F84}"/>
              </a:ext>
            </a:extLst>
          </p:cNvPr>
          <p:cNvSpPr>
            <a:spLocks noEditPoints="1"/>
          </p:cNvSpPr>
          <p:nvPr/>
        </p:nvSpPr>
        <p:spPr bwMode="auto">
          <a:xfrm>
            <a:off x="3848101" y="1253067"/>
            <a:ext cx="97367" cy="139700"/>
          </a:xfrm>
          <a:custGeom>
            <a:avLst/>
            <a:gdLst>
              <a:gd name="T0" fmla="*/ 66773 w 50"/>
              <a:gd name="T1" fmla="*/ 40826 h 69"/>
              <a:gd name="T2" fmla="*/ 23225 w 50"/>
              <a:gd name="T3" fmla="*/ 3024 h 69"/>
              <a:gd name="T4" fmla="*/ 23225 w 50"/>
              <a:gd name="T5" fmla="*/ 3024 h 69"/>
              <a:gd name="T6" fmla="*/ 18871 w 50"/>
              <a:gd name="T7" fmla="*/ 1512 h 69"/>
              <a:gd name="T8" fmla="*/ 15967 w 50"/>
              <a:gd name="T9" fmla="*/ 0 h 69"/>
              <a:gd name="T10" fmla="*/ 11613 w 50"/>
              <a:gd name="T11" fmla="*/ 0 h 69"/>
              <a:gd name="T12" fmla="*/ 5806 w 50"/>
              <a:gd name="T13" fmla="*/ 1512 h 69"/>
              <a:gd name="T14" fmla="*/ 5806 w 50"/>
              <a:gd name="T15" fmla="*/ 1512 h 69"/>
              <a:gd name="T16" fmla="*/ 4355 w 50"/>
              <a:gd name="T17" fmla="*/ 3024 h 69"/>
              <a:gd name="T18" fmla="*/ 1452 w 50"/>
              <a:gd name="T19" fmla="*/ 7560 h 69"/>
              <a:gd name="T20" fmla="*/ 0 w 50"/>
              <a:gd name="T21" fmla="*/ 10585 h 69"/>
              <a:gd name="T22" fmla="*/ 0 w 50"/>
              <a:gd name="T23" fmla="*/ 15121 h 69"/>
              <a:gd name="T24" fmla="*/ 0 w 50"/>
              <a:gd name="T25" fmla="*/ 89212 h 69"/>
              <a:gd name="T26" fmla="*/ 0 w 50"/>
              <a:gd name="T27" fmla="*/ 89212 h 69"/>
              <a:gd name="T28" fmla="*/ 0 w 50"/>
              <a:gd name="T29" fmla="*/ 93748 h 69"/>
              <a:gd name="T30" fmla="*/ 1452 w 50"/>
              <a:gd name="T31" fmla="*/ 96773 h 69"/>
              <a:gd name="T32" fmla="*/ 4355 w 50"/>
              <a:gd name="T33" fmla="*/ 101309 h 69"/>
              <a:gd name="T34" fmla="*/ 5806 w 50"/>
              <a:gd name="T35" fmla="*/ 102821 h 69"/>
              <a:gd name="T36" fmla="*/ 5806 w 50"/>
              <a:gd name="T37" fmla="*/ 102821 h 69"/>
              <a:gd name="T38" fmla="*/ 11613 w 50"/>
              <a:gd name="T39" fmla="*/ 104333 h 69"/>
              <a:gd name="T40" fmla="*/ 15967 w 50"/>
              <a:gd name="T41" fmla="*/ 104333 h 69"/>
              <a:gd name="T42" fmla="*/ 18871 w 50"/>
              <a:gd name="T43" fmla="*/ 102821 h 69"/>
              <a:gd name="T44" fmla="*/ 23225 w 50"/>
              <a:gd name="T45" fmla="*/ 101309 h 69"/>
              <a:gd name="T46" fmla="*/ 66773 w 50"/>
              <a:gd name="T47" fmla="*/ 63507 h 69"/>
              <a:gd name="T48" fmla="*/ 66773 w 50"/>
              <a:gd name="T49" fmla="*/ 63507 h 69"/>
              <a:gd name="T50" fmla="*/ 72579 w 50"/>
              <a:gd name="T51" fmla="*/ 58971 h 69"/>
              <a:gd name="T52" fmla="*/ 72579 w 50"/>
              <a:gd name="T53" fmla="*/ 52923 h 69"/>
              <a:gd name="T54" fmla="*/ 72579 w 50"/>
              <a:gd name="T55" fmla="*/ 52923 h 69"/>
              <a:gd name="T56" fmla="*/ 72579 w 50"/>
              <a:gd name="T57" fmla="*/ 45362 h 69"/>
              <a:gd name="T58" fmla="*/ 66773 w 50"/>
              <a:gd name="T59" fmla="*/ 40826 h 69"/>
              <a:gd name="T60" fmla="*/ 66773 w 50"/>
              <a:gd name="T61" fmla="*/ 40826 h 69"/>
              <a:gd name="T62" fmla="*/ 13064 w 50"/>
              <a:gd name="T63" fmla="*/ 89212 h 69"/>
              <a:gd name="T64" fmla="*/ 13064 w 50"/>
              <a:gd name="T65" fmla="*/ 15121 h 69"/>
              <a:gd name="T66" fmla="*/ 58063 w 50"/>
              <a:gd name="T67" fmla="*/ 52923 h 69"/>
              <a:gd name="T68" fmla="*/ 13064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27"/>
                </a:moveTo>
                <a:lnTo>
                  <a:pt x="16" y="2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3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3" y="67"/>
                </a:lnTo>
                <a:lnTo>
                  <a:pt x="4" y="68"/>
                </a:lnTo>
                <a:lnTo>
                  <a:pt x="8" y="69"/>
                </a:lnTo>
                <a:lnTo>
                  <a:pt x="11" y="69"/>
                </a:lnTo>
                <a:lnTo>
                  <a:pt x="13" y="68"/>
                </a:lnTo>
                <a:lnTo>
                  <a:pt x="16" y="67"/>
                </a:lnTo>
                <a:lnTo>
                  <a:pt x="46" y="42"/>
                </a:lnTo>
                <a:lnTo>
                  <a:pt x="50" y="39"/>
                </a:lnTo>
                <a:lnTo>
                  <a:pt x="50" y="35"/>
                </a:lnTo>
                <a:lnTo>
                  <a:pt x="50" y="30"/>
                </a:lnTo>
                <a:lnTo>
                  <a:pt x="46" y="27"/>
                </a:lnTo>
                <a:close/>
                <a:moveTo>
                  <a:pt x="9" y="59"/>
                </a:moveTo>
                <a:lnTo>
                  <a:pt x="9" y="10"/>
                </a:lnTo>
                <a:lnTo>
                  <a:pt x="40" y="35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382">
            <a:extLst>
              <a:ext uri="{FF2B5EF4-FFF2-40B4-BE49-F238E27FC236}">
                <a16:creationId xmlns:a16="http://schemas.microsoft.com/office/drawing/2014/main" id="{BDB87BC4-21A0-4C3A-AB3A-40B9C42F2839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1236134"/>
            <a:ext cx="61384" cy="175684"/>
          </a:xfrm>
          <a:custGeom>
            <a:avLst/>
            <a:gdLst>
              <a:gd name="T0" fmla="*/ 29720 w 29"/>
              <a:gd name="T1" fmla="*/ 0 h 89"/>
              <a:gd name="T2" fmla="*/ 15642 w 29"/>
              <a:gd name="T3" fmla="*/ 0 h 89"/>
              <a:gd name="T4" fmla="*/ 15642 w 29"/>
              <a:gd name="T5" fmla="*/ 0 h 89"/>
              <a:gd name="T6" fmla="*/ 9385 w 29"/>
              <a:gd name="T7" fmla="*/ 1478 h 89"/>
              <a:gd name="T8" fmla="*/ 3128 w 29"/>
              <a:gd name="T9" fmla="*/ 4434 h 89"/>
              <a:gd name="T10" fmla="*/ 1564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564 w 29"/>
              <a:gd name="T19" fmla="*/ 122681 h 89"/>
              <a:gd name="T20" fmla="*/ 3128 w 29"/>
              <a:gd name="T21" fmla="*/ 127116 h 89"/>
              <a:gd name="T22" fmla="*/ 9385 w 29"/>
              <a:gd name="T23" fmla="*/ 130072 h 89"/>
              <a:gd name="T24" fmla="*/ 15642 w 29"/>
              <a:gd name="T25" fmla="*/ 131550 h 89"/>
              <a:gd name="T26" fmla="*/ 29720 w 29"/>
              <a:gd name="T27" fmla="*/ 131550 h 89"/>
              <a:gd name="T28" fmla="*/ 29720 w 29"/>
              <a:gd name="T29" fmla="*/ 131550 h 89"/>
              <a:gd name="T30" fmla="*/ 35977 w 29"/>
              <a:gd name="T31" fmla="*/ 130072 h 89"/>
              <a:gd name="T32" fmla="*/ 42234 w 29"/>
              <a:gd name="T33" fmla="*/ 127116 h 89"/>
              <a:gd name="T34" fmla="*/ 43798 w 29"/>
              <a:gd name="T35" fmla="*/ 122681 h 89"/>
              <a:gd name="T36" fmla="*/ 45362 w 29"/>
              <a:gd name="T37" fmla="*/ 116769 h 89"/>
              <a:gd name="T38" fmla="*/ 45362 w 29"/>
              <a:gd name="T39" fmla="*/ 14781 h 89"/>
              <a:gd name="T40" fmla="*/ 45362 w 29"/>
              <a:gd name="T41" fmla="*/ 14781 h 89"/>
              <a:gd name="T42" fmla="*/ 43798 w 29"/>
              <a:gd name="T43" fmla="*/ 8869 h 89"/>
              <a:gd name="T44" fmla="*/ 42234 w 29"/>
              <a:gd name="T45" fmla="*/ 4434 h 89"/>
              <a:gd name="T46" fmla="*/ 35977 w 29"/>
              <a:gd name="T47" fmla="*/ 1478 h 89"/>
              <a:gd name="T48" fmla="*/ 29720 w 29"/>
              <a:gd name="T49" fmla="*/ 0 h 89"/>
              <a:gd name="T50" fmla="*/ 29720 w 29"/>
              <a:gd name="T51" fmla="*/ 0 h 89"/>
              <a:gd name="T52" fmla="*/ 15642 w 29"/>
              <a:gd name="T53" fmla="*/ 116769 h 89"/>
              <a:gd name="T54" fmla="*/ 15642 w 29"/>
              <a:gd name="T55" fmla="*/ 14781 h 89"/>
              <a:gd name="T56" fmla="*/ 29720 w 29"/>
              <a:gd name="T57" fmla="*/ 14781 h 89"/>
              <a:gd name="T58" fmla="*/ 29720 w 29"/>
              <a:gd name="T59" fmla="*/ 116769 h 89"/>
              <a:gd name="T60" fmla="*/ 15642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383">
            <a:extLst>
              <a:ext uri="{FF2B5EF4-FFF2-40B4-BE49-F238E27FC236}">
                <a16:creationId xmlns:a16="http://schemas.microsoft.com/office/drawing/2014/main" id="{C290DD2F-2162-40D6-8BC5-FF09DF09529D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1223434"/>
            <a:ext cx="61384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9072 w 30"/>
              <a:gd name="T7" fmla="*/ 1529 h 89"/>
              <a:gd name="T8" fmla="*/ 3024 w 30"/>
              <a:gd name="T9" fmla="*/ 4587 h 89"/>
              <a:gd name="T10" fmla="*/ 1512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1512 w 30"/>
              <a:gd name="T19" fmla="*/ 126912 h 89"/>
              <a:gd name="T20" fmla="*/ 3024 w 30"/>
              <a:gd name="T21" fmla="*/ 133028 h 89"/>
              <a:gd name="T22" fmla="*/ 9072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4778 w 30"/>
              <a:gd name="T31" fmla="*/ 134557 h 89"/>
              <a:gd name="T32" fmla="*/ 40826 w 30"/>
              <a:gd name="T33" fmla="*/ 133028 h 89"/>
              <a:gd name="T34" fmla="*/ 42338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2338 w 30"/>
              <a:gd name="T43" fmla="*/ 9174 h 89"/>
              <a:gd name="T44" fmla="*/ 40826 w 30"/>
              <a:gd name="T45" fmla="*/ 4587 h 89"/>
              <a:gd name="T46" fmla="*/ 34778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20" y="89"/>
                </a:lnTo>
                <a:lnTo>
                  <a:pt x="23" y="88"/>
                </a:lnTo>
                <a:lnTo>
                  <a:pt x="27" y="87"/>
                </a:lnTo>
                <a:lnTo>
                  <a:pt x="28" y="83"/>
                </a:lnTo>
                <a:lnTo>
                  <a:pt x="30" y="79"/>
                </a:lnTo>
                <a:lnTo>
                  <a:pt x="30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384">
            <a:extLst>
              <a:ext uri="{FF2B5EF4-FFF2-40B4-BE49-F238E27FC236}">
                <a16:creationId xmlns:a16="http://schemas.microsoft.com/office/drawing/2014/main" id="{6379FC67-2003-40A4-96E0-93FB055C4D29}"/>
              </a:ext>
            </a:extLst>
          </p:cNvPr>
          <p:cNvSpPr>
            <a:spLocks noEditPoints="1"/>
          </p:cNvSpPr>
          <p:nvPr/>
        </p:nvSpPr>
        <p:spPr bwMode="auto">
          <a:xfrm>
            <a:off x="4902200" y="1223434"/>
            <a:ext cx="59267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10584 w 30"/>
              <a:gd name="T7" fmla="*/ 1529 h 89"/>
              <a:gd name="T8" fmla="*/ 4536 w 30"/>
              <a:gd name="T9" fmla="*/ 4587 h 89"/>
              <a:gd name="T10" fmla="*/ 3024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3024 w 30"/>
              <a:gd name="T19" fmla="*/ 126912 h 89"/>
              <a:gd name="T20" fmla="*/ 4536 w 30"/>
              <a:gd name="T21" fmla="*/ 133028 h 89"/>
              <a:gd name="T22" fmla="*/ 10584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6290 w 30"/>
              <a:gd name="T31" fmla="*/ 134557 h 89"/>
              <a:gd name="T32" fmla="*/ 42338 w 30"/>
              <a:gd name="T33" fmla="*/ 133028 h 89"/>
              <a:gd name="T34" fmla="*/ 43850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3850 w 30"/>
              <a:gd name="T43" fmla="*/ 9174 h 89"/>
              <a:gd name="T44" fmla="*/ 42338 w 30"/>
              <a:gd name="T45" fmla="*/ 4587 h 89"/>
              <a:gd name="T46" fmla="*/ 36290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20" y="89"/>
                </a:lnTo>
                <a:lnTo>
                  <a:pt x="24" y="88"/>
                </a:lnTo>
                <a:lnTo>
                  <a:pt x="28" y="87"/>
                </a:lnTo>
                <a:lnTo>
                  <a:pt x="29" y="83"/>
                </a:lnTo>
                <a:lnTo>
                  <a:pt x="30" y="79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385">
            <a:extLst>
              <a:ext uri="{FF2B5EF4-FFF2-40B4-BE49-F238E27FC236}">
                <a16:creationId xmlns:a16="http://schemas.microsoft.com/office/drawing/2014/main" id="{6A9EC4E6-F8F0-44A8-9510-AC2D67A6C449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350433"/>
            <a:ext cx="182033" cy="61384"/>
          </a:xfrm>
          <a:custGeom>
            <a:avLst/>
            <a:gdLst>
              <a:gd name="T0" fmla="*/ 120795 w 89"/>
              <a:gd name="T1" fmla="*/ 0 h 30"/>
              <a:gd name="T2" fmla="*/ 15291 w 89"/>
              <a:gd name="T3" fmla="*/ 0 h 30"/>
              <a:gd name="T4" fmla="*/ 15291 w 89"/>
              <a:gd name="T5" fmla="*/ 0 h 30"/>
              <a:gd name="T6" fmla="*/ 10703 w 89"/>
              <a:gd name="T7" fmla="*/ 3024 h 30"/>
              <a:gd name="T8" fmla="*/ 4587 w 89"/>
              <a:gd name="T9" fmla="*/ 4536 h 30"/>
              <a:gd name="T10" fmla="*/ 3058 w 89"/>
              <a:gd name="T11" fmla="*/ 10584 h 30"/>
              <a:gd name="T12" fmla="*/ 0 w 89"/>
              <a:gd name="T13" fmla="*/ 15121 h 30"/>
              <a:gd name="T14" fmla="*/ 0 w 89"/>
              <a:gd name="T15" fmla="*/ 30241 h 30"/>
              <a:gd name="T16" fmla="*/ 0 w 89"/>
              <a:gd name="T17" fmla="*/ 30241 h 30"/>
              <a:gd name="T18" fmla="*/ 3058 w 89"/>
              <a:gd name="T19" fmla="*/ 36290 h 30"/>
              <a:gd name="T20" fmla="*/ 4587 w 89"/>
              <a:gd name="T21" fmla="*/ 40826 h 30"/>
              <a:gd name="T22" fmla="*/ 10703 w 89"/>
              <a:gd name="T23" fmla="*/ 43850 h 30"/>
              <a:gd name="T24" fmla="*/ 15291 w 89"/>
              <a:gd name="T25" fmla="*/ 45362 h 30"/>
              <a:gd name="T26" fmla="*/ 120795 w 89"/>
              <a:gd name="T27" fmla="*/ 45362 h 30"/>
              <a:gd name="T28" fmla="*/ 120795 w 89"/>
              <a:gd name="T29" fmla="*/ 45362 h 30"/>
              <a:gd name="T30" fmla="*/ 126912 w 89"/>
              <a:gd name="T31" fmla="*/ 43850 h 30"/>
              <a:gd name="T32" fmla="*/ 133028 w 89"/>
              <a:gd name="T33" fmla="*/ 40826 h 30"/>
              <a:gd name="T34" fmla="*/ 134557 w 89"/>
              <a:gd name="T35" fmla="*/ 36290 h 30"/>
              <a:gd name="T36" fmla="*/ 136086 w 89"/>
              <a:gd name="T37" fmla="*/ 30241 h 30"/>
              <a:gd name="T38" fmla="*/ 136086 w 89"/>
              <a:gd name="T39" fmla="*/ 15121 h 30"/>
              <a:gd name="T40" fmla="*/ 136086 w 89"/>
              <a:gd name="T41" fmla="*/ 15121 h 30"/>
              <a:gd name="T42" fmla="*/ 134557 w 89"/>
              <a:gd name="T43" fmla="*/ 10584 h 30"/>
              <a:gd name="T44" fmla="*/ 133028 w 89"/>
              <a:gd name="T45" fmla="*/ 4536 h 30"/>
              <a:gd name="T46" fmla="*/ 126912 w 89"/>
              <a:gd name="T47" fmla="*/ 3024 h 30"/>
              <a:gd name="T48" fmla="*/ 120795 w 89"/>
              <a:gd name="T49" fmla="*/ 0 h 30"/>
              <a:gd name="T50" fmla="*/ 120795 w 89"/>
              <a:gd name="T51" fmla="*/ 0 h 30"/>
              <a:gd name="T52" fmla="*/ 15291 w 89"/>
              <a:gd name="T53" fmla="*/ 30241 h 30"/>
              <a:gd name="T54" fmla="*/ 15291 w 89"/>
              <a:gd name="T55" fmla="*/ 15121 h 30"/>
              <a:gd name="T56" fmla="*/ 120795 w 89"/>
              <a:gd name="T57" fmla="*/ 15121 h 30"/>
              <a:gd name="T58" fmla="*/ 120795 w 89"/>
              <a:gd name="T59" fmla="*/ 30241 h 30"/>
              <a:gd name="T60" fmla="*/ 15291 w 89"/>
              <a:gd name="T61" fmla="*/ 30241 h 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30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79" y="30"/>
                </a:lnTo>
                <a:lnTo>
                  <a:pt x="83" y="29"/>
                </a:lnTo>
                <a:lnTo>
                  <a:pt x="87" y="27"/>
                </a:lnTo>
                <a:lnTo>
                  <a:pt x="88" y="24"/>
                </a:lnTo>
                <a:lnTo>
                  <a:pt x="89" y="20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79" y="10"/>
                </a:lnTo>
                <a:lnTo>
                  <a:pt x="7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386">
            <a:extLst>
              <a:ext uri="{FF2B5EF4-FFF2-40B4-BE49-F238E27FC236}">
                <a16:creationId xmlns:a16="http://schemas.microsoft.com/office/drawing/2014/main" id="{9688DCD6-0479-4D49-B39A-E3F8EEB8C652}"/>
              </a:ext>
            </a:extLst>
          </p:cNvPr>
          <p:cNvSpPr>
            <a:spLocks noEditPoints="1"/>
          </p:cNvSpPr>
          <p:nvPr/>
        </p:nvSpPr>
        <p:spPr bwMode="auto">
          <a:xfrm>
            <a:off x="4345518" y="1229784"/>
            <a:ext cx="137583" cy="101600"/>
          </a:xfrm>
          <a:custGeom>
            <a:avLst/>
            <a:gdLst>
              <a:gd name="T0" fmla="*/ 15121 w 69"/>
              <a:gd name="T1" fmla="*/ 77117 h 50"/>
              <a:gd name="T2" fmla="*/ 89212 w 69"/>
              <a:gd name="T3" fmla="*/ 77117 h 50"/>
              <a:gd name="T4" fmla="*/ 89212 w 69"/>
              <a:gd name="T5" fmla="*/ 77117 h 50"/>
              <a:gd name="T6" fmla="*/ 93748 w 69"/>
              <a:gd name="T7" fmla="*/ 77117 h 50"/>
              <a:gd name="T8" fmla="*/ 96773 w 69"/>
              <a:gd name="T9" fmla="*/ 75575 h 50"/>
              <a:gd name="T10" fmla="*/ 101309 w 69"/>
              <a:gd name="T11" fmla="*/ 72490 h 50"/>
              <a:gd name="T12" fmla="*/ 102821 w 69"/>
              <a:gd name="T13" fmla="*/ 70948 h 50"/>
              <a:gd name="T14" fmla="*/ 102821 w 69"/>
              <a:gd name="T15" fmla="*/ 70948 h 50"/>
              <a:gd name="T16" fmla="*/ 104333 w 69"/>
              <a:gd name="T17" fmla="*/ 64778 h 50"/>
              <a:gd name="T18" fmla="*/ 104333 w 69"/>
              <a:gd name="T19" fmla="*/ 60151 h 50"/>
              <a:gd name="T20" fmla="*/ 102821 w 69"/>
              <a:gd name="T21" fmla="*/ 57067 h 50"/>
              <a:gd name="T22" fmla="*/ 101309 w 69"/>
              <a:gd name="T23" fmla="*/ 52440 h 50"/>
              <a:gd name="T24" fmla="*/ 63507 w 69"/>
              <a:gd name="T25" fmla="*/ 6169 h 50"/>
              <a:gd name="T26" fmla="*/ 63507 w 69"/>
              <a:gd name="T27" fmla="*/ 6169 h 50"/>
              <a:gd name="T28" fmla="*/ 57459 w 69"/>
              <a:gd name="T29" fmla="*/ 0 h 50"/>
              <a:gd name="T30" fmla="*/ 52923 w 69"/>
              <a:gd name="T31" fmla="*/ 0 h 50"/>
              <a:gd name="T32" fmla="*/ 46874 w 69"/>
              <a:gd name="T33" fmla="*/ 0 h 50"/>
              <a:gd name="T34" fmla="*/ 40826 w 69"/>
              <a:gd name="T35" fmla="*/ 6169 h 50"/>
              <a:gd name="T36" fmla="*/ 4536 w 69"/>
              <a:gd name="T37" fmla="*/ 52440 h 50"/>
              <a:gd name="T38" fmla="*/ 4536 w 69"/>
              <a:gd name="T39" fmla="*/ 52440 h 50"/>
              <a:gd name="T40" fmla="*/ 1512 w 69"/>
              <a:gd name="T41" fmla="*/ 57067 h 50"/>
              <a:gd name="T42" fmla="*/ 0 w 69"/>
              <a:gd name="T43" fmla="*/ 60151 h 50"/>
              <a:gd name="T44" fmla="*/ 0 w 69"/>
              <a:gd name="T45" fmla="*/ 64778 h 50"/>
              <a:gd name="T46" fmla="*/ 1512 w 69"/>
              <a:gd name="T47" fmla="*/ 70948 h 50"/>
              <a:gd name="T48" fmla="*/ 1512 w 69"/>
              <a:gd name="T49" fmla="*/ 70948 h 50"/>
              <a:gd name="T50" fmla="*/ 4536 w 69"/>
              <a:gd name="T51" fmla="*/ 72490 h 50"/>
              <a:gd name="T52" fmla="*/ 7560 w 69"/>
              <a:gd name="T53" fmla="*/ 75575 h 50"/>
              <a:gd name="T54" fmla="*/ 12097 w 69"/>
              <a:gd name="T55" fmla="*/ 77117 h 50"/>
              <a:gd name="T56" fmla="*/ 15121 w 69"/>
              <a:gd name="T57" fmla="*/ 77117 h 50"/>
              <a:gd name="T58" fmla="*/ 15121 w 69"/>
              <a:gd name="T59" fmla="*/ 77117 h 50"/>
              <a:gd name="T60" fmla="*/ 52923 w 69"/>
              <a:gd name="T61" fmla="*/ 15423 h 50"/>
              <a:gd name="T62" fmla="*/ 89212 w 69"/>
              <a:gd name="T63" fmla="*/ 63236 h 50"/>
              <a:gd name="T64" fmla="*/ 15121 w 69"/>
              <a:gd name="T65" fmla="*/ 63236 h 50"/>
              <a:gd name="T66" fmla="*/ 52923 w 69"/>
              <a:gd name="T67" fmla="*/ 15423 h 5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50">
                <a:moveTo>
                  <a:pt x="10" y="50"/>
                </a:moveTo>
                <a:lnTo>
                  <a:pt x="59" y="50"/>
                </a:lnTo>
                <a:lnTo>
                  <a:pt x="62" y="50"/>
                </a:lnTo>
                <a:lnTo>
                  <a:pt x="64" y="49"/>
                </a:lnTo>
                <a:lnTo>
                  <a:pt x="67" y="47"/>
                </a:lnTo>
                <a:lnTo>
                  <a:pt x="68" y="46"/>
                </a:lnTo>
                <a:lnTo>
                  <a:pt x="69" y="42"/>
                </a:lnTo>
                <a:lnTo>
                  <a:pt x="69" y="39"/>
                </a:lnTo>
                <a:lnTo>
                  <a:pt x="68" y="37"/>
                </a:lnTo>
                <a:lnTo>
                  <a:pt x="67" y="34"/>
                </a:lnTo>
                <a:lnTo>
                  <a:pt x="42" y="4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4"/>
                </a:lnTo>
                <a:lnTo>
                  <a:pt x="3" y="34"/>
                </a:lnTo>
                <a:lnTo>
                  <a:pt x="1" y="37"/>
                </a:lnTo>
                <a:lnTo>
                  <a:pt x="0" y="39"/>
                </a:lnTo>
                <a:lnTo>
                  <a:pt x="0" y="42"/>
                </a:lnTo>
                <a:lnTo>
                  <a:pt x="1" y="46"/>
                </a:lnTo>
                <a:lnTo>
                  <a:pt x="3" y="47"/>
                </a:lnTo>
                <a:lnTo>
                  <a:pt x="5" y="49"/>
                </a:lnTo>
                <a:lnTo>
                  <a:pt x="8" y="50"/>
                </a:lnTo>
                <a:lnTo>
                  <a:pt x="10" y="50"/>
                </a:lnTo>
                <a:close/>
                <a:moveTo>
                  <a:pt x="35" y="10"/>
                </a:moveTo>
                <a:lnTo>
                  <a:pt x="59" y="41"/>
                </a:lnTo>
                <a:lnTo>
                  <a:pt x="10" y="41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387">
            <a:extLst>
              <a:ext uri="{FF2B5EF4-FFF2-40B4-BE49-F238E27FC236}">
                <a16:creationId xmlns:a16="http://schemas.microsoft.com/office/drawing/2014/main" id="{F62B24E5-94B1-4DB0-BC22-92D9980FF67B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9174 w 89"/>
              <a:gd name="T7" fmla="*/ 1478 h 89"/>
              <a:gd name="T8" fmla="*/ 3058 w 89"/>
              <a:gd name="T9" fmla="*/ 4434 h 89"/>
              <a:gd name="T10" fmla="*/ 1529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1529 w 89"/>
              <a:gd name="T19" fmla="*/ 122681 h 89"/>
              <a:gd name="T20" fmla="*/ 3058 w 89"/>
              <a:gd name="T21" fmla="*/ 127116 h 89"/>
              <a:gd name="T22" fmla="*/ 9174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1499 w 89"/>
              <a:gd name="T33" fmla="*/ 127116 h 89"/>
              <a:gd name="T34" fmla="*/ 133028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3028 w 89"/>
              <a:gd name="T43" fmla="*/ 8869 h 89"/>
              <a:gd name="T44" fmla="*/ 131499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15291 w 89"/>
              <a:gd name="T53" fmla="*/ 116769 h 89"/>
              <a:gd name="T54" fmla="*/ 15291 w 89"/>
              <a:gd name="T55" fmla="*/ 14781 h 89"/>
              <a:gd name="T56" fmla="*/ 120795 w 89"/>
              <a:gd name="T57" fmla="*/ 14781 h 89"/>
              <a:gd name="T58" fmla="*/ 120795 w 89"/>
              <a:gd name="T59" fmla="*/ 116769 h 89"/>
              <a:gd name="T60" fmla="*/ 15291 w 8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7" y="83"/>
                </a:lnTo>
                <a:lnTo>
                  <a:pt x="89" y="79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388">
            <a:extLst>
              <a:ext uri="{FF2B5EF4-FFF2-40B4-BE49-F238E27FC236}">
                <a16:creationId xmlns:a16="http://schemas.microsoft.com/office/drawing/2014/main" id="{59A7FB87-DB21-4FAB-B321-5CB3C8A77272}"/>
              </a:ext>
            </a:extLst>
          </p:cNvPr>
          <p:cNvSpPr>
            <a:spLocks noEditPoints="1"/>
          </p:cNvSpPr>
          <p:nvPr/>
        </p:nvSpPr>
        <p:spPr bwMode="auto">
          <a:xfrm>
            <a:off x="1477433" y="1712384"/>
            <a:ext cx="152400" cy="175683"/>
          </a:xfrm>
          <a:custGeom>
            <a:avLst/>
            <a:gdLst>
              <a:gd name="T0" fmla="*/ 0 w 74"/>
              <a:gd name="T1" fmla="*/ 0 h 86"/>
              <a:gd name="T2" fmla="*/ 0 w 74"/>
              <a:gd name="T3" fmla="*/ 131550 h 86"/>
              <a:gd name="T4" fmla="*/ 113406 w 74"/>
              <a:gd name="T5" fmla="*/ 65775 h 86"/>
              <a:gd name="T6" fmla="*/ 0 w 74"/>
              <a:gd name="T7" fmla="*/ 0 h 86"/>
              <a:gd name="T8" fmla="*/ 15325 w 74"/>
              <a:gd name="T9" fmla="*/ 26004 h 86"/>
              <a:gd name="T10" fmla="*/ 84288 w 74"/>
              <a:gd name="T11" fmla="*/ 65775 h 86"/>
              <a:gd name="T12" fmla="*/ 15325 w 74"/>
              <a:gd name="T13" fmla="*/ 105546 h 86"/>
              <a:gd name="T14" fmla="*/ 15325 w 74"/>
              <a:gd name="T15" fmla="*/ 26004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389">
            <a:extLst>
              <a:ext uri="{FF2B5EF4-FFF2-40B4-BE49-F238E27FC236}">
                <a16:creationId xmlns:a16="http://schemas.microsoft.com/office/drawing/2014/main" id="{46D891D5-7C78-4B57-9D3A-2A308D6AD264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1712384"/>
            <a:ext cx="182033" cy="175683"/>
          </a:xfrm>
          <a:custGeom>
            <a:avLst/>
            <a:gdLst>
              <a:gd name="T0" fmla="*/ 67278 w 89"/>
              <a:gd name="T1" fmla="*/ 0 h 89"/>
              <a:gd name="T2" fmla="*/ 41285 w 89"/>
              <a:gd name="T3" fmla="*/ 5912 h 89"/>
              <a:gd name="T4" fmla="*/ 19878 w 89"/>
              <a:gd name="T5" fmla="*/ 19215 h 89"/>
              <a:gd name="T6" fmla="*/ 4587 w 89"/>
              <a:gd name="T7" fmla="*/ 39908 h 89"/>
              <a:gd name="T8" fmla="*/ 0 w 89"/>
              <a:gd name="T9" fmla="*/ 65036 h 89"/>
              <a:gd name="T10" fmla="*/ 1529 w 89"/>
              <a:gd name="T11" fmla="*/ 78339 h 89"/>
              <a:gd name="T12" fmla="*/ 10703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7278 w 89"/>
              <a:gd name="T19" fmla="*/ 131550 h 89"/>
              <a:gd name="T20" fmla="*/ 93272 w 89"/>
              <a:gd name="T21" fmla="*/ 125638 h 89"/>
              <a:gd name="T22" fmla="*/ 114679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3028 w 89"/>
              <a:gd name="T29" fmla="*/ 53211 h 89"/>
              <a:gd name="T30" fmla="*/ 123854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7278 w 89"/>
              <a:gd name="T37" fmla="*/ 0 h 89"/>
              <a:gd name="T38" fmla="*/ 67278 w 89"/>
              <a:gd name="T39" fmla="*/ 116769 h 89"/>
              <a:gd name="T40" fmla="*/ 47401 w 89"/>
              <a:gd name="T41" fmla="*/ 112335 h 89"/>
              <a:gd name="T42" fmla="*/ 30581 w 89"/>
              <a:gd name="T43" fmla="*/ 101988 h 89"/>
              <a:gd name="T44" fmla="*/ 18349 w 89"/>
              <a:gd name="T45" fmla="*/ 85729 h 89"/>
              <a:gd name="T46" fmla="*/ 15291 w 89"/>
              <a:gd name="T47" fmla="*/ 65036 h 89"/>
              <a:gd name="T48" fmla="*/ 16820 w 89"/>
              <a:gd name="T49" fmla="*/ 54689 h 89"/>
              <a:gd name="T50" fmla="*/ 24465 w 89"/>
              <a:gd name="T51" fmla="*/ 36952 h 89"/>
              <a:gd name="T52" fmla="*/ 36697 w 89"/>
              <a:gd name="T53" fmla="*/ 23649 h 89"/>
              <a:gd name="T54" fmla="*/ 56575 w 89"/>
              <a:gd name="T55" fmla="*/ 16259 h 89"/>
              <a:gd name="T56" fmla="*/ 67278 w 89"/>
              <a:gd name="T57" fmla="*/ 14781 h 89"/>
              <a:gd name="T58" fmla="*/ 88685 w 89"/>
              <a:gd name="T59" fmla="*/ 17737 h 89"/>
              <a:gd name="T60" fmla="*/ 105505 w 89"/>
              <a:gd name="T61" fmla="*/ 29562 h 89"/>
              <a:gd name="T62" fmla="*/ 116208 w 89"/>
              <a:gd name="T63" fmla="*/ 45821 h 89"/>
              <a:gd name="T64" fmla="*/ 120795 w 89"/>
              <a:gd name="T65" fmla="*/ 65036 h 89"/>
              <a:gd name="T66" fmla="*/ 117737 w 89"/>
              <a:gd name="T67" fmla="*/ 76861 h 89"/>
              <a:gd name="T68" fmla="*/ 111621 w 89"/>
              <a:gd name="T69" fmla="*/ 94598 h 89"/>
              <a:gd name="T70" fmla="*/ 97860 w 89"/>
              <a:gd name="T71" fmla="*/ 107901 h 89"/>
              <a:gd name="T72" fmla="*/ 79511 w 89"/>
              <a:gd name="T73" fmla="*/ 115291 h 89"/>
              <a:gd name="T74" fmla="*/ 67278 w 89"/>
              <a:gd name="T75" fmla="*/ 11676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4" y="0"/>
                </a:moveTo>
                <a:lnTo>
                  <a:pt x="44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3" y="13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1" y="53"/>
                </a:lnTo>
                <a:lnTo>
                  <a:pt x="3" y="61"/>
                </a:lnTo>
                <a:lnTo>
                  <a:pt x="7" y="69"/>
                </a:lnTo>
                <a:lnTo>
                  <a:pt x="13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4" y="89"/>
                </a:lnTo>
                <a:lnTo>
                  <a:pt x="53" y="87"/>
                </a:lnTo>
                <a:lnTo>
                  <a:pt x="61" y="85"/>
                </a:lnTo>
                <a:lnTo>
                  <a:pt x="69" y="81"/>
                </a:lnTo>
                <a:lnTo>
                  <a:pt x="75" y="75"/>
                </a:lnTo>
                <a:lnTo>
                  <a:pt x="81" y="69"/>
                </a:lnTo>
                <a:lnTo>
                  <a:pt x="85" y="61"/>
                </a:lnTo>
                <a:lnTo>
                  <a:pt x="87" y="53"/>
                </a:lnTo>
                <a:lnTo>
                  <a:pt x="89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3"/>
                </a:lnTo>
                <a:lnTo>
                  <a:pt x="69" y="7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37" y="78"/>
                </a:lnTo>
                <a:lnTo>
                  <a:pt x="31" y="76"/>
                </a:lnTo>
                <a:lnTo>
                  <a:pt x="24" y="73"/>
                </a:lnTo>
                <a:lnTo>
                  <a:pt x="20" y="69"/>
                </a:lnTo>
                <a:lnTo>
                  <a:pt x="16" y="64"/>
                </a:lnTo>
                <a:lnTo>
                  <a:pt x="12" y="58"/>
                </a:lnTo>
                <a:lnTo>
                  <a:pt x="11" y="52"/>
                </a:lnTo>
                <a:lnTo>
                  <a:pt x="10" y="44"/>
                </a:lnTo>
                <a:lnTo>
                  <a:pt x="11" y="37"/>
                </a:lnTo>
                <a:lnTo>
                  <a:pt x="12" y="31"/>
                </a:lnTo>
                <a:lnTo>
                  <a:pt x="16" y="25"/>
                </a:lnTo>
                <a:lnTo>
                  <a:pt x="20" y="20"/>
                </a:lnTo>
                <a:lnTo>
                  <a:pt x="24" y="16"/>
                </a:lnTo>
                <a:lnTo>
                  <a:pt x="31" y="12"/>
                </a:lnTo>
                <a:lnTo>
                  <a:pt x="37" y="11"/>
                </a:lnTo>
                <a:lnTo>
                  <a:pt x="44" y="10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20"/>
                </a:lnTo>
                <a:lnTo>
                  <a:pt x="73" y="25"/>
                </a:lnTo>
                <a:lnTo>
                  <a:pt x="76" y="31"/>
                </a:lnTo>
                <a:lnTo>
                  <a:pt x="77" y="37"/>
                </a:lnTo>
                <a:lnTo>
                  <a:pt x="79" y="44"/>
                </a:lnTo>
                <a:lnTo>
                  <a:pt x="77" y="52"/>
                </a:lnTo>
                <a:lnTo>
                  <a:pt x="76" y="58"/>
                </a:lnTo>
                <a:lnTo>
                  <a:pt x="73" y="64"/>
                </a:lnTo>
                <a:lnTo>
                  <a:pt x="69" y="69"/>
                </a:lnTo>
                <a:lnTo>
                  <a:pt x="64" y="73"/>
                </a:lnTo>
                <a:lnTo>
                  <a:pt x="58" y="76"/>
                </a:lnTo>
                <a:lnTo>
                  <a:pt x="52" y="78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390">
            <a:extLst>
              <a:ext uri="{FF2B5EF4-FFF2-40B4-BE49-F238E27FC236}">
                <a16:creationId xmlns:a16="http://schemas.microsoft.com/office/drawing/2014/main" id="{5D7957F9-C441-4DD3-8F36-9098141F7125}"/>
              </a:ext>
            </a:extLst>
          </p:cNvPr>
          <p:cNvSpPr>
            <a:spLocks noEditPoints="1"/>
          </p:cNvSpPr>
          <p:nvPr/>
        </p:nvSpPr>
        <p:spPr bwMode="auto">
          <a:xfrm>
            <a:off x="1030818" y="1761067"/>
            <a:ext cx="78316" cy="78317"/>
          </a:xfrm>
          <a:custGeom>
            <a:avLst/>
            <a:gdLst>
              <a:gd name="T0" fmla="*/ 29486 w 40"/>
              <a:gd name="T1" fmla="*/ 0 h 39"/>
              <a:gd name="T2" fmla="*/ 29486 w 40"/>
              <a:gd name="T3" fmla="*/ 0 h 39"/>
              <a:gd name="T4" fmla="*/ 23588 w 40"/>
              <a:gd name="T5" fmla="*/ 0 h 39"/>
              <a:gd name="T6" fmla="*/ 19166 w 40"/>
              <a:gd name="T7" fmla="*/ 1512 h 39"/>
              <a:gd name="T8" fmla="*/ 10320 w 40"/>
              <a:gd name="T9" fmla="*/ 9072 h 39"/>
              <a:gd name="T10" fmla="*/ 2949 w 40"/>
              <a:gd name="T11" fmla="*/ 18145 h 39"/>
              <a:gd name="T12" fmla="*/ 0 w 40"/>
              <a:gd name="T13" fmla="*/ 24193 h 39"/>
              <a:gd name="T14" fmla="*/ 0 w 40"/>
              <a:gd name="T15" fmla="*/ 28729 h 39"/>
              <a:gd name="T16" fmla="*/ 0 w 40"/>
              <a:gd name="T17" fmla="*/ 28729 h 39"/>
              <a:gd name="T18" fmla="*/ 0 w 40"/>
              <a:gd name="T19" fmla="*/ 34778 h 39"/>
              <a:gd name="T20" fmla="*/ 2949 w 40"/>
              <a:gd name="T21" fmla="*/ 40826 h 39"/>
              <a:gd name="T22" fmla="*/ 10320 w 40"/>
              <a:gd name="T23" fmla="*/ 49899 h 39"/>
              <a:gd name="T24" fmla="*/ 19166 w 40"/>
              <a:gd name="T25" fmla="*/ 57459 h 39"/>
              <a:gd name="T26" fmla="*/ 23588 w 40"/>
              <a:gd name="T27" fmla="*/ 58971 h 39"/>
              <a:gd name="T28" fmla="*/ 29486 w 40"/>
              <a:gd name="T29" fmla="*/ 58971 h 39"/>
              <a:gd name="T30" fmla="*/ 29486 w 40"/>
              <a:gd name="T31" fmla="*/ 58971 h 39"/>
              <a:gd name="T32" fmla="*/ 35383 w 40"/>
              <a:gd name="T33" fmla="*/ 58971 h 39"/>
              <a:gd name="T34" fmla="*/ 41280 w 40"/>
              <a:gd name="T35" fmla="*/ 57459 h 39"/>
              <a:gd name="T36" fmla="*/ 50125 w 40"/>
              <a:gd name="T37" fmla="*/ 49899 h 39"/>
              <a:gd name="T38" fmla="*/ 57497 w 40"/>
              <a:gd name="T39" fmla="*/ 40826 h 39"/>
              <a:gd name="T40" fmla="*/ 58971 w 40"/>
              <a:gd name="T41" fmla="*/ 34778 h 39"/>
              <a:gd name="T42" fmla="*/ 58971 w 40"/>
              <a:gd name="T43" fmla="*/ 28729 h 39"/>
              <a:gd name="T44" fmla="*/ 58971 w 40"/>
              <a:gd name="T45" fmla="*/ 28729 h 39"/>
              <a:gd name="T46" fmla="*/ 58971 w 40"/>
              <a:gd name="T47" fmla="*/ 24193 h 39"/>
              <a:gd name="T48" fmla="*/ 57497 w 40"/>
              <a:gd name="T49" fmla="*/ 18145 h 39"/>
              <a:gd name="T50" fmla="*/ 50125 w 40"/>
              <a:gd name="T51" fmla="*/ 9072 h 39"/>
              <a:gd name="T52" fmla="*/ 41280 w 40"/>
              <a:gd name="T53" fmla="*/ 1512 h 39"/>
              <a:gd name="T54" fmla="*/ 35383 w 40"/>
              <a:gd name="T55" fmla="*/ 0 h 39"/>
              <a:gd name="T56" fmla="*/ 29486 w 40"/>
              <a:gd name="T57" fmla="*/ 0 h 39"/>
              <a:gd name="T58" fmla="*/ 29486 w 40"/>
              <a:gd name="T59" fmla="*/ 0 h 39"/>
              <a:gd name="T60" fmla="*/ 29486 w 40"/>
              <a:gd name="T61" fmla="*/ 43850 h 39"/>
              <a:gd name="T62" fmla="*/ 29486 w 40"/>
              <a:gd name="T63" fmla="*/ 43850 h 39"/>
              <a:gd name="T64" fmla="*/ 23588 w 40"/>
              <a:gd name="T65" fmla="*/ 42338 h 39"/>
              <a:gd name="T66" fmla="*/ 19166 w 40"/>
              <a:gd name="T67" fmla="*/ 40826 h 39"/>
              <a:gd name="T68" fmla="*/ 17691 w 40"/>
              <a:gd name="T69" fmla="*/ 34778 h 39"/>
              <a:gd name="T70" fmla="*/ 14743 w 40"/>
              <a:gd name="T71" fmla="*/ 28729 h 39"/>
              <a:gd name="T72" fmla="*/ 14743 w 40"/>
              <a:gd name="T73" fmla="*/ 28729 h 39"/>
              <a:gd name="T74" fmla="*/ 17691 w 40"/>
              <a:gd name="T75" fmla="*/ 24193 h 39"/>
              <a:gd name="T76" fmla="*/ 19166 w 40"/>
              <a:gd name="T77" fmla="*/ 18145 h 39"/>
              <a:gd name="T78" fmla="*/ 23588 w 40"/>
              <a:gd name="T79" fmla="*/ 16633 h 39"/>
              <a:gd name="T80" fmla="*/ 29486 w 40"/>
              <a:gd name="T81" fmla="*/ 13609 h 39"/>
              <a:gd name="T82" fmla="*/ 29486 w 40"/>
              <a:gd name="T83" fmla="*/ 13609 h 39"/>
              <a:gd name="T84" fmla="*/ 35383 w 40"/>
              <a:gd name="T85" fmla="*/ 16633 h 39"/>
              <a:gd name="T86" fmla="*/ 41280 w 40"/>
              <a:gd name="T87" fmla="*/ 18145 h 39"/>
              <a:gd name="T88" fmla="*/ 42754 w 40"/>
              <a:gd name="T89" fmla="*/ 24193 h 39"/>
              <a:gd name="T90" fmla="*/ 44228 w 40"/>
              <a:gd name="T91" fmla="*/ 28729 h 39"/>
              <a:gd name="T92" fmla="*/ 44228 w 40"/>
              <a:gd name="T93" fmla="*/ 28729 h 39"/>
              <a:gd name="T94" fmla="*/ 42754 w 40"/>
              <a:gd name="T95" fmla="*/ 34778 h 39"/>
              <a:gd name="T96" fmla="*/ 41280 w 40"/>
              <a:gd name="T97" fmla="*/ 40826 h 39"/>
              <a:gd name="T98" fmla="*/ 35383 w 40"/>
              <a:gd name="T99" fmla="*/ 42338 h 39"/>
              <a:gd name="T100" fmla="*/ 29486 w 40"/>
              <a:gd name="T101" fmla="*/ 43850 h 39"/>
              <a:gd name="T102" fmla="*/ 29486 w 40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19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19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9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19"/>
                </a:lnTo>
                <a:lnTo>
                  <a:pt x="29" y="23"/>
                </a:lnTo>
                <a:lnTo>
                  <a:pt x="28" y="27"/>
                </a:lnTo>
                <a:lnTo>
                  <a:pt x="24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3D6B7E8-20C5-4BE3-A7F1-CC3C21BBDE8C}"/>
              </a:ext>
            </a:extLst>
          </p:cNvPr>
          <p:cNvGrpSpPr/>
          <p:nvPr/>
        </p:nvGrpSpPr>
        <p:grpSpPr>
          <a:xfrm>
            <a:off x="963888" y="1223504"/>
            <a:ext cx="217739" cy="199595"/>
            <a:chOff x="1004035" y="838928"/>
            <a:chExt cx="153464" cy="140676"/>
          </a:xfrm>
          <a:solidFill>
            <a:schemeClr val="tx1"/>
          </a:solidFill>
        </p:grpSpPr>
        <p:sp>
          <p:nvSpPr>
            <p:cNvPr id="475" name="Freeform 1391">
              <a:extLst>
                <a:ext uri="{FF2B5EF4-FFF2-40B4-BE49-F238E27FC236}">
                  <a16:creationId xmlns:a16="http://schemas.microsoft.com/office/drawing/2014/main" id="{BF26B0C7-7FB6-4EBF-A0C6-2930276B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15" y="890083"/>
              <a:ext cx="42629" cy="38367"/>
            </a:xfrm>
            <a:custGeom>
              <a:avLst/>
              <a:gdLst>
                <a:gd name="T0" fmla="*/ 0 w 30"/>
                <a:gd name="T1" fmla="*/ 29 h 29"/>
                <a:gd name="T2" fmla="*/ 30 w 30"/>
                <a:gd name="T3" fmla="*/ 15 h 29"/>
                <a:gd name="T4" fmla="*/ 0 w 30"/>
                <a:gd name="T5" fmla="*/ 0 h 29"/>
                <a:gd name="T6" fmla="*/ 0 w 3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0" y="29"/>
                  </a:moveTo>
                  <a:lnTo>
                    <a:pt x="30" y="1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6" name="Freeform 1392">
              <a:extLst>
                <a:ext uri="{FF2B5EF4-FFF2-40B4-BE49-F238E27FC236}">
                  <a16:creationId xmlns:a16="http://schemas.microsoft.com/office/drawing/2014/main" id="{C08F572F-9713-4055-8793-F317A0753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035" y="838928"/>
              <a:ext cx="153464" cy="140676"/>
            </a:xfrm>
            <a:custGeom>
              <a:avLst/>
              <a:gdLst>
                <a:gd name="T0" fmla="*/ 99 w 108"/>
                <a:gd name="T1" fmla="*/ 0 h 99"/>
                <a:gd name="T2" fmla="*/ 10 w 108"/>
                <a:gd name="T3" fmla="*/ 0 h 99"/>
                <a:gd name="T4" fmla="*/ 10 w 108"/>
                <a:gd name="T5" fmla="*/ 0 h 99"/>
                <a:gd name="T6" fmla="*/ 6 w 108"/>
                <a:gd name="T7" fmla="*/ 1 h 99"/>
                <a:gd name="T8" fmla="*/ 2 w 108"/>
                <a:gd name="T9" fmla="*/ 3 h 99"/>
                <a:gd name="T10" fmla="*/ 1 w 108"/>
                <a:gd name="T11" fmla="*/ 6 h 99"/>
                <a:gd name="T12" fmla="*/ 0 w 108"/>
                <a:gd name="T13" fmla="*/ 10 h 99"/>
                <a:gd name="T14" fmla="*/ 0 w 108"/>
                <a:gd name="T15" fmla="*/ 89 h 99"/>
                <a:gd name="T16" fmla="*/ 0 w 108"/>
                <a:gd name="T17" fmla="*/ 89 h 99"/>
                <a:gd name="T18" fmla="*/ 1 w 108"/>
                <a:gd name="T19" fmla="*/ 93 h 99"/>
                <a:gd name="T20" fmla="*/ 2 w 108"/>
                <a:gd name="T21" fmla="*/ 96 h 99"/>
                <a:gd name="T22" fmla="*/ 6 w 108"/>
                <a:gd name="T23" fmla="*/ 98 h 99"/>
                <a:gd name="T24" fmla="*/ 10 w 108"/>
                <a:gd name="T25" fmla="*/ 99 h 99"/>
                <a:gd name="T26" fmla="*/ 99 w 108"/>
                <a:gd name="T27" fmla="*/ 99 h 99"/>
                <a:gd name="T28" fmla="*/ 99 w 108"/>
                <a:gd name="T29" fmla="*/ 99 h 99"/>
                <a:gd name="T30" fmla="*/ 102 w 108"/>
                <a:gd name="T31" fmla="*/ 98 h 99"/>
                <a:gd name="T32" fmla="*/ 106 w 108"/>
                <a:gd name="T33" fmla="*/ 96 h 99"/>
                <a:gd name="T34" fmla="*/ 107 w 108"/>
                <a:gd name="T35" fmla="*/ 93 h 99"/>
                <a:gd name="T36" fmla="*/ 108 w 108"/>
                <a:gd name="T37" fmla="*/ 89 h 99"/>
                <a:gd name="T38" fmla="*/ 108 w 108"/>
                <a:gd name="T39" fmla="*/ 10 h 99"/>
                <a:gd name="T40" fmla="*/ 108 w 108"/>
                <a:gd name="T41" fmla="*/ 10 h 99"/>
                <a:gd name="T42" fmla="*/ 107 w 108"/>
                <a:gd name="T43" fmla="*/ 6 h 99"/>
                <a:gd name="T44" fmla="*/ 106 w 108"/>
                <a:gd name="T45" fmla="*/ 3 h 99"/>
                <a:gd name="T46" fmla="*/ 102 w 108"/>
                <a:gd name="T47" fmla="*/ 1 h 99"/>
                <a:gd name="T48" fmla="*/ 99 w 108"/>
                <a:gd name="T49" fmla="*/ 0 h 99"/>
                <a:gd name="T50" fmla="*/ 99 w 108"/>
                <a:gd name="T51" fmla="*/ 0 h 99"/>
                <a:gd name="T52" fmla="*/ 10 w 108"/>
                <a:gd name="T53" fmla="*/ 89 h 99"/>
                <a:gd name="T54" fmla="*/ 10 w 108"/>
                <a:gd name="T55" fmla="*/ 10 h 99"/>
                <a:gd name="T56" fmla="*/ 99 w 108"/>
                <a:gd name="T57" fmla="*/ 10 h 99"/>
                <a:gd name="T58" fmla="*/ 99 w 108"/>
                <a:gd name="T59" fmla="*/ 89 h 99"/>
                <a:gd name="T60" fmla="*/ 10 w 108"/>
                <a:gd name="T61" fmla="*/ 8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99">
                  <a:moveTo>
                    <a:pt x="9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93"/>
                  </a:lnTo>
                  <a:lnTo>
                    <a:pt x="2" y="96"/>
                  </a:lnTo>
                  <a:lnTo>
                    <a:pt x="6" y="98"/>
                  </a:lnTo>
                  <a:lnTo>
                    <a:pt x="10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102" y="98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8" y="8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6" y="3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" y="89"/>
                  </a:moveTo>
                  <a:lnTo>
                    <a:pt x="10" y="10"/>
                  </a:lnTo>
                  <a:lnTo>
                    <a:pt x="99" y="10"/>
                  </a:lnTo>
                  <a:lnTo>
                    <a:pt x="99" y="89"/>
                  </a:lnTo>
                  <a:lnTo>
                    <a:pt x="1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7" name="Rectangle 1393">
              <a:extLst>
                <a:ext uri="{FF2B5EF4-FFF2-40B4-BE49-F238E27FC236}">
                  <a16:creationId xmlns:a16="http://schemas.microsoft.com/office/drawing/2014/main" id="{AFA923BE-2CC8-4D8B-BE74-14C2B2549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8" name="Rectangle 1394">
              <a:extLst>
                <a:ext uri="{FF2B5EF4-FFF2-40B4-BE49-F238E27FC236}">
                  <a16:creationId xmlns:a16="http://schemas.microsoft.com/office/drawing/2014/main" id="{DDCB9168-131E-4EDF-B75F-1B5BD0FE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9" name="Rectangle 1395">
              <a:extLst>
                <a:ext uri="{FF2B5EF4-FFF2-40B4-BE49-F238E27FC236}">
                  <a16:creationId xmlns:a16="http://schemas.microsoft.com/office/drawing/2014/main" id="{C213AAF2-CA70-4A4F-958D-3AA70747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0" name="Rectangle 1396">
              <a:extLst>
                <a:ext uri="{FF2B5EF4-FFF2-40B4-BE49-F238E27FC236}">
                  <a16:creationId xmlns:a16="http://schemas.microsoft.com/office/drawing/2014/main" id="{F92AA9BD-3605-447E-8574-55EED8F5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1" name="Rectangle 1397">
              <a:extLst>
                <a:ext uri="{FF2B5EF4-FFF2-40B4-BE49-F238E27FC236}">
                  <a16:creationId xmlns:a16="http://schemas.microsoft.com/office/drawing/2014/main" id="{A466FE19-1F82-43A2-9024-BA516F0F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2" name="Rectangle 1398">
              <a:extLst>
                <a:ext uri="{FF2B5EF4-FFF2-40B4-BE49-F238E27FC236}">
                  <a16:creationId xmlns:a16="http://schemas.microsoft.com/office/drawing/2014/main" id="{95E17821-4F3F-4BD9-BE65-6BEC370C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3" name="Rectangle 1399">
              <a:extLst>
                <a:ext uri="{FF2B5EF4-FFF2-40B4-BE49-F238E27FC236}">
                  <a16:creationId xmlns:a16="http://schemas.microsoft.com/office/drawing/2014/main" id="{009958F3-64EF-4ABB-B311-60BFC5E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4" name="Rectangle 1400">
              <a:extLst>
                <a:ext uri="{FF2B5EF4-FFF2-40B4-BE49-F238E27FC236}">
                  <a16:creationId xmlns:a16="http://schemas.microsoft.com/office/drawing/2014/main" id="{1EFC0837-74E6-4942-AD98-EAB1D2FD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grpSp>
        <p:nvGrpSpPr>
          <p:cNvPr id="485" name="Group 658">
            <a:extLst>
              <a:ext uri="{FF2B5EF4-FFF2-40B4-BE49-F238E27FC236}">
                <a16:creationId xmlns:a16="http://schemas.microsoft.com/office/drawing/2014/main" id="{09EC2BED-3B55-470D-AF5C-F9E90F0F6B7D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1712384"/>
            <a:ext cx="198967" cy="175683"/>
            <a:chOff x="3358994" y="1713408"/>
            <a:chExt cx="199595" cy="175400"/>
          </a:xfrm>
        </p:grpSpPr>
        <p:sp>
          <p:nvSpPr>
            <p:cNvPr id="486" name="Freeform 1401">
              <a:extLst>
                <a:ext uri="{FF2B5EF4-FFF2-40B4-BE49-F238E27FC236}">
                  <a16:creationId xmlns:a16="http://schemas.microsoft.com/office/drawing/2014/main" id="{DDD4CD7D-CBFF-493B-9E5D-75473CAD2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8994" y="1713408"/>
              <a:ext cx="108869" cy="175400"/>
            </a:xfrm>
            <a:custGeom>
              <a:avLst/>
              <a:gdLst>
                <a:gd name="T0" fmla="*/ 96772 w 54"/>
                <a:gd name="T1" fmla="*/ 1971 h 89"/>
                <a:gd name="T2" fmla="*/ 96772 w 54"/>
                <a:gd name="T3" fmla="*/ 1971 h 89"/>
                <a:gd name="T4" fmla="*/ 90724 w 54"/>
                <a:gd name="T5" fmla="*/ 0 h 89"/>
                <a:gd name="T6" fmla="*/ 84676 w 54"/>
                <a:gd name="T7" fmla="*/ 0 h 89"/>
                <a:gd name="T8" fmla="*/ 78628 w 54"/>
                <a:gd name="T9" fmla="*/ 1971 h 89"/>
                <a:gd name="T10" fmla="*/ 74595 w 54"/>
                <a:gd name="T11" fmla="*/ 3942 h 89"/>
                <a:gd name="T12" fmla="*/ 44354 w 54"/>
                <a:gd name="T13" fmla="*/ 49270 h 89"/>
                <a:gd name="T14" fmla="*/ 20161 w 54"/>
                <a:gd name="T15" fmla="*/ 49270 h 89"/>
                <a:gd name="T16" fmla="*/ 20161 w 54"/>
                <a:gd name="T17" fmla="*/ 49270 h 89"/>
                <a:gd name="T18" fmla="*/ 12097 w 54"/>
                <a:gd name="T19" fmla="*/ 51240 h 89"/>
                <a:gd name="T20" fmla="*/ 4032 w 54"/>
                <a:gd name="T21" fmla="*/ 53211 h 89"/>
                <a:gd name="T22" fmla="*/ 2016 w 54"/>
                <a:gd name="T23" fmla="*/ 61094 h 89"/>
                <a:gd name="T24" fmla="*/ 0 w 54"/>
                <a:gd name="T25" fmla="*/ 67007 h 89"/>
                <a:gd name="T26" fmla="*/ 0 w 54"/>
                <a:gd name="T27" fmla="*/ 106422 h 89"/>
                <a:gd name="T28" fmla="*/ 0 w 54"/>
                <a:gd name="T29" fmla="*/ 106422 h 89"/>
                <a:gd name="T30" fmla="*/ 2016 w 54"/>
                <a:gd name="T31" fmla="*/ 114306 h 89"/>
                <a:gd name="T32" fmla="*/ 4032 w 54"/>
                <a:gd name="T33" fmla="*/ 120218 h 89"/>
                <a:gd name="T34" fmla="*/ 12097 w 54"/>
                <a:gd name="T35" fmla="*/ 124160 h 89"/>
                <a:gd name="T36" fmla="*/ 20161 w 54"/>
                <a:gd name="T37" fmla="*/ 126130 h 89"/>
                <a:gd name="T38" fmla="*/ 44354 w 54"/>
                <a:gd name="T39" fmla="*/ 126130 h 89"/>
                <a:gd name="T40" fmla="*/ 74595 w 54"/>
                <a:gd name="T41" fmla="*/ 167517 h 89"/>
                <a:gd name="T42" fmla="*/ 74595 w 54"/>
                <a:gd name="T43" fmla="*/ 167517 h 89"/>
                <a:gd name="T44" fmla="*/ 82660 w 54"/>
                <a:gd name="T45" fmla="*/ 171458 h 89"/>
                <a:gd name="T46" fmla="*/ 88708 w 54"/>
                <a:gd name="T47" fmla="*/ 175400 h 89"/>
                <a:gd name="T48" fmla="*/ 88708 w 54"/>
                <a:gd name="T49" fmla="*/ 175400 h 89"/>
                <a:gd name="T50" fmla="*/ 96772 w 54"/>
                <a:gd name="T51" fmla="*/ 171458 h 89"/>
                <a:gd name="T52" fmla="*/ 96772 w 54"/>
                <a:gd name="T53" fmla="*/ 171458 h 89"/>
                <a:gd name="T54" fmla="*/ 100805 w 54"/>
                <a:gd name="T55" fmla="*/ 169488 h 89"/>
                <a:gd name="T56" fmla="*/ 106853 w 54"/>
                <a:gd name="T57" fmla="*/ 165546 h 89"/>
                <a:gd name="T58" fmla="*/ 108869 w 54"/>
                <a:gd name="T59" fmla="*/ 159634 h 89"/>
                <a:gd name="T60" fmla="*/ 108869 w 54"/>
                <a:gd name="T61" fmla="*/ 155692 h 89"/>
                <a:gd name="T62" fmla="*/ 108869 w 54"/>
                <a:gd name="T63" fmla="*/ 19708 h 89"/>
                <a:gd name="T64" fmla="*/ 108869 w 54"/>
                <a:gd name="T65" fmla="*/ 19708 h 89"/>
                <a:gd name="T66" fmla="*/ 108869 w 54"/>
                <a:gd name="T67" fmla="*/ 13796 h 89"/>
                <a:gd name="T68" fmla="*/ 106853 w 54"/>
                <a:gd name="T69" fmla="*/ 9854 h 89"/>
                <a:gd name="T70" fmla="*/ 100805 w 54"/>
                <a:gd name="T71" fmla="*/ 3942 h 89"/>
                <a:gd name="T72" fmla="*/ 96772 w 54"/>
                <a:gd name="T73" fmla="*/ 1971 h 89"/>
                <a:gd name="T74" fmla="*/ 96772 w 54"/>
                <a:gd name="T75" fmla="*/ 1971 h 89"/>
                <a:gd name="T76" fmla="*/ 54435 w 54"/>
                <a:gd name="T77" fmla="*/ 106422 h 89"/>
                <a:gd name="T78" fmla="*/ 20161 w 54"/>
                <a:gd name="T79" fmla="*/ 106422 h 89"/>
                <a:gd name="T80" fmla="*/ 20161 w 54"/>
                <a:gd name="T81" fmla="*/ 67007 h 89"/>
                <a:gd name="T82" fmla="*/ 54435 w 54"/>
                <a:gd name="T83" fmla="*/ 67007 h 89"/>
                <a:gd name="T84" fmla="*/ 88708 w 54"/>
                <a:gd name="T85" fmla="*/ 19708 h 89"/>
                <a:gd name="T86" fmla="*/ 88708 w 54"/>
                <a:gd name="T87" fmla="*/ 155692 h 89"/>
                <a:gd name="T88" fmla="*/ 54435 w 54"/>
                <a:gd name="T89" fmla="*/ 106422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" h="89">
                  <a:moveTo>
                    <a:pt x="48" y="1"/>
                  </a:moveTo>
                  <a:lnTo>
                    <a:pt x="48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22" y="25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2" y="27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37" y="85"/>
                  </a:lnTo>
                  <a:lnTo>
                    <a:pt x="41" y="87"/>
                  </a:lnTo>
                  <a:lnTo>
                    <a:pt x="44" y="89"/>
                  </a:lnTo>
                  <a:lnTo>
                    <a:pt x="48" y="87"/>
                  </a:lnTo>
                  <a:lnTo>
                    <a:pt x="50" y="86"/>
                  </a:lnTo>
                  <a:lnTo>
                    <a:pt x="53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4" y="10"/>
                  </a:lnTo>
                  <a:lnTo>
                    <a:pt x="54" y="7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8" y="1"/>
                  </a:lnTo>
                  <a:close/>
                  <a:moveTo>
                    <a:pt x="27" y="54"/>
                  </a:moveTo>
                  <a:lnTo>
                    <a:pt x="10" y="54"/>
                  </a:lnTo>
                  <a:lnTo>
                    <a:pt x="10" y="34"/>
                  </a:lnTo>
                  <a:lnTo>
                    <a:pt x="27" y="34"/>
                  </a:lnTo>
                  <a:lnTo>
                    <a:pt x="44" y="10"/>
                  </a:lnTo>
                  <a:lnTo>
                    <a:pt x="44" y="79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1402">
              <a:extLst>
                <a:ext uri="{FF2B5EF4-FFF2-40B4-BE49-F238E27FC236}">
                  <a16:creationId xmlns:a16="http://schemas.microsoft.com/office/drawing/2014/main" id="{D3959073-08EE-46D3-AF74-C5DD7E045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9" y="1719461"/>
              <a:ext cx="72580" cy="139111"/>
            </a:xfrm>
            <a:custGeom>
              <a:avLst/>
              <a:gdLst>
                <a:gd name="T0" fmla="*/ 0 w 34"/>
                <a:gd name="T1" fmla="*/ 0 h 69"/>
                <a:gd name="T2" fmla="*/ 0 w 34"/>
                <a:gd name="T3" fmla="*/ 20161 h 69"/>
                <a:gd name="T4" fmla="*/ 0 w 34"/>
                <a:gd name="T5" fmla="*/ 20161 h 69"/>
                <a:gd name="T6" fmla="*/ 10674 w 34"/>
                <a:gd name="T7" fmla="*/ 20161 h 69"/>
                <a:gd name="T8" fmla="*/ 21347 w 34"/>
                <a:gd name="T9" fmla="*/ 24193 h 69"/>
                <a:gd name="T10" fmla="*/ 29886 w 34"/>
                <a:gd name="T11" fmla="*/ 26209 h 69"/>
                <a:gd name="T12" fmla="*/ 36290 w 34"/>
                <a:gd name="T13" fmla="*/ 34274 h 69"/>
                <a:gd name="T14" fmla="*/ 44829 w 34"/>
                <a:gd name="T15" fmla="*/ 42338 h 69"/>
                <a:gd name="T16" fmla="*/ 46964 w 34"/>
                <a:gd name="T17" fmla="*/ 48386 h 69"/>
                <a:gd name="T18" fmla="*/ 53368 w 34"/>
                <a:gd name="T19" fmla="*/ 58467 h 69"/>
                <a:gd name="T20" fmla="*/ 53368 w 34"/>
                <a:gd name="T21" fmla="*/ 68547 h 69"/>
                <a:gd name="T22" fmla="*/ 53368 w 34"/>
                <a:gd name="T23" fmla="*/ 68547 h 69"/>
                <a:gd name="T24" fmla="*/ 53368 w 34"/>
                <a:gd name="T25" fmla="*/ 78628 h 69"/>
                <a:gd name="T26" fmla="*/ 46964 w 34"/>
                <a:gd name="T27" fmla="*/ 88708 h 69"/>
                <a:gd name="T28" fmla="*/ 44829 w 34"/>
                <a:gd name="T29" fmla="*/ 96773 h 69"/>
                <a:gd name="T30" fmla="*/ 36290 w 34"/>
                <a:gd name="T31" fmla="*/ 104837 h 69"/>
                <a:gd name="T32" fmla="*/ 29886 w 34"/>
                <a:gd name="T33" fmla="*/ 110886 h 69"/>
                <a:gd name="T34" fmla="*/ 21347 w 34"/>
                <a:gd name="T35" fmla="*/ 112902 h 69"/>
                <a:gd name="T36" fmla="*/ 10674 w 34"/>
                <a:gd name="T37" fmla="*/ 118950 h 69"/>
                <a:gd name="T38" fmla="*/ 0 w 34"/>
                <a:gd name="T39" fmla="*/ 118950 h 69"/>
                <a:gd name="T40" fmla="*/ 0 w 34"/>
                <a:gd name="T41" fmla="*/ 139111 h 69"/>
                <a:gd name="T42" fmla="*/ 0 w 34"/>
                <a:gd name="T43" fmla="*/ 139111 h 69"/>
                <a:gd name="T44" fmla="*/ 14943 w 34"/>
                <a:gd name="T45" fmla="*/ 137095 h 69"/>
                <a:gd name="T46" fmla="*/ 29886 w 34"/>
                <a:gd name="T47" fmla="*/ 133063 h 69"/>
                <a:gd name="T48" fmla="*/ 42694 w 34"/>
                <a:gd name="T49" fmla="*/ 127014 h 69"/>
                <a:gd name="T50" fmla="*/ 53368 w 34"/>
                <a:gd name="T51" fmla="*/ 118950 h 69"/>
                <a:gd name="T52" fmla="*/ 59772 w 34"/>
                <a:gd name="T53" fmla="*/ 108869 h 69"/>
                <a:gd name="T54" fmla="*/ 68311 w 34"/>
                <a:gd name="T55" fmla="*/ 96773 h 69"/>
                <a:gd name="T56" fmla="*/ 70445 w 34"/>
                <a:gd name="T57" fmla="*/ 84676 h 69"/>
                <a:gd name="T58" fmla="*/ 72580 w 34"/>
                <a:gd name="T59" fmla="*/ 68547 h 69"/>
                <a:gd name="T60" fmla="*/ 72580 w 34"/>
                <a:gd name="T61" fmla="*/ 68547 h 69"/>
                <a:gd name="T62" fmla="*/ 70445 w 34"/>
                <a:gd name="T63" fmla="*/ 54435 h 69"/>
                <a:gd name="T64" fmla="*/ 68311 w 34"/>
                <a:gd name="T65" fmla="*/ 42338 h 69"/>
                <a:gd name="T66" fmla="*/ 59772 w 34"/>
                <a:gd name="T67" fmla="*/ 30242 h 69"/>
                <a:gd name="T68" fmla="*/ 53368 w 34"/>
                <a:gd name="T69" fmla="*/ 20161 h 69"/>
                <a:gd name="T70" fmla="*/ 42694 w 34"/>
                <a:gd name="T71" fmla="*/ 12097 h 69"/>
                <a:gd name="T72" fmla="*/ 29886 w 34"/>
                <a:gd name="T73" fmla="*/ 4032 h 69"/>
                <a:gd name="T74" fmla="*/ 14943 w 34"/>
                <a:gd name="T75" fmla="*/ 2016 h 69"/>
                <a:gd name="T76" fmla="*/ 0 w 34"/>
                <a:gd name="T77" fmla="*/ 0 h 69"/>
                <a:gd name="T78" fmla="*/ 0 w 34"/>
                <a:gd name="T79" fmla="*/ 0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4" y="1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2" y="24"/>
                  </a:lnTo>
                  <a:lnTo>
                    <a:pt x="25" y="29"/>
                  </a:lnTo>
                  <a:lnTo>
                    <a:pt x="25" y="34"/>
                  </a:lnTo>
                  <a:lnTo>
                    <a:pt x="25" y="39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0" y="56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7" y="68"/>
                  </a:lnTo>
                  <a:lnTo>
                    <a:pt x="14" y="66"/>
                  </a:lnTo>
                  <a:lnTo>
                    <a:pt x="20" y="63"/>
                  </a:lnTo>
                  <a:lnTo>
                    <a:pt x="25" y="59"/>
                  </a:lnTo>
                  <a:lnTo>
                    <a:pt x="28" y="54"/>
                  </a:lnTo>
                  <a:lnTo>
                    <a:pt x="32" y="48"/>
                  </a:lnTo>
                  <a:lnTo>
                    <a:pt x="33" y="42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2" y="21"/>
                  </a:lnTo>
                  <a:lnTo>
                    <a:pt x="28" y="15"/>
                  </a:lnTo>
                  <a:lnTo>
                    <a:pt x="25" y="10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1403">
              <a:extLst>
                <a:ext uri="{FF2B5EF4-FFF2-40B4-BE49-F238E27FC236}">
                  <a16:creationId xmlns:a16="http://schemas.microsoft.com/office/drawing/2014/main" id="{AFC7E080-808E-45AB-8E63-27F15CCC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8" y="1761795"/>
              <a:ext cx="30243" cy="60483"/>
            </a:xfrm>
            <a:custGeom>
              <a:avLst/>
              <a:gdLst>
                <a:gd name="T0" fmla="*/ 30243 w 15"/>
                <a:gd name="T1" fmla="*/ 29199 h 29"/>
                <a:gd name="T2" fmla="*/ 30243 w 15"/>
                <a:gd name="T3" fmla="*/ 29199 h 29"/>
                <a:gd name="T4" fmla="*/ 28227 w 15"/>
                <a:gd name="T5" fmla="*/ 16685 h 29"/>
                <a:gd name="T6" fmla="*/ 20162 w 15"/>
                <a:gd name="T7" fmla="*/ 8342 h 29"/>
                <a:gd name="T8" fmla="*/ 12097 w 15"/>
                <a:gd name="T9" fmla="*/ 2086 h 29"/>
                <a:gd name="T10" fmla="*/ 0 w 15"/>
                <a:gd name="T11" fmla="*/ 0 h 29"/>
                <a:gd name="T12" fmla="*/ 0 w 15"/>
                <a:gd name="T13" fmla="*/ 18771 h 29"/>
                <a:gd name="T14" fmla="*/ 0 w 15"/>
                <a:gd name="T15" fmla="*/ 18771 h 29"/>
                <a:gd name="T16" fmla="*/ 4032 w 15"/>
                <a:gd name="T17" fmla="*/ 18771 h 29"/>
                <a:gd name="T18" fmla="*/ 8065 w 15"/>
                <a:gd name="T19" fmla="*/ 22942 h 29"/>
                <a:gd name="T20" fmla="*/ 10081 w 15"/>
                <a:gd name="T21" fmla="*/ 25027 h 29"/>
                <a:gd name="T22" fmla="*/ 10081 w 15"/>
                <a:gd name="T23" fmla="*/ 29199 h 29"/>
                <a:gd name="T24" fmla="*/ 10081 w 15"/>
                <a:gd name="T25" fmla="*/ 29199 h 29"/>
                <a:gd name="T26" fmla="*/ 10081 w 15"/>
                <a:gd name="T27" fmla="*/ 35456 h 29"/>
                <a:gd name="T28" fmla="*/ 8065 w 15"/>
                <a:gd name="T29" fmla="*/ 37541 h 29"/>
                <a:gd name="T30" fmla="*/ 4032 w 15"/>
                <a:gd name="T31" fmla="*/ 39627 h 29"/>
                <a:gd name="T32" fmla="*/ 0 w 15"/>
                <a:gd name="T33" fmla="*/ 39627 h 29"/>
                <a:gd name="T34" fmla="*/ 0 w 15"/>
                <a:gd name="T35" fmla="*/ 60483 h 29"/>
                <a:gd name="T36" fmla="*/ 0 w 15"/>
                <a:gd name="T37" fmla="*/ 60483 h 29"/>
                <a:gd name="T38" fmla="*/ 12097 w 15"/>
                <a:gd name="T39" fmla="*/ 58397 h 29"/>
                <a:gd name="T40" fmla="*/ 20162 w 15"/>
                <a:gd name="T41" fmla="*/ 50055 h 29"/>
                <a:gd name="T42" fmla="*/ 28227 w 15"/>
                <a:gd name="T43" fmla="*/ 41712 h 29"/>
                <a:gd name="T44" fmla="*/ 30243 w 15"/>
                <a:gd name="T45" fmla="*/ 29199 h 29"/>
                <a:gd name="T46" fmla="*/ 30243 w 15"/>
                <a:gd name="T47" fmla="*/ 29199 h 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" h="29">
                  <a:moveTo>
                    <a:pt x="15" y="14"/>
                  </a:moveTo>
                  <a:lnTo>
                    <a:pt x="15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489" name="Freeform 1404">
            <a:extLst>
              <a:ext uri="{FF2B5EF4-FFF2-40B4-BE49-F238E27FC236}">
                <a16:creationId xmlns:a16="http://schemas.microsoft.com/office/drawing/2014/main" id="{E5C31510-48CD-496E-AE2B-D91552FFE1B7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1718734"/>
            <a:ext cx="110067" cy="182033"/>
          </a:xfrm>
          <a:custGeom>
            <a:avLst/>
            <a:gdLst>
              <a:gd name="T0" fmla="*/ 66806 w 55"/>
              <a:gd name="T1" fmla="*/ 136086 h 89"/>
              <a:gd name="T2" fmla="*/ 66806 w 55"/>
              <a:gd name="T3" fmla="*/ 136086 h 89"/>
              <a:gd name="T4" fmla="*/ 60868 w 55"/>
              <a:gd name="T5" fmla="*/ 133028 h 89"/>
              <a:gd name="T6" fmla="*/ 54930 w 55"/>
              <a:gd name="T7" fmla="*/ 129970 h 89"/>
              <a:gd name="T8" fmla="*/ 34145 w 55"/>
              <a:gd name="T9" fmla="*/ 97860 h 89"/>
              <a:gd name="T10" fmla="*/ 14846 w 55"/>
              <a:gd name="T11" fmla="*/ 97860 h 89"/>
              <a:gd name="T12" fmla="*/ 14846 w 55"/>
              <a:gd name="T13" fmla="*/ 97860 h 89"/>
              <a:gd name="T14" fmla="*/ 10392 w 55"/>
              <a:gd name="T15" fmla="*/ 96331 h 89"/>
              <a:gd name="T16" fmla="*/ 4454 w 55"/>
              <a:gd name="T17" fmla="*/ 93272 h 89"/>
              <a:gd name="T18" fmla="*/ 2969 w 55"/>
              <a:gd name="T19" fmla="*/ 88685 h 89"/>
              <a:gd name="T20" fmla="*/ 0 w 55"/>
              <a:gd name="T21" fmla="*/ 82569 h 89"/>
              <a:gd name="T22" fmla="*/ 0 w 55"/>
              <a:gd name="T23" fmla="*/ 51988 h 89"/>
              <a:gd name="T24" fmla="*/ 0 w 55"/>
              <a:gd name="T25" fmla="*/ 51988 h 89"/>
              <a:gd name="T26" fmla="*/ 2969 w 55"/>
              <a:gd name="T27" fmla="*/ 47401 h 89"/>
              <a:gd name="T28" fmla="*/ 4454 w 55"/>
              <a:gd name="T29" fmla="*/ 41285 h 89"/>
              <a:gd name="T30" fmla="*/ 10392 w 55"/>
              <a:gd name="T31" fmla="*/ 39755 h 89"/>
              <a:gd name="T32" fmla="*/ 14846 w 55"/>
              <a:gd name="T33" fmla="*/ 36697 h 89"/>
              <a:gd name="T34" fmla="*/ 34145 w 55"/>
              <a:gd name="T35" fmla="*/ 36697 h 89"/>
              <a:gd name="T36" fmla="*/ 54930 w 55"/>
              <a:gd name="T37" fmla="*/ 3058 h 89"/>
              <a:gd name="T38" fmla="*/ 54930 w 55"/>
              <a:gd name="T39" fmla="*/ 3058 h 89"/>
              <a:gd name="T40" fmla="*/ 59383 w 55"/>
              <a:gd name="T41" fmla="*/ 1529 h 89"/>
              <a:gd name="T42" fmla="*/ 62352 w 55"/>
              <a:gd name="T43" fmla="*/ 0 h 89"/>
              <a:gd name="T44" fmla="*/ 68291 w 55"/>
              <a:gd name="T45" fmla="*/ 0 h 89"/>
              <a:gd name="T46" fmla="*/ 72745 w 55"/>
              <a:gd name="T47" fmla="*/ 1529 h 89"/>
              <a:gd name="T48" fmla="*/ 72745 w 55"/>
              <a:gd name="T49" fmla="*/ 1529 h 89"/>
              <a:gd name="T50" fmla="*/ 75714 w 55"/>
              <a:gd name="T51" fmla="*/ 3058 h 89"/>
              <a:gd name="T52" fmla="*/ 80167 w 55"/>
              <a:gd name="T53" fmla="*/ 7645 h 89"/>
              <a:gd name="T54" fmla="*/ 81652 w 55"/>
              <a:gd name="T55" fmla="*/ 10703 h 89"/>
              <a:gd name="T56" fmla="*/ 81652 w 55"/>
              <a:gd name="T57" fmla="*/ 15291 h 89"/>
              <a:gd name="T58" fmla="*/ 81652 w 55"/>
              <a:gd name="T59" fmla="*/ 120795 h 89"/>
              <a:gd name="T60" fmla="*/ 81652 w 55"/>
              <a:gd name="T61" fmla="*/ 120795 h 89"/>
              <a:gd name="T62" fmla="*/ 81652 w 55"/>
              <a:gd name="T63" fmla="*/ 123854 h 89"/>
              <a:gd name="T64" fmla="*/ 80167 w 55"/>
              <a:gd name="T65" fmla="*/ 128441 h 89"/>
              <a:gd name="T66" fmla="*/ 75714 w 55"/>
              <a:gd name="T67" fmla="*/ 131499 h 89"/>
              <a:gd name="T68" fmla="*/ 72745 w 55"/>
              <a:gd name="T69" fmla="*/ 133028 h 89"/>
              <a:gd name="T70" fmla="*/ 72745 w 55"/>
              <a:gd name="T71" fmla="*/ 133028 h 89"/>
              <a:gd name="T72" fmla="*/ 66806 w 55"/>
              <a:gd name="T73" fmla="*/ 136086 h 89"/>
              <a:gd name="T74" fmla="*/ 66806 w 55"/>
              <a:gd name="T75" fmla="*/ 136086 h 89"/>
              <a:gd name="T76" fmla="*/ 14846 w 55"/>
              <a:gd name="T77" fmla="*/ 51988 h 89"/>
              <a:gd name="T78" fmla="*/ 14846 w 55"/>
              <a:gd name="T79" fmla="*/ 82569 h 89"/>
              <a:gd name="T80" fmla="*/ 41568 w 55"/>
              <a:gd name="T81" fmla="*/ 82569 h 89"/>
              <a:gd name="T82" fmla="*/ 66806 w 55"/>
              <a:gd name="T83" fmla="*/ 120795 h 89"/>
              <a:gd name="T84" fmla="*/ 66806 w 55"/>
              <a:gd name="T85" fmla="*/ 15291 h 89"/>
              <a:gd name="T86" fmla="*/ 41568 w 55"/>
              <a:gd name="T87" fmla="*/ 51988 h 89"/>
              <a:gd name="T88" fmla="*/ 14846 w 55"/>
              <a:gd name="T89" fmla="*/ 51988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5" h="89">
                <a:moveTo>
                  <a:pt x="45" y="89"/>
                </a:moveTo>
                <a:lnTo>
                  <a:pt x="45" y="89"/>
                </a:lnTo>
                <a:lnTo>
                  <a:pt x="41" y="87"/>
                </a:lnTo>
                <a:lnTo>
                  <a:pt x="37" y="85"/>
                </a:lnTo>
                <a:lnTo>
                  <a:pt x="23" y="64"/>
                </a:lnTo>
                <a:lnTo>
                  <a:pt x="10" y="64"/>
                </a:lnTo>
                <a:lnTo>
                  <a:pt x="7" y="63"/>
                </a:lnTo>
                <a:lnTo>
                  <a:pt x="3" y="61"/>
                </a:lnTo>
                <a:lnTo>
                  <a:pt x="2" y="58"/>
                </a:lnTo>
                <a:lnTo>
                  <a:pt x="0" y="54"/>
                </a:lnTo>
                <a:lnTo>
                  <a:pt x="0" y="34"/>
                </a:lnTo>
                <a:lnTo>
                  <a:pt x="2" y="31"/>
                </a:lnTo>
                <a:lnTo>
                  <a:pt x="3" y="27"/>
                </a:lnTo>
                <a:lnTo>
                  <a:pt x="7" y="26"/>
                </a:lnTo>
                <a:lnTo>
                  <a:pt x="10" y="24"/>
                </a:lnTo>
                <a:lnTo>
                  <a:pt x="23" y="24"/>
                </a:lnTo>
                <a:lnTo>
                  <a:pt x="37" y="2"/>
                </a:lnTo>
                <a:lnTo>
                  <a:pt x="40" y="1"/>
                </a:lnTo>
                <a:lnTo>
                  <a:pt x="42" y="0"/>
                </a:lnTo>
                <a:lnTo>
                  <a:pt x="46" y="0"/>
                </a:lnTo>
                <a:lnTo>
                  <a:pt x="49" y="1"/>
                </a:lnTo>
                <a:lnTo>
                  <a:pt x="51" y="2"/>
                </a:lnTo>
                <a:lnTo>
                  <a:pt x="54" y="5"/>
                </a:lnTo>
                <a:lnTo>
                  <a:pt x="55" y="7"/>
                </a:lnTo>
                <a:lnTo>
                  <a:pt x="55" y="10"/>
                </a:lnTo>
                <a:lnTo>
                  <a:pt x="55" y="79"/>
                </a:lnTo>
                <a:lnTo>
                  <a:pt x="55" y="81"/>
                </a:lnTo>
                <a:lnTo>
                  <a:pt x="54" y="84"/>
                </a:lnTo>
                <a:lnTo>
                  <a:pt x="51" y="86"/>
                </a:lnTo>
                <a:lnTo>
                  <a:pt x="49" y="87"/>
                </a:lnTo>
                <a:lnTo>
                  <a:pt x="45" y="89"/>
                </a:lnTo>
                <a:close/>
                <a:moveTo>
                  <a:pt x="10" y="34"/>
                </a:moveTo>
                <a:lnTo>
                  <a:pt x="10" y="54"/>
                </a:lnTo>
                <a:lnTo>
                  <a:pt x="28" y="54"/>
                </a:lnTo>
                <a:lnTo>
                  <a:pt x="45" y="79"/>
                </a:lnTo>
                <a:lnTo>
                  <a:pt x="45" y="10"/>
                </a:lnTo>
                <a:lnTo>
                  <a:pt x="28" y="34"/>
                </a:lnTo>
                <a:lnTo>
                  <a:pt x="10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405">
            <a:extLst>
              <a:ext uri="{FF2B5EF4-FFF2-40B4-BE49-F238E27FC236}">
                <a16:creationId xmlns:a16="http://schemas.microsoft.com/office/drawing/2014/main" id="{1EDE7FB7-08C6-4A89-B378-91380D3E090D}"/>
              </a:ext>
            </a:extLst>
          </p:cNvPr>
          <p:cNvSpPr>
            <a:spLocks/>
          </p:cNvSpPr>
          <p:nvPr/>
        </p:nvSpPr>
        <p:spPr bwMode="auto">
          <a:xfrm>
            <a:off x="3987800" y="1780117"/>
            <a:ext cx="25400" cy="59267"/>
          </a:xfrm>
          <a:custGeom>
            <a:avLst/>
            <a:gdLst>
              <a:gd name="T0" fmla="*/ 0 w 14"/>
              <a:gd name="T1" fmla="*/ 45362 h 30"/>
              <a:gd name="T2" fmla="*/ 0 w 14"/>
              <a:gd name="T3" fmla="*/ 30241 h 30"/>
              <a:gd name="T4" fmla="*/ 0 w 14"/>
              <a:gd name="T5" fmla="*/ 30241 h 30"/>
              <a:gd name="T6" fmla="*/ 2592 w 14"/>
              <a:gd name="T7" fmla="*/ 30241 h 30"/>
              <a:gd name="T8" fmla="*/ 3888 w 14"/>
              <a:gd name="T9" fmla="*/ 28729 h 30"/>
              <a:gd name="T10" fmla="*/ 6480 w 14"/>
              <a:gd name="T11" fmla="*/ 27217 h 30"/>
              <a:gd name="T12" fmla="*/ 6480 w 14"/>
              <a:gd name="T13" fmla="*/ 22681 h 30"/>
              <a:gd name="T14" fmla="*/ 6480 w 14"/>
              <a:gd name="T15" fmla="*/ 22681 h 30"/>
              <a:gd name="T16" fmla="*/ 6480 w 14"/>
              <a:gd name="T17" fmla="*/ 19657 h 30"/>
              <a:gd name="T18" fmla="*/ 3888 w 14"/>
              <a:gd name="T19" fmla="*/ 16633 h 30"/>
              <a:gd name="T20" fmla="*/ 2592 w 14"/>
              <a:gd name="T21" fmla="*/ 15121 h 30"/>
              <a:gd name="T22" fmla="*/ 0 w 14"/>
              <a:gd name="T23" fmla="*/ 15121 h 30"/>
              <a:gd name="T24" fmla="*/ 0 w 14"/>
              <a:gd name="T25" fmla="*/ 0 h 30"/>
              <a:gd name="T26" fmla="*/ 0 w 14"/>
              <a:gd name="T27" fmla="*/ 0 h 30"/>
              <a:gd name="T28" fmla="*/ 7776 w 14"/>
              <a:gd name="T29" fmla="*/ 3024 h 30"/>
              <a:gd name="T30" fmla="*/ 11665 w 14"/>
              <a:gd name="T31" fmla="*/ 7560 h 30"/>
              <a:gd name="T32" fmla="*/ 16849 w 14"/>
              <a:gd name="T33" fmla="*/ 13609 h 30"/>
              <a:gd name="T34" fmla="*/ 18145 w 14"/>
              <a:gd name="T35" fmla="*/ 22681 h 30"/>
              <a:gd name="T36" fmla="*/ 18145 w 14"/>
              <a:gd name="T37" fmla="*/ 22681 h 30"/>
              <a:gd name="T38" fmla="*/ 16849 w 14"/>
              <a:gd name="T39" fmla="*/ 31753 h 30"/>
              <a:gd name="T40" fmla="*/ 11665 w 14"/>
              <a:gd name="T41" fmla="*/ 37802 h 30"/>
              <a:gd name="T42" fmla="*/ 7776 w 14"/>
              <a:gd name="T43" fmla="*/ 43850 h 30"/>
              <a:gd name="T44" fmla="*/ 0 w 14"/>
              <a:gd name="T45" fmla="*/ 45362 h 30"/>
              <a:gd name="T46" fmla="*/ 0 w 14"/>
              <a:gd name="T47" fmla="*/ 45362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0" y="30"/>
                </a:moveTo>
                <a:lnTo>
                  <a:pt x="0" y="20"/>
                </a:lnTo>
                <a:lnTo>
                  <a:pt x="2" y="20"/>
                </a:lnTo>
                <a:lnTo>
                  <a:pt x="3" y="19"/>
                </a:lnTo>
                <a:lnTo>
                  <a:pt x="5" y="18"/>
                </a:lnTo>
                <a:lnTo>
                  <a:pt x="5" y="15"/>
                </a:lnTo>
                <a:lnTo>
                  <a:pt x="5" y="13"/>
                </a:lnTo>
                <a:lnTo>
                  <a:pt x="3" y="11"/>
                </a:lnTo>
                <a:lnTo>
                  <a:pt x="2" y="10"/>
                </a:lnTo>
                <a:lnTo>
                  <a:pt x="0" y="10"/>
                </a:lnTo>
                <a:lnTo>
                  <a:pt x="0" y="0"/>
                </a:lnTo>
                <a:lnTo>
                  <a:pt x="6" y="2"/>
                </a:lnTo>
                <a:lnTo>
                  <a:pt x="9" y="5"/>
                </a:lnTo>
                <a:lnTo>
                  <a:pt x="13" y="9"/>
                </a:lnTo>
                <a:lnTo>
                  <a:pt x="14" y="15"/>
                </a:lnTo>
                <a:lnTo>
                  <a:pt x="13" y="21"/>
                </a:lnTo>
                <a:lnTo>
                  <a:pt x="9" y="25"/>
                </a:lnTo>
                <a:lnTo>
                  <a:pt x="6" y="29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406">
            <a:extLst>
              <a:ext uri="{FF2B5EF4-FFF2-40B4-BE49-F238E27FC236}">
                <a16:creationId xmlns:a16="http://schemas.microsoft.com/office/drawing/2014/main" id="{224AE616-8EED-44A3-BC5E-7CD463E3B2F9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1695451"/>
            <a:ext cx="175683" cy="211667"/>
          </a:xfrm>
          <a:custGeom>
            <a:avLst/>
            <a:gdLst>
              <a:gd name="T0" fmla="*/ 128594 w 89"/>
              <a:gd name="T1" fmla="*/ 76388 h 106"/>
              <a:gd name="T2" fmla="*/ 90163 w 89"/>
              <a:gd name="T3" fmla="*/ 7489 h 106"/>
              <a:gd name="T4" fmla="*/ 90163 w 89"/>
              <a:gd name="T5" fmla="*/ 7489 h 106"/>
              <a:gd name="T6" fmla="*/ 85729 w 89"/>
              <a:gd name="T7" fmla="*/ 2996 h 106"/>
              <a:gd name="T8" fmla="*/ 79817 w 89"/>
              <a:gd name="T9" fmla="*/ 0 h 106"/>
              <a:gd name="T10" fmla="*/ 79817 w 89"/>
              <a:gd name="T11" fmla="*/ 0 h 106"/>
              <a:gd name="T12" fmla="*/ 75383 w 89"/>
              <a:gd name="T13" fmla="*/ 2996 h 106"/>
              <a:gd name="T14" fmla="*/ 69470 w 89"/>
              <a:gd name="T15" fmla="*/ 5991 h 106"/>
              <a:gd name="T16" fmla="*/ 35474 w 89"/>
              <a:gd name="T17" fmla="*/ 59912 h 106"/>
              <a:gd name="T18" fmla="*/ 35474 w 89"/>
              <a:gd name="T19" fmla="*/ 59912 h 106"/>
              <a:gd name="T20" fmla="*/ 32518 w 89"/>
              <a:gd name="T21" fmla="*/ 67402 h 106"/>
              <a:gd name="T22" fmla="*/ 32518 w 89"/>
              <a:gd name="T23" fmla="*/ 73393 h 106"/>
              <a:gd name="T24" fmla="*/ 32518 w 89"/>
              <a:gd name="T25" fmla="*/ 73393 h 106"/>
              <a:gd name="T26" fmla="*/ 36952 w 89"/>
              <a:gd name="T27" fmla="*/ 76388 h 106"/>
              <a:gd name="T28" fmla="*/ 42865 w 89"/>
              <a:gd name="T29" fmla="*/ 79384 h 106"/>
              <a:gd name="T30" fmla="*/ 116769 w 89"/>
              <a:gd name="T31" fmla="*/ 91366 h 106"/>
              <a:gd name="T32" fmla="*/ 116769 w 89"/>
              <a:gd name="T33" fmla="*/ 91366 h 106"/>
              <a:gd name="T34" fmla="*/ 116769 w 89"/>
              <a:gd name="T35" fmla="*/ 92864 h 106"/>
              <a:gd name="T36" fmla="*/ 116769 w 89"/>
              <a:gd name="T37" fmla="*/ 122821 h 106"/>
              <a:gd name="T38" fmla="*/ 7390 w 89"/>
              <a:gd name="T39" fmla="*/ 122821 h 106"/>
              <a:gd name="T40" fmla="*/ 7390 w 89"/>
              <a:gd name="T41" fmla="*/ 122821 h 106"/>
              <a:gd name="T42" fmla="*/ 4434 w 89"/>
              <a:gd name="T43" fmla="*/ 122821 h 106"/>
              <a:gd name="T44" fmla="*/ 1478 w 89"/>
              <a:gd name="T45" fmla="*/ 124318 h 106"/>
              <a:gd name="T46" fmla="*/ 0 w 89"/>
              <a:gd name="T47" fmla="*/ 125816 h 106"/>
              <a:gd name="T48" fmla="*/ 0 w 89"/>
              <a:gd name="T49" fmla="*/ 130310 h 106"/>
              <a:gd name="T50" fmla="*/ 0 w 89"/>
              <a:gd name="T51" fmla="*/ 152777 h 106"/>
              <a:gd name="T52" fmla="*/ 0 w 89"/>
              <a:gd name="T53" fmla="*/ 152777 h 106"/>
              <a:gd name="T54" fmla="*/ 0 w 89"/>
              <a:gd name="T55" fmla="*/ 155772 h 106"/>
              <a:gd name="T56" fmla="*/ 1478 w 89"/>
              <a:gd name="T57" fmla="*/ 157270 h 106"/>
              <a:gd name="T58" fmla="*/ 4434 w 89"/>
              <a:gd name="T59" fmla="*/ 158768 h 106"/>
              <a:gd name="T60" fmla="*/ 7390 w 89"/>
              <a:gd name="T61" fmla="*/ 158768 h 106"/>
              <a:gd name="T62" fmla="*/ 94598 w 89"/>
              <a:gd name="T63" fmla="*/ 158768 h 106"/>
              <a:gd name="T64" fmla="*/ 94598 w 89"/>
              <a:gd name="T65" fmla="*/ 158768 h 106"/>
              <a:gd name="T66" fmla="*/ 99032 w 89"/>
              <a:gd name="T67" fmla="*/ 158768 h 106"/>
              <a:gd name="T68" fmla="*/ 100510 w 89"/>
              <a:gd name="T69" fmla="*/ 157270 h 106"/>
              <a:gd name="T70" fmla="*/ 101988 w 89"/>
              <a:gd name="T71" fmla="*/ 155772 h 106"/>
              <a:gd name="T72" fmla="*/ 101988 w 89"/>
              <a:gd name="T73" fmla="*/ 152777 h 106"/>
              <a:gd name="T74" fmla="*/ 101988 w 89"/>
              <a:gd name="T75" fmla="*/ 137799 h 106"/>
              <a:gd name="T76" fmla="*/ 116769 w 89"/>
              <a:gd name="T77" fmla="*/ 137799 h 106"/>
              <a:gd name="T78" fmla="*/ 116769 w 89"/>
              <a:gd name="T79" fmla="*/ 137799 h 106"/>
              <a:gd name="T80" fmla="*/ 122681 w 89"/>
              <a:gd name="T81" fmla="*/ 134803 h 106"/>
              <a:gd name="T82" fmla="*/ 128594 w 89"/>
              <a:gd name="T83" fmla="*/ 133305 h 106"/>
              <a:gd name="T84" fmla="*/ 130072 w 89"/>
              <a:gd name="T85" fmla="*/ 128812 h 106"/>
              <a:gd name="T86" fmla="*/ 131550 w 89"/>
              <a:gd name="T87" fmla="*/ 122821 h 106"/>
              <a:gd name="T88" fmla="*/ 131550 w 89"/>
              <a:gd name="T89" fmla="*/ 92864 h 106"/>
              <a:gd name="T90" fmla="*/ 131550 w 89"/>
              <a:gd name="T91" fmla="*/ 92864 h 106"/>
              <a:gd name="T92" fmla="*/ 130072 w 89"/>
              <a:gd name="T93" fmla="*/ 83877 h 106"/>
              <a:gd name="T94" fmla="*/ 128594 w 89"/>
              <a:gd name="T95" fmla="*/ 76388 h 106"/>
              <a:gd name="T96" fmla="*/ 128594 w 89"/>
              <a:gd name="T97" fmla="*/ 76388 h 106"/>
              <a:gd name="T98" fmla="*/ 48777 w 89"/>
              <a:gd name="T99" fmla="*/ 65904 h 106"/>
              <a:gd name="T100" fmla="*/ 79817 w 89"/>
              <a:gd name="T101" fmla="*/ 19472 h 106"/>
              <a:gd name="T102" fmla="*/ 110857 w 89"/>
              <a:gd name="T103" fmla="*/ 76388 h 106"/>
              <a:gd name="T104" fmla="*/ 48777 w 89"/>
              <a:gd name="T105" fmla="*/ 65904 h 106"/>
              <a:gd name="T106" fmla="*/ 87207 w 89"/>
              <a:gd name="T107" fmla="*/ 145288 h 106"/>
              <a:gd name="T108" fmla="*/ 14781 w 89"/>
              <a:gd name="T109" fmla="*/ 145288 h 106"/>
              <a:gd name="T110" fmla="*/ 14781 w 89"/>
              <a:gd name="T111" fmla="*/ 137799 h 106"/>
              <a:gd name="T112" fmla="*/ 87207 w 89"/>
              <a:gd name="T113" fmla="*/ 137799 h 106"/>
              <a:gd name="T114" fmla="*/ 87207 w 89"/>
              <a:gd name="T115" fmla="*/ 145288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6">
                <a:moveTo>
                  <a:pt x="87" y="51"/>
                </a:moveTo>
                <a:lnTo>
                  <a:pt x="61" y="5"/>
                </a:lnTo>
                <a:lnTo>
                  <a:pt x="58" y="2"/>
                </a:lnTo>
                <a:lnTo>
                  <a:pt x="54" y="0"/>
                </a:lnTo>
                <a:lnTo>
                  <a:pt x="51" y="2"/>
                </a:lnTo>
                <a:lnTo>
                  <a:pt x="47" y="4"/>
                </a:lnTo>
                <a:lnTo>
                  <a:pt x="24" y="40"/>
                </a:lnTo>
                <a:lnTo>
                  <a:pt x="22" y="45"/>
                </a:lnTo>
                <a:lnTo>
                  <a:pt x="22" y="49"/>
                </a:lnTo>
                <a:lnTo>
                  <a:pt x="25" y="51"/>
                </a:lnTo>
                <a:lnTo>
                  <a:pt x="29" y="53"/>
                </a:lnTo>
                <a:lnTo>
                  <a:pt x="79" y="61"/>
                </a:lnTo>
                <a:lnTo>
                  <a:pt x="79" y="62"/>
                </a:lnTo>
                <a:lnTo>
                  <a:pt x="79" y="82"/>
                </a:lnTo>
                <a:lnTo>
                  <a:pt x="5" y="82"/>
                </a:lnTo>
                <a:lnTo>
                  <a:pt x="3" y="82"/>
                </a:lnTo>
                <a:lnTo>
                  <a:pt x="1" y="83"/>
                </a:lnTo>
                <a:lnTo>
                  <a:pt x="0" y="84"/>
                </a:lnTo>
                <a:lnTo>
                  <a:pt x="0" y="87"/>
                </a:lnTo>
                <a:lnTo>
                  <a:pt x="0" y="102"/>
                </a:lnTo>
                <a:lnTo>
                  <a:pt x="0" y="104"/>
                </a:lnTo>
                <a:lnTo>
                  <a:pt x="1" y="105"/>
                </a:lnTo>
                <a:lnTo>
                  <a:pt x="3" y="106"/>
                </a:lnTo>
                <a:lnTo>
                  <a:pt x="5" y="106"/>
                </a:lnTo>
                <a:lnTo>
                  <a:pt x="64" y="106"/>
                </a:lnTo>
                <a:lnTo>
                  <a:pt x="67" y="106"/>
                </a:lnTo>
                <a:lnTo>
                  <a:pt x="68" y="105"/>
                </a:lnTo>
                <a:lnTo>
                  <a:pt x="69" y="104"/>
                </a:lnTo>
                <a:lnTo>
                  <a:pt x="69" y="102"/>
                </a:lnTo>
                <a:lnTo>
                  <a:pt x="69" y="92"/>
                </a:lnTo>
                <a:lnTo>
                  <a:pt x="79" y="92"/>
                </a:lnTo>
                <a:lnTo>
                  <a:pt x="83" y="90"/>
                </a:lnTo>
                <a:lnTo>
                  <a:pt x="87" y="89"/>
                </a:lnTo>
                <a:lnTo>
                  <a:pt x="88" y="86"/>
                </a:lnTo>
                <a:lnTo>
                  <a:pt x="89" y="82"/>
                </a:lnTo>
                <a:lnTo>
                  <a:pt x="89" y="62"/>
                </a:lnTo>
                <a:lnTo>
                  <a:pt x="88" y="56"/>
                </a:lnTo>
                <a:lnTo>
                  <a:pt x="87" y="51"/>
                </a:lnTo>
                <a:close/>
                <a:moveTo>
                  <a:pt x="33" y="44"/>
                </a:moveTo>
                <a:lnTo>
                  <a:pt x="54" y="13"/>
                </a:lnTo>
                <a:lnTo>
                  <a:pt x="75" y="51"/>
                </a:lnTo>
                <a:lnTo>
                  <a:pt x="33" y="44"/>
                </a:lnTo>
                <a:close/>
                <a:moveTo>
                  <a:pt x="59" y="97"/>
                </a:moveTo>
                <a:lnTo>
                  <a:pt x="10" y="97"/>
                </a:lnTo>
                <a:lnTo>
                  <a:pt x="10" y="92"/>
                </a:lnTo>
                <a:lnTo>
                  <a:pt x="59" y="92"/>
                </a:lnTo>
                <a:lnTo>
                  <a:pt x="59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Rectangle 1407">
            <a:extLst>
              <a:ext uri="{FF2B5EF4-FFF2-40B4-BE49-F238E27FC236}">
                <a16:creationId xmlns:a16="http://schemas.microsoft.com/office/drawing/2014/main" id="{1EC33283-4F01-4BC6-83F8-652E45FE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1828801"/>
            <a:ext cx="95251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93" name="Freeform 1408">
            <a:extLst>
              <a:ext uri="{FF2B5EF4-FFF2-40B4-BE49-F238E27FC236}">
                <a16:creationId xmlns:a16="http://schemas.microsoft.com/office/drawing/2014/main" id="{EB5773F7-30BA-4792-A809-6D08B7965A8C}"/>
              </a:ext>
            </a:extLst>
          </p:cNvPr>
          <p:cNvSpPr>
            <a:spLocks noEditPoints="1"/>
          </p:cNvSpPr>
          <p:nvPr/>
        </p:nvSpPr>
        <p:spPr bwMode="auto">
          <a:xfrm>
            <a:off x="2893484" y="1712384"/>
            <a:ext cx="169333" cy="175683"/>
          </a:xfrm>
          <a:custGeom>
            <a:avLst/>
            <a:gdLst>
              <a:gd name="T0" fmla="*/ 122478 w 84"/>
              <a:gd name="T1" fmla="*/ 1478 h 89"/>
              <a:gd name="T2" fmla="*/ 117942 w 84"/>
              <a:gd name="T3" fmla="*/ 0 h 89"/>
              <a:gd name="T4" fmla="*/ 42338 w 84"/>
              <a:gd name="T5" fmla="*/ 29562 h 89"/>
              <a:gd name="T6" fmla="*/ 37802 w 84"/>
              <a:gd name="T7" fmla="*/ 36952 h 89"/>
              <a:gd name="T8" fmla="*/ 37802 w 84"/>
              <a:gd name="T9" fmla="*/ 81295 h 89"/>
              <a:gd name="T10" fmla="*/ 25705 w 84"/>
              <a:gd name="T11" fmla="*/ 79817 h 89"/>
              <a:gd name="T12" fmla="*/ 16633 w 84"/>
              <a:gd name="T13" fmla="*/ 81295 h 89"/>
              <a:gd name="T14" fmla="*/ 1512 w 84"/>
              <a:gd name="T15" fmla="*/ 96076 h 89"/>
              <a:gd name="T16" fmla="*/ 0 w 84"/>
              <a:gd name="T17" fmla="*/ 104944 h 89"/>
              <a:gd name="T18" fmla="*/ 7560 w 84"/>
              <a:gd name="T19" fmla="*/ 124160 h 89"/>
              <a:gd name="T20" fmla="*/ 25705 w 84"/>
              <a:gd name="T21" fmla="*/ 131550 h 89"/>
              <a:gd name="T22" fmla="*/ 34778 w 84"/>
              <a:gd name="T23" fmla="*/ 128594 h 89"/>
              <a:gd name="T24" fmla="*/ 49898 w 84"/>
              <a:gd name="T25" fmla="*/ 115291 h 89"/>
              <a:gd name="T26" fmla="*/ 51410 w 84"/>
              <a:gd name="T27" fmla="*/ 41387 h 89"/>
              <a:gd name="T28" fmla="*/ 111893 w 84"/>
              <a:gd name="T29" fmla="*/ 60602 h 89"/>
              <a:gd name="T30" fmla="*/ 105845 w 84"/>
              <a:gd name="T31" fmla="*/ 57646 h 89"/>
              <a:gd name="T32" fmla="*/ 101309 w 84"/>
              <a:gd name="T33" fmla="*/ 57646 h 89"/>
              <a:gd name="T34" fmla="*/ 81652 w 84"/>
              <a:gd name="T35" fmla="*/ 65036 h 89"/>
              <a:gd name="T36" fmla="*/ 74092 w 84"/>
              <a:gd name="T37" fmla="*/ 84251 h 89"/>
              <a:gd name="T38" fmla="*/ 77116 w 84"/>
              <a:gd name="T39" fmla="*/ 93120 h 89"/>
              <a:gd name="T40" fmla="*/ 90724 w 84"/>
              <a:gd name="T41" fmla="*/ 107901 h 89"/>
              <a:gd name="T42" fmla="*/ 101309 w 84"/>
              <a:gd name="T43" fmla="*/ 109379 h 89"/>
              <a:gd name="T44" fmla="*/ 119454 w 84"/>
              <a:gd name="T45" fmla="*/ 101988 h 89"/>
              <a:gd name="T46" fmla="*/ 127014 w 84"/>
              <a:gd name="T47" fmla="*/ 84251 h 89"/>
              <a:gd name="T48" fmla="*/ 127014 w 84"/>
              <a:gd name="T49" fmla="*/ 7390 h 89"/>
              <a:gd name="T50" fmla="*/ 122478 w 84"/>
              <a:gd name="T51" fmla="*/ 1478 h 89"/>
              <a:gd name="T52" fmla="*/ 25705 w 84"/>
              <a:gd name="T53" fmla="*/ 116769 h 89"/>
              <a:gd name="T54" fmla="*/ 22681 w 84"/>
              <a:gd name="T55" fmla="*/ 116769 h 89"/>
              <a:gd name="T56" fmla="*/ 15121 w 84"/>
              <a:gd name="T57" fmla="*/ 109379 h 89"/>
              <a:gd name="T58" fmla="*/ 15121 w 84"/>
              <a:gd name="T59" fmla="*/ 104944 h 89"/>
              <a:gd name="T60" fmla="*/ 18145 w 84"/>
              <a:gd name="T61" fmla="*/ 97554 h 89"/>
              <a:gd name="T62" fmla="*/ 25705 w 84"/>
              <a:gd name="T63" fmla="*/ 94598 h 89"/>
              <a:gd name="T64" fmla="*/ 30241 w 84"/>
              <a:gd name="T65" fmla="*/ 94598 h 89"/>
              <a:gd name="T66" fmla="*/ 37802 w 84"/>
              <a:gd name="T67" fmla="*/ 101988 h 89"/>
              <a:gd name="T68" fmla="*/ 37802 w 84"/>
              <a:gd name="T69" fmla="*/ 104944 h 89"/>
              <a:gd name="T70" fmla="*/ 33266 w 84"/>
              <a:gd name="T71" fmla="*/ 112335 h 89"/>
              <a:gd name="T72" fmla="*/ 25705 w 84"/>
              <a:gd name="T73" fmla="*/ 116769 h 89"/>
              <a:gd name="T74" fmla="*/ 101309 w 84"/>
              <a:gd name="T75" fmla="*/ 94598 h 89"/>
              <a:gd name="T76" fmla="*/ 96773 w 84"/>
              <a:gd name="T77" fmla="*/ 94598 h 89"/>
              <a:gd name="T78" fmla="*/ 89212 w 84"/>
              <a:gd name="T79" fmla="*/ 87207 h 89"/>
              <a:gd name="T80" fmla="*/ 89212 w 84"/>
              <a:gd name="T81" fmla="*/ 84251 h 89"/>
              <a:gd name="T82" fmla="*/ 93748 w 84"/>
              <a:gd name="T83" fmla="*/ 76861 h 89"/>
              <a:gd name="T84" fmla="*/ 101309 w 84"/>
              <a:gd name="T85" fmla="*/ 72426 h 89"/>
              <a:gd name="T86" fmla="*/ 104333 w 84"/>
              <a:gd name="T87" fmla="*/ 72426 h 89"/>
              <a:gd name="T88" fmla="*/ 111893 w 84"/>
              <a:gd name="T89" fmla="*/ 79817 h 89"/>
              <a:gd name="T90" fmla="*/ 111893 w 84"/>
              <a:gd name="T91" fmla="*/ 84251 h 89"/>
              <a:gd name="T92" fmla="*/ 107357 w 84"/>
              <a:gd name="T93" fmla="*/ 90163 h 89"/>
              <a:gd name="T94" fmla="*/ 101309 w 84"/>
              <a:gd name="T95" fmla="*/ 94598 h 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" h="89">
                <a:moveTo>
                  <a:pt x="81" y="1"/>
                </a:moveTo>
                <a:lnTo>
                  <a:pt x="81" y="1"/>
                </a:lnTo>
                <a:lnTo>
                  <a:pt x="79" y="0"/>
                </a:lnTo>
                <a:lnTo>
                  <a:pt x="78" y="0"/>
                </a:lnTo>
                <a:lnTo>
                  <a:pt x="28" y="20"/>
                </a:lnTo>
                <a:lnTo>
                  <a:pt x="26" y="22"/>
                </a:lnTo>
                <a:lnTo>
                  <a:pt x="25" y="25"/>
                </a:lnTo>
                <a:lnTo>
                  <a:pt x="25" y="55"/>
                </a:lnTo>
                <a:lnTo>
                  <a:pt x="21" y="54"/>
                </a:lnTo>
                <a:lnTo>
                  <a:pt x="17" y="54"/>
                </a:lnTo>
                <a:lnTo>
                  <a:pt x="11" y="55"/>
                </a:lnTo>
                <a:lnTo>
                  <a:pt x="5" y="59"/>
                </a:lnTo>
                <a:lnTo>
                  <a:pt x="1" y="65"/>
                </a:lnTo>
                <a:lnTo>
                  <a:pt x="0" y="71"/>
                </a:lnTo>
                <a:lnTo>
                  <a:pt x="1" y="78"/>
                </a:lnTo>
                <a:lnTo>
                  <a:pt x="5" y="84"/>
                </a:lnTo>
                <a:lnTo>
                  <a:pt x="11" y="87"/>
                </a:lnTo>
                <a:lnTo>
                  <a:pt x="17" y="89"/>
                </a:lnTo>
                <a:lnTo>
                  <a:pt x="23" y="87"/>
                </a:lnTo>
                <a:lnTo>
                  <a:pt x="30" y="84"/>
                </a:lnTo>
                <a:lnTo>
                  <a:pt x="33" y="78"/>
                </a:lnTo>
                <a:lnTo>
                  <a:pt x="34" y="71"/>
                </a:lnTo>
                <a:lnTo>
                  <a:pt x="34" y="28"/>
                </a:lnTo>
                <a:lnTo>
                  <a:pt x="74" y="12"/>
                </a:lnTo>
                <a:lnTo>
                  <a:pt x="74" y="41"/>
                </a:lnTo>
                <a:lnTo>
                  <a:pt x="70" y="39"/>
                </a:lnTo>
                <a:lnTo>
                  <a:pt x="67" y="39"/>
                </a:lnTo>
                <a:lnTo>
                  <a:pt x="60" y="41"/>
                </a:lnTo>
                <a:lnTo>
                  <a:pt x="54" y="44"/>
                </a:lnTo>
                <a:lnTo>
                  <a:pt x="51" y="50"/>
                </a:lnTo>
                <a:lnTo>
                  <a:pt x="49" y="57"/>
                </a:lnTo>
                <a:lnTo>
                  <a:pt x="51" y="63"/>
                </a:lnTo>
                <a:lnTo>
                  <a:pt x="54" y="69"/>
                </a:lnTo>
                <a:lnTo>
                  <a:pt x="60" y="73"/>
                </a:lnTo>
                <a:lnTo>
                  <a:pt x="67" y="74"/>
                </a:lnTo>
                <a:lnTo>
                  <a:pt x="73" y="73"/>
                </a:lnTo>
                <a:lnTo>
                  <a:pt x="79" y="69"/>
                </a:lnTo>
                <a:lnTo>
                  <a:pt x="83" y="63"/>
                </a:lnTo>
                <a:lnTo>
                  <a:pt x="84" y="57"/>
                </a:lnTo>
                <a:lnTo>
                  <a:pt x="84" y="5"/>
                </a:lnTo>
                <a:lnTo>
                  <a:pt x="84" y="2"/>
                </a:lnTo>
                <a:lnTo>
                  <a:pt x="81" y="1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2" y="76"/>
                </a:lnTo>
                <a:lnTo>
                  <a:pt x="10" y="74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6"/>
                </a:lnTo>
                <a:lnTo>
                  <a:pt x="25" y="69"/>
                </a:lnTo>
                <a:lnTo>
                  <a:pt x="25" y="71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67" y="64"/>
                </a:moveTo>
                <a:lnTo>
                  <a:pt x="67" y="64"/>
                </a:lnTo>
                <a:lnTo>
                  <a:pt x="64" y="64"/>
                </a:lnTo>
                <a:lnTo>
                  <a:pt x="62" y="61"/>
                </a:lnTo>
                <a:lnTo>
                  <a:pt x="59" y="59"/>
                </a:lnTo>
                <a:lnTo>
                  <a:pt x="59" y="57"/>
                </a:lnTo>
                <a:lnTo>
                  <a:pt x="59" y="54"/>
                </a:lnTo>
                <a:lnTo>
                  <a:pt x="62" y="52"/>
                </a:lnTo>
                <a:lnTo>
                  <a:pt x="64" y="49"/>
                </a:lnTo>
                <a:lnTo>
                  <a:pt x="67" y="49"/>
                </a:lnTo>
                <a:lnTo>
                  <a:pt x="69" y="49"/>
                </a:lnTo>
                <a:lnTo>
                  <a:pt x="71" y="52"/>
                </a:lnTo>
                <a:lnTo>
                  <a:pt x="74" y="54"/>
                </a:lnTo>
                <a:lnTo>
                  <a:pt x="74" y="57"/>
                </a:lnTo>
                <a:lnTo>
                  <a:pt x="74" y="59"/>
                </a:lnTo>
                <a:lnTo>
                  <a:pt x="71" y="61"/>
                </a:lnTo>
                <a:lnTo>
                  <a:pt x="69" y="64"/>
                </a:lnTo>
                <a:lnTo>
                  <a:pt x="6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409">
            <a:extLst>
              <a:ext uri="{FF2B5EF4-FFF2-40B4-BE49-F238E27FC236}">
                <a16:creationId xmlns:a16="http://schemas.microsoft.com/office/drawing/2014/main" id="{6EA6F3B7-F43C-41FA-BBDD-FE27CE8123B4}"/>
              </a:ext>
            </a:extLst>
          </p:cNvPr>
          <p:cNvSpPr>
            <a:spLocks noEditPoints="1"/>
          </p:cNvSpPr>
          <p:nvPr/>
        </p:nvSpPr>
        <p:spPr bwMode="auto">
          <a:xfrm>
            <a:off x="4326468" y="1725085"/>
            <a:ext cx="182033" cy="182033"/>
          </a:xfrm>
          <a:custGeom>
            <a:avLst/>
            <a:gdLst>
              <a:gd name="T0" fmla="*/ 136086 w 91"/>
              <a:gd name="T1" fmla="*/ 10468 h 91"/>
              <a:gd name="T2" fmla="*/ 124122 w 91"/>
              <a:gd name="T3" fmla="*/ 0 h 91"/>
              <a:gd name="T4" fmla="*/ 0 w 91"/>
              <a:gd name="T5" fmla="*/ 125618 h 91"/>
              <a:gd name="T6" fmla="*/ 10468 w 91"/>
              <a:gd name="T7" fmla="*/ 136086 h 91"/>
              <a:gd name="T8" fmla="*/ 49350 w 91"/>
              <a:gd name="T9" fmla="*/ 97204 h 91"/>
              <a:gd name="T10" fmla="*/ 67295 w 91"/>
              <a:gd name="T11" fmla="*/ 125618 h 91"/>
              <a:gd name="T12" fmla="*/ 67295 w 91"/>
              <a:gd name="T13" fmla="*/ 125618 h 91"/>
              <a:gd name="T14" fmla="*/ 73277 w 91"/>
              <a:gd name="T15" fmla="*/ 128609 h 91"/>
              <a:gd name="T16" fmla="*/ 79259 w 91"/>
              <a:gd name="T17" fmla="*/ 131600 h 91"/>
              <a:gd name="T18" fmla="*/ 79259 w 91"/>
              <a:gd name="T19" fmla="*/ 131600 h 91"/>
              <a:gd name="T20" fmla="*/ 83745 w 91"/>
              <a:gd name="T21" fmla="*/ 128609 h 91"/>
              <a:gd name="T22" fmla="*/ 83745 w 91"/>
              <a:gd name="T23" fmla="*/ 128609 h 91"/>
              <a:gd name="T24" fmla="*/ 88232 w 91"/>
              <a:gd name="T25" fmla="*/ 127113 h 91"/>
              <a:gd name="T26" fmla="*/ 91222 w 91"/>
              <a:gd name="T27" fmla="*/ 124122 h 91"/>
              <a:gd name="T28" fmla="*/ 92718 w 91"/>
              <a:gd name="T29" fmla="*/ 119636 h 91"/>
              <a:gd name="T30" fmla="*/ 92718 w 91"/>
              <a:gd name="T31" fmla="*/ 116645 h 91"/>
              <a:gd name="T32" fmla="*/ 92718 w 91"/>
              <a:gd name="T33" fmla="*/ 53836 h 91"/>
              <a:gd name="T34" fmla="*/ 136086 w 91"/>
              <a:gd name="T35" fmla="*/ 10468 h 91"/>
              <a:gd name="T36" fmla="*/ 79259 w 91"/>
              <a:gd name="T37" fmla="*/ 116645 h 91"/>
              <a:gd name="T38" fmla="*/ 58323 w 91"/>
              <a:gd name="T39" fmla="*/ 86736 h 91"/>
              <a:gd name="T40" fmla="*/ 79259 w 91"/>
              <a:gd name="T41" fmla="*/ 68791 h 91"/>
              <a:gd name="T42" fmla="*/ 79259 w 91"/>
              <a:gd name="T43" fmla="*/ 116645 h 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1" h="91">
                <a:moveTo>
                  <a:pt x="91" y="7"/>
                </a:moveTo>
                <a:lnTo>
                  <a:pt x="83" y="0"/>
                </a:lnTo>
                <a:lnTo>
                  <a:pt x="0" y="84"/>
                </a:lnTo>
                <a:lnTo>
                  <a:pt x="7" y="91"/>
                </a:lnTo>
                <a:lnTo>
                  <a:pt x="33" y="65"/>
                </a:lnTo>
                <a:lnTo>
                  <a:pt x="45" y="84"/>
                </a:lnTo>
                <a:lnTo>
                  <a:pt x="49" y="86"/>
                </a:lnTo>
                <a:lnTo>
                  <a:pt x="53" y="88"/>
                </a:lnTo>
                <a:lnTo>
                  <a:pt x="56" y="86"/>
                </a:lnTo>
                <a:lnTo>
                  <a:pt x="59" y="85"/>
                </a:lnTo>
                <a:lnTo>
                  <a:pt x="61" y="83"/>
                </a:lnTo>
                <a:lnTo>
                  <a:pt x="62" y="80"/>
                </a:lnTo>
                <a:lnTo>
                  <a:pt x="62" y="78"/>
                </a:lnTo>
                <a:lnTo>
                  <a:pt x="62" y="36"/>
                </a:lnTo>
                <a:lnTo>
                  <a:pt x="91" y="7"/>
                </a:lnTo>
                <a:close/>
                <a:moveTo>
                  <a:pt x="53" y="78"/>
                </a:moveTo>
                <a:lnTo>
                  <a:pt x="39" y="58"/>
                </a:lnTo>
                <a:lnTo>
                  <a:pt x="53" y="46"/>
                </a:lnTo>
                <a:lnTo>
                  <a:pt x="53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410">
            <a:extLst>
              <a:ext uri="{FF2B5EF4-FFF2-40B4-BE49-F238E27FC236}">
                <a16:creationId xmlns:a16="http://schemas.microsoft.com/office/drawing/2014/main" id="{25D75CAF-892E-4F8C-82B2-90B4F92219A9}"/>
              </a:ext>
            </a:extLst>
          </p:cNvPr>
          <p:cNvSpPr>
            <a:spLocks/>
          </p:cNvSpPr>
          <p:nvPr/>
        </p:nvSpPr>
        <p:spPr bwMode="auto">
          <a:xfrm>
            <a:off x="4345518" y="1718733"/>
            <a:ext cx="107949" cy="120651"/>
          </a:xfrm>
          <a:custGeom>
            <a:avLst/>
            <a:gdLst>
              <a:gd name="T0" fmla="*/ 15121 w 54"/>
              <a:gd name="T1" fmla="*/ 80139 h 60"/>
              <a:gd name="T2" fmla="*/ 15121 w 54"/>
              <a:gd name="T3" fmla="*/ 51410 h 60"/>
              <a:gd name="T4" fmla="*/ 40826 w 54"/>
              <a:gd name="T5" fmla="*/ 51410 h 60"/>
              <a:gd name="T6" fmla="*/ 68043 w 54"/>
              <a:gd name="T7" fmla="*/ 15121 h 60"/>
              <a:gd name="T8" fmla="*/ 68043 w 54"/>
              <a:gd name="T9" fmla="*/ 27217 h 60"/>
              <a:gd name="T10" fmla="*/ 81652 w 54"/>
              <a:gd name="T11" fmla="*/ 12096 h 60"/>
              <a:gd name="T12" fmla="*/ 81652 w 54"/>
              <a:gd name="T13" fmla="*/ 12096 h 60"/>
              <a:gd name="T14" fmla="*/ 78628 w 54"/>
              <a:gd name="T15" fmla="*/ 4536 h 60"/>
              <a:gd name="T16" fmla="*/ 72580 w 54"/>
              <a:gd name="T17" fmla="*/ 1512 h 60"/>
              <a:gd name="T18" fmla="*/ 72580 w 54"/>
              <a:gd name="T19" fmla="*/ 1512 h 60"/>
              <a:gd name="T20" fmla="*/ 69555 w 54"/>
              <a:gd name="T21" fmla="*/ 0 h 60"/>
              <a:gd name="T22" fmla="*/ 65019 w 54"/>
              <a:gd name="T23" fmla="*/ 0 h 60"/>
              <a:gd name="T24" fmla="*/ 60483 w 54"/>
              <a:gd name="T25" fmla="*/ 1512 h 60"/>
              <a:gd name="T26" fmla="*/ 55947 w 54"/>
              <a:gd name="T27" fmla="*/ 3024 h 60"/>
              <a:gd name="T28" fmla="*/ 33266 w 54"/>
              <a:gd name="T29" fmla="*/ 36289 h 60"/>
              <a:gd name="T30" fmla="*/ 15121 w 54"/>
              <a:gd name="T31" fmla="*/ 36289 h 60"/>
              <a:gd name="T32" fmla="*/ 15121 w 54"/>
              <a:gd name="T33" fmla="*/ 36289 h 60"/>
              <a:gd name="T34" fmla="*/ 9072 w 54"/>
              <a:gd name="T35" fmla="*/ 39313 h 60"/>
              <a:gd name="T36" fmla="*/ 4536 w 54"/>
              <a:gd name="T37" fmla="*/ 40825 h 60"/>
              <a:gd name="T38" fmla="*/ 1512 w 54"/>
              <a:gd name="T39" fmla="*/ 46874 h 60"/>
              <a:gd name="T40" fmla="*/ 0 w 54"/>
              <a:gd name="T41" fmla="*/ 51410 h 60"/>
              <a:gd name="T42" fmla="*/ 0 w 54"/>
              <a:gd name="T43" fmla="*/ 81651 h 60"/>
              <a:gd name="T44" fmla="*/ 0 w 54"/>
              <a:gd name="T45" fmla="*/ 81651 h 60"/>
              <a:gd name="T46" fmla="*/ 1512 w 54"/>
              <a:gd name="T47" fmla="*/ 87699 h 60"/>
              <a:gd name="T48" fmla="*/ 4536 w 54"/>
              <a:gd name="T49" fmla="*/ 90723 h 60"/>
              <a:gd name="T50" fmla="*/ 15121 w 54"/>
              <a:gd name="T51" fmla="*/ 80139 h 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0">
                <a:moveTo>
                  <a:pt x="10" y="53"/>
                </a:move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18"/>
                </a:lnTo>
                <a:lnTo>
                  <a:pt x="54" y="8"/>
                </a:lnTo>
                <a:lnTo>
                  <a:pt x="52" y="3"/>
                </a:lnTo>
                <a:lnTo>
                  <a:pt x="48" y="1"/>
                </a:lnTo>
                <a:lnTo>
                  <a:pt x="46" y="0"/>
                </a:lnTo>
                <a:lnTo>
                  <a:pt x="43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0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411">
            <a:extLst>
              <a:ext uri="{FF2B5EF4-FFF2-40B4-BE49-F238E27FC236}">
                <a16:creationId xmlns:a16="http://schemas.microsoft.com/office/drawing/2014/main" id="{2FE04DD6-309D-43A8-AFB8-20AA917A3E9B}"/>
              </a:ext>
            </a:extLst>
          </p:cNvPr>
          <p:cNvSpPr>
            <a:spLocks noEditPoints="1"/>
          </p:cNvSpPr>
          <p:nvPr/>
        </p:nvSpPr>
        <p:spPr bwMode="auto">
          <a:xfrm>
            <a:off x="4792133" y="1718734"/>
            <a:ext cx="110067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60483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4536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4536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8043 w 54"/>
              <a:gd name="T47" fmla="*/ 136086 h 89"/>
              <a:gd name="T48" fmla="*/ 68043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8043 w 54"/>
              <a:gd name="T85" fmla="*/ 15291 h 89"/>
              <a:gd name="T86" fmla="*/ 68043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5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412">
            <a:extLst>
              <a:ext uri="{FF2B5EF4-FFF2-40B4-BE49-F238E27FC236}">
                <a16:creationId xmlns:a16="http://schemas.microsoft.com/office/drawing/2014/main" id="{D089254E-44E4-4457-91EE-5EB55D7DF1F1}"/>
              </a:ext>
            </a:extLst>
          </p:cNvPr>
          <p:cNvSpPr>
            <a:spLocks/>
          </p:cNvSpPr>
          <p:nvPr/>
        </p:nvSpPr>
        <p:spPr bwMode="auto">
          <a:xfrm>
            <a:off x="4919134" y="1767417"/>
            <a:ext cx="78317" cy="84667"/>
          </a:xfrm>
          <a:custGeom>
            <a:avLst/>
            <a:gdLst>
              <a:gd name="T0" fmla="*/ 58971 w 40"/>
              <a:gd name="T1" fmla="*/ 23815 h 40"/>
              <a:gd name="T2" fmla="*/ 36857 w 40"/>
              <a:gd name="T3" fmla="*/ 23815 h 40"/>
              <a:gd name="T4" fmla="*/ 36857 w 40"/>
              <a:gd name="T5" fmla="*/ 0 h 40"/>
              <a:gd name="T6" fmla="*/ 22114 w 40"/>
              <a:gd name="T7" fmla="*/ 0 h 40"/>
              <a:gd name="T8" fmla="*/ 22114 w 40"/>
              <a:gd name="T9" fmla="*/ 23815 h 40"/>
              <a:gd name="T10" fmla="*/ 0 w 40"/>
              <a:gd name="T11" fmla="*/ 23815 h 40"/>
              <a:gd name="T12" fmla="*/ 0 w 40"/>
              <a:gd name="T13" fmla="*/ 39691 h 40"/>
              <a:gd name="T14" fmla="*/ 22114 w 40"/>
              <a:gd name="T15" fmla="*/ 39691 h 40"/>
              <a:gd name="T16" fmla="*/ 22114 w 40"/>
              <a:gd name="T17" fmla="*/ 63506 h 40"/>
              <a:gd name="T18" fmla="*/ 36857 w 40"/>
              <a:gd name="T19" fmla="*/ 63506 h 40"/>
              <a:gd name="T20" fmla="*/ 36857 w 40"/>
              <a:gd name="T21" fmla="*/ 39691 h 40"/>
              <a:gd name="T22" fmla="*/ 58971 w 40"/>
              <a:gd name="T23" fmla="*/ 39691 h 40"/>
              <a:gd name="T24" fmla="*/ 58971 w 40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413">
            <a:extLst>
              <a:ext uri="{FF2B5EF4-FFF2-40B4-BE49-F238E27FC236}">
                <a16:creationId xmlns:a16="http://schemas.microsoft.com/office/drawing/2014/main" id="{7DA75E3D-E517-4D35-9641-E70F7C6A8F15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1718734"/>
            <a:ext cx="107951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58971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3024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3024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6531 w 54"/>
              <a:gd name="T47" fmla="*/ 136086 h 89"/>
              <a:gd name="T48" fmla="*/ 66531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6531 w 54"/>
              <a:gd name="T85" fmla="*/ 15291 h 89"/>
              <a:gd name="T86" fmla="*/ 66531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39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4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4" y="10"/>
                </a:lnTo>
                <a:lnTo>
                  <a:pt x="44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Rectangle 1415">
            <a:extLst>
              <a:ext uri="{FF2B5EF4-FFF2-40B4-BE49-F238E27FC236}">
                <a16:creationId xmlns:a16="http://schemas.microsoft.com/office/drawing/2014/main" id="{86C2CBA0-7E58-423C-BA7B-D7ED8349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797051"/>
            <a:ext cx="78317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00" name="Freeform 1416">
            <a:extLst>
              <a:ext uri="{FF2B5EF4-FFF2-40B4-BE49-F238E27FC236}">
                <a16:creationId xmlns:a16="http://schemas.microsoft.com/office/drawing/2014/main" id="{9E054D01-0789-4A7B-8F97-FE175FD62B93}"/>
              </a:ext>
            </a:extLst>
          </p:cNvPr>
          <p:cNvSpPr>
            <a:spLocks noEditPoints="1"/>
          </p:cNvSpPr>
          <p:nvPr/>
        </p:nvSpPr>
        <p:spPr bwMode="auto">
          <a:xfrm>
            <a:off x="1985434" y="1744134"/>
            <a:ext cx="78317" cy="78317"/>
          </a:xfrm>
          <a:custGeom>
            <a:avLst/>
            <a:gdLst>
              <a:gd name="T0" fmla="*/ 58971 w 40"/>
              <a:gd name="T1" fmla="*/ 28729 h 39"/>
              <a:gd name="T2" fmla="*/ 58971 w 40"/>
              <a:gd name="T3" fmla="*/ 28729 h 39"/>
              <a:gd name="T4" fmla="*/ 58971 w 40"/>
              <a:gd name="T5" fmla="*/ 24193 h 39"/>
              <a:gd name="T6" fmla="*/ 56022 w 40"/>
              <a:gd name="T7" fmla="*/ 18145 h 39"/>
              <a:gd name="T8" fmla="*/ 48651 w 40"/>
              <a:gd name="T9" fmla="*/ 9072 h 39"/>
              <a:gd name="T10" fmla="*/ 39805 w 40"/>
              <a:gd name="T11" fmla="*/ 1512 h 39"/>
              <a:gd name="T12" fmla="*/ 33908 w 40"/>
              <a:gd name="T13" fmla="*/ 0 h 39"/>
              <a:gd name="T14" fmla="*/ 29486 w 40"/>
              <a:gd name="T15" fmla="*/ 0 h 39"/>
              <a:gd name="T16" fmla="*/ 29486 w 40"/>
              <a:gd name="T17" fmla="*/ 0 h 39"/>
              <a:gd name="T18" fmla="*/ 23588 w 40"/>
              <a:gd name="T19" fmla="*/ 0 h 39"/>
              <a:gd name="T20" fmla="*/ 17691 w 40"/>
              <a:gd name="T21" fmla="*/ 1512 h 39"/>
              <a:gd name="T22" fmla="*/ 8846 w 40"/>
              <a:gd name="T23" fmla="*/ 9072 h 39"/>
              <a:gd name="T24" fmla="*/ 1474 w 40"/>
              <a:gd name="T25" fmla="*/ 18145 h 39"/>
              <a:gd name="T26" fmla="*/ 0 w 40"/>
              <a:gd name="T27" fmla="*/ 24193 h 39"/>
              <a:gd name="T28" fmla="*/ 0 w 40"/>
              <a:gd name="T29" fmla="*/ 28729 h 39"/>
              <a:gd name="T30" fmla="*/ 0 w 40"/>
              <a:gd name="T31" fmla="*/ 28729 h 39"/>
              <a:gd name="T32" fmla="*/ 0 w 40"/>
              <a:gd name="T33" fmla="*/ 34778 h 39"/>
              <a:gd name="T34" fmla="*/ 1474 w 40"/>
              <a:gd name="T35" fmla="*/ 40826 h 39"/>
              <a:gd name="T36" fmla="*/ 8846 w 40"/>
              <a:gd name="T37" fmla="*/ 49899 h 39"/>
              <a:gd name="T38" fmla="*/ 17691 w 40"/>
              <a:gd name="T39" fmla="*/ 57459 h 39"/>
              <a:gd name="T40" fmla="*/ 23588 w 40"/>
              <a:gd name="T41" fmla="*/ 58971 h 39"/>
              <a:gd name="T42" fmla="*/ 29486 w 40"/>
              <a:gd name="T43" fmla="*/ 58971 h 39"/>
              <a:gd name="T44" fmla="*/ 29486 w 40"/>
              <a:gd name="T45" fmla="*/ 58971 h 39"/>
              <a:gd name="T46" fmla="*/ 33908 w 40"/>
              <a:gd name="T47" fmla="*/ 58971 h 39"/>
              <a:gd name="T48" fmla="*/ 39805 w 40"/>
              <a:gd name="T49" fmla="*/ 57459 h 39"/>
              <a:gd name="T50" fmla="*/ 48651 w 40"/>
              <a:gd name="T51" fmla="*/ 49899 h 39"/>
              <a:gd name="T52" fmla="*/ 56022 w 40"/>
              <a:gd name="T53" fmla="*/ 40826 h 39"/>
              <a:gd name="T54" fmla="*/ 58971 w 40"/>
              <a:gd name="T55" fmla="*/ 34778 h 39"/>
              <a:gd name="T56" fmla="*/ 58971 w 40"/>
              <a:gd name="T57" fmla="*/ 28729 h 39"/>
              <a:gd name="T58" fmla="*/ 58971 w 40"/>
              <a:gd name="T59" fmla="*/ 28729 h 39"/>
              <a:gd name="T60" fmla="*/ 14743 w 40"/>
              <a:gd name="T61" fmla="*/ 28729 h 39"/>
              <a:gd name="T62" fmla="*/ 14743 w 40"/>
              <a:gd name="T63" fmla="*/ 28729 h 39"/>
              <a:gd name="T64" fmla="*/ 16217 w 40"/>
              <a:gd name="T65" fmla="*/ 24193 h 39"/>
              <a:gd name="T66" fmla="*/ 17691 w 40"/>
              <a:gd name="T67" fmla="*/ 18145 h 39"/>
              <a:gd name="T68" fmla="*/ 23588 w 40"/>
              <a:gd name="T69" fmla="*/ 16633 h 39"/>
              <a:gd name="T70" fmla="*/ 29486 w 40"/>
              <a:gd name="T71" fmla="*/ 15121 h 39"/>
              <a:gd name="T72" fmla="*/ 29486 w 40"/>
              <a:gd name="T73" fmla="*/ 15121 h 39"/>
              <a:gd name="T74" fmla="*/ 33908 w 40"/>
              <a:gd name="T75" fmla="*/ 16633 h 39"/>
              <a:gd name="T76" fmla="*/ 39805 w 40"/>
              <a:gd name="T77" fmla="*/ 18145 h 39"/>
              <a:gd name="T78" fmla="*/ 41280 w 40"/>
              <a:gd name="T79" fmla="*/ 24193 h 39"/>
              <a:gd name="T80" fmla="*/ 44228 w 40"/>
              <a:gd name="T81" fmla="*/ 28729 h 39"/>
              <a:gd name="T82" fmla="*/ 44228 w 40"/>
              <a:gd name="T83" fmla="*/ 28729 h 39"/>
              <a:gd name="T84" fmla="*/ 41280 w 40"/>
              <a:gd name="T85" fmla="*/ 34778 h 39"/>
              <a:gd name="T86" fmla="*/ 39805 w 40"/>
              <a:gd name="T87" fmla="*/ 40826 h 39"/>
              <a:gd name="T88" fmla="*/ 33908 w 40"/>
              <a:gd name="T89" fmla="*/ 42338 h 39"/>
              <a:gd name="T90" fmla="*/ 29486 w 40"/>
              <a:gd name="T91" fmla="*/ 43850 h 39"/>
              <a:gd name="T92" fmla="*/ 29486 w 40"/>
              <a:gd name="T93" fmla="*/ 43850 h 39"/>
              <a:gd name="T94" fmla="*/ 23588 w 40"/>
              <a:gd name="T95" fmla="*/ 42338 h 39"/>
              <a:gd name="T96" fmla="*/ 17691 w 40"/>
              <a:gd name="T97" fmla="*/ 40826 h 39"/>
              <a:gd name="T98" fmla="*/ 16217 w 40"/>
              <a:gd name="T99" fmla="*/ 34778 h 39"/>
              <a:gd name="T100" fmla="*/ 14743 w 40"/>
              <a:gd name="T101" fmla="*/ 28729 h 39"/>
              <a:gd name="T102" fmla="*/ 14743 w 40"/>
              <a:gd name="T103" fmla="*/ 2872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40" y="19"/>
                </a:moveTo>
                <a:lnTo>
                  <a:pt x="40" y="19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1" name="Freeform 1417">
            <a:extLst>
              <a:ext uri="{FF2B5EF4-FFF2-40B4-BE49-F238E27FC236}">
                <a16:creationId xmlns:a16="http://schemas.microsoft.com/office/drawing/2014/main" id="{D27EA694-6A94-44B4-96FD-30031754E55D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701800"/>
            <a:ext cx="198967" cy="120651"/>
          </a:xfrm>
          <a:custGeom>
            <a:avLst/>
            <a:gdLst>
              <a:gd name="T0" fmla="*/ 127015 w 99"/>
              <a:gd name="T1" fmla="*/ 46130 h 59"/>
              <a:gd name="T2" fmla="*/ 125503 w 99"/>
              <a:gd name="T3" fmla="*/ 35367 h 59"/>
              <a:gd name="T4" fmla="*/ 116430 w 99"/>
              <a:gd name="T5" fmla="*/ 18452 h 59"/>
              <a:gd name="T6" fmla="*/ 101309 w 99"/>
              <a:gd name="T7" fmla="*/ 7688 h 59"/>
              <a:gd name="T8" fmla="*/ 84677 w 99"/>
              <a:gd name="T9" fmla="*/ 0 h 59"/>
              <a:gd name="T10" fmla="*/ 75604 w 99"/>
              <a:gd name="T11" fmla="*/ 0 h 59"/>
              <a:gd name="T12" fmla="*/ 55947 w 99"/>
              <a:gd name="T13" fmla="*/ 3075 h 59"/>
              <a:gd name="T14" fmla="*/ 42338 w 99"/>
              <a:gd name="T15" fmla="*/ 13839 h 59"/>
              <a:gd name="T16" fmla="*/ 28730 w 99"/>
              <a:gd name="T17" fmla="*/ 27678 h 59"/>
              <a:gd name="T18" fmla="*/ 22681 w 99"/>
              <a:gd name="T19" fmla="*/ 46130 h 59"/>
              <a:gd name="T20" fmla="*/ 15121 w 99"/>
              <a:gd name="T21" fmla="*/ 46130 h 59"/>
              <a:gd name="T22" fmla="*/ 4536 w 99"/>
              <a:gd name="T23" fmla="*/ 49206 h 59"/>
              <a:gd name="T24" fmla="*/ 0 w 99"/>
              <a:gd name="T25" fmla="*/ 59969 h 59"/>
              <a:gd name="T26" fmla="*/ 0 w 99"/>
              <a:gd name="T27" fmla="*/ 75346 h 59"/>
              <a:gd name="T28" fmla="*/ 4536 w 99"/>
              <a:gd name="T29" fmla="*/ 87648 h 59"/>
              <a:gd name="T30" fmla="*/ 15121 w 99"/>
              <a:gd name="T31" fmla="*/ 90723 h 59"/>
              <a:gd name="T32" fmla="*/ 37802 w 99"/>
              <a:gd name="T33" fmla="*/ 52281 h 59"/>
              <a:gd name="T34" fmla="*/ 37802 w 99"/>
              <a:gd name="T35" fmla="*/ 46130 h 59"/>
              <a:gd name="T36" fmla="*/ 43850 w 99"/>
              <a:gd name="T37" fmla="*/ 32291 h 59"/>
              <a:gd name="T38" fmla="*/ 54435 w 99"/>
              <a:gd name="T39" fmla="*/ 19990 h 59"/>
              <a:gd name="T40" fmla="*/ 68044 w 99"/>
              <a:gd name="T41" fmla="*/ 15377 h 59"/>
              <a:gd name="T42" fmla="*/ 75604 w 99"/>
              <a:gd name="T43" fmla="*/ 15377 h 59"/>
              <a:gd name="T44" fmla="*/ 90725 w 99"/>
              <a:gd name="T45" fmla="*/ 18452 h 59"/>
              <a:gd name="T46" fmla="*/ 101309 w 99"/>
              <a:gd name="T47" fmla="*/ 26141 h 59"/>
              <a:gd name="T48" fmla="*/ 108870 w 99"/>
              <a:gd name="T49" fmla="*/ 38442 h 59"/>
              <a:gd name="T50" fmla="*/ 111894 w 99"/>
              <a:gd name="T51" fmla="*/ 52281 h 59"/>
              <a:gd name="T52" fmla="*/ 134575 w 99"/>
              <a:gd name="T53" fmla="*/ 90723 h 59"/>
              <a:gd name="T54" fmla="*/ 140624 w 99"/>
              <a:gd name="T55" fmla="*/ 89185 h 59"/>
              <a:gd name="T56" fmla="*/ 148184 w 99"/>
              <a:gd name="T57" fmla="*/ 81497 h 59"/>
              <a:gd name="T58" fmla="*/ 149696 w 99"/>
              <a:gd name="T59" fmla="*/ 59969 h 59"/>
              <a:gd name="T60" fmla="*/ 148184 w 99"/>
              <a:gd name="T61" fmla="*/ 55356 h 59"/>
              <a:gd name="T62" fmla="*/ 140624 w 99"/>
              <a:gd name="T63" fmla="*/ 47668 h 59"/>
              <a:gd name="T64" fmla="*/ 134575 w 99"/>
              <a:gd name="T65" fmla="*/ 46130 h 59"/>
              <a:gd name="T66" fmla="*/ 15121 w 99"/>
              <a:gd name="T67" fmla="*/ 75346 h 59"/>
              <a:gd name="T68" fmla="*/ 22681 w 99"/>
              <a:gd name="T69" fmla="*/ 59969 h 59"/>
              <a:gd name="T70" fmla="*/ 127015 w 99"/>
              <a:gd name="T71" fmla="*/ 75346 h 59"/>
              <a:gd name="T72" fmla="*/ 134575 w 99"/>
              <a:gd name="T73" fmla="*/ 59969 h 59"/>
              <a:gd name="T74" fmla="*/ 127015 w 99"/>
              <a:gd name="T75" fmla="*/ 75346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59">
                <a:moveTo>
                  <a:pt x="89" y="30"/>
                </a:moveTo>
                <a:lnTo>
                  <a:pt x="84" y="30"/>
                </a:lnTo>
                <a:lnTo>
                  <a:pt x="83" y="23"/>
                </a:lnTo>
                <a:lnTo>
                  <a:pt x="81" y="18"/>
                </a:lnTo>
                <a:lnTo>
                  <a:pt x="77" y="12"/>
                </a:lnTo>
                <a:lnTo>
                  <a:pt x="72" y="9"/>
                </a:lnTo>
                <a:lnTo>
                  <a:pt x="67" y="5"/>
                </a:lnTo>
                <a:lnTo>
                  <a:pt x="62" y="2"/>
                </a:lnTo>
                <a:lnTo>
                  <a:pt x="56" y="0"/>
                </a:lnTo>
                <a:lnTo>
                  <a:pt x="50" y="0"/>
                </a:lnTo>
                <a:lnTo>
                  <a:pt x="44" y="0"/>
                </a:lnTo>
                <a:lnTo>
                  <a:pt x="37" y="2"/>
                </a:lnTo>
                <a:lnTo>
                  <a:pt x="33" y="5"/>
                </a:lnTo>
                <a:lnTo>
                  <a:pt x="28" y="9"/>
                </a:lnTo>
                <a:lnTo>
                  <a:pt x="23" y="12"/>
                </a:lnTo>
                <a:lnTo>
                  <a:pt x="19" y="18"/>
                </a:lnTo>
                <a:lnTo>
                  <a:pt x="16" y="23"/>
                </a:lnTo>
                <a:lnTo>
                  <a:pt x="15" y="30"/>
                </a:lnTo>
                <a:lnTo>
                  <a:pt x="10" y="30"/>
                </a:lnTo>
                <a:lnTo>
                  <a:pt x="7" y="31"/>
                </a:lnTo>
                <a:lnTo>
                  <a:pt x="3" y="32"/>
                </a:lnTo>
                <a:lnTo>
                  <a:pt x="2" y="36"/>
                </a:lnTo>
                <a:lnTo>
                  <a:pt x="0" y="39"/>
                </a:lnTo>
                <a:lnTo>
                  <a:pt x="0" y="49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5" y="59"/>
                </a:lnTo>
                <a:lnTo>
                  <a:pt x="25" y="34"/>
                </a:lnTo>
                <a:lnTo>
                  <a:pt x="25" y="30"/>
                </a:lnTo>
                <a:lnTo>
                  <a:pt x="28" y="25"/>
                </a:lnTo>
                <a:lnTo>
                  <a:pt x="29" y="21"/>
                </a:lnTo>
                <a:lnTo>
                  <a:pt x="33" y="17"/>
                </a:lnTo>
                <a:lnTo>
                  <a:pt x="36" y="13"/>
                </a:lnTo>
                <a:lnTo>
                  <a:pt x="40" y="12"/>
                </a:lnTo>
                <a:lnTo>
                  <a:pt x="45" y="10"/>
                </a:lnTo>
                <a:lnTo>
                  <a:pt x="50" y="10"/>
                </a:lnTo>
                <a:lnTo>
                  <a:pt x="55" y="10"/>
                </a:lnTo>
                <a:lnTo>
                  <a:pt x="60" y="12"/>
                </a:lnTo>
                <a:lnTo>
                  <a:pt x="63" y="13"/>
                </a:lnTo>
                <a:lnTo>
                  <a:pt x="67" y="17"/>
                </a:lnTo>
                <a:lnTo>
                  <a:pt x="71" y="21"/>
                </a:lnTo>
                <a:lnTo>
                  <a:pt x="72" y="25"/>
                </a:lnTo>
                <a:lnTo>
                  <a:pt x="74" y="30"/>
                </a:lnTo>
                <a:lnTo>
                  <a:pt x="74" y="34"/>
                </a:lnTo>
                <a:lnTo>
                  <a:pt x="74" y="59"/>
                </a:lnTo>
                <a:lnTo>
                  <a:pt x="89" y="59"/>
                </a:lnTo>
                <a:lnTo>
                  <a:pt x="93" y="58"/>
                </a:lnTo>
                <a:lnTo>
                  <a:pt x="97" y="57"/>
                </a:lnTo>
                <a:lnTo>
                  <a:pt x="98" y="53"/>
                </a:lnTo>
                <a:lnTo>
                  <a:pt x="99" y="49"/>
                </a:lnTo>
                <a:lnTo>
                  <a:pt x="99" y="39"/>
                </a:lnTo>
                <a:lnTo>
                  <a:pt x="98" y="36"/>
                </a:lnTo>
                <a:lnTo>
                  <a:pt x="97" y="32"/>
                </a:lnTo>
                <a:lnTo>
                  <a:pt x="93" y="31"/>
                </a:lnTo>
                <a:lnTo>
                  <a:pt x="89" y="30"/>
                </a:lnTo>
                <a:close/>
                <a:moveTo>
                  <a:pt x="15" y="49"/>
                </a:moveTo>
                <a:lnTo>
                  <a:pt x="10" y="49"/>
                </a:lnTo>
                <a:lnTo>
                  <a:pt x="10" y="39"/>
                </a:lnTo>
                <a:lnTo>
                  <a:pt x="15" y="39"/>
                </a:lnTo>
                <a:lnTo>
                  <a:pt x="15" y="49"/>
                </a:lnTo>
                <a:close/>
                <a:moveTo>
                  <a:pt x="84" y="49"/>
                </a:moveTo>
                <a:lnTo>
                  <a:pt x="84" y="39"/>
                </a:lnTo>
                <a:lnTo>
                  <a:pt x="89" y="39"/>
                </a:lnTo>
                <a:lnTo>
                  <a:pt x="89" y="4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418">
            <a:extLst>
              <a:ext uri="{FF2B5EF4-FFF2-40B4-BE49-F238E27FC236}">
                <a16:creationId xmlns:a16="http://schemas.microsoft.com/office/drawing/2014/main" id="{ED9E58F9-B495-4479-81E4-7DD1EF5CDBCB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1828801"/>
            <a:ext cx="114300" cy="71967"/>
          </a:xfrm>
          <a:custGeom>
            <a:avLst/>
            <a:gdLst>
              <a:gd name="T0" fmla="*/ 43825 w 59"/>
              <a:gd name="T1" fmla="*/ 0 h 35"/>
              <a:gd name="T2" fmla="*/ 43825 w 59"/>
              <a:gd name="T3" fmla="*/ 0 h 35"/>
              <a:gd name="T4" fmla="*/ 35060 w 59"/>
              <a:gd name="T5" fmla="*/ 0 h 35"/>
              <a:gd name="T6" fmla="*/ 27756 w 59"/>
              <a:gd name="T7" fmla="*/ 3111 h 35"/>
              <a:gd name="T8" fmla="*/ 20452 w 59"/>
              <a:gd name="T9" fmla="*/ 7776 h 35"/>
              <a:gd name="T10" fmla="*/ 13147 w 59"/>
              <a:gd name="T11" fmla="*/ 13997 h 35"/>
              <a:gd name="T12" fmla="*/ 7304 w 59"/>
              <a:gd name="T13" fmla="*/ 21774 h 35"/>
              <a:gd name="T14" fmla="*/ 4382 w 59"/>
              <a:gd name="T15" fmla="*/ 29550 h 35"/>
              <a:gd name="T16" fmla="*/ 0 w 59"/>
              <a:gd name="T17" fmla="*/ 35771 h 35"/>
              <a:gd name="T18" fmla="*/ 0 w 59"/>
              <a:gd name="T19" fmla="*/ 46658 h 35"/>
              <a:gd name="T20" fmla="*/ 0 w 59"/>
              <a:gd name="T21" fmla="*/ 54434 h 35"/>
              <a:gd name="T22" fmla="*/ 86189 w 59"/>
              <a:gd name="T23" fmla="*/ 54434 h 35"/>
              <a:gd name="T24" fmla="*/ 86189 w 59"/>
              <a:gd name="T25" fmla="*/ 46658 h 35"/>
              <a:gd name="T26" fmla="*/ 86189 w 59"/>
              <a:gd name="T27" fmla="*/ 46658 h 35"/>
              <a:gd name="T28" fmla="*/ 86189 w 59"/>
              <a:gd name="T29" fmla="*/ 35771 h 35"/>
              <a:gd name="T30" fmla="*/ 83267 w 59"/>
              <a:gd name="T31" fmla="*/ 29550 h 35"/>
              <a:gd name="T32" fmla="*/ 78885 w 59"/>
              <a:gd name="T33" fmla="*/ 21774 h 35"/>
              <a:gd name="T34" fmla="*/ 74502 w 59"/>
              <a:gd name="T35" fmla="*/ 13997 h 35"/>
              <a:gd name="T36" fmla="*/ 67198 w 59"/>
              <a:gd name="T37" fmla="*/ 7776 h 35"/>
              <a:gd name="T38" fmla="*/ 59894 w 59"/>
              <a:gd name="T39" fmla="*/ 3111 h 35"/>
              <a:gd name="T40" fmla="*/ 52590 w 59"/>
              <a:gd name="T41" fmla="*/ 0 h 35"/>
              <a:gd name="T42" fmla="*/ 43825 w 59"/>
              <a:gd name="T43" fmla="*/ 0 h 35"/>
              <a:gd name="T44" fmla="*/ 43825 w 59"/>
              <a:gd name="T45" fmla="*/ 0 h 35"/>
              <a:gd name="T46" fmla="*/ 16069 w 59"/>
              <a:gd name="T47" fmla="*/ 38881 h 35"/>
              <a:gd name="T48" fmla="*/ 16069 w 59"/>
              <a:gd name="T49" fmla="*/ 38881 h 35"/>
              <a:gd name="T50" fmla="*/ 20452 w 59"/>
              <a:gd name="T51" fmla="*/ 29550 h 35"/>
              <a:gd name="T52" fmla="*/ 24834 w 59"/>
              <a:gd name="T53" fmla="*/ 21774 h 35"/>
              <a:gd name="T54" fmla="*/ 35060 w 59"/>
              <a:gd name="T55" fmla="*/ 17108 h 35"/>
              <a:gd name="T56" fmla="*/ 43825 w 59"/>
              <a:gd name="T57" fmla="*/ 15553 h 35"/>
              <a:gd name="T58" fmla="*/ 43825 w 59"/>
              <a:gd name="T59" fmla="*/ 15553 h 35"/>
              <a:gd name="T60" fmla="*/ 52590 w 59"/>
              <a:gd name="T61" fmla="*/ 17108 h 35"/>
              <a:gd name="T62" fmla="*/ 61355 w 59"/>
              <a:gd name="T63" fmla="*/ 21774 h 35"/>
              <a:gd name="T64" fmla="*/ 67198 w 59"/>
              <a:gd name="T65" fmla="*/ 29550 h 35"/>
              <a:gd name="T66" fmla="*/ 70120 w 59"/>
              <a:gd name="T67" fmla="*/ 38881 h 35"/>
              <a:gd name="T68" fmla="*/ 16069 w 59"/>
              <a:gd name="T69" fmla="*/ 38881 h 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35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3"/>
                </a:lnTo>
                <a:lnTo>
                  <a:pt x="0" y="30"/>
                </a:lnTo>
                <a:lnTo>
                  <a:pt x="0" y="35"/>
                </a:lnTo>
                <a:lnTo>
                  <a:pt x="59" y="35"/>
                </a:lnTo>
                <a:lnTo>
                  <a:pt x="59" y="30"/>
                </a:lnTo>
                <a:lnTo>
                  <a:pt x="59" y="23"/>
                </a:lnTo>
                <a:lnTo>
                  <a:pt x="57" y="19"/>
                </a:lnTo>
                <a:lnTo>
                  <a:pt x="54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11" y="25"/>
                </a:moveTo>
                <a:lnTo>
                  <a:pt x="11" y="25"/>
                </a:lnTo>
                <a:lnTo>
                  <a:pt x="14" y="19"/>
                </a:lnTo>
                <a:lnTo>
                  <a:pt x="17" y="14"/>
                </a:lnTo>
                <a:lnTo>
                  <a:pt x="24" y="11"/>
                </a:lnTo>
                <a:lnTo>
                  <a:pt x="30" y="10"/>
                </a:lnTo>
                <a:lnTo>
                  <a:pt x="36" y="11"/>
                </a:lnTo>
                <a:lnTo>
                  <a:pt x="42" y="14"/>
                </a:lnTo>
                <a:lnTo>
                  <a:pt x="46" y="19"/>
                </a:lnTo>
                <a:lnTo>
                  <a:pt x="48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3BE13D4D-AEF3-434B-B57C-2AC3CF24C8F3}"/>
              </a:ext>
            </a:extLst>
          </p:cNvPr>
          <p:cNvGrpSpPr/>
          <p:nvPr/>
        </p:nvGrpSpPr>
        <p:grpSpPr>
          <a:xfrm>
            <a:off x="1925560" y="2179125"/>
            <a:ext cx="199595" cy="199595"/>
            <a:chOff x="1376069" y="1600074"/>
            <a:chExt cx="152824" cy="152824"/>
          </a:xfrm>
          <a:solidFill>
            <a:schemeClr val="tx1"/>
          </a:solidFill>
        </p:grpSpPr>
        <p:sp>
          <p:nvSpPr>
            <p:cNvPr id="504" name="Freeform 1419">
              <a:extLst>
                <a:ext uri="{FF2B5EF4-FFF2-40B4-BE49-F238E27FC236}">
                  <a16:creationId xmlns:a16="http://schemas.microsoft.com/office/drawing/2014/main" id="{A8658596-4E27-465F-85CB-CCA113140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117" y="1637122"/>
              <a:ext cx="78728" cy="78728"/>
            </a:xfrm>
            <a:custGeom>
              <a:avLst/>
              <a:gdLst>
                <a:gd name="T0" fmla="*/ 25 w 49"/>
                <a:gd name="T1" fmla="*/ 0 h 50"/>
                <a:gd name="T2" fmla="*/ 25 w 49"/>
                <a:gd name="T3" fmla="*/ 0 h 50"/>
                <a:gd name="T4" fmla="*/ 20 w 49"/>
                <a:gd name="T5" fmla="*/ 0 h 50"/>
                <a:gd name="T6" fmla="*/ 15 w 49"/>
                <a:gd name="T7" fmla="*/ 3 h 50"/>
                <a:gd name="T8" fmla="*/ 11 w 49"/>
                <a:gd name="T9" fmla="*/ 4 h 50"/>
                <a:gd name="T10" fmla="*/ 8 w 49"/>
                <a:gd name="T11" fmla="*/ 8 h 50"/>
                <a:gd name="T12" fmla="*/ 4 w 49"/>
                <a:gd name="T13" fmla="*/ 11 h 50"/>
                <a:gd name="T14" fmla="*/ 3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3 w 49"/>
                <a:gd name="T25" fmla="*/ 35 h 50"/>
                <a:gd name="T26" fmla="*/ 4 w 49"/>
                <a:gd name="T27" fmla="*/ 38 h 50"/>
                <a:gd name="T28" fmla="*/ 8 w 49"/>
                <a:gd name="T29" fmla="*/ 42 h 50"/>
                <a:gd name="T30" fmla="*/ 11 w 49"/>
                <a:gd name="T31" fmla="*/ 46 h 50"/>
                <a:gd name="T32" fmla="*/ 15 w 49"/>
                <a:gd name="T33" fmla="*/ 47 h 50"/>
                <a:gd name="T34" fmla="*/ 20 w 49"/>
                <a:gd name="T35" fmla="*/ 50 h 50"/>
                <a:gd name="T36" fmla="*/ 25 w 49"/>
                <a:gd name="T37" fmla="*/ 50 h 50"/>
                <a:gd name="T38" fmla="*/ 25 w 49"/>
                <a:gd name="T39" fmla="*/ 50 h 50"/>
                <a:gd name="T40" fmla="*/ 30 w 49"/>
                <a:gd name="T41" fmla="*/ 50 h 50"/>
                <a:gd name="T42" fmla="*/ 35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6 w 49"/>
                <a:gd name="T49" fmla="*/ 38 h 50"/>
                <a:gd name="T50" fmla="*/ 47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7 w 49"/>
                <a:gd name="T61" fmla="*/ 15 h 50"/>
                <a:gd name="T62" fmla="*/ 46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5 w 49"/>
                <a:gd name="T69" fmla="*/ 3 h 50"/>
                <a:gd name="T70" fmla="*/ 30 w 49"/>
                <a:gd name="T71" fmla="*/ 0 h 50"/>
                <a:gd name="T72" fmla="*/ 25 w 49"/>
                <a:gd name="T73" fmla="*/ 0 h 50"/>
                <a:gd name="T74" fmla="*/ 25 w 49"/>
                <a:gd name="T75" fmla="*/ 0 h 50"/>
                <a:gd name="T76" fmla="*/ 25 w 49"/>
                <a:gd name="T77" fmla="*/ 40 h 50"/>
                <a:gd name="T78" fmla="*/ 25 w 49"/>
                <a:gd name="T79" fmla="*/ 40 h 50"/>
                <a:gd name="T80" fmla="*/ 19 w 49"/>
                <a:gd name="T81" fmla="*/ 38 h 50"/>
                <a:gd name="T82" fmla="*/ 15 w 49"/>
                <a:gd name="T83" fmla="*/ 35 h 50"/>
                <a:gd name="T84" fmla="*/ 11 w 49"/>
                <a:gd name="T85" fmla="*/ 31 h 50"/>
                <a:gd name="T86" fmla="*/ 10 w 49"/>
                <a:gd name="T87" fmla="*/ 25 h 50"/>
                <a:gd name="T88" fmla="*/ 10 w 49"/>
                <a:gd name="T89" fmla="*/ 25 h 50"/>
                <a:gd name="T90" fmla="*/ 11 w 49"/>
                <a:gd name="T91" fmla="*/ 19 h 50"/>
                <a:gd name="T92" fmla="*/ 15 w 49"/>
                <a:gd name="T93" fmla="*/ 15 h 50"/>
                <a:gd name="T94" fmla="*/ 19 w 49"/>
                <a:gd name="T95" fmla="*/ 11 h 50"/>
                <a:gd name="T96" fmla="*/ 25 w 49"/>
                <a:gd name="T97" fmla="*/ 10 h 50"/>
                <a:gd name="T98" fmla="*/ 25 w 49"/>
                <a:gd name="T99" fmla="*/ 10 h 50"/>
                <a:gd name="T100" fmla="*/ 31 w 49"/>
                <a:gd name="T101" fmla="*/ 11 h 50"/>
                <a:gd name="T102" fmla="*/ 35 w 49"/>
                <a:gd name="T103" fmla="*/ 15 h 50"/>
                <a:gd name="T104" fmla="*/ 38 w 49"/>
                <a:gd name="T105" fmla="*/ 19 h 50"/>
                <a:gd name="T106" fmla="*/ 40 w 49"/>
                <a:gd name="T107" fmla="*/ 25 h 50"/>
                <a:gd name="T108" fmla="*/ 40 w 49"/>
                <a:gd name="T109" fmla="*/ 25 h 50"/>
                <a:gd name="T110" fmla="*/ 38 w 49"/>
                <a:gd name="T111" fmla="*/ 31 h 50"/>
                <a:gd name="T112" fmla="*/ 35 w 49"/>
                <a:gd name="T113" fmla="*/ 35 h 50"/>
                <a:gd name="T114" fmla="*/ 31 w 49"/>
                <a:gd name="T115" fmla="*/ 38 h 50"/>
                <a:gd name="T116" fmla="*/ 25 w 49"/>
                <a:gd name="T117" fmla="*/ 40 h 50"/>
                <a:gd name="T118" fmla="*/ 25 w 49"/>
                <a:gd name="T11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50">
                  <a:moveTo>
                    <a:pt x="25" y="0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40"/>
                  </a:moveTo>
                  <a:lnTo>
                    <a:pt x="25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8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5" name="Rectangle 1420">
              <a:extLst>
                <a:ext uri="{FF2B5EF4-FFF2-40B4-BE49-F238E27FC236}">
                  <a16:creationId xmlns:a16="http://schemas.microsoft.com/office/drawing/2014/main" id="{E1A3AA53-60D2-40B0-B324-C299BA62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600074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6" name="Freeform 1421">
              <a:extLst>
                <a:ext uri="{FF2B5EF4-FFF2-40B4-BE49-F238E27FC236}">
                  <a16:creationId xmlns:a16="http://schemas.microsoft.com/office/drawing/2014/main" id="{B52B962A-2589-44AF-8F06-5252C7AE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618598"/>
              <a:ext cx="23156" cy="23156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7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7" name="Rectangle 1422">
              <a:extLst>
                <a:ext uri="{FF2B5EF4-FFF2-40B4-BE49-F238E27FC236}">
                  <a16:creationId xmlns:a16="http://schemas.microsoft.com/office/drawing/2014/main" id="{03B8031F-2929-4890-B578-0B85E955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737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8" name="Freeform 1423">
              <a:extLst>
                <a:ext uri="{FF2B5EF4-FFF2-40B4-BE49-F238E27FC236}">
                  <a16:creationId xmlns:a16="http://schemas.microsoft.com/office/drawing/2014/main" id="{764D823A-6354-415D-81BF-78A5E34A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706585"/>
              <a:ext cx="23156" cy="27786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7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9" name="Rectangle 1424">
              <a:extLst>
                <a:ext uri="{FF2B5EF4-FFF2-40B4-BE49-F238E27FC236}">
                  <a16:creationId xmlns:a16="http://schemas.microsoft.com/office/drawing/2014/main" id="{BF892EE8-75CC-44FE-B243-B6FF1820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729742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0" name="Freeform 1425">
              <a:extLst>
                <a:ext uri="{FF2B5EF4-FFF2-40B4-BE49-F238E27FC236}">
                  <a16:creationId xmlns:a16="http://schemas.microsoft.com/office/drawing/2014/main" id="{CFB8CDE9-1412-4BD4-844B-EDCEF11E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706585"/>
              <a:ext cx="27786" cy="27786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9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1" name="Rectangle 1426">
              <a:extLst>
                <a:ext uri="{FF2B5EF4-FFF2-40B4-BE49-F238E27FC236}">
                  <a16:creationId xmlns:a16="http://schemas.microsoft.com/office/drawing/2014/main" id="{15266549-9ECD-4511-BEF3-59A19C7C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069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2" name="Freeform 1427">
              <a:extLst>
                <a:ext uri="{FF2B5EF4-FFF2-40B4-BE49-F238E27FC236}">
                  <a16:creationId xmlns:a16="http://schemas.microsoft.com/office/drawing/2014/main" id="{1B0458CD-2357-4E45-A3CA-F9617F63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618598"/>
              <a:ext cx="27786" cy="23156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9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13" name="Freeform 1428">
            <a:extLst>
              <a:ext uri="{FF2B5EF4-FFF2-40B4-BE49-F238E27FC236}">
                <a16:creationId xmlns:a16="http://schemas.microsoft.com/office/drawing/2014/main" id="{C7CAE5EF-6A6F-4C64-9C9C-0A06718439CC}"/>
              </a:ext>
            </a:extLst>
          </p:cNvPr>
          <p:cNvSpPr>
            <a:spLocks noEditPoints="1"/>
          </p:cNvSpPr>
          <p:nvPr/>
        </p:nvSpPr>
        <p:spPr bwMode="auto">
          <a:xfrm>
            <a:off x="975784" y="2180167"/>
            <a:ext cx="194733" cy="198967"/>
          </a:xfrm>
          <a:custGeom>
            <a:avLst/>
            <a:gdLst>
              <a:gd name="T0" fmla="*/ 145158 w 96"/>
              <a:gd name="T1" fmla="*/ 70265 h 98"/>
              <a:gd name="T2" fmla="*/ 136086 w 96"/>
              <a:gd name="T3" fmla="*/ 50408 h 98"/>
              <a:gd name="T4" fmla="*/ 120965 w 96"/>
              <a:gd name="T5" fmla="*/ 33605 h 98"/>
              <a:gd name="T6" fmla="*/ 102820 w 96"/>
              <a:gd name="T7" fmla="*/ 19858 h 98"/>
              <a:gd name="T8" fmla="*/ 80139 w 96"/>
              <a:gd name="T9" fmla="*/ 13748 h 98"/>
              <a:gd name="T10" fmla="*/ 65019 w 96"/>
              <a:gd name="T11" fmla="*/ 0 h 98"/>
              <a:gd name="T12" fmla="*/ 65019 w 96"/>
              <a:gd name="T13" fmla="*/ 13748 h 98"/>
              <a:gd name="T14" fmla="*/ 42338 w 96"/>
              <a:gd name="T15" fmla="*/ 19858 h 98"/>
              <a:gd name="T16" fmla="*/ 24193 w 96"/>
              <a:gd name="T17" fmla="*/ 33605 h 98"/>
              <a:gd name="T18" fmla="*/ 9072 w 96"/>
              <a:gd name="T19" fmla="*/ 50408 h 98"/>
              <a:gd name="T20" fmla="*/ 0 w 96"/>
              <a:gd name="T21" fmla="*/ 70265 h 98"/>
              <a:gd name="T22" fmla="*/ 0 w 96"/>
              <a:gd name="T23" fmla="*/ 74848 h 98"/>
              <a:gd name="T24" fmla="*/ 4536 w 96"/>
              <a:gd name="T25" fmla="*/ 77903 h 98"/>
              <a:gd name="T26" fmla="*/ 10584 w 96"/>
              <a:gd name="T27" fmla="*/ 80958 h 98"/>
              <a:gd name="T28" fmla="*/ 24193 w 96"/>
              <a:gd name="T29" fmla="*/ 76376 h 98"/>
              <a:gd name="T30" fmla="*/ 52922 w 96"/>
              <a:gd name="T31" fmla="*/ 76376 h 98"/>
              <a:gd name="T32" fmla="*/ 65019 w 96"/>
              <a:gd name="T33" fmla="*/ 131366 h 98"/>
              <a:gd name="T34" fmla="*/ 66531 w 96"/>
              <a:gd name="T35" fmla="*/ 139003 h 98"/>
              <a:gd name="T36" fmla="*/ 77115 w 96"/>
              <a:gd name="T37" fmla="*/ 148168 h 98"/>
              <a:gd name="T38" fmla="*/ 84676 w 96"/>
              <a:gd name="T39" fmla="*/ 149696 h 98"/>
              <a:gd name="T40" fmla="*/ 96772 w 96"/>
              <a:gd name="T41" fmla="*/ 145113 h 98"/>
              <a:gd name="T42" fmla="*/ 102820 w 96"/>
              <a:gd name="T43" fmla="*/ 131366 h 98"/>
              <a:gd name="T44" fmla="*/ 87700 w 96"/>
              <a:gd name="T45" fmla="*/ 126783 h 98"/>
              <a:gd name="T46" fmla="*/ 87700 w 96"/>
              <a:gd name="T47" fmla="*/ 131366 h 98"/>
              <a:gd name="T48" fmla="*/ 84676 w 96"/>
              <a:gd name="T49" fmla="*/ 134421 h 98"/>
              <a:gd name="T50" fmla="*/ 81651 w 96"/>
              <a:gd name="T51" fmla="*/ 132893 h 98"/>
              <a:gd name="T52" fmla="*/ 80139 w 96"/>
              <a:gd name="T53" fmla="*/ 82486 h 98"/>
              <a:gd name="T54" fmla="*/ 93748 w 96"/>
              <a:gd name="T55" fmla="*/ 76376 h 98"/>
              <a:gd name="T56" fmla="*/ 120965 w 96"/>
              <a:gd name="T57" fmla="*/ 76376 h 98"/>
              <a:gd name="T58" fmla="*/ 134574 w 96"/>
              <a:gd name="T59" fmla="*/ 80958 h 98"/>
              <a:gd name="T60" fmla="*/ 142134 w 96"/>
              <a:gd name="T61" fmla="*/ 77903 h 98"/>
              <a:gd name="T62" fmla="*/ 145158 w 96"/>
              <a:gd name="T63" fmla="*/ 74848 h 98"/>
              <a:gd name="T64" fmla="*/ 145158 w 96"/>
              <a:gd name="T65" fmla="*/ 70265 h 98"/>
              <a:gd name="T66" fmla="*/ 72579 w 96"/>
              <a:gd name="T67" fmla="*/ 68738 h 98"/>
              <a:gd name="T68" fmla="*/ 54434 w 96"/>
              <a:gd name="T69" fmla="*/ 61100 h 98"/>
              <a:gd name="T70" fmla="*/ 36290 w 96"/>
              <a:gd name="T71" fmla="*/ 59573 h 98"/>
              <a:gd name="T72" fmla="*/ 21169 w 96"/>
              <a:gd name="T73" fmla="*/ 61100 h 98"/>
              <a:gd name="T74" fmla="*/ 30241 w 96"/>
              <a:gd name="T75" fmla="*/ 48880 h 98"/>
              <a:gd name="T76" fmla="*/ 55946 w 96"/>
              <a:gd name="T77" fmla="*/ 32078 h 98"/>
              <a:gd name="T78" fmla="*/ 72579 w 96"/>
              <a:gd name="T79" fmla="*/ 29023 h 98"/>
              <a:gd name="T80" fmla="*/ 80139 w 96"/>
              <a:gd name="T81" fmla="*/ 29023 h 98"/>
              <a:gd name="T82" fmla="*/ 104332 w 96"/>
              <a:gd name="T83" fmla="*/ 38188 h 98"/>
              <a:gd name="T84" fmla="*/ 125501 w 96"/>
              <a:gd name="T85" fmla="*/ 61100 h 98"/>
              <a:gd name="T86" fmla="*/ 111893 w 96"/>
              <a:gd name="T87" fmla="*/ 59573 h 98"/>
              <a:gd name="T88" fmla="*/ 86188 w 96"/>
              <a:gd name="T89" fmla="*/ 64155 h 98"/>
              <a:gd name="T90" fmla="*/ 72579 w 96"/>
              <a:gd name="T91" fmla="*/ 68738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6" h="98">
                <a:moveTo>
                  <a:pt x="96" y="46"/>
                </a:moveTo>
                <a:lnTo>
                  <a:pt x="96" y="46"/>
                </a:lnTo>
                <a:lnTo>
                  <a:pt x="94" y="39"/>
                </a:lnTo>
                <a:lnTo>
                  <a:pt x="90" y="33"/>
                </a:lnTo>
                <a:lnTo>
                  <a:pt x="85" y="27"/>
                </a:lnTo>
                <a:lnTo>
                  <a:pt x="80" y="22"/>
                </a:lnTo>
                <a:lnTo>
                  <a:pt x="74" y="17"/>
                </a:lnTo>
                <a:lnTo>
                  <a:pt x="68" y="13"/>
                </a:lnTo>
                <a:lnTo>
                  <a:pt x="61" y="11"/>
                </a:lnTo>
                <a:lnTo>
                  <a:pt x="53" y="9"/>
                </a:lnTo>
                <a:lnTo>
                  <a:pt x="53" y="0"/>
                </a:lnTo>
                <a:lnTo>
                  <a:pt x="43" y="0"/>
                </a:lnTo>
                <a:lnTo>
                  <a:pt x="43" y="9"/>
                </a:lnTo>
                <a:lnTo>
                  <a:pt x="36" y="11"/>
                </a:lnTo>
                <a:lnTo>
                  <a:pt x="28" y="13"/>
                </a:lnTo>
                <a:lnTo>
                  <a:pt x="22" y="17"/>
                </a:lnTo>
                <a:lnTo>
                  <a:pt x="16" y="22"/>
                </a:lnTo>
                <a:lnTo>
                  <a:pt x="11" y="27"/>
                </a:lnTo>
                <a:lnTo>
                  <a:pt x="6" y="33"/>
                </a:lnTo>
                <a:lnTo>
                  <a:pt x="3" y="39"/>
                </a:lnTo>
                <a:lnTo>
                  <a:pt x="0" y="46"/>
                </a:lnTo>
                <a:lnTo>
                  <a:pt x="0" y="49"/>
                </a:lnTo>
                <a:lnTo>
                  <a:pt x="3" y="51"/>
                </a:lnTo>
                <a:lnTo>
                  <a:pt x="5" y="53"/>
                </a:lnTo>
                <a:lnTo>
                  <a:pt x="7" y="53"/>
                </a:lnTo>
                <a:lnTo>
                  <a:pt x="16" y="50"/>
                </a:lnTo>
                <a:lnTo>
                  <a:pt x="26" y="49"/>
                </a:lnTo>
                <a:lnTo>
                  <a:pt x="35" y="50"/>
                </a:lnTo>
                <a:lnTo>
                  <a:pt x="43" y="54"/>
                </a:lnTo>
                <a:lnTo>
                  <a:pt x="43" y="86"/>
                </a:lnTo>
                <a:lnTo>
                  <a:pt x="44" y="91"/>
                </a:lnTo>
                <a:lnTo>
                  <a:pt x="47" y="95"/>
                </a:lnTo>
                <a:lnTo>
                  <a:pt x="51" y="97"/>
                </a:lnTo>
                <a:lnTo>
                  <a:pt x="56" y="98"/>
                </a:lnTo>
                <a:lnTo>
                  <a:pt x="61" y="97"/>
                </a:lnTo>
                <a:lnTo>
                  <a:pt x="64" y="95"/>
                </a:lnTo>
                <a:lnTo>
                  <a:pt x="67" y="91"/>
                </a:lnTo>
                <a:lnTo>
                  <a:pt x="68" y="86"/>
                </a:lnTo>
                <a:lnTo>
                  <a:pt x="68" y="83"/>
                </a:lnTo>
                <a:lnTo>
                  <a:pt x="58" y="83"/>
                </a:lnTo>
                <a:lnTo>
                  <a:pt x="58" y="86"/>
                </a:lnTo>
                <a:lnTo>
                  <a:pt x="57" y="87"/>
                </a:lnTo>
                <a:lnTo>
                  <a:pt x="56" y="88"/>
                </a:lnTo>
                <a:lnTo>
                  <a:pt x="54" y="87"/>
                </a:lnTo>
                <a:lnTo>
                  <a:pt x="53" y="86"/>
                </a:lnTo>
                <a:lnTo>
                  <a:pt x="53" y="54"/>
                </a:lnTo>
                <a:lnTo>
                  <a:pt x="62" y="50"/>
                </a:lnTo>
                <a:lnTo>
                  <a:pt x="70" y="49"/>
                </a:lnTo>
                <a:lnTo>
                  <a:pt x="80" y="50"/>
                </a:lnTo>
                <a:lnTo>
                  <a:pt x="89" y="53"/>
                </a:lnTo>
                <a:lnTo>
                  <a:pt x="91" y="53"/>
                </a:lnTo>
                <a:lnTo>
                  <a:pt x="94" y="51"/>
                </a:lnTo>
                <a:lnTo>
                  <a:pt x="96" y="49"/>
                </a:lnTo>
                <a:lnTo>
                  <a:pt x="96" y="46"/>
                </a:lnTo>
                <a:close/>
                <a:moveTo>
                  <a:pt x="48" y="45"/>
                </a:moveTo>
                <a:lnTo>
                  <a:pt x="48" y="45"/>
                </a:lnTo>
                <a:lnTo>
                  <a:pt x="42" y="43"/>
                </a:lnTo>
                <a:lnTo>
                  <a:pt x="36" y="40"/>
                </a:lnTo>
                <a:lnTo>
                  <a:pt x="30" y="39"/>
                </a:lnTo>
                <a:lnTo>
                  <a:pt x="24" y="39"/>
                </a:lnTo>
                <a:lnTo>
                  <a:pt x="14" y="40"/>
                </a:lnTo>
                <a:lnTo>
                  <a:pt x="20" y="32"/>
                </a:lnTo>
                <a:lnTo>
                  <a:pt x="27" y="25"/>
                </a:lnTo>
                <a:lnTo>
                  <a:pt x="37" y="21"/>
                </a:lnTo>
                <a:lnTo>
                  <a:pt x="43" y="19"/>
                </a:lnTo>
                <a:lnTo>
                  <a:pt x="48" y="19"/>
                </a:lnTo>
                <a:lnTo>
                  <a:pt x="53" y="19"/>
                </a:lnTo>
                <a:lnTo>
                  <a:pt x="59" y="21"/>
                </a:lnTo>
                <a:lnTo>
                  <a:pt x="69" y="25"/>
                </a:lnTo>
                <a:lnTo>
                  <a:pt x="77" y="32"/>
                </a:lnTo>
                <a:lnTo>
                  <a:pt x="83" y="40"/>
                </a:lnTo>
                <a:lnTo>
                  <a:pt x="74" y="39"/>
                </a:lnTo>
                <a:lnTo>
                  <a:pt x="65" y="40"/>
                </a:lnTo>
                <a:lnTo>
                  <a:pt x="57" y="42"/>
                </a:lnTo>
                <a:lnTo>
                  <a:pt x="4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429">
            <a:extLst>
              <a:ext uri="{FF2B5EF4-FFF2-40B4-BE49-F238E27FC236}">
                <a16:creationId xmlns:a16="http://schemas.microsoft.com/office/drawing/2014/main" id="{3E4CE3F7-F9A8-4F8E-A9D6-58BA7353DD8B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2190751"/>
            <a:ext cx="169333" cy="133349"/>
          </a:xfrm>
          <a:custGeom>
            <a:avLst/>
            <a:gdLst>
              <a:gd name="T0" fmla="*/ 119269 w 82"/>
              <a:gd name="T1" fmla="*/ 40826 h 66"/>
              <a:gd name="T2" fmla="*/ 17038 w 82"/>
              <a:gd name="T3" fmla="*/ 1512 h 66"/>
              <a:gd name="T4" fmla="*/ 17038 w 82"/>
              <a:gd name="T5" fmla="*/ 1512 h 66"/>
              <a:gd name="T6" fmla="*/ 12392 w 82"/>
              <a:gd name="T7" fmla="*/ 0 h 66"/>
              <a:gd name="T8" fmla="*/ 12392 w 82"/>
              <a:gd name="T9" fmla="*/ 0 h 66"/>
              <a:gd name="T10" fmla="*/ 7745 w 82"/>
              <a:gd name="T11" fmla="*/ 1512 h 66"/>
              <a:gd name="T12" fmla="*/ 4647 w 82"/>
              <a:gd name="T13" fmla="*/ 3024 h 66"/>
              <a:gd name="T14" fmla="*/ 0 w 82"/>
              <a:gd name="T15" fmla="*/ 7560 h 66"/>
              <a:gd name="T16" fmla="*/ 0 w 82"/>
              <a:gd name="T17" fmla="*/ 12096 h 66"/>
              <a:gd name="T18" fmla="*/ 0 w 82"/>
              <a:gd name="T19" fmla="*/ 87700 h 66"/>
              <a:gd name="T20" fmla="*/ 0 w 82"/>
              <a:gd name="T21" fmla="*/ 87700 h 66"/>
              <a:gd name="T22" fmla="*/ 0 w 82"/>
              <a:gd name="T23" fmla="*/ 92236 h 66"/>
              <a:gd name="T24" fmla="*/ 4647 w 82"/>
              <a:gd name="T25" fmla="*/ 96772 h 66"/>
              <a:gd name="T26" fmla="*/ 7745 w 82"/>
              <a:gd name="T27" fmla="*/ 98284 h 66"/>
              <a:gd name="T28" fmla="*/ 12392 w 82"/>
              <a:gd name="T29" fmla="*/ 99796 h 66"/>
              <a:gd name="T30" fmla="*/ 12392 w 82"/>
              <a:gd name="T31" fmla="*/ 99796 h 66"/>
              <a:gd name="T32" fmla="*/ 17038 w 82"/>
              <a:gd name="T33" fmla="*/ 98284 h 66"/>
              <a:gd name="T34" fmla="*/ 119269 w 82"/>
              <a:gd name="T35" fmla="*/ 58970 h 66"/>
              <a:gd name="T36" fmla="*/ 119269 w 82"/>
              <a:gd name="T37" fmla="*/ 58970 h 66"/>
              <a:gd name="T38" fmla="*/ 122367 w 82"/>
              <a:gd name="T39" fmla="*/ 57458 h 66"/>
              <a:gd name="T40" fmla="*/ 123916 w 82"/>
              <a:gd name="T41" fmla="*/ 54434 h 66"/>
              <a:gd name="T42" fmla="*/ 127014 w 82"/>
              <a:gd name="T43" fmla="*/ 49898 h 66"/>
              <a:gd name="T44" fmla="*/ 127014 w 82"/>
              <a:gd name="T45" fmla="*/ 49898 h 66"/>
              <a:gd name="T46" fmla="*/ 123916 w 82"/>
              <a:gd name="T47" fmla="*/ 46874 h 66"/>
              <a:gd name="T48" fmla="*/ 122367 w 82"/>
              <a:gd name="T49" fmla="*/ 42338 h 66"/>
              <a:gd name="T50" fmla="*/ 119269 w 82"/>
              <a:gd name="T51" fmla="*/ 40826 h 66"/>
              <a:gd name="T52" fmla="*/ 119269 w 82"/>
              <a:gd name="T53" fmla="*/ 40826 h 66"/>
              <a:gd name="T54" fmla="*/ 61958 w 82"/>
              <a:gd name="T55" fmla="*/ 34777 h 66"/>
              <a:gd name="T56" fmla="*/ 61958 w 82"/>
              <a:gd name="T57" fmla="*/ 65019 h 66"/>
              <a:gd name="T58" fmla="*/ 46469 w 82"/>
              <a:gd name="T59" fmla="*/ 72579 h 66"/>
              <a:gd name="T60" fmla="*/ 46469 w 82"/>
              <a:gd name="T61" fmla="*/ 27217 h 66"/>
              <a:gd name="T62" fmla="*/ 61958 w 82"/>
              <a:gd name="T63" fmla="*/ 34777 h 66"/>
              <a:gd name="T64" fmla="*/ 15490 w 82"/>
              <a:gd name="T65" fmla="*/ 83163 h 66"/>
              <a:gd name="T66" fmla="*/ 15490 w 82"/>
              <a:gd name="T67" fmla="*/ 16633 h 66"/>
              <a:gd name="T68" fmla="*/ 30979 w 82"/>
              <a:gd name="T69" fmla="*/ 22681 h 66"/>
              <a:gd name="T70" fmla="*/ 30979 w 82"/>
              <a:gd name="T71" fmla="*/ 78627 h 66"/>
              <a:gd name="T72" fmla="*/ 15490 w 82"/>
              <a:gd name="T73" fmla="*/ 83163 h 66"/>
              <a:gd name="T74" fmla="*/ 77448 w 82"/>
              <a:gd name="T75" fmla="*/ 58970 h 66"/>
              <a:gd name="T76" fmla="*/ 77448 w 82"/>
              <a:gd name="T77" fmla="*/ 40826 h 66"/>
              <a:gd name="T78" fmla="*/ 102231 w 82"/>
              <a:gd name="T79" fmla="*/ 49898 h 66"/>
              <a:gd name="T80" fmla="*/ 77448 w 82"/>
              <a:gd name="T81" fmla="*/ 58970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" h="66">
                <a:moveTo>
                  <a:pt x="77" y="27"/>
                </a:moveTo>
                <a:lnTo>
                  <a:pt x="11" y="1"/>
                </a:lnTo>
                <a:lnTo>
                  <a:pt x="8" y="0"/>
                </a:lnTo>
                <a:lnTo>
                  <a:pt x="5" y="1"/>
                </a:lnTo>
                <a:lnTo>
                  <a:pt x="3" y="2"/>
                </a:lnTo>
                <a:lnTo>
                  <a:pt x="0" y="5"/>
                </a:lnTo>
                <a:lnTo>
                  <a:pt x="0" y="8"/>
                </a:lnTo>
                <a:lnTo>
                  <a:pt x="0" y="58"/>
                </a:lnTo>
                <a:lnTo>
                  <a:pt x="0" y="61"/>
                </a:lnTo>
                <a:lnTo>
                  <a:pt x="3" y="64"/>
                </a:lnTo>
                <a:lnTo>
                  <a:pt x="5" y="65"/>
                </a:lnTo>
                <a:lnTo>
                  <a:pt x="8" y="66"/>
                </a:lnTo>
                <a:lnTo>
                  <a:pt x="11" y="65"/>
                </a:lnTo>
                <a:lnTo>
                  <a:pt x="77" y="39"/>
                </a:lnTo>
                <a:lnTo>
                  <a:pt x="79" y="38"/>
                </a:lnTo>
                <a:lnTo>
                  <a:pt x="80" y="36"/>
                </a:lnTo>
                <a:lnTo>
                  <a:pt x="82" y="33"/>
                </a:lnTo>
                <a:lnTo>
                  <a:pt x="80" y="31"/>
                </a:lnTo>
                <a:lnTo>
                  <a:pt x="79" y="28"/>
                </a:lnTo>
                <a:lnTo>
                  <a:pt x="77" y="27"/>
                </a:lnTo>
                <a:close/>
                <a:moveTo>
                  <a:pt x="40" y="23"/>
                </a:moveTo>
                <a:lnTo>
                  <a:pt x="40" y="43"/>
                </a:lnTo>
                <a:lnTo>
                  <a:pt x="30" y="48"/>
                </a:lnTo>
                <a:lnTo>
                  <a:pt x="30" y="18"/>
                </a:lnTo>
                <a:lnTo>
                  <a:pt x="40" y="23"/>
                </a:lnTo>
                <a:close/>
                <a:moveTo>
                  <a:pt x="10" y="55"/>
                </a:moveTo>
                <a:lnTo>
                  <a:pt x="10" y="11"/>
                </a:lnTo>
                <a:lnTo>
                  <a:pt x="20" y="15"/>
                </a:lnTo>
                <a:lnTo>
                  <a:pt x="20" y="52"/>
                </a:lnTo>
                <a:lnTo>
                  <a:pt x="10" y="55"/>
                </a:lnTo>
                <a:close/>
                <a:moveTo>
                  <a:pt x="50" y="39"/>
                </a:moveTo>
                <a:lnTo>
                  <a:pt x="50" y="27"/>
                </a:lnTo>
                <a:lnTo>
                  <a:pt x="66" y="33"/>
                </a:lnTo>
                <a:lnTo>
                  <a:pt x="5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Rectangle 1430">
            <a:extLst>
              <a:ext uri="{FF2B5EF4-FFF2-40B4-BE49-F238E27FC236}">
                <a16:creationId xmlns:a16="http://schemas.microsoft.com/office/drawing/2014/main" id="{C670E356-108D-4EE5-B494-6B0588FE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085" y="2190751"/>
            <a:ext cx="19049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16" name="Freeform 1431">
            <a:extLst>
              <a:ext uri="{FF2B5EF4-FFF2-40B4-BE49-F238E27FC236}">
                <a16:creationId xmlns:a16="http://schemas.microsoft.com/office/drawing/2014/main" id="{30648F96-651D-4AA9-AE94-B863B3BCCB61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2645833"/>
            <a:ext cx="201084" cy="228600"/>
          </a:xfrm>
          <a:custGeom>
            <a:avLst/>
            <a:gdLst>
              <a:gd name="T0" fmla="*/ 104334 w 99"/>
              <a:gd name="T1" fmla="*/ 87700 h 114"/>
              <a:gd name="T2" fmla="*/ 111894 w 99"/>
              <a:gd name="T3" fmla="*/ 37802 h 114"/>
              <a:gd name="T4" fmla="*/ 114918 w 99"/>
              <a:gd name="T5" fmla="*/ 37802 h 114"/>
              <a:gd name="T6" fmla="*/ 119454 w 99"/>
              <a:gd name="T7" fmla="*/ 34777 h 114"/>
              <a:gd name="T8" fmla="*/ 119454 w 99"/>
              <a:gd name="T9" fmla="*/ 7560 h 114"/>
              <a:gd name="T10" fmla="*/ 119454 w 99"/>
              <a:gd name="T11" fmla="*/ 4536 h 114"/>
              <a:gd name="T12" fmla="*/ 114918 w 99"/>
              <a:gd name="T13" fmla="*/ 0 h 114"/>
              <a:gd name="T14" fmla="*/ 37802 w 99"/>
              <a:gd name="T15" fmla="*/ 0 h 114"/>
              <a:gd name="T16" fmla="*/ 33266 w 99"/>
              <a:gd name="T17" fmla="*/ 0 h 114"/>
              <a:gd name="T18" fmla="*/ 30242 w 99"/>
              <a:gd name="T19" fmla="*/ 4536 h 114"/>
              <a:gd name="T20" fmla="*/ 30242 w 99"/>
              <a:gd name="T21" fmla="*/ 30241 h 114"/>
              <a:gd name="T22" fmla="*/ 30242 w 99"/>
              <a:gd name="T23" fmla="*/ 34777 h 114"/>
              <a:gd name="T24" fmla="*/ 33266 w 99"/>
              <a:gd name="T25" fmla="*/ 37802 h 114"/>
              <a:gd name="T26" fmla="*/ 43850 w 99"/>
              <a:gd name="T27" fmla="*/ 37802 h 114"/>
              <a:gd name="T28" fmla="*/ 3024 w 99"/>
              <a:gd name="T29" fmla="*/ 136086 h 114"/>
              <a:gd name="T30" fmla="*/ 1512 w 99"/>
              <a:gd name="T31" fmla="*/ 142134 h 114"/>
              <a:gd name="T32" fmla="*/ 0 w 99"/>
              <a:gd name="T33" fmla="*/ 152718 h 114"/>
              <a:gd name="T34" fmla="*/ 1512 w 99"/>
              <a:gd name="T35" fmla="*/ 160279 h 114"/>
              <a:gd name="T36" fmla="*/ 10585 w 99"/>
              <a:gd name="T37" fmla="*/ 167839 h 114"/>
              <a:gd name="T38" fmla="*/ 22681 w 99"/>
              <a:gd name="T39" fmla="*/ 172375 h 114"/>
              <a:gd name="T40" fmla="*/ 127015 w 99"/>
              <a:gd name="T41" fmla="*/ 172375 h 114"/>
              <a:gd name="T42" fmla="*/ 137599 w 99"/>
              <a:gd name="T43" fmla="*/ 167839 h 114"/>
              <a:gd name="T44" fmla="*/ 146672 w 99"/>
              <a:gd name="T45" fmla="*/ 160279 h 114"/>
              <a:gd name="T46" fmla="*/ 149696 w 99"/>
              <a:gd name="T47" fmla="*/ 152718 h 114"/>
              <a:gd name="T48" fmla="*/ 146672 w 99"/>
              <a:gd name="T49" fmla="*/ 142134 h 114"/>
              <a:gd name="T50" fmla="*/ 145160 w 99"/>
              <a:gd name="T51" fmla="*/ 136086 h 114"/>
              <a:gd name="T52" fmla="*/ 104334 w 99"/>
              <a:gd name="T53" fmla="*/ 15121 h 114"/>
              <a:gd name="T54" fmla="*/ 43850 w 99"/>
              <a:gd name="T55" fmla="*/ 22681 h 114"/>
              <a:gd name="T56" fmla="*/ 57459 w 99"/>
              <a:gd name="T57" fmla="*/ 95260 h 114"/>
              <a:gd name="T58" fmla="*/ 58971 w 99"/>
              <a:gd name="T59" fmla="*/ 90724 h 114"/>
              <a:gd name="T60" fmla="*/ 89213 w 99"/>
              <a:gd name="T61" fmla="*/ 37802 h 114"/>
              <a:gd name="T62" fmla="*/ 74092 w 99"/>
              <a:gd name="T63" fmla="*/ 45362 h 114"/>
              <a:gd name="T64" fmla="*/ 89213 w 99"/>
              <a:gd name="T65" fmla="*/ 60482 h 114"/>
              <a:gd name="T66" fmla="*/ 66532 w 99"/>
              <a:gd name="T67" fmla="*/ 68043 h 114"/>
              <a:gd name="T68" fmla="*/ 89213 w 99"/>
              <a:gd name="T69" fmla="*/ 83163 h 114"/>
              <a:gd name="T70" fmla="*/ 89213 w 99"/>
              <a:gd name="T71" fmla="*/ 90724 h 114"/>
              <a:gd name="T72" fmla="*/ 105846 w 99"/>
              <a:gd name="T73" fmla="*/ 111893 h 114"/>
              <a:gd name="T74" fmla="*/ 57459 w 99"/>
              <a:gd name="T75" fmla="*/ 95260 h 114"/>
              <a:gd name="T76" fmla="*/ 134575 w 99"/>
              <a:gd name="T77" fmla="*/ 152718 h 114"/>
              <a:gd name="T78" fmla="*/ 127015 w 99"/>
              <a:gd name="T79" fmla="*/ 157254 h 114"/>
              <a:gd name="T80" fmla="*/ 22681 w 99"/>
              <a:gd name="T81" fmla="*/ 157254 h 114"/>
              <a:gd name="T82" fmla="*/ 15121 w 99"/>
              <a:gd name="T83" fmla="*/ 152718 h 114"/>
              <a:gd name="T84" fmla="*/ 15121 w 99"/>
              <a:gd name="T85" fmla="*/ 149694 h 114"/>
              <a:gd name="T86" fmla="*/ 31754 w 99"/>
              <a:gd name="T87" fmla="*/ 127013 h 114"/>
              <a:gd name="T88" fmla="*/ 131551 w 99"/>
              <a:gd name="T89" fmla="*/ 145158 h 114"/>
              <a:gd name="T90" fmla="*/ 134575 w 99"/>
              <a:gd name="T91" fmla="*/ 149694 h 114"/>
              <a:gd name="T92" fmla="*/ 134575 w 99"/>
              <a:gd name="T93" fmla="*/ 152718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14">
                <a:moveTo>
                  <a:pt x="96" y="90"/>
                </a:moveTo>
                <a:lnTo>
                  <a:pt x="69" y="58"/>
                </a:lnTo>
                <a:lnTo>
                  <a:pt x="69" y="25"/>
                </a:lnTo>
                <a:lnTo>
                  <a:pt x="74" y="25"/>
                </a:lnTo>
                <a:lnTo>
                  <a:pt x="76" y="25"/>
                </a:lnTo>
                <a:lnTo>
                  <a:pt x="78" y="24"/>
                </a:lnTo>
                <a:lnTo>
                  <a:pt x="79" y="23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20" y="3"/>
                </a:lnTo>
                <a:lnTo>
                  <a:pt x="20" y="5"/>
                </a:lnTo>
                <a:lnTo>
                  <a:pt x="20" y="20"/>
                </a:lnTo>
                <a:lnTo>
                  <a:pt x="20" y="23"/>
                </a:lnTo>
                <a:lnTo>
                  <a:pt x="21" y="24"/>
                </a:lnTo>
                <a:lnTo>
                  <a:pt x="22" y="25"/>
                </a:lnTo>
                <a:lnTo>
                  <a:pt x="25" y="25"/>
                </a:lnTo>
                <a:lnTo>
                  <a:pt x="29" y="25"/>
                </a:lnTo>
                <a:lnTo>
                  <a:pt x="29" y="58"/>
                </a:lnTo>
                <a:lnTo>
                  <a:pt x="2" y="90"/>
                </a:lnTo>
                <a:lnTo>
                  <a:pt x="1" y="94"/>
                </a:lnTo>
                <a:lnTo>
                  <a:pt x="0" y="98"/>
                </a:lnTo>
                <a:lnTo>
                  <a:pt x="0" y="101"/>
                </a:lnTo>
                <a:lnTo>
                  <a:pt x="1" y="106"/>
                </a:lnTo>
                <a:lnTo>
                  <a:pt x="4" y="109"/>
                </a:lnTo>
                <a:lnTo>
                  <a:pt x="7" y="111"/>
                </a:lnTo>
                <a:lnTo>
                  <a:pt x="11" y="114"/>
                </a:lnTo>
                <a:lnTo>
                  <a:pt x="15" y="114"/>
                </a:lnTo>
                <a:lnTo>
                  <a:pt x="84" y="114"/>
                </a:lnTo>
                <a:lnTo>
                  <a:pt x="87" y="114"/>
                </a:lnTo>
                <a:lnTo>
                  <a:pt x="91" y="111"/>
                </a:lnTo>
                <a:lnTo>
                  <a:pt x="95" y="109"/>
                </a:lnTo>
                <a:lnTo>
                  <a:pt x="97" y="106"/>
                </a:lnTo>
                <a:lnTo>
                  <a:pt x="99" y="101"/>
                </a:lnTo>
                <a:lnTo>
                  <a:pt x="99" y="98"/>
                </a:lnTo>
                <a:lnTo>
                  <a:pt x="97" y="94"/>
                </a:lnTo>
                <a:lnTo>
                  <a:pt x="96" y="90"/>
                </a:lnTo>
                <a:close/>
                <a:moveTo>
                  <a:pt x="29" y="10"/>
                </a:moveTo>
                <a:lnTo>
                  <a:pt x="69" y="10"/>
                </a:lnTo>
                <a:lnTo>
                  <a:pt x="69" y="15"/>
                </a:lnTo>
                <a:lnTo>
                  <a:pt x="29" y="15"/>
                </a:lnTo>
                <a:lnTo>
                  <a:pt x="29" y="10"/>
                </a:lnTo>
                <a:close/>
                <a:moveTo>
                  <a:pt x="38" y="63"/>
                </a:moveTo>
                <a:lnTo>
                  <a:pt x="38" y="63"/>
                </a:lnTo>
                <a:lnTo>
                  <a:pt x="39" y="60"/>
                </a:lnTo>
                <a:lnTo>
                  <a:pt x="39" y="25"/>
                </a:lnTo>
                <a:lnTo>
                  <a:pt x="59" y="25"/>
                </a:lnTo>
                <a:lnTo>
                  <a:pt x="59" y="30"/>
                </a:lnTo>
                <a:lnTo>
                  <a:pt x="49" y="30"/>
                </a:lnTo>
                <a:lnTo>
                  <a:pt x="49" y="40"/>
                </a:lnTo>
                <a:lnTo>
                  <a:pt x="59" y="40"/>
                </a:lnTo>
                <a:lnTo>
                  <a:pt x="59" y="45"/>
                </a:lnTo>
                <a:lnTo>
                  <a:pt x="44" y="45"/>
                </a:lnTo>
                <a:lnTo>
                  <a:pt x="44" y="55"/>
                </a:lnTo>
                <a:lnTo>
                  <a:pt x="59" y="55"/>
                </a:lnTo>
                <a:lnTo>
                  <a:pt x="59" y="60"/>
                </a:lnTo>
                <a:lnTo>
                  <a:pt x="60" y="63"/>
                </a:lnTo>
                <a:lnTo>
                  <a:pt x="70" y="74"/>
                </a:lnTo>
                <a:lnTo>
                  <a:pt x="28" y="74"/>
                </a:lnTo>
                <a:lnTo>
                  <a:pt x="38" y="63"/>
                </a:lnTo>
                <a:close/>
                <a:moveTo>
                  <a:pt x="89" y="101"/>
                </a:moveTo>
                <a:lnTo>
                  <a:pt x="89" y="101"/>
                </a:lnTo>
                <a:lnTo>
                  <a:pt x="86" y="103"/>
                </a:lnTo>
                <a:lnTo>
                  <a:pt x="84" y="104"/>
                </a:lnTo>
                <a:lnTo>
                  <a:pt x="15" y="104"/>
                </a:lnTo>
                <a:lnTo>
                  <a:pt x="12" y="103"/>
                </a:lnTo>
                <a:lnTo>
                  <a:pt x="10" y="101"/>
                </a:lnTo>
                <a:lnTo>
                  <a:pt x="10" y="99"/>
                </a:lnTo>
                <a:lnTo>
                  <a:pt x="11" y="96"/>
                </a:lnTo>
                <a:lnTo>
                  <a:pt x="21" y="84"/>
                </a:lnTo>
                <a:lnTo>
                  <a:pt x="78" y="84"/>
                </a:lnTo>
                <a:lnTo>
                  <a:pt x="87" y="96"/>
                </a:lnTo>
                <a:lnTo>
                  <a:pt x="89" y="99"/>
                </a:lnTo>
                <a:lnTo>
                  <a:pt x="8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432">
            <a:extLst>
              <a:ext uri="{FF2B5EF4-FFF2-40B4-BE49-F238E27FC236}">
                <a16:creationId xmlns:a16="http://schemas.microsoft.com/office/drawing/2014/main" id="{8A8469F0-B4E3-4EFD-8D25-CBC5D2AADEE0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2656418"/>
            <a:ext cx="218016" cy="158749"/>
          </a:xfrm>
          <a:custGeom>
            <a:avLst/>
            <a:gdLst>
              <a:gd name="T0" fmla="*/ 84676 w 108"/>
              <a:gd name="T1" fmla="*/ 0 h 79"/>
              <a:gd name="T2" fmla="*/ 81652 w 108"/>
              <a:gd name="T3" fmla="*/ 0 h 79"/>
              <a:gd name="T4" fmla="*/ 3024 w 108"/>
              <a:gd name="T5" fmla="*/ 37323 h 79"/>
              <a:gd name="T6" fmla="*/ 0 w 108"/>
              <a:gd name="T7" fmla="*/ 40309 h 79"/>
              <a:gd name="T8" fmla="*/ 0 w 108"/>
              <a:gd name="T9" fmla="*/ 44788 h 79"/>
              <a:gd name="T10" fmla="*/ 0 w 108"/>
              <a:gd name="T11" fmla="*/ 86590 h 79"/>
              <a:gd name="T12" fmla="*/ 1512 w 108"/>
              <a:gd name="T13" fmla="*/ 92561 h 79"/>
              <a:gd name="T14" fmla="*/ 7560 w 108"/>
              <a:gd name="T15" fmla="*/ 94054 h 79"/>
              <a:gd name="T16" fmla="*/ 10585 w 108"/>
              <a:gd name="T17" fmla="*/ 94054 h 79"/>
              <a:gd name="T18" fmla="*/ 15121 w 108"/>
              <a:gd name="T19" fmla="*/ 91068 h 79"/>
              <a:gd name="T20" fmla="*/ 15121 w 108"/>
              <a:gd name="T21" fmla="*/ 55238 h 79"/>
              <a:gd name="T22" fmla="*/ 28729 w 108"/>
              <a:gd name="T23" fmla="*/ 98533 h 79"/>
              <a:gd name="T24" fmla="*/ 31754 w 108"/>
              <a:gd name="T25" fmla="*/ 101519 h 79"/>
              <a:gd name="T26" fmla="*/ 33266 w 108"/>
              <a:gd name="T27" fmla="*/ 103012 h 79"/>
              <a:gd name="T28" fmla="*/ 66531 w 108"/>
              <a:gd name="T29" fmla="*/ 116448 h 79"/>
              <a:gd name="T30" fmla="*/ 81652 w 108"/>
              <a:gd name="T31" fmla="*/ 117941 h 79"/>
              <a:gd name="T32" fmla="*/ 108869 w 108"/>
              <a:gd name="T33" fmla="*/ 111969 h 79"/>
              <a:gd name="T34" fmla="*/ 130038 w 108"/>
              <a:gd name="T35" fmla="*/ 103012 h 79"/>
              <a:gd name="T36" fmla="*/ 134575 w 108"/>
              <a:gd name="T37" fmla="*/ 98533 h 79"/>
              <a:gd name="T38" fmla="*/ 158768 w 108"/>
              <a:gd name="T39" fmla="*/ 52252 h 79"/>
              <a:gd name="T40" fmla="*/ 161792 w 108"/>
              <a:gd name="T41" fmla="*/ 47774 h 79"/>
              <a:gd name="T42" fmla="*/ 163304 w 108"/>
              <a:gd name="T43" fmla="*/ 44788 h 79"/>
              <a:gd name="T44" fmla="*/ 160280 w 108"/>
              <a:gd name="T45" fmla="*/ 37323 h 79"/>
              <a:gd name="T46" fmla="*/ 119454 w 108"/>
              <a:gd name="T47" fmla="*/ 92561 h 79"/>
              <a:gd name="T48" fmla="*/ 111893 w 108"/>
              <a:gd name="T49" fmla="*/ 95547 h 79"/>
              <a:gd name="T50" fmla="*/ 81652 w 108"/>
              <a:gd name="T51" fmla="*/ 103012 h 79"/>
              <a:gd name="T52" fmla="*/ 51411 w 108"/>
              <a:gd name="T53" fmla="*/ 95547 h 79"/>
              <a:gd name="T54" fmla="*/ 43850 w 108"/>
              <a:gd name="T55" fmla="*/ 67182 h 79"/>
              <a:gd name="T56" fmla="*/ 80140 w 108"/>
              <a:gd name="T57" fmla="*/ 82111 h 79"/>
              <a:gd name="T58" fmla="*/ 81652 w 108"/>
              <a:gd name="T59" fmla="*/ 82111 h 79"/>
              <a:gd name="T60" fmla="*/ 119454 w 108"/>
              <a:gd name="T61" fmla="*/ 67182 h 79"/>
              <a:gd name="T62" fmla="*/ 81652 w 108"/>
              <a:gd name="T63" fmla="*/ 67182 h 79"/>
              <a:gd name="T64" fmla="*/ 81652 w 108"/>
              <a:gd name="T65" fmla="*/ 14929 h 79"/>
              <a:gd name="T66" fmla="*/ 81652 w 108"/>
              <a:gd name="T67" fmla="*/ 67182 h 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" h="79">
                <a:moveTo>
                  <a:pt x="106" y="25"/>
                </a:moveTo>
                <a:lnTo>
                  <a:pt x="56" y="0"/>
                </a:lnTo>
                <a:lnTo>
                  <a:pt x="54" y="0"/>
                </a:lnTo>
                <a:lnTo>
                  <a:pt x="52" y="0"/>
                </a:lnTo>
                <a:lnTo>
                  <a:pt x="2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5" y="63"/>
                </a:lnTo>
                <a:lnTo>
                  <a:pt x="7" y="63"/>
                </a:lnTo>
                <a:lnTo>
                  <a:pt x="8" y="62"/>
                </a:lnTo>
                <a:lnTo>
                  <a:pt x="10" y="61"/>
                </a:lnTo>
                <a:lnTo>
                  <a:pt x="10" y="58"/>
                </a:lnTo>
                <a:lnTo>
                  <a:pt x="10" y="37"/>
                </a:lnTo>
                <a:lnTo>
                  <a:pt x="19" y="41"/>
                </a:lnTo>
                <a:lnTo>
                  <a:pt x="19" y="66"/>
                </a:lnTo>
                <a:lnTo>
                  <a:pt x="21" y="68"/>
                </a:lnTo>
                <a:lnTo>
                  <a:pt x="22" y="69"/>
                </a:lnTo>
                <a:lnTo>
                  <a:pt x="35" y="75"/>
                </a:lnTo>
                <a:lnTo>
                  <a:pt x="44" y="78"/>
                </a:lnTo>
                <a:lnTo>
                  <a:pt x="54" y="79"/>
                </a:lnTo>
                <a:lnTo>
                  <a:pt x="64" y="78"/>
                </a:lnTo>
                <a:lnTo>
                  <a:pt x="72" y="75"/>
                </a:lnTo>
                <a:lnTo>
                  <a:pt x="86" y="69"/>
                </a:lnTo>
                <a:lnTo>
                  <a:pt x="87" y="68"/>
                </a:lnTo>
                <a:lnTo>
                  <a:pt x="89" y="66"/>
                </a:lnTo>
                <a:lnTo>
                  <a:pt x="89" y="41"/>
                </a:lnTo>
                <a:lnTo>
                  <a:pt x="105" y="35"/>
                </a:lnTo>
                <a:lnTo>
                  <a:pt x="107" y="32"/>
                </a:lnTo>
                <a:lnTo>
                  <a:pt x="108" y="30"/>
                </a:lnTo>
                <a:lnTo>
                  <a:pt x="107" y="27"/>
                </a:lnTo>
                <a:lnTo>
                  <a:pt x="106" y="25"/>
                </a:lnTo>
                <a:close/>
                <a:moveTo>
                  <a:pt x="79" y="62"/>
                </a:moveTo>
                <a:lnTo>
                  <a:pt x="74" y="64"/>
                </a:lnTo>
                <a:lnTo>
                  <a:pt x="64" y="68"/>
                </a:lnTo>
                <a:lnTo>
                  <a:pt x="54" y="69"/>
                </a:lnTo>
                <a:lnTo>
                  <a:pt x="44" y="68"/>
                </a:lnTo>
                <a:lnTo>
                  <a:pt x="34" y="64"/>
                </a:lnTo>
                <a:lnTo>
                  <a:pt x="29" y="62"/>
                </a:lnTo>
                <a:lnTo>
                  <a:pt x="29" y="45"/>
                </a:lnTo>
                <a:lnTo>
                  <a:pt x="53" y="55"/>
                </a:lnTo>
                <a:lnTo>
                  <a:pt x="54" y="55"/>
                </a:lnTo>
                <a:lnTo>
                  <a:pt x="55" y="55"/>
                </a:lnTo>
                <a:lnTo>
                  <a:pt x="79" y="45"/>
                </a:lnTo>
                <a:lnTo>
                  <a:pt x="79" y="62"/>
                </a:lnTo>
                <a:close/>
                <a:moveTo>
                  <a:pt x="54" y="45"/>
                </a:moveTo>
                <a:lnTo>
                  <a:pt x="17" y="30"/>
                </a:lnTo>
                <a:lnTo>
                  <a:pt x="54" y="10"/>
                </a:lnTo>
                <a:lnTo>
                  <a:pt x="91" y="30"/>
                </a:lnTo>
                <a:lnTo>
                  <a:pt x="5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433">
            <a:extLst>
              <a:ext uri="{FF2B5EF4-FFF2-40B4-BE49-F238E27FC236}">
                <a16:creationId xmlns:a16="http://schemas.microsoft.com/office/drawing/2014/main" id="{66CD3AEF-8278-413B-B76D-CA3F0980AC50}"/>
              </a:ext>
            </a:extLst>
          </p:cNvPr>
          <p:cNvSpPr>
            <a:spLocks/>
          </p:cNvSpPr>
          <p:nvPr/>
        </p:nvSpPr>
        <p:spPr bwMode="auto">
          <a:xfrm>
            <a:off x="14414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2722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2722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9527 w 10"/>
              <a:gd name="T27" fmla="*/ 27217 h 20"/>
              <a:gd name="T28" fmla="*/ 10888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0888 w 10"/>
              <a:gd name="T41" fmla="*/ 2722 h 20"/>
              <a:gd name="T42" fmla="*/ 9527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7" y="20"/>
                </a:lnTo>
                <a:lnTo>
                  <a:pt x="8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434">
            <a:extLst>
              <a:ext uri="{FF2B5EF4-FFF2-40B4-BE49-F238E27FC236}">
                <a16:creationId xmlns:a16="http://schemas.microsoft.com/office/drawing/2014/main" id="{807A6F43-9559-40B3-8E7F-29BC1EE1D97E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2656417"/>
            <a:ext cx="234949" cy="201083"/>
          </a:xfrm>
          <a:custGeom>
            <a:avLst/>
            <a:gdLst>
              <a:gd name="T0" fmla="*/ 89200 w 119"/>
              <a:gd name="T1" fmla="*/ 0 h 99"/>
              <a:gd name="T2" fmla="*/ 78793 w 119"/>
              <a:gd name="T3" fmla="*/ 3024 h 99"/>
              <a:gd name="T4" fmla="*/ 68387 w 119"/>
              <a:gd name="T5" fmla="*/ 13609 h 99"/>
              <a:gd name="T6" fmla="*/ 66900 w 119"/>
              <a:gd name="T7" fmla="*/ 96773 h 99"/>
              <a:gd name="T8" fmla="*/ 37167 w 119"/>
              <a:gd name="T9" fmla="*/ 96773 h 99"/>
              <a:gd name="T10" fmla="*/ 20813 w 119"/>
              <a:gd name="T11" fmla="*/ 102821 h 99"/>
              <a:gd name="T12" fmla="*/ 7433 w 119"/>
              <a:gd name="T13" fmla="*/ 117942 h 99"/>
              <a:gd name="T14" fmla="*/ 0 w 119"/>
              <a:gd name="T15" fmla="*/ 140624 h 99"/>
              <a:gd name="T16" fmla="*/ 0 w 119"/>
              <a:gd name="T17" fmla="*/ 143648 h 99"/>
              <a:gd name="T18" fmla="*/ 2973 w 119"/>
              <a:gd name="T19" fmla="*/ 148184 h 99"/>
              <a:gd name="T20" fmla="*/ 7433 w 119"/>
              <a:gd name="T21" fmla="*/ 149696 h 99"/>
              <a:gd name="T22" fmla="*/ 66900 w 119"/>
              <a:gd name="T23" fmla="*/ 149696 h 99"/>
              <a:gd name="T24" fmla="*/ 71360 w 119"/>
              <a:gd name="T25" fmla="*/ 148184 h 99"/>
              <a:gd name="T26" fmla="*/ 74333 w 119"/>
              <a:gd name="T27" fmla="*/ 142136 h 99"/>
              <a:gd name="T28" fmla="*/ 124880 w 119"/>
              <a:gd name="T29" fmla="*/ 142136 h 99"/>
              <a:gd name="T30" fmla="*/ 139746 w 119"/>
              <a:gd name="T31" fmla="*/ 134575 h 99"/>
              <a:gd name="T32" fmla="*/ 147180 w 119"/>
              <a:gd name="T33" fmla="*/ 119454 h 99"/>
              <a:gd name="T34" fmla="*/ 169480 w 119"/>
              <a:gd name="T35" fmla="*/ 52923 h 99"/>
              <a:gd name="T36" fmla="*/ 172453 w 119"/>
              <a:gd name="T37" fmla="*/ 52923 h 99"/>
              <a:gd name="T38" fmla="*/ 176913 w 119"/>
              <a:gd name="T39" fmla="*/ 48387 h 99"/>
              <a:gd name="T40" fmla="*/ 176913 w 119"/>
              <a:gd name="T41" fmla="*/ 22681 h 99"/>
              <a:gd name="T42" fmla="*/ 175426 w 119"/>
              <a:gd name="T43" fmla="*/ 13609 h 99"/>
              <a:gd name="T44" fmla="*/ 163533 w 119"/>
              <a:gd name="T45" fmla="*/ 3024 h 99"/>
              <a:gd name="T46" fmla="*/ 154613 w 119"/>
              <a:gd name="T47" fmla="*/ 0 h 99"/>
              <a:gd name="T48" fmla="*/ 16353 w 119"/>
              <a:gd name="T49" fmla="*/ 134575 h 99"/>
              <a:gd name="T50" fmla="*/ 20813 w 119"/>
              <a:gd name="T51" fmla="*/ 127015 h 99"/>
              <a:gd name="T52" fmla="*/ 29733 w 119"/>
              <a:gd name="T53" fmla="*/ 113406 h 99"/>
              <a:gd name="T54" fmla="*/ 68387 w 119"/>
              <a:gd name="T55" fmla="*/ 111894 h 99"/>
              <a:gd name="T56" fmla="*/ 62440 w 119"/>
              <a:gd name="T57" fmla="*/ 123991 h 99"/>
              <a:gd name="T58" fmla="*/ 59467 w 119"/>
              <a:gd name="T59" fmla="*/ 134575 h 99"/>
              <a:gd name="T60" fmla="*/ 96633 w 119"/>
              <a:gd name="T61" fmla="*/ 111894 h 99"/>
              <a:gd name="T62" fmla="*/ 102580 w 119"/>
              <a:gd name="T63" fmla="*/ 119454 h 99"/>
              <a:gd name="T64" fmla="*/ 105553 w 119"/>
              <a:gd name="T65" fmla="*/ 127015 h 99"/>
              <a:gd name="T66" fmla="*/ 75820 w 119"/>
              <a:gd name="T67" fmla="*/ 127015 h 99"/>
              <a:gd name="T68" fmla="*/ 83253 w 119"/>
              <a:gd name="T69" fmla="*/ 116430 h 99"/>
              <a:gd name="T70" fmla="*/ 96633 w 119"/>
              <a:gd name="T71" fmla="*/ 111894 h 99"/>
              <a:gd name="T72" fmla="*/ 132313 w 119"/>
              <a:gd name="T73" fmla="*/ 119454 h 99"/>
              <a:gd name="T74" fmla="*/ 132313 w 119"/>
              <a:gd name="T75" fmla="*/ 123991 h 99"/>
              <a:gd name="T76" fmla="*/ 129340 w 119"/>
              <a:gd name="T77" fmla="*/ 127015 h 99"/>
              <a:gd name="T78" fmla="*/ 124880 w 119"/>
              <a:gd name="T79" fmla="*/ 127015 h 99"/>
              <a:gd name="T80" fmla="*/ 120420 w 119"/>
              <a:gd name="T81" fmla="*/ 125503 h 99"/>
              <a:gd name="T82" fmla="*/ 117446 w 119"/>
              <a:gd name="T83" fmla="*/ 119454 h 99"/>
              <a:gd name="T84" fmla="*/ 110013 w 119"/>
              <a:gd name="T85" fmla="*/ 104334 h 99"/>
              <a:gd name="T86" fmla="*/ 96633 w 119"/>
              <a:gd name="T87" fmla="*/ 96773 h 99"/>
              <a:gd name="T88" fmla="*/ 81767 w 119"/>
              <a:gd name="T89" fmla="*/ 22681 h 99"/>
              <a:gd name="T90" fmla="*/ 81767 w 119"/>
              <a:gd name="T91" fmla="*/ 19657 h 99"/>
              <a:gd name="T92" fmla="*/ 84740 w 119"/>
              <a:gd name="T93" fmla="*/ 15121 h 99"/>
              <a:gd name="T94" fmla="*/ 133800 w 119"/>
              <a:gd name="T95" fmla="*/ 15121 h 99"/>
              <a:gd name="T96" fmla="*/ 132313 w 119"/>
              <a:gd name="T97" fmla="*/ 22681 h 99"/>
              <a:gd name="T98" fmla="*/ 162046 w 119"/>
              <a:gd name="T99" fmla="*/ 37802 h 99"/>
              <a:gd name="T100" fmla="*/ 147180 w 119"/>
              <a:gd name="T101" fmla="*/ 22681 h 99"/>
              <a:gd name="T102" fmla="*/ 147180 w 119"/>
              <a:gd name="T103" fmla="*/ 19657 h 99"/>
              <a:gd name="T104" fmla="*/ 151640 w 119"/>
              <a:gd name="T105" fmla="*/ 15121 h 99"/>
              <a:gd name="T106" fmla="*/ 154613 w 119"/>
              <a:gd name="T107" fmla="*/ 15121 h 99"/>
              <a:gd name="T108" fmla="*/ 160560 w 119"/>
              <a:gd name="T109" fmla="*/ 16633 h 99"/>
              <a:gd name="T110" fmla="*/ 162046 w 119"/>
              <a:gd name="T111" fmla="*/ 22681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9" h="99">
                <a:moveTo>
                  <a:pt x="104" y="0"/>
                </a:moveTo>
                <a:lnTo>
                  <a:pt x="60" y="0"/>
                </a:lnTo>
                <a:lnTo>
                  <a:pt x="53" y="2"/>
                </a:lnTo>
                <a:lnTo>
                  <a:pt x="50" y="5"/>
                </a:lnTo>
                <a:lnTo>
                  <a:pt x="46" y="9"/>
                </a:lnTo>
                <a:lnTo>
                  <a:pt x="45" y="15"/>
                </a:lnTo>
                <a:lnTo>
                  <a:pt x="45" y="64"/>
                </a:lnTo>
                <a:lnTo>
                  <a:pt x="25" y="64"/>
                </a:lnTo>
                <a:lnTo>
                  <a:pt x="19" y="66"/>
                </a:lnTo>
                <a:lnTo>
                  <a:pt x="14" y="68"/>
                </a:lnTo>
                <a:lnTo>
                  <a:pt x="9" y="73"/>
                </a:lnTo>
                <a:lnTo>
                  <a:pt x="5" y="78"/>
                </a:lnTo>
                <a:lnTo>
                  <a:pt x="2" y="88"/>
                </a:lnTo>
                <a:lnTo>
                  <a:pt x="0" y="93"/>
                </a:lnTo>
                <a:lnTo>
                  <a:pt x="0" y="95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45" y="99"/>
                </a:lnTo>
                <a:lnTo>
                  <a:pt x="47" y="99"/>
                </a:lnTo>
                <a:lnTo>
                  <a:pt x="48" y="98"/>
                </a:lnTo>
                <a:lnTo>
                  <a:pt x="50" y="96"/>
                </a:lnTo>
                <a:lnTo>
                  <a:pt x="50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8" y="85"/>
                </a:lnTo>
                <a:lnTo>
                  <a:pt x="99" y="79"/>
                </a:lnTo>
                <a:lnTo>
                  <a:pt x="99" y="35"/>
                </a:lnTo>
                <a:lnTo>
                  <a:pt x="114" y="35"/>
                </a:lnTo>
                <a:lnTo>
                  <a:pt x="116" y="35"/>
                </a:lnTo>
                <a:lnTo>
                  <a:pt x="118" y="34"/>
                </a:lnTo>
                <a:lnTo>
                  <a:pt x="119" y="32"/>
                </a:lnTo>
                <a:lnTo>
                  <a:pt x="119" y="30"/>
                </a:lnTo>
                <a:lnTo>
                  <a:pt x="119" y="15"/>
                </a:lnTo>
                <a:lnTo>
                  <a:pt x="118" y="9"/>
                </a:lnTo>
                <a:lnTo>
                  <a:pt x="114" y="5"/>
                </a:lnTo>
                <a:lnTo>
                  <a:pt x="110" y="2"/>
                </a:lnTo>
                <a:lnTo>
                  <a:pt x="104" y="0"/>
                </a:lnTo>
                <a:close/>
                <a:moveTo>
                  <a:pt x="40" y="89"/>
                </a:moveTo>
                <a:lnTo>
                  <a:pt x="11" y="89"/>
                </a:lnTo>
                <a:lnTo>
                  <a:pt x="14" y="84"/>
                </a:lnTo>
                <a:lnTo>
                  <a:pt x="16" y="79"/>
                </a:lnTo>
                <a:lnTo>
                  <a:pt x="20" y="75"/>
                </a:lnTo>
                <a:lnTo>
                  <a:pt x="25" y="74"/>
                </a:lnTo>
                <a:lnTo>
                  <a:pt x="46" y="74"/>
                </a:lnTo>
                <a:lnTo>
                  <a:pt x="42" y="82"/>
                </a:lnTo>
                <a:lnTo>
                  <a:pt x="40" y="89"/>
                </a:lnTo>
                <a:close/>
                <a:moveTo>
                  <a:pt x="65" y="74"/>
                </a:moveTo>
                <a:lnTo>
                  <a:pt x="65" y="74"/>
                </a:lnTo>
                <a:lnTo>
                  <a:pt x="68" y="75"/>
                </a:lnTo>
                <a:lnTo>
                  <a:pt x="69" y="79"/>
                </a:lnTo>
                <a:lnTo>
                  <a:pt x="71" y="84"/>
                </a:lnTo>
                <a:lnTo>
                  <a:pt x="51" y="84"/>
                </a:lnTo>
                <a:lnTo>
                  <a:pt x="53" y="80"/>
                </a:lnTo>
                <a:lnTo>
                  <a:pt x="56" y="77"/>
                </a:lnTo>
                <a:lnTo>
                  <a:pt x="60" y="75"/>
                </a:lnTo>
                <a:lnTo>
                  <a:pt x="65" y="74"/>
                </a:lnTo>
                <a:close/>
                <a:moveTo>
                  <a:pt x="89" y="79"/>
                </a:moveTo>
                <a:lnTo>
                  <a:pt x="89" y="79"/>
                </a:lnTo>
                <a:lnTo>
                  <a:pt x="89" y="82"/>
                </a:lnTo>
                <a:lnTo>
                  <a:pt x="88" y="83"/>
                </a:lnTo>
                <a:lnTo>
                  <a:pt x="87" y="84"/>
                </a:lnTo>
                <a:lnTo>
                  <a:pt x="84" y="84"/>
                </a:lnTo>
                <a:lnTo>
                  <a:pt x="82" y="84"/>
                </a:lnTo>
                <a:lnTo>
                  <a:pt x="81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5" y="64"/>
                </a:lnTo>
                <a:lnTo>
                  <a:pt x="55" y="64"/>
                </a:lnTo>
                <a:lnTo>
                  <a:pt x="55" y="15"/>
                </a:lnTo>
                <a:lnTo>
                  <a:pt x="55" y="13"/>
                </a:lnTo>
                <a:lnTo>
                  <a:pt x="56" y="11"/>
                </a:lnTo>
                <a:lnTo>
                  <a:pt x="57" y="10"/>
                </a:lnTo>
                <a:lnTo>
                  <a:pt x="60" y="10"/>
                </a:lnTo>
                <a:lnTo>
                  <a:pt x="90" y="10"/>
                </a:lnTo>
                <a:lnTo>
                  <a:pt x="89" y="15"/>
                </a:lnTo>
                <a:lnTo>
                  <a:pt x="89" y="79"/>
                </a:lnTo>
                <a:close/>
                <a:moveTo>
                  <a:pt x="109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2" y="10"/>
                </a:lnTo>
                <a:lnTo>
                  <a:pt x="104" y="10"/>
                </a:lnTo>
                <a:lnTo>
                  <a:pt x="106" y="10"/>
                </a:lnTo>
                <a:lnTo>
                  <a:pt x="108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Rectangle 1435">
            <a:extLst>
              <a:ext uri="{FF2B5EF4-FFF2-40B4-BE49-F238E27FC236}">
                <a16:creationId xmlns:a16="http://schemas.microsoft.com/office/drawing/2014/main" id="{FBE490A1-0DA8-48DA-A316-91CD462CE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692400"/>
            <a:ext cx="486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1" name="Rectangle 1436">
            <a:extLst>
              <a:ext uri="{FF2B5EF4-FFF2-40B4-BE49-F238E27FC236}">
                <a16:creationId xmlns:a16="http://schemas.microsoft.com/office/drawing/2014/main" id="{12636669-E2BE-4FF9-A13B-58D32F84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24151"/>
            <a:ext cx="48684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2" name="Rectangle 1437">
            <a:extLst>
              <a:ext uri="{FF2B5EF4-FFF2-40B4-BE49-F238E27FC236}">
                <a16:creationId xmlns:a16="http://schemas.microsoft.com/office/drawing/2014/main" id="{F099B430-9ECB-49F1-A40C-C258A6A7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53785"/>
            <a:ext cx="48684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3" name="Freeform 1438">
            <a:extLst>
              <a:ext uri="{FF2B5EF4-FFF2-40B4-BE49-F238E27FC236}">
                <a16:creationId xmlns:a16="http://schemas.microsoft.com/office/drawing/2014/main" id="{FC2957ED-9968-48B0-B3A0-FC8B682B5664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669117"/>
            <a:ext cx="198967" cy="175683"/>
          </a:xfrm>
          <a:custGeom>
            <a:avLst/>
            <a:gdLst>
              <a:gd name="T0" fmla="*/ 149696 w 98"/>
              <a:gd name="T1" fmla="*/ 48949 h 86"/>
              <a:gd name="T2" fmla="*/ 123728 w 98"/>
              <a:gd name="T3" fmla="*/ 48949 h 86"/>
              <a:gd name="T4" fmla="*/ 96233 w 98"/>
              <a:gd name="T5" fmla="*/ 0 h 86"/>
              <a:gd name="T6" fmla="*/ 84013 w 98"/>
              <a:gd name="T7" fmla="*/ 7648 h 86"/>
              <a:gd name="T8" fmla="*/ 106926 w 98"/>
              <a:gd name="T9" fmla="*/ 48949 h 86"/>
              <a:gd name="T10" fmla="*/ 42770 w 98"/>
              <a:gd name="T11" fmla="*/ 48949 h 86"/>
              <a:gd name="T12" fmla="*/ 65683 w 98"/>
              <a:gd name="T13" fmla="*/ 7648 h 86"/>
              <a:gd name="T14" fmla="*/ 54990 w 98"/>
              <a:gd name="T15" fmla="*/ 0 h 86"/>
              <a:gd name="T16" fmla="*/ 25968 w 98"/>
              <a:gd name="T17" fmla="*/ 48949 h 86"/>
              <a:gd name="T18" fmla="*/ 0 w 98"/>
              <a:gd name="T19" fmla="*/ 48949 h 86"/>
              <a:gd name="T20" fmla="*/ 0 w 98"/>
              <a:gd name="T21" fmla="*/ 64245 h 86"/>
              <a:gd name="T22" fmla="*/ 9165 w 98"/>
              <a:gd name="T23" fmla="*/ 64245 h 86"/>
              <a:gd name="T24" fmla="*/ 22913 w 98"/>
              <a:gd name="T25" fmla="*/ 125431 h 86"/>
              <a:gd name="T26" fmla="*/ 22913 w 98"/>
              <a:gd name="T27" fmla="*/ 125431 h 86"/>
              <a:gd name="T28" fmla="*/ 24440 w 98"/>
              <a:gd name="T29" fmla="*/ 130020 h 86"/>
              <a:gd name="T30" fmla="*/ 30550 w 98"/>
              <a:gd name="T31" fmla="*/ 131550 h 86"/>
              <a:gd name="T32" fmla="*/ 120673 w 98"/>
              <a:gd name="T33" fmla="*/ 131550 h 86"/>
              <a:gd name="T34" fmla="*/ 120673 w 98"/>
              <a:gd name="T35" fmla="*/ 131550 h 86"/>
              <a:gd name="T36" fmla="*/ 125256 w 98"/>
              <a:gd name="T37" fmla="*/ 130020 h 86"/>
              <a:gd name="T38" fmla="*/ 128311 w 98"/>
              <a:gd name="T39" fmla="*/ 125431 h 86"/>
              <a:gd name="T40" fmla="*/ 140531 w 98"/>
              <a:gd name="T41" fmla="*/ 64245 h 86"/>
              <a:gd name="T42" fmla="*/ 149696 w 98"/>
              <a:gd name="T43" fmla="*/ 64245 h 86"/>
              <a:gd name="T44" fmla="*/ 149696 w 98"/>
              <a:gd name="T45" fmla="*/ 48949 h 86"/>
              <a:gd name="T46" fmla="*/ 114563 w 98"/>
              <a:gd name="T47" fmla="*/ 116253 h 86"/>
              <a:gd name="T48" fmla="*/ 35133 w 98"/>
              <a:gd name="T49" fmla="*/ 116253 h 86"/>
              <a:gd name="T50" fmla="*/ 24440 w 98"/>
              <a:gd name="T51" fmla="*/ 64245 h 86"/>
              <a:gd name="T52" fmla="*/ 125256 w 98"/>
              <a:gd name="T53" fmla="*/ 64245 h 86"/>
              <a:gd name="T54" fmla="*/ 114563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32"/>
                </a:move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2" y="85"/>
                </a:lnTo>
                <a:lnTo>
                  <a:pt x="84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439">
            <a:extLst>
              <a:ext uri="{FF2B5EF4-FFF2-40B4-BE49-F238E27FC236}">
                <a16:creationId xmlns:a16="http://schemas.microsoft.com/office/drawing/2014/main" id="{0ACD381A-1F29-4FB1-907B-7FB614A1A731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669117"/>
            <a:ext cx="198967" cy="175683"/>
          </a:xfrm>
          <a:custGeom>
            <a:avLst/>
            <a:gdLst>
              <a:gd name="T0" fmla="*/ 149696 w 99"/>
              <a:gd name="T1" fmla="*/ 48949 h 86"/>
              <a:gd name="T2" fmla="*/ 122479 w 99"/>
              <a:gd name="T3" fmla="*/ 48949 h 86"/>
              <a:gd name="T4" fmla="*/ 95261 w 99"/>
              <a:gd name="T5" fmla="*/ 0 h 86"/>
              <a:gd name="T6" fmla="*/ 84677 w 99"/>
              <a:gd name="T7" fmla="*/ 7648 h 86"/>
              <a:gd name="T8" fmla="*/ 105846 w 99"/>
              <a:gd name="T9" fmla="*/ 48949 h 86"/>
              <a:gd name="T10" fmla="*/ 42338 w 99"/>
              <a:gd name="T11" fmla="*/ 48949 h 86"/>
              <a:gd name="T12" fmla="*/ 65019 w 99"/>
              <a:gd name="T13" fmla="*/ 7648 h 86"/>
              <a:gd name="T14" fmla="*/ 54435 w 99"/>
              <a:gd name="T15" fmla="*/ 0 h 86"/>
              <a:gd name="T16" fmla="*/ 25705 w 99"/>
              <a:gd name="T17" fmla="*/ 48949 h 86"/>
              <a:gd name="T18" fmla="*/ 0 w 99"/>
              <a:gd name="T19" fmla="*/ 48949 h 86"/>
              <a:gd name="T20" fmla="*/ 0 w 99"/>
              <a:gd name="T21" fmla="*/ 64245 h 86"/>
              <a:gd name="T22" fmla="*/ 9072 w 99"/>
              <a:gd name="T23" fmla="*/ 64245 h 86"/>
              <a:gd name="T24" fmla="*/ 22681 w 99"/>
              <a:gd name="T25" fmla="*/ 125431 h 86"/>
              <a:gd name="T26" fmla="*/ 22681 w 99"/>
              <a:gd name="T27" fmla="*/ 125431 h 86"/>
              <a:gd name="T28" fmla="*/ 24193 w 99"/>
              <a:gd name="T29" fmla="*/ 130020 h 86"/>
              <a:gd name="T30" fmla="*/ 30242 w 99"/>
              <a:gd name="T31" fmla="*/ 131550 h 86"/>
              <a:gd name="T32" fmla="*/ 119454 w 99"/>
              <a:gd name="T33" fmla="*/ 131550 h 86"/>
              <a:gd name="T34" fmla="*/ 119454 w 99"/>
              <a:gd name="T35" fmla="*/ 131550 h 86"/>
              <a:gd name="T36" fmla="*/ 125503 w 99"/>
              <a:gd name="T37" fmla="*/ 130020 h 86"/>
              <a:gd name="T38" fmla="*/ 127015 w 99"/>
              <a:gd name="T39" fmla="*/ 125431 h 86"/>
              <a:gd name="T40" fmla="*/ 140624 w 99"/>
              <a:gd name="T41" fmla="*/ 64245 h 86"/>
              <a:gd name="T42" fmla="*/ 149696 w 99"/>
              <a:gd name="T43" fmla="*/ 64245 h 86"/>
              <a:gd name="T44" fmla="*/ 149696 w 99"/>
              <a:gd name="T45" fmla="*/ 48949 h 86"/>
              <a:gd name="T46" fmla="*/ 113406 w 99"/>
              <a:gd name="T47" fmla="*/ 116253 h 86"/>
              <a:gd name="T48" fmla="*/ 34778 w 99"/>
              <a:gd name="T49" fmla="*/ 116253 h 86"/>
              <a:gd name="T50" fmla="*/ 24193 w 99"/>
              <a:gd name="T51" fmla="*/ 64245 h 86"/>
              <a:gd name="T52" fmla="*/ 125503 w 99"/>
              <a:gd name="T53" fmla="*/ 64245 h 86"/>
              <a:gd name="T54" fmla="*/ 113406 w 99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86">
                <a:moveTo>
                  <a:pt x="99" y="32"/>
                </a:move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3" y="85"/>
                </a:lnTo>
                <a:lnTo>
                  <a:pt x="84" y="82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3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Rectangle 1440">
            <a:extLst>
              <a:ext uri="{FF2B5EF4-FFF2-40B4-BE49-F238E27FC236}">
                <a16:creationId xmlns:a16="http://schemas.microsoft.com/office/drawing/2014/main" id="{BDF91264-7D4D-4EDE-95FF-B727C084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6" name="Rectangle 1441">
            <a:extLst>
              <a:ext uri="{FF2B5EF4-FFF2-40B4-BE49-F238E27FC236}">
                <a16:creationId xmlns:a16="http://schemas.microsoft.com/office/drawing/2014/main" id="{62E0F519-6EC1-494F-B7C8-1D43E800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433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7" name="Rectangle 1442">
            <a:extLst>
              <a:ext uri="{FF2B5EF4-FFF2-40B4-BE49-F238E27FC236}">
                <a16:creationId xmlns:a16="http://schemas.microsoft.com/office/drawing/2014/main" id="{E9969824-9EDE-478C-AE0D-BFB6F642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67" y="2766484"/>
            <a:ext cx="16933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8" name="Freeform 1443">
            <a:extLst>
              <a:ext uri="{FF2B5EF4-FFF2-40B4-BE49-F238E27FC236}">
                <a16:creationId xmlns:a16="http://schemas.microsoft.com/office/drawing/2014/main" id="{15272613-DCC3-4215-B7A3-2DF7BAAE1325}"/>
              </a:ext>
            </a:extLst>
          </p:cNvPr>
          <p:cNvSpPr>
            <a:spLocks/>
          </p:cNvSpPr>
          <p:nvPr/>
        </p:nvSpPr>
        <p:spPr bwMode="auto">
          <a:xfrm>
            <a:off x="3818467" y="2639484"/>
            <a:ext cx="194733" cy="175683"/>
          </a:xfrm>
          <a:custGeom>
            <a:avLst/>
            <a:gdLst>
              <a:gd name="T0" fmla="*/ 128865 w 98"/>
              <a:gd name="T1" fmla="*/ 100957 h 86"/>
              <a:gd name="T2" fmla="*/ 136271 w 98"/>
              <a:gd name="T3" fmla="*/ 64245 h 86"/>
              <a:gd name="T4" fmla="*/ 145158 w 98"/>
              <a:gd name="T5" fmla="*/ 64245 h 86"/>
              <a:gd name="T6" fmla="*/ 145158 w 98"/>
              <a:gd name="T7" fmla="*/ 48949 h 86"/>
              <a:gd name="T8" fmla="*/ 119978 w 98"/>
              <a:gd name="T9" fmla="*/ 48949 h 86"/>
              <a:gd name="T10" fmla="*/ 93316 w 98"/>
              <a:gd name="T11" fmla="*/ 0 h 86"/>
              <a:gd name="T12" fmla="*/ 81466 w 98"/>
              <a:gd name="T13" fmla="*/ 7648 h 86"/>
              <a:gd name="T14" fmla="*/ 103684 w 98"/>
              <a:gd name="T15" fmla="*/ 48949 h 86"/>
              <a:gd name="T16" fmla="*/ 41474 w 98"/>
              <a:gd name="T17" fmla="*/ 48949 h 86"/>
              <a:gd name="T18" fmla="*/ 63692 w 98"/>
              <a:gd name="T19" fmla="*/ 7648 h 86"/>
              <a:gd name="T20" fmla="*/ 53323 w 98"/>
              <a:gd name="T21" fmla="*/ 0 h 86"/>
              <a:gd name="T22" fmla="*/ 25180 w 98"/>
              <a:gd name="T23" fmla="*/ 48949 h 86"/>
              <a:gd name="T24" fmla="*/ 0 w 98"/>
              <a:gd name="T25" fmla="*/ 48949 h 86"/>
              <a:gd name="T26" fmla="*/ 0 w 98"/>
              <a:gd name="T27" fmla="*/ 64245 h 86"/>
              <a:gd name="T28" fmla="*/ 8887 w 98"/>
              <a:gd name="T29" fmla="*/ 64245 h 86"/>
              <a:gd name="T30" fmla="*/ 22218 w 98"/>
              <a:gd name="T31" fmla="*/ 125431 h 86"/>
              <a:gd name="T32" fmla="*/ 22218 w 98"/>
              <a:gd name="T33" fmla="*/ 125431 h 86"/>
              <a:gd name="T34" fmla="*/ 23699 w 98"/>
              <a:gd name="T35" fmla="*/ 130020 h 86"/>
              <a:gd name="T36" fmla="*/ 28143 w 98"/>
              <a:gd name="T37" fmla="*/ 131550 h 86"/>
              <a:gd name="T38" fmla="*/ 94797 w 98"/>
              <a:gd name="T39" fmla="*/ 131550 h 86"/>
              <a:gd name="T40" fmla="*/ 94797 w 98"/>
              <a:gd name="T41" fmla="*/ 116253 h 86"/>
              <a:gd name="T42" fmla="*/ 34068 w 98"/>
              <a:gd name="T43" fmla="*/ 116253 h 86"/>
              <a:gd name="T44" fmla="*/ 23699 w 98"/>
              <a:gd name="T45" fmla="*/ 64245 h 86"/>
              <a:gd name="T46" fmla="*/ 121459 w 98"/>
              <a:gd name="T47" fmla="*/ 64245 h 86"/>
              <a:gd name="T48" fmla="*/ 114053 w 98"/>
              <a:gd name="T49" fmla="*/ 100957 h 86"/>
              <a:gd name="T50" fmla="*/ 128865 w 98"/>
              <a:gd name="T51" fmla="*/ 100957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" h="86">
                <a:moveTo>
                  <a:pt x="87" y="66"/>
                </a:move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19" y="86"/>
                </a:lnTo>
                <a:lnTo>
                  <a:pt x="64" y="86"/>
                </a:lnTo>
                <a:lnTo>
                  <a:pt x="64" y="76"/>
                </a:ln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7" y="66"/>
                </a:lnTo>
                <a:lnTo>
                  <a:pt x="8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444">
            <a:extLst>
              <a:ext uri="{FF2B5EF4-FFF2-40B4-BE49-F238E27FC236}">
                <a16:creationId xmlns:a16="http://schemas.microsoft.com/office/drawing/2014/main" id="{2F61B377-D156-4471-91ED-61A48D1AE29C}"/>
              </a:ext>
            </a:extLst>
          </p:cNvPr>
          <p:cNvSpPr>
            <a:spLocks/>
          </p:cNvSpPr>
          <p:nvPr/>
        </p:nvSpPr>
        <p:spPr bwMode="auto">
          <a:xfrm>
            <a:off x="3975101" y="2796118"/>
            <a:ext cx="80433" cy="78316"/>
          </a:xfrm>
          <a:custGeom>
            <a:avLst/>
            <a:gdLst>
              <a:gd name="T0" fmla="*/ 58971 w 39"/>
              <a:gd name="T1" fmla="*/ 22114 h 40"/>
              <a:gd name="T2" fmla="*/ 36290 w 39"/>
              <a:gd name="T3" fmla="*/ 22114 h 40"/>
              <a:gd name="T4" fmla="*/ 36290 w 39"/>
              <a:gd name="T5" fmla="*/ 0 h 40"/>
              <a:gd name="T6" fmla="*/ 21169 w 39"/>
              <a:gd name="T7" fmla="*/ 0 h 40"/>
              <a:gd name="T8" fmla="*/ 21169 w 39"/>
              <a:gd name="T9" fmla="*/ 22114 h 40"/>
              <a:gd name="T10" fmla="*/ 0 w 39"/>
              <a:gd name="T11" fmla="*/ 22114 h 40"/>
              <a:gd name="T12" fmla="*/ 0 w 39"/>
              <a:gd name="T13" fmla="*/ 36857 h 40"/>
              <a:gd name="T14" fmla="*/ 21169 w 39"/>
              <a:gd name="T15" fmla="*/ 36857 h 40"/>
              <a:gd name="T16" fmla="*/ 21169 w 39"/>
              <a:gd name="T17" fmla="*/ 58971 h 40"/>
              <a:gd name="T18" fmla="*/ 36290 w 39"/>
              <a:gd name="T19" fmla="*/ 58971 h 40"/>
              <a:gd name="T20" fmla="*/ 36290 w 39"/>
              <a:gd name="T21" fmla="*/ 36857 h 40"/>
              <a:gd name="T22" fmla="*/ 58971 w 39"/>
              <a:gd name="T23" fmla="*/ 36857 h 40"/>
              <a:gd name="T24" fmla="*/ 58971 w 39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445">
            <a:extLst>
              <a:ext uri="{FF2B5EF4-FFF2-40B4-BE49-F238E27FC236}">
                <a16:creationId xmlns:a16="http://schemas.microsoft.com/office/drawing/2014/main" id="{149D21CE-E133-455D-807B-C03CDBF0AA5F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2639484"/>
            <a:ext cx="192617" cy="175683"/>
          </a:xfrm>
          <a:custGeom>
            <a:avLst/>
            <a:gdLst>
              <a:gd name="T0" fmla="*/ 145158 w 98"/>
              <a:gd name="T1" fmla="*/ 64245 h 86"/>
              <a:gd name="T2" fmla="*/ 145158 w 98"/>
              <a:gd name="T3" fmla="*/ 48949 h 86"/>
              <a:gd name="T4" fmla="*/ 119978 w 98"/>
              <a:gd name="T5" fmla="*/ 48949 h 86"/>
              <a:gd name="T6" fmla="*/ 91835 w 98"/>
              <a:gd name="T7" fmla="*/ 0 h 86"/>
              <a:gd name="T8" fmla="*/ 81466 w 98"/>
              <a:gd name="T9" fmla="*/ 7648 h 86"/>
              <a:gd name="T10" fmla="*/ 103684 w 98"/>
              <a:gd name="T11" fmla="*/ 48949 h 86"/>
              <a:gd name="T12" fmla="*/ 41474 w 98"/>
              <a:gd name="T13" fmla="*/ 48949 h 86"/>
              <a:gd name="T14" fmla="*/ 63692 w 98"/>
              <a:gd name="T15" fmla="*/ 7648 h 86"/>
              <a:gd name="T16" fmla="*/ 51842 w 98"/>
              <a:gd name="T17" fmla="*/ 0 h 86"/>
              <a:gd name="T18" fmla="*/ 25180 w 98"/>
              <a:gd name="T19" fmla="*/ 48949 h 86"/>
              <a:gd name="T20" fmla="*/ 0 w 98"/>
              <a:gd name="T21" fmla="*/ 48949 h 86"/>
              <a:gd name="T22" fmla="*/ 0 w 98"/>
              <a:gd name="T23" fmla="*/ 64245 h 86"/>
              <a:gd name="T24" fmla="*/ 8887 w 98"/>
              <a:gd name="T25" fmla="*/ 64245 h 86"/>
              <a:gd name="T26" fmla="*/ 20737 w 98"/>
              <a:gd name="T27" fmla="*/ 125431 h 86"/>
              <a:gd name="T28" fmla="*/ 20737 w 98"/>
              <a:gd name="T29" fmla="*/ 125431 h 86"/>
              <a:gd name="T30" fmla="*/ 23699 w 98"/>
              <a:gd name="T31" fmla="*/ 130020 h 86"/>
              <a:gd name="T32" fmla="*/ 28143 w 98"/>
              <a:gd name="T33" fmla="*/ 131550 h 86"/>
              <a:gd name="T34" fmla="*/ 115534 w 98"/>
              <a:gd name="T35" fmla="*/ 131550 h 86"/>
              <a:gd name="T36" fmla="*/ 115534 w 98"/>
              <a:gd name="T37" fmla="*/ 131550 h 86"/>
              <a:gd name="T38" fmla="*/ 121459 w 98"/>
              <a:gd name="T39" fmla="*/ 130020 h 86"/>
              <a:gd name="T40" fmla="*/ 122940 w 98"/>
              <a:gd name="T41" fmla="*/ 125431 h 86"/>
              <a:gd name="T42" fmla="*/ 136271 w 98"/>
              <a:gd name="T43" fmla="*/ 64245 h 86"/>
              <a:gd name="T44" fmla="*/ 145158 w 98"/>
              <a:gd name="T45" fmla="*/ 64245 h 86"/>
              <a:gd name="T46" fmla="*/ 111090 w 98"/>
              <a:gd name="T47" fmla="*/ 116253 h 86"/>
              <a:gd name="T48" fmla="*/ 34068 w 98"/>
              <a:gd name="T49" fmla="*/ 116253 h 86"/>
              <a:gd name="T50" fmla="*/ 23699 w 98"/>
              <a:gd name="T51" fmla="*/ 64245 h 86"/>
              <a:gd name="T52" fmla="*/ 121459 w 98"/>
              <a:gd name="T53" fmla="*/ 64245 h 86"/>
              <a:gd name="T54" fmla="*/ 111090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Rectangle 1446">
            <a:extLst>
              <a:ext uri="{FF2B5EF4-FFF2-40B4-BE49-F238E27FC236}">
                <a16:creationId xmlns:a16="http://schemas.microsoft.com/office/drawing/2014/main" id="{804DF33C-0A79-487F-894E-1FD32C69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818" y="2825752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32" name="Freeform 1447">
            <a:extLst>
              <a:ext uri="{FF2B5EF4-FFF2-40B4-BE49-F238E27FC236}">
                <a16:creationId xmlns:a16="http://schemas.microsoft.com/office/drawing/2014/main" id="{E771DEC4-2825-488C-9EA8-71C24F85FD95}"/>
              </a:ext>
            </a:extLst>
          </p:cNvPr>
          <p:cNvSpPr>
            <a:spLocks/>
          </p:cNvSpPr>
          <p:nvPr/>
        </p:nvSpPr>
        <p:spPr bwMode="auto">
          <a:xfrm>
            <a:off x="4768851" y="2639484"/>
            <a:ext cx="198967" cy="175683"/>
          </a:xfrm>
          <a:custGeom>
            <a:avLst/>
            <a:gdLst>
              <a:gd name="T0" fmla="*/ 24193 w 99"/>
              <a:gd name="T1" fmla="*/ 64245 h 86"/>
              <a:gd name="T2" fmla="*/ 125503 w 99"/>
              <a:gd name="T3" fmla="*/ 64245 h 86"/>
              <a:gd name="T4" fmla="*/ 116430 w 99"/>
              <a:gd name="T5" fmla="*/ 108605 h 86"/>
              <a:gd name="T6" fmla="*/ 131551 w 99"/>
              <a:gd name="T7" fmla="*/ 108605 h 86"/>
              <a:gd name="T8" fmla="*/ 140624 w 99"/>
              <a:gd name="T9" fmla="*/ 64245 h 86"/>
              <a:gd name="T10" fmla="*/ 149696 w 99"/>
              <a:gd name="T11" fmla="*/ 64245 h 86"/>
              <a:gd name="T12" fmla="*/ 149696 w 99"/>
              <a:gd name="T13" fmla="*/ 48949 h 86"/>
              <a:gd name="T14" fmla="*/ 123991 w 99"/>
              <a:gd name="T15" fmla="*/ 48949 h 86"/>
              <a:gd name="T16" fmla="*/ 95261 w 99"/>
              <a:gd name="T17" fmla="*/ 0 h 86"/>
              <a:gd name="T18" fmla="*/ 84677 w 99"/>
              <a:gd name="T19" fmla="*/ 7648 h 86"/>
              <a:gd name="T20" fmla="*/ 107358 w 99"/>
              <a:gd name="T21" fmla="*/ 48949 h 86"/>
              <a:gd name="T22" fmla="*/ 43850 w 99"/>
              <a:gd name="T23" fmla="*/ 48949 h 86"/>
              <a:gd name="T24" fmla="*/ 65019 w 99"/>
              <a:gd name="T25" fmla="*/ 7648 h 86"/>
              <a:gd name="T26" fmla="*/ 54435 w 99"/>
              <a:gd name="T27" fmla="*/ 0 h 86"/>
              <a:gd name="T28" fmla="*/ 27217 w 99"/>
              <a:gd name="T29" fmla="*/ 48949 h 86"/>
              <a:gd name="T30" fmla="*/ 0 w 99"/>
              <a:gd name="T31" fmla="*/ 48949 h 86"/>
              <a:gd name="T32" fmla="*/ 0 w 99"/>
              <a:gd name="T33" fmla="*/ 64245 h 86"/>
              <a:gd name="T34" fmla="*/ 9072 w 99"/>
              <a:gd name="T35" fmla="*/ 64245 h 86"/>
              <a:gd name="T36" fmla="*/ 22681 w 99"/>
              <a:gd name="T37" fmla="*/ 125431 h 86"/>
              <a:gd name="T38" fmla="*/ 22681 w 99"/>
              <a:gd name="T39" fmla="*/ 125431 h 86"/>
              <a:gd name="T40" fmla="*/ 24193 w 99"/>
              <a:gd name="T41" fmla="*/ 130020 h 86"/>
              <a:gd name="T42" fmla="*/ 30242 w 99"/>
              <a:gd name="T43" fmla="*/ 131550 h 86"/>
              <a:gd name="T44" fmla="*/ 96773 w 99"/>
              <a:gd name="T45" fmla="*/ 131550 h 86"/>
              <a:gd name="T46" fmla="*/ 96773 w 99"/>
              <a:gd name="T47" fmla="*/ 116253 h 86"/>
              <a:gd name="T48" fmla="*/ 36290 w 99"/>
              <a:gd name="T49" fmla="*/ 116253 h 86"/>
              <a:gd name="T50" fmla="*/ 24193 w 99"/>
              <a:gd name="T51" fmla="*/ 6424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16" y="42"/>
                </a:moveTo>
                <a:lnTo>
                  <a:pt x="83" y="42"/>
                </a:lnTo>
                <a:lnTo>
                  <a:pt x="77" y="71"/>
                </a:lnTo>
                <a:lnTo>
                  <a:pt x="87" y="71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64" y="86"/>
                </a:lnTo>
                <a:lnTo>
                  <a:pt x="64" y="76"/>
                </a:lnTo>
                <a:lnTo>
                  <a:pt x="24" y="76"/>
                </a:lnTo>
                <a:lnTo>
                  <a:pt x="16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448">
            <a:extLst>
              <a:ext uri="{FF2B5EF4-FFF2-40B4-BE49-F238E27FC236}">
                <a16:creationId xmlns:a16="http://schemas.microsoft.com/office/drawing/2014/main" id="{AFDC4B18-C9E7-47EF-9E4A-6617ED331986}"/>
              </a:ext>
            </a:extLst>
          </p:cNvPr>
          <p:cNvSpPr>
            <a:spLocks/>
          </p:cNvSpPr>
          <p:nvPr/>
        </p:nvSpPr>
        <p:spPr bwMode="auto">
          <a:xfrm>
            <a:off x="4912784" y="2796118"/>
            <a:ext cx="91016" cy="71967"/>
          </a:xfrm>
          <a:custGeom>
            <a:avLst/>
            <a:gdLst>
              <a:gd name="T0" fmla="*/ 57689 w 46"/>
              <a:gd name="T1" fmla="*/ 0 h 35"/>
              <a:gd name="T2" fmla="*/ 26626 w 46"/>
              <a:gd name="T3" fmla="*/ 31105 h 35"/>
              <a:gd name="T4" fmla="*/ 10355 w 46"/>
              <a:gd name="T5" fmla="*/ 13997 h 35"/>
              <a:gd name="T6" fmla="*/ 0 w 46"/>
              <a:gd name="T7" fmla="*/ 26439 h 35"/>
              <a:gd name="T8" fmla="*/ 26626 w 46"/>
              <a:gd name="T9" fmla="*/ 54434 h 35"/>
              <a:gd name="T10" fmla="*/ 68044 w 46"/>
              <a:gd name="T11" fmla="*/ 10887 h 35"/>
              <a:gd name="T12" fmla="*/ 57689 w 46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5">
                <a:moveTo>
                  <a:pt x="39" y="0"/>
                </a:moveTo>
                <a:lnTo>
                  <a:pt x="18" y="20"/>
                </a:ln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6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449">
            <a:extLst>
              <a:ext uri="{FF2B5EF4-FFF2-40B4-BE49-F238E27FC236}">
                <a16:creationId xmlns:a16="http://schemas.microsoft.com/office/drawing/2014/main" id="{FE3F311C-181C-4085-BBF5-05594D24A6CD}"/>
              </a:ext>
            </a:extLst>
          </p:cNvPr>
          <p:cNvSpPr>
            <a:spLocks/>
          </p:cNvSpPr>
          <p:nvPr/>
        </p:nvSpPr>
        <p:spPr bwMode="auto">
          <a:xfrm>
            <a:off x="5245101" y="2639484"/>
            <a:ext cx="201084" cy="175683"/>
          </a:xfrm>
          <a:custGeom>
            <a:avLst/>
            <a:gdLst>
              <a:gd name="T0" fmla="*/ 130039 w 99"/>
              <a:gd name="T1" fmla="*/ 108605 h 86"/>
              <a:gd name="T2" fmla="*/ 140624 w 99"/>
              <a:gd name="T3" fmla="*/ 64245 h 86"/>
              <a:gd name="T4" fmla="*/ 149696 w 99"/>
              <a:gd name="T5" fmla="*/ 64245 h 86"/>
              <a:gd name="T6" fmla="*/ 149696 w 99"/>
              <a:gd name="T7" fmla="*/ 48949 h 86"/>
              <a:gd name="T8" fmla="*/ 123991 w 99"/>
              <a:gd name="T9" fmla="*/ 48949 h 86"/>
              <a:gd name="T10" fmla="*/ 95261 w 99"/>
              <a:gd name="T11" fmla="*/ 0 h 86"/>
              <a:gd name="T12" fmla="*/ 84677 w 99"/>
              <a:gd name="T13" fmla="*/ 7648 h 86"/>
              <a:gd name="T14" fmla="*/ 105846 w 99"/>
              <a:gd name="T15" fmla="*/ 48949 h 86"/>
              <a:gd name="T16" fmla="*/ 42338 w 99"/>
              <a:gd name="T17" fmla="*/ 48949 h 86"/>
              <a:gd name="T18" fmla="*/ 65019 w 99"/>
              <a:gd name="T19" fmla="*/ 7648 h 86"/>
              <a:gd name="T20" fmla="*/ 54435 w 99"/>
              <a:gd name="T21" fmla="*/ 0 h 86"/>
              <a:gd name="T22" fmla="*/ 25705 w 99"/>
              <a:gd name="T23" fmla="*/ 48949 h 86"/>
              <a:gd name="T24" fmla="*/ 0 w 99"/>
              <a:gd name="T25" fmla="*/ 48949 h 86"/>
              <a:gd name="T26" fmla="*/ 0 w 99"/>
              <a:gd name="T27" fmla="*/ 64245 h 86"/>
              <a:gd name="T28" fmla="*/ 9072 w 99"/>
              <a:gd name="T29" fmla="*/ 64245 h 86"/>
              <a:gd name="T30" fmla="*/ 22681 w 99"/>
              <a:gd name="T31" fmla="*/ 125431 h 86"/>
              <a:gd name="T32" fmla="*/ 22681 w 99"/>
              <a:gd name="T33" fmla="*/ 125431 h 86"/>
              <a:gd name="T34" fmla="*/ 24193 w 99"/>
              <a:gd name="T35" fmla="*/ 130020 h 86"/>
              <a:gd name="T36" fmla="*/ 30242 w 99"/>
              <a:gd name="T37" fmla="*/ 131550 h 86"/>
              <a:gd name="T38" fmla="*/ 111894 w 99"/>
              <a:gd name="T39" fmla="*/ 131550 h 86"/>
              <a:gd name="T40" fmla="*/ 111894 w 99"/>
              <a:gd name="T41" fmla="*/ 116253 h 86"/>
              <a:gd name="T42" fmla="*/ 36290 w 99"/>
              <a:gd name="T43" fmla="*/ 116253 h 86"/>
              <a:gd name="T44" fmla="*/ 24193 w 99"/>
              <a:gd name="T45" fmla="*/ 64245 h 86"/>
              <a:gd name="T46" fmla="*/ 125503 w 99"/>
              <a:gd name="T47" fmla="*/ 64245 h 86"/>
              <a:gd name="T48" fmla="*/ 116430 w 99"/>
              <a:gd name="T49" fmla="*/ 108605 h 86"/>
              <a:gd name="T50" fmla="*/ 130039 w 99"/>
              <a:gd name="T51" fmla="*/ 10860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86" y="71"/>
                </a:move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4" y="86"/>
                </a:lnTo>
                <a:lnTo>
                  <a:pt x="74" y="76"/>
                </a:lnTo>
                <a:lnTo>
                  <a:pt x="24" y="76"/>
                </a:lnTo>
                <a:lnTo>
                  <a:pt x="16" y="42"/>
                </a:lnTo>
                <a:lnTo>
                  <a:pt x="83" y="42"/>
                </a:lnTo>
                <a:lnTo>
                  <a:pt x="77" y="71"/>
                </a:lnTo>
                <a:lnTo>
                  <a:pt x="86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450">
            <a:extLst>
              <a:ext uri="{FF2B5EF4-FFF2-40B4-BE49-F238E27FC236}">
                <a16:creationId xmlns:a16="http://schemas.microsoft.com/office/drawing/2014/main" id="{1A59BE77-8191-4035-A6CA-517E22D7C8FC}"/>
              </a:ext>
            </a:extLst>
          </p:cNvPr>
          <p:cNvSpPr>
            <a:spLocks/>
          </p:cNvSpPr>
          <p:nvPr/>
        </p:nvSpPr>
        <p:spPr bwMode="auto">
          <a:xfrm>
            <a:off x="5410201" y="2796118"/>
            <a:ext cx="71967" cy="78316"/>
          </a:xfrm>
          <a:custGeom>
            <a:avLst/>
            <a:gdLst>
              <a:gd name="T0" fmla="*/ 54435 w 37"/>
              <a:gd name="T1" fmla="*/ 11157 h 37"/>
              <a:gd name="T2" fmla="*/ 44136 w 37"/>
              <a:gd name="T3" fmla="*/ 0 h 37"/>
              <a:gd name="T4" fmla="*/ 27953 w 37"/>
              <a:gd name="T5" fmla="*/ 17532 h 37"/>
              <a:gd name="T6" fmla="*/ 11770 w 37"/>
              <a:gd name="T7" fmla="*/ 0 h 37"/>
              <a:gd name="T8" fmla="*/ 0 w 37"/>
              <a:gd name="T9" fmla="*/ 11157 h 37"/>
              <a:gd name="T10" fmla="*/ 16183 w 37"/>
              <a:gd name="T11" fmla="*/ 28689 h 37"/>
              <a:gd name="T12" fmla="*/ 0 w 37"/>
              <a:gd name="T13" fmla="*/ 46221 h 37"/>
              <a:gd name="T14" fmla="*/ 11770 w 37"/>
              <a:gd name="T15" fmla="*/ 58971 h 37"/>
              <a:gd name="T16" fmla="*/ 27953 w 37"/>
              <a:gd name="T17" fmla="*/ 39845 h 37"/>
              <a:gd name="T18" fmla="*/ 44136 w 37"/>
              <a:gd name="T19" fmla="*/ 58971 h 37"/>
              <a:gd name="T20" fmla="*/ 54435 w 37"/>
              <a:gd name="T21" fmla="*/ 46221 h 37"/>
              <a:gd name="T22" fmla="*/ 38252 w 37"/>
              <a:gd name="T23" fmla="*/ 28689 h 37"/>
              <a:gd name="T24" fmla="*/ 54435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8" y="37"/>
                </a:lnTo>
                <a:lnTo>
                  <a:pt x="19" y="25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42BD7E2-E614-401D-A34F-261C45BED5A5}"/>
              </a:ext>
            </a:extLst>
          </p:cNvPr>
          <p:cNvGrpSpPr/>
          <p:nvPr/>
        </p:nvGrpSpPr>
        <p:grpSpPr>
          <a:xfrm>
            <a:off x="1925560" y="2656938"/>
            <a:ext cx="199595" cy="205641"/>
            <a:chOff x="1376069" y="1965921"/>
            <a:chExt cx="152824" cy="157454"/>
          </a:xfrm>
          <a:solidFill>
            <a:schemeClr val="tx1"/>
          </a:solidFill>
        </p:grpSpPr>
        <p:sp>
          <p:nvSpPr>
            <p:cNvPr id="537" name="Freeform 1451">
              <a:extLst>
                <a:ext uri="{FF2B5EF4-FFF2-40B4-BE49-F238E27FC236}">
                  <a16:creationId xmlns:a16="http://schemas.microsoft.com/office/drawing/2014/main" id="{CF323C2B-8188-46EF-85FE-8FC4442E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6069" y="1965921"/>
              <a:ext cx="152824" cy="157454"/>
            </a:xfrm>
            <a:custGeom>
              <a:avLst/>
              <a:gdLst>
                <a:gd name="T0" fmla="*/ 94 w 99"/>
                <a:gd name="T1" fmla="*/ 74 h 104"/>
                <a:gd name="T2" fmla="*/ 89 w 99"/>
                <a:gd name="T3" fmla="*/ 35 h 104"/>
                <a:gd name="T4" fmla="*/ 84 w 99"/>
                <a:gd name="T5" fmla="*/ 30 h 104"/>
                <a:gd name="T6" fmla="*/ 74 w 99"/>
                <a:gd name="T7" fmla="*/ 25 h 104"/>
                <a:gd name="T8" fmla="*/ 84 w 99"/>
                <a:gd name="T9" fmla="*/ 25 h 104"/>
                <a:gd name="T10" fmla="*/ 88 w 99"/>
                <a:gd name="T11" fmla="*/ 24 h 104"/>
                <a:gd name="T12" fmla="*/ 89 w 99"/>
                <a:gd name="T13" fmla="*/ 20 h 104"/>
                <a:gd name="T14" fmla="*/ 89 w 99"/>
                <a:gd name="T15" fmla="*/ 5 h 104"/>
                <a:gd name="T16" fmla="*/ 88 w 99"/>
                <a:gd name="T17" fmla="*/ 2 h 104"/>
                <a:gd name="T18" fmla="*/ 84 w 99"/>
                <a:gd name="T19" fmla="*/ 0 h 104"/>
                <a:gd name="T20" fmla="*/ 55 w 99"/>
                <a:gd name="T21" fmla="*/ 0 h 104"/>
                <a:gd name="T22" fmla="*/ 51 w 99"/>
                <a:gd name="T23" fmla="*/ 2 h 104"/>
                <a:gd name="T24" fmla="*/ 50 w 99"/>
                <a:gd name="T25" fmla="*/ 5 h 104"/>
                <a:gd name="T26" fmla="*/ 50 w 99"/>
                <a:gd name="T27" fmla="*/ 20 h 104"/>
                <a:gd name="T28" fmla="*/ 51 w 99"/>
                <a:gd name="T29" fmla="*/ 24 h 104"/>
                <a:gd name="T30" fmla="*/ 55 w 99"/>
                <a:gd name="T31" fmla="*/ 25 h 104"/>
                <a:gd name="T32" fmla="*/ 65 w 99"/>
                <a:gd name="T33" fmla="*/ 30 h 104"/>
                <a:gd name="T34" fmla="*/ 45 w 99"/>
                <a:gd name="T35" fmla="*/ 10 h 104"/>
                <a:gd name="T36" fmla="*/ 44 w 99"/>
                <a:gd name="T37" fmla="*/ 8 h 104"/>
                <a:gd name="T38" fmla="*/ 42 w 99"/>
                <a:gd name="T39" fmla="*/ 6 h 104"/>
                <a:gd name="T40" fmla="*/ 37 w 99"/>
                <a:gd name="T41" fmla="*/ 5 h 104"/>
                <a:gd name="T42" fmla="*/ 23 w 99"/>
                <a:gd name="T43" fmla="*/ 5 h 104"/>
                <a:gd name="T44" fmla="*/ 20 w 99"/>
                <a:gd name="T45" fmla="*/ 5 h 104"/>
                <a:gd name="T46" fmla="*/ 18 w 99"/>
                <a:gd name="T47" fmla="*/ 6 h 104"/>
                <a:gd name="T48" fmla="*/ 15 w 99"/>
                <a:gd name="T49" fmla="*/ 10 h 104"/>
                <a:gd name="T50" fmla="*/ 15 w 99"/>
                <a:gd name="T51" fmla="*/ 30 h 104"/>
                <a:gd name="T52" fmla="*/ 10 w 99"/>
                <a:gd name="T53" fmla="*/ 35 h 104"/>
                <a:gd name="T54" fmla="*/ 5 w 99"/>
                <a:gd name="T55" fmla="*/ 74 h 104"/>
                <a:gd name="T56" fmla="*/ 3 w 99"/>
                <a:gd name="T57" fmla="*/ 74 h 104"/>
                <a:gd name="T58" fmla="*/ 0 w 99"/>
                <a:gd name="T59" fmla="*/ 77 h 104"/>
                <a:gd name="T60" fmla="*/ 0 w 99"/>
                <a:gd name="T61" fmla="*/ 99 h 104"/>
                <a:gd name="T62" fmla="*/ 0 w 99"/>
                <a:gd name="T63" fmla="*/ 101 h 104"/>
                <a:gd name="T64" fmla="*/ 3 w 99"/>
                <a:gd name="T65" fmla="*/ 104 h 104"/>
                <a:gd name="T66" fmla="*/ 94 w 99"/>
                <a:gd name="T67" fmla="*/ 104 h 104"/>
                <a:gd name="T68" fmla="*/ 97 w 99"/>
                <a:gd name="T69" fmla="*/ 104 h 104"/>
                <a:gd name="T70" fmla="*/ 99 w 99"/>
                <a:gd name="T71" fmla="*/ 101 h 104"/>
                <a:gd name="T72" fmla="*/ 99 w 99"/>
                <a:gd name="T73" fmla="*/ 79 h 104"/>
                <a:gd name="T74" fmla="*/ 99 w 99"/>
                <a:gd name="T75" fmla="*/ 77 h 104"/>
                <a:gd name="T76" fmla="*/ 97 w 99"/>
                <a:gd name="T77" fmla="*/ 74 h 104"/>
                <a:gd name="T78" fmla="*/ 94 w 99"/>
                <a:gd name="T79" fmla="*/ 74 h 104"/>
                <a:gd name="T80" fmla="*/ 60 w 99"/>
                <a:gd name="T81" fmla="*/ 10 h 104"/>
                <a:gd name="T82" fmla="*/ 79 w 99"/>
                <a:gd name="T83" fmla="*/ 15 h 104"/>
                <a:gd name="T84" fmla="*/ 25 w 99"/>
                <a:gd name="T85" fmla="*/ 18 h 104"/>
                <a:gd name="T86" fmla="*/ 28 w 99"/>
                <a:gd name="T87" fmla="*/ 20 h 104"/>
                <a:gd name="T88" fmla="*/ 33 w 99"/>
                <a:gd name="T89" fmla="*/ 20 h 104"/>
                <a:gd name="T90" fmla="*/ 35 w 99"/>
                <a:gd name="T91" fmla="*/ 30 h 104"/>
                <a:gd name="T92" fmla="*/ 25 w 99"/>
                <a:gd name="T93" fmla="*/ 18 h 104"/>
                <a:gd name="T94" fmla="*/ 20 w 99"/>
                <a:gd name="T95" fmla="*/ 40 h 104"/>
                <a:gd name="T96" fmla="*/ 84 w 99"/>
                <a:gd name="T97" fmla="*/ 74 h 104"/>
                <a:gd name="T98" fmla="*/ 20 w 99"/>
                <a:gd name="T99" fmla="*/ 40 h 104"/>
                <a:gd name="T100" fmla="*/ 10 w 99"/>
                <a:gd name="T101" fmla="*/ 94 h 104"/>
                <a:gd name="T102" fmla="*/ 89 w 99"/>
                <a:gd name="T103" fmla="*/ 8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4" y="74"/>
                  </a:moveTo>
                  <a:lnTo>
                    <a:pt x="94" y="74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1"/>
                  </a:lnTo>
                  <a:lnTo>
                    <a:pt x="84" y="30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89" y="2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8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5" y="25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45" y="3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0" y="3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8" y="103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99" y="79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98" y="75"/>
                  </a:lnTo>
                  <a:lnTo>
                    <a:pt x="97" y="74"/>
                  </a:lnTo>
                  <a:lnTo>
                    <a:pt x="94" y="74"/>
                  </a:lnTo>
                  <a:lnTo>
                    <a:pt x="94" y="74"/>
                  </a:lnTo>
                  <a:close/>
                  <a:moveTo>
                    <a:pt x="60" y="15"/>
                  </a:moveTo>
                  <a:lnTo>
                    <a:pt x="60" y="10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60" y="15"/>
                  </a:lnTo>
                  <a:close/>
                  <a:moveTo>
                    <a:pt x="25" y="18"/>
                  </a:move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30"/>
                  </a:lnTo>
                  <a:lnTo>
                    <a:pt x="25" y="30"/>
                  </a:lnTo>
                  <a:lnTo>
                    <a:pt x="25" y="18"/>
                  </a:lnTo>
                  <a:close/>
                  <a:moveTo>
                    <a:pt x="20" y="40"/>
                  </a:moveTo>
                  <a:lnTo>
                    <a:pt x="20" y="40"/>
                  </a:lnTo>
                  <a:lnTo>
                    <a:pt x="79" y="40"/>
                  </a:lnTo>
                  <a:lnTo>
                    <a:pt x="84" y="74"/>
                  </a:lnTo>
                  <a:lnTo>
                    <a:pt x="15" y="74"/>
                  </a:lnTo>
                  <a:lnTo>
                    <a:pt x="20" y="40"/>
                  </a:lnTo>
                  <a:close/>
                  <a:moveTo>
                    <a:pt x="89" y="94"/>
                  </a:moveTo>
                  <a:lnTo>
                    <a:pt x="10" y="94"/>
                  </a:lnTo>
                  <a:lnTo>
                    <a:pt x="10" y="84"/>
                  </a:lnTo>
                  <a:lnTo>
                    <a:pt x="89" y="84"/>
                  </a:lnTo>
                  <a:lnTo>
                    <a:pt x="8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8" name="Rectangle 1452">
              <a:extLst>
                <a:ext uri="{FF2B5EF4-FFF2-40B4-BE49-F238E27FC236}">
                  <a16:creationId xmlns:a16="http://schemas.microsoft.com/office/drawing/2014/main" id="{F21F3412-7CB6-46DE-9A34-D79FC67D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17" y="2035387"/>
              <a:ext cx="32418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9" name="Freeform 1453">
              <a:extLst>
                <a:ext uri="{FF2B5EF4-FFF2-40B4-BE49-F238E27FC236}">
                  <a16:creationId xmlns:a16="http://schemas.microsoft.com/office/drawing/2014/main" id="{A1C77779-58CF-43A2-AB7B-5E1FAB21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35387"/>
              <a:ext cx="1389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1 w 10"/>
                <a:gd name="T17" fmla="*/ 8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8 w 10"/>
                <a:gd name="T37" fmla="*/ 1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0" name="Freeform 1454">
              <a:extLst>
                <a:ext uri="{FF2B5EF4-FFF2-40B4-BE49-F238E27FC236}">
                  <a16:creationId xmlns:a16="http://schemas.microsoft.com/office/drawing/2014/main" id="{D5C3D3E7-6788-4B5A-9642-416F446E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35387"/>
              <a:ext cx="13894" cy="1389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1" name="Freeform 1455">
              <a:extLst>
                <a:ext uri="{FF2B5EF4-FFF2-40B4-BE49-F238E27FC236}">
                  <a16:creationId xmlns:a16="http://schemas.microsoft.com/office/drawing/2014/main" id="{AF6357E4-9149-482E-B835-DD9AD092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53911"/>
              <a:ext cx="13894" cy="185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2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1 w 10"/>
                <a:gd name="T17" fmla="*/ 9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8 w 10"/>
                <a:gd name="T37" fmla="*/ 2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2" name="Freeform 1456">
              <a:extLst>
                <a:ext uri="{FF2B5EF4-FFF2-40B4-BE49-F238E27FC236}">
                  <a16:creationId xmlns:a16="http://schemas.microsoft.com/office/drawing/2014/main" id="{DBB659EC-3AD3-4766-B6B2-FF6D53B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53911"/>
              <a:ext cx="13894" cy="1852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2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2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43" name="Freeform 1457">
            <a:extLst>
              <a:ext uri="{FF2B5EF4-FFF2-40B4-BE49-F238E27FC236}">
                <a16:creationId xmlns:a16="http://schemas.microsoft.com/office/drawing/2014/main" id="{C3808F1D-8568-44F4-81AF-96BAA2E07567}"/>
              </a:ext>
            </a:extLst>
          </p:cNvPr>
          <p:cNvSpPr>
            <a:spLocks noEditPoints="1"/>
          </p:cNvSpPr>
          <p:nvPr/>
        </p:nvSpPr>
        <p:spPr bwMode="auto">
          <a:xfrm>
            <a:off x="1447801" y="3134785"/>
            <a:ext cx="198967" cy="205316"/>
          </a:xfrm>
          <a:custGeom>
            <a:avLst/>
            <a:gdLst>
              <a:gd name="T0" fmla="*/ 134421 w 98"/>
              <a:gd name="T1" fmla="*/ 0 h 104"/>
              <a:gd name="T2" fmla="*/ 15275 w 98"/>
              <a:gd name="T3" fmla="*/ 0 h 104"/>
              <a:gd name="T4" fmla="*/ 15275 w 98"/>
              <a:gd name="T5" fmla="*/ 0 h 104"/>
              <a:gd name="T6" fmla="*/ 9165 w 98"/>
              <a:gd name="T7" fmla="*/ 1483 h 104"/>
              <a:gd name="T8" fmla="*/ 3055 w 98"/>
              <a:gd name="T9" fmla="*/ 2966 h 104"/>
              <a:gd name="T10" fmla="*/ 1528 w 98"/>
              <a:gd name="T11" fmla="*/ 8898 h 104"/>
              <a:gd name="T12" fmla="*/ 0 w 98"/>
              <a:gd name="T13" fmla="*/ 14830 h 104"/>
              <a:gd name="T14" fmla="*/ 0 w 98"/>
              <a:gd name="T15" fmla="*/ 131986 h 104"/>
              <a:gd name="T16" fmla="*/ 0 w 98"/>
              <a:gd name="T17" fmla="*/ 131986 h 104"/>
              <a:gd name="T18" fmla="*/ 1528 w 98"/>
              <a:gd name="T19" fmla="*/ 136435 h 104"/>
              <a:gd name="T20" fmla="*/ 3055 w 98"/>
              <a:gd name="T21" fmla="*/ 142367 h 104"/>
              <a:gd name="T22" fmla="*/ 9165 w 98"/>
              <a:gd name="T23" fmla="*/ 143850 h 104"/>
              <a:gd name="T24" fmla="*/ 15275 w 98"/>
              <a:gd name="T25" fmla="*/ 146816 h 104"/>
              <a:gd name="T26" fmla="*/ 15275 w 98"/>
              <a:gd name="T27" fmla="*/ 154231 h 104"/>
              <a:gd name="T28" fmla="*/ 29023 w 98"/>
              <a:gd name="T29" fmla="*/ 154231 h 104"/>
              <a:gd name="T30" fmla="*/ 29023 w 98"/>
              <a:gd name="T31" fmla="*/ 146816 h 104"/>
              <a:gd name="T32" fmla="*/ 120673 w 98"/>
              <a:gd name="T33" fmla="*/ 146816 h 104"/>
              <a:gd name="T34" fmla="*/ 120673 w 98"/>
              <a:gd name="T35" fmla="*/ 154231 h 104"/>
              <a:gd name="T36" fmla="*/ 134421 w 98"/>
              <a:gd name="T37" fmla="*/ 154231 h 104"/>
              <a:gd name="T38" fmla="*/ 134421 w 98"/>
              <a:gd name="T39" fmla="*/ 146816 h 104"/>
              <a:gd name="T40" fmla="*/ 134421 w 98"/>
              <a:gd name="T41" fmla="*/ 146816 h 104"/>
              <a:gd name="T42" fmla="*/ 140531 w 98"/>
              <a:gd name="T43" fmla="*/ 143850 h 104"/>
              <a:gd name="T44" fmla="*/ 146641 w 98"/>
              <a:gd name="T45" fmla="*/ 142367 h 104"/>
              <a:gd name="T46" fmla="*/ 148168 w 98"/>
              <a:gd name="T47" fmla="*/ 136435 h 104"/>
              <a:gd name="T48" fmla="*/ 149696 w 98"/>
              <a:gd name="T49" fmla="*/ 131986 h 104"/>
              <a:gd name="T50" fmla="*/ 149696 w 98"/>
              <a:gd name="T51" fmla="*/ 14830 h 104"/>
              <a:gd name="T52" fmla="*/ 149696 w 98"/>
              <a:gd name="T53" fmla="*/ 14830 h 104"/>
              <a:gd name="T54" fmla="*/ 148168 w 98"/>
              <a:gd name="T55" fmla="*/ 8898 h 104"/>
              <a:gd name="T56" fmla="*/ 146641 w 98"/>
              <a:gd name="T57" fmla="*/ 2966 h 104"/>
              <a:gd name="T58" fmla="*/ 140531 w 98"/>
              <a:gd name="T59" fmla="*/ 1483 h 104"/>
              <a:gd name="T60" fmla="*/ 134421 w 98"/>
              <a:gd name="T61" fmla="*/ 0 h 104"/>
              <a:gd name="T62" fmla="*/ 134421 w 98"/>
              <a:gd name="T63" fmla="*/ 0 h 104"/>
              <a:gd name="T64" fmla="*/ 134421 w 98"/>
              <a:gd name="T65" fmla="*/ 131986 h 104"/>
              <a:gd name="T66" fmla="*/ 15275 w 98"/>
              <a:gd name="T67" fmla="*/ 131986 h 104"/>
              <a:gd name="T68" fmla="*/ 15275 w 98"/>
              <a:gd name="T69" fmla="*/ 14830 h 104"/>
              <a:gd name="T70" fmla="*/ 134421 w 98"/>
              <a:gd name="T71" fmla="*/ 14830 h 104"/>
              <a:gd name="T72" fmla="*/ 134421 w 98"/>
              <a:gd name="T73" fmla="*/ 131986 h 10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8" h="104">
                <a:moveTo>
                  <a:pt x="88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19" y="104"/>
                </a:lnTo>
                <a:lnTo>
                  <a:pt x="19" y="99"/>
                </a:lnTo>
                <a:lnTo>
                  <a:pt x="79" y="99"/>
                </a:lnTo>
                <a:lnTo>
                  <a:pt x="79" y="104"/>
                </a:lnTo>
                <a:lnTo>
                  <a:pt x="88" y="104"/>
                </a:lnTo>
                <a:lnTo>
                  <a:pt x="88" y="99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8" y="8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  <a:moveTo>
                  <a:pt x="88" y="89"/>
                </a:moveTo>
                <a:lnTo>
                  <a:pt x="10" y="89"/>
                </a:lnTo>
                <a:lnTo>
                  <a:pt x="10" y="10"/>
                </a:lnTo>
                <a:lnTo>
                  <a:pt x="88" y="10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458">
            <a:extLst>
              <a:ext uri="{FF2B5EF4-FFF2-40B4-BE49-F238E27FC236}">
                <a16:creationId xmlns:a16="http://schemas.microsoft.com/office/drawing/2014/main" id="{F7E8CCC1-99CE-4B47-8BA5-343A50AB38EF}"/>
              </a:ext>
            </a:extLst>
          </p:cNvPr>
          <p:cNvSpPr>
            <a:spLocks noEditPoints="1"/>
          </p:cNvSpPr>
          <p:nvPr/>
        </p:nvSpPr>
        <p:spPr bwMode="auto">
          <a:xfrm>
            <a:off x="1477434" y="3164418"/>
            <a:ext cx="139700" cy="139700"/>
          </a:xfrm>
          <a:custGeom>
            <a:avLst/>
            <a:gdLst>
              <a:gd name="T0" fmla="*/ 7452 w 70"/>
              <a:gd name="T1" fmla="*/ 96773 h 69"/>
              <a:gd name="T2" fmla="*/ 7452 w 70"/>
              <a:gd name="T3" fmla="*/ 96773 h 69"/>
              <a:gd name="T4" fmla="*/ 7452 w 70"/>
              <a:gd name="T5" fmla="*/ 99797 h 69"/>
              <a:gd name="T6" fmla="*/ 10433 w 70"/>
              <a:gd name="T7" fmla="*/ 102821 h 69"/>
              <a:gd name="T8" fmla="*/ 11924 w 70"/>
              <a:gd name="T9" fmla="*/ 104333 h 69"/>
              <a:gd name="T10" fmla="*/ 14905 w 70"/>
              <a:gd name="T11" fmla="*/ 104333 h 69"/>
              <a:gd name="T12" fmla="*/ 96881 w 70"/>
              <a:gd name="T13" fmla="*/ 104333 h 69"/>
              <a:gd name="T14" fmla="*/ 96881 w 70"/>
              <a:gd name="T15" fmla="*/ 104333 h 69"/>
              <a:gd name="T16" fmla="*/ 99862 w 70"/>
              <a:gd name="T17" fmla="*/ 104333 h 69"/>
              <a:gd name="T18" fmla="*/ 101352 w 70"/>
              <a:gd name="T19" fmla="*/ 102821 h 69"/>
              <a:gd name="T20" fmla="*/ 104333 w 70"/>
              <a:gd name="T21" fmla="*/ 99797 h 69"/>
              <a:gd name="T22" fmla="*/ 104333 w 70"/>
              <a:gd name="T23" fmla="*/ 96773 h 69"/>
              <a:gd name="T24" fmla="*/ 104333 w 70"/>
              <a:gd name="T25" fmla="*/ 7560 h 69"/>
              <a:gd name="T26" fmla="*/ 104333 w 70"/>
              <a:gd name="T27" fmla="*/ 7560 h 69"/>
              <a:gd name="T28" fmla="*/ 104333 w 70"/>
              <a:gd name="T29" fmla="*/ 3024 h 69"/>
              <a:gd name="T30" fmla="*/ 101352 w 70"/>
              <a:gd name="T31" fmla="*/ 1512 h 69"/>
              <a:gd name="T32" fmla="*/ 99862 w 70"/>
              <a:gd name="T33" fmla="*/ 0 h 69"/>
              <a:gd name="T34" fmla="*/ 96881 w 70"/>
              <a:gd name="T35" fmla="*/ 0 h 69"/>
              <a:gd name="T36" fmla="*/ 14905 w 70"/>
              <a:gd name="T37" fmla="*/ 0 h 69"/>
              <a:gd name="T38" fmla="*/ 14905 w 70"/>
              <a:gd name="T39" fmla="*/ 0 h 69"/>
              <a:gd name="T40" fmla="*/ 11924 w 70"/>
              <a:gd name="T41" fmla="*/ 0 h 69"/>
              <a:gd name="T42" fmla="*/ 10433 w 70"/>
              <a:gd name="T43" fmla="*/ 1512 h 69"/>
              <a:gd name="T44" fmla="*/ 7452 w 70"/>
              <a:gd name="T45" fmla="*/ 3024 h 69"/>
              <a:gd name="T46" fmla="*/ 7452 w 70"/>
              <a:gd name="T47" fmla="*/ 7560 h 69"/>
              <a:gd name="T48" fmla="*/ 7452 w 70"/>
              <a:gd name="T49" fmla="*/ 22681 h 69"/>
              <a:gd name="T50" fmla="*/ 0 w 70"/>
              <a:gd name="T51" fmla="*/ 22681 h 69"/>
              <a:gd name="T52" fmla="*/ 0 w 70"/>
              <a:gd name="T53" fmla="*/ 36290 h 69"/>
              <a:gd name="T54" fmla="*/ 7452 w 70"/>
              <a:gd name="T55" fmla="*/ 36290 h 69"/>
              <a:gd name="T56" fmla="*/ 7452 w 70"/>
              <a:gd name="T57" fmla="*/ 66531 h 69"/>
              <a:gd name="T58" fmla="*/ 0 w 70"/>
              <a:gd name="T59" fmla="*/ 66531 h 69"/>
              <a:gd name="T60" fmla="*/ 0 w 70"/>
              <a:gd name="T61" fmla="*/ 81652 h 69"/>
              <a:gd name="T62" fmla="*/ 7452 w 70"/>
              <a:gd name="T63" fmla="*/ 81652 h 69"/>
              <a:gd name="T64" fmla="*/ 7452 w 70"/>
              <a:gd name="T65" fmla="*/ 96773 h 69"/>
              <a:gd name="T66" fmla="*/ 22357 w 70"/>
              <a:gd name="T67" fmla="*/ 36290 h 69"/>
              <a:gd name="T68" fmla="*/ 29809 w 70"/>
              <a:gd name="T69" fmla="*/ 36290 h 69"/>
              <a:gd name="T70" fmla="*/ 29809 w 70"/>
              <a:gd name="T71" fmla="*/ 22681 h 69"/>
              <a:gd name="T72" fmla="*/ 22357 w 70"/>
              <a:gd name="T73" fmla="*/ 22681 h 69"/>
              <a:gd name="T74" fmla="*/ 22357 w 70"/>
              <a:gd name="T75" fmla="*/ 15121 h 69"/>
              <a:gd name="T76" fmla="*/ 89428 w 70"/>
              <a:gd name="T77" fmla="*/ 15121 h 69"/>
              <a:gd name="T78" fmla="*/ 89428 w 70"/>
              <a:gd name="T79" fmla="*/ 89212 h 69"/>
              <a:gd name="T80" fmla="*/ 22357 w 70"/>
              <a:gd name="T81" fmla="*/ 89212 h 69"/>
              <a:gd name="T82" fmla="*/ 22357 w 70"/>
              <a:gd name="T83" fmla="*/ 81652 h 69"/>
              <a:gd name="T84" fmla="*/ 29809 w 70"/>
              <a:gd name="T85" fmla="*/ 81652 h 69"/>
              <a:gd name="T86" fmla="*/ 29809 w 70"/>
              <a:gd name="T87" fmla="*/ 66531 h 69"/>
              <a:gd name="T88" fmla="*/ 22357 w 70"/>
              <a:gd name="T89" fmla="*/ 66531 h 69"/>
              <a:gd name="T90" fmla="*/ 22357 w 70"/>
              <a:gd name="T91" fmla="*/ 36290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0" h="69">
                <a:moveTo>
                  <a:pt x="5" y="64"/>
                </a:moveTo>
                <a:lnTo>
                  <a:pt x="5" y="64"/>
                </a:lnTo>
                <a:lnTo>
                  <a:pt x="5" y="66"/>
                </a:lnTo>
                <a:lnTo>
                  <a:pt x="7" y="68"/>
                </a:lnTo>
                <a:lnTo>
                  <a:pt x="8" y="69"/>
                </a:lnTo>
                <a:lnTo>
                  <a:pt x="10" y="69"/>
                </a:lnTo>
                <a:lnTo>
                  <a:pt x="65" y="69"/>
                </a:lnTo>
                <a:lnTo>
                  <a:pt x="67" y="69"/>
                </a:lnTo>
                <a:lnTo>
                  <a:pt x="68" y="68"/>
                </a:lnTo>
                <a:lnTo>
                  <a:pt x="70" y="66"/>
                </a:lnTo>
                <a:lnTo>
                  <a:pt x="70" y="6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10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4"/>
                </a:lnTo>
                <a:lnTo>
                  <a:pt x="5" y="24"/>
                </a:lnTo>
                <a:lnTo>
                  <a:pt x="5" y="44"/>
                </a:lnTo>
                <a:lnTo>
                  <a:pt x="0" y="44"/>
                </a:lnTo>
                <a:lnTo>
                  <a:pt x="0" y="54"/>
                </a:lnTo>
                <a:lnTo>
                  <a:pt x="5" y="54"/>
                </a:lnTo>
                <a:lnTo>
                  <a:pt x="5" y="64"/>
                </a:lnTo>
                <a:close/>
                <a:moveTo>
                  <a:pt x="15" y="24"/>
                </a:moveTo>
                <a:lnTo>
                  <a:pt x="20" y="24"/>
                </a:lnTo>
                <a:lnTo>
                  <a:pt x="20" y="15"/>
                </a:lnTo>
                <a:lnTo>
                  <a:pt x="15" y="15"/>
                </a:lnTo>
                <a:lnTo>
                  <a:pt x="15" y="10"/>
                </a:lnTo>
                <a:lnTo>
                  <a:pt x="60" y="10"/>
                </a:lnTo>
                <a:lnTo>
                  <a:pt x="60" y="59"/>
                </a:lnTo>
                <a:lnTo>
                  <a:pt x="15" y="59"/>
                </a:lnTo>
                <a:lnTo>
                  <a:pt x="15" y="54"/>
                </a:lnTo>
                <a:lnTo>
                  <a:pt x="20" y="54"/>
                </a:lnTo>
                <a:lnTo>
                  <a:pt x="20" y="44"/>
                </a:lnTo>
                <a:lnTo>
                  <a:pt x="15" y="44"/>
                </a:lnTo>
                <a:lnTo>
                  <a:pt x="1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459">
            <a:extLst>
              <a:ext uri="{FF2B5EF4-FFF2-40B4-BE49-F238E27FC236}">
                <a16:creationId xmlns:a16="http://schemas.microsoft.com/office/drawing/2014/main" id="{ECF289FD-324C-4EBF-861C-C0A7D9E03300}"/>
              </a:ext>
            </a:extLst>
          </p:cNvPr>
          <p:cNvSpPr>
            <a:spLocks noEditPoints="1"/>
          </p:cNvSpPr>
          <p:nvPr/>
        </p:nvSpPr>
        <p:spPr bwMode="auto">
          <a:xfrm>
            <a:off x="1526118" y="3200400"/>
            <a:ext cx="61383" cy="61384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31753 w 30"/>
              <a:gd name="T5" fmla="*/ 43850 h 30"/>
              <a:gd name="T6" fmla="*/ 37802 w 30"/>
              <a:gd name="T7" fmla="*/ 37802 h 30"/>
              <a:gd name="T8" fmla="*/ 42338 w 30"/>
              <a:gd name="T9" fmla="*/ 31753 h 30"/>
              <a:gd name="T10" fmla="*/ 45362 w 30"/>
              <a:gd name="T11" fmla="*/ 22681 h 30"/>
              <a:gd name="T12" fmla="*/ 45362 w 30"/>
              <a:gd name="T13" fmla="*/ 22681 h 30"/>
              <a:gd name="T14" fmla="*/ 42338 w 30"/>
              <a:gd name="T15" fmla="*/ 13609 h 30"/>
              <a:gd name="T16" fmla="*/ 37802 w 30"/>
              <a:gd name="T17" fmla="*/ 7560 h 30"/>
              <a:gd name="T18" fmla="*/ 31753 w 30"/>
              <a:gd name="T19" fmla="*/ 3024 h 30"/>
              <a:gd name="T20" fmla="*/ 22681 w 30"/>
              <a:gd name="T21" fmla="*/ 0 h 30"/>
              <a:gd name="T22" fmla="*/ 22681 w 30"/>
              <a:gd name="T23" fmla="*/ 0 h 30"/>
              <a:gd name="T24" fmla="*/ 13609 w 30"/>
              <a:gd name="T25" fmla="*/ 3024 h 30"/>
              <a:gd name="T26" fmla="*/ 7560 w 30"/>
              <a:gd name="T27" fmla="*/ 7560 h 30"/>
              <a:gd name="T28" fmla="*/ 1512 w 30"/>
              <a:gd name="T29" fmla="*/ 13609 h 30"/>
              <a:gd name="T30" fmla="*/ 0 w 30"/>
              <a:gd name="T31" fmla="*/ 22681 h 30"/>
              <a:gd name="T32" fmla="*/ 0 w 30"/>
              <a:gd name="T33" fmla="*/ 22681 h 30"/>
              <a:gd name="T34" fmla="*/ 1512 w 30"/>
              <a:gd name="T35" fmla="*/ 31753 h 30"/>
              <a:gd name="T36" fmla="*/ 7560 w 30"/>
              <a:gd name="T37" fmla="*/ 37802 h 30"/>
              <a:gd name="T38" fmla="*/ 13609 w 30"/>
              <a:gd name="T39" fmla="*/ 43850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25705 w 30"/>
              <a:gd name="T49" fmla="*/ 15121 h 30"/>
              <a:gd name="T50" fmla="*/ 28729 w 30"/>
              <a:gd name="T51" fmla="*/ 18145 h 30"/>
              <a:gd name="T52" fmla="*/ 30241 w 30"/>
              <a:gd name="T53" fmla="*/ 19657 h 30"/>
              <a:gd name="T54" fmla="*/ 30241 w 30"/>
              <a:gd name="T55" fmla="*/ 22681 h 30"/>
              <a:gd name="T56" fmla="*/ 30241 w 30"/>
              <a:gd name="T57" fmla="*/ 22681 h 30"/>
              <a:gd name="T58" fmla="*/ 30241 w 30"/>
              <a:gd name="T59" fmla="*/ 27217 h 30"/>
              <a:gd name="T60" fmla="*/ 28729 w 30"/>
              <a:gd name="T61" fmla="*/ 28729 h 30"/>
              <a:gd name="T62" fmla="*/ 25705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18145 w 30"/>
              <a:gd name="T69" fmla="*/ 30241 h 30"/>
              <a:gd name="T70" fmla="*/ 16633 w 30"/>
              <a:gd name="T71" fmla="*/ 28729 h 30"/>
              <a:gd name="T72" fmla="*/ 15121 w 30"/>
              <a:gd name="T73" fmla="*/ 27217 h 30"/>
              <a:gd name="T74" fmla="*/ 15121 w 30"/>
              <a:gd name="T75" fmla="*/ 22681 h 30"/>
              <a:gd name="T76" fmla="*/ 15121 w 30"/>
              <a:gd name="T77" fmla="*/ 22681 h 30"/>
              <a:gd name="T78" fmla="*/ 15121 w 30"/>
              <a:gd name="T79" fmla="*/ 19657 h 30"/>
              <a:gd name="T80" fmla="*/ 16633 w 30"/>
              <a:gd name="T81" fmla="*/ 18145 h 30"/>
              <a:gd name="T82" fmla="*/ 1814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30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2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2"/>
                </a:lnTo>
                <a:lnTo>
                  <a:pt x="12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460">
            <a:extLst>
              <a:ext uri="{FF2B5EF4-FFF2-40B4-BE49-F238E27FC236}">
                <a16:creationId xmlns:a16="http://schemas.microsoft.com/office/drawing/2014/main" id="{DBD1F0B7-744E-4AEB-A403-B72454A5E084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3164418"/>
            <a:ext cx="201083" cy="139700"/>
          </a:xfrm>
          <a:custGeom>
            <a:avLst/>
            <a:gdLst>
              <a:gd name="T0" fmla="*/ 142136 w 99"/>
              <a:gd name="T1" fmla="*/ 0 h 69"/>
              <a:gd name="T2" fmla="*/ 7560 w 99"/>
              <a:gd name="T3" fmla="*/ 0 h 69"/>
              <a:gd name="T4" fmla="*/ 7560 w 99"/>
              <a:gd name="T5" fmla="*/ 0 h 69"/>
              <a:gd name="T6" fmla="*/ 4536 w 99"/>
              <a:gd name="T7" fmla="*/ 0 h 69"/>
              <a:gd name="T8" fmla="*/ 1512 w 99"/>
              <a:gd name="T9" fmla="*/ 1512 h 69"/>
              <a:gd name="T10" fmla="*/ 0 w 99"/>
              <a:gd name="T11" fmla="*/ 3024 h 69"/>
              <a:gd name="T12" fmla="*/ 0 w 99"/>
              <a:gd name="T13" fmla="*/ 7560 h 69"/>
              <a:gd name="T14" fmla="*/ 0 w 99"/>
              <a:gd name="T15" fmla="*/ 96773 h 69"/>
              <a:gd name="T16" fmla="*/ 0 w 99"/>
              <a:gd name="T17" fmla="*/ 96773 h 69"/>
              <a:gd name="T18" fmla="*/ 0 w 99"/>
              <a:gd name="T19" fmla="*/ 99797 h 69"/>
              <a:gd name="T20" fmla="*/ 1512 w 99"/>
              <a:gd name="T21" fmla="*/ 102821 h 69"/>
              <a:gd name="T22" fmla="*/ 4536 w 99"/>
              <a:gd name="T23" fmla="*/ 104333 h 69"/>
              <a:gd name="T24" fmla="*/ 7560 w 99"/>
              <a:gd name="T25" fmla="*/ 104333 h 69"/>
              <a:gd name="T26" fmla="*/ 142136 w 99"/>
              <a:gd name="T27" fmla="*/ 104333 h 69"/>
              <a:gd name="T28" fmla="*/ 142136 w 99"/>
              <a:gd name="T29" fmla="*/ 104333 h 69"/>
              <a:gd name="T30" fmla="*/ 145160 w 99"/>
              <a:gd name="T31" fmla="*/ 104333 h 69"/>
              <a:gd name="T32" fmla="*/ 148184 w 99"/>
              <a:gd name="T33" fmla="*/ 102821 h 69"/>
              <a:gd name="T34" fmla="*/ 149696 w 99"/>
              <a:gd name="T35" fmla="*/ 99797 h 69"/>
              <a:gd name="T36" fmla="*/ 149696 w 99"/>
              <a:gd name="T37" fmla="*/ 96773 h 69"/>
              <a:gd name="T38" fmla="*/ 149696 w 99"/>
              <a:gd name="T39" fmla="*/ 7560 h 69"/>
              <a:gd name="T40" fmla="*/ 149696 w 99"/>
              <a:gd name="T41" fmla="*/ 7560 h 69"/>
              <a:gd name="T42" fmla="*/ 149696 w 99"/>
              <a:gd name="T43" fmla="*/ 3024 h 69"/>
              <a:gd name="T44" fmla="*/ 148184 w 99"/>
              <a:gd name="T45" fmla="*/ 1512 h 69"/>
              <a:gd name="T46" fmla="*/ 145160 w 99"/>
              <a:gd name="T47" fmla="*/ 0 h 69"/>
              <a:gd name="T48" fmla="*/ 142136 w 99"/>
              <a:gd name="T49" fmla="*/ 0 h 69"/>
              <a:gd name="T50" fmla="*/ 142136 w 99"/>
              <a:gd name="T51" fmla="*/ 0 h 69"/>
              <a:gd name="T52" fmla="*/ 134575 w 99"/>
              <a:gd name="T53" fmla="*/ 40826 h 69"/>
              <a:gd name="T54" fmla="*/ 108870 w 99"/>
              <a:gd name="T55" fmla="*/ 15121 h 69"/>
              <a:gd name="T56" fmla="*/ 134575 w 99"/>
              <a:gd name="T57" fmla="*/ 15121 h 69"/>
              <a:gd name="T58" fmla="*/ 134575 w 99"/>
              <a:gd name="T59" fmla="*/ 40826 h 69"/>
              <a:gd name="T60" fmla="*/ 15121 w 99"/>
              <a:gd name="T61" fmla="*/ 63507 h 69"/>
              <a:gd name="T62" fmla="*/ 40826 w 99"/>
              <a:gd name="T63" fmla="*/ 89212 h 69"/>
              <a:gd name="T64" fmla="*/ 15121 w 99"/>
              <a:gd name="T65" fmla="*/ 89212 h 69"/>
              <a:gd name="T66" fmla="*/ 15121 w 99"/>
              <a:gd name="T67" fmla="*/ 63507 h 69"/>
              <a:gd name="T68" fmla="*/ 63507 w 99"/>
              <a:gd name="T69" fmla="*/ 89212 h 69"/>
              <a:gd name="T70" fmla="*/ 15121 w 99"/>
              <a:gd name="T71" fmla="*/ 40826 h 69"/>
              <a:gd name="T72" fmla="*/ 15121 w 99"/>
              <a:gd name="T73" fmla="*/ 15121 h 69"/>
              <a:gd name="T74" fmla="*/ 86189 w 99"/>
              <a:gd name="T75" fmla="*/ 15121 h 69"/>
              <a:gd name="T76" fmla="*/ 134575 w 99"/>
              <a:gd name="T77" fmla="*/ 63507 h 69"/>
              <a:gd name="T78" fmla="*/ 134575 w 99"/>
              <a:gd name="T79" fmla="*/ 89212 h 69"/>
              <a:gd name="T80" fmla="*/ 63507 w 99"/>
              <a:gd name="T81" fmla="*/ 892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69">
                <a:moveTo>
                  <a:pt x="9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89" y="27"/>
                </a:moveTo>
                <a:lnTo>
                  <a:pt x="72" y="10"/>
                </a:lnTo>
                <a:lnTo>
                  <a:pt x="89" y="10"/>
                </a:lnTo>
                <a:lnTo>
                  <a:pt x="89" y="27"/>
                </a:lnTo>
                <a:close/>
                <a:moveTo>
                  <a:pt x="10" y="42"/>
                </a:moveTo>
                <a:lnTo>
                  <a:pt x="27" y="59"/>
                </a:lnTo>
                <a:lnTo>
                  <a:pt x="10" y="59"/>
                </a:lnTo>
                <a:lnTo>
                  <a:pt x="10" y="42"/>
                </a:lnTo>
                <a:close/>
                <a:moveTo>
                  <a:pt x="42" y="59"/>
                </a:moveTo>
                <a:lnTo>
                  <a:pt x="10" y="27"/>
                </a:lnTo>
                <a:lnTo>
                  <a:pt x="10" y="10"/>
                </a:lnTo>
                <a:lnTo>
                  <a:pt x="57" y="10"/>
                </a:lnTo>
                <a:lnTo>
                  <a:pt x="89" y="42"/>
                </a:lnTo>
                <a:lnTo>
                  <a:pt x="89" y="59"/>
                </a:lnTo>
                <a:lnTo>
                  <a:pt x="4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461">
            <a:extLst>
              <a:ext uri="{FF2B5EF4-FFF2-40B4-BE49-F238E27FC236}">
                <a16:creationId xmlns:a16="http://schemas.microsoft.com/office/drawing/2014/main" id="{ACBE51C3-C718-4202-B868-DE88C697665A}"/>
              </a:ext>
            </a:extLst>
          </p:cNvPr>
          <p:cNvSpPr>
            <a:spLocks noEditPoints="1"/>
          </p:cNvSpPr>
          <p:nvPr/>
        </p:nvSpPr>
        <p:spPr bwMode="auto">
          <a:xfrm>
            <a:off x="2463800" y="3196167"/>
            <a:ext cx="78317" cy="78317"/>
          </a:xfrm>
          <a:custGeom>
            <a:avLst/>
            <a:gdLst>
              <a:gd name="T0" fmla="*/ 30242 w 39"/>
              <a:gd name="T1" fmla="*/ 0 h 39"/>
              <a:gd name="T2" fmla="*/ 30242 w 39"/>
              <a:gd name="T3" fmla="*/ 0 h 39"/>
              <a:gd name="T4" fmla="*/ 24193 w 39"/>
              <a:gd name="T5" fmla="*/ 0 h 39"/>
              <a:gd name="T6" fmla="*/ 18145 w 39"/>
              <a:gd name="T7" fmla="*/ 1512 h 39"/>
              <a:gd name="T8" fmla="*/ 9072 w 39"/>
              <a:gd name="T9" fmla="*/ 9072 h 39"/>
              <a:gd name="T10" fmla="*/ 1512 w 39"/>
              <a:gd name="T11" fmla="*/ 18145 h 39"/>
              <a:gd name="T12" fmla="*/ 0 w 39"/>
              <a:gd name="T13" fmla="*/ 24193 h 39"/>
              <a:gd name="T14" fmla="*/ 0 w 39"/>
              <a:gd name="T15" fmla="*/ 28729 h 39"/>
              <a:gd name="T16" fmla="*/ 0 w 39"/>
              <a:gd name="T17" fmla="*/ 28729 h 39"/>
              <a:gd name="T18" fmla="*/ 0 w 39"/>
              <a:gd name="T19" fmla="*/ 34778 h 39"/>
              <a:gd name="T20" fmla="*/ 1512 w 39"/>
              <a:gd name="T21" fmla="*/ 40826 h 39"/>
              <a:gd name="T22" fmla="*/ 9072 w 39"/>
              <a:gd name="T23" fmla="*/ 49899 h 39"/>
              <a:gd name="T24" fmla="*/ 18145 w 39"/>
              <a:gd name="T25" fmla="*/ 57459 h 39"/>
              <a:gd name="T26" fmla="*/ 24193 w 39"/>
              <a:gd name="T27" fmla="*/ 58971 h 39"/>
              <a:gd name="T28" fmla="*/ 30242 w 39"/>
              <a:gd name="T29" fmla="*/ 58971 h 39"/>
              <a:gd name="T30" fmla="*/ 30242 w 39"/>
              <a:gd name="T31" fmla="*/ 58971 h 39"/>
              <a:gd name="T32" fmla="*/ 34778 w 39"/>
              <a:gd name="T33" fmla="*/ 58971 h 39"/>
              <a:gd name="T34" fmla="*/ 40826 w 39"/>
              <a:gd name="T35" fmla="*/ 57459 h 39"/>
              <a:gd name="T36" fmla="*/ 49899 w 39"/>
              <a:gd name="T37" fmla="*/ 49899 h 39"/>
              <a:gd name="T38" fmla="*/ 57459 w 39"/>
              <a:gd name="T39" fmla="*/ 40826 h 39"/>
              <a:gd name="T40" fmla="*/ 58971 w 39"/>
              <a:gd name="T41" fmla="*/ 34778 h 39"/>
              <a:gd name="T42" fmla="*/ 58971 w 39"/>
              <a:gd name="T43" fmla="*/ 28729 h 39"/>
              <a:gd name="T44" fmla="*/ 58971 w 39"/>
              <a:gd name="T45" fmla="*/ 28729 h 39"/>
              <a:gd name="T46" fmla="*/ 58971 w 39"/>
              <a:gd name="T47" fmla="*/ 24193 h 39"/>
              <a:gd name="T48" fmla="*/ 57459 w 39"/>
              <a:gd name="T49" fmla="*/ 18145 h 39"/>
              <a:gd name="T50" fmla="*/ 49899 w 39"/>
              <a:gd name="T51" fmla="*/ 9072 h 39"/>
              <a:gd name="T52" fmla="*/ 40826 w 39"/>
              <a:gd name="T53" fmla="*/ 1512 h 39"/>
              <a:gd name="T54" fmla="*/ 34778 w 39"/>
              <a:gd name="T55" fmla="*/ 0 h 39"/>
              <a:gd name="T56" fmla="*/ 30242 w 39"/>
              <a:gd name="T57" fmla="*/ 0 h 39"/>
              <a:gd name="T58" fmla="*/ 30242 w 39"/>
              <a:gd name="T59" fmla="*/ 0 h 39"/>
              <a:gd name="T60" fmla="*/ 30242 w 39"/>
              <a:gd name="T61" fmla="*/ 43850 h 39"/>
              <a:gd name="T62" fmla="*/ 30242 w 39"/>
              <a:gd name="T63" fmla="*/ 43850 h 39"/>
              <a:gd name="T64" fmla="*/ 24193 w 39"/>
              <a:gd name="T65" fmla="*/ 42338 h 39"/>
              <a:gd name="T66" fmla="*/ 18145 w 39"/>
              <a:gd name="T67" fmla="*/ 40826 h 39"/>
              <a:gd name="T68" fmla="*/ 16633 w 39"/>
              <a:gd name="T69" fmla="*/ 34778 h 39"/>
              <a:gd name="T70" fmla="*/ 15121 w 39"/>
              <a:gd name="T71" fmla="*/ 28729 h 39"/>
              <a:gd name="T72" fmla="*/ 15121 w 39"/>
              <a:gd name="T73" fmla="*/ 28729 h 39"/>
              <a:gd name="T74" fmla="*/ 16633 w 39"/>
              <a:gd name="T75" fmla="*/ 24193 h 39"/>
              <a:gd name="T76" fmla="*/ 18145 w 39"/>
              <a:gd name="T77" fmla="*/ 18145 h 39"/>
              <a:gd name="T78" fmla="*/ 24193 w 39"/>
              <a:gd name="T79" fmla="*/ 16633 h 39"/>
              <a:gd name="T80" fmla="*/ 30242 w 39"/>
              <a:gd name="T81" fmla="*/ 13609 h 39"/>
              <a:gd name="T82" fmla="*/ 30242 w 39"/>
              <a:gd name="T83" fmla="*/ 13609 h 39"/>
              <a:gd name="T84" fmla="*/ 34778 w 39"/>
              <a:gd name="T85" fmla="*/ 16633 h 39"/>
              <a:gd name="T86" fmla="*/ 40826 w 39"/>
              <a:gd name="T87" fmla="*/ 18145 h 39"/>
              <a:gd name="T88" fmla="*/ 42338 w 39"/>
              <a:gd name="T89" fmla="*/ 24193 h 39"/>
              <a:gd name="T90" fmla="*/ 43850 w 39"/>
              <a:gd name="T91" fmla="*/ 28729 h 39"/>
              <a:gd name="T92" fmla="*/ 43850 w 39"/>
              <a:gd name="T93" fmla="*/ 28729 h 39"/>
              <a:gd name="T94" fmla="*/ 42338 w 39"/>
              <a:gd name="T95" fmla="*/ 34778 h 39"/>
              <a:gd name="T96" fmla="*/ 40826 w 39"/>
              <a:gd name="T97" fmla="*/ 40826 h 39"/>
              <a:gd name="T98" fmla="*/ 34778 w 39"/>
              <a:gd name="T99" fmla="*/ 42338 h 39"/>
              <a:gd name="T100" fmla="*/ 30242 w 39"/>
              <a:gd name="T101" fmla="*/ 43850 h 39"/>
              <a:gd name="T102" fmla="*/ 30242 w 39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462">
            <a:extLst>
              <a:ext uri="{FF2B5EF4-FFF2-40B4-BE49-F238E27FC236}">
                <a16:creationId xmlns:a16="http://schemas.microsoft.com/office/drawing/2014/main" id="{72B1711C-2FF3-4C29-B1B9-C948B1FB1F09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3134785"/>
            <a:ext cx="198967" cy="198967"/>
          </a:xfrm>
          <a:custGeom>
            <a:avLst/>
            <a:gdLst>
              <a:gd name="T0" fmla="*/ 134575 w 99"/>
              <a:gd name="T1" fmla="*/ 0 h 99"/>
              <a:gd name="T2" fmla="*/ 15121 w 99"/>
              <a:gd name="T3" fmla="*/ 0 h 99"/>
              <a:gd name="T4" fmla="*/ 15121 w 99"/>
              <a:gd name="T5" fmla="*/ 0 h 99"/>
              <a:gd name="T6" fmla="*/ 9072 w 99"/>
              <a:gd name="T7" fmla="*/ 1512 h 99"/>
              <a:gd name="T8" fmla="*/ 3024 w 99"/>
              <a:gd name="T9" fmla="*/ 3024 h 99"/>
              <a:gd name="T10" fmla="*/ 1512 w 99"/>
              <a:gd name="T11" fmla="*/ 9072 h 99"/>
              <a:gd name="T12" fmla="*/ 0 w 99"/>
              <a:gd name="T13" fmla="*/ 15121 h 99"/>
              <a:gd name="T14" fmla="*/ 0 w 99"/>
              <a:gd name="T15" fmla="*/ 89213 h 99"/>
              <a:gd name="T16" fmla="*/ 0 w 99"/>
              <a:gd name="T17" fmla="*/ 89213 h 99"/>
              <a:gd name="T18" fmla="*/ 1512 w 99"/>
              <a:gd name="T19" fmla="*/ 95261 h 99"/>
              <a:gd name="T20" fmla="*/ 3024 w 99"/>
              <a:gd name="T21" fmla="*/ 101309 h 99"/>
              <a:gd name="T22" fmla="*/ 9072 w 99"/>
              <a:gd name="T23" fmla="*/ 102821 h 99"/>
              <a:gd name="T24" fmla="*/ 15121 w 99"/>
              <a:gd name="T25" fmla="*/ 104334 h 99"/>
              <a:gd name="T26" fmla="*/ 55947 w 99"/>
              <a:gd name="T27" fmla="*/ 104334 h 99"/>
              <a:gd name="T28" fmla="*/ 10585 w 99"/>
              <a:gd name="T29" fmla="*/ 149696 h 99"/>
              <a:gd name="T30" fmla="*/ 33266 w 99"/>
              <a:gd name="T31" fmla="*/ 149696 h 99"/>
              <a:gd name="T32" fmla="*/ 66532 w 99"/>
              <a:gd name="T33" fmla="*/ 114918 h 99"/>
              <a:gd name="T34" fmla="*/ 66532 w 99"/>
              <a:gd name="T35" fmla="*/ 149696 h 99"/>
              <a:gd name="T36" fmla="*/ 81652 w 99"/>
              <a:gd name="T37" fmla="*/ 149696 h 99"/>
              <a:gd name="T38" fmla="*/ 81652 w 99"/>
              <a:gd name="T39" fmla="*/ 114918 h 99"/>
              <a:gd name="T40" fmla="*/ 114918 w 99"/>
              <a:gd name="T41" fmla="*/ 149696 h 99"/>
              <a:gd name="T42" fmla="*/ 137599 w 99"/>
              <a:gd name="T43" fmla="*/ 149696 h 99"/>
              <a:gd name="T44" fmla="*/ 93749 w 99"/>
              <a:gd name="T45" fmla="*/ 104334 h 99"/>
              <a:gd name="T46" fmla="*/ 134575 w 99"/>
              <a:gd name="T47" fmla="*/ 104334 h 99"/>
              <a:gd name="T48" fmla="*/ 134575 w 99"/>
              <a:gd name="T49" fmla="*/ 104334 h 99"/>
              <a:gd name="T50" fmla="*/ 140624 w 99"/>
              <a:gd name="T51" fmla="*/ 102821 h 99"/>
              <a:gd name="T52" fmla="*/ 145160 w 99"/>
              <a:gd name="T53" fmla="*/ 101309 h 99"/>
              <a:gd name="T54" fmla="*/ 146672 w 99"/>
              <a:gd name="T55" fmla="*/ 95261 h 99"/>
              <a:gd name="T56" fmla="*/ 149696 w 99"/>
              <a:gd name="T57" fmla="*/ 89213 h 99"/>
              <a:gd name="T58" fmla="*/ 149696 w 99"/>
              <a:gd name="T59" fmla="*/ 15121 h 99"/>
              <a:gd name="T60" fmla="*/ 149696 w 99"/>
              <a:gd name="T61" fmla="*/ 15121 h 99"/>
              <a:gd name="T62" fmla="*/ 146672 w 99"/>
              <a:gd name="T63" fmla="*/ 9072 h 99"/>
              <a:gd name="T64" fmla="*/ 145160 w 99"/>
              <a:gd name="T65" fmla="*/ 3024 h 99"/>
              <a:gd name="T66" fmla="*/ 140624 w 99"/>
              <a:gd name="T67" fmla="*/ 1512 h 99"/>
              <a:gd name="T68" fmla="*/ 134575 w 99"/>
              <a:gd name="T69" fmla="*/ 0 h 99"/>
              <a:gd name="T70" fmla="*/ 134575 w 99"/>
              <a:gd name="T71" fmla="*/ 0 h 99"/>
              <a:gd name="T72" fmla="*/ 134575 w 99"/>
              <a:gd name="T73" fmla="*/ 15121 h 99"/>
              <a:gd name="T74" fmla="*/ 134575 w 99"/>
              <a:gd name="T75" fmla="*/ 30242 h 99"/>
              <a:gd name="T76" fmla="*/ 15121 w 99"/>
              <a:gd name="T77" fmla="*/ 30242 h 99"/>
              <a:gd name="T78" fmla="*/ 15121 w 99"/>
              <a:gd name="T79" fmla="*/ 15121 h 99"/>
              <a:gd name="T80" fmla="*/ 134575 w 99"/>
              <a:gd name="T81" fmla="*/ 15121 h 99"/>
              <a:gd name="T82" fmla="*/ 15121 w 99"/>
              <a:gd name="T83" fmla="*/ 89213 h 99"/>
              <a:gd name="T84" fmla="*/ 15121 w 99"/>
              <a:gd name="T85" fmla="*/ 45362 h 99"/>
              <a:gd name="T86" fmla="*/ 134575 w 99"/>
              <a:gd name="T87" fmla="*/ 45362 h 99"/>
              <a:gd name="T88" fmla="*/ 134575 w 99"/>
              <a:gd name="T89" fmla="*/ 89213 h 99"/>
              <a:gd name="T90" fmla="*/ 15121 w 99"/>
              <a:gd name="T91" fmla="*/ 8921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37" y="69"/>
                </a:lnTo>
                <a:lnTo>
                  <a:pt x="7" y="99"/>
                </a:lnTo>
                <a:lnTo>
                  <a:pt x="22" y="99"/>
                </a:lnTo>
                <a:lnTo>
                  <a:pt x="44" y="76"/>
                </a:lnTo>
                <a:lnTo>
                  <a:pt x="44" y="99"/>
                </a:lnTo>
                <a:lnTo>
                  <a:pt x="54" y="99"/>
                </a:lnTo>
                <a:lnTo>
                  <a:pt x="54" y="76"/>
                </a:lnTo>
                <a:lnTo>
                  <a:pt x="76" y="99"/>
                </a:lnTo>
                <a:lnTo>
                  <a:pt x="91" y="99"/>
                </a:lnTo>
                <a:lnTo>
                  <a:pt x="62" y="69"/>
                </a:lnTo>
                <a:lnTo>
                  <a:pt x="89" y="69"/>
                </a:lnTo>
                <a:lnTo>
                  <a:pt x="93" y="68"/>
                </a:lnTo>
                <a:lnTo>
                  <a:pt x="96" y="67"/>
                </a:lnTo>
                <a:lnTo>
                  <a:pt x="97" y="63"/>
                </a:lnTo>
                <a:lnTo>
                  <a:pt x="99" y="59"/>
                </a:lnTo>
                <a:lnTo>
                  <a:pt x="99" y="10"/>
                </a:lnTo>
                <a:lnTo>
                  <a:pt x="97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20"/>
                </a:lnTo>
                <a:lnTo>
                  <a:pt x="10" y="2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59"/>
                </a:moveTo>
                <a:lnTo>
                  <a:pt x="10" y="30"/>
                </a:lnTo>
                <a:lnTo>
                  <a:pt x="89" y="30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463">
            <a:extLst>
              <a:ext uri="{FF2B5EF4-FFF2-40B4-BE49-F238E27FC236}">
                <a16:creationId xmlns:a16="http://schemas.microsoft.com/office/drawing/2014/main" id="{6CE7BA18-2412-4E09-A339-ADBB594F47AC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3141134"/>
            <a:ext cx="201084" cy="192617"/>
          </a:xfrm>
          <a:custGeom>
            <a:avLst/>
            <a:gdLst>
              <a:gd name="T0" fmla="*/ 134575 w 99"/>
              <a:gd name="T1" fmla="*/ 23164 h 94"/>
              <a:gd name="T2" fmla="*/ 134575 w 99"/>
              <a:gd name="T3" fmla="*/ 15442 h 94"/>
              <a:gd name="T4" fmla="*/ 119454 w 99"/>
              <a:gd name="T5" fmla="*/ 15442 h 94"/>
              <a:gd name="T6" fmla="*/ 119454 w 99"/>
              <a:gd name="T7" fmla="*/ 23164 h 94"/>
              <a:gd name="T8" fmla="*/ 104334 w 99"/>
              <a:gd name="T9" fmla="*/ 23164 h 94"/>
              <a:gd name="T10" fmla="*/ 104334 w 99"/>
              <a:gd name="T11" fmla="*/ 7721 h 94"/>
              <a:gd name="T12" fmla="*/ 104334 w 99"/>
              <a:gd name="T13" fmla="*/ 7721 h 94"/>
              <a:gd name="T14" fmla="*/ 104334 w 99"/>
              <a:gd name="T15" fmla="*/ 3088 h 94"/>
              <a:gd name="T16" fmla="*/ 102821 w 99"/>
              <a:gd name="T17" fmla="*/ 1544 h 94"/>
              <a:gd name="T18" fmla="*/ 99797 w 99"/>
              <a:gd name="T19" fmla="*/ 0 h 94"/>
              <a:gd name="T20" fmla="*/ 96773 w 99"/>
              <a:gd name="T21" fmla="*/ 0 h 94"/>
              <a:gd name="T22" fmla="*/ 51411 w 99"/>
              <a:gd name="T23" fmla="*/ 0 h 94"/>
              <a:gd name="T24" fmla="*/ 51411 w 99"/>
              <a:gd name="T25" fmla="*/ 0 h 94"/>
              <a:gd name="T26" fmla="*/ 48387 w 99"/>
              <a:gd name="T27" fmla="*/ 0 h 94"/>
              <a:gd name="T28" fmla="*/ 46875 w 99"/>
              <a:gd name="T29" fmla="*/ 1544 h 94"/>
              <a:gd name="T30" fmla="*/ 43850 w 99"/>
              <a:gd name="T31" fmla="*/ 3088 h 94"/>
              <a:gd name="T32" fmla="*/ 43850 w 99"/>
              <a:gd name="T33" fmla="*/ 7721 h 94"/>
              <a:gd name="T34" fmla="*/ 43850 w 99"/>
              <a:gd name="T35" fmla="*/ 23164 h 94"/>
              <a:gd name="T36" fmla="*/ 30242 w 99"/>
              <a:gd name="T37" fmla="*/ 23164 h 94"/>
              <a:gd name="T38" fmla="*/ 30242 w 99"/>
              <a:gd name="T39" fmla="*/ 15442 h 94"/>
              <a:gd name="T40" fmla="*/ 15121 w 99"/>
              <a:gd name="T41" fmla="*/ 15442 h 94"/>
              <a:gd name="T42" fmla="*/ 15121 w 99"/>
              <a:gd name="T43" fmla="*/ 23164 h 94"/>
              <a:gd name="T44" fmla="*/ 15121 w 99"/>
              <a:gd name="T45" fmla="*/ 23164 h 94"/>
              <a:gd name="T46" fmla="*/ 9072 w 99"/>
              <a:gd name="T47" fmla="*/ 24708 h 94"/>
              <a:gd name="T48" fmla="*/ 3024 w 99"/>
              <a:gd name="T49" fmla="*/ 26252 h 94"/>
              <a:gd name="T50" fmla="*/ 1512 w 99"/>
              <a:gd name="T51" fmla="*/ 32429 h 94"/>
              <a:gd name="T52" fmla="*/ 0 w 99"/>
              <a:gd name="T53" fmla="*/ 38606 h 94"/>
              <a:gd name="T54" fmla="*/ 0 w 99"/>
              <a:gd name="T55" fmla="*/ 129716 h 94"/>
              <a:gd name="T56" fmla="*/ 0 w 99"/>
              <a:gd name="T57" fmla="*/ 129716 h 94"/>
              <a:gd name="T58" fmla="*/ 1512 w 99"/>
              <a:gd name="T59" fmla="*/ 134348 h 94"/>
              <a:gd name="T60" fmla="*/ 3024 w 99"/>
              <a:gd name="T61" fmla="*/ 140525 h 94"/>
              <a:gd name="T62" fmla="*/ 9072 w 99"/>
              <a:gd name="T63" fmla="*/ 142070 h 94"/>
              <a:gd name="T64" fmla="*/ 15121 w 99"/>
              <a:gd name="T65" fmla="*/ 145158 h 94"/>
              <a:gd name="T66" fmla="*/ 134575 w 99"/>
              <a:gd name="T67" fmla="*/ 145158 h 94"/>
              <a:gd name="T68" fmla="*/ 134575 w 99"/>
              <a:gd name="T69" fmla="*/ 145158 h 94"/>
              <a:gd name="T70" fmla="*/ 139111 w 99"/>
              <a:gd name="T71" fmla="*/ 142070 h 94"/>
              <a:gd name="T72" fmla="*/ 145160 w 99"/>
              <a:gd name="T73" fmla="*/ 140525 h 94"/>
              <a:gd name="T74" fmla="*/ 146672 w 99"/>
              <a:gd name="T75" fmla="*/ 134348 h 94"/>
              <a:gd name="T76" fmla="*/ 149696 w 99"/>
              <a:gd name="T77" fmla="*/ 129716 h 94"/>
              <a:gd name="T78" fmla="*/ 149696 w 99"/>
              <a:gd name="T79" fmla="*/ 38606 h 94"/>
              <a:gd name="T80" fmla="*/ 149696 w 99"/>
              <a:gd name="T81" fmla="*/ 38606 h 94"/>
              <a:gd name="T82" fmla="*/ 146672 w 99"/>
              <a:gd name="T83" fmla="*/ 32429 h 94"/>
              <a:gd name="T84" fmla="*/ 145160 w 99"/>
              <a:gd name="T85" fmla="*/ 26252 h 94"/>
              <a:gd name="T86" fmla="*/ 139111 w 99"/>
              <a:gd name="T87" fmla="*/ 24708 h 94"/>
              <a:gd name="T88" fmla="*/ 134575 w 99"/>
              <a:gd name="T89" fmla="*/ 23164 h 94"/>
              <a:gd name="T90" fmla="*/ 134575 w 99"/>
              <a:gd name="T91" fmla="*/ 23164 h 94"/>
              <a:gd name="T92" fmla="*/ 58971 w 99"/>
              <a:gd name="T93" fmla="*/ 15442 h 94"/>
              <a:gd name="T94" fmla="*/ 89213 w 99"/>
              <a:gd name="T95" fmla="*/ 15442 h 94"/>
              <a:gd name="T96" fmla="*/ 89213 w 99"/>
              <a:gd name="T97" fmla="*/ 23164 h 94"/>
              <a:gd name="T98" fmla="*/ 58971 w 99"/>
              <a:gd name="T99" fmla="*/ 23164 h 94"/>
              <a:gd name="T100" fmla="*/ 58971 w 99"/>
              <a:gd name="T101" fmla="*/ 15442 h 94"/>
              <a:gd name="T102" fmla="*/ 134575 w 99"/>
              <a:gd name="T103" fmla="*/ 129716 h 94"/>
              <a:gd name="T104" fmla="*/ 15121 w 99"/>
              <a:gd name="T105" fmla="*/ 129716 h 94"/>
              <a:gd name="T106" fmla="*/ 15121 w 99"/>
              <a:gd name="T107" fmla="*/ 38606 h 94"/>
              <a:gd name="T108" fmla="*/ 134575 w 99"/>
              <a:gd name="T109" fmla="*/ 38606 h 94"/>
              <a:gd name="T110" fmla="*/ 134575 w 99"/>
              <a:gd name="T111" fmla="*/ 129716 h 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5"/>
                </a:lnTo>
                <a:lnTo>
                  <a:pt x="29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6" y="16"/>
                </a:lnTo>
                <a:lnTo>
                  <a:pt x="2" y="17"/>
                </a:lnTo>
                <a:lnTo>
                  <a:pt x="1" y="21"/>
                </a:lnTo>
                <a:lnTo>
                  <a:pt x="0" y="25"/>
                </a:lnTo>
                <a:lnTo>
                  <a:pt x="0" y="84"/>
                </a:lnTo>
                <a:lnTo>
                  <a:pt x="1" y="87"/>
                </a:lnTo>
                <a:lnTo>
                  <a:pt x="2" y="91"/>
                </a:lnTo>
                <a:lnTo>
                  <a:pt x="6" y="92"/>
                </a:lnTo>
                <a:lnTo>
                  <a:pt x="10" y="94"/>
                </a:lnTo>
                <a:lnTo>
                  <a:pt x="89" y="94"/>
                </a:lnTo>
                <a:lnTo>
                  <a:pt x="92" y="92"/>
                </a:lnTo>
                <a:lnTo>
                  <a:pt x="96" y="91"/>
                </a:lnTo>
                <a:lnTo>
                  <a:pt x="97" y="87"/>
                </a:lnTo>
                <a:lnTo>
                  <a:pt x="99" y="84"/>
                </a:lnTo>
                <a:lnTo>
                  <a:pt x="99" y="25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5"/>
                </a:lnTo>
                <a:close/>
                <a:moveTo>
                  <a:pt x="39" y="10"/>
                </a:moveTo>
                <a:lnTo>
                  <a:pt x="59" y="10"/>
                </a:lnTo>
                <a:lnTo>
                  <a:pt x="59" y="15"/>
                </a:lnTo>
                <a:lnTo>
                  <a:pt x="39" y="15"/>
                </a:lnTo>
                <a:lnTo>
                  <a:pt x="39" y="10"/>
                </a:lnTo>
                <a:close/>
                <a:moveTo>
                  <a:pt x="89" y="84"/>
                </a:moveTo>
                <a:lnTo>
                  <a:pt x="10" y="84"/>
                </a:lnTo>
                <a:lnTo>
                  <a:pt x="10" y="25"/>
                </a:lnTo>
                <a:lnTo>
                  <a:pt x="89" y="2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464">
            <a:extLst>
              <a:ext uri="{FF2B5EF4-FFF2-40B4-BE49-F238E27FC236}">
                <a16:creationId xmlns:a16="http://schemas.microsoft.com/office/drawing/2014/main" id="{3D8588EE-3096-42D6-B047-E1257DD90F2D}"/>
              </a:ext>
            </a:extLst>
          </p:cNvPr>
          <p:cNvSpPr>
            <a:spLocks/>
          </p:cNvSpPr>
          <p:nvPr/>
        </p:nvSpPr>
        <p:spPr bwMode="auto">
          <a:xfrm>
            <a:off x="1043517" y="3200400"/>
            <a:ext cx="59267" cy="103717"/>
          </a:xfrm>
          <a:custGeom>
            <a:avLst/>
            <a:gdLst>
              <a:gd name="T0" fmla="*/ 30241 w 30"/>
              <a:gd name="T1" fmla="*/ 0 h 50"/>
              <a:gd name="T2" fmla="*/ 15121 w 30"/>
              <a:gd name="T3" fmla="*/ 0 h 50"/>
              <a:gd name="T4" fmla="*/ 15121 w 30"/>
              <a:gd name="T5" fmla="*/ 7712 h 50"/>
              <a:gd name="T6" fmla="*/ 15121 w 30"/>
              <a:gd name="T7" fmla="*/ 7712 h 50"/>
              <a:gd name="T8" fmla="*/ 10584 w 30"/>
              <a:gd name="T9" fmla="*/ 10796 h 50"/>
              <a:gd name="T10" fmla="*/ 4536 w 30"/>
              <a:gd name="T11" fmla="*/ 15423 h 50"/>
              <a:gd name="T12" fmla="*/ 3024 w 30"/>
              <a:gd name="T13" fmla="*/ 21593 h 50"/>
              <a:gd name="T14" fmla="*/ 0 w 30"/>
              <a:gd name="T15" fmla="*/ 27762 h 50"/>
              <a:gd name="T16" fmla="*/ 0 w 30"/>
              <a:gd name="T17" fmla="*/ 27762 h 50"/>
              <a:gd name="T18" fmla="*/ 3024 w 30"/>
              <a:gd name="T19" fmla="*/ 35474 h 50"/>
              <a:gd name="T20" fmla="*/ 6048 w 30"/>
              <a:gd name="T21" fmla="*/ 40101 h 50"/>
              <a:gd name="T22" fmla="*/ 12097 w 30"/>
              <a:gd name="T23" fmla="*/ 44728 h 50"/>
              <a:gd name="T24" fmla="*/ 19657 w 30"/>
              <a:gd name="T25" fmla="*/ 46270 h 50"/>
              <a:gd name="T26" fmla="*/ 27217 w 30"/>
              <a:gd name="T27" fmla="*/ 46270 h 50"/>
              <a:gd name="T28" fmla="*/ 27217 w 30"/>
              <a:gd name="T29" fmla="*/ 46270 h 50"/>
              <a:gd name="T30" fmla="*/ 28729 w 30"/>
              <a:gd name="T31" fmla="*/ 47813 h 50"/>
              <a:gd name="T32" fmla="*/ 30241 w 30"/>
              <a:gd name="T33" fmla="*/ 50897 h 50"/>
              <a:gd name="T34" fmla="*/ 30241 w 30"/>
              <a:gd name="T35" fmla="*/ 50897 h 50"/>
              <a:gd name="T36" fmla="*/ 28729 w 30"/>
              <a:gd name="T37" fmla="*/ 52440 h 50"/>
              <a:gd name="T38" fmla="*/ 27217 w 30"/>
              <a:gd name="T39" fmla="*/ 53982 h 50"/>
              <a:gd name="T40" fmla="*/ 0 w 30"/>
              <a:gd name="T41" fmla="*/ 53982 h 50"/>
              <a:gd name="T42" fmla="*/ 0 w 30"/>
              <a:gd name="T43" fmla="*/ 69405 h 50"/>
              <a:gd name="T44" fmla="*/ 15121 w 30"/>
              <a:gd name="T45" fmla="*/ 69405 h 50"/>
              <a:gd name="T46" fmla="*/ 15121 w 30"/>
              <a:gd name="T47" fmla="*/ 77117 h 50"/>
              <a:gd name="T48" fmla="*/ 30241 w 30"/>
              <a:gd name="T49" fmla="*/ 77117 h 50"/>
              <a:gd name="T50" fmla="*/ 30241 w 30"/>
              <a:gd name="T51" fmla="*/ 69405 h 50"/>
              <a:gd name="T52" fmla="*/ 30241 w 30"/>
              <a:gd name="T53" fmla="*/ 69405 h 50"/>
              <a:gd name="T54" fmla="*/ 36290 w 30"/>
              <a:gd name="T55" fmla="*/ 67863 h 50"/>
              <a:gd name="T56" fmla="*/ 42338 w 30"/>
              <a:gd name="T57" fmla="*/ 61694 h 50"/>
              <a:gd name="T58" fmla="*/ 43850 w 30"/>
              <a:gd name="T59" fmla="*/ 55524 h 50"/>
              <a:gd name="T60" fmla="*/ 45362 w 30"/>
              <a:gd name="T61" fmla="*/ 50897 h 50"/>
              <a:gd name="T62" fmla="*/ 45362 w 30"/>
              <a:gd name="T63" fmla="*/ 50897 h 50"/>
              <a:gd name="T64" fmla="*/ 43850 w 30"/>
              <a:gd name="T65" fmla="*/ 43186 h 50"/>
              <a:gd name="T66" fmla="*/ 39314 w 30"/>
              <a:gd name="T67" fmla="*/ 37016 h 50"/>
              <a:gd name="T68" fmla="*/ 34778 w 30"/>
              <a:gd name="T69" fmla="*/ 32389 h 50"/>
              <a:gd name="T70" fmla="*/ 27217 w 30"/>
              <a:gd name="T71" fmla="*/ 30847 h 50"/>
              <a:gd name="T72" fmla="*/ 19657 w 30"/>
              <a:gd name="T73" fmla="*/ 30847 h 50"/>
              <a:gd name="T74" fmla="*/ 19657 w 30"/>
              <a:gd name="T75" fmla="*/ 30847 h 50"/>
              <a:gd name="T76" fmla="*/ 16633 w 30"/>
              <a:gd name="T77" fmla="*/ 29304 h 50"/>
              <a:gd name="T78" fmla="*/ 15121 w 30"/>
              <a:gd name="T79" fmla="*/ 27762 h 50"/>
              <a:gd name="T80" fmla="*/ 15121 w 30"/>
              <a:gd name="T81" fmla="*/ 27762 h 50"/>
              <a:gd name="T82" fmla="*/ 16633 w 30"/>
              <a:gd name="T83" fmla="*/ 26220 h 50"/>
              <a:gd name="T84" fmla="*/ 19657 w 30"/>
              <a:gd name="T85" fmla="*/ 23135 h 50"/>
              <a:gd name="T86" fmla="*/ 45362 w 30"/>
              <a:gd name="T87" fmla="*/ 23135 h 50"/>
              <a:gd name="T88" fmla="*/ 45362 w 30"/>
              <a:gd name="T89" fmla="*/ 7712 h 50"/>
              <a:gd name="T90" fmla="*/ 30241 w 30"/>
              <a:gd name="T91" fmla="*/ 7712 h 50"/>
              <a:gd name="T92" fmla="*/ 30241 w 30"/>
              <a:gd name="T93" fmla="*/ 0 h 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50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7" y="7"/>
                </a:lnTo>
                <a:lnTo>
                  <a:pt x="3" y="10"/>
                </a:lnTo>
                <a:lnTo>
                  <a:pt x="2" y="14"/>
                </a:lnTo>
                <a:lnTo>
                  <a:pt x="0" y="18"/>
                </a:lnTo>
                <a:lnTo>
                  <a:pt x="2" y="23"/>
                </a:lnTo>
                <a:lnTo>
                  <a:pt x="4" y="26"/>
                </a:lnTo>
                <a:lnTo>
                  <a:pt x="8" y="29"/>
                </a:lnTo>
                <a:lnTo>
                  <a:pt x="13" y="30"/>
                </a:lnTo>
                <a:lnTo>
                  <a:pt x="18" y="30"/>
                </a:lnTo>
                <a:lnTo>
                  <a:pt x="19" y="31"/>
                </a:lnTo>
                <a:lnTo>
                  <a:pt x="20" y="33"/>
                </a:lnTo>
                <a:lnTo>
                  <a:pt x="19" y="34"/>
                </a:lnTo>
                <a:lnTo>
                  <a:pt x="18" y="35"/>
                </a:lnTo>
                <a:lnTo>
                  <a:pt x="0" y="35"/>
                </a:lnTo>
                <a:lnTo>
                  <a:pt x="0" y="45"/>
                </a:lnTo>
                <a:lnTo>
                  <a:pt x="10" y="45"/>
                </a:lnTo>
                <a:lnTo>
                  <a:pt x="10" y="50"/>
                </a:lnTo>
                <a:lnTo>
                  <a:pt x="20" y="50"/>
                </a:lnTo>
                <a:lnTo>
                  <a:pt x="20" y="45"/>
                </a:lnTo>
                <a:lnTo>
                  <a:pt x="24" y="44"/>
                </a:lnTo>
                <a:lnTo>
                  <a:pt x="28" y="40"/>
                </a:lnTo>
                <a:lnTo>
                  <a:pt x="29" y="36"/>
                </a:lnTo>
                <a:lnTo>
                  <a:pt x="30" y="33"/>
                </a:lnTo>
                <a:lnTo>
                  <a:pt x="29" y="28"/>
                </a:lnTo>
                <a:lnTo>
                  <a:pt x="26" y="24"/>
                </a:lnTo>
                <a:lnTo>
                  <a:pt x="23" y="21"/>
                </a:lnTo>
                <a:lnTo>
                  <a:pt x="18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1" y="17"/>
                </a:lnTo>
                <a:lnTo>
                  <a:pt x="13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465">
            <a:extLst>
              <a:ext uri="{FF2B5EF4-FFF2-40B4-BE49-F238E27FC236}">
                <a16:creationId xmlns:a16="http://schemas.microsoft.com/office/drawing/2014/main" id="{F369F746-893E-45C5-A540-E79805439280}"/>
              </a:ext>
            </a:extLst>
          </p:cNvPr>
          <p:cNvSpPr>
            <a:spLocks noEditPoints="1"/>
          </p:cNvSpPr>
          <p:nvPr/>
        </p:nvSpPr>
        <p:spPr bwMode="auto">
          <a:xfrm>
            <a:off x="20277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1581 w 59"/>
              <a:gd name="T3" fmla="*/ 6048 h 45"/>
              <a:gd name="T4" fmla="*/ 71581 w 59"/>
              <a:gd name="T5" fmla="*/ 6048 h 45"/>
              <a:gd name="T6" fmla="*/ 68659 w 59"/>
              <a:gd name="T7" fmla="*/ 1512 h 45"/>
              <a:gd name="T8" fmla="*/ 6427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7530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1461 w 59"/>
              <a:gd name="T25" fmla="*/ 63508 h 45"/>
              <a:gd name="T26" fmla="*/ 1461 w 59"/>
              <a:gd name="T27" fmla="*/ 63508 h 45"/>
              <a:gd name="T28" fmla="*/ 2922 w 59"/>
              <a:gd name="T29" fmla="*/ 68044 h 45"/>
              <a:gd name="T30" fmla="*/ 7304 w 59"/>
              <a:gd name="T31" fmla="*/ 68044 h 45"/>
              <a:gd name="T32" fmla="*/ 78885 w 59"/>
              <a:gd name="T33" fmla="*/ 68044 h 45"/>
              <a:gd name="T34" fmla="*/ 78885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16069 w 59"/>
              <a:gd name="T49" fmla="*/ 52923 h 45"/>
              <a:gd name="T50" fmla="*/ 26295 w 59"/>
              <a:gd name="T51" fmla="*/ 15121 h 45"/>
              <a:gd name="T52" fmla="*/ 58433 w 59"/>
              <a:gd name="T53" fmla="*/ 15121 h 45"/>
              <a:gd name="T54" fmla="*/ 70120 w 59"/>
              <a:gd name="T55" fmla="*/ 52923 h 45"/>
              <a:gd name="T56" fmla="*/ 16069 w 59"/>
              <a:gd name="T57" fmla="*/ 5292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466">
            <a:extLst>
              <a:ext uri="{FF2B5EF4-FFF2-40B4-BE49-F238E27FC236}">
                <a16:creationId xmlns:a16="http://schemas.microsoft.com/office/drawing/2014/main" id="{1C6AAF78-8322-47E3-9450-5D688E466A66}"/>
              </a:ext>
            </a:extLst>
          </p:cNvPr>
          <p:cNvSpPr>
            <a:spLocks noEditPoints="1"/>
          </p:cNvSpPr>
          <p:nvPr/>
        </p:nvSpPr>
        <p:spPr bwMode="auto">
          <a:xfrm>
            <a:off x="19071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0734 w 59"/>
              <a:gd name="T5" fmla="*/ 1512 h 45"/>
              <a:gd name="T6" fmla="*/ 67659 w 59"/>
              <a:gd name="T7" fmla="*/ 0 h 45"/>
              <a:gd name="T8" fmla="*/ 21528 w 59"/>
              <a:gd name="T9" fmla="*/ 0 h 45"/>
              <a:gd name="T10" fmla="*/ 21528 w 59"/>
              <a:gd name="T11" fmla="*/ 0 h 45"/>
              <a:gd name="T12" fmla="*/ 18452 w 59"/>
              <a:gd name="T13" fmla="*/ 1512 h 45"/>
              <a:gd name="T14" fmla="*/ 13839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3075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6111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16915 w 59"/>
              <a:gd name="T47" fmla="*/ 52923 h 45"/>
              <a:gd name="T48" fmla="*/ 27679 w 59"/>
              <a:gd name="T49" fmla="*/ 15121 h 45"/>
              <a:gd name="T50" fmla="*/ 61508 w 59"/>
              <a:gd name="T51" fmla="*/ 15121 h 45"/>
              <a:gd name="T52" fmla="*/ 73809 w 59"/>
              <a:gd name="T53" fmla="*/ 52923 h 45"/>
              <a:gd name="T54" fmla="*/ 16915 w 59"/>
              <a:gd name="T55" fmla="*/ 5292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6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9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467">
            <a:extLst>
              <a:ext uri="{FF2B5EF4-FFF2-40B4-BE49-F238E27FC236}">
                <a16:creationId xmlns:a16="http://schemas.microsoft.com/office/drawing/2014/main" id="{0CAAD42B-C972-444D-B035-C284C2E6E0A5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3141134"/>
            <a:ext cx="114300" cy="91017"/>
          </a:xfrm>
          <a:custGeom>
            <a:avLst/>
            <a:gdLst>
              <a:gd name="T0" fmla="*/ 7304 w 59"/>
              <a:gd name="T1" fmla="*/ 68044 h 44"/>
              <a:gd name="T2" fmla="*/ 78885 w 59"/>
              <a:gd name="T3" fmla="*/ 68044 h 44"/>
              <a:gd name="T4" fmla="*/ 78885 w 59"/>
              <a:gd name="T5" fmla="*/ 68044 h 44"/>
              <a:gd name="T6" fmla="*/ 83267 w 59"/>
              <a:gd name="T7" fmla="*/ 68044 h 44"/>
              <a:gd name="T8" fmla="*/ 84728 w 59"/>
              <a:gd name="T9" fmla="*/ 64951 h 44"/>
              <a:gd name="T10" fmla="*/ 84728 w 59"/>
              <a:gd name="T11" fmla="*/ 64951 h 44"/>
              <a:gd name="T12" fmla="*/ 86189 w 59"/>
              <a:gd name="T13" fmla="*/ 63405 h 44"/>
              <a:gd name="T14" fmla="*/ 86189 w 59"/>
              <a:gd name="T15" fmla="*/ 58765 h 44"/>
              <a:gd name="T16" fmla="*/ 73042 w 59"/>
              <a:gd name="T17" fmla="*/ 6186 h 44"/>
              <a:gd name="T18" fmla="*/ 73042 w 59"/>
              <a:gd name="T19" fmla="*/ 6186 h 44"/>
              <a:gd name="T20" fmla="*/ 68659 w 59"/>
              <a:gd name="T21" fmla="*/ 1546 h 44"/>
              <a:gd name="T22" fmla="*/ 65737 w 59"/>
              <a:gd name="T23" fmla="*/ 0 h 44"/>
              <a:gd name="T24" fmla="*/ 21912 w 59"/>
              <a:gd name="T25" fmla="*/ 0 h 44"/>
              <a:gd name="T26" fmla="*/ 21912 w 59"/>
              <a:gd name="T27" fmla="*/ 0 h 44"/>
              <a:gd name="T28" fmla="*/ 18991 w 59"/>
              <a:gd name="T29" fmla="*/ 1546 h 44"/>
              <a:gd name="T30" fmla="*/ 14608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461 w 59"/>
              <a:gd name="T39" fmla="*/ 64951 h 44"/>
              <a:gd name="T40" fmla="*/ 1461 w 59"/>
              <a:gd name="T41" fmla="*/ 64951 h 44"/>
              <a:gd name="T42" fmla="*/ 4382 w 59"/>
              <a:gd name="T43" fmla="*/ 68044 h 44"/>
              <a:gd name="T44" fmla="*/ 7304 w 59"/>
              <a:gd name="T45" fmla="*/ 68044 h 44"/>
              <a:gd name="T46" fmla="*/ 7304 w 59"/>
              <a:gd name="T47" fmla="*/ 68044 h 44"/>
              <a:gd name="T48" fmla="*/ 27756 w 59"/>
              <a:gd name="T49" fmla="*/ 15465 h 44"/>
              <a:gd name="T50" fmla="*/ 59894 w 59"/>
              <a:gd name="T51" fmla="*/ 15465 h 44"/>
              <a:gd name="T52" fmla="*/ 70120 w 59"/>
              <a:gd name="T53" fmla="*/ 52579 h 44"/>
              <a:gd name="T54" fmla="*/ 16069 w 59"/>
              <a:gd name="T55" fmla="*/ 52579 h 44"/>
              <a:gd name="T56" fmla="*/ 27756 w 59"/>
              <a:gd name="T57" fmla="*/ 15465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7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4"/>
                </a:lnTo>
                <a:lnTo>
                  <a:pt x="5" y="44"/>
                </a:lnTo>
                <a:close/>
                <a:moveTo>
                  <a:pt x="19" y="10"/>
                </a:moveTo>
                <a:lnTo>
                  <a:pt x="41" y="10"/>
                </a:lnTo>
                <a:lnTo>
                  <a:pt x="48" y="34"/>
                </a:lnTo>
                <a:lnTo>
                  <a:pt x="11" y="34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468">
            <a:extLst>
              <a:ext uri="{FF2B5EF4-FFF2-40B4-BE49-F238E27FC236}">
                <a16:creationId xmlns:a16="http://schemas.microsoft.com/office/drawing/2014/main" id="{ACA4D23D-E34F-47F7-89B9-8090B65930F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613151"/>
            <a:ext cx="201084" cy="192616"/>
          </a:xfrm>
          <a:custGeom>
            <a:avLst/>
            <a:gdLst>
              <a:gd name="T0" fmla="*/ 134575 w 99"/>
              <a:gd name="T1" fmla="*/ 57767 h 98"/>
              <a:gd name="T2" fmla="*/ 134575 w 99"/>
              <a:gd name="T3" fmla="*/ 42955 h 98"/>
              <a:gd name="T4" fmla="*/ 131551 w 99"/>
              <a:gd name="T5" fmla="*/ 32586 h 98"/>
              <a:gd name="T6" fmla="*/ 119454 w 99"/>
              <a:gd name="T7" fmla="*/ 28143 h 98"/>
              <a:gd name="T8" fmla="*/ 104334 w 99"/>
              <a:gd name="T9" fmla="*/ 2962 h 98"/>
              <a:gd name="T10" fmla="*/ 99797 w 99"/>
              <a:gd name="T11" fmla="*/ 0 h 98"/>
              <a:gd name="T12" fmla="*/ 21169 w 99"/>
              <a:gd name="T13" fmla="*/ 28143 h 98"/>
              <a:gd name="T14" fmla="*/ 15121 w 99"/>
              <a:gd name="T15" fmla="*/ 28143 h 98"/>
              <a:gd name="T16" fmla="*/ 4536 w 99"/>
              <a:gd name="T17" fmla="*/ 32586 h 98"/>
              <a:gd name="T18" fmla="*/ 0 w 99"/>
              <a:gd name="T19" fmla="*/ 42955 h 98"/>
              <a:gd name="T20" fmla="*/ 0 w 99"/>
              <a:gd name="T21" fmla="*/ 130346 h 98"/>
              <a:gd name="T22" fmla="*/ 4536 w 99"/>
              <a:gd name="T23" fmla="*/ 142196 h 98"/>
              <a:gd name="T24" fmla="*/ 15121 w 99"/>
              <a:gd name="T25" fmla="*/ 145158 h 98"/>
              <a:gd name="T26" fmla="*/ 119454 w 99"/>
              <a:gd name="T27" fmla="*/ 145158 h 98"/>
              <a:gd name="T28" fmla="*/ 131551 w 99"/>
              <a:gd name="T29" fmla="*/ 142196 h 98"/>
              <a:gd name="T30" fmla="*/ 134575 w 99"/>
              <a:gd name="T31" fmla="*/ 130346 h 98"/>
              <a:gd name="T32" fmla="*/ 142136 w 99"/>
              <a:gd name="T33" fmla="*/ 117015 h 98"/>
              <a:gd name="T34" fmla="*/ 146672 w 99"/>
              <a:gd name="T35" fmla="*/ 117015 h 98"/>
              <a:gd name="T36" fmla="*/ 149696 w 99"/>
              <a:gd name="T37" fmla="*/ 112572 h 98"/>
              <a:gd name="T38" fmla="*/ 149696 w 99"/>
              <a:gd name="T39" fmla="*/ 65173 h 98"/>
              <a:gd name="T40" fmla="*/ 149696 w 99"/>
              <a:gd name="T41" fmla="*/ 62211 h 98"/>
              <a:gd name="T42" fmla="*/ 146672 w 99"/>
              <a:gd name="T43" fmla="*/ 57767 h 98"/>
              <a:gd name="T44" fmla="*/ 142136 w 99"/>
              <a:gd name="T45" fmla="*/ 57767 h 98"/>
              <a:gd name="T46" fmla="*/ 101309 w 99"/>
              <a:gd name="T47" fmla="*/ 28143 h 98"/>
              <a:gd name="T48" fmla="*/ 93749 w 99"/>
              <a:gd name="T49" fmla="*/ 16293 h 98"/>
              <a:gd name="T50" fmla="*/ 15121 w 99"/>
              <a:gd name="T51" fmla="*/ 130346 h 98"/>
              <a:gd name="T52" fmla="*/ 119454 w 99"/>
              <a:gd name="T53" fmla="*/ 42955 h 98"/>
              <a:gd name="T54" fmla="*/ 98285 w 99"/>
              <a:gd name="T55" fmla="*/ 57767 h 98"/>
              <a:gd name="T56" fmla="*/ 93749 w 99"/>
              <a:gd name="T57" fmla="*/ 57767 h 98"/>
              <a:gd name="T58" fmla="*/ 69556 w 99"/>
              <a:gd name="T59" fmla="*/ 81466 h 98"/>
              <a:gd name="T60" fmla="*/ 68044 w 99"/>
              <a:gd name="T61" fmla="*/ 82947 h 98"/>
              <a:gd name="T62" fmla="*/ 68044 w 99"/>
              <a:gd name="T63" fmla="*/ 90353 h 98"/>
              <a:gd name="T64" fmla="*/ 92237 w 99"/>
              <a:gd name="T65" fmla="*/ 114053 h 98"/>
              <a:gd name="T66" fmla="*/ 93749 w 99"/>
              <a:gd name="T67" fmla="*/ 117015 h 98"/>
              <a:gd name="T68" fmla="*/ 119454 w 99"/>
              <a:gd name="T69" fmla="*/ 117015 h 98"/>
              <a:gd name="T70" fmla="*/ 134575 w 99"/>
              <a:gd name="T71" fmla="*/ 102203 h 98"/>
              <a:gd name="T72" fmla="*/ 86189 w 99"/>
              <a:gd name="T73" fmla="*/ 87391 h 98"/>
              <a:gd name="T74" fmla="*/ 134575 w 99"/>
              <a:gd name="T75" fmla="*/ 72579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8" y="26"/>
                </a:lnTo>
                <a:lnTo>
                  <a:pt x="87" y="22"/>
                </a:lnTo>
                <a:lnTo>
                  <a:pt x="83" y="21"/>
                </a:lnTo>
                <a:lnTo>
                  <a:pt x="79" y="19"/>
                </a:lnTo>
                <a:lnTo>
                  <a:pt x="77" y="19"/>
                </a:lnTo>
                <a:lnTo>
                  <a:pt x="69" y="2"/>
                </a:lnTo>
                <a:lnTo>
                  <a:pt x="66" y="0"/>
                </a:lnTo>
                <a:lnTo>
                  <a:pt x="63" y="0"/>
                </a:lnTo>
                <a:lnTo>
                  <a:pt x="14" y="19"/>
                </a:lnTo>
                <a:lnTo>
                  <a:pt x="10" y="19"/>
                </a:lnTo>
                <a:lnTo>
                  <a:pt x="7" y="21"/>
                </a:lnTo>
                <a:lnTo>
                  <a:pt x="3" y="22"/>
                </a:lnTo>
                <a:lnTo>
                  <a:pt x="2" y="26"/>
                </a:lnTo>
                <a:lnTo>
                  <a:pt x="0" y="2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7" y="96"/>
                </a:lnTo>
                <a:lnTo>
                  <a:pt x="88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7" y="79"/>
                </a:lnTo>
                <a:lnTo>
                  <a:pt x="98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7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7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79" y="88"/>
                </a:moveTo>
                <a:lnTo>
                  <a:pt x="10" y="88"/>
                </a:lnTo>
                <a:lnTo>
                  <a:pt x="10" y="29"/>
                </a:lnTo>
                <a:lnTo>
                  <a:pt x="79" y="29"/>
                </a:lnTo>
                <a:lnTo>
                  <a:pt x="79" y="39"/>
                </a:lnTo>
                <a:lnTo>
                  <a:pt x="65" y="39"/>
                </a:lnTo>
                <a:lnTo>
                  <a:pt x="62" y="39"/>
                </a:lnTo>
                <a:lnTo>
                  <a:pt x="61" y="40"/>
                </a:lnTo>
                <a:lnTo>
                  <a:pt x="46" y="55"/>
                </a:lnTo>
                <a:lnTo>
                  <a:pt x="45" y="56"/>
                </a:lnTo>
                <a:lnTo>
                  <a:pt x="45" y="59"/>
                </a:lnTo>
                <a:lnTo>
                  <a:pt x="45" y="61"/>
                </a:lnTo>
                <a:lnTo>
                  <a:pt x="46" y="63"/>
                </a:lnTo>
                <a:lnTo>
                  <a:pt x="61" y="77"/>
                </a:lnTo>
                <a:lnTo>
                  <a:pt x="62" y="79"/>
                </a:lnTo>
                <a:lnTo>
                  <a:pt x="65" y="79"/>
                </a:lnTo>
                <a:lnTo>
                  <a:pt x="79" y="79"/>
                </a:lnTo>
                <a:lnTo>
                  <a:pt x="79" y="88"/>
                </a:lnTo>
                <a:close/>
                <a:moveTo>
                  <a:pt x="89" y="69"/>
                </a:moveTo>
                <a:lnTo>
                  <a:pt x="67" y="69"/>
                </a:lnTo>
                <a:lnTo>
                  <a:pt x="57" y="59"/>
                </a:lnTo>
                <a:lnTo>
                  <a:pt x="6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469">
            <a:extLst>
              <a:ext uri="{FF2B5EF4-FFF2-40B4-BE49-F238E27FC236}">
                <a16:creationId xmlns:a16="http://schemas.microsoft.com/office/drawing/2014/main" id="{45D89EC7-D231-4A5C-8E3A-F78FC2706AE8}"/>
              </a:ext>
            </a:extLst>
          </p:cNvPr>
          <p:cNvSpPr>
            <a:spLocks/>
          </p:cNvSpPr>
          <p:nvPr/>
        </p:nvSpPr>
        <p:spPr bwMode="auto">
          <a:xfrm>
            <a:off x="4440767" y="3721100"/>
            <a:ext cx="19051" cy="19051"/>
          </a:xfrm>
          <a:custGeom>
            <a:avLst/>
            <a:gdLst>
              <a:gd name="T0" fmla="*/ 0 w 9"/>
              <a:gd name="T1" fmla="*/ 6805 h 10"/>
              <a:gd name="T2" fmla="*/ 0 w 9"/>
              <a:gd name="T3" fmla="*/ 6805 h 10"/>
              <a:gd name="T4" fmla="*/ 0 w 9"/>
              <a:gd name="T5" fmla="*/ 9527 h 10"/>
              <a:gd name="T6" fmla="*/ 1512 w 9"/>
              <a:gd name="T7" fmla="*/ 12249 h 10"/>
              <a:gd name="T8" fmla="*/ 3024 w 9"/>
              <a:gd name="T9" fmla="*/ 13610 h 10"/>
              <a:gd name="T10" fmla="*/ 6049 w 9"/>
              <a:gd name="T11" fmla="*/ 13610 h 10"/>
              <a:gd name="T12" fmla="*/ 6049 w 9"/>
              <a:gd name="T13" fmla="*/ 13610 h 10"/>
              <a:gd name="T14" fmla="*/ 10586 w 9"/>
              <a:gd name="T15" fmla="*/ 13610 h 10"/>
              <a:gd name="T16" fmla="*/ 12098 w 9"/>
              <a:gd name="T17" fmla="*/ 12249 h 10"/>
              <a:gd name="T18" fmla="*/ 13610 w 9"/>
              <a:gd name="T19" fmla="*/ 9527 h 10"/>
              <a:gd name="T20" fmla="*/ 13610 w 9"/>
              <a:gd name="T21" fmla="*/ 6805 h 10"/>
              <a:gd name="T22" fmla="*/ 13610 w 9"/>
              <a:gd name="T23" fmla="*/ 6805 h 10"/>
              <a:gd name="T24" fmla="*/ 13610 w 9"/>
              <a:gd name="T25" fmla="*/ 2722 h 10"/>
              <a:gd name="T26" fmla="*/ 12098 w 9"/>
              <a:gd name="T27" fmla="*/ 1361 h 10"/>
              <a:gd name="T28" fmla="*/ 10586 w 9"/>
              <a:gd name="T29" fmla="*/ 0 h 10"/>
              <a:gd name="T30" fmla="*/ 6049 w 9"/>
              <a:gd name="T31" fmla="*/ 0 h 10"/>
              <a:gd name="T32" fmla="*/ 6049 w 9"/>
              <a:gd name="T33" fmla="*/ 0 h 10"/>
              <a:gd name="T34" fmla="*/ 3024 w 9"/>
              <a:gd name="T35" fmla="*/ 0 h 10"/>
              <a:gd name="T36" fmla="*/ 1512 w 9"/>
              <a:gd name="T37" fmla="*/ 1361 h 10"/>
              <a:gd name="T38" fmla="*/ 0 w 9"/>
              <a:gd name="T39" fmla="*/ 2722 h 10"/>
              <a:gd name="T40" fmla="*/ 0 w 9"/>
              <a:gd name="T41" fmla="*/ 6805 h 10"/>
              <a:gd name="T42" fmla="*/ 0 w 9"/>
              <a:gd name="T43" fmla="*/ 6805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470">
            <a:extLst>
              <a:ext uri="{FF2B5EF4-FFF2-40B4-BE49-F238E27FC236}">
                <a16:creationId xmlns:a16="http://schemas.microsoft.com/office/drawing/2014/main" id="{3D8648F0-B6A3-4384-A1E7-D2D12143E858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91467"/>
            <a:ext cx="198967" cy="107951"/>
          </a:xfrm>
          <a:custGeom>
            <a:avLst/>
            <a:gdLst>
              <a:gd name="T0" fmla="*/ 75604 w 99"/>
              <a:gd name="T1" fmla="*/ 0 h 54"/>
              <a:gd name="T2" fmla="*/ 75604 w 99"/>
              <a:gd name="T3" fmla="*/ 0 h 54"/>
              <a:gd name="T4" fmla="*/ 60483 w 99"/>
              <a:gd name="T5" fmla="*/ 1512 h 54"/>
              <a:gd name="T6" fmla="*/ 45362 w 99"/>
              <a:gd name="T7" fmla="*/ 6048 h 54"/>
              <a:gd name="T8" fmla="*/ 33266 w 99"/>
              <a:gd name="T9" fmla="*/ 13609 h 54"/>
              <a:gd name="T10" fmla="*/ 22681 w 99"/>
              <a:gd name="T11" fmla="*/ 22681 h 54"/>
              <a:gd name="T12" fmla="*/ 13609 w 99"/>
              <a:gd name="T13" fmla="*/ 33266 h 54"/>
              <a:gd name="T14" fmla="*/ 6048 w 99"/>
              <a:gd name="T15" fmla="*/ 45362 h 54"/>
              <a:gd name="T16" fmla="*/ 1512 w 99"/>
              <a:gd name="T17" fmla="*/ 60483 h 54"/>
              <a:gd name="T18" fmla="*/ 0 w 99"/>
              <a:gd name="T19" fmla="*/ 74092 h 54"/>
              <a:gd name="T20" fmla="*/ 0 w 99"/>
              <a:gd name="T21" fmla="*/ 74092 h 54"/>
              <a:gd name="T22" fmla="*/ 0 w 99"/>
              <a:gd name="T23" fmla="*/ 78628 h 54"/>
              <a:gd name="T24" fmla="*/ 1512 w 99"/>
              <a:gd name="T25" fmla="*/ 80140 h 54"/>
              <a:gd name="T26" fmla="*/ 4536 w 99"/>
              <a:gd name="T27" fmla="*/ 81652 h 54"/>
              <a:gd name="T28" fmla="*/ 7560 w 99"/>
              <a:gd name="T29" fmla="*/ 81652 h 54"/>
              <a:gd name="T30" fmla="*/ 142136 w 99"/>
              <a:gd name="T31" fmla="*/ 81652 h 54"/>
              <a:gd name="T32" fmla="*/ 142136 w 99"/>
              <a:gd name="T33" fmla="*/ 81652 h 54"/>
              <a:gd name="T34" fmla="*/ 145160 w 99"/>
              <a:gd name="T35" fmla="*/ 81652 h 54"/>
              <a:gd name="T36" fmla="*/ 148184 w 99"/>
              <a:gd name="T37" fmla="*/ 80140 h 54"/>
              <a:gd name="T38" fmla="*/ 149696 w 99"/>
              <a:gd name="T39" fmla="*/ 78628 h 54"/>
              <a:gd name="T40" fmla="*/ 149696 w 99"/>
              <a:gd name="T41" fmla="*/ 74092 h 54"/>
              <a:gd name="T42" fmla="*/ 149696 w 99"/>
              <a:gd name="T43" fmla="*/ 74092 h 54"/>
              <a:gd name="T44" fmla="*/ 148184 w 99"/>
              <a:gd name="T45" fmla="*/ 60483 h 54"/>
              <a:gd name="T46" fmla="*/ 143648 w 99"/>
              <a:gd name="T47" fmla="*/ 45362 h 54"/>
              <a:gd name="T48" fmla="*/ 136087 w 99"/>
              <a:gd name="T49" fmla="*/ 33266 h 54"/>
              <a:gd name="T50" fmla="*/ 127015 w 99"/>
              <a:gd name="T51" fmla="*/ 22681 h 54"/>
              <a:gd name="T52" fmla="*/ 116430 w 99"/>
              <a:gd name="T53" fmla="*/ 13609 h 54"/>
              <a:gd name="T54" fmla="*/ 104334 w 99"/>
              <a:gd name="T55" fmla="*/ 6048 h 54"/>
              <a:gd name="T56" fmla="*/ 89213 w 99"/>
              <a:gd name="T57" fmla="*/ 1512 h 54"/>
              <a:gd name="T58" fmla="*/ 75604 w 99"/>
              <a:gd name="T59" fmla="*/ 0 h 54"/>
              <a:gd name="T60" fmla="*/ 75604 w 99"/>
              <a:gd name="T61" fmla="*/ 0 h 54"/>
              <a:gd name="T62" fmla="*/ 15121 w 99"/>
              <a:gd name="T63" fmla="*/ 66531 h 54"/>
              <a:gd name="T64" fmla="*/ 15121 w 99"/>
              <a:gd name="T65" fmla="*/ 66531 h 54"/>
              <a:gd name="T66" fmla="*/ 19657 w 99"/>
              <a:gd name="T67" fmla="*/ 55947 h 54"/>
              <a:gd name="T68" fmla="*/ 22681 w 99"/>
              <a:gd name="T69" fmla="*/ 46874 h 54"/>
              <a:gd name="T70" fmla="*/ 28730 w 99"/>
              <a:gd name="T71" fmla="*/ 37802 h 54"/>
              <a:gd name="T72" fmla="*/ 36290 w 99"/>
              <a:gd name="T73" fmla="*/ 30241 h 54"/>
              <a:gd name="T74" fmla="*/ 43850 w 99"/>
              <a:gd name="T75" fmla="*/ 24193 h 54"/>
              <a:gd name="T76" fmla="*/ 52923 w 99"/>
              <a:gd name="T77" fmla="*/ 18145 h 54"/>
              <a:gd name="T78" fmla="*/ 63507 w 99"/>
              <a:gd name="T79" fmla="*/ 16633 h 54"/>
              <a:gd name="T80" fmla="*/ 75604 w 99"/>
              <a:gd name="T81" fmla="*/ 15121 h 54"/>
              <a:gd name="T82" fmla="*/ 75604 w 99"/>
              <a:gd name="T83" fmla="*/ 15121 h 54"/>
              <a:gd name="T84" fmla="*/ 86189 w 99"/>
              <a:gd name="T85" fmla="*/ 16633 h 54"/>
              <a:gd name="T86" fmla="*/ 96773 w 99"/>
              <a:gd name="T87" fmla="*/ 18145 h 54"/>
              <a:gd name="T88" fmla="*/ 105846 w 99"/>
              <a:gd name="T89" fmla="*/ 24193 h 54"/>
              <a:gd name="T90" fmla="*/ 113406 w 99"/>
              <a:gd name="T91" fmla="*/ 30241 h 54"/>
              <a:gd name="T92" fmla="*/ 120966 w 99"/>
              <a:gd name="T93" fmla="*/ 37802 h 54"/>
              <a:gd name="T94" fmla="*/ 127015 w 99"/>
              <a:gd name="T95" fmla="*/ 46874 h 54"/>
              <a:gd name="T96" fmla="*/ 131551 w 99"/>
              <a:gd name="T97" fmla="*/ 55947 h 54"/>
              <a:gd name="T98" fmla="*/ 134575 w 99"/>
              <a:gd name="T99" fmla="*/ 66531 h 54"/>
              <a:gd name="T100" fmla="*/ 15121 w 99"/>
              <a:gd name="T101" fmla="*/ 66531 h 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54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94" y="54"/>
                </a:lnTo>
                <a:lnTo>
                  <a:pt x="96" y="54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3" y="37"/>
                </a:lnTo>
                <a:lnTo>
                  <a:pt x="15" y="31"/>
                </a:lnTo>
                <a:lnTo>
                  <a:pt x="19" y="25"/>
                </a:lnTo>
                <a:lnTo>
                  <a:pt x="24" y="20"/>
                </a:lnTo>
                <a:lnTo>
                  <a:pt x="29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0" y="16"/>
                </a:lnTo>
                <a:lnTo>
                  <a:pt x="75" y="20"/>
                </a:lnTo>
                <a:lnTo>
                  <a:pt x="80" y="25"/>
                </a:lnTo>
                <a:lnTo>
                  <a:pt x="84" y="31"/>
                </a:lnTo>
                <a:lnTo>
                  <a:pt x="87" y="37"/>
                </a:lnTo>
                <a:lnTo>
                  <a:pt x="89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471">
            <a:extLst>
              <a:ext uri="{FF2B5EF4-FFF2-40B4-BE49-F238E27FC236}">
                <a16:creationId xmlns:a16="http://schemas.microsoft.com/office/drawing/2014/main" id="{4B058676-A949-4656-9286-E278CAF39FD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19500"/>
            <a:ext cx="194733" cy="95251"/>
          </a:xfrm>
          <a:custGeom>
            <a:avLst/>
            <a:gdLst>
              <a:gd name="T0" fmla="*/ 73327 w 97"/>
              <a:gd name="T1" fmla="*/ 43850 h 48"/>
              <a:gd name="T2" fmla="*/ 106250 w 97"/>
              <a:gd name="T3" fmla="*/ 51410 h 48"/>
              <a:gd name="T4" fmla="*/ 133186 w 97"/>
              <a:gd name="T5" fmla="*/ 72579 h 48"/>
              <a:gd name="T6" fmla="*/ 145158 w 97"/>
              <a:gd name="T7" fmla="*/ 60483 h 48"/>
              <a:gd name="T8" fmla="*/ 125704 w 97"/>
              <a:gd name="T9" fmla="*/ 45362 h 48"/>
              <a:gd name="T10" fmla="*/ 106250 w 97"/>
              <a:gd name="T11" fmla="*/ 34777 h 48"/>
              <a:gd name="T12" fmla="*/ 107746 w 97"/>
              <a:gd name="T13" fmla="*/ 28729 h 48"/>
              <a:gd name="T14" fmla="*/ 109243 w 97"/>
              <a:gd name="T15" fmla="*/ 21169 h 48"/>
              <a:gd name="T16" fmla="*/ 101760 w 97"/>
              <a:gd name="T17" fmla="*/ 7560 h 48"/>
              <a:gd name="T18" fmla="*/ 86796 w 97"/>
              <a:gd name="T19" fmla="*/ 0 h 48"/>
              <a:gd name="T20" fmla="*/ 79313 w 97"/>
              <a:gd name="T21" fmla="*/ 1512 h 48"/>
              <a:gd name="T22" fmla="*/ 73327 w 97"/>
              <a:gd name="T23" fmla="*/ 4536 h 48"/>
              <a:gd name="T24" fmla="*/ 58362 w 97"/>
              <a:gd name="T25" fmla="*/ 0 h 48"/>
              <a:gd name="T26" fmla="*/ 47887 w 97"/>
              <a:gd name="T27" fmla="*/ 1512 h 48"/>
              <a:gd name="T28" fmla="*/ 37412 w 97"/>
              <a:gd name="T29" fmla="*/ 12097 h 48"/>
              <a:gd name="T30" fmla="*/ 35915 w 97"/>
              <a:gd name="T31" fmla="*/ 21169 h 48"/>
              <a:gd name="T32" fmla="*/ 38908 w 97"/>
              <a:gd name="T33" fmla="*/ 34777 h 48"/>
              <a:gd name="T34" fmla="*/ 29929 w 97"/>
              <a:gd name="T35" fmla="*/ 40826 h 48"/>
              <a:gd name="T36" fmla="*/ 10475 w 97"/>
              <a:gd name="T37" fmla="*/ 52922 h 48"/>
              <a:gd name="T38" fmla="*/ 11972 w 97"/>
              <a:gd name="T39" fmla="*/ 72579 h 48"/>
              <a:gd name="T40" fmla="*/ 23944 w 97"/>
              <a:gd name="T41" fmla="*/ 58970 h 48"/>
              <a:gd name="T42" fmla="*/ 55370 w 97"/>
              <a:gd name="T43" fmla="*/ 45362 h 48"/>
              <a:gd name="T44" fmla="*/ 73327 w 97"/>
              <a:gd name="T45" fmla="*/ 43850 h 48"/>
              <a:gd name="T46" fmla="*/ 86796 w 97"/>
              <a:gd name="T47" fmla="*/ 13609 h 48"/>
              <a:gd name="T48" fmla="*/ 92781 w 97"/>
              <a:gd name="T49" fmla="*/ 16633 h 48"/>
              <a:gd name="T50" fmla="*/ 94278 w 97"/>
              <a:gd name="T51" fmla="*/ 21169 h 48"/>
              <a:gd name="T52" fmla="*/ 94278 w 97"/>
              <a:gd name="T53" fmla="*/ 25705 h 48"/>
              <a:gd name="T54" fmla="*/ 91285 w 97"/>
              <a:gd name="T55" fmla="*/ 28729 h 48"/>
              <a:gd name="T56" fmla="*/ 86796 w 97"/>
              <a:gd name="T57" fmla="*/ 28729 h 48"/>
              <a:gd name="T58" fmla="*/ 82306 w 97"/>
              <a:gd name="T59" fmla="*/ 27217 h 48"/>
              <a:gd name="T60" fmla="*/ 79313 w 97"/>
              <a:gd name="T61" fmla="*/ 21169 h 48"/>
              <a:gd name="T62" fmla="*/ 79313 w 97"/>
              <a:gd name="T63" fmla="*/ 18145 h 48"/>
              <a:gd name="T64" fmla="*/ 83803 w 97"/>
              <a:gd name="T65" fmla="*/ 13609 h 48"/>
              <a:gd name="T66" fmla="*/ 86796 w 97"/>
              <a:gd name="T67" fmla="*/ 13609 h 48"/>
              <a:gd name="T68" fmla="*/ 58362 w 97"/>
              <a:gd name="T69" fmla="*/ 13609 h 48"/>
              <a:gd name="T70" fmla="*/ 62852 w 97"/>
              <a:gd name="T71" fmla="*/ 16633 h 48"/>
              <a:gd name="T72" fmla="*/ 65845 w 97"/>
              <a:gd name="T73" fmla="*/ 21169 h 48"/>
              <a:gd name="T74" fmla="*/ 65845 w 97"/>
              <a:gd name="T75" fmla="*/ 25705 h 48"/>
              <a:gd name="T76" fmla="*/ 61355 w 97"/>
              <a:gd name="T77" fmla="*/ 28729 h 48"/>
              <a:gd name="T78" fmla="*/ 58362 w 97"/>
              <a:gd name="T79" fmla="*/ 28729 h 48"/>
              <a:gd name="T80" fmla="*/ 52377 w 97"/>
              <a:gd name="T81" fmla="*/ 27217 h 48"/>
              <a:gd name="T82" fmla="*/ 50880 w 97"/>
              <a:gd name="T83" fmla="*/ 21169 h 48"/>
              <a:gd name="T84" fmla="*/ 50880 w 97"/>
              <a:gd name="T85" fmla="*/ 18145 h 48"/>
              <a:gd name="T86" fmla="*/ 53873 w 97"/>
              <a:gd name="T87" fmla="*/ 13609 h 48"/>
              <a:gd name="T88" fmla="*/ 58362 w 97"/>
              <a:gd name="T89" fmla="*/ 13609 h 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48">
                <a:moveTo>
                  <a:pt x="49" y="29"/>
                </a:moveTo>
                <a:lnTo>
                  <a:pt x="49" y="29"/>
                </a:lnTo>
                <a:lnTo>
                  <a:pt x="60" y="30"/>
                </a:lnTo>
                <a:lnTo>
                  <a:pt x="71" y="34"/>
                </a:lnTo>
                <a:lnTo>
                  <a:pt x="81" y="39"/>
                </a:lnTo>
                <a:lnTo>
                  <a:pt x="89" y="48"/>
                </a:lnTo>
                <a:lnTo>
                  <a:pt x="97" y="40"/>
                </a:lnTo>
                <a:lnTo>
                  <a:pt x="90" y="35"/>
                </a:lnTo>
                <a:lnTo>
                  <a:pt x="84" y="30"/>
                </a:lnTo>
                <a:lnTo>
                  <a:pt x="77" y="27"/>
                </a:lnTo>
                <a:lnTo>
                  <a:pt x="71" y="23"/>
                </a:lnTo>
                <a:lnTo>
                  <a:pt x="72" y="19"/>
                </a:lnTo>
                <a:lnTo>
                  <a:pt x="73" y="14"/>
                </a:lnTo>
                <a:lnTo>
                  <a:pt x="72" y="8"/>
                </a:lnTo>
                <a:lnTo>
                  <a:pt x="68" y="5"/>
                </a:lnTo>
                <a:lnTo>
                  <a:pt x="65" y="1"/>
                </a:lnTo>
                <a:lnTo>
                  <a:pt x="58" y="0"/>
                </a:lnTo>
                <a:lnTo>
                  <a:pt x="53" y="1"/>
                </a:lnTo>
                <a:lnTo>
                  <a:pt x="49" y="3"/>
                </a:lnTo>
                <a:lnTo>
                  <a:pt x="44" y="1"/>
                </a:lnTo>
                <a:lnTo>
                  <a:pt x="39" y="0"/>
                </a:lnTo>
                <a:lnTo>
                  <a:pt x="32" y="1"/>
                </a:lnTo>
                <a:lnTo>
                  <a:pt x="29" y="5"/>
                </a:lnTo>
                <a:lnTo>
                  <a:pt x="25" y="8"/>
                </a:lnTo>
                <a:lnTo>
                  <a:pt x="24" y="14"/>
                </a:lnTo>
                <a:lnTo>
                  <a:pt x="25" y="19"/>
                </a:lnTo>
                <a:lnTo>
                  <a:pt x="26" y="23"/>
                </a:lnTo>
                <a:lnTo>
                  <a:pt x="20" y="27"/>
                </a:lnTo>
                <a:lnTo>
                  <a:pt x="13" y="30"/>
                </a:lnTo>
                <a:lnTo>
                  <a:pt x="7" y="35"/>
                </a:lnTo>
                <a:lnTo>
                  <a:pt x="0" y="40"/>
                </a:lnTo>
                <a:lnTo>
                  <a:pt x="8" y="48"/>
                </a:lnTo>
                <a:lnTo>
                  <a:pt x="16" y="39"/>
                </a:lnTo>
                <a:lnTo>
                  <a:pt x="26" y="34"/>
                </a:lnTo>
                <a:lnTo>
                  <a:pt x="37" y="30"/>
                </a:lnTo>
                <a:lnTo>
                  <a:pt x="49" y="29"/>
                </a:lnTo>
                <a:close/>
                <a:moveTo>
                  <a:pt x="58" y="9"/>
                </a:moveTo>
                <a:lnTo>
                  <a:pt x="58" y="9"/>
                </a:lnTo>
                <a:lnTo>
                  <a:pt x="61" y="9"/>
                </a:lnTo>
                <a:lnTo>
                  <a:pt x="62" y="11"/>
                </a:lnTo>
                <a:lnTo>
                  <a:pt x="63" y="12"/>
                </a:lnTo>
                <a:lnTo>
                  <a:pt x="63" y="14"/>
                </a:lnTo>
                <a:lnTo>
                  <a:pt x="63" y="17"/>
                </a:lnTo>
                <a:lnTo>
                  <a:pt x="62" y="18"/>
                </a:lnTo>
                <a:lnTo>
                  <a:pt x="61" y="19"/>
                </a:lnTo>
                <a:lnTo>
                  <a:pt x="58" y="19"/>
                </a:lnTo>
                <a:lnTo>
                  <a:pt x="56" y="19"/>
                </a:lnTo>
                <a:lnTo>
                  <a:pt x="55" y="18"/>
                </a:lnTo>
                <a:lnTo>
                  <a:pt x="53" y="17"/>
                </a:lnTo>
                <a:lnTo>
                  <a:pt x="53" y="14"/>
                </a:lnTo>
                <a:lnTo>
                  <a:pt x="53" y="12"/>
                </a:lnTo>
                <a:lnTo>
                  <a:pt x="55" y="11"/>
                </a:lnTo>
                <a:lnTo>
                  <a:pt x="56" y="9"/>
                </a:lnTo>
                <a:lnTo>
                  <a:pt x="58" y="9"/>
                </a:lnTo>
                <a:close/>
                <a:moveTo>
                  <a:pt x="39" y="9"/>
                </a:moveTo>
                <a:lnTo>
                  <a:pt x="39" y="9"/>
                </a:lnTo>
                <a:lnTo>
                  <a:pt x="41" y="9"/>
                </a:lnTo>
                <a:lnTo>
                  <a:pt x="42" y="11"/>
                </a:lnTo>
                <a:lnTo>
                  <a:pt x="44" y="12"/>
                </a:lnTo>
                <a:lnTo>
                  <a:pt x="44" y="14"/>
                </a:lnTo>
                <a:lnTo>
                  <a:pt x="44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6" y="19"/>
                </a:lnTo>
                <a:lnTo>
                  <a:pt x="35" y="18"/>
                </a:lnTo>
                <a:lnTo>
                  <a:pt x="34" y="17"/>
                </a:lnTo>
                <a:lnTo>
                  <a:pt x="34" y="14"/>
                </a:lnTo>
                <a:lnTo>
                  <a:pt x="34" y="12"/>
                </a:lnTo>
                <a:lnTo>
                  <a:pt x="35" y="11"/>
                </a:lnTo>
                <a:lnTo>
                  <a:pt x="36" y="9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CD7FC914-1749-4547-841F-6963A91A2ADA}"/>
              </a:ext>
            </a:extLst>
          </p:cNvPr>
          <p:cNvGrpSpPr/>
          <p:nvPr/>
        </p:nvGrpSpPr>
        <p:grpSpPr>
          <a:xfrm>
            <a:off x="5270239" y="3612560"/>
            <a:ext cx="199596" cy="193544"/>
            <a:chOff x="3937006" y="2697618"/>
            <a:chExt cx="152825" cy="148192"/>
          </a:xfrm>
          <a:solidFill>
            <a:schemeClr val="tx1"/>
          </a:solidFill>
        </p:grpSpPr>
        <p:sp>
          <p:nvSpPr>
            <p:cNvPr id="559" name="Freeform 1472">
              <a:extLst>
                <a:ext uri="{FF2B5EF4-FFF2-40B4-BE49-F238E27FC236}">
                  <a16:creationId xmlns:a16="http://schemas.microsoft.com/office/drawing/2014/main" id="{442D640A-8A44-427C-8CF7-6A1324C9D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6" y="2697618"/>
              <a:ext cx="87990" cy="134300"/>
            </a:xfrm>
            <a:custGeom>
              <a:avLst/>
              <a:gdLst>
                <a:gd name="T0" fmla="*/ 10 w 59"/>
                <a:gd name="T1" fmla="*/ 14 h 88"/>
                <a:gd name="T2" fmla="*/ 17 w 59"/>
                <a:gd name="T3" fmla="*/ 11 h 88"/>
                <a:gd name="T4" fmla="*/ 30 w 59"/>
                <a:gd name="T5" fmla="*/ 10 h 88"/>
                <a:gd name="T6" fmla="*/ 36 w 59"/>
                <a:gd name="T7" fmla="*/ 10 h 88"/>
                <a:gd name="T8" fmla="*/ 46 w 59"/>
                <a:gd name="T9" fmla="*/ 13 h 88"/>
                <a:gd name="T10" fmla="*/ 59 w 59"/>
                <a:gd name="T11" fmla="*/ 14 h 88"/>
                <a:gd name="T12" fmla="*/ 58 w 59"/>
                <a:gd name="T13" fmla="*/ 11 h 88"/>
                <a:gd name="T14" fmla="*/ 52 w 59"/>
                <a:gd name="T15" fmla="*/ 5 h 88"/>
                <a:gd name="T16" fmla="*/ 38 w 59"/>
                <a:gd name="T17" fmla="*/ 1 h 88"/>
                <a:gd name="T18" fmla="*/ 30 w 59"/>
                <a:gd name="T19" fmla="*/ 0 h 88"/>
                <a:gd name="T20" fmla="*/ 11 w 59"/>
                <a:gd name="T21" fmla="*/ 3 h 88"/>
                <a:gd name="T22" fmla="*/ 4 w 59"/>
                <a:gd name="T23" fmla="*/ 7 h 88"/>
                <a:gd name="T24" fmla="*/ 0 w 59"/>
                <a:gd name="T25" fmla="*/ 14 h 88"/>
                <a:gd name="T26" fmla="*/ 0 w 59"/>
                <a:gd name="T27" fmla="*/ 74 h 88"/>
                <a:gd name="T28" fmla="*/ 4 w 59"/>
                <a:gd name="T29" fmla="*/ 81 h 88"/>
                <a:gd name="T30" fmla="*/ 11 w 59"/>
                <a:gd name="T31" fmla="*/ 85 h 88"/>
                <a:gd name="T32" fmla="*/ 30 w 59"/>
                <a:gd name="T33" fmla="*/ 88 h 88"/>
                <a:gd name="T34" fmla="*/ 35 w 59"/>
                <a:gd name="T35" fmla="*/ 88 h 88"/>
                <a:gd name="T36" fmla="*/ 35 w 59"/>
                <a:gd name="T37" fmla="*/ 79 h 88"/>
                <a:gd name="T38" fmla="*/ 30 w 59"/>
                <a:gd name="T39" fmla="*/ 79 h 88"/>
                <a:gd name="T40" fmla="*/ 17 w 59"/>
                <a:gd name="T41" fmla="*/ 76 h 88"/>
                <a:gd name="T42" fmla="*/ 10 w 59"/>
                <a:gd name="T43" fmla="*/ 74 h 88"/>
                <a:gd name="T44" fmla="*/ 10 w 59"/>
                <a:gd name="T45" fmla="*/ 70 h 88"/>
                <a:gd name="T46" fmla="*/ 30 w 59"/>
                <a:gd name="T47" fmla="*/ 74 h 88"/>
                <a:gd name="T48" fmla="*/ 35 w 59"/>
                <a:gd name="T49" fmla="*/ 74 h 88"/>
                <a:gd name="T50" fmla="*/ 35 w 59"/>
                <a:gd name="T51" fmla="*/ 64 h 88"/>
                <a:gd name="T52" fmla="*/ 30 w 59"/>
                <a:gd name="T53" fmla="*/ 64 h 88"/>
                <a:gd name="T54" fmla="*/ 17 w 59"/>
                <a:gd name="T55" fmla="*/ 61 h 88"/>
                <a:gd name="T56" fmla="*/ 10 w 59"/>
                <a:gd name="T57" fmla="*/ 59 h 88"/>
                <a:gd name="T58" fmla="*/ 10 w 59"/>
                <a:gd name="T59" fmla="*/ 55 h 88"/>
                <a:gd name="T60" fmla="*/ 30 w 59"/>
                <a:gd name="T61" fmla="*/ 59 h 88"/>
                <a:gd name="T62" fmla="*/ 35 w 59"/>
                <a:gd name="T63" fmla="*/ 59 h 88"/>
                <a:gd name="T64" fmla="*/ 35 w 59"/>
                <a:gd name="T65" fmla="*/ 49 h 88"/>
                <a:gd name="T66" fmla="*/ 30 w 59"/>
                <a:gd name="T67" fmla="*/ 49 h 88"/>
                <a:gd name="T68" fmla="*/ 17 w 59"/>
                <a:gd name="T69" fmla="*/ 46 h 88"/>
                <a:gd name="T70" fmla="*/ 10 w 59"/>
                <a:gd name="T71" fmla="*/ 44 h 88"/>
                <a:gd name="T72" fmla="*/ 10 w 59"/>
                <a:gd name="T73" fmla="*/ 40 h 88"/>
                <a:gd name="T74" fmla="*/ 30 w 59"/>
                <a:gd name="T75" fmla="*/ 44 h 88"/>
                <a:gd name="T76" fmla="*/ 35 w 59"/>
                <a:gd name="T77" fmla="*/ 44 h 88"/>
                <a:gd name="T78" fmla="*/ 35 w 59"/>
                <a:gd name="T79" fmla="*/ 34 h 88"/>
                <a:gd name="T80" fmla="*/ 30 w 59"/>
                <a:gd name="T81" fmla="*/ 34 h 88"/>
                <a:gd name="T82" fmla="*/ 17 w 59"/>
                <a:gd name="T83" fmla="*/ 32 h 88"/>
                <a:gd name="T84" fmla="*/ 10 w 59"/>
                <a:gd name="T85" fmla="*/ 29 h 88"/>
                <a:gd name="T86" fmla="*/ 10 w 59"/>
                <a:gd name="T87" fmla="*/ 26 h 88"/>
                <a:gd name="T88" fmla="*/ 30 w 59"/>
                <a:gd name="T89" fmla="*/ 29 h 88"/>
                <a:gd name="T90" fmla="*/ 35 w 59"/>
                <a:gd name="T91" fmla="*/ 29 h 88"/>
                <a:gd name="T92" fmla="*/ 35 w 59"/>
                <a:gd name="T93" fmla="*/ 19 h 88"/>
                <a:gd name="T94" fmla="*/ 30 w 59"/>
                <a:gd name="T95" fmla="*/ 19 h 88"/>
                <a:gd name="T96" fmla="*/ 17 w 59"/>
                <a:gd name="T97" fmla="*/ 18 h 88"/>
                <a:gd name="T98" fmla="*/ 10 w 59"/>
                <a:gd name="T9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88">
                  <a:moveTo>
                    <a:pt x="10" y="14"/>
                  </a:moveTo>
                  <a:lnTo>
                    <a:pt x="10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3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1"/>
                  </a:lnTo>
                  <a:lnTo>
                    <a:pt x="55" y="7"/>
                  </a:lnTo>
                  <a:lnTo>
                    <a:pt x="52" y="5"/>
                  </a:lnTo>
                  <a:lnTo>
                    <a:pt x="48" y="3"/>
                  </a:lnTo>
                  <a:lnTo>
                    <a:pt x="38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7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5" y="8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7" y="76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2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60"/>
                  </a:lnTo>
                  <a:lnTo>
                    <a:pt x="10" y="59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2" y="49"/>
                  </a:lnTo>
                  <a:lnTo>
                    <a:pt x="17" y="46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20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60" name="Freeform 1473">
              <a:extLst>
                <a:ext uri="{FF2B5EF4-FFF2-40B4-BE49-F238E27FC236}">
                  <a16:creationId xmlns:a16="http://schemas.microsoft.com/office/drawing/2014/main" id="{BB1A0AC2-64F4-41CC-83B9-13F73684A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211" y="2734666"/>
              <a:ext cx="92620" cy="111144"/>
            </a:xfrm>
            <a:custGeom>
              <a:avLst/>
              <a:gdLst>
                <a:gd name="T0" fmla="*/ 30 w 60"/>
                <a:gd name="T1" fmla="*/ 0 h 74"/>
                <a:gd name="T2" fmla="*/ 12 w 60"/>
                <a:gd name="T3" fmla="*/ 4 h 74"/>
                <a:gd name="T4" fmla="*/ 4 w 60"/>
                <a:gd name="T5" fmla="*/ 8 h 74"/>
                <a:gd name="T6" fmla="*/ 0 w 60"/>
                <a:gd name="T7" fmla="*/ 15 h 74"/>
                <a:gd name="T8" fmla="*/ 0 w 60"/>
                <a:gd name="T9" fmla="*/ 59 h 74"/>
                <a:gd name="T10" fmla="*/ 4 w 60"/>
                <a:gd name="T11" fmla="*/ 67 h 74"/>
                <a:gd name="T12" fmla="*/ 12 w 60"/>
                <a:gd name="T13" fmla="*/ 71 h 74"/>
                <a:gd name="T14" fmla="*/ 30 w 60"/>
                <a:gd name="T15" fmla="*/ 74 h 74"/>
                <a:gd name="T16" fmla="*/ 39 w 60"/>
                <a:gd name="T17" fmla="*/ 73 h 74"/>
                <a:gd name="T18" fmla="*/ 52 w 60"/>
                <a:gd name="T19" fmla="*/ 69 h 74"/>
                <a:gd name="T20" fmla="*/ 58 w 60"/>
                <a:gd name="T21" fmla="*/ 63 h 74"/>
                <a:gd name="T22" fmla="*/ 60 w 60"/>
                <a:gd name="T23" fmla="*/ 15 h 74"/>
                <a:gd name="T24" fmla="*/ 58 w 60"/>
                <a:gd name="T25" fmla="*/ 11 h 74"/>
                <a:gd name="T26" fmla="*/ 52 w 60"/>
                <a:gd name="T27" fmla="*/ 5 h 74"/>
                <a:gd name="T28" fmla="*/ 39 w 60"/>
                <a:gd name="T29" fmla="*/ 2 h 74"/>
                <a:gd name="T30" fmla="*/ 30 w 60"/>
                <a:gd name="T31" fmla="*/ 0 h 74"/>
                <a:gd name="T32" fmla="*/ 50 w 60"/>
                <a:gd name="T33" fmla="*/ 30 h 74"/>
                <a:gd name="T34" fmla="*/ 42 w 60"/>
                <a:gd name="T35" fmla="*/ 32 h 74"/>
                <a:gd name="T36" fmla="*/ 30 w 60"/>
                <a:gd name="T37" fmla="*/ 35 h 74"/>
                <a:gd name="T38" fmla="*/ 23 w 60"/>
                <a:gd name="T39" fmla="*/ 35 h 74"/>
                <a:gd name="T40" fmla="*/ 13 w 60"/>
                <a:gd name="T41" fmla="*/ 31 h 74"/>
                <a:gd name="T42" fmla="*/ 10 w 60"/>
                <a:gd name="T43" fmla="*/ 26 h 74"/>
                <a:gd name="T44" fmla="*/ 20 w 60"/>
                <a:gd name="T45" fmla="*/ 29 h 74"/>
                <a:gd name="T46" fmla="*/ 30 w 60"/>
                <a:gd name="T47" fmla="*/ 30 h 74"/>
                <a:gd name="T48" fmla="*/ 50 w 60"/>
                <a:gd name="T49" fmla="*/ 26 h 74"/>
                <a:gd name="T50" fmla="*/ 50 w 60"/>
                <a:gd name="T51" fmla="*/ 45 h 74"/>
                <a:gd name="T52" fmla="*/ 47 w 60"/>
                <a:gd name="T53" fmla="*/ 46 h 74"/>
                <a:gd name="T54" fmla="*/ 37 w 60"/>
                <a:gd name="T55" fmla="*/ 50 h 74"/>
                <a:gd name="T56" fmla="*/ 30 w 60"/>
                <a:gd name="T57" fmla="*/ 50 h 74"/>
                <a:gd name="T58" fmla="*/ 18 w 60"/>
                <a:gd name="T59" fmla="*/ 47 h 74"/>
                <a:gd name="T60" fmla="*/ 10 w 60"/>
                <a:gd name="T61" fmla="*/ 45 h 74"/>
                <a:gd name="T62" fmla="*/ 10 w 60"/>
                <a:gd name="T63" fmla="*/ 41 h 74"/>
                <a:gd name="T64" fmla="*/ 30 w 60"/>
                <a:gd name="T65" fmla="*/ 45 h 74"/>
                <a:gd name="T66" fmla="*/ 40 w 60"/>
                <a:gd name="T67" fmla="*/ 43 h 74"/>
                <a:gd name="T68" fmla="*/ 50 w 60"/>
                <a:gd name="T69" fmla="*/ 45 h 74"/>
                <a:gd name="T70" fmla="*/ 30 w 60"/>
                <a:gd name="T71" fmla="*/ 10 h 74"/>
                <a:gd name="T72" fmla="*/ 42 w 60"/>
                <a:gd name="T73" fmla="*/ 11 h 74"/>
                <a:gd name="T74" fmla="*/ 50 w 60"/>
                <a:gd name="T75" fmla="*/ 15 h 74"/>
                <a:gd name="T76" fmla="*/ 46 w 60"/>
                <a:gd name="T77" fmla="*/ 16 h 74"/>
                <a:gd name="T78" fmla="*/ 36 w 60"/>
                <a:gd name="T79" fmla="*/ 20 h 74"/>
                <a:gd name="T80" fmla="*/ 30 w 60"/>
                <a:gd name="T81" fmla="*/ 20 h 74"/>
                <a:gd name="T82" fmla="*/ 18 w 60"/>
                <a:gd name="T83" fmla="*/ 19 h 74"/>
                <a:gd name="T84" fmla="*/ 10 w 60"/>
                <a:gd name="T85" fmla="*/ 15 h 74"/>
                <a:gd name="T86" fmla="*/ 14 w 60"/>
                <a:gd name="T87" fmla="*/ 14 h 74"/>
                <a:gd name="T88" fmla="*/ 24 w 60"/>
                <a:gd name="T89" fmla="*/ 10 h 74"/>
                <a:gd name="T90" fmla="*/ 30 w 60"/>
                <a:gd name="T91" fmla="*/ 10 h 74"/>
                <a:gd name="T92" fmla="*/ 30 w 60"/>
                <a:gd name="T93" fmla="*/ 64 h 74"/>
                <a:gd name="T94" fmla="*/ 18 w 60"/>
                <a:gd name="T95" fmla="*/ 62 h 74"/>
                <a:gd name="T96" fmla="*/ 10 w 60"/>
                <a:gd name="T97" fmla="*/ 59 h 74"/>
                <a:gd name="T98" fmla="*/ 10 w 60"/>
                <a:gd name="T99" fmla="*/ 56 h 74"/>
                <a:gd name="T100" fmla="*/ 30 w 60"/>
                <a:gd name="T101" fmla="*/ 59 h 74"/>
                <a:gd name="T102" fmla="*/ 40 w 60"/>
                <a:gd name="T103" fmla="*/ 58 h 74"/>
                <a:gd name="T104" fmla="*/ 50 w 60"/>
                <a:gd name="T105" fmla="*/ 59 h 74"/>
                <a:gd name="T106" fmla="*/ 47 w 60"/>
                <a:gd name="T107" fmla="*/ 61 h 74"/>
                <a:gd name="T108" fmla="*/ 37 w 60"/>
                <a:gd name="T109" fmla="*/ 64 h 74"/>
                <a:gd name="T110" fmla="*/ 30 w 60"/>
                <a:gd name="T1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74">
                  <a:moveTo>
                    <a:pt x="30" y="0"/>
                  </a:moveTo>
                  <a:lnTo>
                    <a:pt x="30" y="0"/>
                  </a:lnTo>
                  <a:lnTo>
                    <a:pt x="21" y="2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21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9" y="73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6" y="67"/>
                  </a:lnTo>
                  <a:lnTo>
                    <a:pt x="58" y="63"/>
                  </a:lnTo>
                  <a:lnTo>
                    <a:pt x="60" y="59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9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50" y="30"/>
                  </a:moveTo>
                  <a:lnTo>
                    <a:pt x="50" y="30"/>
                  </a:lnTo>
                  <a:lnTo>
                    <a:pt x="47" y="31"/>
                  </a:lnTo>
                  <a:lnTo>
                    <a:pt x="42" y="32"/>
                  </a:lnTo>
                  <a:lnTo>
                    <a:pt x="37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0" y="29"/>
                  </a:lnTo>
                  <a:lnTo>
                    <a:pt x="50" y="26"/>
                  </a:lnTo>
                  <a:lnTo>
                    <a:pt x="50" y="30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47" y="46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3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20" y="43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40" y="43"/>
                  </a:lnTo>
                  <a:lnTo>
                    <a:pt x="50" y="41"/>
                  </a:lnTo>
                  <a:lnTo>
                    <a:pt x="50" y="45"/>
                  </a:lnTo>
                  <a:close/>
                  <a:moveTo>
                    <a:pt x="30" y="10"/>
                  </a:move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2" y="19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0" y="64"/>
                  </a:moveTo>
                  <a:lnTo>
                    <a:pt x="30" y="64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3" y="61"/>
                  </a:lnTo>
                  <a:lnTo>
                    <a:pt x="10" y="59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40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7" y="61"/>
                  </a:lnTo>
                  <a:lnTo>
                    <a:pt x="42" y="62"/>
                  </a:lnTo>
                  <a:lnTo>
                    <a:pt x="37" y="64"/>
                  </a:lnTo>
                  <a:lnTo>
                    <a:pt x="30" y="64"/>
                  </a:ln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61" name="Freeform 1474">
            <a:extLst>
              <a:ext uri="{FF2B5EF4-FFF2-40B4-BE49-F238E27FC236}">
                <a16:creationId xmlns:a16="http://schemas.microsoft.com/office/drawing/2014/main" id="{9B86151C-9DA3-4676-A619-4834887B8206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4138085"/>
            <a:ext cx="59267" cy="97367"/>
          </a:xfrm>
          <a:custGeom>
            <a:avLst/>
            <a:gdLst>
              <a:gd name="T0" fmla="*/ 30241 w 30"/>
              <a:gd name="T1" fmla="*/ 7406 h 49"/>
              <a:gd name="T2" fmla="*/ 30241 w 30"/>
              <a:gd name="T3" fmla="*/ 0 h 49"/>
              <a:gd name="T4" fmla="*/ 15121 w 30"/>
              <a:gd name="T5" fmla="*/ 0 h 49"/>
              <a:gd name="T6" fmla="*/ 15121 w 30"/>
              <a:gd name="T7" fmla="*/ 7406 h 49"/>
              <a:gd name="T8" fmla="*/ 0 w 30"/>
              <a:gd name="T9" fmla="*/ 7406 h 49"/>
              <a:gd name="T10" fmla="*/ 0 w 30"/>
              <a:gd name="T11" fmla="*/ 65173 h 49"/>
              <a:gd name="T12" fmla="*/ 15121 w 30"/>
              <a:gd name="T13" fmla="*/ 65173 h 49"/>
              <a:gd name="T14" fmla="*/ 15121 w 30"/>
              <a:gd name="T15" fmla="*/ 72579 h 49"/>
              <a:gd name="T16" fmla="*/ 30241 w 30"/>
              <a:gd name="T17" fmla="*/ 72579 h 49"/>
              <a:gd name="T18" fmla="*/ 30241 w 30"/>
              <a:gd name="T19" fmla="*/ 65173 h 49"/>
              <a:gd name="T20" fmla="*/ 30241 w 30"/>
              <a:gd name="T21" fmla="*/ 65173 h 49"/>
              <a:gd name="T22" fmla="*/ 36290 w 30"/>
              <a:gd name="T23" fmla="*/ 63692 h 49"/>
              <a:gd name="T24" fmla="*/ 40826 w 30"/>
              <a:gd name="T25" fmla="*/ 57767 h 49"/>
              <a:gd name="T26" fmla="*/ 42338 w 30"/>
              <a:gd name="T27" fmla="*/ 53323 h 49"/>
              <a:gd name="T28" fmla="*/ 45362 w 30"/>
              <a:gd name="T29" fmla="*/ 47399 h 49"/>
              <a:gd name="T30" fmla="*/ 45362 w 30"/>
              <a:gd name="T31" fmla="*/ 47399 h 49"/>
              <a:gd name="T32" fmla="*/ 42338 w 30"/>
              <a:gd name="T33" fmla="*/ 41474 h 49"/>
              <a:gd name="T34" fmla="*/ 40826 w 30"/>
              <a:gd name="T35" fmla="*/ 37030 h 49"/>
              <a:gd name="T36" fmla="*/ 40826 w 30"/>
              <a:gd name="T37" fmla="*/ 37030 h 49"/>
              <a:gd name="T38" fmla="*/ 42338 w 30"/>
              <a:gd name="T39" fmla="*/ 31105 h 49"/>
              <a:gd name="T40" fmla="*/ 45362 w 30"/>
              <a:gd name="T41" fmla="*/ 25180 h 49"/>
              <a:gd name="T42" fmla="*/ 45362 w 30"/>
              <a:gd name="T43" fmla="*/ 25180 h 49"/>
              <a:gd name="T44" fmla="*/ 42338 w 30"/>
              <a:gd name="T45" fmla="*/ 20737 h 49"/>
              <a:gd name="T46" fmla="*/ 40826 w 30"/>
              <a:gd name="T47" fmla="*/ 14812 h 49"/>
              <a:gd name="T48" fmla="*/ 36290 w 30"/>
              <a:gd name="T49" fmla="*/ 8887 h 49"/>
              <a:gd name="T50" fmla="*/ 30241 w 30"/>
              <a:gd name="T51" fmla="*/ 7406 h 49"/>
              <a:gd name="T52" fmla="*/ 30241 w 30"/>
              <a:gd name="T53" fmla="*/ 7406 h 49"/>
              <a:gd name="T54" fmla="*/ 30241 w 30"/>
              <a:gd name="T55" fmla="*/ 25180 h 49"/>
              <a:gd name="T56" fmla="*/ 30241 w 30"/>
              <a:gd name="T57" fmla="*/ 25180 h 49"/>
              <a:gd name="T58" fmla="*/ 28729 w 30"/>
              <a:gd name="T59" fmla="*/ 26662 h 49"/>
              <a:gd name="T60" fmla="*/ 25705 w 30"/>
              <a:gd name="T61" fmla="*/ 29624 h 49"/>
              <a:gd name="T62" fmla="*/ 15121 w 30"/>
              <a:gd name="T63" fmla="*/ 29624 h 49"/>
              <a:gd name="T64" fmla="*/ 15121 w 30"/>
              <a:gd name="T65" fmla="*/ 22218 h 49"/>
              <a:gd name="T66" fmla="*/ 25705 w 30"/>
              <a:gd name="T67" fmla="*/ 22218 h 49"/>
              <a:gd name="T68" fmla="*/ 25705 w 30"/>
              <a:gd name="T69" fmla="*/ 22218 h 49"/>
              <a:gd name="T70" fmla="*/ 28729 w 30"/>
              <a:gd name="T71" fmla="*/ 23699 h 49"/>
              <a:gd name="T72" fmla="*/ 30241 w 30"/>
              <a:gd name="T73" fmla="*/ 25180 h 49"/>
              <a:gd name="T74" fmla="*/ 30241 w 30"/>
              <a:gd name="T75" fmla="*/ 25180 h 49"/>
              <a:gd name="T76" fmla="*/ 25705 w 30"/>
              <a:gd name="T77" fmla="*/ 50361 h 49"/>
              <a:gd name="T78" fmla="*/ 15121 w 30"/>
              <a:gd name="T79" fmla="*/ 50361 h 49"/>
              <a:gd name="T80" fmla="*/ 15121 w 30"/>
              <a:gd name="T81" fmla="*/ 44436 h 49"/>
              <a:gd name="T82" fmla="*/ 25705 w 30"/>
              <a:gd name="T83" fmla="*/ 44436 h 49"/>
              <a:gd name="T84" fmla="*/ 25705 w 30"/>
              <a:gd name="T85" fmla="*/ 44436 h 49"/>
              <a:gd name="T86" fmla="*/ 28729 w 30"/>
              <a:gd name="T87" fmla="*/ 45917 h 49"/>
              <a:gd name="T88" fmla="*/ 30241 w 30"/>
              <a:gd name="T89" fmla="*/ 47399 h 49"/>
              <a:gd name="T90" fmla="*/ 30241 w 30"/>
              <a:gd name="T91" fmla="*/ 47399 h 49"/>
              <a:gd name="T92" fmla="*/ 28729 w 30"/>
              <a:gd name="T93" fmla="*/ 48880 h 49"/>
              <a:gd name="T94" fmla="*/ 25705 w 30"/>
              <a:gd name="T95" fmla="*/ 50361 h 49"/>
              <a:gd name="T96" fmla="*/ 25705 w 30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2" name="Freeform 1475">
            <a:extLst>
              <a:ext uri="{FF2B5EF4-FFF2-40B4-BE49-F238E27FC236}">
                <a16:creationId xmlns:a16="http://schemas.microsoft.com/office/drawing/2014/main" id="{B20CB68E-8D4C-4D67-89D8-89A4CECE19ED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4108452"/>
            <a:ext cx="234951" cy="156633"/>
          </a:xfrm>
          <a:custGeom>
            <a:avLst/>
            <a:gdLst>
              <a:gd name="T0" fmla="*/ 118442 w 118"/>
              <a:gd name="T1" fmla="*/ 0 h 79"/>
              <a:gd name="T2" fmla="*/ 101950 w 118"/>
              <a:gd name="T3" fmla="*/ 1493 h 79"/>
              <a:gd name="T4" fmla="*/ 86957 w 118"/>
              <a:gd name="T5" fmla="*/ 8958 h 79"/>
              <a:gd name="T6" fmla="*/ 73464 w 118"/>
              <a:gd name="T7" fmla="*/ 20901 h 79"/>
              <a:gd name="T8" fmla="*/ 64468 w 118"/>
              <a:gd name="T9" fmla="*/ 35830 h 79"/>
              <a:gd name="T10" fmla="*/ 55473 w 118"/>
              <a:gd name="T11" fmla="*/ 31351 h 79"/>
              <a:gd name="T12" fmla="*/ 44978 w 118"/>
              <a:gd name="T13" fmla="*/ 29858 h 79"/>
              <a:gd name="T14" fmla="*/ 26987 w 118"/>
              <a:gd name="T15" fmla="*/ 32844 h 79"/>
              <a:gd name="T16" fmla="*/ 13493 w 118"/>
              <a:gd name="T17" fmla="*/ 43295 h 79"/>
              <a:gd name="T18" fmla="*/ 2999 w 118"/>
              <a:gd name="T19" fmla="*/ 56731 h 79"/>
              <a:gd name="T20" fmla="*/ 0 w 118"/>
              <a:gd name="T21" fmla="*/ 73153 h 79"/>
              <a:gd name="T22" fmla="*/ 0 w 118"/>
              <a:gd name="T23" fmla="*/ 83604 h 79"/>
              <a:gd name="T24" fmla="*/ 7496 w 118"/>
              <a:gd name="T25" fmla="*/ 98533 h 79"/>
              <a:gd name="T26" fmla="*/ 20990 w 118"/>
              <a:gd name="T27" fmla="*/ 110476 h 79"/>
              <a:gd name="T28" fmla="*/ 34483 w 118"/>
              <a:gd name="T29" fmla="*/ 117941 h 79"/>
              <a:gd name="T30" fmla="*/ 118442 w 118"/>
              <a:gd name="T31" fmla="*/ 117941 h 79"/>
              <a:gd name="T32" fmla="*/ 128937 w 118"/>
              <a:gd name="T33" fmla="*/ 116448 h 79"/>
              <a:gd name="T34" fmla="*/ 151426 w 118"/>
              <a:gd name="T35" fmla="*/ 108983 h 79"/>
              <a:gd name="T36" fmla="*/ 167917 w 118"/>
              <a:gd name="T37" fmla="*/ 92561 h 79"/>
              <a:gd name="T38" fmla="*/ 175414 w 118"/>
              <a:gd name="T39" fmla="*/ 70167 h 79"/>
              <a:gd name="T40" fmla="*/ 176913 w 118"/>
              <a:gd name="T41" fmla="*/ 59717 h 79"/>
              <a:gd name="T42" fmla="*/ 172415 w 118"/>
              <a:gd name="T43" fmla="*/ 37323 h 79"/>
              <a:gd name="T44" fmla="*/ 160421 w 118"/>
              <a:gd name="T45" fmla="*/ 16422 h 79"/>
              <a:gd name="T46" fmla="*/ 140931 w 118"/>
              <a:gd name="T47" fmla="*/ 5972 h 79"/>
              <a:gd name="T48" fmla="*/ 118442 w 118"/>
              <a:gd name="T49" fmla="*/ 0 h 79"/>
              <a:gd name="T50" fmla="*/ 118442 w 118"/>
              <a:gd name="T51" fmla="*/ 103012 h 79"/>
              <a:gd name="T52" fmla="*/ 44978 w 118"/>
              <a:gd name="T53" fmla="*/ 103012 h 79"/>
              <a:gd name="T54" fmla="*/ 32984 w 118"/>
              <a:gd name="T55" fmla="*/ 101519 h 79"/>
              <a:gd name="T56" fmla="*/ 16492 w 118"/>
              <a:gd name="T57" fmla="*/ 85097 h 79"/>
              <a:gd name="T58" fmla="*/ 14993 w 118"/>
              <a:gd name="T59" fmla="*/ 73153 h 79"/>
              <a:gd name="T60" fmla="*/ 14993 w 118"/>
              <a:gd name="T61" fmla="*/ 68675 h 79"/>
              <a:gd name="T62" fmla="*/ 23988 w 118"/>
              <a:gd name="T63" fmla="*/ 53745 h 79"/>
              <a:gd name="T64" fmla="*/ 38981 w 118"/>
              <a:gd name="T65" fmla="*/ 44788 h 79"/>
              <a:gd name="T66" fmla="*/ 44978 w 118"/>
              <a:gd name="T67" fmla="*/ 44788 h 79"/>
              <a:gd name="T68" fmla="*/ 55473 w 118"/>
              <a:gd name="T69" fmla="*/ 46281 h 79"/>
              <a:gd name="T70" fmla="*/ 62969 w 118"/>
              <a:gd name="T71" fmla="*/ 52252 h 79"/>
              <a:gd name="T72" fmla="*/ 70465 w 118"/>
              <a:gd name="T73" fmla="*/ 53745 h 79"/>
              <a:gd name="T74" fmla="*/ 73464 w 118"/>
              <a:gd name="T75" fmla="*/ 52252 h 79"/>
              <a:gd name="T76" fmla="*/ 76462 w 118"/>
              <a:gd name="T77" fmla="*/ 47774 h 79"/>
              <a:gd name="T78" fmla="*/ 80960 w 118"/>
              <a:gd name="T79" fmla="*/ 35830 h 79"/>
              <a:gd name="T80" fmla="*/ 89956 w 118"/>
              <a:gd name="T81" fmla="*/ 23887 h 79"/>
              <a:gd name="T82" fmla="*/ 103449 w 118"/>
              <a:gd name="T83" fmla="*/ 16422 h 79"/>
              <a:gd name="T84" fmla="*/ 118442 w 118"/>
              <a:gd name="T85" fmla="*/ 14929 h 79"/>
              <a:gd name="T86" fmla="*/ 127437 w 118"/>
              <a:gd name="T87" fmla="*/ 14929 h 79"/>
              <a:gd name="T88" fmla="*/ 142430 w 118"/>
              <a:gd name="T89" fmla="*/ 22394 h 79"/>
              <a:gd name="T90" fmla="*/ 155923 w 118"/>
              <a:gd name="T91" fmla="*/ 35830 h 79"/>
              <a:gd name="T92" fmla="*/ 163420 w 118"/>
              <a:gd name="T93" fmla="*/ 49266 h 79"/>
              <a:gd name="T94" fmla="*/ 163420 w 118"/>
              <a:gd name="T95" fmla="*/ 59717 h 79"/>
              <a:gd name="T96" fmla="*/ 158922 w 118"/>
              <a:gd name="T97" fmla="*/ 76139 h 79"/>
              <a:gd name="T98" fmla="*/ 149926 w 118"/>
              <a:gd name="T99" fmla="*/ 91068 h 79"/>
              <a:gd name="T100" fmla="*/ 134934 w 118"/>
              <a:gd name="T101" fmla="*/ 100026 h 79"/>
              <a:gd name="T102" fmla="*/ 118442 w 118"/>
              <a:gd name="T103" fmla="*/ 103012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3" y="10"/>
                </a:lnTo>
                <a:lnTo>
                  <a:pt x="49" y="14"/>
                </a:lnTo>
                <a:lnTo>
                  <a:pt x="46" y="19"/>
                </a:lnTo>
                <a:lnTo>
                  <a:pt x="43" y="24"/>
                </a:lnTo>
                <a:lnTo>
                  <a:pt x="37" y="21"/>
                </a:lnTo>
                <a:lnTo>
                  <a:pt x="30" y="20"/>
                </a:lnTo>
                <a:lnTo>
                  <a:pt x="23" y="20"/>
                </a:lnTo>
                <a:lnTo>
                  <a:pt x="18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2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2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8" y="77"/>
                </a:lnTo>
                <a:lnTo>
                  <a:pt x="23" y="79"/>
                </a:lnTo>
                <a:lnTo>
                  <a:pt x="30" y="79"/>
                </a:lnTo>
                <a:lnTo>
                  <a:pt x="79" y="79"/>
                </a:lnTo>
                <a:lnTo>
                  <a:pt x="86" y="78"/>
                </a:lnTo>
                <a:lnTo>
                  <a:pt x="94" y="75"/>
                </a:lnTo>
                <a:lnTo>
                  <a:pt x="101" y="73"/>
                </a:lnTo>
                <a:lnTo>
                  <a:pt x="107" y="68"/>
                </a:lnTo>
                <a:lnTo>
                  <a:pt x="112" y="62"/>
                </a:lnTo>
                <a:lnTo>
                  <a:pt x="115" y="54"/>
                </a:lnTo>
                <a:lnTo>
                  <a:pt x="117" y="47"/>
                </a:lnTo>
                <a:lnTo>
                  <a:pt x="118" y="40"/>
                </a:lnTo>
                <a:lnTo>
                  <a:pt x="117" y="32"/>
                </a:lnTo>
                <a:lnTo>
                  <a:pt x="115" y="25"/>
                </a:lnTo>
                <a:lnTo>
                  <a:pt x="112" y="17"/>
                </a:lnTo>
                <a:lnTo>
                  <a:pt x="107" y="11"/>
                </a:lnTo>
                <a:lnTo>
                  <a:pt x="101" y="6"/>
                </a:lnTo>
                <a:lnTo>
                  <a:pt x="94" y="4"/>
                </a:lnTo>
                <a:lnTo>
                  <a:pt x="86" y="1"/>
                </a:lnTo>
                <a:lnTo>
                  <a:pt x="79" y="0"/>
                </a:lnTo>
                <a:close/>
                <a:moveTo>
                  <a:pt x="79" y="69"/>
                </a:moveTo>
                <a:lnTo>
                  <a:pt x="30" y="69"/>
                </a:lnTo>
                <a:lnTo>
                  <a:pt x="26" y="69"/>
                </a:lnTo>
                <a:lnTo>
                  <a:pt x="22" y="68"/>
                </a:lnTo>
                <a:lnTo>
                  <a:pt x="16" y="63"/>
                </a:lnTo>
                <a:lnTo>
                  <a:pt x="11" y="57"/>
                </a:lnTo>
                <a:lnTo>
                  <a:pt x="10" y="53"/>
                </a:lnTo>
                <a:lnTo>
                  <a:pt x="10" y="49"/>
                </a:lnTo>
                <a:lnTo>
                  <a:pt x="10" y="46"/>
                </a:lnTo>
                <a:lnTo>
                  <a:pt x="11" y="42"/>
                </a:lnTo>
                <a:lnTo>
                  <a:pt x="16" y="36"/>
                </a:lnTo>
                <a:lnTo>
                  <a:pt x="22" y="31"/>
                </a:lnTo>
                <a:lnTo>
                  <a:pt x="26" y="30"/>
                </a:lnTo>
                <a:lnTo>
                  <a:pt x="30" y="30"/>
                </a:lnTo>
                <a:lnTo>
                  <a:pt x="33" y="30"/>
                </a:lnTo>
                <a:lnTo>
                  <a:pt x="37" y="31"/>
                </a:lnTo>
                <a:lnTo>
                  <a:pt x="42" y="35"/>
                </a:lnTo>
                <a:lnTo>
                  <a:pt x="44" y="36"/>
                </a:lnTo>
                <a:lnTo>
                  <a:pt x="47" y="36"/>
                </a:lnTo>
                <a:lnTo>
                  <a:pt x="49" y="35"/>
                </a:lnTo>
                <a:lnTo>
                  <a:pt x="51" y="32"/>
                </a:lnTo>
                <a:lnTo>
                  <a:pt x="52" y="27"/>
                </a:lnTo>
                <a:lnTo>
                  <a:pt x="54" y="24"/>
                </a:lnTo>
                <a:lnTo>
                  <a:pt x="58" y="20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4" y="10"/>
                </a:lnTo>
                <a:lnTo>
                  <a:pt x="79" y="10"/>
                </a:lnTo>
                <a:lnTo>
                  <a:pt x="85" y="10"/>
                </a:lnTo>
                <a:lnTo>
                  <a:pt x="90" y="13"/>
                </a:lnTo>
                <a:lnTo>
                  <a:pt x="95" y="15"/>
                </a:lnTo>
                <a:lnTo>
                  <a:pt x="100" y="19"/>
                </a:lnTo>
                <a:lnTo>
                  <a:pt x="104" y="24"/>
                </a:lnTo>
                <a:lnTo>
                  <a:pt x="106" y="29"/>
                </a:lnTo>
                <a:lnTo>
                  <a:pt x="109" y="33"/>
                </a:lnTo>
                <a:lnTo>
                  <a:pt x="109" y="40"/>
                </a:lnTo>
                <a:lnTo>
                  <a:pt x="109" y="46"/>
                </a:lnTo>
                <a:lnTo>
                  <a:pt x="106" y="51"/>
                </a:lnTo>
                <a:lnTo>
                  <a:pt x="104" y="56"/>
                </a:lnTo>
                <a:lnTo>
                  <a:pt x="100" y="61"/>
                </a:lnTo>
                <a:lnTo>
                  <a:pt x="95" y="64"/>
                </a:lnTo>
                <a:lnTo>
                  <a:pt x="90" y="67"/>
                </a:lnTo>
                <a:lnTo>
                  <a:pt x="85" y="6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3" name="Freeform 1476">
            <a:extLst>
              <a:ext uri="{FF2B5EF4-FFF2-40B4-BE49-F238E27FC236}">
                <a16:creationId xmlns:a16="http://schemas.microsoft.com/office/drawing/2014/main" id="{DAA52E93-E17A-4433-A8F0-D92B96BF95C9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4085167"/>
            <a:ext cx="237067" cy="198967"/>
          </a:xfrm>
          <a:custGeom>
            <a:avLst/>
            <a:gdLst>
              <a:gd name="T0" fmla="*/ 170916 w 118"/>
              <a:gd name="T1" fmla="*/ 104334 h 99"/>
              <a:gd name="T2" fmla="*/ 169417 w 118"/>
              <a:gd name="T3" fmla="*/ 104334 h 99"/>
              <a:gd name="T4" fmla="*/ 169417 w 118"/>
              <a:gd name="T5" fmla="*/ 7560 h 99"/>
              <a:gd name="T6" fmla="*/ 167917 w 118"/>
              <a:gd name="T7" fmla="*/ 3024 h 99"/>
              <a:gd name="T8" fmla="*/ 161920 w 118"/>
              <a:gd name="T9" fmla="*/ 0 h 99"/>
              <a:gd name="T10" fmla="*/ 14993 w 118"/>
              <a:gd name="T11" fmla="*/ 0 h 99"/>
              <a:gd name="T12" fmla="*/ 8996 w 118"/>
              <a:gd name="T13" fmla="*/ 3024 h 99"/>
              <a:gd name="T14" fmla="*/ 7496 w 118"/>
              <a:gd name="T15" fmla="*/ 7560 h 99"/>
              <a:gd name="T16" fmla="*/ 7496 w 118"/>
              <a:gd name="T17" fmla="*/ 104334 h 99"/>
              <a:gd name="T18" fmla="*/ 4498 w 118"/>
              <a:gd name="T19" fmla="*/ 104334 h 99"/>
              <a:gd name="T20" fmla="*/ 2999 w 118"/>
              <a:gd name="T21" fmla="*/ 107358 h 99"/>
              <a:gd name="T22" fmla="*/ 0 w 118"/>
              <a:gd name="T23" fmla="*/ 110382 h 99"/>
              <a:gd name="T24" fmla="*/ 4498 w 118"/>
              <a:gd name="T25" fmla="*/ 136087 h 99"/>
              <a:gd name="T26" fmla="*/ 7496 w 118"/>
              <a:gd name="T27" fmla="*/ 142136 h 99"/>
              <a:gd name="T28" fmla="*/ 16492 w 118"/>
              <a:gd name="T29" fmla="*/ 148184 h 99"/>
              <a:gd name="T30" fmla="*/ 154424 w 118"/>
              <a:gd name="T31" fmla="*/ 149696 h 99"/>
              <a:gd name="T32" fmla="*/ 160421 w 118"/>
              <a:gd name="T33" fmla="*/ 148184 h 99"/>
              <a:gd name="T34" fmla="*/ 169417 w 118"/>
              <a:gd name="T35" fmla="*/ 142136 h 99"/>
              <a:gd name="T36" fmla="*/ 176913 w 118"/>
              <a:gd name="T37" fmla="*/ 114918 h 99"/>
              <a:gd name="T38" fmla="*/ 176913 w 118"/>
              <a:gd name="T39" fmla="*/ 110382 h 99"/>
              <a:gd name="T40" fmla="*/ 173914 w 118"/>
              <a:gd name="T41" fmla="*/ 107358 h 99"/>
              <a:gd name="T42" fmla="*/ 170916 w 118"/>
              <a:gd name="T43" fmla="*/ 104334 h 99"/>
              <a:gd name="T44" fmla="*/ 154424 w 118"/>
              <a:gd name="T45" fmla="*/ 15121 h 99"/>
              <a:gd name="T46" fmla="*/ 110945 w 118"/>
              <a:gd name="T47" fmla="*/ 104334 h 99"/>
              <a:gd name="T48" fmla="*/ 106448 w 118"/>
              <a:gd name="T49" fmla="*/ 104334 h 99"/>
              <a:gd name="T50" fmla="*/ 98951 w 118"/>
              <a:gd name="T51" fmla="*/ 111894 h 99"/>
              <a:gd name="T52" fmla="*/ 71965 w 118"/>
              <a:gd name="T53" fmla="*/ 107358 h 99"/>
              <a:gd name="T54" fmla="*/ 70465 w 118"/>
              <a:gd name="T55" fmla="*/ 104334 h 99"/>
              <a:gd name="T56" fmla="*/ 22489 w 118"/>
              <a:gd name="T57" fmla="*/ 104334 h 99"/>
              <a:gd name="T58" fmla="*/ 154424 w 118"/>
              <a:gd name="T59" fmla="*/ 134575 h 99"/>
              <a:gd name="T60" fmla="*/ 22489 w 118"/>
              <a:gd name="T61" fmla="*/ 134575 h 99"/>
              <a:gd name="T62" fmla="*/ 16492 w 118"/>
              <a:gd name="T63" fmla="*/ 119454 h 99"/>
              <a:gd name="T64" fmla="*/ 67467 w 118"/>
              <a:gd name="T65" fmla="*/ 125503 h 99"/>
              <a:gd name="T66" fmla="*/ 70465 w 118"/>
              <a:gd name="T67" fmla="*/ 127015 h 99"/>
              <a:gd name="T68" fmla="*/ 103449 w 118"/>
              <a:gd name="T69" fmla="*/ 127015 h 99"/>
              <a:gd name="T70" fmla="*/ 106448 w 118"/>
              <a:gd name="T71" fmla="*/ 127015 h 99"/>
              <a:gd name="T72" fmla="*/ 113944 w 118"/>
              <a:gd name="T73" fmla="*/ 119454 h 99"/>
              <a:gd name="T74" fmla="*/ 157423 w 118"/>
              <a:gd name="T75" fmla="*/ 133063 h 99"/>
              <a:gd name="T76" fmla="*/ 154424 w 118"/>
              <a:gd name="T77" fmla="*/ 134575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99">
                <a:moveTo>
                  <a:pt x="114" y="69"/>
                </a:moveTo>
                <a:lnTo>
                  <a:pt x="114" y="69"/>
                </a:lnTo>
                <a:lnTo>
                  <a:pt x="113" y="69"/>
                </a:ln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3" y="69"/>
                </a:lnTo>
                <a:lnTo>
                  <a:pt x="2" y="71"/>
                </a:lnTo>
                <a:lnTo>
                  <a:pt x="1" y="72"/>
                </a:lnTo>
                <a:lnTo>
                  <a:pt x="0" y="73"/>
                </a:lnTo>
                <a:lnTo>
                  <a:pt x="0" y="76"/>
                </a:lnTo>
                <a:lnTo>
                  <a:pt x="3" y="90"/>
                </a:lnTo>
                <a:lnTo>
                  <a:pt x="5" y="94"/>
                </a:lnTo>
                <a:lnTo>
                  <a:pt x="7" y="96"/>
                </a:lnTo>
                <a:lnTo>
                  <a:pt x="11" y="98"/>
                </a:lnTo>
                <a:lnTo>
                  <a:pt x="15" y="99"/>
                </a:lnTo>
                <a:lnTo>
                  <a:pt x="103" y="99"/>
                </a:lnTo>
                <a:lnTo>
                  <a:pt x="107" y="98"/>
                </a:lnTo>
                <a:lnTo>
                  <a:pt x="111" y="96"/>
                </a:lnTo>
                <a:lnTo>
                  <a:pt x="113" y="94"/>
                </a:lnTo>
                <a:lnTo>
                  <a:pt x="114" y="90"/>
                </a:lnTo>
                <a:lnTo>
                  <a:pt x="118" y="76"/>
                </a:lnTo>
                <a:lnTo>
                  <a:pt x="118" y="73"/>
                </a:lnTo>
                <a:lnTo>
                  <a:pt x="117" y="72"/>
                </a:lnTo>
                <a:lnTo>
                  <a:pt x="116" y="71"/>
                </a:lnTo>
                <a:lnTo>
                  <a:pt x="114" y="6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69"/>
                </a:lnTo>
                <a:lnTo>
                  <a:pt x="74" y="69"/>
                </a:lnTo>
                <a:lnTo>
                  <a:pt x="71" y="69"/>
                </a:lnTo>
                <a:lnTo>
                  <a:pt x="70" y="71"/>
                </a:lnTo>
                <a:lnTo>
                  <a:pt x="66" y="74"/>
                </a:lnTo>
                <a:lnTo>
                  <a:pt x="52" y="74"/>
                </a:lnTo>
                <a:lnTo>
                  <a:pt x="48" y="71"/>
                </a:lnTo>
                <a:lnTo>
                  <a:pt x="47" y="69"/>
                </a:lnTo>
                <a:lnTo>
                  <a:pt x="44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3" y="89"/>
                </a:moveTo>
                <a:lnTo>
                  <a:pt x="15" y="89"/>
                </a:lnTo>
                <a:lnTo>
                  <a:pt x="13" y="88"/>
                </a:lnTo>
                <a:lnTo>
                  <a:pt x="11" y="79"/>
                </a:lnTo>
                <a:lnTo>
                  <a:pt x="42" y="79"/>
                </a:lnTo>
                <a:lnTo>
                  <a:pt x="45" y="83"/>
                </a:lnTo>
                <a:lnTo>
                  <a:pt x="47" y="84"/>
                </a:lnTo>
                <a:lnTo>
                  <a:pt x="49" y="84"/>
                </a:lnTo>
                <a:lnTo>
                  <a:pt x="69" y="84"/>
                </a:lnTo>
                <a:lnTo>
                  <a:pt x="71" y="84"/>
                </a:lnTo>
                <a:lnTo>
                  <a:pt x="73" y="83"/>
                </a:lnTo>
                <a:lnTo>
                  <a:pt x="76" y="79"/>
                </a:lnTo>
                <a:lnTo>
                  <a:pt x="107" y="79"/>
                </a:lnTo>
                <a:lnTo>
                  <a:pt x="105" y="88"/>
                </a:lnTo>
                <a:lnTo>
                  <a:pt x="10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4" name="Freeform 1477">
            <a:extLst>
              <a:ext uri="{FF2B5EF4-FFF2-40B4-BE49-F238E27FC236}">
                <a16:creationId xmlns:a16="http://schemas.microsoft.com/office/drawing/2014/main" id="{60390229-B1F9-4727-8FA1-76F2A1C70247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114800"/>
            <a:ext cx="61384" cy="101600"/>
          </a:xfrm>
          <a:custGeom>
            <a:avLst/>
            <a:gdLst>
              <a:gd name="T0" fmla="*/ 15121 w 30"/>
              <a:gd name="T1" fmla="*/ 69248 h 49"/>
              <a:gd name="T2" fmla="*/ 15121 w 30"/>
              <a:gd name="T3" fmla="*/ 77117 h 49"/>
              <a:gd name="T4" fmla="*/ 30241 w 30"/>
              <a:gd name="T5" fmla="*/ 77117 h 49"/>
              <a:gd name="T6" fmla="*/ 30241 w 30"/>
              <a:gd name="T7" fmla="*/ 69248 h 49"/>
              <a:gd name="T8" fmla="*/ 30241 w 30"/>
              <a:gd name="T9" fmla="*/ 69248 h 49"/>
              <a:gd name="T10" fmla="*/ 36290 w 30"/>
              <a:gd name="T11" fmla="*/ 67674 h 49"/>
              <a:gd name="T12" fmla="*/ 40826 w 30"/>
              <a:gd name="T13" fmla="*/ 62953 h 49"/>
              <a:gd name="T14" fmla="*/ 43850 w 30"/>
              <a:gd name="T15" fmla="*/ 56657 h 49"/>
              <a:gd name="T16" fmla="*/ 45362 w 30"/>
              <a:gd name="T17" fmla="*/ 50362 h 49"/>
              <a:gd name="T18" fmla="*/ 45362 w 30"/>
              <a:gd name="T19" fmla="*/ 50362 h 49"/>
              <a:gd name="T20" fmla="*/ 43850 w 30"/>
              <a:gd name="T21" fmla="*/ 44067 h 49"/>
              <a:gd name="T22" fmla="*/ 40826 w 30"/>
              <a:gd name="T23" fmla="*/ 39345 h 49"/>
              <a:gd name="T24" fmla="*/ 40826 w 30"/>
              <a:gd name="T25" fmla="*/ 39345 h 49"/>
              <a:gd name="T26" fmla="*/ 43850 w 30"/>
              <a:gd name="T27" fmla="*/ 33050 h 49"/>
              <a:gd name="T28" fmla="*/ 45362 w 30"/>
              <a:gd name="T29" fmla="*/ 26755 h 49"/>
              <a:gd name="T30" fmla="*/ 45362 w 30"/>
              <a:gd name="T31" fmla="*/ 26755 h 49"/>
              <a:gd name="T32" fmla="*/ 43850 w 30"/>
              <a:gd name="T33" fmla="*/ 22033 h 49"/>
              <a:gd name="T34" fmla="*/ 40826 w 30"/>
              <a:gd name="T35" fmla="*/ 15738 h 49"/>
              <a:gd name="T36" fmla="*/ 36290 w 30"/>
              <a:gd name="T37" fmla="*/ 9443 h 49"/>
              <a:gd name="T38" fmla="*/ 30241 w 30"/>
              <a:gd name="T39" fmla="*/ 7869 h 49"/>
              <a:gd name="T40" fmla="*/ 30241 w 30"/>
              <a:gd name="T41" fmla="*/ 0 h 49"/>
              <a:gd name="T42" fmla="*/ 15121 w 30"/>
              <a:gd name="T43" fmla="*/ 0 h 49"/>
              <a:gd name="T44" fmla="*/ 15121 w 30"/>
              <a:gd name="T45" fmla="*/ 7869 h 49"/>
              <a:gd name="T46" fmla="*/ 0 w 30"/>
              <a:gd name="T47" fmla="*/ 7869 h 49"/>
              <a:gd name="T48" fmla="*/ 0 w 30"/>
              <a:gd name="T49" fmla="*/ 69248 h 49"/>
              <a:gd name="T50" fmla="*/ 15121 w 30"/>
              <a:gd name="T51" fmla="*/ 69248 h 49"/>
              <a:gd name="T52" fmla="*/ 25705 w 30"/>
              <a:gd name="T53" fmla="*/ 55084 h 49"/>
              <a:gd name="T54" fmla="*/ 15121 w 30"/>
              <a:gd name="T55" fmla="*/ 55084 h 49"/>
              <a:gd name="T56" fmla="*/ 15121 w 30"/>
              <a:gd name="T57" fmla="*/ 47214 h 49"/>
              <a:gd name="T58" fmla="*/ 25705 w 30"/>
              <a:gd name="T59" fmla="*/ 47214 h 49"/>
              <a:gd name="T60" fmla="*/ 25705 w 30"/>
              <a:gd name="T61" fmla="*/ 47214 h 49"/>
              <a:gd name="T62" fmla="*/ 28729 w 30"/>
              <a:gd name="T63" fmla="*/ 48788 h 49"/>
              <a:gd name="T64" fmla="*/ 30241 w 30"/>
              <a:gd name="T65" fmla="*/ 50362 h 49"/>
              <a:gd name="T66" fmla="*/ 30241 w 30"/>
              <a:gd name="T67" fmla="*/ 50362 h 49"/>
              <a:gd name="T68" fmla="*/ 28729 w 30"/>
              <a:gd name="T69" fmla="*/ 51936 h 49"/>
              <a:gd name="T70" fmla="*/ 25705 w 30"/>
              <a:gd name="T71" fmla="*/ 55084 h 49"/>
              <a:gd name="T72" fmla="*/ 25705 w 30"/>
              <a:gd name="T73" fmla="*/ 55084 h 49"/>
              <a:gd name="T74" fmla="*/ 30241 w 30"/>
              <a:gd name="T75" fmla="*/ 26755 h 49"/>
              <a:gd name="T76" fmla="*/ 30241 w 30"/>
              <a:gd name="T77" fmla="*/ 26755 h 49"/>
              <a:gd name="T78" fmla="*/ 28729 w 30"/>
              <a:gd name="T79" fmla="*/ 29903 h 49"/>
              <a:gd name="T80" fmla="*/ 25705 w 30"/>
              <a:gd name="T81" fmla="*/ 31476 h 49"/>
              <a:gd name="T82" fmla="*/ 15121 w 30"/>
              <a:gd name="T83" fmla="*/ 31476 h 49"/>
              <a:gd name="T84" fmla="*/ 15121 w 30"/>
              <a:gd name="T85" fmla="*/ 23607 h 49"/>
              <a:gd name="T86" fmla="*/ 25705 w 30"/>
              <a:gd name="T87" fmla="*/ 23607 h 49"/>
              <a:gd name="T88" fmla="*/ 25705 w 30"/>
              <a:gd name="T89" fmla="*/ 23607 h 49"/>
              <a:gd name="T90" fmla="*/ 28729 w 30"/>
              <a:gd name="T91" fmla="*/ 25181 h 49"/>
              <a:gd name="T92" fmla="*/ 30241 w 30"/>
              <a:gd name="T93" fmla="*/ 26755 h 49"/>
              <a:gd name="T94" fmla="*/ 30241 w 30"/>
              <a:gd name="T95" fmla="*/ 26755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10" y="44"/>
                </a:move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40"/>
                </a:lnTo>
                <a:lnTo>
                  <a:pt x="29" y="36"/>
                </a:lnTo>
                <a:lnTo>
                  <a:pt x="30" y="32"/>
                </a:lnTo>
                <a:lnTo>
                  <a:pt x="29" y="28"/>
                </a:lnTo>
                <a:lnTo>
                  <a:pt x="27" y="25"/>
                </a:lnTo>
                <a:lnTo>
                  <a:pt x="29" y="21"/>
                </a:lnTo>
                <a:lnTo>
                  <a:pt x="30" y="17"/>
                </a:lnTo>
                <a:lnTo>
                  <a:pt x="29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close/>
                <a:moveTo>
                  <a:pt x="17" y="35"/>
                </a:moveTo>
                <a:lnTo>
                  <a:pt x="10" y="35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9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5" name="Freeform 1478">
            <a:extLst>
              <a:ext uri="{FF2B5EF4-FFF2-40B4-BE49-F238E27FC236}">
                <a16:creationId xmlns:a16="http://schemas.microsoft.com/office/drawing/2014/main" id="{63791DD6-66F1-47AA-BC58-C56D43851C06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4085167"/>
            <a:ext cx="222251" cy="198967"/>
          </a:xfrm>
          <a:custGeom>
            <a:avLst/>
            <a:gdLst>
              <a:gd name="T0" fmla="*/ 152442 w 109"/>
              <a:gd name="T1" fmla="*/ 0 h 99"/>
              <a:gd name="T2" fmla="*/ 15398 w 109"/>
              <a:gd name="T3" fmla="*/ 0 h 99"/>
              <a:gd name="T4" fmla="*/ 15398 w 109"/>
              <a:gd name="T5" fmla="*/ 0 h 99"/>
              <a:gd name="T6" fmla="*/ 9239 w 109"/>
              <a:gd name="T7" fmla="*/ 3024 h 99"/>
              <a:gd name="T8" fmla="*/ 4619 w 109"/>
              <a:gd name="T9" fmla="*/ 4536 h 99"/>
              <a:gd name="T10" fmla="*/ 3080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3080 w 109"/>
              <a:gd name="T19" fmla="*/ 140624 h 99"/>
              <a:gd name="T20" fmla="*/ 4619 w 109"/>
              <a:gd name="T21" fmla="*/ 145160 h 99"/>
              <a:gd name="T22" fmla="*/ 9239 w 109"/>
              <a:gd name="T23" fmla="*/ 148184 h 99"/>
              <a:gd name="T24" fmla="*/ 15398 w 109"/>
              <a:gd name="T25" fmla="*/ 149696 h 99"/>
              <a:gd name="T26" fmla="*/ 152442 w 109"/>
              <a:gd name="T27" fmla="*/ 149696 h 99"/>
              <a:gd name="T28" fmla="*/ 152442 w 109"/>
              <a:gd name="T29" fmla="*/ 149696 h 99"/>
              <a:gd name="T30" fmla="*/ 158601 w 109"/>
              <a:gd name="T31" fmla="*/ 148184 h 99"/>
              <a:gd name="T32" fmla="*/ 163221 w 109"/>
              <a:gd name="T33" fmla="*/ 145160 h 99"/>
              <a:gd name="T34" fmla="*/ 166300 w 109"/>
              <a:gd name="T35" fmla="*/ 140624 h 99"/>
              <a:gd name="T36" fmla="*/ 167840 w 109"/>
              <a:gd name="T37" fmla="*/ 134575 h 99"/>
              <a:gd name="T38" fmla="*/ 167840 w 109"/>
              <a:gd name="T39" fmla="*/ 15121 h 99"/>
              <a:gd name="T40" fmla="*/ 167840 w 109"/>
              <a:gd name="T41" fmla="*/ 15121 h 99"/>
              <a:gd name="T42" fmla="*/ 166300 w 109"/>
              <a:gd name="T43" fmla="*/ 9072 h 99"/>
              <a:gd name="T44" fmla="*/ 163221 w 109"/>
              <a:gd name="T45" fmla="*/ 4536 h 99"/>
              <a:gd name="T46" fmla="*/ 158601 w 109"/>
              <a:gd name="T47" fmla="*/ 3024 h 99"/>
              <a:gd name="T48" fmla="*/ 152442 w 109"/>
              <a:gd name="T49" fmla="*/ 0 h 99"/>
              <a:gd name="T50" fmla="*/ 152442 w 109"/>
              <a:gd name="T51" fmla="*/ 0 h 99"/>
              <a:gd name="T52" fmla="*/ 152442 w 109"/>
              <a:gd name="T53" fmla="*/ 30242 h 99"/>
              <a:gd name="T54" fmla="*/ 92389 w 109"/>
              <a:gd name="T55" fmla="*/ 30242 h 99"/>
              <a:gd name="T56" fmla="*/ 92389 w 109"/>
              <a:gd name="T57" fmla="*/ 15121 h 99"/>
              <a:gd name="T58" fmla="*/ 152442 w 109"/>
              <a:gd name="T59" fmla="*/ 15121 h 99"/>
              <a:gd name="T60" fmla="*/ 152442 w 109"/>
              <a:gd name="T61" fmla="*/ 30242 h 99"/>
              <a:gd name="T62" fmla="*/ 53894 w 109"/>
              <a:gd name="T63" fmla="*/ 30242 h 99"/>
              <a:gd name="T64" fmla="*/ 53894 w 109"/>
              <a:gd name="T65" fmla="*/ 15121 h 99"/>
              <a:gd name="T66" fmla="*/ 76991 w 109"/>
              <a:gd name="T67" fmla="*/ 15121 h 99"/>
              <a:gd name="T68" fmla="*/ 76991 w 109"/>
              <a:gd name="T69" fmla="*/ 30242 h 99"/>
              <a:gd name="T70" fmla="*/ 53894 w 109"/>
              <a:gd name="T71" fmla="*/ 30242 h 99"/>
              <a:gd name="T72" fmla="*/ 38495 w 109"/>
              <a:gd name="T73" fmla="*/ 15121 h 99"/>
              <a:gd name="T74" fmla="*/ 38495 w 109"/>
              <a:gd name="T75" fmla="*/ 30242 h 99"/>
              <a:gd name="T76" fmla="*/ 15398 w 109"/>
              <a:gd name="T77" fmla="*/ 30242 h 99"/>
              <a:gd name="T78" fmla="*/ 15398 w 109"/>
              <a:gd name="T79" fmla="*/ 15121 h 99"/>
              <a:gd name="T80" fmla="*/ 38495 w 109"/>
              <a:gd name="T81" fmla="*/ 15121 h 99"/>
              <a:gd name="T82" fmla="*/ 15398 w 109"/>
              <a:gd name="T83" fmla="*/ 134575 h 99"/>
              <a:gd name="T84" fmla="*/ 15398 w 109"/>
              <a:gd name="T85" fmla="*/ 45362 h 99"/>
              <a:gd name="T86" fmla="*/ 152442 w 109"/>
              <a:gd name="T87" fmla="*/ 45362 h 99"/>
              <a:gd name="T88" fmla="*/ 152442 w 109"/>
              <a:gd name="T89" fmla="*/ 134575 h 99"/>
              <a:gd name="T90" fmla="*/ 15398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60" y="20"/>
                </a:lnTo>
                <a:lnTo>
                  <a:pt x="60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479">
            <a:extLst>
              <a:ext uri="{FF2B5EF4-FFF2-40B4-BE49-F238E27FC236}">
                <a16:creationId xmlns:a16="http://schemas.microsoft.com/office/drawing/2014/main" id="{00D69083-587F-482D-9791-9DF9F7E90B91}"/>
              </a:ext>
            </a:extLst>
          </p:cNvPr>
          <p:cNvSpPr>
            <a:spLocks noEditPoints="1"/>
          </p:cNvSpPr>
          <p:nvPr/>
        </p:nvSpPr>
        <p:spPr bwMode="auto">
          <a:xfrm>
            <a:off x="2476500" y="4157134"/>
            <a:ext cx="52917" cy="97367"/>
          </a:xfrm>
          <a:custGeom>
            <a:avLst/>
            <a:gdLst>
              <a:gd name="T0" fmla="*/ 28157 w 29"/>
              <a:gd name="T1" fmla="*/ 7406 h 49"/>
              <a:gd name="T2" fmla="*/ 28157 w 29"/>
              <a:gd name="T3" fmla="*/ 0 h 49"/>
              <a:gd name="T4" fmla="*/ 14078 w 29"/>
              <a:gd name="T5" fmla="*/ 0 h 49"/>
              <a:gd name="T6" fmla="*/ 14078 w 29"/>
              <a:gd name="T7" fmla="*/ 7406 h 49"/>
              <a:gd name="T8" fmla="*/ 0 w 29"/>
              <a:gd name="T9" fmla="*/ 7406 h 49"/>
              <a:gd name="T10" fmla="*/ 0 w 29"/>
              <a:gd name="T11" fmla="*/ 65173 h 49"/>
              <a:gd name="T12" fmla="*/ 14078 w 29"/>
              <a:gd name="T13" fmla="*/ 65173 h 49"/>
              <a:gd name="T14" fmla="*/ 14078 w 29"/>
              <a:gd name="T15" fmla="*/ 72579 h 49"/>
              <a:gd name="T16" fmla="*/ 28157 w 29"/>
              <a:gd name="T17" fmla="*/ 72579 h 49"/>
              <a:gd name="T18" fmla="*/ 28157 w 29"/>
              <a:gd name="T19" fmla="*/ 65173 h 49"/>
              <a:gd name="T20" fmla="*/ 28157 w 29"/>
              <a:gd name="T21" fmla="*/ 65173 h 49"/>
              <a:gd name="T22" fmla="*/ 32380 w 29"/>
              <a:gd name="T23" fmla="*/ 63692 h 49"/>
              <a:gd name="T24" fmla="*/ 38011 w 29"/>
              <a:gd name="T25" fmla="*/ 57767 h 49"/>
              <a:gd name="T26" fmla="*/ 39419 w 29"/>
              <a:gd name="T27" fmla="*/ 53323 h 49"/>
              <a:gd name="T28" fmla="*/ 40827 w 29"/>
              <a:gd name="T29" fmla="*/ 47399 h 49"/>
              <a:gd name="T30" fmla="*/ 40827 w 29"/>
              <a:gd name="T31" fmla="*/ 47399 h 49"/>
              <a:gd name="T32" fmla="*/ 39419 w 29"/>
              <a:gd name="T33" fmla="*/ 41474 h 49"/>
              <a:gd name="T34" fmla="*/ 38011 w 29"/>
              <a:gd name="T35" fmla="*/ 35549 h 49"/>
              <a:gd name="T36" fmla="*/ 38011 w 29"/>
              <a:gd name="T37" fmla="*/ 35549 h 49"/>
              <a:gd name="T38" fmla="*/ 39419 w 29"/>
              <a:gd name="T39" fmla="*/ 31105 h 49"/>
              <a:gd name="T40" fmla="*/ 40827 w 29"/>
              <a:gd name="T41" fmla="*/ 25180 h 49"/>
              <a:gd name="T42" fmla="*/ 40827 w 29"/>
              <a:gd name="T43" fmla="*/ 25180 h 49"/>
              <a:gd name="T44" fmla="*/ 39419 w 29"/>
              <a:gd name="T45" fmla="*/ 19256 h 49"/>
              <a:gd name="T46" fmla="*/ 38011 w 29"/>
              <a:gd name="T47" fmla="*/ 14812 h 49"/>
              <a:gd name="T48" fmla="*/ 32380 w 29"/>
              <a:gd name="T49" fmla="*/ 8887 h 49"/>
              <a:gd name="T50" fmla="*/ 28157 w 29"/>
              <a:gd name="T51" fmla="*/ 7406 h 49"/>
              <a:gd name="T52" fmla="*/ 28157 w 29"/>
              <a:gd name="T53" fmla="*/ 7406 h 49"/>
              <a:gd name="T54" fmla="*/ 28157 w 29"/>
              <a:gd name="T55" fmla="*/ 25180 h 49"/>
              <a:gd name="T56" fmla="*/ 28157 w 29"/>
              <a:gd name="T57" fmla="*/ 25180 h 49"/>
              <a:gd name="T58" fmla="*/ 25341 w 29"/>
              <a:gd name="T59" fmla="*/ 26662 h 49"/>
              <a:gd name="T60" fmla="*/ 23933 w 29"/>
              <a:gd name="T61" fmla="*/ 29624 h 49"/>
              <a:gd name="T62" fmla="*/ 14078 w 29"/>
              <a:gd name="T63" fmla="*/ 29624 h 49"/>
              <a:gd name="T64" fmla="*/ 14078 w 29"/>
              <a:gd name="T65" fmla="*/ 22218 h 49"/>
              <a:gd name="T66" fmla="*/ 23933 w 29"/>
              <a:gd name="T67" fmla="*/ 22218 h 49"/>
              <a:gd name="T68" fmla="*/ 23933 w 29"/>
              <a:gd name="T69" fmla="*/ 22218 h 49"/>
              <a:gd name="T70" fmla="*/ 25341 w 29"/>
              <a:gd name="T71" fmla="*/ 23699 h 49"/>
              <a:gd name="T72" fmla="*/ 28157 w 29"/>
              <a:gd name="T73" fmla="*/ 25180 h 49"/>
              <a:gd name="T74" fmla="*/ 28157 w 29"/>
              <a:gd name="T75" fmla="*/ 25180 h 49"/>
              <a:gd name="T76" fmla="*/ 23933 w 29"/>
              <a:gd name="T77" fmla="*/ 50361 h 49"/>
              <a:gd name="T78" fmla="*/ 14078 w 29"/>
              <a:gd name="T79" fmla="*/ 50361 h 49"/>
              <a:gd name="T80" fmla="*/ 14078 w 29"/>
              <a:gd name="T81" fmla="*/ 42955 h 49"/>
              <a:gd name="T82" fmla="*/ 23933 w 29"/>
              <a:gd name="T83" fmla="*/ 42955 h 49"/>
              <a:gd name="T84" fmla="*/ 23933 w 29"/>
              <a:gd name="T85" fmla="*/ 42955 h 49"/>
              <a:gd name="T86" fmla="*/ 25341 w 29"/>
              <a:gd name="T87" fmla="*/ 45917 h 49"/>
              <a:gd name="T88" fmla="*/ 28157 w 29"/>
              <a:gd name="T89" fmla="*/ 47399 h 49"/>
              <a:gd name="T90" fmla="*/ 28157 w 29"/>
              <a:gd name="T91" fmla="*/ 47399 h 49"/>
              <a:gd name="T92" fmla="*/ 25341 w 29"/>
              <a:gd name="T93" fmla="*/ 48880 h 49"/>
              <a:gd name="T94" fmla="*/ 23933 w 29"/>
              <a:gd name="T95" fmla="*/ 50361 h 49"/>
              <a:gd name="T96" fmla="*/ 23933 w 29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9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8"/>
                </a:lnTo>
                <a:lnTo>
                  <a:pt x="27" y="24"/>
                </a:lnTo>
                <a:lnTo>
                  <a:pt x="28" y="21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480">
            <a:extLst>
              <a:ext uri="{FF2B5EF4-FFF2-40B4-BE49-F238E27FC236}">
                <a16:creationId xmlns:a16="http://schemas.microsoft.com/office/drawing/2014/main" id="{ED754EC9-73F8-4096-877B-06472930B8B2}"/>
              </a:ext>
            </a:extLst>
          </p:cNvPr>
          <p:cNvSpPr>
            <a:spLocks noEditPoints="1"/>
          </p:cNvSpPr>
          <p:nvPr/>
        </p:nvSpPr>
        <p:spPr bwMode="auto">
          <a:xfrm>
            <a:off x="1907117" y="4066118"/>
            <a:ext cx="237067" cy="241300"/>
          </a:xfrm>
          <a:custGeom>
            <a:avLst/>
            <a:gdLst>
              <a:gd name="T0" fmla="*/ 68966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68966 w 118"/>
              <a:gd name="T11" fmla="*/ 179923 h 119"/>
              <a:gd name="T12" fmla="*/ 106448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6448 w 118"/>
              <a:gd name="T23" fmla="*/ 3050 h 119"/>
              <a:gd name="T24" fmla="*/ 152925 w 118"/>
              <a:gd name="T25" fmla="*/ 53367 h 119"/>
              <a:gd name="T26" fmla="*/ 112445 w 118"/>
              <a:gd name="T27" fmla="*/ 19822 h 119"/>
              <a:gd name="T28" fmla="*/ 134934 w 118"/>
              <a:gd name="T29" fmla="*/ 32020 h 119"/>
              <a:gd name="T30" fmla="*/ 152925 w 118"/>
              <a:gd name="T31" fmla="*/ 53367 h 119"/>
              <a:gd name="T32" fmla="*/ 43479 w 118"/>
              <a:gd name="T33" fmla="*/ 80813 h 119"/>
              <a:gd name="T34" fmla="*/ 56972 w 118"/>
              <a:gd name="T35" fmla="*/ 59466 h 119"/>
              <a:gd name="T36" fmla="*/ 79461 w 118"/>
              <a:gd name="T37" fmla="*/ 45743 h 119"/>
              <a:gd name="T38" fmla="*/ 97452 w 118"/>
              <a:gd name="T39" fmla="*/ 45743 h 119"/>
              <a:gd name="T40" fmla="*/ 119941 w 118"/>
              <a:gd name="T41" fmla="*/ 59466 h 119"/>
              <a:gd name="T42" fmla="*/ 131935 w 118"/>
              <a:gd name="T43" fmla="*/ 80813 h 119"/>
              <a:gd name="T44" fmla="*/ 131935 w 118"/>
              <a:gd name="T45" fmla="*/ 100635 h 119"/>
              <a:gd name="T46" fmla="*/ 119941 w 118"/>
              <a:gd name="T47" fmla="*/ 123507 h 119"/>
              <a:gd name="T48" fmla="*/ 97452 w 118"/>
              <a:gd name="T49" fmla="*/ 135705 h 119"/>
              <a:gd name="T50" fmla="*/ 79461 w 118"/>
              <a:gd name="T51" fmla="*/ 135705 h 119"/>
              <a:gd name="T52" fmla="*/ 56972 w 118"/>
              <a:gd name="T53" fmla="*/ 123507 h 119"/>
              <a:gd name="T54" fmla="*/ 43479 w 118"/>
              <a:gd name="T55" fmla="*/ 100635 h 119"/>
              <a:gd name="T56" fmla="*/ 91455 w 118"/>
              <a:gd name="T57" fmla="*/ 15248 h 119"/>
              <a:gd name="T58" fmla="*/ 88457 w 118"/>
              <a:gd name="T59" fmla="*/ 30495 h 119"/>
              <a:gd name="T60" fmla="*/ 83959 w 118"/>
              <a:gd name="T61" fmla="*/ 15248 h 119"/>
              <a:gd name="T62" fmla="*/ 88457 w 118"/>
              <a:gd name="T63" fmla="*/ 15248 h 119"/>
              <a:gd name="T64" fmla="*/ 64468 w 118"/>
              <a:gd name="T65" fmla="*/ 19822 h 119"/>
              <a:gd name="T66" fmla="*/ 23988 w 118"/>
              <a:gd name="T67" fmla="*/ 53367 h 119"/>
              <a:gd name="T68" fmla="*/ 41979 w 118"/>
              <a:gd name="T69" fmla="*/ 32020 h 119"/>
              <a:gd name="T70" fmla="*/ 64468 w 118"/>
              <a:gd name="T71" fmla="*/ 19822 h 119"/>
              <a:gd name="T72" fmla="*/ 32984 w 118"/>
              <a:gd name="T73" fmla="*/ 68615 h 119"/>
              <a:gd name="T74" fmla="*/ 28486 w 118"/>
              <a:gd name="T75" fmla="*/ 91486 h 119"/>
              <a:gd name="T76" fmla="*/ 17991 w 118"/>
              <a:gd name="T77" fmla="*/ 112833 h 119"/>
              <a:gd name="T78" fmla="*/ 13493 w 118"/>
              <a:gd name="T79" fmla="*/ 91486 h 119"/>
              <a:gd name="T80" fmla="*/ 17991 w 118"/>
              <a:gd name="T81" fmla="*/ 68615 h 119"/>
              <a:gd name="T82" fmla="*/ 41979 w 118"/>
              <a:gd name="T83" fmla="*/ 128081 h 119"/>
              <a:gd name="T84" fmla="*/ 64468 w 118"/>
              <a:gd name="T85" fmla="*/ 161626 h 119"/>
              <a:gd name="T86" fmla="*/ 32984 w 118"/>
              <a:gd name="T87" fmla="*/ 140279 h 119"/>
              <a:gd name="T88" fmla="*/ 83959 w 118"/>
              <a:gd name="T89" fmla="*/ 166200 h 119"/>
              <a:gd name="T90" fmla="*/ 88457 w 118"/>
              <a:gd name="T91" fmla="*/ 150953 h 119"/>
              <a:gd name="T92" fmla="*/ 91455 w 118"/>
              <a:gd name="T93" fmla="*/ 166200 h 119"/>
              <a:gd name="T94" fmla="*/ 88457 w 118"/>
              <a:gd name="T95" fmla="*/ 166200 h 119"/>
              <a:gd name="T96" fmla="*/ 112445 w 118"/>
              <a:gd name="T97" fmla="*/ 161626 h 119"/>
              <a:gd name="T98" fmla="*/ 152925 w 118"/>
              <a:gd name="T99" fmla="*/ 128081 h 119"/>
              <a:gd name="T100" fmla="*/ 134934 w 118"/>
              <a:gd name="T101" fmla="*/ 149428 h 119"/>
              <a:gd name="T102" fmla="*/ 112445 w 118"/>
              <a:gd name="T103" fmla="*/ 161626 h 119"/>
              <a:gd name="T104" fmla="*/ 143929 w 118"/>
              <a:gd name="T105" fmla="*/ 112833 h 119"/>
              <a:gd name="T106" fmla="*/ 146928 w 118"/>
              <a:gd name="T107" fmla="*/ 91486 h 119"/>
              <a:gd name="T108" fmla="*/ 158922 w 118"/>
              <a:gd name="T109" fmla="*/ 68615 h 119"/>
              <a:gd name="T110" fmla="*/ 161920 w 118"/>
              <a:gd name="T111" fmla="*/ 91486 h 119"/>
              <a:gd name="T112" fmla="*/ 158922 w 118"/>
              <a:gd name="T113" fmla="*/ 112833 h 11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6" y="2"/>
                </a:lnTo>
                <a:lnTo>
                  <a:pt x="35" y="5"/>
                </a:lnTo>
                <a:lnTo>
                  <a:pt x="25" y="10"/>
                </a:lnTo>
                <a:lnTo>
                  <a:pt x="17" y="18"/>
                </a:lnTo>
                <a:lnTo>
                  <a:pt x="9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9" y="93"/>
                </a:lnTo>
                <a:lnTo>
                  <a:pt x="17" y="102"/>
                </a:lnTo>
                <a:lnTo>
                  <a:pt x="25" y="109"/>
                </a:lnTo>
                <a:lnTo>
                  <a:pt x="35" y="114"/>
                </a:lnTo>
                <a:lnTo>
                  <a:pt x="46" y="118"/>
                </a:lnTo>
                <a:lnTo>
                  <a:pt x="59" y="119"/>
                </a:lnTo>
                <a:lnTo>
                  <a:pt x="71" y="118"/>
                </a:lnTo>
                <a:lnTo>
                  <a:pt x="82" y="114"/>
                </a:lnTo>
                <a:lnTo>
                  <a:pt x="92" y="109"/>
                </a:lnTo>
                <a:lnTo>
                  <a:pt x="101" y="102"/>
                </a:lnTo>
                <a:lnTo>
                  <a:pt x="108" y="93"/>
                </a:lnTo>
                <a:lnTo>
                  <a:pt x="113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3" y="36"/>
                </a:lnTo>
                <a:lnTo>
                  <a:pt x="108" y="26"/>
                </a:lnTo>
                <a:lnTo>
                  <a:pt x="101" y="18"/>
                </a:lnTo>
                <a:lnTo>
                  <a:pt x="92" y="10"/>
                </a:lnTo>
                <a:lnTo>
                  <a:pt x="82" y="5"/>
                </a:lnTo>
                <a:lnTo>
                  <a:pt x="71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90" y="35"/>
                </a:lnTo>
                <a:lnTo>
                  <a:pt x="75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29" y="60"/>
                </a:moveTo>
                <a:lnTo>
                  <a:pt x="29" y="60"/>
                </a:lnTo>
                <a:lnTo>
                  <a:pt x="29" y="53"/>
                </a:lnTo>
                <a:lnTo>
                  <a:pt x="32" y="49"/>
                </a:lnTo>
                <a:lnTo>
                  <a:pt x="34" y="44"/>
                </a:lnTo>
                <a:lnTo>
                  <a:pt x="38" y="39"/>
                </a:lnTo>
                <a:lnTo>
                  <a:pt x="43" y="35"/>
                </a:lnTo>
                <a:lnTo>
                  <a:pt x="48" y="33"/>
                </a:lnTo>
                <a:lnTo>
                  <a:pt x="53" y="30"/>
                </a:lnTo>
                <a:lnTo>
                  <a:pt x="59" y="30"/>
                </a:lnTo>
                <a:lnTo>
                  <a:pt x="65" y="30"/>
                </a:lnTo>
                <a:lnTo>
                  <a:pt x="70" y="33"/>
                </a:lnTo>
                <a:lnTo>
                  <a:pt x="75" y="35"/>
                </a:lnTo>
                <a:lnTo>
                  <a:pt x="80" y="39"/>
                </a:lnTo>
                <a:lnTo>
                  <a:pt x="83" y="44"/>
                </a:lnTo>
                <a:lnTo>
                  <a:pt x="86" y="49"/>
                </a:lnTo>
                <a:lnTo>
                  <a:pt x="88" y="53"/>
                </a:lnTo>
                <a:lnTo>
                  <a:pt x="88" y="60"/>
                </a:lnTo>
                <a:lnTo>
                  <a:pt x="88" y="66"/>
                </a:lnTo>
                <a:lnTo>
                  <a:pt x="86" y="71"/>
                </a:lnTo>
                <a:lnTo>
                  <a:pt x="83" y="76"/>
                </a:lnTo>
                <a:lnTo>
                  <a:pt x="80" y="81"/>
                </a:lnTo>
                <a:lnTo>
                  <a:pt x="75" y="84"/>
                </a:lnTo>
                <a:lnTo>
                  <a:pt x="70" y="87"/>
                </a:lnTo>
                <a:lnTo>
                  <a:pt x="65" y="89"/>
                </a:lnTo>
                <a:lnTo>
                  <a:pt x="59" y="89"/>
                </a:lnTo>
                <a:lnTo>
                  <a:pt x="53" y="89"/>
                </a:lnTo>
                <a:lnTo>
                  <a:pt x="48" y="87"/>
                </a:lnTo>
                <a:lnTo>
                  <a:pt x="43" y="84"/>
                </a:lnTo>
                <a:lnTo>
                  <a:pt x="38" y="81"/>
                </a:lnTo>
                <a:lnTo>
                  <a:pt x="34" y="76"/>
                </a:lnTo>
                <a:lnTo>
                  <a:pt x="32" y="71"/>
                </a:lnTo>
                <a:lnTo>
                  <a:pt x="29" y="66"/>
                </a:lnTo>
                <a:lnTo>
                  <a:pt x="29" y="60"/>
                </a:lnTo>
                <a:close/>
                <a:moveTo>
                  <a:pt x="61" y="10"/>
                </a:moveTo>
                <a:lnTo>
                  <a:pt x="69" y="21"/>
                </a:lnTo>
                <a:lnTo>
                  <a:pt x="59" y="20"/>
                </a:lnTo>
                <a:lnTo>
                  <a:pt x="49" y="21"/>
                </a:lnTo>
                <a:lnTo>
                  <a:pt x="56" y="10"/>
                </a:lnTo>
                <a:lnTo>
                  <a:pt x="59" y="10"/>
                </a:lnTo>
                <a:lnTo>
                  <a:pt x="61" y="10"/>
                </a:lnTo>
                <a:close/>
                <a:moveTo>
                  <a:pt x="43" y="13"/>
                </a:moveTo>
                <a:lnTo>
                  <a:pt x="43" y="13"/>
                </a:lnTo>
                <a:lnTo>
                  <a:pt x="28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4" y="16"/>
                </a:lnTo>
                <a:lnTo>
                  <a:pt x="43" y="13"/>
                </a:lnTo>
                <a:close/>
                <a:moveTo>
                  <a:pt x="12" y="45"/>
                </a:moveTo>
                <a:lnTo>
                  <a:pt x="22" y="45"/>
                </a:lnTo>
                <a:lnTo>
                  <a:pt x="21" y="52"/>
                </a:lnTo>
                <a:lnTo>
                  <a:pt x="19" y="60"/>
                </a:lnTo>
                <a:lnTo>
                  <a:pt x="21" y="67"/>
                </a:lnTo>
                <a:lnTo>
                  <a:pt x="22" y="74"/>
                </a:lnTo>
                <a:lnTo>
                  <a:pt x="12" y="74"/>
                </a:lnTo>
                <a:lnTo>
                  <a:pt x="9" y="67"/>
                </a:lnTo>
                <a:lnTo>
                  <a:pt x="9" y="60"/>
                </a:lnTo>
                <a:lnTo>
                  <a:pt x="9" y="52"/>
                </a:lnTo>
                <a:lnTo>
                  <a:pt x="12" y="45"/>
                </a:lnTo>
                <a:close/>
                <a:moveTo>
                  <a:pt x="16" y="84"/>
                </a:moveTo>
                <a:lnTo>
                  <a:pt x="28" y="84"/>
                </a:lnTo>
                <a:lnTo>
                  <a:pt x="43" y="106"/>
                </a:lnTo>
                <a:lnTo>
                  <a:pt x="34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56" y="109"/>
                </a:moveTo>
                <a:lnTo>
                  <a:pt x="49" y="98"/>
                </a:lnTo>
                <a:lnTo>
                  <a:pt x="59" y="99"/>
                </a:lnTo>
                <a:lnTo>
                  <a:pt x="69" y="98"/>
                </a:lnTo>
                <a:lnTo>
                  <a:pt x="61" y="109"/>
                </a:lnTo>
                <a:lnTo>
                  <a:pt x="59" y="109"/>
                </a:lnTo>
                <a:lnTo>
                  <a:pt x="56" y="109"/>
                </a:lnTo>
                <a:close/>
                <a:moveTo>
                  <a:pt x="75" y="106"/>
                </a:moveTo>
                <a:lnTo>
                  <a:pt x="75" y="106"/>
                </a:lnTo>
                <a:lnTo>
                  <a:pt x="90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5" y="106"/>
                </a:lnTo>
                <a:close/>
                <a:moveTo>
                  <a:pt x="106" y="74"/>
                </a:moveTo>
                <a:lnTo>
                  <a:pt x="96" y="74"/>
                </a:lnTo>
                <a:lnTo>
                  <a:pt x="97" y="67"/>
                </a:lnTo>
                <a:lnTo>
                  <a:pt x="98" y="60"/>
                </a:lnTo>
                <a:lnTo>
                  <a:pt x="97" y="52"/>
                </a:lnTo>
                <a:lnTo>
                  <a:pt x="96" y="45"/>
                </a:lnTo>
                <a:lnTo>
                  <a:pt x="106" y="45"/>
                </a:lnTo>
                <a:lnTo>
                  <a:pt x="108" y="52"/>
                </a:lnTo>
                <a:lnTo>
                  <a:pt x="108" y="60"/>
                </a:lnTo>
                <a:lnTo>
                  <a:pt x="108" y="67"/>
                </a:lnTo>
                <a:lnTo>
                  <a:pt x="106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481">
            <a:extLst>
              <a:ext uri="{FF2B5EF4-FFF2-40B4-BE49-F238E27FC236}">
                <a16:creationId xmlns:a16="http://schemas.microsoft.com/office/drawing/2014/main" id="{FB219ADE-0B51-448B-BE57-79F923124284}"/>
              </a:ext>
            </a:extLst>
          </p:cNvPr>
          <p:cNvSpPr>
            <a:spLocks noEditPoints="1"/>
          </p:cNvSpPr>
          <p:nvPr/>
        </p:nvSpPr>
        <p:spPr bwMode="auto">
          <a:xfrm>
            <a:off x="1998133" y="4138085"/>
            <a:ext cx="61384" cy="97367"/>
          </a:xfrm>
          <a:custGeom>
            <a:avLst/>
            <a:gdLst>
              <a:gd name="T0" fmla="*/ 30241 w 30"/>
              <a:gd name="T1" fmla="*/ 72579 h 49"/>
              <a:gd name="T2" fmla="*/ 30241 w 30"/>
              <a:gd name="T3" fmla="*/ 65173 h 49"/>
              <a:gd name="T4" fmla="*/ 30241 w 30"/>
              <a:gd name="T5" fmla="*/ 65173 h 49"/>
              <a:gd name="T6" fmla="*/ 34778 w 30"/>
              <a:gd name="T7" fmla="*/ 63692 h 49"/>
              <a:gd name="T8" fmla="*/ 40826 w 30"/>
              <a:gd name="T9" fmla="*/ 57767 h 49"/>
              <a:gd name="T10" fmla="*/ 42338 w 30"/>
              <a:gd name="T11" fmla="*/ 53323 h 49"/>
              <a:gd name="T12" fmla="*/ 45362 w 30"/>
              <a:gd name="T13" fmla="*/ 47399 h 49"/>
              <a:gd name="T14" fmla="*/ 45362 w 30"/>
              <a:gd name="T15" fmla="*/ 47399 h 49"/>
              <a:gd name="T16" fmla="*/ 42338 w 30"/>
              <a:gd name="T17" fmla="*/ 41474 h 49"/>
              <a:gd name="T18" fmla="*/ 40826 w 30"/>
              <a:gd name="T19" fmla="*/ 37030 h 49"/>
              <a:gd name="T20" fmla="*/ 40826 w 30"/>
              <a:gd name="T21" fmla="*/ 37030 h 49"/>
              <a:gd name="T22" fmla="*/ 42338 w 30"/>
              <a:gd name="T23" fmla="*/ 31105 h 49"/>
              <a:gd name="T24" fmla="*/ 45362 w 30"/>
              <a:gd name="T25" fmla="*/ 25180 h 49"/>
              <a:gd name="T26" fmla="*/ 45362 w 30"/>
              <a:gd name="T27" fmla="*/ 25180 h 49"/>
              <a:gd name="T28" fmla="*/ 42338 w 30"/>
              <a:gd name="T29" fmla="*/ 20737 h 49"/>
              <a:gd name="T30" fmla="*/ 40826 w 30"/>
              <a:gd name="T31" fmla="*/ 14812 h 49"/>
              <a:gd name="T32" fmla="*/ 34778 w 30"/>
              <a:gd name="T33" fmla="*/ 8887 h 49"/>
              <a:gd name="T34" fmla="*/ 30241 w 30"/>
              <a:gd name="T35" fmla="*/ 7406 h 49"/>
              <a:gd name="T36" fmla="*/ 30241 w 30"/>
              <a:gd name="T37" fmla="*/ 0 h 49"/>
              <a:gd name="T38" fmla="*/ 15121 w 30"/>
              <a:gd name="T39" fmla="*/ 0 h 49"/>
              <a:gd name="T40" fmla="*/ 15121 w 30"/>
              <a:gd name="T41" fmla="*/ 7406 h 49"/>
              <a:gd name="T42" fmla="*/ 0 w 30"/>
              <a:gd name="T43" fmla="*/ 7406 h 49"/>
              <a:gd name="T44" fmla="*/ 0 w 30"/>
              <a:gd name="T45" fmla="*/ 65173 h 49"/>
              <a:gd name="T46" fmla="*/ 15121 w 30"/>
              <a:gd name="T47" fmla="*/ 65173 h 49"/>
              <a:gd name="T48" fmla="*/ 15121 w 30"/>
              <a:gd name="T49" fmla="*/ 72579 h 49"/>
              <a:gd name="T50" fmla="*/ 30241 w 30"/>
              <a:gd name="T51" fmla="*/ 72579 h 49"/>
              <a:gd name="T52" fmla="*/ 25705 w 30"/>
              <a:gd name="T53" fmla="*/ 50361 h 49"/>
              <a:gd name="T54" fmla="*/ 15121 w 30"/>
              <a:gd name="T55" fmla="*/ 50361 h 49"/>
              <a:gd name="T56" fmla="*/ 15121 w 30"/>
              <a:gd name="T57" fmla="*/ 44436 h 49"/>
              <a:gd name="T58" fmla="*/ 25705 w 30"/>
              <a:gd name="T59" fmla="*/ 44436 h 49"/>
              <a:gd name="T60" fmla="*/ 25705 w 30"/>
              <a:gd name="T61" fmla="*/ 44436 h 49"/>
              <a:gd name="T62" fmla="*/ 27217 w 30"/>
              <a:gd name="T63" fmla="*/ 45917 h 49"/>
              <a:gd name="T64" fmla="*/ 30241 w 30"/>
              <a:gd name="T65" fmla="*/ 47399 h 49"/>
              <a:gd name="T66" fmla="*/ 30241 w 30"/>
              <a:gd name="T67" fmla="*/ 47399 h 49"/>
              <a:gd name="T68" fmla="*/ 27217 w 30"/>
              <a:gd name="T69" fmla="*/ 48880 h 49"/>
              <a:gd name="T70" fmla="*/ 25705 w 30"/>
              <a:gd name="T71" fmla="*/ 50361 h 49"/>
              <a:gd name="T72" fmla="*/ 25705 w 30"/>
              <a:gd name="T73" fmla="*/ 50361 h 49"/>
              <a:gd name="T74" fmla="*/ 30241 w 30"/>
              <a:gd name="T75" fmla="*/ 25180 h 49"/>
              <a:gd name="T76" fmla="*/ 30241 w 30"/>
              <a:gd name="T77" fmla="*/ 25180 h 49"/>
              <a:gd name="T78" fmla="*/ 27217 w 30"/>
              <a:gd name="T79" fmla="*/ 26662 h 49"/>
              <a:gd name="T80" fmla="*/ 25705 w 30"/>
              <a:gd name="T81" fmla="*/ 29624 h 49"/>
              <a:gd name="T82" fmla="*/ 15121 w 30"/>
              <a:gd name="T83" fmla="*/ 29624 h 49"/>
              <a:gd name="T84" fmla="*/ 15121 w 30"/>
              <a:gd name="T85" fmla="*/ 22218 h 49"/>
              <a:gd name="T86" fmla="*/ 25705 w 30"/>
              <a:gd name="T87" fmla="*/ 22218 h 49"/>
              <a:gd name="T88" fmla="*/ 25705 w 30"/>
              <a:gd name="T89" fmla="*/ 22218 h 49"/>
              <a:gd name="T90" fmla="*/ 27217 w 30"/>
              <a:gd name="T91" fmla="*/ 23699 h 49"/>
              <a:gd name="T92" fmla="*/ 30241 w 30"/>
              <a:gd name="T93" fmla="*/ 25180 h 49"/>
              <a:gd name="T94" fmla="*/ 30241 w 30"/>
              <a:gd name="T95" fmla="*/ 25180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20" y="49"/>
                </a:move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482">
            <a:extLst>
              <a:ext uri="{FF2B5EF4-FFF2-40B4-BE49-F238E27FC236}">
                <a16:creationId xmlns:a16="http://schemas.microsoft.com/office/drawing/2014/main" id="{4CEDB262-FA90-414C-B0B4-18EBC6B0EA16}"/>
              </a:ext>
            </a:extLst>
          </p:cNvPr>
          <p:cNvSpPr>
            <a:spLocks noEditPoints="1"/>
          </p:cNvSpPr>
          <p:nvPr/>
        </p:nvSpPr>
        <p:spPr bwMode="auto">
          <a:xfrm>
            <a:off x="5251451" y="2161118"/>
            <a:ext cx="230716" cy="234949"/>
          </a:xfrm>
          <a:custGeom>
            <a:avLst/>
            <a:gdLst>
              <a:gd name="T0" fmla="*/ 156029 w 116"/>
              <a:gd name="T1" fmla="*/ 57954 h 116"/>
              <a:gd name="T2" fmla="*/ 156029 w 116"/>
              <a:gd name="T3" fmla="*/ 57954 h 116"/>
              <a:gd name="T4" fmla="*/ 115907 w 116"/>
              <a:gd name="T5" fmla="*/ 16776 h 116"/>
              <a:gd name="T6" fmla="*/ 120365 w 116"/>
              <a:gd name="T7" fmla="*/ 10676 h 116"/>
              <a:gd name="T8" fmla="*/ 105505 w 116"/>
              <a:gd name="T9" fmla="*/ 6100 h 116"/>
              <a:gd name="T10" fmla="*/ 99561 w 116"/>
              <a:gd name="T11" fmla="*/ 13726 h 116"/>
              <a:gd name="T12" fmla="*/ 84702 w 116"/>
              <a:gd name="T13" fmla="*/ 39653 h 116"/>
              <a:gd name="T14" fmla="*/ 77272 w 116"/>
              <a:gd name="T15" fmla="*/ 79306 h 116"/>
              <a:gd name="T16" fmla="*/ 59440 w 116"/>
              <a:gd name="T17" fmla="*/ 80831 h 116"/>
              <a:gd name="T18" fmla="*/ 20804 w 116"/>
              <a:gd name="T19" fmla="*/ 94557 h 116"/>
              <a:gd name="T20" fmla="*/ 5944 w 116"/>
              <a:gd name="T21" fmla="*/ 106758 h 116"/>
              <a:gd name="T22" fmla="*/ 11888 w 116"/>
              <a:gd name="T23" fmla="*/ 122009 h 116"/>
              <a:gd name="T24" fmla="*/ 1634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2412 w 116"/>
              <a:gd name="T31" fmla="*/ 176913 h 116"/>
              <a:gd name="T32" fmla="*/ 68356 w 116"/>
              <a:gd name="T33" fmla="*/ 170813 h 116"/>
              <a:gd name="T34" fmla="*/ 81730 w 116"/>
              <a:gd name="T35" fmla="*/ 155561 h 116"/>
              <a:gd name="T36" fmla="*/ 93617 w 116"/>
              <a:gd name="T37" fmla="*/ 115909 h 116"/>
              <a:gd name="T38" fmla="*/ 95103 w 116"/>
              <a:gd name="T39" fmla="*/ 97607 h 116"/>
              <a:gd name="T40" fmla="*/ 133739 w 116"/>
              <a:gd name="T41" fmla="*/ 89982 h 116"/>
              <a:gd name="T42" fmla="*/ 160487 w 116"/>
              <a:gd name="T43" fmla="*/ 74730 h 116"/>
              <a:gd name="T44" fmla="*/ 172375 w 116"/>
              <a:gd name="T45" fmla="*/ 64055 h 116"/>
              <a:gd name="T46" fmla="*/ 145627 w 116"/>
              <a:gd name="T47" fmla="*/ 67105 h 116"/>
              <a:gd name="T48" fmla="*/ 132253 w 116"/>
              <a:gd name="T49" fmla="*/ 74730 h 116"/>
              <a:gd name="T50" fmla="*/ 99561 w 116"/>
              <a:gd name="T51" fmla="*/ 41178 h 116"/>
              <a:gd name="T52" fmla="*/ 145627 w 116"/>
              <a:gd name="T53" fmla="*/ 67105 h 116"/>
              <a:gd name="T54" fmla="*/ 78758 w 116"/>
              <a:gd name="T55" fmla="*/ 96082 h 116"/>
              <a:gd name="T56" fmla="*/ 78758 w 116"/>
              <a:gd name="T57" fmla="*/ 118959 h 116"/>
              <a:gd name="T58" fmla="*/ 57954 w 116"/>
              <a:gd name="T59" fmla="*/ 96082 h 116"/>
              <a:gd name="T60" fmla="*/ 78758 w 116"/>
              <a:gd name="T61" fmla="*/ 96082 h 116"/>
              <a:gd name="T62" fmla="*/ 28234 w 116"/>
              <a:gd name="T63" fmla="*/ 108283 h 116"/>
              <a:gd name="T64" fmla="*/ 40122 w 116"/>
              <a:gd name="T65" fmla="*/ 102183 h 116"/>
              <a:gd name="T66" fmla="*/ 74300 w 116"/>
              <a:gd name="T67" fmla="*/ 135735 h 116"/>
              <a:gd name="T68" fmla="*/ 28234 w 116"/>
              <a:gd name="T69" fmla="*/ 108283 h 116"/>
              <a:gd name="T70" fmla="*/ 93617 w 116"/>
              <a:gd name="T71" fmla="*/ 80831 h 116"/>
              <a:gd name="T72" fmla="*/ 93617 w 116"/>
              <a:gd name="T73" fmla="*/ 57954 h 116"/>
              <a:gd name="T74" fmla="*/ 115907 w 116"/>
              <a:gd name="T75" fmla="*/ 80831 h 116"/>
              <a:gd name="T76" fmla="*/ 93617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9" y="36"/>
                </a:moveTo>
                <a:lnTo>
                  <a:pt x="105" y="38"/>
                </a:lnTo>
                <a:lnTo>
                  <a:pt x="78" y="11"/>
                </a:lnTo>
                <a:lnTo>
                  <a:pt x="81" y="7"/>
                </a:lnTo>
                <a:lnTo>
                  <a:pt x="74" y="0"/>
                </a:lnTo>
                <a:lnTo>
                  <a:pt x="71" y="4"/>
                </a:lnTo>
                <a:lnTo>
                  <a:pt x="67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40" y="53"/>
                </a:lnTo>
                <a:lnTo>
                  <a:pt x="26" y="57"/>
                </a:lnTo>
                <a:lnTo>
                  <a:pt x="14" y="62"/>
                </a:lnTo>
                <a:lnTo>
                  <a:pt x="9" y="67"/>
                </a:lnTo>
                <a:lnTo>
                  <a:pt x="4" y="70"/>
                </a:lnTo>
                <a:lnTo>
                  <a:pt x="0" y="74"/>
                </a:lnTo>
                <a:lnTo>
                  <a:pt x="8" y="80"/>
                </a:lnTo>
                <a:lnTo>
                  <a:pt x="11" y="78"/>
                </a:lnTo>
                <a:lnTo>
                  <a:pt x="39" y="105"/>
                </a:lnTo>
                <a:lnTo>
                  <a:pt x="36" y="108"/>
                </a:lnTo>
                <a:lnTo>
                  <a:pt x="42" y="116"/>
                </a:lnTo>
                <a:lnTo>
                  <a:pt x="46" y="112"/>
                </a:lnTo>
                <a:lnTo>
                  <a:pt x="50" y="107"/>
                </a:lnTo>
                <a:lnTo>
                  <a:pt x="55" y="102"/>
                </a:lnTo>
                <a:lnTo>
                  <a:pt x="60" y="90"/>
                </a:lnTo>
                <a:lnTo>
                  <a:pt x="63" y="76"/>
                </a:lnTo>
                <a:lnTo>
                  <a:pt x="64" y="64"/>
                </a:lnTo>
                <a:lnTo>
                  <a:pt x="77" y="63"/>
                </a:lnTo>
                <a:lnTo>
                  <a:pt x="90" y="59"/>
                </a:lnTo>
                <a:lnTo>
                  <a:pt x="103" y="54"/>
                </a:lnTo>
                <a:lnTo>
                  <a:pt x="108" y="49"/>
                </a:lnTo>
                <a:lnTo>
                  <a:pt x="113" y="46"/>
                </a:lnTo>
                <a:lnTo>
                  <a:pt x="116" y="42"/>
                </a:lnTo>
                <a:lnTo>
                  <a:pt x="109" y="36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89" y="49"/>
                </a:lnTo>
                <a:lnTo>
                  <a:pt x="67" y="27"/>
                </a:lnTo>
                <a:lnTo>
                  <a:pt x="72" y="18"/>
                </a:lnTo>
                <a:lnTo>
                  <a:pt x="98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5" y="70"/>
                </a:lnTo>
                <a:lnTo>
                  <a:pt x="53" y="78"/>
                </a:lnTo>
                <a:lnTo>
                  <a:pt x="39" y="63"/>
                </a:lnTo>
                <a:lnTo>
                  <a:pt x="46" y="62"/>
                </a:lnTo>
                <a:lnTo>
                  <a:pt x="53" y="63"/>
                </a:lnTo>
                <a:close/>
                <a:moveTo>
                  <a:pt x="19" y="71"/>
                </a:moveTo>
                <a:lnTo>
                  <a:pt x="19" y="71"/>
                </a:lnTo>
                <a:lnTo>
                  <a:pt x="27" y="67"/>
                </a:lnTo>
                <a:lnTo>
                  <a:pt x="50" y="89"/>
                </a:lnTo>
                <a:lnTo>
                  <a:pt x="45" y="97"/>
                </a:lnTo>
                <a:lnTo>
                  <a:pt x="19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1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Freeform 1483">
            <a:extLst>
              <a:ext uri="{FF2B5EF4-FFF2-40B4-BE49-F238E27FC236}">
                <a16:creationId xmlns:a16="http://schemas.microsoft.com/office/drawing/2014/main" id="{213BF015-1C36-4093-B94D-EBA1B6B2A934}"/>
              </a:ext>
            </a:extLst>
          </p:cNvPr>
          <p:cNvSpPr>
            <a:spLocks/>
          </p:cNvSpPr>
          <p:nvPr/>
        </p:nvSpPr>
        <p:spPr bwMode="auto">
          <a:xfrm>
            <a:off x="19981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1512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1512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2338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2338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0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1" name="Freeform 1484">
            <a:extLst>
              <a:ext uri="{FF2B5EF4-FFF2-40B4-BE49-F238E27FC236}">
                <a16:creationId xmlns:a16="http://schemas.microsoft.com/office/drawing/2014/main" id="{D55D28DA-8704-476E-9CE3-D90EFDEEB148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3063 w 99"/>
              <a:gd name="T3" fmla="*/ 57459 h 99"/>
              <a:gd name="T4" fmla="*/ 123991 w 99"/>
              <a:gd name="T5" fmla="*/ 39314 h 99"/>
              <a:gd name="T6" fmla="*/ 110382 w 99"/>
              <a:gd name="T7" fmla="*/ 25705 h 99"/>
              <a:gd name="T8" fmla="*/ 92237 w 99"/>
              <a:gd name="T9" fmla="*/ 16633 h 99"/>
              <a:gd name="T10" fmla="*/ 83164 w 99"/>
              <a:gd name="T11" fmla="*/ 0 h 99"/>
              <a:gd name="T12" fmla="*/ 68044 w 99"/>
              <a:gd name="T13" fmla="*/ 15121 h 99"/>
              <a:gd name="T14" fmla="*/ 58971 w 99"/>
              <a:gd name="T15" fmla="*/ 16633 h 99"/>
              <a:gd name="T16" fmla="*/ 39314 w 99"/>
              <a:gd name="T17" fmla="*/ 25705 h 99"/>
              <a:gd name="T18" fmla="*/ 27217 w 99"/>
              <a:gd name="T19" fmla="*/ 39314 h 99"/>
              <a:gd name="T20" fmla="*/ 18145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8145 w 99"/>
              <a:gd name="T27" fmla="*/ 90725 h 99"/>
              <a:gd name="T28" fmla="*/ 27217 w 99"/>
              <a:gd name="T29" fmla="*/ 110382 h 99"/>
              <a:gd name="T30" fmla="*/ 39314 w 99"/>
              <a:gd name="T31" fmla="*/ 122479 h 99"/>
              <a:gd name="T32" fmla="*/ 58971 w 99"/>
              <a:gd name="T33" fmla="*/ 133063 h 99"/>
              <a:gd name="T34" fmla="*/ 68044 w 99"/>
              <a:gd name="T35" fmla="*/ 149696 h 99"/>
              <a:gd name="T36" fmla="*/ 83164 w 99"/>
              <a:gd name="T37" fmla="*/ 134575 h 99"/>
              <a:gd name="T38" fmla="*/ 92237 w 99"/>
              <a:gd name="T39" fmla="*/ 133063 h 99"/>
              <a:gd name="T40" fmla="*/ 110382 w 99"/>
              <a:gd name="T41" fmla="*/ 122479 h 99"/>
              <a:gd name="T42" fmla="*/ 123991 w 99"/>
              <a:gd name="T43" fmla="*/ 110382 h 99"/>
              <a:gd name="T44" fmla="*/ 133063 w 99"/>
              <a:gd name="T45" fmla="*/ 90725 h 99"/>
              <a:gd name="T46" fmla="*/ 149696 w 99"/>
              <a:gd name="T47" fmla="*/ 81652 h 99"/>
              <a:gd name="T48" fmla="*/ 75604 w 99"/>
              <a:gd name="T49" fmla="*/ 119454 h 99"/>
              <a:gd name="T50" fmla="*/ 66532 w 99"/>
              <a:gd name="T51" fmla="*/ 119454 h 99"/>
              <a:gd name="T52" fmla="*/ 51411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4778 w 99"/>
              <a:gd name="T61" fmla="*/ 57459 h 99"/>
              <a:gd name="T62" fmla="*/ 43850 w 99"/>
              <a:gd name="T63" fmla="*/ 42338 h 99"/>
              <a:gd name="T64" fmla="*/ 58971 w 99"/>
              <a:gd name="T65" fmla="*/ 33266 h 99"/>
              <a:gd name="T66" fmla="*/ 75604 w 99"/>
              <a:gd name="T67" fmla="*/ 30242 h 99"/>
              <a:gd name="T68" fmla="*/ 84677 w 99"/>
              <a:gd name="T69" fmla="*/ 30242 h 99"/>
              <a:gd name="T70" fmla="*/ 99797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6430 w 99"/>
              <a:gd name="T79" fmla="*/ 90725 h 99"/>
              <a:gd name="T80" fmla="*/ 107358 w 99"/>
              <a:gd name="T81" fmla="*/ 105846 h 99"/>
              <a:gd name="T82" fmla="*/ 92237 w 99"/>
              <a:gd name="T83" fmla="*/ 114918 h 99"/>
              <a:gd name="T84" fmla="*/ 75604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8" y="38"/>
                </a:lnTo>
                <a:lnTo>
                  <a:pt x="86" y="32"/>
                </a:lnTo>
                <a:lnTo>
                  <a:pt x="82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1" y="11"/>
                </a:lnTo>
                <a:lnTo>
                  <a:pt x="55" y="10"/>
                </a:lnTo>
                <a:lnTo>
                  <a:pt x="55" y="0"/>
                </a:lnTo>
                <a:lnTo>
                  <a:pt x="45" y="0"/>
                </a:lnTo>
                <a:lnTo>
                  <a:pt x="45" y="10"/>
                </a:lnTo>
                <a:lnTo>
                  <a:pt x="39" y="11"/>
                </a:lnTo>
                <a:lnTo>
                  <a:pt x="33" y="14"/>
                </a:lnTo>
                <a:lnTo>
                  <a:pt x="26" y="17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2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2" y="60"/>
                </a:lnTo>
                <a:lnTo>
                  <a:pt x="14" y="67"/>
                </a:lnTo>
                <a:lnTo>
                  <a:pt x="18" y="73"/>
                </a:lnTo>
                <a:lnTo>
                  <a:pt x="21" y="78"/>
                </a:lnTo>
                <a:lnTo>
                  <a:pt x="26" y="81"/>
                </a:lnTo>
                <a:lnTo>
                  <a:pt x="33" y="85"/>
                </a:lnTo>
                <a:lnTo>
                  <a:pt x="39" y="88"/>
                </a:lnTo>
                <a:lnTo>
                  <a:pt x="45" y="89"/>
                </a:lnTo>
                <a:lnTo>
                  <a:pt x="45" y="99"/>
                </a:lnTo>
                <a:lnTo>
                  <a:pt x="55" y="99"/>
                </a:lnTo>
                <a:lnTo>
                  <a:pt x="55" y="89"/>
                </a:lnTo>
                <a:lnTo>
                  <a:pt x="61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2" y="73"/>
                </a:lnTo>
                <a:lnTo>
                  <a:pt x="86" y="67"/>
                </a:lnTo>
                <a:lnTo>
                  <a:pt x="88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50" y="79"/>
                </a:moveTo>
                <a:lnTo>
                  <a:pt x="50" y="79"/>
                </a:lnTo>
                <a:lnTo>
                  <a:pt x="44" y="79"/>
                </a:lnTo>
                <a:lnTo>
                  <a:pt x="39" y="76"/>
                </a:lnTo>
                <a:lnTo>
                  <a:pt x="34" y="74"/>
                </a:lnTo>
                <a:lnTo>
                  <a:pt x="29" y="70"/>
                </a:lnTo>
                <a:lnTo>
                  <a:pt x="25" y="65"/>
                </a:lnTo>
                <a:lnTo>
                  <a:pt x="23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3" y="38"/>
                </a:lnTo>
                <a:lnTo>
                  <a:pt x="25" y="33"/>
                </a:lnTo>
                <a:lnTo>
                  <a:pt x="29" y="28"/>
                </a:lnTo>
                <a:lnTo>
                  <a:pt x="34" y="25"/>
                </a:lnTo>
                <a:lnTo>
                  <a:pt x="39" y="22"/>
                </a:lnTo>
                <a:lnTo>
                  <a:pt x="44" y="20"/>
                </a:lnTo>
                <a:lnTo>
                  <a:pt x="50" y="20"/>
                </a:lnTo>
                <a:lnTo>
                  <a:pt x="56" y="20"/>
                </a:lnTo>
                <a:lnTo>
                  <a:pt x="61" y="22"/>
                </a:lnTo>
                <a:lnTo>
                  <a:pt x="66" y="25"/>
                </a:lnTo>
                <a:lnTo>
                  <a:pt x="71" y="28"/>
                </a:lnTo>
                <a:lnTo>
                  <a:pt x="74" y="33"/>
                </a:lnTo>
                <a:lnTo>
                  <a:pt x="77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7" y="60"/>
                </a:lnTo>
                <a:lnTo>
                  <a:pt x="74" y="65"/>
                </a:lnTo>
                <a:lnTo>
                  <a:pt x="71" y="70"/>
                </a:lnTo>
                <a:lnTo>
                  <a:pt x="66" y="74"/>
                </a:lnTo>
                <a:lnTo>
                  <a:pt x="61" y="76"/>
                </a:lnTo>
                <a:lnTo>
                  <a:pt x="56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485">
            <a:extLst>
              <a:ext uri="{FF2B5EF4-FFF2-40B4-BE49-F238E27FC236}">
                <a16:creationId xmlns:a16="http://schemas.microsoft.com/office/drawing/2014/main" id="{30CAE554-DD4E-4148-BB93-ADB151A9F033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544484"/>
            <a:ext cx="61384" cy="59267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13609 w 30"/>
              <a:gd name="T5" fmla="*/ 42338 h 30"/>
              <a:gd name="T6" fmla="*/ 7560 w 30"/>
              <a:gd name="T7" fmla="*/ 37802 h 30"/>
              <a:gd name="T8" fmla="*/ 1512 w 30"/>
              <a:gd name="T9" fmla="*/ 31753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13609 h 30"/>
              <a:gd name="T16" fmla="*/ 7560 w 30"/>
              <a:gd name="T17" fmla="*/ 7560 h 30"/>
              <a:gd name="T18" fmla="*/ 13609 w 30"/>
              <a:gd name="T19" fmla="*/ 1512 h 30"/>
              <a:gd name="T20" fmla="*/ 22681 w 30"/>
              <a:gd name="T21" fmla="*/ 0 h 30"/>
              <a:gd name="T22" fmla="*/ 22681 w 30"/>
              <a:gd name="T23" fmla="*/ 0 h 30"/>
              <a:gd name="T24" fmla="*/ 31753 w 30"/>
              <a:gd name="T25" fmla="*/ 1512 h 30"/>
              <a:gd name="T26" fmla="*/ 37802 w 30"/>
              <a:gd name="T27" fmla="*/ 7560 h 30"/>
              <a:gd name="T28" fmla="*/ 43850 w 30"/>
              <a:gd name="T29" fmla="*/ 13609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31753 h 30"/>
              <a:gd name="T36" fmla="*/ 37802 w 30"/>
              <a:gd name="T37" fmla="*/ 37802 h 30"/>
              <a:gd name="T38" fmla="*/ 31753 w 30"/>
              <a:gd name="T39" fmla="*/ 42338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19657 w 30"/>
              <a:gd name="T49" fmla="*/ 15121 h 30"/>
              <a:gd name="T50" fmla="*/ 16633 w 30"/>
              <a:gd name="T51" fmla="*/ 16633 h 30"/>
              <a:gd name="T52" fmla="*/ 15121 w 30"/>
              <a:gd name="T53" fmla="*/ 18145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25705 h 30"/>
              <a:gd name="T60" fmla="*/ 16633 w 30"/>
              <a:gd name="T61" fmla="*/ 28729 h 30"/>
              <a:gd name="T62" fmla="*/ 19657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25705 w 30"/>
              <a:gd name="T69" fmla="*/ 30241 h 30"/>
              <a:gd name="T70" fmla="*/ 28729 w 30"/>
              <a:gd name="T71" fmla="*/ 28729 h 30"/>
              <a:gd name="T72" fmla="*/ 30241 w 30"/>
              <a:gd name="T73" fmla="*/ 25705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18145 h 30"/>
              <a:gd name="T80" fmla="*/ 28729 w 30"/>
              <a:gd name="T81" fmla="*/ 16633 h 30"/>
              <a:gd name="T82" fmla="*/ 2570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8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8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2"/>
                </a:lnTo>
                <a:lnTo>
                  <a:pt x="10" y="15"/>
                </a:lnTo>
                <a:lnTo>
                  <a:pt x="10" y="17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2"/>
                </a:lnTo>
                <a:lnTo>
                  <a:pt x="19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486">
            <a:extLst>
              <a:ext uri="{FF2B5EF4-FFF2-40B4-BE49-F238E27FC236}">
                <a16:creationId xmlns:a16="http://schemas.microsoft.com/office/drawing/2014/main" id="{B4B6CAB6-7C06-4F8A-B331-96D6269F55B2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4616451"/>
            <a:ext cx="101600" cy="127000"/>
          </a:xfrm>
          <a:custGeom>
            <a:avLst/>
            <a:gdLst>
              <a:gd name="T0" fmla="*/ 23135 w 50"/>
              <a:gd name="T1" fmla="*/ 95261 h 64"/>
              <a:gd name="T2" fmla="*/ 20050 w 50"/>
              <a:gd name="T3" fmla="*/ 95261 h 64"/>
              <a:gd name="T4" fmla="*/ 15423 w 50"/>
              <a:gd name="T5" fmla="*/ 90796 h 64"/>
              <a:gd name="T6" fmla="*/ 15423 w 50"/>
              <a:gd name="T7" fmla="*/ 58050 h 64"/>
              <a:gd name="T8" fmla="*/ 7712 w 50"/>
              <a:gd name="T9" fmla="*/ 58050 h 64"/>
              <a:gd name="T10" fmla="*/ 3085 w 50"/>
              <a:gd name="T11" fmla="*/ 56561 h 64"/>
              <a:gd name="T12" fmla="*/ 0 w 50"/>
              <a:gd name="T13" fmla="*/ 50607 h 64"/>
              <a:gd name="T14" fmla="*/ 0 w 50"/>
              <a:gd name="T15" fmla="*/ 35723 h 64"/>
              <a:gd name="T16" fmla="*/ 4627 w 50"/>
              <a:gd name="T17" fmla="*/ 20838 h 64"/>
              <a:gd name="T18" fmla="*/ 12339 w 50"/>
              <a:gd name="T19" fmla="*/ 10419 h 64"/>
              <a:gd name="T20" fmla="*/ 23135 w 50"/>
              <a:gd name="T21" fmla="*/ 2977 h 64"/>
              <a:gd name="T22" fmla="*/ 38559 w 50"/>
              <a:gd name="T23" fmla="*/ 0 h 64"/>
              <a:gd name="T24" fmla="*/ 46270 w 50"/>
              <a:gd name="T25" fmla="*/ 0 h 64"/>
              <a:gd name="T26" fmla="*/ 60151 w 50"/>
              <a:gd name="T27" fmla="*/ 4465 h 64"/>
              <a:gd name="T28" fmla="*/ 70948 w 50"/>
              <a:gd name="T29" fmla="*/ 16373 h 64"/>
              <a:gd name="T30" fmla="*/ 77117 w 50"/>
              <a:gd name="T31" fmla="*/ 28281 h 64"/>
              <a:gd name="T32" fmla="*/ 77117 w 50"/>
              <a:gd name="T33" fmla="*/ 50607 h 64"/>
              <a:gd name="T34" fmla="*/ 77117 w 50"/>
              <a:gd name="T35" fmla="*/ 55073 h 64"/>
              <a:gd name="T36" fmla="*/ 72490 w 50"/>
              <a:gd name="T37" fmla="*/ 58050 h 64"/>
              <a:gd name="T38" fmla="*/ 61694 w 50"/>
              <a:gd name="T39" fmla="*/ 58050 h 64"/>
              <a:gd name="T40" fmla="*/ 61694 w 50"/>
              <a:gd name="T41" fmla="*/ 87819 h 64"/>
              <a:gd name="T42" fmla="*/ 60151 w 50"/>
              <a:gd name="T43" fmla="*/ 93773 h 64"/>
              <a:gd name="T44" fmla="*/ 53982 w 50"/>
              <a:gd name="T45" fmla="*/ 95261 h 64"/>
              <a:gd name="T46" fmla="*/ 30847 w 50"/>
              <a:gd name="T47" fmla="*/ 80376 h 64"/>
              <a:gd name="T48" fmla="*/ 46270 w 50"/>
              <a:gd name="T49" fmla="*/ 50607 h 64"/>
              <a:gd name="T50" fmla="*/ 46270 w 50"/>
              <a:gd name="T51" fmla="*/ 47631 h 64"/>
              <a:gd name="T52" fmla="*/ 49355 w 50"/>
              <a:gd name="T53" fmla="*/ 43165 h 64"/>
              <a:gd name="T54" fmla="*/ 61694 w 50"/>
              <a:gd name="T55" fmla="*/ 43165 h 64"/>
              <a:gd name="T56" fmla="*/ 61694 w 50"/>
              <a:gd name="T57" fmla="*/ 35723 h 64"/>
              <a:gd name="T58" fmla="*/ 53982 w 50"/>
              <a:gd name="T59" fmla="*/ 20838 h 64"/>
              <a:gd name="T60" fmla="*/ 38559 w 50"/>
              <a:gd name="T61" fmla="*/ 14885 h 64"/>
              <a:gd name="T62" fmla="*/ 29304 w 50"/>
              <a:gd name="T63" fmla="*/ 16373 h 64"/>
              <a:gd name="T64" fmla="*/ 16966 w 50"/>
              <a:gd name="T65" fmla="*/ 26792 h 64"/>
              <a:gd name="T66" fmla="*/ 15423 w 50"/>
              <a:gd name="T67" fmla="*/ 43165 h 64"/>
              <a:gd name="T68" fmla="*/ 23135 w 50"/>
              <a:gd name="T69" fmla="*/ 43165 h 64"/>
              <a:gd name="T70" fmla="*/ 29304 w 50"/>
              <a:gd name="T71" fmla="*/ 44654 h 64"/>
              <a:gd name="T72" fmla="*/ 30847 w 50"/>
              <a:gd name="T73" fmla="*/ 5060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4">
                <a:moveTo>
                  <a:pt x="35" y="64"/>
                </a:move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1"/>
                </a:lnTo>
                <a:lnTo>
                  <a:pt x="10" y="59"/>
                </a:lnTo>
                <a:lnTo>
                  <a:pt x="10" y="39"/>
                </a:lnTo>
                <a:lnTo>
                  <a:pt x="5" y="39"/>
                </a:lnTo>
                <a:lnTo>
                  <a:pt x="3" y="39"/>
                </a:lnTo>
                <a:lnTo>
                  <a:pt x="2" y="38"/>
                </a:lnTo>
                <a:lnTo>
                  <a:pt x="0" y="37"/>
                </a:lnTo>
                <a:lnTo>
                  <a:pt x="0" y="34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4" y="11"/>
                </a:lnTo>
                <a:lnTo>
                  <a:pt x="8" y="7"/>
                </a:lnTo>
                <a:lnTo>
                  <a:pt x="11" y="3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3"/>
                </a:lnTo>
                <a:lnTo>
                  <a:pt x="42" y="7"/>
                </a:lnTo>
                <a:lnTo>
                  <a:pt x="46" y="11"/>
                </a:lnTo>
                <a:lnTo>
                  <a:pt x="47" y="14"/>
                </a:lnTo>
                <a:lnTo>
                  <a:pt x="50" y="19"/>
                </a:lnTo>
                <a:lnTo>
                  <a:pt x="50" y="24"/>
                </a:lnTo>
                <a:lnTo>
                  <a:pt x="50" y="34"/>
                </a:lnTo>
                <a:lnTo>
                  <a:pt x="50" y="37"/>
                </a:lnTo>
                <a:lnTo>
                  <a:pt x="48" y="38"/>
                </a:lnTo>
                <a:lnTo>
                  <a:pt x="47" y="39"/>
                </a:lnTo>
                <a:lnTo>
                  <a:pt x="45" y="39"/>
                </a:lnTo>
                <a:lnTo>
                  <a:pt x="40" y="39"/>
                </a:lnTo>
                <a:lnTo>
                  <a:pt x="40" y="59"/>
                </a:lnTo>
                <a:lnTo>
                  <a:pt x="40" y="61"/>
                </a:lnTo>
                <a:lnTo>
                  <a:pt x="39" y="63"/>
                </a:lnTo>
                <a:lnTo>
                  <a:pt x="37" y="64"/>
                </a:lnTo>
                <a:lnTo>
                  <a:pt x="35" y="64"/>
                </a:lnTo>
                <a:close/>
                <a:moveTo>
                  <a:pt x="20" y="54"/>
                </a:moveTo>
                <a:lnTo>
                  <a:pt x="30" y="54"/>
                </a:lnTo>
                <a:lnTo>
                  <a:pt x="30" y="34"/>
                </a:lnTo>
                <a:lnTo>
                  <a:pt x="30" y="32"/>
                </a:lnTo>
                <a:lnTo>
                  <a:pt x="31" y="30"/>
                </a:lnTo>
                <a:lnTo>
                  <a:pt x="32" y="29"/>
                </a:lnTo>
                <a:lnTo>
                  <a:pt x="35" y="29"/>
                </a:lnTo>
                <a:lnTo>
                  <a:pt x="40" y="29"/>
                </a:lnTo>
                <a:lnTo>
                  <a:pt x="40" y="24"/>
                </a:lnTo>
                <a:lnTo>
                  <a:pt x="39" y="18"/>
                </a:lnTo>
                <a:lnTo>
                  <a:pt x="35" y="14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4"/>
                </a:lnTo>
                <a:lnTo>
                  <a:pt x="11" y="18"/>
                </a:lnTo>
                <a:lnTo>
                  <a:pt x="10" y="24"/>
                </a:lnTo>
                <a:lnTo>
                  <a:pt x="10" y="29"/>
                </a:lnTo>
                <a:lnTo>
                  <a:pt x="15" y="29"/>
                </a:lnTo>
                <a:lnTo>
                  <a:pt x="18" y="29"/>
                </a:lnTo>
                <a:lnTo>
                  <a:pt x="19" y="30"/>
                </a:lnTo>
                <a:lnTo>
                  <a:pt x="20" y="32"/>
                </a:lnTo>
                <a:lnTo>
                  <a:pt x="20" y="34"/>
                </a:lnTo>
                <a:lnTo>
                  <a:pt x="2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487">
            <a:extLst>
              <a:ext uri="{FF2B5EF4-FFF2-40B4-BE49-F238E27FC236}">
                <a16:creationId xmlns:a16="http://schemas.microsoft.com/office/drawing/2014/main" id="{22BBB2EC-FFD3-452A-8C76-D3B26BBE5A6D}"/>
              </a:ext>
            </a:extLst>
          </p:cNvPr>
          <p:cNvSpPr>
            <a:spLocks/>
          </p:cNvSpPr>
          <p:nvPr/>
        </p:nvSpPr>
        <p:spPr bwMode="auto">
          <a:xfrm>
            <a:off x="1447801" y="4713817"/>
            <a:ext cx="198967" cy="65616"/>
          </a:xfrm>
          <a:custGeom>
            <a:avLst/>
            <a:gdLst>
              <a:gd name="T0" fmla="*/ 74848 w 98"/>
              <a:gd name="T1" fmla="*/ 49900 h 35"/>
              <a:gd name="T2" fmla="*/ 74848 w 98"/>
              <a:gd name="T3" fmla="*/ 49900 h 35"/>
              <a:gd name="T4" fmla="*/ 48880 w 98"/>
              <a:gd name="T5" fmla="*/ 48474 h 35"/>
              <a:gd name="T6" fmla="*/ 35133 w 98"/>
              <a:gd name="T7" fmla="*/ 47049 h 35"/>
              <a:gd name="T8" fmla="*/ 24440 w 98"/>
              <a:gd name="T9" fmla="*/ 44197 h 35"/>
              <a:gd name="T10" fmla="*/ 15275 w 98"/>
              <a:gd name="T11" fmla="*/ 39920 h 35"/>
              <a:gd name="T12" fmla="*/ 7638 w 98"/>
              <a:gd name="T13" fmla="*/ 34217 h 35"/>
              <a:gd name="T14" fmla="*/ 1528 w 98"/>
              <a:gd name="T15" fmla="*/ 29940 h 35"/>
              <a:gd name="T16" fmla="*/ 0 w 98"/>
              <a:gd name="T17" fmla="*/ 22811 h 35"/>
              <a:gd name="T18" fmla="*/ 0 w 98"/>
              <a:gd name="T19" fmla="*/ 22811 h 35"/>
              <a:gd name="T20" fmla="*/ 1528 w 98"/>
              <a:gd name="T21" fmla="*/ 17109 h 35"/>
              <a:gd name="T22" fmla="*/ 4583 w 98"/>
              <a:gd name="T23" fmla="*/ 9980 h 35"/>
              <a:gd name="T24" fmla="*/ 15275 w 98"/>
              <a:gd name="T25" fmla="*/ 4277 h 35"/>
              <a:gd name="T26" fmla="*/ 27495 w 98"/>
              <a:gd name="T27" fmla="*/ 0 h 35"/>
              <a:gd name="T28" fmla="*/ 33605 w 98"/>
              <a:gd name="T29" fmla="*/ 14257 h 35"/>
              <a:gd name="T30" fmla="*/ 33605 w 98"/>
              <a:gd name="T31" fmla="*/ 14257 h 35"/>
              <a:gd name="T32" fmla="*/ 24440 w 98"/>
              <a:gd name="T33" fmla="*/ 15683 h 35"/>
              <a:gd name="T34" fmla="*/ 18330 w 98"/>
              <a:gd name="T35" fmla="*/ 18534 h 35"/>
              <a:gd name="T36" fmla="*/ 15275 w 98"/>
              <a:gd name="T37" fmla="*/ 22811 h 35"/>
              <a:gd name="T38" fmla="*/ 15275 w 98"/>
              <a:gd name="T39" fmla="*/ 22811 h 35"/>
              <a:gd name="T40" fmla="*/ 18330 w 98"/>
              <a:gd name="T41" fmla="*/ 25663 h 35"/>
              <a:gd name="T42" fmla="*/ 29023 w 98"/>
              <a:gd name="T43" fmla="*/ 31366 h 35"/>
              <a:gd name="T44" fmla="*/ 48880 w 98"/>
              <a:gd name="T45" fmla="*/ 34217 h 35"/>
              <a:gd name="T46" fmla="*/ 74848 w 98"/>
              <a:gd name="T47" fmla="*/ 37069 h 35"/>
              <a:gd name="T48" fmla="*/ 74848 w 98"/>
              <a:gd name="T49" fmla="*/ 37069 h 35"/>
              <a:gd name="T50" fmla="*/ 100816 w 98"/>
              <a:gd name="T51" fmla="*/ 34217 h 35"/>
              <a:gd name="T52" fmla="*/ 120673 w 98"/>
              <a:gd name="T53" fmla="*/ 31366 h 35"/>
              <a:gd name="T54" fmla="*/ 131366 w 98"/>
              <a:gd name="T55" fmla="*/ 25663 h 35"/>
              <a:gd name="T56" fmla="*/ 134421 w 98"/>
              <a:gd name="T57" fmla="*/ 22811 h 35"/>
              <a:gd name="T58" fmla="*/ 134421 w 98"/>
              <a:gd name="T59" fmla="*/ 22811 h 35"/>
              <a:gd name="T60" fmla="*/ 131366 w 98"/>
              <a:gd name="T61" fmla="*/ 18534 h 35"/>
              <a:gd name="T62" fmla="*/ 128311 w 98"/>
              <a:gd name="T63" fmla="*/ 17109 h 35"/>
              <a:gd name="T64" fmla="*/ 117618 w 98"/>
              <a:gd name="T65" fmla="*/ 14257 h 35"/>
              <a:gd name="T66" fmla="*/ 122201 w 98"/>
              <a:gd name="T67" fmla="*/ 0 h 35"/>
              <a:gd name="T68" fmla="*/ 122201 w 98"/>
              <a:gd name="T69" fmla="*/ 0 h 35"/>
              <a:gd name="T70" fmla="*/ 137476 w 98"/>
              <a:gd name="T71" fmla="*/ 4277 h 35"/>
              <a:gd name="T72" fmla="*/ 145113 w 98"/>
              <a:gd name="T73" fmla="*/ 11406 h 35"/>
              <a:gd name="T74" fmla="*/ 148168 w 98"/>
              <a:gd name="T75" fmla="*/ 17109 h 35"/>
              <a:gd name="T76" fmla="*/ 149696 w 98"/>
              <a:gd name="T77" fmla="*/ 22811 h 35"/>
              <a:gd name="T78" fmla="*/ 149696 w 98"/>
              <a:gd name="T79" fmla="*/ 22811 h 35"/>
              <a:gd name="T80" fmla="*/ 148168 w 98"/>
              <a:gd name="T81" fmla="*/ 29940 h 35"/>
              <a:gd name="T82" fmla="*/ 142058 w 98"/>
              <a:gd name="T83" fmla="*/ 34217 h 35"/>
              <a:gd name="T84" fmla="*/ 134421 w 98"/>
              <a:gd name="T85" fmla="*/ 39920 h 35"/>
              <a:gd name="T86" fmla="*/ 125256 w 98"/>
              <a:gd name="T87" fmla="*/ 44197 h 35"/>
              <a:gd name="T88" fmla="*/ 114563 w 98"/>
              <a:gd name="T89" fmla="*/ 47049 h 35"/>
              <a:gd name="T90" fmla="*/ 100816 w 98"/>
              <a:gd name="T91" fmla="*/ 48474 h 35"/>
              <a:gd name="T92" fmla="*/ 74848 w 98"/>
              <a:gd name="T93" fmla="*/ 49900 h 35"/>
              <a:gd name="T94" fmla="*/ 74848 w 98"/>
              <a:gd name="T95" fmla="*/ 4990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5">
                <a:moveTo>
                  <a:pt x="49" y="35"/>
                </a:moveTo>
                <a:lnTo>
                  <a:pt x="49" y="35"/>
                </a:lnTo>
                <a:lnTo>
                  <a:pt x="32" y="34"/>
                </a:lnTo>
                <a:lnTo>
                  <a:pt x="23" y="33"/>
                </a:lnTo>
                <a:lnTo>
                  <a:pt x="16" y="31"/>
                </a:lnTo>
                <a:lnTo>
                  <a:pt x="10" y="28"/>
                </a:lnTo>
                <a:lnTo>
                  <a:pt x="5" y="24"/>
                </a:lnTo>
                <a:lnTo>
                  <a:pt x="1" y="21"/>
                </a:lnTo>
                <a:lnTo>
                  <a:pt x="0" y="16"/>
                </a:lnTo>
                <a:lnTo>
                  <a:pt x="1" y="12"/>
                </a:lnTo>
                <a:lnTo>
                  <a:pt x="3" y="7"/>
                </a:lnTo>
                <a:lnTo>
                  <a:pt x="10" y="3"/>
                </a:lnTo>
                <a:lnTo>
                  <a:pt x="18" y="0"/>
                </a:lnTo>
                <a:lnTo>
                  <a:pt x="22" y="10"/>
                </a:lnTo>
                <a:lnTo>
                  <a:pt x="16" y="11"/>
                </a:lnTo>
                <a:lnTo>
                  <a:pt x="12" y="13"/>
                </a:lnTo>
                <a:lnTo>
                  <a:pt x="10" y="16"/>
                </a:lnTo>
                <a:lnTo>
                  <a:pt x="12" y="18"/>
                </a:lnTo>
                <a:lnTo>
                  <a:pt x="19" y="22"/>
                </a:lnTo>
                <a:lnTo>
                  <a:pt x="32" y="24"/>
                </a:lnTo>
                <a:lnTo>
                  <a:pt x="49" y="26"/>
                </a:lnTo>
                <a:lnTo>
                  <a:pt x="66" y="24"/>
                </a:lnTo>
                <a:lnTo>
                  <a:pt x="79" y="22"/>
                </a:lnTo>
                <a:lnTo>
                  <a:pt x="86" y="18"/>
                </a:lnTo>
                <a:lnTo>
                  <a:pt x="88" y="16"/>
                </a:lnTo>
                <a:lnTo>
                  <a:pt x="86" y="13"/>
                </a:lnTo>
                <a:lnTo>
                  <a:pt x="84" y="12"/>
                </a:lnTo>
                <a:lnTo>
                  <a:pt x="77" y="10"/>
                </a:lnTo>
                <a:lnTo>
                  <a:pt x="80" y="0"/>
                </a:lnTo>
                <a:lnTo>
                  <a:pt x="90" y="3"/>
                </a:lnTo>
                <a:lnTo>
                  <a:pt x="95" y="8"/>
                </a:lnTo>
                <a:lnTo>
                  <a:pt x="97" y="12"/>
                </a:lnTo>
                <a:lnTo>
                  <a:pt x="98" y="16"/>
                </a:lnTo>
                <a:lnTo>
                  <a:pt x="97" y="21"/>
                </a:lnTo>
                <a:lnTo>
                  <a:pt x="93" y="24"/>
                </a:lnTo>
                <a:lnTo>
                  <a:pt x="88" y="28"/>
                </a:lnTo>
                <a:lnTo>
                  <a:pt x="82" y="31"/>
                </a:lnTo>
                <a:lnTo>
                  <a:pt x="75" y="33"/>
                </a:lnTo>
                <a:lnTo>
                  <a:pt x="66" y="34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488">
            <a:extLst>
              <a:ext uri="{FF2B5EF4-FFF2-40B4-BE49-F238E27FC236}">
                <a16:creationId xmlns:a16="http://schemas.microsoft.com/office/drawing/2014/main" id="{3EC8BA63-4BB2-4E54-81E5-42CB79B146AC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4574117"/>
            <a:ext cx="116416" cy="175683"/>
          </a:xfrm>
          <a:custGeom>
            <a:avLst/>
            <a:gdLst>
              <a:gd name="T0" fmla="*/ 43825 w 59"/>
              <a:gd name="T1" fmla="*/ 131550 h 86"/>
              <a:gd name="T2" fmla="*/ 43825 w 59"/>
              <a:gd name="T3" fmla="*/ 131550 h 86"/>
              <a:gd name="T4" fmla="*/ 56972 w 59"/>
              <a:gd name="T5" fmla="*/ 113194 h 86"/>
              <a:gd name="T6" fmla="*/ 71581 w 59"/>
              <a:gd name="T7" fmla="*/ 90249 h 86"/>
              <a:gd name="T8" fmla="*/ 77424 w 59"/>
              <a:gd name="T9" fmla="*/ 79542 h 86"/>
              <a:gd name="T10" fmla="*/ 83267 w 59"/>
              <a:gd name="T11" fmla="*/ 67305 h 86"/>
              <a:gd name="T12" fmla="*/ 84728 w 59"/>
              <a:gd name="T13" fmla="*/ 56597 h 86"/>
              <a:gd name="T14" fmla="*/ 86189 w 59"/>
              <a:gd name="T15" fmla="*/ 45890 h 86"/>
              <a:gd name="T16" fmla="*/ 86189 w 59"/>
              <a:gd name="T17" fmla="*/ 45890 h 86"/>
              <a:gd name="T18" fmla="*/ 86189 w 59"/>
              <a:gd name="T19" fmla="*/ 35182 h 86"/>
              <a:gd name="T20" fmla="*/ 83267 w 59"/>
              <a:gd name="T21" fmla="*/ 27534 h 86"/>
              <a:gd name="T22" fmla="*/ 78885 w 59"/>
              <a:gd name="T23" fmla="*/ 19885 h 86"/>
              <a:gd name="T24" fmla="*/ 74502 w 59"/>
              <a:gd name="T25" fmla="*/ 13767 h 86"/>
              <a:gd name="T26" fmla="*/ 67198 w 59"/>
              <a:gd name="T27" fmla="*/ 7648 h 86"/>
              <a:gd name="T28" fmla="*/ 59894 w 59"/>
              <a:gd name="T29" fmla="*/ 3059 h 86"/>
              <a:gd name="T30" fmla="*/ 52590 w 59"/>
              <a:gd name="T31" fmla="*/ 0 h 86"/>
              <a:gd name="T32" fmla="*/ 43825 w 59"/>
              <a:gd name="T33" fmla="*/ 0 h 86"/>
              <a:gd name="T34" fmla="*/ 43825 w 59"/>
              <a:gd name="T35" fmla="*/ 0 h 86"/>
              <a:gd name="T36" fmla="*/ 33599 w 59"/>
              <a:gd name="T37" fmla="*/ 0 h 86"/>
              <a:gd name="T38" fmla="*/ 26295 w 59"/>
              <a:gd name="T39" fmla="*/ 3059 h 86"/>
              <a:gd name="T40" fmla="*/ 20452 w 59"/>
              <a:gd name="T41" fmla="*/ 7648 h 86"/>
              <a:gd name="T42" fmla="*/ 13147 w 59"/>
              <a:gd name="T43" fmla="*/ 13767 h 86"/>
              <a:gd name="T44" fmla="*/ 7304 w 59"/>
              <a:gd name="T45" fmla="*/ 19885 h 86"/>
              <a:gd name="T46" fmla="*/ 2922 w 59"/>
              <a:gd name="T47" fmla="*/ 27534 h 86"/>
              <a:gd name="T48" fmla="*/ 0 w 59"/>
              <a:gd name="T49" fmla="*/ 35182 h 86"/>
              <a:gd name="T50" fmla="*/ 0 w 59"/>
              <a:gd name="T51" fmla="*/ 45890 h 86"/>
              <a:gd name="T52" fmla="*/ 0 w 59"/>
              <a:gd name="T53" fmla="*/ 45890 h 86"/>
              <a:gd name="T54" fmla="*/ 1461 w 59"/>
              <a:gd name="T55" fmla="*/ 56597 h 86"/>
              <a:gd name="T56" fmla="*/ 2922 w 59"/>
              <a:gd name="T57" fmla="*/ 67305 h 86"/>
              <a:gd name="T58" fmla="*/ 8765 w 59"/>
              <a:gd name="T59" fmla="*/ 79542 h 86"/>
              <a:gd name="T60" fmla="*/ 14608 w 59"/>
              <a:gd name="T61" fmla="*/ 90249 h 86"/>
              <a:gd name="T62" fmla="*/ 29217 w 59"/>
              <a:gd name="T63" fmla="*/ 113194 h 86"/>
              <a:gd name="T64" fmla="*/ 43825 w 59"/>
              <a:gd name="T65" fmla="*/ 131550 h 86"/>
              <a:gd name="T66" fmla="*/ 43825 w 59"/>
              <a:gd name="T67" fmla="*/ 131550 h 86"/>
              <a:gd name="T68" fmla="*/ 43825 w 59"/>
              <a:gd name="T69" fmla="*/ 15297 h 86"/>
              <a:gd name="T70" fmla="*/ 43825 w 59"/>
              <a:gd name="T71" fmla="*/ 15297 h 86"/>
              <a:gd name="T72" fmla="*/ 48207 w 59"/>
              <a:gd name="T73" fmla="*/ 15297 h 86"/>
              <a:gd name="T74" fmla="*/ 54051 w 59"/>
              <a:gd name="T75" fmla="*/ 16826 h 86"/>
              <a:gd name="T76" fmla="*/ 62816 w 59"/>
              <a:gd name="T77" fmla="*/ 24474 h 86"/>
              <a:gd name="T78" fmla="*/ 70120 w 59"/>
              <a:gd name="T79" fmla="*/ 33652 h 86"/>
              <a:gd name="T80" fmla="*/ 71581 w 59"/>
              <a:gd name="T81" fmla="*/ 39771 h 86"/>
              <a:gd name="T82" fmla="*/ 71581 w 59"/>
              <a:gd name="T83" fmla="*/ 45890 h 86"/>
              <a:gd name="T84" fmla="*/ 71581 w 59"/>
              <a:gd name="T85" fmla="*/ 45890 h 86"/>
              <a:gd name="T86" fmla="*/ 71581 w 59"/>
              <a:gd name="T87" fmla="*/ 52008 h 86"/>
              <a:gd name="T88" fmla="*/ 68659 w 59"/>
              <a:gd name="T89" fmla="*/ 59656 h 86"/>
              <a:gd name="T90" fmla="*/ 61355 w 59"/>
              <a:gd name="T91" fmla="*/ 76483 h 86"/>
              <a:gd name="T92" fmla="*/ 52590 w 59"/>
              <a:gd name="T93" fmla="*/ 94838 h 86"/>
              <a:gd name="T94" fmla="*/ 43825 w 59"/>
              <a:gd name="T95" fmla="*/ 108605 h 86"/>
              <a:gd name="T96" fmla="*/ 43825 w 59"/>
              <a:gd name="T97" fmla="*/ 108605 h 86"/>
              <a:gd name="T98" fmla="*/ 33599 w 59"/>
              <a:gd name="T99" fmla="*/ 94838 h 86"/>
              <a:gd name="T100" fmla="*/ 24834 w 59"/>
              <a:gd name="T101" fmla="*/ 76483 h 86"/>
              <a:gd name="T102" fmla="*/ 17530 w 59"/>
              <a:gd name="T103" fmla="*/ 59656 h 86"/>
              <a:gd name="T104" fmla="*/ 14608 w 59"/>
              <a:gd name="T105" fmla="*/ 52008 h 86"/>
              <a:gd name="T106" fmla="*/ 14608 w 59"/>
              <a:gd name="T107" fmla="*/ 45890 h 86"/>
              <a:gd name="T108" fmla="*/ 14608 w 59"/>
              <a:gd name="T109" fmla="*/ 45890 h 86"/>
              <a:gd name="T110" fmla="*/ 14608 w 59"/>
              <a:gd name="T111" fmla="*/ 39771 h 86"/>
              <a:gd name="T112" fmla="*/ 16069 w 59"/>
              <a:gd name="T113" fmla="*/ 33652 h 86"/>
              <a:gd name="T114" fmla="*/ 23373 w 59"/>
              <a:gd name="T115" fmla="*/ 24474 h 86"/>
              <a:gd name="T116" fmla="*/ 32138 w 59"/>
              <a:gd name="T117" fmla="*/ 16826 h 86"/>
              <a:gd name="T118" fmla="*/ 37982 w 59"/>
              <a:gd name="T119" fmla="*/ 15297 h 86"/>
              <a:gd name="T120" fmla="*/ 43825 w 59"/>
              <a:gd name="T121" fmla="*/ 15297 h 86"/>
              <a:gd name="T122" fmla="*/ 43825 w 59"/>
              <a:gd name="T123" fmla="*/ 15297 h 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" h="86">
                <a:moveTo>
                  <a:pt x="30" y="86"/>
                </a:moveTo>
                <a:lnTo>
                  <a:pt x="30" y="86"/>
                </a:lnTo>
                <a:lnTo>
                  <a:pt x="39" y="74"/>
                </a:lnTo>
                <a:lnTo>
                  <a:pt x="49" y="59"/>
                </a:lnTo>
                <a:lnTo>
                  <a:pt x="53" y="52"/>
                </a:lnTo>
                <a:lnTo>
                  <a:pt x="57" y="44"/>
                </a:lnTo>
                <a:lnTo>
                  <a:pt x="58" y="37"/>
                </a:lnTo>
                <a:lnTo>
                  <a:pt x="59" y="30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30"/>
                </a:lnTo>
                <a:lnTo>
                  <a:pt x="1" y="37"/>
                </a:lnTo>
                <a:lnTo>
                  <a:pt x="2" y="44"/>
                </a:lnTo>
                <a:lnTo>
                  <a:pt x="6" y="52"/>
                </a:lnTo>
                <a:lnTo>
                  <a:pt x="10" y="59"/>
                </a:lnTo>
                <a:lnTo>
                  <a:pt x="20" y="74"/>
                </a:lnTo>
                <a:lnTo>
                  <a:pt x="30" y="86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3" y="10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30"/>
                </a:lnTo>
                <a:lnTo>
                  <a:pt x="49" y="34"/>
                </a:lnTo>
                <a:lnTo>
                  <a:pt x="47" y="39"/>
                </a:lnTo>
                <a:lnTo>
                  <a:pt x="42" y="50"/>
                </a:lnTo>
                <a:lnTo>
                  <a:pt x="36" y="62"/>
                </a:lnTo>
                <a:lnTo>
                  <a:pt x="30" y="71"/>
                </a:lnTo>
                <a:lnTo>
                  <a:pt x="23" y="62"/>
                </a:lnTo>
                <a:lnTo>
                  <a:pt x="17" y="50"/>
                </a:lnTo>
                <a:lnTo>
                  <a:pt x="12" y="39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489">
            <a:extLst>
              <a:ext uri="{FF2B5EF4-FFF2-40B4-BE49-F238E27FC236}">
                <a16:creationId xmlns:a16="http://schemas.microsoft.com/office/drawing/2014/main" id="{9F5BEFD5-7CFF-475B-9351-13E19008EFD4}"/>
              </a:ext>
            </a:extLst>
          </p:cNvPr>
          <p:cNvSpPr>
            <a:spLocks/>
          </p:cNvSpPr>
          <p:nvPr/>
        </p:nvSpPr>
        <p:spPr bwMode="auto">
          <a:xfrm>
            <a:off x="2482851" y="4616451"/>
            <a:ext cx="42333" cy="35983"/>
          </a:xfrm>
          <a:custGeom>
            <a:avLst/>
            <a:gdLst>
              <a:gd name="T0" fmla="*/ 31754 w 19"/>
              <a:gd name="T1" fmla="*/ 14325 h 19"/>
              <a:gd name="T2" fmla="*/ 31754 w 19"/>
              <a:gd name="T3" fmla="*/ 14325 h 19"/>
              <a:gd name="T4" fmla="*/ 30083 w 19"/>
              <a:gd name="T5" fmla="*/ 8595 h 19"/>
              <a:gd name="T6" fmla="*/ 28411 w 19"/>
              <a:gd name="T7" fmla="*/ 2865 h 19"/>
              <a:gd name="T8" fmla="*/ 21726 w 19"/>
              <a:gd name="T9" fmla="*/ 1432 h 19"/>
              <a:gd name="T10" fmla="*/ 16713 w 19"/>
              <a:gd name="T11" fmla="*/ 0 h 19"/>
              <a:gd name="T12" fmla="*/ 16713 w 19"/>
              <a:gd name="T13" fmla="*/ 0 h 19"/>
              <a:gd name="T14" fmla="*/ 10028 w 19"/>
              <a:gd name="T15" fmla="*/ 1432 h 19"/>
              <a:gd name="T16" fmla="*/ 3343 w 19"/>
              <a:gd name="T17" fmla="*/ 2865 h 19"/>
              <a:gd name="T18" fmla="*/ 1671 w 19"/>
              <a:gd name="T19" fmla="*/ 8595 h 19"/>
              <a:gd name="T20" fmla="*/ 0 w 19"/>
              <a:gd name="T21" fmla="*/ 14325 h 19"/>
              <a:gd name="T22" fmla="*/ 0 w 19"/>
              <a:gd name="T23" fmla="*/ 14325 h 19"/>
              <a:gd name="T24" fmla="*/ 1671 w 19"/>
              <a:gd name="T25" fmla="*/ 18622 h 19"/>
              <a:gd name="T26" fmla="*/ 3343 w 19"/>
              <a:gd name="T27" fmla="*/ 24352 h 19"/>
              <a:gd name="T28" fmla="*/ 10028 w 19"/>
              <a:gd name="T29" fmla="*/ 25785 h 19"/>
              <a:gd name="T30" fmla="*/ 16713 w 19"/>
              <a:gd name="T31" fmla="*/ 27217 h 19"/>
              <a:gd name="T32" fmla="*/ 16713 w 19"/>
              <a:gd name="T33" fmla="*/ 27217 h 19"/>
              <a:gd name="T34" fmla="*/ 21726 w 19"/>
              <a:gd name="T35" fmla="*/ 25785 h 19"/>
              <a:gd name="T36" fmla="*/ 28411 w 19"/>
              <a:gd name="T37" fmla="*/ 24352 h 19"/>
              <a:gd name="T38" fmla="*/ 30083 w 19"/>
              <a:gd name="T39" fmla="*/ 18622 h 19"/>
              <a:gd name="T40" fmla="*/ 31754 w 19"/>
              <a:gd name="T41" fmla="*/ 14325 h 19"/>
              <a:gd name="T42" fmla="*/ 31754 w 19"/>
              <a:gd name="T43" fmla="*/ 14325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9" y="10"/>
                </a:move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Rectangle 1490">
            <a:extLst>
              <a:ext uri="{FF2B5EF4-FFF2-40B4-BE49-F238E27FC236}">
                <a16:creationId xmlns:a16="http://schemas.microsoft.com/office/drawing/2014/main" id="{A63FEC6D-D704-463C-A80C-2A601F9F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78" name="Freeform 1491">
            <a:extLst>
              <a:ext uri="{FF2B5EF4-FFF2-40B4-BE49-F238E27FC236}">
                <a16:creationId xmlns:a16="http://schemas.microsoft.com/office/drawing/2014/main" id="{B9908114-0872-4CA2-9B38-8D7547DA6F94}"/>
              </a:ext>
            </a:extLst>
          </p:cNvPr>
          <p:cNvSpPr>
            <a:spLocks/>
          </p:cNvSpPr>
          <p:nvPr/>
        </p:nvSpPr>
        <p:spPr bwMode="auto">
          <a:xfrm>
            <a:off x="4381500" y="4593167"/>
            <a:ext cx="59267" cy="101600"/>
          </a:xfrm>
          <a:custGeom>
            <a:avLst/>
            <a:gdLst>
              <a:gd name="T0" fmla="*/ 30241 w 30"/>
              <a:gd name="T1" fmla="*/ 0 h 49"/>
              <a:gd name="T2" fmla="*/ 15121 w 30"/>
              <a:gd name="T3" fmla="*/ 0 h 49"/>
              <a:gd name="T4" fmla="*/ 15121 w 30"/>
              <a:gd name="T5" fmla="*/ 7869 h 49"/>
              <a:gd name="T6" fmla="*/ 15121 w 30"/>
              <a:gd name="T7" fmla="*/ 7869 h 49"/>
              <a:gd name="T8" fmla="*/ 9072 w 30"/>
              <a:gd name="T9" fmla="*/ 9443 h 49"/>
              <a:gd name="T10" fmla="*/ 3024 w 30"/>
              <a:gd name="T11" fmla="*/ 15738 h 49"/>
              <a:gd name="T12" fmla="*/ 1512 w 30"/>
              <a:gd name="T13" fmla="*/ 20460 h 49"/>
              <a:gd name="T14" fmla="*/ 0 w 30"/>
              <a:gd name="T15" fmla="*/ 26755 h 49"/>
              <a:gd name="T16" fmla="*/ 0 w 30"/>
              <a:gd name="T17" fmla="*/ 26755 h 49"/>
              <a:gd name="T18" fmla="*/ 1512 w 30"/>
              <a:gd name="T19" fmla="*/ 34624 h 49"/>
              <a:gd name="T20" fmla="*/ 6048 w 30"/>
              <a:gd name="T21" fmla="*/ 40919 h 49"/>
              <a:gd name="T22" fmla="*/ 10584 w 30"/>
              <a:gd name="T23" fmla="*/ 44067 h 49"/>
              <a:gd name="T24" fmla="*/ 18145 w 30"/>
              <a:gd name="T25" fmla="*/ 45641 h 49"/>
              <a:gd name="T26" fmla="*/ 25705 w 30"/>
              <a:gd name="T27" fmla="*/ 45641 h 49"/>
              <a:gd name="T28" fmla="*/ 25705 w 30"/>
              <a:gd name="T29" fmla="*/ 45641 h 49"/>
              <a:gd name="T30" fmla="*/ 27217 w 30"/>
              <a:gd name="T31" fmla="*/ 48788 h 49"/>
              <a:gd name="T32" fmla="*/ 30241 w 30"/>
              <a:gd name="T33" fmla="*/ 50362 h 49"/>
              <a:gd name="T34" fmla="*/ 30241 w 30"/>
              <a:gd name="T35" fmla="*/ 50362 h 49"/>
              <a:gd name="T36" fmla="*/ 27217 w 30"/>
              <a:gd name="T37" fmla="*/ 51936 h 49"/>
              <a:gd name="T38" fmla="*/ 25705 w 30"/>
              <a:gd name="T39" fmla="*/ 53510 h 49"/>
              <a:gd name="T40" fmla="*/ 0 w 30"/>
              <a:gd name="T41" fmla="*/ 53510 h 49"/>
              <a:gd name="T42" fmla="*/ 0 w 30"/>
              <a:gd name="T43" fmla="*/ 69248 h 49"/>
              <a:gd name="T44" fmla="*/ 15121 w 30"/>
              <a:gd name="T45" fmla="*/ 69248 h 49"/>
              <a:gd name="T46" fmla="*/ 15121 w 30"/>
              <a:gd name="T47" fmla="*/ 77117 h 49"/>
              <a:gd name="T48" fmla="*/ 30241 w 30"/>
              <a:gd name="T49" fmla="*/ 77117 h 49"/>
              <a:gd name="T50" fmla="*/ 30241 w 30"/>
              <a:gd name="T51" fmla="*/ 69248 h 49"/>
              <a:gd name="T52" fmla="*/ 30241 w 30"/>
              <a:gd name="T53" fmla="*/ 69248 h 49"/>
              <a:gd name="T54" fmla="*/ 34778 w 30"/>
              <a:gd name="T55" fmla="*/ 67674 h 49"/>
              <a:gd name="T56" fmla="*/ 40826 w 30"/>
              <a:gd name="T57" fmla="*/ 61379 h 49"/>
              <a:gd name="T58" fmla="*/ 42338 w 30"/>
              <a:gd name="T59" fmla="*/ 56657 h 49"/>
              <a:gd name="T60" fmla="*/ 45362 w 30"/>
              <a:gd name="T61" fmla="*/ 50362 h 49"/>
              <a:gd name="T62" fmla="*/ 45362 w 30"/>
              <a:gd name="T63" fmla="*/ 50362 h 49"/>
              <a:gd name="T64" fmla="*/ 42338 w 30"/>
              <a:gd name="T65" fmla="*/ 42493 h 49"/>
              <a:gd name="T66" fmla="*/ 39314 w 30"/>
              <a:gd name="T67" fmla="*/ 36198 h 49"/>
              <a:gd name="T68" fmla="*/ 33265 w 30"/>
              <a:gd name="T69" fmla="*/ 33050 h 49"/>
              <a:gd name="T70" fmla="*/ 25705 w 30"/>
              <a:gd name="T71" fmla="*/ 31476 h 49"/>
              <a:gd name="T72" fmla="*/ 18145 w 30"/>
              <a:gd name="T73" fmla="*/ 31476 h 49"/>
              <a:gd name="T74" fmla="*/ 18145 w 30"/>
              <a:gd name="T75" fmla="*/ 31476 h 49"/>
              <a:gd name="T76" fmla="*/ 16633 w 30"/>
              <a:gd name="T77" fmla="*/ 28329 h 49"/>
              <a:gd name="T78" fmla="*/ 15121 w 30"/>
              <a:gd name="T79" fmla="*/ 26755 h 49"/>
              <a:gd name="T80" fmla="*/ 15121 w 30"/>
              <a:gd name="T81" fmla="*/ 26755 h 49"/>
              <a:gd name="T82" fmla="*/ 16633 w 30"/>
              <a:gd name="T83" fmla="*/ 25181 h 49"/>
              <a:gd name="T84" fmla="*/ 18145 w 30"/>
              <a:gd name="T85" fmla="*/ 23607 h 49"/>
              <a:gd name="T86" fmla="*/ 45362 w 30"/>
              <a:gd name="T87" fmla="*/ 23607 h 49"/>
              <a:gd name="T88" fmla="*/ 45362 w 30"/>
              <a:gd name="T89" fmla="*/ 7869 h 49"/>
              <a:gd name="T90" fmla="*/ 30241 w 30"/>
              <a:gd name="T91" fmla="*/ 7869 h 49"/>
              <a:gd name="T92" fmla="*/ 30241 w 30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49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0" y="34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9" name="Freeform 1492">
            <a:extLst>
              <a:ext uri="{FF2B5EF4-FFF2-40B4-BE49-F238E27FC236}">
                <a16:creationId xmlns:a16="http://schemas.microsoft.com/office/drawing/2014/main" id="{A8AEF2D2-85FE-45B1-B791-CD41A8A9147F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6" y="73"/>
                </a:lnTo>
                <a:lnTo>
                  <a:pt x="71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493">
            <a:extLst>
              <a:ext uri="{FF2B5EF4-FFF2-40B4-BE49-F238E27FC236}">
                <a16:creationId xmlns:a16="http://schemas.microsoft.com/office/drawing/2014/main" id="{0155AB78-FBD5-4A62-91EA-1196E532C766}"/>
              </a:ext>
            </a:extLst>
          </p:cNvPr>
          <p:cNvSpPr>
            <a:spLocks noEditPoints="1"/>
          </p:cNvSpPr>
          <p:nvPr/>
        </p:nvSpPr>
        <p:spPr bwMode="auto">
          <a:xfrm>
            <a:off x="2899833" y="4561418"/>
            <a:ext cx="162984" cy="205316"/>
          </a:xfrm>
          <a:custGeom>
            <a:avLst/>
            <a:gdLst>
              <a:gd name="T0" fmla="*/ 60464 w 79"/>
              <a:gd name="T1" fmla="*/ 0 h 100"/>
              <a:gd name="T2" fmla="*/ 38759 w 79"/>
              <a:gd name="T3" fmla="*/ 6169 h 100"/>
              <a:gd name="T4" fmla="*/ 17054 w 79"/>
              <a:gd name="T5" fmla="*/ 16965 h 100"/>
              <a:gd name="T6" fmla="*/ 620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395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20929 w 79"/>
              <a:gd name="T25" fmla="*/ 49354 h 100"/>
              <a:gd name="T26" fmla="*/ 113177 w 79"/>
              <a:gd name="T27" fmla="*/ 26219 h 100"/>
              <a:gd name="T28" fmla="*/ 96123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3256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6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494">
            <a:extLst>
              <a:ext uri="{FF2B5EF4-FFF2-40B4-BE49-F238E27FC236}">
                <a16:creationId xmlns:a16="http://schemas.microsoft.com/office/drawing/2014/main" id="{3D136604-602F-4DCC-A464-3F6DE77A04B3}"/>
              </a:ext>
            </a:extLst>
          </p:cNvPr>
          <p:cNvSpPr>
            <a:spLocks/>
          </p:cNvSpPr>
          <p:nvPr/>
        </p:nvSpPr>
        <p:spPr bwMode="auto">
          <a:xfrm>
            <a:off x="2942167" y="4603751"/>
            <a:ext cx="78317" cy="78316"/>
          </a:xfrm>
          <a:custGeom>
            <a:avLst/>
            <a:gdLst>
              <a:gd name="T0" fmla="*/ 36290 w 39"/>
              <a:gd name="T1" fmla="*/ 0 h 39"/>
              <a:gd name="T2" fmla="*/ 21169 w 39"/>
              <a:gd name="T3" fmla="*/ 0 h 39"/>
              <a:gd name="T4" fmla="*/ 21169 w 39"/>
              <a:gd name="T5" fmla="*/ 22681 h 39"/>
              <a:gd name="T6" fmla="*/ 0 w 39"/>
              <a:gd name="T7" fmla="*/ 22681 h 39"/>
              <a:gd name="T8" fmla="*/ 0 w 39"/>
              <a:gd name="T9" fmla="*/ 36290 h 39"/>
              <a:gd name="T10" fmla="*/ 21169 w 39"/>
              <a:gd name="T11" fmla="*/ 36290 h 39"/>
              <a:gd name="T12" fmla="*/ 21169 w 39"/>
              <a:gd name="T13" fmla="*/ 58971 h 39"/>
              <a:gd name="T14" fmla="*/ 36290 w 39"/>
              <a:gd name="T15" fmla="*/ 58971 h 39"/>
              <a:gd name="T16" fmla="*/ 36290 w 39"/>
              <a:gd name="T17" fmla="*/ 36290 h 39"/>
              <a:gd name="T18" fmla="*/ 58971 w 39"/>
              <a:gd name="T19" fmla="*/ 36290 h 39"/>
              <a:gd name="T20" fmla="*/ 58971 w 39"/>
              <a:gd name="T21" fmla="*/ 22681 h 39"/>
              <a:gd name="T22" fmla="*/ 36290 w 39"/>
              <a:gd name="T23" fmla="*/ 22681 h 39"/>
              <a:gd name="T24" fmla="*/ 36290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0"/>
                </a:move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5"/>
                </a:lnTo>
                <a:lnTo>
                  <a:pt x="24" y="15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495">
            <a:extLst>
              <a:ext uri="{FF2B5EF4-FFF2-40B4-BE49-F238E27FC236}">
                <a16:creationId xmlns:a16="http://schemas.microsoft.com/office/drawing/2014/main" id="{1235BF1C-9D12-4BF0-B2B9-49332750022E}"/>
              </a:ext>
            </a:extLst>
          </p:cNvPr>
          <p:cNvSpPr>
            <a:spLocks noEditPoints="1"/>
          </p:cNvSpPr>
          <p:nvPr/>
        </p:nvSpPr>
        <p:spPr bwMode="auto">
          <a:xfrm>
            <a:off x="3376085" y="4561418"/>
            <a:ext cx="165100" cy="205316"/>
          </a:xfrm>
          <a:custGeom>
            <a:avLst/>
            <a:gdLst>
              <a:gd name="T0" fmla="*/ 60464 w 79"/>
              <a:gd name="T1" fmla="*/ 0 h 100"/>
              <a:gd name="T2" fmla="*/ 37209 w 79"/>
              <a:gd name="T3" fmla="*/ 6169 h 100"/>
              <a:gd name="T4" fmla="*/ 17054 w 79"/>
              <a:gd name="T5" fmla="*/ 16965 h 100"/>
              <a:gd name="T6" fmla="*/ 465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240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19378 w 79"/>
              <a:gd name="T25" fmla="*/ 49354 h 100"/>
              <a:gd name="T26" fmla="*/ 111626 w 79"/>
              <a:gd name="T27" fmla="*/ 26219 h 100"/>
              <a:gd name="T28" fmla="*/ 94572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1705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3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7" y="48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4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Rectangle 1496">
            <a:extLst>
              <a:ext uri="{FF2B5EF4-FFF2-40B4-BE49-F238E27FC236}">
                <a16:creationId xmlns:a16="http://schemas.microsoft.com/office/drawing/2014/main" id="{AC7D417D-87F2-4F14-9BD3-DDA3257B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4635500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84" name="Freeform 1497">
            <a:extLst>
              <a:ext uri="{FF2B5EF4-FFF2-40B4-BE49-F238E27FC236}">
                <a16:creationId xmlns:a16="http://schemas.microsoft.com/office/drawing/2014/main" id="{A9FE597E-0515-406D-8AD5-13194B4395B9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4561418"/>
            <a:ext cx="158751" cy="205316"/>
          </a:xfrm>
          <a:custGeom>
            <a:avLst/>
            <a:gdLst>
              <a:gd name="T0" fmla="*/ 58224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1943 w 79"/>
              <a:gd name="T13" fmla="*/ 98708 h 100"/>
              <a:gd name="T14" fmla="*/ 38816 w 79"/>
              <a:gd name="T15" fmla="*/ 135723 h 100"/>
              <a:gd name="T16" fmla="*/ 58224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8224 w 79"/>
              <a:gd name="T33" fmla="*/ 0 h 100"/>
              <a:gd name="T34" fmla="*/ 58224 w 79"/>
              <a:gd name="T35" fmla="*/ 135723 h 100"/>
              <a:gd name="T36" fmla="*/ 31351 w 79"/>
              <a:gd name="T37" fmla="*/ 100250 h 100"/>
              <a:gd name="T38" fmla="*/ 19408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8224 w 79"/>
              <a:gd name="T51" fmla="*/ 15423 h 100"/>
              <a:gd name="T52" fmla="*/ 74646 w 79"/>
              <a:gd name="T53" fmla="*/ 18508 h 100"/>
              <a:gd name="T54" fmla="*/ 89575 w 79"/>
              <a:gd name="T55" fmla="*/ 27762 h 100"/>
              <a:gd name="T56" fmla="*/ 98533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822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Freeform 1498">
            <a:extLst>
              <a:ext uri="{FF2B5EF4-FFF2-40B4-BE49-F238E27FC236}">
                <a16:creationId xmlns:a16="http://schemas.microsoft.com/office/drawing/2014/main" id="{C060FEA3-E171-4F46-9B6D-CAC76DE0761C}"/>
              </a:ext>
            </a:extLst>
          </p:cNvPr>
          <p:cNvSpPr>
            <a:spLocks noEditPoints="1"/>
          </p:cNvSpPr>
          <p:nvPr/>
        </p:nvSpPr>
        <p:spPr bwMode="auto">
          <a:xfrm>
            <a:off x="5329768" y="4603751"/>
            <a:ext cx="80433" cy="78316"/>
          </a:xfrm>
          <a:custGeom>
            <a:avLst/>
            <a:gdLst>
              <a:gd name="T0" fmla="*/ 28729 w 39"/>
              <a:gd name="T1" fmla="*/ 0 h 39"/>
              <a:gd name="T2" fmla="*/ 18145 w 39"/>
              <a:gd name="T3" fmla="*/ 1512 h 39"/>
              <a:gd name="T4" fmla="*/ 1512 w 39"/>
              <a:gd name="T5" fmla="*/ 18145 h 39"/>
              <a:gd name="T6" fmla="*/ 0 w 39"/>
              <a:gd name="T7" fmla="*/ 28729 h 39"/>
              <a:gd name="T8" fmla="*/ 7560 w 39"/>
              <a:gd name="T9" fmla="*/ 43850 h 39"/>
              <a:gd name="T10" fmla="*/ 7560 w 39"/>
              <a:gd name="T11" fmla="*/ 51411 h 39"/>
              <a:gd name="T12" fmla="*/ 9072 w 39"/>
              <a:gd name="T13" fmla="*/ 57459 h 39"/>
              <a:gd name="T14" fmla="*/ 13609 w 39"/>
              <a:gd name="T15" fmla="*/ 58971 h 39"/>
              <a:gd name="T16" fmla="*/ 43850 w 39"/>
              <a:gd name="T17" fmla="*/ 58971 h 39"/>
              <a:gd name="T18" fmla="*/ 49899 w 39"/>
              <a:gd name="T19" fmla="*/ 57459 h 39"/>
              <a:gd name="T20" fmla="*/ 51411 w 39"/>
              <a:gd name="T21" fmla="*/ 51411 h 39"/>
              <a:gd name="T22" fmla="*/ 58971 w 39"/>
              <a:gd name="T23" fmla="*/ 43850 h 39"/>
              <a:gd name="T24" fmla="*/ 58971 w 39"/>
              <a:gd name="T25" fmla="*/ 28729 h 39"/>
              <a:gd name="T26" fmla="*/ 57459 w 39"/>
              <a:gd name="T27" fmla="*/ 18145 h 39"/>
              <a:gd name="T28" fmla="*/ 40826 w 39"/>
              <a:gd name="T29" fmla="*/ 1512 h 39"/>
              <a:gd name="T30" fmla="*/ 28729 w 39"/>
              <a:gd name="T31" fmla="*/ 0 h 39"/>
              <a:gd name="T32" fmla="*/ 13609 w 39"/>
              <a:gd name="T33" fmla="*/ 36290 h 39"/>
              <a:gd name="T34" fmla="*/ 10585 w 39"/>
              <a:gd name="T35" fmla="*/ 36290 h 39"/>
              <a:gd name="T36" fmla="*/ 7560 w 39"/>
              <a:gd name="T37" fmla="*/ 33266 h 39"/>
              <a:gd name="T38" fmla="*/ 7560 w 39"/>
              <a:gd name="T39" fmla="*/ 28729 h 39"/>
              <a:gd name="T40" fmla="*/ 9072 w 39"/>
              <a:gd name="T41" fmla="*/ 24193 h 39"/>
              <a:gd name="T42" fmla="*/ 13609 w 39"/>
              <a:gd name="T43" fmla="*/ 22681 h 39"/>
              <a:gd name="T44" fmla="*/ 18145 w 39"/>
              <a:gd name="T45" fmla="*/ 22681 h 39"/>
              <a:gd name="T46" fmla="*/ 21169 w 39"/>
              <a:gd name="T47" fmla="*/ 25705 h 39"/>
              <a:gd name="T48" fmla="*/ 21169 w 39"/>
              <a:gd name="T49" fmla="*/ 28729 h 39"/>
              <a:gd name="T50" fmla="*/ 19657 w 39"/>
              <a:gd name="T51" fmla="*/ 34778 h 39"/>
              <a:gd name="T52" fmla="*/ 13609 w 39"/>
              <a:gd name="T53" fmla="*/ 36290 h 39"/>
              <a:gd name="T54" fmla="*/ 43850 w 39"/>
              <a:gd name="T55" fmla="*/ 36290 h 39"/>
              <a:gd name="T56" fmla="*/ 40826 w 39"/>
              <a:gd name="T57" fmla="*/ 36290 h 39"/>
              <a:gd name="T58" fmla="*/ 36290 w 39"/>
              <a:gd name="T59" fmla="*/ 33266 h 39"/>
              <a:gd name="T60" fmla="*/ 36290 w 39"/>
              <a:gd name="T61" fmla="*/ 28729 h 39"/>
              <a:gd name="T62" fmla="*/ 37802 w 39"/>
              <a:gd name="T63" fmla="*/ 24193 h 39"/>
              <a:gd name="T64" fmla="*/ 43850 w 39"/>
              <a:gd name="T65" fmla="*/ 22681 h 39"/>
              <a:gd name="T66" fmla="*/ 48386 w 39"/>
              <a:gd name="T67" fmla="*/ 22681 h 39"/>
              <a:gd name="T68" fmla="*/ 51411 w 39"/>
              <a:gd name="T69" fmla="*/ 25705 h 39"/>
              <a:gd name="T70" fmla="*/ 51411 w 39"/>
              <a:gd name="T71" fmla="*/ 28729 h 39"/>
              <a:gd name="T72" fmla="*/ 49899 w 39"/>
              <a:gd name="T73" fmla="*/ 34778 h 39"/>
              <a:gd name="T74" fmla="*/ 43850 w 39"/>
              <a:gd name="T75" fmla="*/ 36290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9" h="39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9"/>
                </a:lnTo>
                <a:lnTo>
                  <a:pt x="5" y="29"/>
                </a:lnTo>
                <a:lnTo>
                  <a:pt x="5" y="34"/>
                </a:lnTo>
                <a:lnTo>
                  <a:pt x="5" y="37"/>
                </a:lnTo>
                <a:lnTo>
                  <a:pt x="6" y="38"/>
                </a:lnTo>
                <a:lnTo>
                  <a:pt x="7" y="39"/>
                </a:lnTo>
                <a:lnTo>
                  <a:pt x="9" y="39"/>
                </a:lnTo>
                <a:lnTo>
                  <a:pt x="29" y="39"/>
                </a:lnTo>
                <a:lnTo>
                  <a:pt x="32" y="39"/>
                </a:lnTo>
                <a:lnTo>
                  <a:pt x="33" y="38"/>
                </a:lnTo>
                <a:lnTo>
                  <a:pt x="34" y="37"/>
                </a:lnTo>
                <a:lnTo>
                  <a:pt x="34" y="34"/>
                </a:lnTo>
                <a:lnTo>
                  <a:pt x="34" y="29"/>
                </a:lnTo>
                <a:lnTo>
                  <a:pt x="39" y="2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19" y="0"/>
                </a:lnTo>
                <a:close/>
                <a:moveTo>
                  <a:pt x="9" y="24"/>
                </a:moveTo>
                <a:lnTo>
                  <a:pt x="9" y="24"/>
                </a:lnTo>
                <a:lnTo>
                  <a:pt x="7" y="24"/>
                </a:lnTo>
                <a:lnTo>
                  <a:pt x="6" y="23"/>
                </a:lnTo>
                <a:lnTo>
                  <a:pt x="5" y="22"/>
                </a:lnTo>
                <a:lnTo>
                  <a:pt x="5" y="19"/>
                </a:lnTo>
                <a:lnTo>
                  <a:pt x="5" y="17"/>
                </a:lnTo>
                <a:lnTo>
                  <a:pt x="6" y="16"/>
                </a:lnTo>
                <a:lnTo>
                  <a:pt x="7" y="15"/>
                </a:lnTo>
                <a:lnTo>
                  <a:pt x="9" y="15"/>
                </a:lnTo>
                <a:lnTo>
                  <a:pt x="12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22"/>
                </a:lnTo>
                <a:lnTo>
                  <a:pt x="13" y="23"/>
                </a:lnTo>
                <a:lnTo>
                  <a:pt x="12" y="24"/>
                </a:lnTo>
                <a:lnTo>
                  <a:pt x="9" y="24"/>
                </a:lnTo>
                <a:close/>
                <a:moveTo>
                  <a:pt x="29" y="24"/>
                </a:moveTo>
                <a:lnTo>
                  <a:pt x="29" y="24"/>
                </a:lnTo>
                <a:lnTo>
                  <a:pt x="27" y="24"/>
                </a:lnTo>
                <a:lnTo>
                  <a:pt x="25" y="23"/>
                </a:lnTo>
                <a:lnTo>
                  <a:pt x="24" y="22"/>
                </a:lnTo>
                <a:lnTo>
                  <a:pt x="24" y="19"/>
                </a:lnTo>
                <a:lnTo>
                  <a:pt x="24" y="17"/>
                </a:lnTo>
                <a:lnTo>
                  <a:pt x="25" y="16"/>
                </a:lnTo>
                <a:lnTo>
                  <a:pt x="27" y="15"/>
                </a:lnTo>
                <a:lnTo>
                  <a:pt x="29" y="15"/>
                </a:lnTo>
                <a:lnTo>
                  <a:pt x="32" y="15"/>
                </a:lnTo>
                <a:lnTo>
                  <a:pt x="33" y="16"/>
                </a:lnTo>
                <a:lnTo>
                  <a:pt x="34" y="17"/>
                </a:lnTo>
                <a:lnTo>
                  <a:pt x="34" y="19"/>
                </a:lnTo>
                <a:lnTo>
                  <a:pt x="34" y="22"/>
                </a:lnTo>
                <a:lnTo>
                  <a:pt x="33" y="23"/>
                </a:lnTo>
                <a:lnTo>
                  <a:pt x="32" y="24"/>
                </a:lnTo>
                <a:lnTo>
                  <a:pt x="29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64EEDAC4-52EE-40BC-8925-12704BEA83CD}"/>
              </a:ext>
            </a:extLst>
          </p:cNvPr>
          <p:cNvGrpSpPr/>
          <p:nvPr/>
        </p:nvGrpSpPr>
        <p:grpSpPr>
          <a:xfrm>
            <a:off x="975985" y="4556085"/>
            <a:ext cx="187497" cy="199595"/>
            <a:chOff x="649002" y="3420052"/>
            <a:chExt cx="143562" cy="152824"/>
          </a:xfrm>
          <a:solidFill>
            <a:schemeClr val="tx1"/>
          </a:solidFill>
        </p:grpSpPr>
        <p:sp>
          <p:nvSpPr>
            <p:cNvPr id="587" name="Freeform 1499">
              <a:extLst>
                <a:ext uri="{FF2B5EF4-FFF2-40B4-BE49-F238E27FC236}">
                  <a16:creationId xmlns:a16="http://schemas.microsoft.com/office/drawing/2014/main" id="{00B325A6-15E1-4A81-968E-29A7D22CE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050" y="3420052"/>
              <a:ext cx="74096" cy="129668"/>
            </a:xfrm>
            <a:custGeom>
              <a:avLst/>
              <a:gdLst>
                <a:gd name="T0" fmla="*/ 24 w 49"/>
                <a:gd name="T1" fmla="*/ 84 h 84"/>
                <a:gd name="T2" fmla="*/ 24 w 49"/>
                <a:gd name="T3" fmla="*/ 84 h 84"/>
                <a:gd name="T4" fmla="*/ 22 w 49"/>
                <a:gd name="T5" fmla="*/ 83 h 84"/>
                <a:gd name="T6" fmla="*/ 19 w 49"/>
                <a:gd name="T7" fmla="*/ 81 h 84"/>
                <a:gd name="T8" fmla="*/ 19 w 49"/>
                <a:gd name="T9" fmla="*/ 81 h 84"/>
                <a:gd name="T10" fmla="*/ 8 w 49"/>
                <a:gd name="T11" fmla="*/ 54 h 84"/>
                <a:gd name="T12" fmla="*/ 2 w 49"/>
                <a:gd name="T13" fmla="*/ 37 h 84"/>
                <a:gd name="T14" fmla="*/ 1 w 49"/>
                <a:gd name="T15" fmla="*/ 30 h 84"/>
                <a:gd name="T16" fmla="*/ 0 w 49"/>
                <a:gd name="T17" fmla="*/ 25 h 84"/>
                <a:gd name="T18" fmla="*/ 0 w 49"/>
                <a:gd name="T19" fmla="*/ 25 h 84"/>
                <a:gd name="T20" fmla="*/ 0 w 49"/>
                <a:gd name="T21" fmla="*/ 20 h 84"/>
                <a:gd name="T22" fmla="*/ 2 w 49"/>
                <a:gd name="T23" fmla="*/ 15 h 84"/>
                <a:gd name="T24" fmla="*/ 3 w 49"/>
                <a:gd name="T25" fmla="*/ 11 h 84"/>
                <a:gd name="T26" fmla="*/ 7 w 49"/>
                <a:gd name="T27" fmla="*/ 7 h 84"/>
                <a:gd name="T28" fmla="*/ 11 w 49"/>
                <a:gd name="T29" fmla="*/ 4 h 84"/>
                <a:gd name="T30" fmla="*/ 14 w 49"/>
                <a:gd name="T31" fmla="*/ 3 h 84"/>
                <a:gd name="T32" fmla="*/ 19 w 49"/>
                <a:gd name="T33" fmla="*/ 0 h 84"/>
                <a:gd name="T34" fmla="*/ 24 w 49"/>
                <a:gd name="T35" fmla="*/ 0 h 84"/>
                <a:gd name="T36" fmla="*/ 24 w 49"/>
                <a:gd name="T37" fmla="*/ 0 h 84"/>
                <a:gd name="T38" fmla="*/ 29 w 49"/>
                <a:gd name="T39" fmla="*/ 0 h 84"/>
                <a:gd name="T40" fmla="*/ 34 w 49"/>
                <a:gd name="T41" fmla="*/ 3 h 84"/>
                <a:gd name="T42" fmla="*/ 38 w 49"/>
                <a:gd name="T43" fmla="*/ 4 h 84"/>
                <a:gd name="T44" fmla="*/ 41 w 49"/>
                <a:gd name="T45" fmla="*/ 7 h 84"/>
                <a:gd name="T46" fmla="*/ 45 w 49"/>
                <a:gd name="T47" fmla="*/ 11 h 84"/>
                <a:gd name="T48" fmla="*/ 46 w 49"/>
                <a:gd name="T49" fmla="*/ 15 h 84"/>
                <a:gd name="T50" fmla="*/ 49 w 49"/>
                <a:gd name="T51" fmla="*/ 20 h 84"/>
                <a:gd name="T52" fmla="*/ 49 w 49"/>
                <a:gd name="T53" fmla="*/ 25 h 84"/>
                <a:gd name="T54" fmla="*/ 49 w 49"/>
                <a:gd name="T55" fmla="*/ 25 h 84"/>
                <a:gd name="T56" fmla="*/ 48 w 49"/>
                <a:gd name="T57" fmla="*/ 30 h 84"/>
                <a:gd name="T58" fmla="*/ 46 w 49"/>
                <a:gd name="T59" fmla="*/ 37 h 84"/>
                <a:gd name="T60" fmla="*/ 40 w 49"/>
                <a:gd name="T61" fmla="*/ 54 h 84"/>
                <a:gd name="T62" fmla="*/ 29 w 49"/>
                <a:gd name="T63" fmla="*/ 81 h 84"/>
                <a:gd name="T64" fmla="*/ 29 w 49"/>
                <a:gd name="T65" fmla="*/ 81 h 84"/>
                <a:gd name="T66" fmla="*/ 27 w 49"/>
                <a:gd name="T67" fmla="*/ 83 h 84"/>
                <a:gd name="T68" fmla="*/ 24 w 49"/>
                <a:gd name="T69" fmla="*/ 84 h 84"/>
                <a:gd name="T70" fmla="*/ 24 w 49"/>
                <a:gd name="T71" fmla="*/ 84 h 84"/>
                <a:gd name="T72" fmla="*/ 24 w 49"/>
                <a:gd name="T73" fmla="*/ 10 h 84"/>
                <a:gd name="T74" fmla="*/ 24 w 49"/>
                <a:gd name="T75" fmla="*/ 10 h 84"/>
                <a:gd name="T76" fmla="*/ 18 w 49"/>
                <a:gd name="T77" fmla="*/ 11 h 84"/>
                <a:gd name="T78" fmla="*/ 14 w 49"/>
                <a:gd name="T79" fmla="*/ 15 h 84"/>
                <a:gd name="T80" fmla="*/ 11 w 49"/>
                <a:gd name="T81" fmla="*/ 19 h 84"/>
                <a:gd name="T82" fmla="*/ 9 w 49"/>
                <a:gd name="T83" fmla="*/ 25 h 84"/>
                <a:gd name="T84" fmla="*/ 9 w 49"/>
                <a:gd name="T85" fmla="*/ 25 h 84"/>
                <a:gd name="T86" fmla="*/ 11 w 49"/>
                <a:gd name="T87" fmla="*/ 31 h 84"/>
                <a:gd name="T88" fmla="*/ 14 w 49"/>
                <a:gd name="T89" fmla="*/ 42 h 84"/>
                <a:gd name="T90" fmla="*/ 24 w 49"/>
                <a:gd name="T91" fmla="*/ 67 h 84"/>
                <a:gd name="T92" fmla="*/ 24 w 49"/>
                <a:gd name="T93" fmla="*/ 67 h 84"/>
                <a:gd name="T94" fmla="*/ 34 w 49"/>
                <a:gd name="T95" fmla="*/ 42 h 84"/>
                <a:gd name="T96" fmla="*/ 38 w 49"/>
                <a:gd name="T97" fmla="*/ 31 h 84"/>
                <a:gd name="T98" fmla="*/ 39 w 49"/>
                <a:gd name="T99" fmla="*/ 25 h 84"/>
                <a:gd name="T100" fmla="*/ 39 w 49"/>
                <a:gd name="T101" fmla="*/ 25 h 84"/>
                <a:gd name="T102" fmla="*/ 38 w 49"/>
                <a:gd name="T103" fmla="*/ 19 h 84"/>
                <a:gd name="T104" fmla="*/ 34 w 49"/>
                <a:gd name="T105" fmla="*/ 15 h 84"/>
                <a:gd name="T106" fmla="*/ 30 w 49"/>
                <a:gd name="T107" fmla="*/ 11 h 84"/>
                <a:gd name="T108" fmla="*/ 24 w 49"/>
                <a:gd name="T109" fmla="*/ 10 h 84"/>
                <a:gd name="T110" fmla="*/ 24 w 49"/>
                <a:gd name="T1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" h="84">
                  <a:moveTo>
                    <a:pt x="24" y="84"/>
                  </a:moveTo>
                  <a:lnTo>
                    <a:pt x="24" y="84"/>
                  </a:lnTo>
                  <a:lnTo>
                    <a:pt x="22" y="83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8" y="54"/>
                  </a:lnTo>
                  <a:lnTo>
                    <a:pt x="2" y="37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5" y="11"/>
                  </a:lnTo>
                  <a:lnTo>
                    <a:pt x="46" y="15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30"/>
                  </a:lnTo>
                  <a:lnTo>
                    <a:pt x="46" y="37"/>
                  </a:lnTo>
                  <a:lnTo>
                    <a:pt x="40" y="5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0"/>
                  </a:moveTo>
                  <a:lnTo>
                    <a:pt x="24" y="10"/>
                  </a:lnTo>
                  <a:lnTo>
                    <a:pt x="18" y="11"/>
                  </a:lnTo>
                  <a:lnTo>
                    <a:pt x="14" y="15"/>
                  </a:lnTo>
                  <a:lnTo>
                    <a:pt x="11" y="19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4" y="42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42"/>
                  </a:lnTo>
                  <a:lnTo>
                    <a:pt x="38" y="31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19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8" name="Freeform 1500">
              <a:extLst>
                <a:ext uri="{FF2B5EF4-FFF2-40B4-BE49-F238E27FC236}">
                  <a16:creationId xmlns:a16="http://schemas.microsoft.com/office/drawing/2014/main" id="{1C62B990-B17A-41A7-8CDA-1710E265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06" y="3443209"/>
              <a:ext cx="23156" cy="23156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8 h 15"/>
                <a:gd name="T4" fmla="*/ 15 w 15"/>
                <a:gd name="T5" fmla="*/ 10 h 15"/>
                <a:gd name="T6" fmla="*/ 12 w 15"/>
                <a:gd name="T7" fmla="*/ 13 h 15"/>
                <a:gd name="T8" fmla="*/ 10 w 15"/>
                <a:gd name="T9" fmla="*/ 15 h 15"/>
                <a:gd name="T10" fmla="*/ 7 w 15"/>
                <a:gd name="T11" fmla="*/ 15 h 15"/>
                <a:gd name="T12" fmla="*/ 7 w 15"/>
                <a:gd name="T13" fmla="*/ 15 h 15"/>
                <a:gd name="T14" fmla="*/ 5 w 15"/>
                <a:gd name="T15" fmla="*/ 15 h 15"/>
                <a:gd name="T16" fmla="*/ 2 w 15"/>
                <a:gd name="T17" fmla="*/ 13 h 15"/>
                <a:gd name="T18" fmla="*/ 0 w 15"/>
                <a:gd name="T19" fmla="*/ 10 h 15"/>
                <a:gd name="T20" fmla="*/ 0 w 15"/>
                <a:gd name="T21" fmla="*/ 8 h 15"/>
                <a:gd name="T22" fmla="*/ 0 w 15"/>
                <a:gd name="T23" fmla="*/ 8 h 15"/>
                <a:gd name="T24" fmla="*/ 0 w 15"/>
                <a:gd name="T25" fmla="*/ 5 h 15"/>
                <a:gd name="T26" fmla="*/ 2 w 15"/>
                <a:gd name="T27" fmla="*/ 3 h 15"/>
                <a:gd name="T28" fmla="*/ 5 w 15"/>
                <a:gd name="T29" fmla="*/ 0 h 15"/>
                <a:gd name="T30" fmla="*/ 7 w 15"/>
                <a:gd name="T31" fmla="*/ 0 h 15"/>
                <a:gd name="T32" fmla="*/ 7 w 15"/>
                <a:gd name="T33" fmla="*/ 0 h 15"/>
                <a:gd name="T34" fmla="*/ 10 w 15"/>
                <a:gd name="T35" fmla="*/ 0 h 15"/>
                <a:gd name="T36" fmla="*/ 12 w 15"/>
                <a:gd name="T37" fmla="*/ 3 h 15"/>
                <a:gd name="T38" fmla="*/ 15 w 15"/>
                <a:gd name="T39" fmla="*/ 5 h 15"/>
                <a:gd name="T40" fmla="*/ 15 w 15"/>
                <a:gd name="T41" fmla="*/ 8 h 15"/>
                <a:gd name="T42" fmla="*/ 15 w 15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8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9" name="Freeform 1501">
              <a:extLst>
                <a:ext uri="{FF2B5EF4-FFF2-40B4-BE49-F238E27FC236}">
                  <a16:creationId xmlns:a16="http://schemas.microsoft.com/office/drawing/2014/main" id="{092E18F7-3550-4A1C-8878-054B1E3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" y="3503410"/>
              <a:ext cx="143562" cy="69466"/>
            </a:xfrm>
            <a:custGeom>
              <a:avLst/>
              <a:gdLst>
                <a:gd name="T0" fmla="*/ 84 w 94"/>
                <a:gd name="T1" fmla="*/ 45 h 45"/>
                <a:gd name="T2" fmla="*/ 10 w 94"/>
                <a:gd name="T3" fmla="*/ 45 h 45"/>
                <a:gd name="T4" fmla="*/ 10 w 94"/>
                <a:gd name="T5" fmla="*/ 45 h 45"/>
                <a:gd name="T6" fmla="*/ 5 w 94"/>
                <a:gd name="T7" fmla="*/ 43 h 45"/>
                <a:gd name="T8" fmla="*/ 2 w 94"/>
                <a:gd name="T9" fmla="*/ 40 h 45"/>
                <a:gd name="T10" fmla="*/ 2 w 94"/>
                <a:gd name="T11" fmla="*/ 40 h 45"/>
                <a:gd name="T12" fmla="*/ 0 w 94"/>
                <a:gd name="T13" fmla="*/ 36 h 45"/>
                <a:gd name="T14" fmla="*/ 2 w 94"/>
                <a:gd name="T15" fmla="*/ 31 h 45"/>
                <a:gd name="T16" fmla="*/ 11 w 94"/>
                <a:gd name="T17" fmla="*/ 6 h 45"/>
                <a:gd name="T18" fmla="*/ 11 w 94"/>
                <a:gd name="T19" fmla="*/ 6 h 45"/>
                <a:gd name="T20" fmla="*/ 14 w 94"/>
                <a:gd name="T21" fmla="*/ 4 h 45"/>
                <a:gd name="T22" fmla="*/ 15 w 94"/>
                <a:gd name="T23" fmla="*/ 2 h 45"/>
                <a:gd name="T24" fmla="*/ 18 w 94"/>
                <a:gd name="T25" fmla="*/ 0 h 45"/>
                <a:gd name="T26" fmla="*/ 21 w 94"/>
                <a:gd name="T27" fmla="*/ 0 h 45"/>
                <a:gd name="T28" fmla="*/ 25 w 94"/>
                <a:gd name="T29" fmla="*/ 0 h 45"/>
                <a:gd name="T30" fmla="*/ 25 w 94"/>
                <a:gd name="T31" fmla="*/ 10 h 45"/>
                <a:gd name="T32" fmla="*/ 21 w 94"/>
                <a:gd name="T33" fmla="*/ 10 h 45"/>
                <a:gd name="T34" fmla="*/ 10 w 94"/>
                <a:gd name="T35" fmla="*/ 35 h 45"/>
                <a:gd name="T36" fmla="*/ 84 w 94"/>
                <a:gd name="T37" fmla="*/ 35 h 45"/>
                <a:gd name="T38" fmla="*/ 73 w 94"/>
                <a:gd name="T39" fmla="*/ 10 h 45"/>
                <a:gd name="T40" fmla="*/ 69 w 94"/>
                <a:gd name="T41" fmla="*/ 10 h 45"/>
                <a:gd name="T42" fmla="*/ 69 w 94"/>
                <a:gd name="T43" fmla="*/ 0 h 45"/>
                <a:gd name="T44" fmla="*/ 73 w 94"/>
                <a:gd name="T45" fmla="*/ 0 h 45"/>
                <a:gd name="T46" fmla="*/ 73 w 94"/>
                <a:gd name="T47" fmla="*/ 0 h 45"/>
                <a:gd name="T48" fmla="*/ 77 w 94"/>
                <a:gd name="T49" fmla="*/ 0 h 45"/>
                <a:gd name="T50" fmla="*/ 79 w 94"/>
                <a:gd name="T51" fmla="*/ 2 h 45"/>
                <a:gd name="T52" fmla="*/ 80 w 94"/>
                <a:gd name="T53" fmla="*/ 4 h 45"/>
                <a:gd name="T54" fmla="*/ 83 w 94"/>
                <a:gd name="T55" fmla="*/ 6 h 45"/>
                <a:gd name="T56" fmla="*/ 93 w 94"/>
                <a:gd name="T57" fmla="*/ 31 h 45"/>
                <a:gd name="T58" fmla="*/ 93 w 94"/>
                <a:gd name="T59" fmla="*/ 31 h 45"/>
                <a:gd name="T60" fmla="*/ 94 w 94"/>
                <a:gd name="T61" fmla="*/ 36 h 45"/>
                <a:gd name="T62" fmla="*/ 93 w 94"/>
                <a:gd name="T63" fmla="*/ 40 h 45"/>
                <a:gd name="T64" fmla="*/ 93 w 94"/>
                <a:gd name="T65" fmla="*/ 40 h 45"/>
                <a:gd name="T66" fmla="*/ 89 w 94"/>
                <a:gd name="T67" fmla="*/ 43 h 45"/>
                <a:gd name="T68" fmla="*/ 84 w 94"/>
                <a:gd name="T69" fmla="*/ 45 h 45"/>
                <a:gd name="T70" fmla="*/ 84 w 94"/>
                <a:gd name="T7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45">
                  <a:moveTo>
                    <a:pt x="84" y="45"/>
                  </a:moveTo>
                  <a:lnTo>
                    <a:pt x="10" y="45"/>
                  </a:lnTo>
                  <a:lnTo>
                    <a:pt x="10" y="45"/>
                  </a:lnTo>
                  <a:lnTo>
                    <a:pt x="5" y="43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0" y="35"/>
                  </a:lnTo>
                  <a:lnTo>
                    <a:pt x="84" y="35"/>
                  </a:lnTo>
                  <a:lnTo>
                    <a:pt x="73" y="10"/>
                  </a:lnTo>
                  <a:lnTo>
                    <a:pt x="69" y="1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3" y="6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9" y="43"/>
                  </a:lnTo>
                  <a:lnTo>
                    <a:pt x="84" y="45"/>
                  </a:lnTo>
                  <a:lnTo>
                    <a:pt x="8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90" name="Freeform 1502">
            <a:extLst>
              <a:ext uri="{FF2B5EF4-FFF2-40B4-BE49-F238E27FC236}">
                <a16:creationId xmlns:a16="http://schemas.microsoft.com/office/drawing/2014/main" id="{B6ADF48A-24F1-4044-92BC-EA4327386BA2}"/>
              </a:ext>
            </a:extLst>
          </p:cNvPr>
          <p:cNvSpPr>
            <a:spLocks/>
          </p:cNvSpPr>
          <p:nvPr/>
        </p:nvSpPr>
        <p:spPr bwMode="auto">
          <a:xfrm>
            <a:off x="4840818" y="4616451"/>
            <a:ext cx="97367" cy="65616"/>
          </a:xfrm>
          <a:custGeom>
            <a:avLst/>
            <a:gdLst>
              <a:gd name="T0" fmla="*/ 61769 w 47"/>
              <a:gd name="T1" fmla="*/ 0 h 33"/>
              <a:gd name="T2" fmla="*/ 29340 w 47"/>
              <a:gd name="T3" fmla="*/ 31755 h 33"/>
              <a:gd name="T4" fmla="*/ 10810 w 47"/>
              <a:gd name="T5" fmla="*/ 15121 h 33"/>
              <a:gd name="T6" fmla="*/ 0 w 47"/>
              <a:gd name="T7" fmla="*/ 25706 h 33"/>
              <a:gd name="T8" fmla="*/ 23164 w 47"/>
              <a:gd name="T9" fmla="*/ 48388 h 33"/>
              <a:gd name="T10" fmla="*/ 23164 w 47"/>
              <a:gd name="T11" fmla="*/ 48388 h 33"/>
              <a:gd name="T12" fmla="*/ 24708 w 47"/>
              <a:gd name="T13" fmla="*/ 49900 h 33"/>
              <a:gd name="T14" fmla="*/ 29340 w 47"/>
              <a:gd name="T15" fmla="*/ 49900 h 33"/>
              <a:gd name="T16" fmla="*/ 29340 w 47"/>
              <a:gd name="T17" fmla="*/ 49900 h 33"/>
              <a:gd name="T18" fmla="*/ 32429 w 47"/>
              <a:gd name="T19" fmla="*/ 49900 h 33"/>
              <a:gd name="T20" fmla="*/ 33973 w 47"/>
              <a:gd name="T21" fmla="*/ 48388 h 33"/>
              <a:gd name="T22" fmla="*/ 72579 w 47"/>
              <a:gd name="T23" fmla="*/ 10585 h 33"/>
              <a:gd name="T24" fmla="*/ 61769 w 47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" h="33">
                <a:moveTo>
                  <a:pt x="40" y="0"/>
                </a:moveTo>
                <a:lnTo>
                  <a:pt x="19" y="21"/>
                </a:lnTo>
                <a:lnTo>
                  <a:pt x="7" y="10"/>
                </a:lnTo>
                <a:lnTo>
                  <a:pt x="0" y="17"/>
                </a:lnTo>
                <a:lnTo>
                  <a:pt x="15" y="32"/>
                </a:lnTo>
                <a:lnTo>
                  <a:pt x="16" y="33"/>
                </a:lnTo>
                <a:lnTo>
                  <a:pt x="19" y="33"/>
                </a:lnTo>
                <a:lnTo>
                  <a:pt x="21" y="33"/>
                </a:lnTo>
                <a:lnTo>
                  <a:pt x="22" y="32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503">
            <a:extLst>
              <a:ext uri="{FF2B5EF4-FFF2-40B4-BE49-F238E27FC236}">
                <a16:creationId xmlns:a16="http://schemas.microsoft.com/office/drawing/2014/main" id="{44F847F0-2FAF-4DDA-9CA7-3CE69A423CFA}"/>
              </a:ext>
            </a:extLst>
          </p:cNvPr>
          <p:cNvSpPr>
            <a:spLocks noEditPoints="1"/>
          </p:cNvSpPr>
          <p:nvPr/>
        </p:nvSpPr>
        <p:spPr bwMode="auto">
          <a:xfrm>
            <a:off x="4811185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89575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9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0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504">
            <a:extLst>
              <a:ext uri="{FF2B5EF4-FFF2-40B4-BE49-F238E27FC236}">
                <a16:creationId xmlns:a16="http://schemas.microsoft.com/office/drawing/2014/main" id="{EC218F8D-DF72-4735-A3D8-A1429A57E2B5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4561418"/>
            <a:ext cx="158749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7915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3462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4505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3153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3" y="1"/>
                </a:lnTo>
                <a:lnTo>
                  <a:pt x="25" y="4"/>
                </a:lnTo>
                <a:lnTo>
                  <a:pt x="18" y="6"/>
                </a:lnTo>
                <a:lnTo>
                  <a:pt x="12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4" y="88"/>
                </a:lnTo>
                <a:lnTo>
                  <a:pt x="66" y="73"/>
                </a:lnTo>
                <a:lnTo>
                  <a:pt x="71" y="64"/>
                </a:lnTo>
                <a:lnTo>
                  <a:pt x="76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7" y="59"/>
                </a:lnTo>
                <a:lnTo>
                  <a:pt x="14" y="53"/>
                </a:lnTo>
                <a:lnTo>
                  <a:pt x="12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5" y="23"/>
                </a:lnTo>
                <a:lnTo>
                  <a:pt x="67" y="28"/>
                </a:lnTo>
                <a:lnTo>
                  <a:pt x="70" y="33"/>
                </a:lnTo>
                <a:lnTo>
                  <a:pt x="70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9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505">
            <a:extLst>
              <a:ext uri="{FF2B5EF4-FFF2-40B4-BE49-F238E27FC236}">
                <a16:creationId xmlns:a16="http://schemas.microsoft.com/office/drawing/2014/main" id="{D8B2379C-2D3F-4A7D-83B2-430331035FF7}"/>
              </a:ext>
            </a:extLst>
          </p:cNvPr>
          <p:cNvSpPr>
            <a:spLocks/>
          </p:cNvSpPr>
          <p:nvPr/>
        </p:nvSpPr>
        <p:spPr bwMode="auto">
          <a:xfrm>
            <a:off x="3896784" y="4603751"/>
            <a:ext cx="74083" cy="78316"/>
          </a:xfrm>
          <a:custGeom>
            <a:avLst/>
            <a:gdLst>
              <a:gd name="T0" fmla="*/ 44136 w 37"/>
              <a:gd name="T1" fmla="*/ 0 h 37"/>
              <a:gd name="T2" fmla="*/ 27953 w 37"/>
              <a:gd name="T3" fmla="*/ 17532 h 37"/>
              <a:gd name="T4" fmla="*/ 11770 w 37"/>
              <a:gd name="T5" fmla="*/ 0 h 37"/>
              <a:gd name="T6" fmla="*/ 0 w 37"/>
              <a:gd name="T7" fmla="*/ 11157 h 37"/>
              <a:gd name="T8" fmla="*/ 17655 w 37"/>
              <a:gd name="T9" fmla="*/ 28689 h 37"/>
              <a:gd name="T10" fmla="*/ 0 w 37"/>
              <a:gd name="T11" fmla="*/ 47814 h 37"/>
              <a:gd name="T12" fmla="*/ 11770 w 37"/>
              <a:gd name="T13" fmla="*/ 58971 h 37"/>
              <a:gd name="T14" fmla="*/ 27953 w 37"/>
              <a:gd name="T15" fmla="*/ 41439 h 37"/>
              <a:gd name="T16" fmla="*/ 44136 w 37"/>
              <a:gd name="T17" fmla="*/ 58971 h 37"/>
              <a:gd name="T18" fmla="*/ 54435 w 37"/>
              <a:gd name="T19" fmla="*/ 47814 h 37"/>
              <a:gd name="T20" fmla="*/ 38252 w 37"/>
              <a:gd name="T21" fmla="*/ 28689 h 37"/>
              <a:gd name="T22" fmla="*/ 54435 w 37"/>
              <a:gd name="T23" fmla="*/ 11157 h 37"/>
              <a:gd name="T24" fmla="*/ 44136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8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506">
            <a:extLst>
              <a:ext uri="{FF2B5EF4-FFF2-40B4-BE49-F238E27FC236}">
                <a16:creationId xmlns:a16="http://schemas.microsoft.com/office/drawing/2014/main" id="{2656E0CE-1B42-4B92-98B2-B76F75359CDD}"/>
              </a:ext>
            </a:extLst>
          </p:cNvPr>
          <p:cNvSpPr>
            <a:spLocks noEditPoints="1"/>
          </p:cNvSpPr>
          <p:nvPr/>
        </p:nvSpPr>
        <p:spPr bwMode="auto">
          <a:xfrm>
            <a:off x="963085" y="5065185"/>
            <a:ext cx="224367" cy="173567"/>
          </a:xfrm>
          <a:custGeom>
            <a:avLst/>
            <a:gdLst>
              <a:gd name="T0" fmla="*/ 147046 w 113"/>
              <a:gd name="T1" fmla="*/ 50826 h 88"/>
              <a:gd name="T2" fmla="*/ 147046 w 113"/>
              <a:gd name="T3" fmla="*/ 20928 h 88"/>
              <a:gd name="T4" fmla="*/ 144075 w 113"/>
              <a:gd name="T5" fmla="*/ 16444 h 88"/>
              <a:gd name="T6" fmla="*/ 139619 w 113"/>
              <a:gd name="T7" fmla="*/ 13454 h 88"/>
              <a:gd name="T8" fmla="*/ 117339 w 113"/>
              <a:gd name="T9" fmla="*/ 13454 h 88"/>
              <a:gd name="T10" fmla="*/ 111398 w 113"/>
              <a:gd name="T11" fmla="*/ 16444 h 88"/>
              <a:gd name="T12" fmla="*/ 109913 w 113"/>
              <a:gd name="T13" fmla="*/ 20928 h 88"/>
              <a:gd name="T14" fmla="*/ 86148 w 113"/>
              <a:gd name="T15" fmla="*/ 1495 h 88"/>
              <a:gd name="T16" fmla="*/ 74265 w 113"/>
              <a:gd name="T17" fmla="*/ 1495 h 88"/>
              <a:gd name="T18" fmla="*/ 1485 w 113"/>
              <a:gd name="T19" fmla="*/ 67270 h 88"/>
              <a:gd name="T20" fmla="*/ 0 w 113"/>
              <a:gd name="T21" fmla="*/ 74744 h 88"/>
              <a:gd name="T22" fmla="*/ 2971 w 113"/>
              <a:gd name="T23" fmla="*/ 79229 h 88"/>
              <a:gd name="T24" fmla="*/ 22280 w 113"/>
              <a:gd name="T25" fmla="*/ 80724 h 88"/>
              <a:gd name="T26" fmla="*/ 22280 w 113"/>
              <a:gd name="T27" fmla="*/ 124076 h 88"/>
              <a:gd name="T28" fmla="*/ 23765 w 113"/>
              <a:gd name="T29" fmla="*/ 130055 h 88"/>
              <a:gd name="T30" fmla="*/ 29706 w 113"/>
              <a:gd name="T31" fmla="*/ 131550 h 88"/>
              <a:gd name="T32" fmla="*/ 139619 w 113"/>
              <a:gd name="T33" fmla="*/ 131550 h 88"/>
              <a:gd name="T34" fmla="*/ 144075 w 113"/>
              <a:gd name="T35" fmla="*/ 130055 h 88"/>
              <a:gd name="T36" fmla="*/ 147046 w 113"/>
              <a:gd name="T37" fmla="*/ 124076 h 88"/>
              <a:gd name="T38" fmla="*/ 160413 w 113"/>
              <a:gd name="T39" fmla="*/ 80724 h 88"/>
              <a:gd name="T40" fmla="*/ 164869 w 113"/>
              <a:gd name="T41" fmla="*/ 79229 h 88"/>
              <a:gd name="T42" fmla="*/ 167840 w 113"/>
              <a:gd name="T43" fmla="*/ 74744 h 88"/>
              <a:gd name="T44" fmla="*/ 166355 w 113"/>
              <a:gd name="T45" fmla="*/ 67270 h 88"/>
              <a:gd name="T46" fmla="*/ 124766 w 113"/>
              <a:gd name="T47" fmla="*/ 28403 h 88"/>
              <a:gd name="T48" fmla="*/ 132193 w 113"/>
              <a:gd name="T49" fmla="*/ 40362 h 88"/>
              <a:gd name="T50" fmla="*/ 124766 w 113"/>
              <a:gd name="T51" fmla="*/ 28403 h 88"/>
              <a:gd name="T52" fmla="*/ 72780 w 113"/>
              <a:gd name="T53" fmla="*/ 88198 h 88"/>
              <a:gd name="T54" fmla="*/ 50501 w 113"/>
              <a:gd name="T55" fmla="*/ 116601 h 88"/>
              <a:gd name="T56" fmla="*/ 37133 w 113"/>
              <a:gd name="T57" fmla="*/ 80724 h 88"/>
              <a:gd name="T58" fmla="*/ 132193 w 113"/>
              <a:gd name="T59" fmla="*/ 116601 h 88"/>
              <a:gd name="T60" fmla="*/ 25250 w 113"/>
              <a:gd name="T61" fmla="*/ 65775 h 88"/>
              <a:gd name="T62" fmla="*/ 141104 w 113"/>
              <a:gd name="T63" fmla="*/ 65775 h 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3" h="88">
                <a:moveTo>
                  <a:pt x="112" y="45"/>
                </a:moveTo>
                <a:lnTo>
                  <a:pt x="99" y="34"/>
                </a:lnTo>
                <a:lnTo>
                  <a:pt x="99" y="14"/>
                </a:lnTo>
                <a:lnTo>
                  <a:pt x="99" y="12"/>
                </a:lnTo>
                <a:lnTo>
                  <a:pt x="97" y="11"/>
                </a:lnTo>
                <a:lnTo>
                  <a:pt x="96" y="9"/>
                </a:lnTo>
                <a:lnTo>
                  <a:pt x="94" y="9"/>
                </a:lnTo>
                <a:lnTo>
                  <a:pt x="79" y="9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4" y="14"/>
                </a:lnTo>
                <a:lnTo>
                  <a:pt x="58" y="1"/>
                </a:lnTo>
                <a:lnTo>
                  <a:pt x="54" y="0"/>
                </a:lnTo>
                <a:lnTo>
                  <a:pt x="50" y="1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83"/>
                </a:lnTo>
                <a:lnTo>
                  <a:pt x="15" y="86"/>
                </a:lnTo>
                <a:lnTo>
                  <a:pt x="16" y="87"/>
                </a:lnTo>
                <a:lnTo>
                  <a:pt x="17" y="88"/>
                </a:lnTo>
                <a:lnTo>
                  <a:pt x="20" y="88"/>
                </a:lnTo>
                <a:lnTo>
                  <a:pt x="94" y="88"/>
                </a:lnTo>
                <a:lnTo>
                  <a:pt x="96" y="88"/>
                </a:lnTo>
                <a:lnTo>
                  <a:pt x="97" y="87"/>
                </a:lnTo>
                <a:lnTo>
                  <a:pt x="99" y="86"/>
                </a:lnTo>
                <a:lnTo>
                  <a:pt x="99" y="83"/>
                </a:lnTo>
                <a:lnTo>
                  <a:pt x="99" y="54"/>
                </a:lnTo>
                <a:lnTo>
                  <a:pt x="108" y="54"/>
                </a:lnTo>
                <a:lnTo>
                  <a:pt x="111" y="53"/>
                </a:lnTo>
                <a:lnTo>
                  <a:pt x="113" y="50"/>
                </a:lnTo>
                <a:lnTo>
                  <a:pt x="113" y="48"/>
                </a:lnTo>
                <a:lnTo>
                  <a:pt x="112" y="45"/>
                </a:lnTo>
                <a:close/>
                <a:moveTo>
                  <a:pt x="84" y="19"/>
                </a:moveTo>
                <a:lnTo>
                  <a:pt x="89" y="19"/>
                </a:lnTo>
                <a:lnTo>
                  <a:pt x="89" y="27"/>
                </a:lnTo>
                <a:lnTo>
                  <a:pt x="84" y="22"/>
                </a:lnTo>
                <a:lnTo>
                  <a:pt x="84" y="19"/>
                </a:lnTo>
                <a:close/>
                <a:moveTo>
                  <a:pt x="49" y="78"/>
                </a:moveTo>
                <a:lnTo>
                  <a:pt x="49" y="59"/>
                </a:lnTo>
                <a:lnTo>
                  <a:pt x="34" y="59"/>
                </a:lnTo>
                <a:lnTo>
                  <a:pt x="34" y="78"/>
                </a:lnTo>
                <a:lnTo>
                  <a:pt x="25" y="78"/>
                </a:lnTo>
                <a:lnTo>
                  <a:pt x="25" y="54"/>
                </a:lnTo>
                <a:lnTo>
                  <a:pt x="89" y="54"/>
                </a:lnTo>
                <a:lnTo>
                  <a:pt x="89" y="78"/>
                </a:lnTo>
                <a:lnTo>
                  <a:pt x="49" y="78"/>
                </a:lnTo>
                <a:close/>
                <a:moveTo>
                  <a:pt x="17" y="44"/>
                </a:moveTo>
                <a:lnTo>
                  <a:pt x="54" y="11"/>
                </a:lnTo>
                <a:lnTo>
                  <a:pt x="95" y="44"/>
                </a:lnTo>
                <a:lnTo>
                  <a:pt x="17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Rectangle 1507">
            <a:extLst>
              <a:ext uri="{FF2B5EF4-FFF2-40B4-BE49-F238E27FC236}">
                <a16:creationId xmlns:a16="http://schemas.microsoft.com/office/drawing/2014/main" id="{C9B43135-BFC7-46D2-96DE-32FAF090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179485"/>
            <a:ext cx="423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6" name="Freeform 1508">
            <a:extLst>
              <a:ext uri="{FF2B5EF4-FFF2-40B4-BE49-F238E27FC236}">
                <a16:creationId xmlns:a16="http://schemas.microsoft.com/office/drawing/2014/main" id="{13837334-D173-4345-A12E-2FB16B7DBACD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5039785"/>
            <a:ext cx="218016" cy="198967"/>
          </a:xfrm>
          <a:custGeom>
            <a:avLst/>
            <a:gdLst>
              <a:gd name="T0" fmla="*/ 140623 w 108"/>
              <a:gd name="T1" fmla="*/ 25968 h 98"/>
              <a:gd name="T2" fmla="*/ 137599 w 108"/>
              <a:gd name="T3" fmla="*/ 24440 h 98"/>
              <a:gd name="T4" fmla="*/ 127014 w 108"/>
              <a:gd name="T5" fmla="*/ 21385 h 98"/>
              <a:gd name="T6" fmla="*/ 127014 w 108"/>
              <a:gd name="T7" fmla="*/ 7638 h 98"/>
              <a:gd name="T8" fmla="*/ 123990 w 108"/>
              <a:gd name="T9" fmla="*/ 1528 h 98"/>
              <a:gd name="T10" fmla="*/ 119454 w 108"/>
              <a:gd name="T11" fmla="*/ 0 h 98"/>
              <a:gd name="T12" fmla="*/ 96773 w 108"/>
              <a:gd name="T13" fmla="*/ 0 h 98"/>
              <a:gd name="T14" fmla="*/ 90724 w 108"/>
              <a:gd name="T15" fmla="*/ 1528 h 98"/>
              <a:gd name="T16" fmla="*/ 89212 w 108"/>
              <a:gd name="T17" fmla="*/ 7638 h 98"/>
              <a:gd name="T18" fmla="*/ 74092 w 108"/>
              <a:gd name="T19" fmla="*/ 21385 h 98"/>
              <a:gd name="T20" fmla="*/ 74092 w 108"/>
              <a:gd name="T21" fmla="*/ 7638 h 98"/>
              <a:gd name="T22" fmla="*/ 72580 w 108"/>
              <a:gd name="T23" fmla="*/ 1528 h 98"/>
              <a:gd name="T24" fmla="*/ 66531 w 108"/>
              <a:gd name="T25" fmla="*/ 0 h 98"/>
              <a:gd name="T26" fmla="*/ 43850 w 108"/>
              <a:gd name="T27" fmla="*/ 0 h 98"/>
              <a:gd name="T28" fmla="*/ 39314 w 108"/>
              <a:gd name="T29" fmla="*/ 1528 h 98"/>
              <a:gd name="T30" fmla="*/ 36290 w 108"/>
              <a:gd name="T31" fmla="*/ 7638 h 98"/>
              <a:gd name="T32" fmla="*/ 28729 w 108"/>
              <a:gd name="T33" fmla="*/ 21385 h 98"/>
              <a:gd name="T34" fmla="*/ 25705 w 108"/>
              <a:gd name="T35" fmla="*/ 24440 h 98"/>
              <a:gd name="T36" fmla="*/ 0 w 108"/>
              <a:gd name="T37" fmla="*/ 71793 h 98"/>
              <a:gd name="T38" fmla="*/ 0 w 108"/>
              <a:gd name="T39" fmla="*/ 74848 h 98"/>
              <a:gd name="T40" fmla="*/ 1512 w 108"/>
              <a:gd name="T41" fmla="*/ 77903 h 98"/>
              <a:gd name="T42" fmla="*/ 7560 w 108"/>
              <a:gd name="T43" fmla="*/ 82486 h 98"/>
              <a:gd name="T44" fmla="*/ 22681 w 108"/>
              <a:gd name="T45" fmla="*/ 142058 h 98"/>
              <a:gd name="T46" fmla="*/ 22681 w 108"/>
              <a:gd name="T47" fmla="*/ 146641 h 98"/>
              <a:gd name="T48" fmla="*/ 25705 w 108"/>
              <a:gd name="T49" fmla="*/ 149696 h 98"/>
              <a:gd name="T50" fmla="*/ 134575 w 108"/>
              <a:gd name="T51" fmla="*/ 149696 h 98"/>
              <a:gd name="T52" fmla="*/ 137599 w 108"/>
              <a:gd name="T53" fmla="*/ 149696 h 98"/>
              <a:gd name="T54" fmla="*/ 140623 w 108"/>
              <a:gd name="T55" fmla="*/ 146641 h 98"/>
              <a:gd name="T56" fmla="*/ 140623 w 108"/>
              <a:gd name="T57" fmla="*/ 82486 h 98"/>
              <a:gd name="T58" fmla="*/ 155744 w 108"/>
              <a:gd name="T59" fmla="*/ 82486 h 98"/>
              <a:gd name="T60" fmla="*/ 161792 w 108"/>
              <a:gd name="T61" fmla="*/ 77903 h 98"/>
              <a:gd name="T62" fmla="*/ 163304 w 108"/>
              <a:gd name="T63" fmla="*/ 74848 h 98"/>
              <a:gd name="T64" fmla="*/ 163304 w 108"/>
              <a:gd name="T65" fmla="*/ 71793 h 98"/>
              <a:gd name="T66" fmla="*/ 111893 w 108"/>
              <a:gd name="T67" fmla="*/ 15275 h 98"/>
              <a:gd name="T68" fmla="*/ 104333 w 108"/>
              <a:gd name="T69" fmla="*/ 21385 h 98"/>
              <a:gd name="T70" fmla="*/ 51411 w 108"/>
              <a:gd name="T71" fmla="*/ 15275 h 98"/>
              <a:gd name="T72" fmla="*/ 58971 w 108"/>
              <a:gd name="T73" fmla="*/ 21385 h 98"/>
              <a:gd name="T74" fmla="*/ 51411 w 108"/>
              <a:gd name="T75" fmla="*/ 15275 h 98"/>
              <a:gd name="T76" fmla="*/ 96773 w 108"/>
              <a:gd name="T77" fmla="*/ 120673 h 98"/>
              <a:gd name="T78" fmla="*/ 66531 w 108"/>
              <a:gd name="T79" fmla="*/ 134421 h 98"/>
              <a:gd name="T80" fmla="*/ 36290 w 108"/>
              <a:gd name="T81" fmla="*/ 82486 h 98"/>
              <a:gd name="T82" fmla="*/ 127014 w 108"/>
              <a:gd name="T83" fmla="*/ 134421 h 98"/>
              <a:gd name="T84" fmla="*/ 18145 w 108"/>
              <a:gd name="T85" fmla="*/ 67210 h 98"/>
              <a:gd name="T86" fmla="*/ 130038 w 108"/>
              <a:gd name="T87" fmla="*/ 36660 h 98"/>
              <a:gd name="T88" fmla="*/ 18145 w 108"/>
              <a:gd name="T89" fmla="*/ 6721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" h="98">
                <a:moveTo>
                  <a:pt x="108" y="47"/>
                </a:moveTo>
                <a:lnTo>
                  <a:pt x="93" y="17"/>
                </a:lnTo>
                <a:lnTo>
                  <a:pt x="91" y="16"/>
                </a:lnTo>
                <a:lnTo>
                  <a:pt x="89" y="14"/>
                </a:lnTo>
                <a:lnTo>
                  <a:pt x="84" y="14"/>
                </a:lnTo>
                <a:lnTo>
                  <a:pt x="84" y="5"/>
                </a:lnTo>
                <a:lnTo>
                  <a:pt x="84" y="2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4"/>
                </a:lnTo>
                <a:lnTo>
                  <a:pt x="49" y="14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14"/>
                </a:lnTo>
                <a:lnTo>
                  <a:pt x="19" y="14"/>
                </a:lnTo>
                <a:lnTo>
                  <a:pt x="17" y="16"/>
                </a:lnTo>
                <a:lnTo>
                  <a:pt x="15" y="17"/>
                </a:lnTo>
                <a:lnTo>
                  <a:pt x="0" y="47"/>
                </a:ln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19" y="98"/>
                </a:lnTo>
                <a:lnTo>
                  <a:pt x="89" y="98"/>
                </a:lnTo>
                <a:lnTo>
                  <a:pt x="91" y="98"/>
                </a:lnTo>
                <a:lnTo>
                  <a:pt x="92" y="97"/>
                </a:lnTo>
                <a:lnTo>
                  <a:pt x="93" y="96"/>
                </a:lnTo>
                <a:lnTo>
                  <a:pt x="93" y="93"/>
                </a:lnTo>
                <a:lnTo>
                  <a:pt x="93" y="54"/>
                </a:lnTo>
                <a:lnTo>
                  <a:pt x="103" y="54"/>
                </a:lnTo>
                <a:lnTo>
                  <a:pt x="106" y="53"/>
                </a:lnTo>
                <a:lnTo>
                  <a:pt x="107" y="51"/>
                </a:lnTo>
                <a:lnTo>
                  <a:pt x="108" y="49"/>
                </a:lnTo>
                <a:lnTo>
                  <a:pt x="108" y="47"/>
                </a:lnTo>
                <a:close/>
                <a:moveTo>
                  <a:pt x="69" y="10"/>
                </a:moveTo>
                <a:lnTo>
                  <a:pt x="74" y="10"/>
                </a:lnTo>
                <a:lnTo>
                  <a:pt x="74" y="14"/>
                </a:lnTo>
                <a:lnTo>
                  <a:pt x="69" y="14"/>
                </a:lnTo>
                <a:lnTo>
                  <a:pt x="69" y="10"/>
                </a:lnTo>
                <a:close/>
                <a:moveTo>
                  <a:pt x="34" y="10"/>
                </a:moveTo>
                <a:lnTo>
                  <a:pt x="39" y="10"/>
                </a:lnTo>
                <a:lnTo>
                  <a:pt x="39" y="14"/>
                </a:lnTo>
                <a:lnTo>
                  <a:pt x="34" y="14"/>
                </a:lnTo>
                <a:lnTo>
                  <a:pt x="34" y="10"/>
                </a:lnTo>
                <a:close/>
                <a:moveTo>
                  <a:pt x="64" y="88"/>
                </a:moveTo>
                <a:lnTo>
                  <a:pt x="64" y="79"/>
                </a:lnTo>
                <a:lnTo>
                  <a:pt x="44" y="79"/>
                </a:lnTo>
                <a:lnTo>
                  <a:pt x="44" y="88"/>
                </a:lnTo>
                <a:lnTo>
                  <a:pt x="24" y="88"/>
                </a:lnTo>
                <a:lnTo>
                  <a:pt x="24" y="54"/>
                </a:lnTo>
                <a:lnTo>
                  <a:pt x="84" y="54"/>
                </a:lnTo>
                <a:lnTo>
                  <a:pt x="84" y="88"/>
                </a:lnTo>
                <a:lnTo>
                  <a:pt x="64" y="88"/>
                </a:lnTo>
                <a:close/>
                <a:moveTo>
                  <a:pt x="12" y="44"/>
                </a:moveTo>
                <a:lnTo>
                  <a:pt x="22" y="24"/>
                </a:lnTo>
                <a:lnTo>
                  <a:pt x="86" y="24"/>
                </a:lnTo>
                <a:lnTo>
                  <a:pt x="96" y="44"/>
                </a:lnTo>
                <a:lnTo>
                  <a:pt x="12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7" name="Rectangle 1509">
            <a:extLst>
              <a:ext uri="{FF2B5EF4-FFF2-40B4-BE49-F238E27FC236}">
                <a16:creationId xmlns:a16="http://schemas.microsoft.com/office/drawing/2014/main" id="{818A26A8-5330-4BD6-AEDC-9845FA29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85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8" name="Rectangle 1510">
            <a:extLst>
              <a:ext uri="{FF2B5EF4-FFF2-40B4-BE49-F238E27FC236}">
                <a16:creationId xmlns:a16="http://schemas.microsoft.com/office/drawing/2014/main" id="{C1998DE1-891C-421B-B540-DE3359EE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2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9" name="Freeform 1511">
            <a:extLst>
              <a:ext uri="{FF2B5EF4-FFF2-40B4-BE49-F238E27FC236}">
                <a16:creationId xmlns:a16="http://schemas.microsoft.com/office/drawing/2014/main" id="{240DFAF3-CDB2-4C48-9B1D-3D8D5B74FD32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5065185"/>
            <a:ext cx="218016" cy="173567"/>
          </a:xfrm>
          <a:custGeom>
            <a:avLst/>
            <a:gdLst>
              <a:gd name="T0" fmla="*/ 84676 w 108"/>
              <a:gd name="T1" fmla="*/ 0 h 88"/>
              <a:gd name="T2" fmla="*/ 81652 w 108"/>
              <a:gd name="T3" fmla="*/ 0 h 88"/>
              <a:gd name="T4" fmla="*/ 3024 w 108"/>
              <a:gd name="T5" fmla="*/ 35877 h 88"/>
              <a:gd name="T6" fmla="*/ 1512 w 108"/>
              <a:gd name="T7" fmla="*/ 40362 h 88"/>
              <a:gd name="T8" fmla="*/ 0 w 108"/>
              <a:gd name="T9" fmla="*/ 58301 h 88"/>
              <a:gd name="T10" fmla="*/ 0 w 108"/>
              <a:gd name="T11" fmla="*/ 61290 h 88"/>
              <a:gd name="T12" fmla="*/ 3024 w 108"/>
              <a:gd name="T13" fmla="*/ 65775 h 88"/>
              <a:gd name="T14" fmla="*/ 13609 w 108"/>
              <a:gd name="T15" fmla="*/ 65775 h 88"/>
              <a:gd name="T16" fmla="*/ 13609 w 108"/>
              <a:gd name="T17" fmla="*/ 124076 h 88"/>
              <a:gd name="T18" fmla="*/ 16633 w 108"/>
              <a:gd name="T19" fmla="*/ 130055 h 88"/>
              <a:gd name="T20" fmla="*/ 21169 w 108"/>
              <a:gd name="T21" fmla="*/ 131550 h 88"/>
              <a:gd name="T22" fmla="*/ 140623 w 108"/>
              <a:gd name="T23" fmla="*/ 131550 h 88"/>
              <a:gd name="T24" fmla="*/ 146671 w 108"/>
              <a:gd name="T25" fmla="*/ 130055 h 88"/>
              <a:gd name="T26" fmla="*/ 148183 w 108"/>
              <a:gd name="T27" fmla="*/ 124076 h 88"/>
              <a:gd name="T28" fmla="*/ 155744 w 108"/>
              <a:gd name="T29" fmla="*/ 65775 h 88"/>
              <a:gd name="T30" fmla="*/ 160280 w 108"/>
              <a:gd name="T31" fmla="*/ 65775 h 88"/>
              <a:gd name="T32" fmla="*/ 163304 w 108"/>
              <a:gd name="T33" fmla="*/ 61290 h 88"/>
              <a:gd name="T34" fmla="*/ 163304 w 108"/>
              <a:gd name="T35" fmla="*/ 43352 h 88"/>
              <a:gd name="T36" fmla="*/ 161792 w 108"/>
              <a:gd name="T37" fmla="*/ 40362 h 88"/>
              <a:gd name="T38" fmla="*/ 160280 w 108"/>
              <a:gd name="T39" fmla="*/ 35877 h 88"/>
              <a:gd name="T40" fmla="*/ 58971 w 108"/>
              <a:gd name="T41" fmla="*/ 73249 h 88"/>
              <a:gd name="T42" fmla="*/ 104333 w 108"/>
              <a:gd name="T43" fmla="*/ 65775 h 88"/>
              <a:gd name="T44" fmla="*/ 58971 w 108"/>
              <a:gd name="T45" fmla="*/ 88198 h 88"/>
              <a:gd name="T46" fmla="*/ 104333 w 108"/>
              <a:gd name="T47" fmla="*/ 95673 h 88"/>
              <a:gd name="T48" fmla="*/ 58971 w 108"/>
              <a:gd name="T49" fmla="*/ 88198 h 88"/>
              <a:gd name="T50" fmla="*/ 104333 w 108"/>
              <a:gd name="T51" fmla="*/ 110622 h 88"/>
              <a:gd name="T52" fmla="*/ 58971 w 108"/>
              <a:gd name="T53" fmla="*/ 116601 h 88"/>
              <a:gd name="T54" fmla="*/ 148183 w 108"/>
              <a:gd name="T55" fmla="*/ 50826 h 88"/>
              <a:gd name="T56" fmla="*/ 140623 w 108"/>
              <a:gd name="T57" fmla="*/ 50826 h 88"/>
              <a:gd name="T58" fmla="*/ 136087 w 108"/>
              <a:gd name="T59" fmla="*/ 52321 h 88"/>
              <a:gd name="T60" fmla="*/ 133063 w 108"/>
              <a:gd name="T61" fmla="*/ 58301 h 88"/>
              <a:gd name="T62" fmla="*/ 117942 w 108"/>
              <a:gd name="T63" fmla="*/ 116601 h 88"/>
              <a:gd name="T64" fmla="*/ 117942 w 108"/>
              <a:gd name="T65" fmla="*/ 58301 h 88"/>
              <a:gd name="T66" fmla="*/ 116430 w 108"/>
              <a:gd name="T67" fmla="*/ 52321 h 88"/>
              <a:gd name="T68" fmla="*/ 111893 w 108"/>
              <a:gd name="T69" fmla="*/ 50826 h 88"/>
              <a:gd name="T70" fmla="*/ 51411 w 108"/>
              <a:gd name="T71" fmla="*/ 50826 h 88"/>
              <a:gd name="T72" fmla="*/ 45362 w 108"/>
              <a:gd name="T73" fmla="*/ 52321 h 88"/>
              <a:gd name="T74" fmla="*/ 43850 w 108"/>
              <a:gd name="T75" fmla="*/ 58301 h 88"/>
              <a:gd name="T76" fmla="*/ 28729 w 108"/>
              <a:gd name="T77" fmla="*/ 116601 h 88"/>
              <a:gd name="T78" fmla="*/ 28729 w 108"/>
              <a:gd name="T79" fmla="*/ 58301 h 88"/>
              <a:gd name="T80" fmla="*/ 27217 w 108"/>
              <a:gd name="T81" fmla="*/ 52321 h 88"/>
              <a:gd name="T82" fmla="*/ 21169 w 108"/>
              <a:gd name="T83" fmla="*/ 50826 h 88"/>
              <a:gd name="T84" fmla="*/ 13609 w 108"/>
              <a:gd name="T85" fmla="*/ 47836 h 88"/>
              <a:gd name="T86" fmla="*/ 148183 w 108"/>
              <a:gd name="T87" fmla="*/ 47836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88">
                <a:moveTo>
                  <a:pt x="106" y="24"/>
                </a:move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2" y="24"/>
                </a:lnTo>
                <a:lnTo>
                  <a:pt x="1" y="27"/>
                </a:lnTo>
                <a:lnTo>
                  <a:pt x="0" y="29"/>
                </a:lnTo>
                <a:lnTo>
                  <a:pt x="0" y="39"/>
                </a:lnTo>
                <a:lnTo>
                  <a:pt x="0" y="41"/>
                </a:lnTo>
                <a:lnTo>
                  <a:pt x="1" y="43"/>
                </a:lnTo>
                <a:lnTo>
                  <a:pt x="2" y="44"/>
                </a:lnTo>
                <a:lnTo>
                  <a:pt x="4" y="44"/>
                </a:lnTo>
                <a:lnTo>
                  <a:pt x="9" y="44"/>
                </a:lnTo>
                <a:lnTo>
                  <a:pt x="9" y="83"/>
                </a:lnTo>
                <a:lnTo>
                  <a:pt x="9" y="86"/>
                </a:lnTo>
                <a:lnTo>
                  <a:pt x="11" y="87"/>
                </a:lnTo>
                <a:lnTo>
                  <a:pt x="12" y="88"/>
                </a:lnTo>
                <a:lnTo>
                  <a:pt x="14" y="88"/>
                </a:lnTo>
                <a:lnTo>
                  <a:pt x="93" y="88"/>
                </a:lnTo>
                <a:lnTo>
                  <a:pt x="96" y="88"/>
                </a:lnTo>
                <a:lnTo>
                  <a:pt x="97" y="87"/>
                </a:lnTo>
                <a:lnTo>
                  <a:pt x="98" y="86"/>
                </a:lnTo>
                <a:lnTo>
                  <a:pt x="98" y="83"/>
                </a:lnTo>
                <a:lnTo>
                  <a:pt x="98" y="44"/>
                </a:lnTo>
                <a:lnTo>
                  <a:pt x="103" y="44"/>
                </a:lnTo>
                <a:lnTo>
                  <a:pt x="106" y="44"/>
                </a:lnTo>
                <a:lnTo>
                  <a:pt x="107" y="43"/>
                </a:lnTo>
                <a:lnTo>
                  <a:pt x="108" y="41"/>
                </a:lnTo>
                <a:lnTo>
                  <a:pt x="108" y="39"/>
                </a:lnTo>
                <a:lnTo>
                  <a:pt x="108" y="29"/>
                </a:lnTo>
                <a:lnTo>
                  <a:pt x="107" y="27"/>
                </a:lnTo>
                <a:lnTo>
                  <a:pt x="106" y="24"/>
                </a:lnTo>
                <a:close/>
                <a:moveTo>
                  <a:pt x="69" y="49"/>
                </a:moveTo>
                <a:lnTo>
                  <a:pt x="39" y="49"/>
                </a:lnTo>
                <a:lnTo>
                  <a:pt x="39" y="44"/>
                </a:lnTo>
                <a:lnTo>
                  <a:pt x="69" y="44"/>
                </a:lnTo>
                <a:lnTo>
                  <a:pt x="69" y="49"/>
                </a:lnTo>
                <a:close/>
                <a:moveTo>
                  <a:pt x="39" y="59"/>
                </a:moveTo>
                <a:lnTo>
                  <a:pt x="69" y="59"/>
                </a:lnTo>
                <a:lnTo>
                  <a:pt x="69" y="64"/>
                </a:lnTo>
                <a:lnTo>
                  <a:pt x="39" y="64"/>
                </a:lnTo>
                <a:lnTo>
                  <a:pt x="39" y="59"/>
                </a:lnTo>
                <a:close/>
                <a:moveTo>
                  <a:pt x="39" y="74"/>
                </a:moveTo>
                <a:lnTo>
                  <a:pt x="69" y="74"/>
                </a:lnTo>
                <a:lnTo>
                  <a:pt x="69" y="78"/>
                </a:lnTo>
                <a:lnTo>
                  <a:pt x="39" y="78"/>
                </a:lnTo>
                <a:lnTo>
                  <a:pt x="39" y="74"/>
                </a:lnTo>
                <a:close/>
                <a:moveTo>
                  <a:pt x="98" y="34"/>
                </a:moveTo>
                <a:lnTo>
                  <a:pt x="93" y="34"/>
                </a:lnTo>
                <a:lnTo>
                  <a:pt x="91" y="34"/>
                </a:lnTo>
                <a:lnTo>
                  <a:pt x="90" y="35"/>
                </a:lnTo>
                <a:lnTo>
                  <a:pt x="88" y="37"/>
                </a:lnTo>
                <a:lnTo>
                  <a:pt x="88" y="39"/>
                </a:lnTo>
                <a:lnTo>
                  <a:pt x="88" y="78"/>
                </a:lnTo>
                <a:lnTo>
                  <a:pt x="78" y="78"/>
                </a:lnTo>
                <a:lnTo>
                  <a:pt x="78" y="39"/>
                </a:lnTo>
                <a:lnTo>
                  <a:pt x="78" y="37"/>
                </a:lnTo>
                <a:lnTo>
                  <a:pt x="77" y="35"/>
                </a:lnTo>
                <a:lnTo>
                  <a:pt x="76" y="34"/>
                </a:lnTo>
                <a:lnTo>
                  <a:pt x="74" y="34"/>
                </a:lnTo>
                <a:lnTo>
                  <a:pt x="34" y="34"/>
                </a:lnTo>
                <a:lnTo>
                  <a:pt x="32" y="34"/>
                </a:lnTo>
                <a:lnTo>
                  <a:pt x="30" y="35"/>
                </a:lnTo>
                <a:lnTo>
                  <a:pt x="29" y="37"/>
                </a:lnTo>
                <a:lnTo>
                  <a:pt x="29" y="39"/>
                </a:lnTo>
                <a:lnTo>
                  <a:pt x="29" y="78"/>
                </a:lnTo>
                <a:lnTo>
                  <a:pt x="19" y="78"/>
                </a:lnTo>
                <a:lnTo>
                  <a:pt x="19" y="39"/>
                </a:lnTo>
                <a:lnTo>
                  <a:pt x="19" y="37"/>
                </a:lnTo>
                <a:lnTo>
                  <a:pt x="18" y="35"/>
                </a:lnTo>
                <a:lnTo>
                  <a:pt x="17" y="34"/>
                </a:lnTo>
                <a:lnTo>
                  <a:pt x="14" y="34"/>
                </a:lnTo>
                <a:lnTo>
                  <a:pt x="9" y="34"/>
                </a:lnTo>
                <a:lnTo>
                  <a:pt x="9" y="32"/>
                </a:lnTo>
                <a:lnTo>
                  <a:pt x="54" y="9"/>
                </a:lnTo>
                <a:lnTo>
                  <a:pt x="98" y="32"/>
                </a:lnTo>
                <a:lnTo>
                  <a:pt x="9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0" name="Rectangle 1512">
            <a:extLst>
              <a:ext uri="{FF2B5EF4-FFF2-40B4-BE49-F238E27FC236}">
                <a16:creationId xmlns:a16="http://schemas.microsoft.com/office/drawing/2014/main" id="{989EA109-E138-4A14-A336-6D00E8B2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088467"/>
            <a:ext cx="19049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1" name="Rectangle 1513">
            <a:extLst>
              <a:ext uri="{FF2B5EF4-FFF2-40B4-BE49-F238E27FC236}">
                <a16:creationId xmlns:a16="http://schemas.microsoft.com/office/drawing/2014/main" id="{1897B0BA-88A8-41F1-BB7A-663F6A53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088467"/>
            <a:ext cx="169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2" name="Rectangle 1514">
            <a:extLst>
              <a:ext uri="{FF2B5EF4-FFF2-40B4-BE49-F238E27FC236}">
                <a16:creationId xmlns:a16="http://schemas.microsoft.com/office/drawing/2014/main" id="{D229F4C7-0DC6-4DC7-BE41-F0874FFB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30800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3" name="Rectangle 1515">
            <a:extLst>
              <a:ext uri="{FF2B5EF4-FFF2-40B4-BE49-F238E27FC236}">
                <a16:creationId xmlns:a16="http://schemas.microsoft.com/office/drawing/2014/main" id="{FB2247D9-BEA4-4A95-911B-6B519C30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30800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4" name="Rectangle 1516">
            <a:extLst>
              <a:ext uri="{FF2B5EF4-FFF2-40B4-BE49-F238E27FC236}">
                <a16:creationId xmlns:a16="http://schemas.microsoft.com/office/drawing/2014/main" id="{179DDDF9-C446-4387-951F-AE7C0A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418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5" name="Rectangle 1517">
            <a:extLst>
              <a:ext uri="{FF2B5EF4-FFF2-40B4-BE49-F238E27FC236}">
                <a16:creationId xmlns:a16="http://schemas.microsoft.com/office/drawing/2014/main" id="{CDE70DC6-35FA-4694-85D8-C3A59002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6" name="Rectangle 1518">
            <a:extLst>
              <a:ext uri="{FF2B5EF4-FFF2-40B4-BE49-F238E27FC236}">
                <a16:creationId xmlns:a16="http://schemas.microsoft.com/office/drawing/2014/main" id="{9B3750A3-AE13-4005-B6B5-F4B8E33F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7" name="Rectangle 1519">
            <a:extLst>
              <a:ext uri="{FF2B5EF4-FFF2-40B4-BE49-F238E27FC236}">
                <a16:creationId xmlns:a16="http://schemas.microsoft.com/office/drawing/2014/main" id="{4446A0C0-3460-4CB0-9556-67BC28B0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8" name="Freeform 1520">
            <a:extLst>
              <a:ext uri="{FF2B5EF4-FFF2-40B4-BE49-F238E27FC236}">
                <a16:creationId xmlns:a16="http://schemas.microsoft.com/office/drawing/2014/main" id="{114A4969-B06E-41C2-AEB7-37534F5890F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5033434"/>
            <a:ext cx="198967" cy="205317"/>
          </a:xfrm>
          <a:custGeom>
            <a:avLst/>
            <a:gdLst>
              <a:gd name="T0" fmla="*/ 119454 w 99"/>
              <a:gd name="T1" fmla="*/ 80859 h 103"/>
              <a:gd name="T2" fmla="*/ 119454 w 99"/>
              <a:gd name="T3" fmla="*/ 22461 h 103"/>
              <a:gd name="T4" fmla="*/ 117942 w 99"/>
              <a:gd name="T5" fmla="*/ 16471 h 103"/>
              <a:gd name="T6" fmla="*/ 111894 w 99"/>
              <a:gd name="T7" fmla="*/ 14974 h 103"/>
              <a:gd name="T8" fmla="*/ 96773 w 99"/>
              <a:gd name="T9" fmla="*/ 7487 h 103"/>
              <a:gd name="T10" fmla="*/ 96773 w 99"/>
              <a:gd name="T11" fmla="*/ 2995 h 103"/>
              <a:gd name="T12" fmla="*/ 93749 w 99"/>
              <a:gd name="T13" fmla="*/ 0 h 103"/>
              <a:gd name="T14" fmla="*/ 58971 w 99"/>
              <a:gd name="T15" fmla="*/ 0 h 103"/>
              <a:gd name="T16" fmla="*/ 55947 w 99"/>
              <a:gd name="T17" fmla="*/ 0 h 103"/>
              <a:gd name="T18" fmla="*/ 52923 w 99"/>
              <a:gd name="T19" fmla="*/ 2995 h 103"/>
              <a:gd name="T20" fmla="*/ 52923 w 99"/>
              <a:gd name="T21" fmla="*/ 14974 h 103"/>
              <a:gd name="T22" fmla="*/ 37802 w 99"/>
              <a:gd name="T23" fmla="*/ 14974 h 103"/>
              <a:gd name="T24" fmla="*/ 31754 w 99"/>
              <a:gd name="T25" fmla="*/ 16471 h 103"/>
              <a:gd name="T26" fmla="*/ 30242 w 99"/>
              <a:gd name="T27" fmla="*/ 22461 h 103"/>
              <a:gd name="T28" fmla="*/ 7560 w 99"/>
              <a:gd name="T29" fmla="*/ 80859 h 103"/>
              <a:gd name="T30" fmla="*/ 3024 w 99"/>
              <a:gd name="T31" fmla="*/ 80859 h 103"/>
              <a:gd name="T32" fmla="*/ 0 w 99"/>
              <a:gd name="T33" fmla="*/ 83854 h 103"/>
              <a:gd name="T34" fmla="*/ 0 w 99"/>
              <a:gd name="T35" fmla="*/ 146744 h 103"/>
              <a:gd name="T36" fmla="*/ 0 w 99"/>
              <a:gd name="T37" fmla="*/ 151236 h 103"/>
              <a:gd name="T38" fmla="*/ 3024 w 99"/>
              <a:gd name="T39" fmla="*/ 154231 h 103"/>
              <a:gd name="T40" fmla="*/ 142136 w 99"/>
              <a:gd name="T41" fmla="*/ 154231 h 103"/>
              <a:gd name="T42" fmla="*/ 145160 w 99"/>
              <a:gd name="T43" fmla="*/ 154231 h 103"/>
              <a:gd name="T44" fmla="*/ 149696 w 99"/>
              <a:gd name="T45" fmla="*/ 151236 h 103"/>
              <a:gd name="T46" fmla="*/ 149696 w 99"/>
              <a:gd name="T47" fmla="*/ 88346 h 103"/>
              <a:gd name="T48" fmla="*/ 149696 w 99"/>
              <a:gd name="T49" fmla="*/ 83854 h 103"/>
              <a:gd name="T50" fmla="*/ 145160 w 99"/>
              <a:gd name="T51" fmla="*/ 80859 h 103"/>
              <a:gd name="T52" fmla="*/ 142136 w 99"/>
              <a:gd name="T53" fmla="*/ 80859 h 103"/>
              <a:gd name="T54" fmla="*/ 89213 w 99"/>
              <a:gd name="T55" fmla="*/ 139257 h 103"/>
              <a:gd name="T56" fmla="*/ 58971 w 99"/>
              <a:gd name="T57" fmla="*/ 125781 h 103"/>
              <a:gd name="T58" fmla="*/ 15121 w 99"/>
              <a:gd name="T59" fmla="*/ 139257 h 103"/>
              <a:gd name="T60" fmla="*/ 37802 w 99"/>
              <a:gd name="T61" fmla="*/ 95833 h 103"/>
              <a:gd name="T62" fmla="*/ 40826 w 99"/>
              <a:gd name="T63" fmla="*/ 95833 h 103"/>
              <a:gd name="T64" fmla="*/ 45362 w 99"/>
              <a:gd name="T65" fmla="*/ 91341 h 103"/>
              <a:gd name="T66" fmla="*/ 45362 w 99"/>
              <a:gd name="T67" fmla="*/ 28450 h 103"/>
              <a:gd name="T68" fmla="*/ 58971 w 99"/>
              <a:gd name="T69" fmla="*/ 28450 h 103"/>
              <a:gd name="T70" fmla="*/ 65019 w 99"/>
              <a:gd name="T71" fmla="*/ 26953 h 103"/>
              <a:gd name="T72" fmla="*/ 66532 w 99"/>
              <a:gd name="T73" fmla="*/ 22461 h 103"/>
              <a:gd name="T74" fmla="*/ 81652 w 99"/>
              <a:gd name="T75" fmla="*/ 14974 h 103"/>
              <a:gd name="T76" fmla="*/ 81652 w 99"/>
              <a:gd name="T77" fmla="*/ 22461 h 103"/>
              <a:gd name="T78" fmla="*/ 84677 w 99"/>
              <a:gd name="T79" fmla="*/ 26953 h 103"/>
              <a:gd name="T80" fmla="*/ 89213 w 99"/>
              <a:gd name="T81" fmla="*/ 28450 h 103"/>
              <a:gd name="T82" fmla="*/ 104334 w 99"/>
              <a:gd name="T83" fmla="*/ 88346 h 103"/>
              <a:gd name="T84" fmla="*/ 104334 w 99"/>
              <a:gd name="T85" fmla="*/ 91341 h 103"/>
              <a:gd name="T86" fmla="*/ 108870 w 99"/>
              <a:gd name="T87" fmla="*/ 95833 h 103"/>
              <a:gd name="T88" fmla="*/ 134575 w 99"/>
              <a:gd name="T89" fmla="*/ 95833 h 1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3">
                <a:moveTo>
                  <a:pt x="94" y="54"/>
                </a:moveTo>
                <a:lnTo>
                  <a:pt x="79" y="54"/>
                </a:lnTo>
                <a:lnTo>
                  <a:pt x="79" y="15"/>
                </a:lnTo>
                <a:lnTo>
                  <a:pt x="79" y="12"/>
                </a:lnTo>
                <a:lnTo>
                  <a:pt x="78" y="11"/>
                </a:lnTo>
                <a:lnTo>
                  <a:pt x="76" y="10"/>
                </a:lnTo>
                <a:lnTo>
                  <a:pt x="74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3" y="1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1"/>
                </a:lnTo>
                <a:lnTo>
                  <a:pt x="35" y="2"/>
                </a:lnTo>
                <a:lnTo>
                  <a:pt x="35" y="5"/>
                </a:lnTo>
                <a:lnTo>
                  <a:pt x="35" y="10"/>
                </a:lnTo>
                <a:lnTo>
                  <a:pt x="25" y="10"/>
                </a:lnTo>
                <a:lnTo>
                  <a:pt x="22" y="10"/>
                </a:lnTo>
                <a:lnTo>
                  <a:pt x="21" y="11"/>
                </a:lnTo>
                <a:lnTo>
                  <a:pt x="20" y="12"/>
                </a:lnTo>
                <a:lnTo>
                  <a:pt x="20" y="15"/>
                </a:lnTo>
                <a:lnTo>
                  <a:pt x="20" y="54"/>
                </a:lnTo>
                <a:lnTo>
                  <a:pt x="5" y="54"/>
                </a:lnTo>
                <a:lnTo>
                  <a:pt x="2" y="54"/>
                </a:lnTo>
                <a:lnTo>
                  <a:pt x="1" y="55"/>
                </a:lnTo>
                <a:lnTo>
                  <a:pt x="0" y="56"/>
                </a:lnTo>
                <a:lnTo>
                  <a:pt x="0" y="59"/>
                </a:lnTo>
                <a:lnTo>
                  <a:pt x="0" y="98"/>
                </a:lnTo>
                <a:lnTo>
                  <a:pt x="0" y="101"/>
                </a:lnTo>
                <a:lnTo>
                  <a:pt x="1" y="102"/>
                </a:lnTo>
                <a:lnTo>
                  <a:pt x="2" y="103"/>
                </a:lnTo>
                <a:lnTo>
                  <a:pt x="5" y="103"/>
                </a:lnTo>
                <a:lnTo>
                  <a:pt x="94" y="103"/>
                </a:lnTo>
                <a:lnTo>
                  <a:pt x="96" y="103"/>
                </a:lnTo>
                <a:lnTo>
                  <a:pt x="97" y="102"/>
                </a:lnTo>
                <a:lnTo>
                  <a:pt x="99" y="101"/>
                </a:lnTo>
                <a:lnTo>
                  <a:pt x="99" y="98"/>
                </a:lnTo>
                <a:lnTo>
                  <a:pt x="99" y="59"/>
                </a:lnTo>
                <a:lnTo>
                  <a:pt x="99" y="56"/>
                </a:lnTo>
                <a:lnTo>
                  <a:pt x="97" y="55"/>
                </a:lnTo>
                <a:lnTo>
                  <a:pt x="96" y="54"/>
                </a:lnTo>
                <a:lnTo>
                  <a:pt x="94" y="54"/>
                </a:lnTo>
                <a:close/>
                <a:moveTo>
                  <a:pt x="89" y="93"/>
                </a:moveTo>
                <a:lnTo>
                  <a:pt x="59" y="93"/>
                </a:lnTo>
                <a:lnTo>
                  <a:pt x="59" y="84"/>
                </a:lnTo>
                <a:lnTo>
                  <a:pt x="39" y="84"/>
                </a:lnTo>
                <a:lnTo>
                  <a:pt x="39" y="93"/>
                </a:lnTo>
                <a:lnTo>
                  <a:pt x="10" y="93"/>
                </a:lnTo>
                <a:lnTo>
                  <a:pt x="10" y="64"/>
                </a:lnTo>
                <a:lnTo>
                  <a:pt x="25" y="64"/>
                </a:lnTo>
                <a:lnTo>
                  <a:pt x="27" y="64"/>
                </a:lnTo>
                <a:lnTo>
                  <a:pt x="28" y="63"/>
                </a:lnTo>
                <a:lnTo>
                  <a:pt x="30" y="61"/>
                </a:lnTo>
                <a:lnTo>
                  <a:pt x="30" y="59"/>
                </a:lnTo>
                <a:lnTo>
                  <a:pt x="30" y="19"/>
                </a:lnTo>
                <a:lnTo>
                  <a:pt x="39" y="19"/>
                </a:lnTo>
                <a:lnTo>
                  <a:pt x="42" y="19"/>
                </a:lnTo>
                <a:lnTo>
                  <a:pt x="43" y="18"/>
                </a:lnTo>
                <a:lnTo>
                  <a:pt x="44" y="17"/>
                </a:lnTo>
                <a:lnTo>
                  <a:pt x="44" y="15"/>
                </a:lnTo>
                <a:lnTo>
                  <a:pt x="44" y="10"/>
                </a:lnTo>
                <a:lnTo>
                  <a:pt x="54" y="10"/>
                </a:lnTo>
                <a:lnTo>
                  <a:pt x="54" y="15"/>
                </a:lnTo>
                <a:lnTo>
                  <a:pt x="54" y="17"/>
                </a:lnTo>
                <a:lnTo>
                  <a:pt x="56" y="18"/>
                </a:lnTo>
                <a:lnTo>
                  <a:pt x="57" y="19"/>
                </a:lnTo>
                <a:lnTo>
                  <a:pt x="59" y="19"/>
                </a:lnTo>
                <a:lnTo>
                  <a:pt x="69" y="19"/>
                </a:lnTo>
                <a:lnTo>
                  <a:pt x="69" y="59"/>
                </a:lnTo>
                <a:lnTo>
                  <a:pt x="69" y="61"/>
                </a:lnTo>
                <a:lnTo>
                  <a:pt x="70" y="63"/>
                </a:lnTo>
                <a:lnTo>
                  <a:pt x="72" y="64"/>
                </a:lnTo>
                <a:lnTo>
                  <a:pt x="74" y="64"/>
                </a:lnTo>
                <a:lnTo>
                  <a:pt x="89" y="64"/>
                </a:lnTo>
                <a:lnTo>
                  <a:pt x="8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9" name="Freeform 1521">
            <a:extLst>
              <a:ext uri="{FF2B5EF4-FFF2-40B4-BE49-F238E27FC236}">
                <a16:creationId xmlns:a16="http://schemas.microsoft.com/office/drawing/2014/main" id="{28EB811D-7F9B-4E10-B5BB-B5937451C21A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5033434"/>
            <a:ext cx="222251" cy="205317"/>
          </a:xfrm>
          <a:custGeom>
            <a:avLst/>
            <a:gdLst>
              <a:gd name="T0" fmla="*/ 129345 w 109"/>
              <a:gd name="T1" fmla="*/ 95833 h 103"/>
              <a:gd name="T2" fmla="*/ 129345 w 109"/>
              <a:gd name="T3" fmla="*/ 58398 h 103"/>
              <a:gd name="T4" fmla="*/ 126265 w 109"/>
              <a:gd name="T5" fmla="*/ 43424 h 103"/>
              <a:gd name="T6" fmla="*/ 118566 w 109"/>
              <a:gd name="T7" fmla="*/ 28450 h 103"/>
              <a:gd name="T8" fmla="*/ 106247 w 109"/>
              <a:gd name="T9" fmla="*/ 19466 h 103"/>
              <a:gd name="T10" fmla="*/ 92389 w 109"/>
              <a:gd name="T11" fmla="*/ 14974 h 103"/>
              <a:gd name="T12" fmla="*/ 76991 w 109"/>
              <a:gd name="T13" fmla="*/ 0 h 103"/>
              <a:gd name="T14" fmla="*/ 76991 w 109"/>
              <a:gd name="T15" fmla="*/ 14974 h 103"/>
              <a:gd name="T16" fmla="*/ 61593 w 109"/>
              <a:gd name="T17" fmla="*/ 19466 h 103"/>
              <a:gd name="T18" fmla="*/ 49274 w 109"/>
              <a:gd name="T19" fmla="*/ 28450 h 103"/>
              <a:gd name="T20" fmla="*/ 41575 w 109"/>
              <a:gd name="T21" fmla="*/ 43424 h 103"/>
              <a:gd name="T22" fmla="*/ 38495 w 109"/>
              <a:gd name="T23" fmla="*/ 58398 h 103"/>
              <a:gd name="T24" fmla="*/ 7699 w 109"/>
              <a:gd name="T25" fmla="*/ 95833 h 103"/>
              <a:gd name="T26" fmla="*/ 4619 w 109"/>
              <a:gd name="T27" fmla="*/ 95833 h 103"/>
              <a:gd name="T28" fmla="*/ 0 w 109"/>
              <a:gd name="T29" fmla="*/ 98828 h 103"/>
              <a:gd name="T30" fmla="*/ 0 w 109"/>
              <a:gd name="T31" fmla="*/ 146744 h 103"/>
              <a:gd name="T32" fmla="*/ 0 w 109"/>
              <a:gd name="T33" fmla="*/ 151236 h 103"/>
              <a:gd name="T34" fmla="*/ 4619 w 109"/>
              <a:gd name="T35" fmla="*/ 154231 h 103"/>
              <a:gd name="T36" fmla="*/ 160141 w 109"/>
              <a:gd name="T37" fmla="*/ 154231 h 103"/>
              <a:gd name="T38" fmla="*/ 163221 w 109"/>
              <a:gd name="T39" fmla="*/ 154231 h 103"/>
              <a:gd name="T40" fmla="*/ 167840 w 109"/>
              <a:gd name="T41" fmla="*/ 151236 h 103"/>
              <a:gd name="T42" fmla="*/ 167840 w 109"/>
              <a:gd name="T43" fmla="*/ 103320 h 103"/>
              <a:gd name="T44" fmla="*/ 167840 w 109"/>
              <a:gd name="T45" fmla="*/ 98828 h 103"/>
              <a:gd name="T46" fmla="*/ 163221 w 109"/>
              <a:gd name="T47" fmla="*/ 95833 h 103"/>
              <a:gd name="T48" fmla="*/ 160141 w 109"/>
              <a:gd name="T49" fmla="*/ 95833 h 103"/>
              <a:gd name="T50" fmla="*/ 53894 w 109"/>
              <a:gd name="T51" fmla="*/ 58398 h 103"/>
              <a:gd name="T52" fmla="*/ 55433 w 109"/>
              <a:gd name="T53" fmla="*/ 47916 h 103"/>
              <a:gd name="T54" fmla="*/ 72371 w 109"/>
              <a:gd name="T55" fmla="*/ 31445 h 103"/>
              <a:gd name="T56" fmla="*/ 84690 w 109"/>
              <a:gd name="T57" fmla="*/ 28450 h 103"/>
              <a:gd name="T58" fmla="*/ 89309 w 109"/>
              <a:gd name="T59" fmla="*/ 28450 h 103"/>
              <a:gd name="T60" fmla="*/ 104708 w 109"/>
              <a:gd name="T61" fmla="*/ 38932 h 103"/>
              <a:gd name="T62" fmla="*/ 113946 w 109"/>
              <a:gd name="T63" fmla="*/ 52409 h 103"/>
              <a:gd name="T64" fmla="*/ 113946 w 109"/>
              <a:gd name="T65" fmla="*/ 65885 h 103"/>
              <a:gd name="T66" fmla="*/ 53894 w 109"/>
              <a:gd name="T67" fmla="*/ 58398 h 103"/>
              <a:gd name="T68" fmla="*/ 15398 w 109"/>
              <a:gd name="T69" fmla="*/ 139257 h 103"/>
              <a:gd name="T70" fmla="*/ 46194 w 109"/>
              <a:gd name="T71" fmla="*/ 110807 h 103"/>
              <a:gd name="T72" fmla="*/ 49274 w 109"/>
              <a:gd name="T73" fmla="*/ 110807 h 103"/>
              <a:gd name="T74" fmla="*/ 53894 w 109"/>
              <a:gd name="T75" fmla="*/ 106315 h 103"/>
              <a:gd name="T76" fmla="*/ 53894 w 109"/>
              <a:gd name="T77" fmla="*/ 80859 h 103"/>
              <a:gd name="T78" fmla="*/ 113946 w 109"/>
              <a:gd name="T79" fmla="*/ 103320 h 103"/>
              <a:gd name="T80" fmla="*/ 113946 w 109"/>
              <a:gd name="T81" fmla="*/ 106315 h 103"/>
              <a:gd name="T82" fmla="*/ 118566 w 109"/>
              <a:gd name="T83" fmla="*/ 110807 h 103"/>
              <a:gd name="T84" fmla="*/ 152442 w 109"/>
              <a:gd name="T85" fmla="*/ 110807 h 1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103">
                <a:moveTo>
                  <a:pt x="104" y="64"/>
                </a:moveTo>
                <a:lnTo>
                  <a:pt x="84" y="64"/>
                </a:lnTo>
                <a:lnTo>
                  <a:pt x="84" y="39"/>
                </a:lnTo>
                <a:lnTo>
                  <a:pt x="84" y="34"/>
                </a:lnTo>
                <a:lnTo>
                  <a:pt x="82" y="29"/>
                </a:lnTo>
                <a:lnTo>
                  <a:pt x="80" y="24"/>
                </a:lnTo>
                <a:lnTo>
                  <a:pt x="77" y="19"/>
                </a:lnTo>
                <a:lnTo>
                  <a:pt x="73" y="17"/>
                </a:lnTo>
                <a:lnTo>
                  <a:pt x="69" y="13"/>
                </a:lnTo>
                <a:lnTo>
                  <a:pt x="64" y="11"/>
                </a:lnTo>
                <a:lnTo>
                  <a:pt x="60" y="10"/>
                </a:lnTo>
                <a:lnTo>
                  <a:pt x="60" y="0"/>
                </a:lnTo>
                <a:lnTo>
                  <a:pt x="50" y="0"/>
                </a:lnTo>
                <a:lnTo>
                  <a:pt x="50" y="10"/>
                </a:lnTo>
                <a:lnTo>
                  <a:pt x="45" y="11"/>
                </a:lnTo>
                <a:lnTo>
                  <a:pt x="40" y="13"/>
                </a:lnTo>
                <a:lnTo>
                  <a:pt x="36" y="17"/>
                </a:lnTo>
                <a:lnTo>
                  <a:pt x="32" y="19"/>
                </a:lnTo>
                <a:lnTo>
                  <a:pt x="29" y="24"/>
                </a:lnTo>
                <a:lnTo>
                  <a:pt x="27" y="29"/>
                </a:lnTo>
                <a:lnTo>
                  <a:pt x="25" y="34"/>
                </a:lnTo>
                <a:lnTo>
                  <a:pt x="25" y="39"/>
                </a:lnTo>
                <a:lnTo>
                  <a:pt x="25" y="64"/>
                </a:lnTo>
                <a:lnTo>
                  <a:pt x="5" y="64"/>
                </a:lnTo>
                <a:lnTo>
                  <a:pt x="3" y="64"/>
                </a:lnTo>
                <a:lnTo>
                  <a:pt x="2" y="65"/>
                </a:lnTo>
                <a:lnTo>
                  <a:pt x="0" y="66"/>
                </a:lnTo>
                <a:lnTo>
                  <a:pt x="0" y="69"/>
                </a:lnTo>
                <a:lnTo>
                  <a:pt x="0" y="98"/>
                </a:lnTo>
                <a:lnTo>
                  <a:pt x="0" y="101"/>
                </a:lnTo>
                <a:lnTo>
                  <a:pt x="2" y="102"/>
                </a:lnTo>
                <a:lnTo>
                  <a:pt x="3" y="103"/>
                </a:lnTo>
                <a:lnTo>
                  <a:pt x="5" y="103"/>
                </a:lnTo>
                <a:lnTo>
                  <a:pt x="104" y="103"/>
                </a:lnTo>
                <a:lnTo>
                  <a:pt x="106" y="103"/>
                </a:lnTo>
                <a:lnTo>
                  <a:pt x="108" y="102"/>
                </a:lnTo>
                <a:lnTo>
                  <a:pt x="109" y="101"/>
                </a:lnTo>
                <a:lnTo>
                  <a:pt x="109" y="98"/>
                </a:lnTo>
                <a:lnTo>
                  <a:pt x="109" y="69"/>
                </a:lnTo>
                <a:lnTo>
                  <a:pt x="109" y="66"/>
                </a:lnTo>
                <a:lnTo>
                  <a:pt x="108" y="65"/>
                </a:lnTo>
                <a:lnTo>
                  <a:pt x="106" y="64"/>
                </a:lnTo>
                <a:lnTo>
                  <a:pt x="104" y="64"/>
                </a:lnTo>
                <a:close/>
                <a:moveTo>
                  <a:pt x="35" y="39"/>
                </a:moveTo>
                <a:lnTo>
                  <a:pt x="35" y="39"/>
                </a:lnTo>
                <a:lnTo>
                  <a:pt x="35" y="35"/>
                </a:lnTo>
                <a:lnTo>
                  <a:pt x="36" y="32"/>
                </a:lnTo>
                <a:lnTo>
                  <a:pt x="41" y="26"/>
                </a:lnTo>
                <a:lnTo>
                  <a:pt x="47" y="21"/>
                </a:lnTo>
                <a:lnTo>
                  <a:pt x="51" y="19"/>
                </a:lnTo>
                <a:lnTo>
                  <a:pt x="55" y="19"/>
                </a:lnTo>
                <a:lnTo>
                  <a:pt x="58" y="19"/>
                </a:lnTo>
                <a:lnTo>
                  <a:pt x="62" y="21"/>
                </a:lnTo>
                <a:lnTo>
                  <a:pt x="68" y="26"/>
                </a:lnTo>
                <a:lnTo>
                  <a:pt x="73" y="32"/>
                </a:lnTo>
                <a:lnTo>
                  <a:pt x="74" y="35"/>
                </a:lnTo>
                <a:lnTo>
                  <a:pt x="74" y="39"/>
                </a:lnTo>
                <a:lnTo>
                  <a:pt x="74" y="44"/>
                </a:lnTo>
                <a:lnTo>
                  <a:pt x="35" y="44"/>
                </a:lnTo>
                <a:lnTo>
                  <a:pt x="35" y="39"/>
                </a:lnTo>
                <a:close/>
                <a:moveTo>
                  <a:pt x="99" y="93"/>
                </a:moveTo>
                <a:lnTo>
                  <a:pt x="10" y="93"/>
                </a:lnTo>
                <a:lnTo>
                  <a:pt x="10" y="74"/>
                </a:lnTo>
                <a:lnTo>
                  <a:pt x="30" y="74"/>
                </a:lnTo>
                <a:lnTo>
                  <a:pt x="32" y="74"/>
                </a:lnTo>
                <a:lnTo>
                  <a:pt x="34" y="72"/>
                </a:lnTo>
                <a:lnTo>
                  <a:pt x="35" y="71"/>
                </a:lnTo>
                <a:lnTo>
                  <a:pt x="35" y="69"/>
                </a:lnTo>
                <a:lnTo>
                  <a:pt x="35" y="54"/>
                </a:lnTo>
                <a:lnTo>
                  <a:pt x="74" y="54"/>
                </a:lnTo>
                <a:lnTo>
                  <a:pt x="74" y="69"/>
                </a:lnTo>
                <a:lnTo>
                  <a:pt x="74" y="71"/>
                </a:lnTo>
                <a:lnTo>
                  <a:pt x="76" y="72"/>
                </a:lnTo>
                <a:lnTo>
                  <a:pt x="77" y="74"/>
                </a:lnTo>
                <a:lnTo>
                  <a:pt x="79" y="74"/>
                </a:lnTo>
                <a:lnTo>
                  <a:pt x="99" y="74"/>
                </a:lnTo>
                <a:lnTo>
                  <a:pt x="9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0" name="Rectangle 1522">
            <a:extLst>
              <a:ext uri="{FF2B5EF4-FFF2-40B4-BE49-F238E27FC236}">
                <a16:creationId xmlns:a16="http://schemas.microsoft.com/office/drawing/2014/main" id="{59124D52-E21E-42B5-8F55-19FD9EC1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1" name="Rectangle 1523">
            <a:extLst>
              <a:ext uri="{FF2B5EF4-FFF2-40B4-BE49-F238E27FC236}">
                <a16:creationId xmlns:a16="http://schemas.microsoft.com/office/drawing/2014/main" id="{58096A6C-335B-43E4-A128-D0AF7D24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2" name="Rectangle 1524">
            <a:extLst>
              <a:ext uri="{FF2B5EF4-FFF2-40B4-BE49-F238E27FC236}">
                <a16:creationId xmlns:a16="http://schemas.microsoft.com/office/drawing/2014/main" id="{F8CB2123-9032-4B46-BD5B-48CED4C2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3" name="Rectangle 1525">
            <a:extLst>
              <a:ext uri="{FF2B5EF4-FFF2-40B4-BE49-F238E27FC236}">
                <a16:creationId xmlns:a16="http://schemas.microsoft.com/office/drawing/2014/main" id="{E21778C3-8849-4E71-AC83-E449F05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4" name="Rectangle 1526">
            <a:extLst>
              <a:ext uri="{FF2B5EF4-FFF2-40B4-BE49-F238E27FC236}">
                <a16:creationId xmlns:a16="http://schemas.microsoft.com/office/drawing/2014/main" id="{85BFDFA4-5370-49BA-8B37-5067182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5" name="Rectangle 1527">
            <a:extLst>
              <a:ext uri="{FF2B5EF4-FFF2-40B4-BE49-F238E27FC236}">
                <a16:creationId xmlns:a16="http://schemas.microsoft.com/office/drawing/2014/main" id="{2D0EACB8-F674-465F-ACC6-D7A7B8E9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6" name="Freeform 1528">
            <a:extLst>
              <a:ext uri="{FF2B5EF4-FFF2-40B4-BE49-F238E27FC236}">
                <a16:creationId xmlns:a16="http://schemas.microsoft.com/office/drawing/2014/main" id="{F2A44273-BF3F-4B46-B018-5B1CC784B9FB}"/>
              </a:ext>
            </a:extLst>
          </p:cNvPr>
          <p:cNvSpPr>
            <a:spLocks noEditPoints="1"/>
          </p:cNvSpPr>
          <p:nvPr/>
        </p:nvSpPr>
        <p:spPr bwMode="auto">
          <a:xfrm>
            <a:off x="3346451" y="5052484"/>
            <a:ext cx="218016" cy="186267"/>
          </a:xfrm>
          <a:custGeom>
            <a:avLst/>
            <a:gdLst>
              <a:gd name="T0" fmla="*/ 117942 w 108"/>
              <a:gd name="T1" fmla="*/ 81652 h 93"/>
              <a:gd name="T2" fmla="*/ 113406 w 108"/>
              <a:gd name="T3" fmla="*/ 58971 h 93"/>
              <a:gd name="T4" fmla="*/ 122478 w 108"/>
              <a:gd name="T5" fmla="*/ 52923 h 93"/>
              <a:gd name="T6" fmla="*/ 127014 w 108"/>
              <a:gd name="T7" fmla="*/ 43850 h 93"/>
              <a:gd name="T8" fmla="*/ 111893 w 108"/>
              <a:gd name="T9" fmla="*/ 0 h 93"/>
              <a:gd name="T10" fmla="*/ 89212 w 108"/>
              <a:gd name="T11" fmla="*/ 13609 h 93"/>
              <a:gd name="T12" fmla="*/ 74092 w 108"/>
              <a:gd name="T13" fmla="*/ 0 h 93"/>
              <a:gd name="T14" fmla="*/ 51411 w 108"/>
              <a:gd name="T15" fmla="*/ 13609 h 93"/>
              <a:gd name="T16" fmla="*/ 37802 w 108"/>
              <a:gd name="T17" fmla="*/ 0 h 93"/>
              <a:gd name="T18" fmla="*/ 37802 w 108"/>
              <a:gd name="T19" fmla="*/ 43850 h 93"/>
              <a:gd name="T20" fmla="*/ 40826 w 108"/>
              <a:gd name="T21" fmla="*/ 52923 h 93"/>
              <a:gd name="T22" fmla="*/ 49898 w 108"/>
              <a:gd name="T23" fmla="*/ 58971 h 93"/>
              <a:gd name="T24" fmla="*/ 0 w 108"/>
              <a:gd name="T25" fmla="*/ 81652 h 93"/>
              <a:gd name="T26" fmla="*/ 7560 w 108"/>
              <a:gd name="T27" fmla="*/ 96773 h 93"/>
              <a:gd name="T28" fmla="*/ 7560 w 108"/>
              <a:gd name="T29" fmla="*/ 133063 h 93"/>
              <a:gd name="T30" fmla="*/ 9072 w 108"/>
              <a:gd name="T31" fmla="*/ 139111 h 93"/>
              <a:gd name="T32" fmla="*/ 15121 w 108"/>
              <a:gd name="T33" fmla="*/ 140623 h 93"/>
              <a:gd name="T34" fmla="*/ 66531 w 108"/>
              <a:gd name="T35" fmla="*/ 140623 h 93"/>
              <a:gd name="T36" fmla="*/ 72580 w 108"/>
              <a:gd name="T37" fmla="*/ 139111 h 93"/>
              <a:gd name="T38" fmla="*/ 74092 w 108"/>
              <a:gd name="T39" fmla="*/ 133063 h 93"/>
              <a:gd name="T40" fmla="*/ 74092 w 108"/>
              <a:gd name="T41" fmla="*/ 125502 h 93"/>
              <a:gd name="T42" fmla="*/ 75604 w 108"/>
              <a:gd name="T43" fmla="*/ 120966 h 93"/>
              <a:gd name="T44" fmla="*/ 81652 w 108"/>
              <a:gd name="T45" fmla="*/ 119454 h 93"/>
              <a:gd name="T46" fmla="*/ 86188 w 108"/>
              <a:gd name="T47" fmla="*/ 119454 h 93"/>
              <a:gd name="T48" fmla="*/ 89212 w 108"/>
              <a:gd name="T49" fmla="*/ 122478 h 93"/>
              <a:gd name="T50" fmla="*/ 89212 w 108"/>
              <a:gd name="T51" fmla="*/ 133063 h 93"/>
              <a:gd name="T52" fmla="*/ 89212 w 108"/>
              <a:gd name="T53" fmla="*/ 137599 h 93"/>
              <a:gd name="T54" fmla="*/ 93749 w 108"/>
              <a:gd name="T55" fmla="*/ 140623 h 93"/>
              <a:gd name="T56" fmla="*/ 149695 w 108"/>
              <a:gd name="T57" fmla="*/ 140623 h 93"/>
              <a:gd name="T58" fmla="*/ 152719 w 108"/>
              <a:gd name="T59" fmla="*/ 140623 h 93"/>
              <a:gd name="T60" fmla="*/ 155744 w 108"/>
              <a:gd name="T61" fmla="*/ 137599 h 93"/>
              <a:gd name="T62" fmla="*/ 155744 w 108"/>
              <a:gd name="T63" fmla="*/ 96773 h 93"/>
              <a:gd name="T64" fmla="*/ 163304 w 108"/>
              <a:gd name="T65" fmla="*/ 81652 h 93"/>
              <a:gd name="T66" fmla="*/ 65019 w 108"/>
              <a:gd name="T67" fmla="*/ 45362 h 93"/>
              <a:gd name="T68" fmla="*/ 58971 w 108"/>
              <a:gd name="T69" fmla="*/ 43850 h 93"/>
              <a:gd name="T70" fmla="*/ 51411 w 108"/>
              <a:gd name="T71" fmla="*/ 28729 h 93"/>
              <a:gd name="T72" fmla="*/ 111893 w 108"/>
              <a:gd name="T73" fmla="*/ 43850 h 93"/>
              <a:gd name="T74" fmla="*/ 104333 w 108"/>
              <a:gd name="T75" fmla="*/ 43850 h 93"/>
              <a:gd name="T76" fmla="*/ 98285 w 108"/>
              <a:gd name="T77" fmla="*/ 45362 h 93"/>
              <a:gd name="T78" fmla="*/ 96773 w 108"/>
              <a:gd name="T79" fmla="*/ 49898 h 93"/>
              <a:gd name="T80" fmla="*/ 102821 w 108"/>
              <a:gd name="T81" fmla="*/ 81652 h 93"/>
              <a:gd name="T82" fmla="*/ 66531 w 108"/>
              <a:gd name="T83" fmla="*/ 52923 h 93"/>
              <a:gd name="T84" fmla="*/ 66531 w 108"/>
              <a:gd name="T85" fmla="*/ 49898 h 93"/>
              <a:gd name="T86" fmla="*/ 65019 w 108"/>
              <a:gd name="T87" fmla="*/ 45362 h 93"/>
              <a:gd name="T88" fmla="*/ 104333 w 108"/>
              <a:gd name="T89" fmla="*/ 125502 h 93"/>
              <a:gd name="T90" fmla="*/ 102821 w 108"/>
              <a:gd name="T91" fmla="*/ 116430 h 93"/>
              <a:gd name="T92" fmla="*/ 90724 w 108"/>
              <a:gd name="T93" fmla="*/ 105845 h 93"/>
              <a:gd name="T94" fmla="*/ 81652 w 108"/>
              <a:gd name="T95" fmla="*/ 104333 h 93"/>
              <a:gd name="T96" fmla="*/ 66531 w 108"/>
              <a:gd name="T97" fmla="*/ 111894 h 93"/>
              <a:gd name="T98" fmla="*/ 58971 w 108"/>
              <a:gd name="T99" fmla="*/ 125502 h 93"/>
              <a:gd name="T100" fmla="*/ 22681 w 108"/>
              <a:gd name="T101" fmla="*/ 96773 h 93"/>
              <a:gd name="T102" fmla="*/ 142135 w 108"/>
              <a:gd name="T103" fmla="*/ 125502 h 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8" h="93">
                <a:moveTo>
                  <a:pt x="108" y="54"/>
                </a:moveTo>
                <a:lnTo>
                  <a:pt x="78" y="54"/>
                </a:lnTo>
                <a:lnTo>
                  <a:pt x="75" y="39"/>
                </a:lnTo>
                <a:lnTo>
                  <a:pt x="79" y="38"/>
                </a:lnTo>
                <a:lnTo>
                  <a:pt x="81" y="35"/>
                </a:lnTo>
                <a:lnTo>
                  <a:pt x="83" y="33"/>
                </a:lnTo>
                <a:lnTo>
                  <a:pt x="84" y="29"/>
                </a:lnTo>
                <a:lnTo>
                  <a:pt x="84" y="0"/>
                </a:lnTo>
                <a:lnTo>
                  <a:pt x="74" y="0"/>
                </a:lnTo>
                <a:lnTo>
                  <a:pt x="74" y="9"/>
                </a:lnTo>
                <a:lnTo>
                  <a:pt x="59" y="9"/>
                </a:lnTo>
                <a:lnTo>
                  <a:pt x="59" y="0"/>
                </a:lnTo>
                <a:lnTo>
                  <a:pt x="49" y="0"/>
                </a:lnTo>
                <a:lnTo>
                  <a:pt x="49" y="9"/>
                </a:lnTo>
                <a:lnTo>
                  <a:pt x="34" y="9"/>
                </a:lnTo>
                <a:lnTo>
                  <a:pt x="34" y="0"/>
                </a:lnTo>
                <a:lnTo>
                  <a:pt x="25" y="0"/>
                </a:lnTo>
                <a:lnTo>
                  <a:pt x="25" y="29"/>
                </a:lnTo>
                <a:lnTo>
                  <a:pt x="26" y="33"/>
                </a:lnTo>
                <a:lnTo>
                  <a:pt x="27" y="35"/>
                </a:lnTo>
                <a:lnTo>
                  <a:pt x="29" y="38"/>
                </a:lnTo>
                <a:lnTo>
                  <a:pt x="33" y="39"/>
                </a:lnTo>
                <a:lnTo>
                  <a:pt x="31" y="54"/>
                </a:lnTo>
                <a:lnTo>
                  <a:pt x="0" y="54"/>
                </a:lnTo>
                <a:lnTo>
                  <a:pt x="0" y="64"/>
                </a:lnTo>
                <a:lnTo>
                  <a:pt x="5" y="64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7" y="93"/>
                </a:lnTo>
                <a:lnTo>
                  <a:pt x="10" y="93"/>
                </a:lnTo>
                <a:lnTo>
                  <a:pt x="44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83"/>
                </a:lnTo>
                <a:lnTo>
                  <a:pt x="49" y="81"/>
                </a:lnTo>
                <a:lnTo>
                  <a:pt x="50" y="80"/>
                </a:lnTo>
                <a:lnTo>
                  <a:pt x="52" y="79"/>
                </a:lnTo>
                <a:lnTo>
                  <a:pt x="54" y="79"/>
                </a:lnTo>
                <a:lnTo>
                  <a:pt x="57" y="79"/>
                </a:lnTo>
                <a:lnTo>
                  <a:pt x="58" y="80"/>
                </a:lnTo>
                <a:lnTo>
                  <a:pt x="59" y="81"/>
                </a:lnTo>
                <a:lnTo>
                  <a:pt x="59" y="83"/>
                </a:lnTo>
                <a:lnTo>
                  <a:pt x="59" y="88"/>
                </a:lnTo>
                <a:lnTo>
                  <a:pt x="59" y="91"/>
                </a:lnTo>
                <a:lnTo>
                  <a:pt x="60" y="92"/>
                </a:lnTo>
                <a:lnTo>
                  <a:pt x="62" y="93"/>
                </a:lnTo>
                <a:lnTo>
                  <a:pt x="64" y="93"/>
                </a:lnTo>
                <a:lnTo>
                  <a:pt x="99" y="93"/>
                </a:lnTo>
                <a:lnTo>
                  <a:pt x="101" y="93"/>
                </a:lnTo>
                <a:lnTo>
                  <a:pt x="102" y="92"/>
                </a:lnTo>
                <a:lnTo>
                  <a:pt x="103" y="91"/>
                </a:lnTo>
                <a:lnTo>
                  <a:pt x="103" y="88"/>
                </a:lnTo>
                <a:lnTo>
                  <a:pt x="103" y="64"/>
                </a:lnTo>
                <a:lnTo>
                  <a:pt x="108" y="64"/>
                </a:lnTo>
                <a:lnTo>
                  <a:pt x="108" y="54"/>
                </a:lnTo>
                <a:close/>
                <a:moveTo>
                  <a:pt x="43" y="30"/>
                </a:moveTo>
                <a:lnTo>
                  <a:pt x="43" y="30"/>
                </a:lnTo>
                <a:lnTo>
                  <a:pt x="42" y="29"/>
                </a:lnTo>
                <a:lnTo>
                  <a:pt x="39" y="29"/>
                </a:lnTo>
                <a:lnTo>
                  <a:pt x="34" y="29"/>
                </a:lnTo>
                <a:lnTo>
                  <a:pt x="34" y="19"/>
                </a:lnTo>
                <a:lnTo>
                  <a:pt x="74" y="19"/>
                </a:lnTo>
                <a:lnTo>
                  <a:pt x="74" y="29"/>
                </a:lnTo>
                <a:lnTo>
                  <a:pt x="69" y="29"/>
                </a:lnTo>
                <a:lnTo>
                  <a:pt x="66" y="29"/>
                </a:lnTo>
                <a:lnTo>
                  <a:pt x="65" y="30"/>
                </a:lnTo>
                <a:lnTo>
                  <a:pt x="64" y="33"/>
                </a:lnTo>
                <a:lnTo>
                  <a:pt x="64" y="35"/>
                </a:lnTo>
                <a:lnTo>
                  <a:pt x="68" y="54"/>
                </a:lnTo>
                <a:lnTo>
                  <a:pt x="41" y="54"/>
                </a:lnTo>
                <a:lnTo>
                  <a:pt x="44" y="35"/>
                </a:lnTo>
                <a:lnTo>
                  <a:pt x="44" y="33"/>
                </a:lnTo>
                <a:lnTo>
                  <a:pt x="43" y="30"/>
                </a:lnTo>
                <a:close/>
                <a:moveTo>
                  <a:pt x="94" y="83"/>
                </a:moveTo>
                <a:lnTo>
                  <a:pt x="69" y="83"/>
                </a:lnTo>
                <a:lnTo>
                  <a:pt x="68" y="77"/>
                </a:lnTo>
                <a:lnTo>
                  <a:pt x="64" y="74"/>
                </a:lnTo>
                <a:lnTo>
                  <a:pt x="60" y="70"/>
                </a:lnTo>
                <a:lnTo>
                  <a:pt x="54" y="69"/>
                </a:lnTo>
                <a:lnTo>
                  <a:pt x="48" y="70"/>
                </a:lnTo>
                <a:lnTo>
                  <a:pt x="44" y="74"/>
                </a:lnTo>
                <a:lnTo>
                  <a:pt x="41" y="77"/>
                </a:lnTo>
                <a:lnTo>
                  <a:pt x="39" y="83"/>
                </a:lnTo>
                <a:lnTo>
                  <a:pt x="15" y="83"/>
                </a:lnTo>
                <a:lnTo>
                  <a:pt x="15" y="64"/>
                </a:lnTo>
                <a:lnTo>
                  <a:pt x="94" y="64"/>
                </a:lnTo>
                <a:lnTo>
                  <a:pt x="94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7" name="Freeform 1529">
            <a:extLst>
              <a:ext uri="{FF2B5EF4-FFF2-40B4-BE49-F238E27FC236}">
                <a16:creationId xmlns:a16="http://schemas.microsoft.com/office/drawing/2014/main" id="{E31CC0A4-F753-4532-829B-249BDDCF355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5039785"/>
            <a:ext cx="201084" cy="188383"/>
          </a:xfrm>
          <a:custGeom>
            <a:avLst/>
            <a:gdLst>
              <a:gd name="T0" fmla="*/ 142136 w 99"/>
              <a:gd name="T1" fmla="*/ 108869 h 93"/>
              <a:gd name="T2" fmla="*/ 139111 w 99"/>
              <a:gd name="T3" fmla="*/ 105845 h 93"/>
              <a:gd name="T4" fmla="*/ 127015 w 99"/>
              <a:gd name="T5" fmla="*/ 104333 h 93"/>
              <a:gd name="T6" fmla="*/ 134575 w 99"/>
              <a:gd name="T7" fmla="*/ 51411 h 93"/>
              <a:gd name="T8" fmla="*/ 139111 w 99"/>
              <a:gd name="T9" fmla="*/ 51411 h 93"/>
              <a:gd name="T10" fmla="*/ 142136 w 99"/>
              <a:gd name="T11" fmla="*/ 48386 h 93"/>
              <a:gd name="T12" fmla="*/ 142136 w 99"/>
              <a:gd name="T13" fmla="*/ 28729 h 93"/>
              <a:gd name="T14" fmla="*/ 140624 w 99"/>
              <a:gd name="T15" fmla="*/ 25705 h 93"/>
              <a:gd name="T16" fmla="*/ 77116 w 99"/>
              <a:gd name="T17" fmla="*/ 0 h 93"/>
              <a:gd name="T18" fmla="*/ 72580 w 99"/>
              <a:gd name="T19" fmla="*/ 0 h 93"/>
              <a:gd name="T20" fmla="*/ 13609 w 99"/>
              <a:gd name="T21" fmla="*/ 21169 h 93"/>
              <a:gd name="T22" fmla="*/ 7560 w 99"/>
              <a:gd name="T23" fmla="*/ 28729 h 93"/>
              <a:gd name="T24" fmla="*/ 7560 w 99"/>
              <a:gd name="T25" fmla="*/ 43850 h 93"/>
              <a:gd name="T26" fmla="*/ 10585 w 99"/>
              <a:gd name="T27" fmla="*/ 49898 h 93"/>
              <a:gd name="T28" fmla="*/ 15121 w 99"/>
              <a:gd name="T29" fmla="*/ 51411 h 93"/>
              <a:gd name="T30" fmla="*/ 22681 w 99"/>
              <a:gd name="T31" fmla="*/ 104333 h 93"/>
              <a:gd name="T32" fmla="*/ 15121 w 99"/>
              <a:gd name="T33" fmla="*/ 104333 h 93"/>
              <a:gd name="T34" fmla="*/ 7560 w 99"/>
              <a:gd name="T35" fmla="*/ 108869 h 93"/>
              <a:gd name="T36" fmla="*/ 0 w 99"/>
              <a:gd name="T37" fmla="*/ 131551 h 93"/>
              <a:gd name="T38" fmla="*/ 3024 w 99"/>
              <a:gd name="T39" fmla="*/ 137599 h 93"/>
              <a:gd name="T40" fmla="*/ 4536 w 99"/>
              <a:gd name="T41" fmla="*/ 140623 h 93"/>
              <a:gd name="T42" fmla="*/ 142136 w 99"/>
              <a:gd name="T43" fmla="*/ 140623 h 93"/>
              <a:gd name="T44" fmla="*/ 146672 w 99"/>
              <a:gd name="T45" fmla="*/ 140623 h 93"/>
              <a:gd name="T46" fmla="*/ 148184 w 99"/>
              <a:gd name="T47" fmla="*/ 137599 h 93"/>
              <a:gd name="T48" fmla="*/ 149696 w 99"/>
              <a:gd name="T49" fmla="*/ 131551 h 93"/>
              <a:gd name="T50" fmla="*/ 111894 w 99"/>
              <a:gd name="T51" fmla="*/ 104333 h 93"/>
              <a:gd name="T52" fmla="*/ 98285 w 99"/>
              <a:gd name="T53" fmla="*/ 51411 h 93"/>
              <a:gd name="T54" fmla="*/ 111894 w 99"/>
              <a:gd name="T55" fmla="*/ 104333 h 93"/>
              <a:gd name="T56" fmla="*/ 83164 w 99"/>
              <a:gd name="T57" fmla="*/ 104333 h 93"/>
              <a:gd name="T58" fmla="*/ 68044 w 99"/>
              <a:gd name="T59" fmla="*/ 51411 h 93"/>
              <a:gd name="T60" fmla="*/ 22681 w 99"/>
              <a:gd name="T61" fmla="*/ 34778 h 93"/>
              <a:gd name="T62" fmla="*/ 127015 w 99"/>
              <a:gd name="T63" fmla="*/ 34778 h 93"/>
              <a:gd name="T64" fmla="*/ 22681 w 99"/>
              <a:gd name="T65" fmla="*/ 36290 h 93"/>
              <a:gd name="T66" fmla="*/ 37802 w 99"/>
              <a:gd name="T67" fmla="*/ 51411 h 93"/>
              <a:gd name="T68" fmla="*/ 52923 w 99"/>
              <a:gd name="T69" fmla="*/ 104333 h 93"/>
              <a:gd name="T70" fmla="*/ 37802 w 99"/>
              <a:gd name="T71" fmla="*/ 51411 h 93"/>
              <a:gd name="T72" fmla="*/ 21169 w 99"/>
              <a:gd name="T73" fmla="*/ 119454 h 93"/>
              <a:gd name="T74" fmla="*/ 131551 w 99"/>
              <a:gd name="T75" fmla="*/ 127014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3">
                <a:moveTo>
                  <a:pt x="99" y="87"/>
                </a:moveTo>
                <a:lnTo>
                  <a:pt x="94" y="72"/>
                </a:lnTo>
                <a:lnTo>
                  <a:pt x="92" y="70"/>
                </a:lnTo>
                <a:lnTo>
                  <a:pt x="89" y="69"/>
                </a:lnTo>
                <a:lnTo>
                  <a:pt x="84" y="69"/>
                </a:lnTo>
                <a:lnTo>
                  <a:pt x="84" y="34"/>
                </a:lnTo>
                <a:lnTo>
                  <a:pt x="89" y="34"/>
                </a:lnTo>
                <a:lnTo>
                  <a:pt x="92" y="34"/>
                </a:lnTo>
                <a:lnTo>
                  <a:pt x="93" y="33"/>
                </a:lnTo>
                <a:lnTo>
                  <a:pt x="94" y="32"/>
                </a:lnTo>
                <a:lnTo>
                  <a:pt x="94" y="29"/>
                </a:lnTo>
                <a:lnTo>
                  <a:pt x="94" y="19"/>
                </a:lnTo>
                <a:lnTo>
                  <a:pt x="93" y="17"/>
                </a:lnTo>
                <a:lnTo>
                  <a:pt x="90" y="14"/>
                </a:lnTo>
                <a:lnTo>
                  <a:pt x="51" y="0"/>
                </a:lnTo>
                <a:lnTo>
                  <a:pt x="48" y="0"/>
                </a:lnTo>
                <a:lnTo>
                  <a:pt x="9" y="14"/>
                </a:lnTo>
                <a:lnTo>
                  <a:pt x="7" y="17"/>
                </a:lnTo>
                <a:lnTo>
                  <a:pt x="5" y="19"/>
                </a:lnTo>
                <a:lnTo>
                  <a:pt x="5" y="29"/>
                </a:lnTo>
                <a:lnTo>
                  <a:pt x="5" y="32"/>
                </a:lnTo>
                <a:lnTo>
                  <a:pt x="7" y="33"/>
                </a:lnTo>
                <a:lnTo>
                  <a:pt x="8" y="34"/>
                </a:lnTo>
                <a:lnTo>
                  <a:pt x="10" y="34"/>
                </a:lnTo>
                <a:lnTo>
                  <a:pt x="15" y="34"/>
                </a:lnTo>
                <a:lnTo>
                  <a:pt x="15" y="69"/>
                </a:lnTo>
                <a:lnTo>
                  <a:pt x="10" y="69"/>
                </a:lnTo>
                <a:lnTo>
                  <a:pt x="8" y="70"/>
                </a:lnTo>
                <a:lnTo>
                  <a:pt x="5" y="72"/>
                </a:lnTo>
                <a:lnTo>
                  <a:pt x="0" y="87"/>
                </a:lnTo>
                <a:lnTo>
                  <a:pt x="0" y="90"/>
                </a:lnTo>
                <a:lnTo>
                  <a:pt x="2" y="91"/>
                </a:lnTo>
                <a:lnTo>
                  <a:pt x="3" y="93"/>
                </a:lnTo>
                <a:lnTo>
                  <a:pt x="5" y="93"/>
                </a:lnTo>
                <a:lnTo>
                  <a:pt x="94" y="93"/>
                </a:lnTo>
                <a:lnTo>
                  <a:pt x="97" y="93"/>
                </a:lnTo>
                <a:lnTo>
                  <a:pt x="98" y="91"/>
                </a:lnTo>
                <a:lnTo>
                  <a:pt x="99" y="90"/>
                </a:lnTo>
                <a:lnTo>
                  <a:pt x="99" y="87"/>
                </a:lnTo>
                <a:close/>
                <a:moveTo>
                  <a:pt x="74" y="69"/>
                </a:moveTo>
                <a:lnTo>
                  <a:pt x="65" y="69"/>
                </a:lnTo>
                <a:lnTo>
                  <a:pt x="65" y="34"/>
                </a:lnTo>
                <a:lnTo>
                  <a:pt x="74" y="34"/>
                </a:lnTo>
                <a:lnTo>
                  <a:pt x="74" y="69"/>
                </a:lnTo>
                <a:close/>
                <a:moveTo>
                  <a:pt x="55" y="34"/>
                </a:moveTo>
                <a:lnTo>
                  <a:pt x="55" y="69"/>
                </a:lnTo>
                <a:lnTo>
                  <a:pt x="45" y="69"/>
                </a:lnTo>
                <a:lnTo>
                  <a:pt x="45" y="34"/>
                </a:lnTo>
                <a:lnTo>
                  <a:pt x="55" y="34"/>
                </a:lnTo>
                <a:close/>
                <a:moveTo>
                  <a:pt x="15" y="23"/>
                </a:moveTo>
                <a:lnTo>
                  <a:pt x="50" y="10"/>
                </a:lnTo>
                <a:lnTo>
                  <a:pt x="84" y="23"/>
                </a:lnTo>
                <a:lnTo>
                  <a:pt x="84" y="24"/>
                </a:lnTo>
                <a:lnTo>
                  <a:pt x="15" y="24"/>
                </a:lnTo>
                <a:lnTo>
                  <a:pt x="15" y="23"/>
                </a:lnTo>
                <a:close/>
                <a:moveTo>
                  <a:pt x="25" y="34"/>
                </a:moveTo>
                <a:lnTo>
                  <a:pt x="35" y="34"/>
                </a:lnTo>
                <a:lnTo>
                  <a:pt x="35" y="69"/>
                </a:lnTo>
                <a:lnTo>
                  <a:pt x="25" y="69"/>
                </a:lnTo>
                <a:lnTo>
                  <a:pt x="25" y="34"/>
                </a:lnTo>
                <a:close/>
                <a:moveTo>
                  <a:pt x="13" y="84"/>
                </a:moveTo>
                <a:lnTo>
                  <a:pt x="14" y="79"/>
                </a:lnTo>
                <a:lnTo>
                  <a:pt x="85" y="79"/>
                </a:lnTo>
                <a:lnTo>
                  <a:pt x="87" y="84"/>
                </a:lnTo>
                <a:lnTo>
                  <a:pt x="1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8" name="Freeform 1530">
            <a:extLst>
              <a:ext uri="{FF2B5EF4-FFF2-40B4-BE49-F238E27FC236}">
                <a16:creationId xmlns:a16="http://schemas.microsoft.com/office/drawing/2014/main" id="{835C5CFE-960C-4D2A-848B-36DBCAD09492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039784"/>
            <a:ext cx="198967" cy="211667"/>
          </a:xfrm>
          <a:custGeom>
            <a:avLst/>
            <a:gdLst>
              <a:gd name="T0" fmla="*/ 125503 w 99"/>
              <a:gd name="T1" fmla="*/ 3083 h 103"/>
              <a:gd name="T2" fmla="*/ 123991 w 99"/>
              <a:gd name="T3" fmla="*/ 0 h 103"/>
              <a:gd name="T4" fmla="*/ 30242 w 99"/>
              <a:gd name="T5" fmla="*/ 0 h 103"/>
              <a:gd name="T6" fmla="*/ 25705 w 99"/>
              <a:gd name="T7" fmla="*/ 0 h 103"/>
              <a:gd name="T8" fmla="*/ 1512 w 99"/>
              <a:gd name="T9" fmla="*/ 33912 h 103"/>
              <a:gd name="T10" fmla="*/ 0 w 99"/>
              <a:gd name="T11" fmla="*/ 36994 h 103"/>
              <a:gd name="T12" fmla="*/ 0 w 99"/>
              <a:gd name="T13" fmla="*/ 41619 h 103"/>
              <a:gd name="T14" fmla="*/ 7560 w 99"/>
              <a:gd name="T15" fmla="*/ 44702 h 103"/>
              <a:gd name="T16" fmla="*/ 22681 w 99"/>
              <a:gd name="T17" fmla="*/ 114066 h 103"/>
              <a:gd name="T18" fmla="*/ 7560 w 99"/>
              <a:gd name="T19" fmla="*/ 129481 h 103"/>
              <a:gd name="T20" fmla="*/ 22681 w 99"/>
              <a:gd name="T21" fmla="*/ 151061 h 103"/>
              <a:gd name="T22" fmla="*/ 22681 w 99"/>
              <a:gd name="T23" fmla="*/ 155685 h 103"/>
              <a:gd name="T24" fmla="*/ 25705 w 99"/>
              <a:gd name="T25" fmla="*/ 158768 h 103"/>
              <a:gd name="T26" fmla="*/ 119454 w 99"/>
              <a:gd name="T27" fmla="*/ 158768 h 103"/>
              <a:gd name="T28" fmla="*/ 123991 w 99"/>
              <a:gd name="T29" fmla="*/ 158768 h 103"/>
              <a:gd name="T30" fmla="*/ 127015 w 99"/>
              <a:gd name="T31" fmla="*/ 155685 h 103"/>
              <a:gd name="T32" fmla="*/ 127015 w 99"/>
              <a:gd name="T33" fmla="*/ 129481 h 103"/>
              <a:gd name="T34" fmla="*/ 142136 w 99"/>
              <a:gd name="T35" fmla="*/ 114066 h 103"/>
              <a:gd name="T36" fmla="*/ 127015 w 99"/>
              <a:gd name="T37" fmla="*/ 44702 h 103"/>
              <a:gd name="T38" fmla="*/ 142136 w 99"/>
              <a:gd name="T39" fmla="*/ 44702 h 103"/>
              <a:gd name="T40" fmla="*/ 149696 w 99"/>
              <a:gd name="T41" fmla="*/ 41619 h 103"/>
              <a:gd name="T42" fmla="*/ 149696 w 99"/>
              <a:gd name="T43" fmla="*/ 36994 h 103"/>
              <a:gd name="T44" fmla="*/ 148184 w 99"/>
              <a:gd name="T45" fmla="*/ 33912 h 103"/>
              <a:gd name="T46" fmla="*/ 37802 w 99"/>
              <a:gd name="T47" fmla="*/ 143354 h 103"/>
              <a:gd name="T48" fmla="*/ 111894 w 99"/>
              <a:gd name="T49" fmla="*/ 129481 h 103"/>
              <a:gd name="T50" fmla="*/ 111894 w 99"/>
              <a:gd name="T51" fmla="*/ 114066 h 103"/>
              <a:gd name="T52" fmla="*/ 37802 w 99"/>
              <a:gd name="T53" fmla="*/ 44702 h 103"/>
              <a:gd name="T54" fmla="*/ 68044 w 99"/>
              <a:gd name="T55" fmla="*/ 60116 h 103"/>
              <a:gd name="T56" fmla="*/ 52923 w 99"/>
              <a:gd name="T57" fmla="*/ 60116 h 103"/>
              <a:gd name="T58" fmla="*/ 46875 w 99"/>
              <a:gd name="T59" fmla="*/ 64740 h 103"/>
              <a:gd name="T60" fmla="*/ 45362 w 99"/>
              <a:gd name="T61" fmla="*/ 66282 h 103"/>
              <a:gd name="T62" fmla="*/ 52923 w 99"/>
              <a:gd name="T63" fmla="*/ 100193 h 103"/>
              <a:gd name="T64" fmla="*/ 55947 w 99"/>
              <a:gd name="T65" fmla="*/ 103276 h 103"/>
              <a:gd name="T66" fmla="*/ 89213 w 99"/>
              <a:gd name="T67" fmla="*/ 106359 h 103"/>
              <a:gd name="T68" fmla="*/ 93749 w 99"/>
              <a:gd name="T69" fmla="*/ 103276 h 103"/>
              <a:gd name="T70" fmla="*/ 104334 w 99"/>
              <a:gd name="T71" fmla="*/ 69365 h 103"/>
              <a:gd name="T72" fmla="*/ 104334 w 99"/>
              <a:gd name="T73" fmla="*/ 66282 h 103"/>
              <a:gd name="T74" fmla="*/ 102821 w 99"/>
              <a:gd name="T75" fmla="*/ 64740 h 103"/>
              <a:gd name="T76" fmla="*/ 96773 w 99"/>
              <a:gd name="T77" fmla="*/ 60116 h 103"/>
              <a:gd name="T78" fmla="*/ 81652 w 99"/>
              <a:gd name="T79" fmla="*/ 44702 h 103"/>
              <a:gd name="T80" fmla="*/ 111894 w 99"/>
              <a:gd name="T81" fmla="*/ 114066 h 103"/>
              <a:gd name="T82" fmla="*/ 84677 w 99"/>
              <a:gd name="T83" fmla="*/ 90945 h 103"/>
              <a:gd name="T84" fmla="*/ 61995 w 99"/>
              <a:gd name="T85" fmla="*/ 75530 h 103"/>
              <a:gd name="T86" fmla="*/ 22681 w 99"/>
              <a:gd name="T87" fmla="*/ 29287 h 103"/>
              <a:gd name="T88" fmla="*/ 116430 w 99"/>
              <a:gd name="T89" fmla="*/ 15414 h 103"/>
              <a:gd name="T90" fmla="*/ 22681 w 99"/>
              <a:gd name="T91" fmla="*/ 29287 h 1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103">
                <a:moveTo>
                  <a:pt x="98" y="22"/>
                </a:move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3" y="28"/>
                </a:lnTo>
                <a:lnTo>
                  <a:pt x="5" y="29"/>
                </a:lnTo>
                <a:lnTo>
                  <a:pt x="15" y="29"/>
                </a:lnTo>
                <a:lnTo>
                  <a:pt x="15" y="74"/>
                </a:lnTo>
                <a:lnTo>
                  <a:pt x="5" y="74"/>
                </a:lnTo>
                <a:lnTo>
                  <a:pt x="5" y="84"/>
                </a:lnTo>
                <a:lnTo>
                  <a:pt x="15" y="84"/>
                </a:lnTo>
                <a:lnTo>
                  <a:pt x="15" y="98"/>
                </a:lnTo>
                <a:lnTo>
                  <a:pt x="15" y="101"/>
                </a:lnTo>
                <a:lnTo>
                  <a:pt x="16" y="102"/>
                </a:lnTo>
                <a:lnTo>
                  <a:pt x="17" y="103"/>
                </a:lnTo>
                <a:lnTo>
                  <a:pt x="20" y="103"/>
                </a:lnTo>
                <a:lnTo>
                  <a:pt x="79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1"/>
                </a:lnTo>
                <a:lnTo>
                  <a:pt x="84" y="98"/>
                </a:lnTo>
                <a:lnTo>
                  <a:pt x="84" y="84"/>
                </a:lnTo>
                <a:lnTo>
                  <a:pt x="94" y="84"/>
                </a:lnTo>
                <a:lnTo>
                  <a:pt x="94" y="74"/>
                </a:lnTo>
                <a:lnTo>
                  <a:pt x="84" y="74"/>
                </a:lnTo>
                <a:lnTo>
                  <a:pt x="84" y="29"/>
                </a:lnTo>
                <a:lnTo>
                  <a:pt x="94" y="29"/>
                </a:lnTo>
                <a:lnTo>
                  <a:pt x="96" y="28"/>
                </a:lnTo>
                <a:lnTo>
                  <a:pt x="99" y="27"/>
                </a:lnTo>
                <a:lnTo>
                  <a:pt x="99" y="24"/>
                </a:lnTo>
                <a:lnTo>
                  <a:pt x="98" y="22"/>
                </a:lnTo>
                <a:close/>
                <a:moveTo>
                  <a:pt x="74" y="93"/>
                </a:moveTo>
                <a:lnTo>
                  <a:pt x="25" y="93"/>
                </a:lnTo>
                <a:lnTo>
                  <a:pt x="25" y="84"/>
                </a:lnTo>
                <a:lnTo>
                  <a:pt x="74" y="84"/>
                </a:lnTo>
                <a:lnTo>
                  <a:pt x="74" y="93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29"/>
                </a:lnTo>
                <a:lnTo>
                  <a:pt x="45" y="29"/>
                </a:lnTo>
                <a:lnTo>
                  <a:pt x="45" y="39"/>
                </a:lnTo>
                <a:lnTo>
                  <a:pt x="35" y="39"/>
                </a:lnTo>
                <a:lnTo>
                  <a:pt x="32" y="39"/>
                </a:lnTo>
                <a:lnTo>
                  <a:pt x="31" y="42"/>
                </a:lnTo>
                <a:lnTo>
                  <a:pt x="30" y="43"/>
                </a:lnTo>
                <a:lnTo>
                  <a:pt x="30" y="45"/>
                </a:lnTo>
                <a:lnTo>
                  <a:pt x="35" y="65"/>
                </a:lnTo>
                <a:lnTo>
                  <a:pt x="37" y="67"/>
                </a:lnTo>
                <a:lnTo>
                  <a:pt x="40" y="69"/>
                </a:lnTo>
                <a:lnTo>
                  <a:pt x="59" y="69"/>
                </a:lnTo>
                <a:lnTo>
                  <a:pt x="62" y="67"/>
                </a:lnTo>
                <a:lnTo>
                  <a:pt x="64" y="65"/>
                </a:lnTo>
                <a:lnTo>
                  <a:pt x="69" y="45"/>
                </a:lnTo>
                <a:lnTo>
                  <a:pt x="69" y="43"/>
                </a:lnTo>
                <a:lnTo>
                  <a:pt x="68" y="42"/>
                </a:lnTo>
                <a:lnTo>
                  <a:pt x="67" y="39"/>
                </a:lnTo>
                <a:lnTo>
                  <a:pt x="64" y="39"/>
                </a:lnTo>
                <a:lnTo>
                  <a:pt x="54" y="39"/>
                </a:lnTo>
                <a:lnTo>
                  <a:pt x="54" y="29"/>
                </a:lnTo>
                <a:lnTo>
                  <a:pt x="74" y="29"/>
                </a:lnTo>
                <a:lnTo>
                  <a:pt x="74" y="74"/>
                </a:lnTo>
                <a:close/>
                <a:moveTo>
                  <a:pt x="58" y="49"/>
                </a:moveTo>
                <a:lnTo>
                  <a:pt x="56" y="59"/>
                </a:lnTo>
                <a:lnTo>
                  <a:pt x="43" y="59"/>
                </a:lnTo>
                <a:lnTo>
                  <a:pt x="41" y="49"/>
                </a:lnTo>
                <a:lnTo>
                  <a:pt x="58" y="49"/>
                </a:lnTo>
                <a:close/>
                <a:moveTo>
                  <a:pt x="15" y="19"/>
                </a:moveTo>
                <a:lnTo>
                  <a:pt x="22" y="10"/>
                </a:lnTo>
                <a:lnTo>
                  <a:pt x="77" y="10"/>
                </a:lnTo>
                <a:lnTo>
                  <a:pt x="84" y="19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9" name="Freeform 1531">
            <a:extLst>
              <a:ext uri="{FF2B5EF4-FFF2-40B4-BE49-F238E27FC236}">
                <a16:creationId xmlns:a16="http://schemas.microsoft.com/office/drawing/2014/main" id="{EB567A58-E5C0-4C6B-AA5B-3805CA107382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5173134"/>
            <a:ext cx="179916" cy="78317"/>
          </a:xfrm>
          <a:custGeom>
            <a:avLst/>
            <a:gdLst>
              <a:gd name="T0" fmla="*/ 128441 w 89"/>
              <a:gd name="T1" fmla="*/ 58971 h 39"/>
              <a:gd name="T2" fmla="*/ 7645 w 89"/>
              <a:gd name="T3" fmla="*/ 58971 h 39"/>
              <a:gd name="T4" fmla="*/ 7645 w 89"/>
              <a:gd name="T5" fmla="*/ 58971 h 39"/>
              <a:gd name="T6" fmla="*/ 3058 w 89"/>
              <a:gd name="T7" fmla="*/ 57459 h 39"/>
              <a:gd name="T8" fmla="*/ 0 w 89"/>
              <a:gd name="T9" fmla="*/ 54435 h 39"/>
              <a:gd name="T10" fmla="*/ 0 w 89"/>
              <a:gd name="T11" fmla="*/ 54435 h 39"/>
              <a:gd name="T12" fmla="*/ 0 w 89"/>
              <a:gd name="T13" fmla="*/ 49899 h 39"/>
              <a:gd name="T14" fmla="*/ 3058 w 89"/>
              <a:gd name="T15" fmla="*/ 46874 h 39"/>
              <a:gd name="T16" fmla="*/ 3058 w 89"/>
              <a:gd name="T17" fmla="*/ 46874 h 39"/>
              <a:gd name="T18" fmla="*/ 15291 w 89"/>
              <a:gd name="T19" fmla="*/ 34778 h 39"/>
              <a:gd name="T20" fmla="*/ 25994 w 89"/>
              <a:gd name="T21" fmla="*/ 24193 h 39"/>
              <a:gd name="T22" fmla="*/ 33639 w 89"/>
              <a:gd name="T23" fmla="*/ 15121 h 39"/>
              <a:gd name="T24" fmla="*/ 38226 w 89"/>
              <a:gd name="T25" fmla="*/ 7560 h 39"/>
              <a:gd name="T26" fmla="*/ 38226 w 89"/>
              <a:gd name="T27" fmla="*/ 7560 h 39"/>
              <a:gd name="T28" fmla="*/ 38226 w 89"/>
              <a:gd name="T29" fmla="*/ 3024 h 39"/>
              <a:gd name="T30" fmla="*/ 39755 w 89"/>
              <a:gd name="T31" fmla="*/ 1512 h 39"/>
              <a:gd name="T32" fmla="*/ 41285 w 89"/>
              <a:gd name="T33" fmla="*/ 0 h 39"/>
              <a:gd name="T34" fmla="*/ 45872 w 89"/>
              <a:gd name="T35" fmla="*/ 0 h 39"/>
              <a:gd name="T36" fmla="*/ 90214 w 89"/>
              <a:gd name="T37" fmla="*/ 0 h 39"/>
              <a:gd name="T38" fmla="*/ 90214 w 89"/>
              <a:gd name="T39" fmla="*/ 0 h 39"/>
              <a:gd name="T40" fmla="*/ 94801 w 89"/>
              <a:gd name="T41" fmla="*/ 0 h 39"/>
              <a:gd name="T42" fmla="*/ 96331 w 89"/>
              <a:gd name="T43" fmla="*/ 1512 h 39"/>
              <a:gd name="T44" fmla="*/ 97860 w 89"/>
              <a:gd name="T45" fmla="*/ 3024 h 39"/>
              <a:gd name="T46" fmla="*/ 97860 w 89"/>
              <a:gd name="T47" fmla="*/ 7560 h 39"/>
              <a:gd name="T48" fmla="*/ 97860 w 89"/>
              <a:gd name="T49" fmla="*/ 7560 h 39"/>
              <a:gd name="T50" fmla="*/ 102447 w 89"/>
              <a:gd name="T51" fmla="*/ 15121 h 39"/>
              <a:gd name="T52" fmla="*/ 108563 w 89"/>
              <a:gd name="T53" fmla="*/ 24193 h 39"/>
              <a:gd name="T54" fmla="*/ 120795 w 89"/>
              <a:gd name="T55" fmla="*/ 34778 h 39"/>
              <a:gd name="T56" fmla="*/ 133028 w 89"/>
              <a:gd name="T57" fmla="*/ 46874 h 39"/>
              <a:gd name="T58" fmla="*/ 133028 w 89"/>
              <a:gd name="T59" fmla="*/ 46874 h 39"/>
              <a:gd name="T60" fmla="*/ 136086 w 89"/>
              <a:gd name="T61" fmla="*/ 49899 h 39"/>
              <a:gd name="T62" fmla="*/ 136086 w 89"/>
              <a:gd name="T63" fmla="*/ 54435 h 39"/>
              <a:gd name="T64" fmla="*/ 136086 w 89"/>
              <a:gd name="T65" fmla="*/ 54435 h 39"/>
              <a:gd name="T66" fmla="*/ 131499 w 89"/>
              <a:gd name="T67" fmla="*/ 57459 h 39"/>
              <a:gd name="T68" fmla="*/ 128441 w 89"/>
              <a:gd name="T69" fmla="*/ 58971 h 39"/>
              <a:gd name="T70" fmla="*/ 128441 w 89"/>
              <a:gd name="T71" fmla="*/ 58971 h 39"/>
              <a:gd name="T72" fmla="*/ 27523 w 89"/>
              <a:gd name="T73" fmla="*/ 43850 h 39"/>
              <a:gd name="T74" fmla="*/ 107034 w 89"/>
              <a:gd name="T75" fmla="*/ 43850 h 39"/>
              <a:gd name="T76" fmla="*/ 107034 w 89"/>
              <a:gd name="T77" fmla="*/ 43850 h 39"/>
              <a:gd name="T78" fmla="*/ 94801 w 89"/>
              <a:gd name="T79" fmla="*/ 30242 h 39"/>
              <a:gd name="T80" fmla="*/ 88685 w 89"/>
              <a:gd name="T81" fmla="*/ 22681 h 39"/>
              <a:gd name="T82" fmla="*/ 84098 w 89"/>
              <a:gd name="T83" fmla="*/ 15121 h 39"/>
              <a:gd name="T84" fmla="*/ 50459 w 89"/>
              <a:gd name="T85" fmla="*/ 15121 h 39"/>
              <a:gd name="T86" fmla="*/ 50459 w 89"/>
              <a:gd name="T87" fmla="*/ 15121 h 39"/>
              <a:gd name="T88" fmla="*/ 47401 w 89"/>
              <a:gd name="T89" fmla="*/ 22681 h 39"/>
              <a:gd name="T90" fmla="*/ 41285 w 89"/>
              <a:gd name="T91" fmla="*/ 30242 h 39"/>
              <a:gd name="T92" fmla="*/ 27523 w 89"/>
              <a:gd name="T93" fmla="*/ 43850 h 39"/>
              <a:gd name="T94" fmla="*/ 27523 w 8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9" h="39">
                <a:moveTo>
                  <a:pt x="84" y="39"/>
                </a:moveTo>
                <a:lnTo>
                  <a:pt x="5" y="39"/>
                </a:lnTo>
                <a:lnTo>
                  <a:pt x="2" y="38"/>
                </a:ln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10" y="23"/>
                </a:lnTo>
                <a:lnTo>
                  <a:pt x="17" y="16"/>
                </a:lnTo>
                <a:lnTo>
                  <a:pt x="22" y="10"/>
                </a:lnTo>
                <a:lnTo>
                  <a:pt x="25" y="5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30" y="0"/>
                </a:lnTo>
                <a:lnTo>
                  <a:pt x="59" y="0"/>
                </a:lnTo>
                <a:lnTo>
                  <a:pt x="62" y="0"/>
                </a:lnTo>
                <a:lnTo>
                  <a:pt x="63" y="1"/>
                </a:lnTo>
                <a:lnTo>
                  <a:pt x="64" y="2"/>
                </a:lnTo>
                <a:lnTo>
                  <a:pt x="64" y="5"/>
                </a:lnTo>
                <a:lnTo>
                  <a:pt x="67" y="10"/>
                </a:lnTo>
                <a:lnTo>
                  <a:pt x="71" y="16"/>
                </a:lnTo>
                <a:lnTo>
                  <a:pt x="79" y="23"/>
                </a:lnTo>
                <a:lnTo>
                  <a:pt x="87" y="31"/>
                </a:lnTo>
                <a:lnTo>
                  <a:pt x="89" y="33"/>
                </a:lnTo>
                <a:lnTo>
                  <a:pt x="89" y="36"/>
                </a:lnTo>
                <a:lnTo>
                  <a:pt x="86" y="38"/>
                </a:lnTo>
                <a:lnTo>
                  <a:pt x="84" y="39"/>
                </a:lnTo>
                <a:close/>
                <a:moveTo>
                  <a:pt x="18" y="29"/>
                </a:moveTo>
                <a:lnTo>
                  <a:pt x="70" y="29"/>
                </a:lnTo>
                <a:lnTo>
                  <a:pt x="62" y="20"/>
                </a:lnTo>
                <a:lnTo>
                  <a:pt x="58" y="15"/>
                </a:lnTo>
                <a:lnTo>
                  <a:pt x="55" y="10"/>
                </a:lnTo>
                <a:lnTo>
                  <a:pt x="33" y="10"/>
                </a:lnTo>
                <a:lnTo>
                  <a:pt x="31" y="15"/>
                </a:lnTo>
                <a:lnTo>
                  <a:pt x="27" y="20"/>
                </a:lnTo>
                <a:lnTo>
                  <a:pt x="1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0" name="Freeform 1532">
            <a:extLst>
              <a:ext uri="{FF2B5EF4-FFF2-40B4-BE49-F238E27FC236}">
                <a16:creationId xmlns:a16="http://schemas.microsoft.com/office/drawing/2014/main" id="{BB5837C4-3475-4774-A0BD-1645383B344F}"/>
              </a:ext>
            </a:extLst>
          </p:cNvPr>
          <p:cNvSpPr>
            <a:spLocks/>
          </p:cNvSpPr>
          <p:nvPr/>
        </p:nvSpPr>
        <p:spPr bwMode="auto">
          <a:xfrm>
            <a:off x="5276851" y="5039785"/>
            <a:ext cx="179916" cy="120649"/>
          </a:xfrm>
          <a:custGeom>
            <a:avLst/>
            <a:gdLst>
              <a:gd name="T0" fmla="*/ 74924 w 89"/>
              <a:gd name="T1" fmla="*/ 90723 h 59"/>
              <a:gd name="T2" fmla="*/ 74924 w 89"/>
              <a:gd name="T3" fmla="*/ 59969 h 59"/>
              <a:gd name="T4" fmla="*/ 76453 w 89"/>
              <a:gd name="T5" fmla="*/ 53819 h 59"/>
              <a:gd name="T6" fmla="*/ 82569 w 89"/>
              <a:gd name="T7" fmla="*/ 52281 h 59"/>
              <a:gd name="T8" fmla="*/ 113150 w 89"/>
              <a:gd name="T9" fmla="*/ 52281 h 59"/>
              <a:gd name="T10" fmla="*/ 119266 w 89"/>
              <a:gd name="T11" fmla="*/ 50743 h 59"/>
              <a:gd name="T12" fmla="*/ 120795 w 89"/>
              <a:gd name="T13" fmla="*/ 44593 h 59"/>
              <a:gd name="T14" fmla="*/ 120795 w 89"/>
              <a:gd name="T15" fmla="*/ 41517 h 59"/>
              <a:gd name="T16" fmla="*/ 116208 w 89"/>
              <a:gd name="T17" fmla="*/ 36904 h 59"/>
              <a:gd name="T18" fmla="*/ 94801 w 89"/>
              <a:gd name="T19" fmla="*/ 36904 h 59"/>
              <a:gd name="T20" fmla="*/ 88685 w 89"/>
              <a:gd name="T21" fmla="*/ 35367 h 59"/>
              <a:gd name="T22" fmla="*/ 87156 w 89"/>
              <a:gd name="T23" fmla="*/ 32291 h 59"/>
              <a:gd name="T24" fmla="*/ 79511 w 89"/>
              <a:gd name="T25" fmla="*/ 18452 h 59"/>
              <a:gd name="T26" fmla="*/ 67278 w 89"/>
              <a:gd name="T27" fmla="*/ 15377 h 59"/>
              <a:gd name="T28" fmla="*/ 59633 w 89"/>
              <a:gd name="T29" fmla="*/ 16914 h 59"/>
              <a:gd name="T30" fmla="*/ 50459 w 89"/>
              <a:gd name="T31" fmla="*/ 24603 h 59"/>
              <a:gd name="T32" fmla="*/ 48930 w 89"/>
              <a:gd name="T33" fmla="*/ 32291 h 59"/>
              <a:gd name="T34" fmla="*/ 41285 w 89"/>
              <a:gd name="T35" fmla="*/ 36904 h 59"/>
              <a:gd name="T36" fmla="*/ 22936 w 89"/>
              <a:gd name="T37" fmla="*/ 36904 h 59"/>
              <a:gd name="T38" fmla="*/ 16820 w 89"/>
              <a:gd name="T39" fmla="*/ 39980 h 59"/>
              <a:gd name="T40" fmla="*/ 15291 w 89"/>
              <a:gd name="T41" fmla="*/ 44593 h 59"/>
              <a:gd name="T42" fmla="*/ 15291 w 89"/>
              <a:gd name="T43" fmla="*/ 49206 h 59"/>
              <a:gd name="T44" fmla="*/ 18349 w 89"/>
              <a:gd name="T45" fmla="*/ 52281 h 59"/>
              <a:gd name="T46" fmla="*/ 51988 w 89"/>
              <a:gd name="T47" fmla="*/ 52281 h 59"/>
              <a:gd name="T48" fmla="*/ 56575 w 89"/>
              <a:gd name="T49" fmla="*/ 52281 h 59"/>
              <a:gd name="T50" fmla="*/ 59633 w 89"/>
              <a:gd name="T51" fmla="*/ 56894 h 59"/>
              <a:gd name="T52" fmla="*/ 59633 w 89"/>
              <a:gd name="T53" fmla="*/ 90723 h 59"/>
              <a:gd name="T54" fmla="*/ 45872 w 89"/>
              <a:gd name="T55" fmla="*/ 67658 h 59"/>
              <a:gd name="T56" fmla="*/ 22936 w 89"/>
              <a:gd name="T57" fmla="*/ 67658 h 59"/>
              <a:gd name="T58" fmla="*/ 7645 w 89"/>
              <a:gd name="T59" fmla="*/ 59969 h 59"/>
              <a:gd name="T60" fmla="*/ 0 w 89"/>
              <a:gd name="T61" fmla="*/ 44593 h 59"/>
              <a:gd name="T62" fmla="*/ 1529 w 89"/>
              <a:gd name="T63" fmla="*/ 35367 h 59"/>
              <a:gd name="T64" fmla="*/ 13762 w 89"/>
              <a:gd name="T65" fmla="*/ 24603 h 59"/>
              <a:gd name="T66" fmla="*/ 35168 w 89"/>
              <a:gd name="T67" fmla="*/ 21527 h 59"/>
              <a:gd name="T68" fmla="*/ 41285 w 89"/>
              <a:gd name="T69" fmla="*/ 12301 h 59"/>
              <a:gd name="T70" fmla="*/ 56575 w 89"/>
              <a:gd name="T71" fmla="*/ 1538 h 59"/>
              <a:gd name="T72" fmla="*/ 67278 w 89"/>
              <a:gd name="T73" fmla="*/ 0 h 59"/>
              <a:gd name="T74" fmla="*/ 87156 w 89"/>
              <a:gd name="T75" fmla="*/ 4613 h 59"/>
              <a:gd name="T76" fmla="*/ 99389 w 89"/>
              <a:gd name="T77" fmla="*/ 21527 h 59"/>
              <a:gd name="T78" fmla="*/ 113150 w 89"/>
              <a:gd name="T79" fmla="*/ 21527 h 59"/>
              <a:gd name="T80" fmla="*/ 128441 w 89"/>
              <a:gd name="T81" fmla="*/ 29216 h 59"/>
              <a:gd name="T82" fmla="*/ 136086 w 89"/>
              <a:gd name="T83" fmla="*/ 44593 h 59"/>
              <a:gd name="T84" fmla="*/ 133028 w 89"/>
              <a:gd name="T85" fmla="*/ 53819 h 59"/>
              <a:gd name="T86" fmla="*/ 122324 w 89"/>
              <a:gd name="T87" fmla="*/ 66120 h 59"/>
              <a:gd name="T88" fmla="*/ 90214 w 89"/>
              <a:gd name="T89" fmla="*/ 67658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9" h="59">
                <a:moveTo>
                  <a:pt x="59" y="59"/>
                </a:move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50" y="35"/>
                </a:lnTo>
                <a:lnTo>
                  <a:pt x="52" y="34"/>
                </a:lnTo>
                <a:lnTo>
                  <a:pt x="54" y="34"/>
                </a:lnTo>
                <a:lnTo>
                  <a:pt x="74" y="34"/>
                </a:lnTo>
                <a:lnTo>
                  <a:pt x="76" y="34"/>
                </a:lnTo>
                <a:lnTo>
                  <a:pt x="78" y="33"/>
                </a:lnTo>
                <a:lnTo>
                  <a:pt x="79" y="32"/>
                </a:lnTo>
                <a:lnTo>
                  <a:pt x="79" y="29"/>
                </a:lnTo>
                <a:lnTo>
                  <a:pt x="79" y="27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62" y="24"/>
                </a:lnTo>
                <a:lnTo>
                  <a:pt x="58" y="23"/>
                </a:lnTo>
                <a:lnTo>
                  <a:pt x="57" y="21"/>
                </a:lnTo>
                <a:lnTo>
                  <a:pt x="55" y="16"/>
                </a:lnTo>
                <a:lnTo>
                  <a:pt x="52" y="12"/>
                </a:lnTo>
                <a:lnTo>
                  <a:pt x="49" y="11"/>
                </a:lnTo>
                <a:lnTo>
                  <a:pt x="44" y="10"/>
                </a:lnTo>
                <a:lnTo>
                  <a:pt x="39" y="11"/>
                </a:lnTo>
                <a:lnTo>
                  <a:pt x="37" y="12"/>
                </a:lnTo>
                <a:lnTo>
                  <a:pt x="33" y="16"/>
                </a:lnTo>
                <a:lnTo>
                  <a:pt x="32" y="21"/>
                </a:lnTo>
                <a:lnTo>
                  <a:pt x="31" y="23"/>
                </a:lnTo>
                <a:lnTo>
                  <a:pt x="27" y="24"/>
                </a:lnTo>
                <a:lnTo>
                  <a:pt x="15" y="24"/>
                </a:lnTo>
                <a:lnTo>
                  <a:pt x="12" y="24"/>
                </a:lnTo>
                <a:lnTo>
                  <a:pt x="11" y="26"/>
                </a:lnTo>
                <a:lnTo>
                  <a:pt x="10" y="27"/>
                </a:lnTo>
                <a:lnTo>
                  <a:pt x="10" y="29"/>
                </a:lnTo>
                <a:lnTo>
                  <a:pt x="10" y="32"/>
                </a:lnTo>
                <a:lnTo>
                  <a:pt x="11" y="33"/>
                </a:lnTo>
                <a:lnTo>
                  <a:pt x="12" y="34"/>
                </a:lnTo>
                <a:lnTo>
                  <a:pt x="15" y="34"/>
                </a:lnTo>
                <a:lnTo>
                  <a:pt x="34" y="34"/>
                </a:lnTo>
                <a:lnTo>
                  <a:pt x="37" y="34"/>
                </a:lnTo>
                <a:lnTo>
                  <a:pt x="38" y="35"/>
                </a:lnTo>
                <a:lnTo>
                  <a:pt x="39" y="37"/>
                </a:lnTo>
                <a:lnTo>
                  <a:pt x="39" y="39"/>
                </a:lnTo>
                <a:lnTo>
                  <a:pt x="39" y="59"/>
                </a:lnTo>
                <a:lnTo>
                  <a:pt x="30" y="59"/>
                </a:lnTo>
                <a:lnTo>
                  <a:pt x="30" y="44"/>
                </a:lnTo>
                <a:lnTo>
                  <a:pt x="15" y="44"/>
                </a:lnTo>
                <a:lnTo>
                  <a:pt x="9" y="43"/>
                </a:lnTo>
                <a:lnTo>
                  <a:pt x="5" y="39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5" y="19"/>
                </a:lnTo>
                <a:lnTo>
                  <a:pt x="9" y="16"/>
                </a:lnTo>
                <a:lnTo>
                  <a:pt x="15" y="14"/>
                </a:lnTo>
                <a:lnTo>
                  <a:pt x="23" y="14"/>
                </a:lnTo>
                <a:lnTo>
                  <a:pt x="27" y="8"/>
                </a:lnTo>
                <a:lnTo>
                  <a:pt x="32" y="3"/>
                </a:lnTo>
                <a:lnTo>
                  <a:pt x="37" y="1"/>
                </a:lnTo>
                <a:lnTo>
                  <a:pt x="44" y="0"/>
                </a:lnTo>
                <a:lnTo>
                  <a:pt x="52" y="1"/>
                </a:lnTo>
                <a:lnTo>
                  <a:pt x="57" y="3"/>
                </a:lnTo>
                <a:lnTo>
                  <a:pt x="62" y="8"/>
                </a:lnTo>
                <a:lnTo>
                  <a:pt x="65" y="14"/>
                </a:lnTo>
                <a:lnTo>
                  <a:pt x="74" y="14"/>
                </a:lnTo>
                <a:lnTo>
                  <a:pt x="80" y="16"/>
                </a:lnTo>
                <a:lnTo>
                  <a:pt x="84" y="19"/>
                </a:lnTo>
                <a:lnTo>
                  <a:pt x="87" y="23"/>
                </a:lnTo>
                <a:lnTo>
                  <a:pt x="89" y="29"/>
                </a:lnTo>
                <a:lnTo>
                  <a:pt x="87" y="35"/>
                </a:lnTo>
                <a:lnTo>
                  <a:pt x="84" y="39"/>
                </a:lnTo>
                <a:lnTo>
                  <a:pt x="80" y="43"/>
                </a:lnTo>
                <a:lnTo>
                  <a:pt x="74" y="44"/>
                </a:lnTo>
                <a:lnTo>
                  <a:pt x="59" y="44"/>
                </a:lnTo>
                <a:lnTo>
                  <a:pt x="5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1" name="Freeform 1533">
            <a:extLst>
              <a:ext uri="{FF2B5EF4-FFF2-40B4-BE49-F238E27FC236}">
                <a16:creationId xmlns:a16="http://schemas.microsoft.com/office/drawing/2014/main" id="{47BCCFA0-9509-4C5C-A545-BCB71B7CA16A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5505451"/>
            <a:ext cx="156633" cy="230716"/>
          </a:xfrm>
          <a:custGeom>
            <a:avLst/>
            <a:gdLst>
              <a:gd name="T0" fmla="*/ 103012 w 79"/>
              <a:gd name="T1" fmla="*/ 98284 h 114"/>
              <a:gd name="T2" fmla="*/ 103012 w 79"/>
              <a:gd name="T3" fmla="*/ 52922 h 114"/>
              <a:gd name="T4" fmla="*/ 103012 w 79"/>
              <a:gd name="T5" fmla="*/ 52922 h 114"/>
              <a:gd name="T6" fmla="*/ 105998 w 79"/>
              <a:gd name="T7" fmla="*/ 51410 h 114"/>
              <a:gd name="T8" fmla="*/ 110476 w 79"/>
              <a:gd name="T9" fmla="*/ 46874 h 114"/>
              <a:gd name="T10" fmla="*/ 110476 w 79"/>
              <a:gd name="T11" fmla="*/ 46874 h 114"/>
              <a:gd name="T12" fmla="*/ 110476 w 79"/>
              <a:gd name="T13" fmla="*/ 43850 h 114"/>
              <a:gd name="T14" fmla="*/ 108983 w 79"/>
              <a:gd name="T15" fmla="*/ 39314 h 114"/>
              <a:gd name="T16" fmla="*/ 64196 w 79"/>
              <a:gd name="T17" fmla="*/ 3024 h 114"/>
              <a:gd name="T18" fmla="*/ 64196 w 79"/>
              <a:gd name="T19" fmla="*/ 3024 h 114"/>
              <a:gd name="T20" fmla="*/ 58224 w 79"/>
              <a:gd name="T21" fmla="*/ 0 h 114"/>
              <a:gd name="T22" fmla="*/ 53745 w 79"/>
              <a:gd name="T23" fmla="*/ 3024 h 114"/>
              <a:gd name="T24" fmla="*/ 8958 w 79"/>
              <a:gd name="T25" fmla="*/ 39314 h 114"/>
              <a:gd name="T26" fmla="*/ 8958 w 79"/>
              <a:gd name="T27" fmla="*/ 39314 h 114"/>
              <a:gd name="T28" fmla="*/ 7465 w 79"/>
              <a:gd name="T29" fmla="*/ 43850 h 114"/>
              <a:gd name="T30" fmla="*/ 7465 w 79"/>
              <a:gd name="T31" fmla="*/ 46874 h 114"/>
              <a:gd name="T32" fmla="*/ 7465 w 79"/>
              <a:gd name="T33" fmla="*/ 46874 h 114"/>
              <a:gd name="T34" fmla="*/ 10450 w 79"/>
              <a:gd name="T35" fmla="*/ 51410 h 114"/>
              <a:gd name="T36" fmla="*/ 14929 w 79"/>
              <a:gd name="T37" fmla="*/ 52922 h 114"/>
              <a:gd name="T38" fmla="*/ 14929 w 79"/>
              <a:gd name="T39" fmla="*/ 98284 h 114"/>
              <a:gd name="T40" fmla="*/ 0 w 79"/>
              <a:gd name="T41" fmla="*/ 98284 h 114"/>
              <a:gd name="T42" fmla="*/ 0 w 79"/>
              <a:gd name="T43" fmla="*/ 111893 h 114"/>
              <a:gd name="T44" fmla="*/ 26873 w 79"/>
              <a:gd name="T45" fmla="*/ 111893 h 114"/>
              <a:gd name="T46" fmla="*/ 16422 w 79"/>
              <a:gd name="T47" fmla="*/ 172375 h 114"/>
              <a:gd name="T48" fmla="*/ 43295 w 79"/>
              <a:gd name="T49" fmla="*/ 172375 h 114"/>
              <a:gd name="T50" fmla="*/ 58224 w 79"/>
              <a:gd name="T51" fmla="*/ 154230 h 114"/>
              <a:gd name="T52" fmla="*/ 73153 w 79"/>
              <a:gd name="T53" fmla="*/ 172375 h 114"/>
              <a:gd name="T54" fmla="*/ 101519 w 79"/>
              <a:gd name="T55" fmla="*/ 172375 h 114"/>
              <a:gd name="T56" fmla="*/ 89575 w 79"/>
              <a:gd name="T57" fmla="*/ 111893 h 114"/>
              <a:gd name="T58" fmla="*/ 117941 w 79"/>
              <a:gd name="T59" fmla="*/ 111893 h 114"/>
              <a:gd name="T60" fmla="*/ 117941 w 79"/>
              <a:gd name="T61" fmla="*/ 98284 h 114"/>
              <a:gd name="T62" fmla="*/ 103012 w 79"/>
              <a:gd name="T63" fmla="*/ 98284 h 114"/>
              <a:gd name="T64" fmla="*/ 58224 w 79"/>
              <a:gd name="T65" fmla="*/ 18145 h 114"/>
              <a:gd name="T66" fmla="*/ 82111 w 79"/>
              <a:gd name="T67" fmla="*/ 37802 h 114"/>
              <a:gd name="T68" fmla="*/ 34337 w 79"/>
              <a:gd name="T69" fmla="*/ 37802 h 114"/>
              <a:gd name="T70" fmla="*/ 58224 w 79"/>
              <a:gd name="T71" fmla="*/ 18145 h 114"/>
              <a:gd name="T72" fmla="*/ 34337 w 79"/>
              <a:gd name="T73" fmla="*/ 160279 h 114"/>
              <a:gd name="T74" fmla="*/ 40309 w 79"/>
              <a:gd name="T75" fmla="*/ 128525 h 114"/>
              <a:gd name="T76" fmla="*/ 49266 w 79"/>
              <a:gd name="T77" fmla="*/ 140622 h 114"/>
              <a:gd name="T78" fmla="*/ 34337 w 79"/>
              <a:gd name="T79" fmla="*/ 160279 h 114"/>
              <a:gd name="T80" fmla="*/ 46281 w 79"/>
              <a:gd name="T81" fmla="*/ 111893 h 114"/>
              <a:gd name="T82" fmla="*/ 71660 w 79"/>
              <a:gd name="T83" fmla="*/ 111893 h 114"/>
              <a:gd name="T84" fmla="*/ 58224 w 79"/>
              <a:gd name="T85" fmla="*/ 128525 h 114"/>
              <a:gd name="T86" fmla="*/ 46281 w 79"/>
              <a:gd name="T87" fmla="*/ 111893 h 114"/>
              <a:gd name="T88" fmla="*/ 67182 w 79"/>
              <a:gd name="T89" fmla="*/ 140622 h 114"/>
              <a:gd name="T90" fmla="*/ 77632 w 79"/>
              <a:gd name="T91" fmla="*/ 128525 h 114"/>
              <a:gd name="T92" fmla="*/ 82111 w 79"/>
              <a:gd name="T93" fmla="*/ 160279 h 114"/>
              <a:gd name="T94" fmla="*/ 67182 w 79"/>
              <a:gd name="T95" fmla="*/ 140622 h 114"/>
              <a:gd name="T96" fmla="*/ 88083 w 79"/>
              <a:gd name="T97" fmla="*/ 98284 h 114"/>
              <a:gd name="T98" fmla="*/ 29858 w 79"/>
              <a:gd name="T99" fmla="*/ 98284 h 114"/>
              <a:gd name="T100" fmla="*/ 29858 w 79"/>
              <a:gd name="T101" fmla="*/ 52922 h 114"/>
              <a:gd name="T102" fmla="*/ 88083 w 79"/>
              <a:gd name="T103" fmla="*/ 52922 h 114"/>
              <a:gd name="T104" fmla="*/ 88083 w 79"/>
              <a:gd name="T105" fmla="*/ 98284 h 1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14">
                <a:moveTo>
                  <a:pt x="69" y="65"/>
                </a:moveTo>
                <a:lnTo>
                  <a:pt x="69" y="35"/>
                </a:lnTo>
                <a:lnTo>
                  <a:pt x="71" y="34"/>
                </a:lnTo>
                <a:lnTo>
                  <a:pt x="74" y="31"/>
                </a:lnTo>
                <a:lnTo>
                  <a:pt x="74" y="29"/>
                </a:lnTo>
                <a:lnTo>
                  <a:pt x="73" y="26"/>
                </a:lnTo>
                <a:lnTo>
                  <a:pt x="43" y="2"/>
                </a:lnTo>
                <a:lnTo>
                  <a:pt x="39" y="0"/>
                </a:lnTo>
                <a:lnTo>
                  <a:pt x="36" y="2"/>
                </a:lnTo>
                <a:lnTo>
                  <a:pt x="6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10" y="35"/>
                </a:lnTo>
                <a:lnTo>
                  <a:pt x="10" y="65"/>
                </a:lnTo>
                <a:lnTo>
                  <a:pt x="0" y="65"/>
                </a:lnTo>
                <a:lnTo>
                  <a:pt x="0" y="74"/>
                </a:lnTo>
                <a:lnTo>
                  <a:pt x="18" y="74"/>
                </a:lnTo>
                <a:lnTo>
                  <a:pt x="11" y="114"/>
                </a:lnTo>
                <a:lnTo>
                  <a:pt x="29" y="114"/>
                </a:lnTo>
                <a:lnTo>
                  <a:pt x="39" y="102"/>
                </a:lnTo>
                <a:lnTo>
                  <a:pt x="49" y="114"/>
                </a:lnTo>
                <a:lnTo>
                  <a:pt x="68" y="114"/>
                </a:lnTo>
                <a:lnTo>
                  <a:pt x="60" y="74"/>
                </a:lnTo>
                <a:lnTo>
                  <a:pt x="79" y="74"/>
                </a:lnTo>
                <a:lnTo>
                  <a:pt x="79" y="65"/>
                </a:lnTo>
                <a:lnTo>
                  <a:pt x="69" y="65"/>
                </a:lnTo>
                <a:close/>
                <a:moveTo>
                  <a:pt x="39" y="12"/>
                </a:moveTo>
                <a:lnTo>
                  <a:pt x="55" y="25"/>
                </a:lnTo>
                <a:lnTo>
                  <a:pt x="23" y="25"/>
                </a:lnTo>
                <a:lnTo>
                  <a:pt x="39" y="12"/>
                </a:lnTo>
                <a:close/>
                <a:moveTo>
                  <a:pt x="23" y="106"/>
                </a:moveTo>
                <a:lnTo>
                  <a:pt x="27" y="85"/>
                </a:lnTo>
                <a:lnTo>
                  <a:pt x="33" y="93"/>
                </a:lnTo>
                <a:lnTo>
                  <a:pt x="23" y="106"/>
                </a:lnTo>
                <a:close/>
                <a:moveTo>
                  <a:pt x="31" y="74"/>
                </a:moveTo>
                <a:lnTo>
                  <a:pt x="48" y="74"/>
                </a:lnTo>
                <a:lnTo>
                  <a:pt x="39" y="85"/>
                </a:lnTo>
                <a:lnTo>
                  <a:pt x="31" y="74"/>
                </a:lnTo>
                <a:close/>
                <a:moveTo>
                  <a:pt x="45" y="93"/>
                </a:moveTo>
                <a:lnTo>
                  <a:pt x="52" y="85"/>
                </a:lnTo>
                <a:lnTo>
                  <a:pt x="55" y="106"/>
                </a:lnTo>
                <a:lnTo>
                  <a:pt x="45" y="93"/>
                </a:lnTo>
                <a:close/>
                <a:moveTo>
                  <a:pt x="59" y="65"/>
                </a:moveTo>
                <a:lnTo>
                  <a:pt x="20" y="65"/>
                </a:lnTo>
                <a:lnTo>
                  <a:pt x="20" y="35"/>
                </a:lnTo>
                <a:lnTo>
                  <a:pt x="59" y="35"/>
                </a:lnTo>
                <a:lnTo>
                  <a:pt x="59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2" name="Freeform 1534">
            <a:extLst>
              <a:ext uri="{FF2B5EF4-FFF2-40B4-BE49-F238E27FC236}">
                <a16:creationId xmlns:a16="http://schemas.microsoft.com/office/drawing/2014/main" id="{CAFE8A1B-E84E-4A5E-8DCD-FB38350662F7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5535085"/>
            <a:ext cx="237067" cy="182033"/>
          </a:xfrm>
          <a:custGeom>
            <a:avLst/>
            <a:gdLst>
              <a:gd name="T0" fmla="*/ 161920 w 118"/>
              <a:gd name="T1" fmla="*/ 68808 h 89"/>
              <a:gd name="T2" fmla="*/ 160421 w 118"/>
              <a:gd name="T3" fmla="*/ 64220 h 89"/>
              <a:gd name="T4" fmla="*/ 128937 w 118"/>
              <a:gd name="T5" fmla="*/ 45872 h 89"/>
              <a:gd name="T6" fmla="*/ 125938 w 118"/>
              <a:gd name="T7" fmla="*/ 45872 h 89"/>
              <a:gd name="T8" fmla="*/ 91455 w 118"/>
              <a:gd name="T9" fmla="*/ 61162 h 89"/>
              <a:gd name="T10" fmla="*/ 89956 w 118"/>
              <a:gd name="T11" fmla="*/ 64220 h 89"/>
              <a:gd name="T12" fmla="*/ 88457 w 118"/>
              <a:gd name="T13" fmla="*/ 120795 h 89"/>
              <a:gd name="T14" fmla="*/ 73464 w 118"/>
              <a:gd name="T15" fmla="*/ 25994 h 89"/>
              <a:gd name="T16" fmla="*/ 71965 w 118"/>
              <a:gd name="T17" fmla="*/ 16820 h 89"/>
              <a:gd name="T18" fmla="*/ 56972 w 118"/>
              <a:gd name="T19" fmla="*/ 1529 h 89"/>
              <a:gd name="T20" fmla="*/ 47976 w 118"/>
              <a:gd name="T21" fmla="*/ 0 h 89"/>
              <a:gd name="T22" fmla="*/ 29985 w 118"/>
              <a:gd name="T23" fmla="*/ 7645 h 89"/>
              <a:gd name="T24" fmla="*/ 22489 w 118"/>
              <a:gd name="T25" fmla="*/ 25994 h 89"/>
              <a:gd name="T26" fmla="*/ 0 w 118"/>
              <a:gd name="T27" fmla="*/ 120795 h 89"/>
              <a:gd name="T28" fmla="*/ 176913 w 118"/>
              <a:gd name="T29" fmla="*/ 136086 h 89"/>
              <a:gd name="T30" fmla="*/ 161920 w 118"/>
              <a:gd name="T31" fmla="*/ 120795 h 89"/>
              <a:gd name="T32" fmla="*/ 35982 w 118"/>
              <a:gd name="T33" fmla="*/ 76453 h 89"/>
              <a:gd name="T34" fmla="*/ 58471 w 118"/>
              <a:gd name="T35" fmla="*/ 53517 h 89"/>
              <a:gd name="T36" fmla="*/ 47976 w 118"/>
              <a:gd name="T37" fmla="*/ 15291 h 89"/>
              <a:gd name="T38" fmla="*/ 50975 w 118"/>
              <a:gd name="T39" fmla="*/ 15291 h 89"/>
              <a:gd name="T40" fmla="*/ 58471 w 118"/>
              <a:gd name="T41" fmla="*/ 22936 h 89"/>
              <a:gd name="T42" fmla="*/ 58471 w 118"/>
              <a:gd name="T43" fmla="*/ 38226 h 89"/>
              <a:gd name="T44" fmla="*/ 35982 w 118"/>
              <a:gd name="T45" fmla="*/ 25994 h 89"/>
              <a:gd name="T46" fmla="*/ 35982 w 118"/>
              <a:gd name="T47" fmla="*/ 22936 h 89"/>
              <a:gd name="T48" fmla="*/ 43479 w 118"/>
              <a:gd name="T49" fmla="*/ 15291 h 89"/>
              <a:gd name="T50" fmla="*/ 47976 w 118"/>
              <a:gd name="T51" fmla="*/ 15291 h 89"/>
              <a:gd name="T52" fmla="*/ 35982 w 118"/>
              <a:gd name="T53" fmla="*/ 90214 h 89"/>
              <a:gd name="T54" fmla="*/ 58471 w 118"/>
              <a:gd name="T55" fmla="*/ 120795 h 89"/>
              <a:gd name="T56" fmla="*/ 140931 w 118"/>
              <a:gd name="T57" fmla="*/ 120795 h 89"/>
              <a:gd name="T58" fmla="*/ 110945 w 118"/>
              <a:gd name="T59" fmla="*/ 97860 h 89"/>
              <a:gd name="T60" fmla="*/ 103449 w 118"/>
              <a:gd name="T61" fmla="*/ 120795 h 89"/>
              <a:gd name="T62" fmla="*/ 125938 w 118"/>
              <a:gd name="T63" fmla="*/ 61162 h 89"/>
              <a:gd name="T64" fmla="*/ 146928 w 118"/>
              <a:gd name="T65" fmla="*/ 120795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8" h="89">
                <a:moveTo>
                  <a:pt x="108" y="79"/>
                </a:moveTo>
                <a:lnTo>
                  <a:pt x="108" y="45"/>
                </a:lnTo>
                <a:lnTo>
                  <a:pt x="107" y="42"/>
                </a:lnTo>
                <a:lnTo>
                  <a:pt x="106" y="40"/>
                </a:lnTo>
                <a:lnTo>
                  <a:pt x="86" y="30"/>
                </a:lnTo>
                <a:lnTo>
                  <a:pt x="84" y="30"/>
                </a:lnTo>
                <a:lnTo>
                  <a:pt x="81" y="30"/>
                </a:lnTo>
                <a:lnTo>
                  <a:pt x="61" y="40"/>
                </a:lnTo>
                <a:lnTo>
                  <a:pt x="60" y="42"/>
                </a:lnTo>
                <a:lnTo>
                  <a:pt x="59" y="45"/>
                </a:lnTo>
                <a:lnTo>
                  <a:pt x="59" y="79"/>
                </a:lnTo>
                <a:lnTo>
                  <a:pt x="49" y="79"/>
                </a:lnTo>
                <a:lnTo>
                  <a:pt x="49" y="17"/>
                </a:lnTo>
                <a:lnTo>
                  <a:pt x="48" y="11"/>
                </a:lnTo>
                <a:lnTo>
                  <a:pt x="44" y="5"/>
                </a:lnTo>
                <a:lnTo>
                  <a:pt x="38" y="1"/>
                </a:lnTo>
                <a:lnTo>
                  <a:pt x="32" y="0"/>
                </a:lnTo>
                <a:lnTo>
                  <a:pt x="26" y="1"/>
                </a:lnTo>
                <a:lnTo>
                  <a:pt x="20" y="5"/>
                </a:lnTo>
                <a:lnTo>
                  <a:pt x="16" y="11"/>
                </a:lnTo>
                <a:lnTo>
                  <a:pt x="15" y="17"/>
                </a:lnTo>
                <a:lnTo>
                  <a:pt x="15" y="79"/>
                </a:lnTo>
                <a:lnTo>
                  <a:pt x="0" y="79"/>
                </a:lnTo>
                <a:lnTo>
                  <a:pt x="0" y="89"/>
                </a:lnTo>
                <a:lnTo>
                  <a:pt x="118" y="89"/>
                </a:lnTo>
                <a:lnTo>
                  <a:pt x="118" y="79"/>
                </a:lnTo>
                <a:lnTo>
                  <a:pt x="108" y="79"/>
                </a:lnTo>
                <a:close/>
                <a:moveTo>
                  <a:pt x="39" y="50"/>
                </a:moveTo>
                <a:lnTo>
                  <a:pt x="24" y="50"/>
                </a:lnTo>
                <a:lnTo>
                  <a:pt x="24" y="35"/>
                </a:lnTo>
                <a:lnTo>
                  <a:pt x="39" y="35"/>
                </a:lnTo>
                <a:lnTo>
                  <a:pt x="39" y="50"/>
                </a:lnTo>
                <a:close/>
                <a:moveTo>
                  <a:pt x="32" y="10"/>
                </a:moveTo>
                <a:lnTo>
                  <a:pt x="32" y="10"/>
                </a:lnTo>
                <a:lnTo>
                  <a:pt x="34" y="10"/>
                </a:lnTo>
                <a:lnTo>
                  <a:pt x="37" y="13"/>
                </a:lnTo>
                <a:lnTo>
                  <a:pt x="39" y="15"/>
                </a:lnTo>
                <a:lnTo>
                  <a:pt x="39" y="17"/>
                </a:lnTo>
                <a:lnTo>
                  <a:pt x="39" y="25"/>
                </a:lnTo>
                <a:lnTo>
                  <a:pt x="24" y="25"/>
                </a:lnTo>
                <a:lnTo>
                  <a:pt x="24" y="17"/>
                </a:lnTo>
                <a:lnTo>
                  <a:pt x="24" y="15"/>
                </a:lnTo>
                <a:lnTo>
                  <a:pt x="27" y="13"/>
                </a:lnTo>
                <a:lnTo>
                  <a:pt x="29" y="10"/>
                </a:lnTo>
                <a:lnTo>
                  <a:pt x="32" y="10"/>
                </a:lnTo>
                <a:close/>
                <a:moveTo>
                  <a:pt x="24" y="79"/>
                </a:moveTo>
                <a:lnTo>
                  <a:pt x="24" y="59"/>
                </a:lnTo>
                <a:lnTo>
                  <a:pt x="39" y="59"/>
                </a:lnTo>
                <a:lnTo>
                  <a:pt x="39" y="79"/>
                </a:lnTo>
                <a:lnTo>
                  <a:pt x="24" y="79"/>
                </a:lnTo>
                <a:close/>
                <a:moveTo>
                  <a:pt x="94" y="79"/>
                </a:moveTo>
                <a:lnTo>
                  <a:pt x="94" y="64"/>
                </a:lnTo>
                <a:lnTo>
                  <a:pt x="74" y="64"/>
                </a:lnTo>
                <a:lnTo>
                  <a:pt x="74" y="79"/>
                </a:lnTo>
                <a:lnTo>
                  <a:pt x="69" y="79"/>
                </a:lnTo>
                <a:lnTo>
                  <a:pt x="69" y="47"/>
                </a:lnTo>
                <a:lnTo>
                  <a:pt x="84" y="40"/>
                </a:lnTo>
                <a:lnTo>
                  <a:pt x="98" y="47"/>
                </a:lnTo>
                <a:lnTo>
                  <a:pt x="98" y="79"/>
                </a:lnTo>
                <a:lnTo>
                  <a:pt x="9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3" name="Freeform 1535">
            <a:extLst>
              <a:ext uri="{FF2B5EF4-FFF2-40B4-BE49-F238E27FC236}">
                <a16:creationId xmlns:a16="http://schemas.microsoft.com/office/drawing/2014/main" id="{94C121BC-1F8F-4EC8-987F-B23F1F2B721B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5518151"/>
            <a:ext cx="162984" cy="218016"/>
          </a:xfrm>
          <a:custGeom>
            <a:avLst/>
            <a:gdLst>
              <a:gd name="T0" fmla="*/ 94572 w 79"/>
              <a:gd name="T1" fmla="*/ 95884 h 109"/>
              <a:gd name="T2" fmla="*/ 86821 w 79"/>
              <a:gd name="T3" fmla="*/ 74909 h 109"/>
              <a:gd name="T4" fmla="*/ 99223 w 79"/>
              <a:gd name="T5" fmla="*/ 59927 h 109"/>
              <a:gd name="T6" fmla="*/ 82169 w 79"/>
              <a:gd name="T7" fmla="*/ 59927 h 109"/>
              <a:gd name="T8" fmla="*/ 75968 w 79"/>
              <a:gd name="T9" fmla="*/ 22473 h 109"/>
              <a:gd name="T10" fmla="*/ 75968 w 79"/>
              <a:gd name="T11" fmla="*/ 19476 h 109"/>
              <a:gd name="T12" fmla="*/ 69767 w 79"/>
              <a:gd name="T13" fmla="*/ 4495 h 109"/>
              <a:gd name="T14" fmla="*/ 62015 w 79"/>
              <a:gd name="T15" fmla="*/ 0 h 109"/>
              <a:gd name="T16" fmla="*/ 54263 w 79"/>
              <a:gd name="T17" fmla="*/ 4495 h 109"/>
              <a:gd name="T18" fmla="*/ 46511 w 79"/>
              <a:gd name="T19" fmla="*/ 19476 h 109"/>
              <a:gd name="T20" fmla="*/ 46511 w 79"/>
              <a:gd name="T21" fmla="*/ 29964 h 109"/>
              <a:gd name="T22" fmla="*/ 40310 w 79"/>
              <a:gd name="T23" fmla="*/ 59927 h 109"/>
              <a:gd name="T24" fmla="*/ 23256 w 79"/>
              <a:gd name="T25" fmla="*/ 74909 h 109"/>
              <a:gd name="T26" fmla="*/ 37209 w 79"/>
              <a:gd name="T27" fmla="*/ 74909 h 109"/>
              <a:gd name="T28" fmla="*/ 0 w 79"/>
              <a:gd name="T29" fmla="*/ 95884 h 109"/>
              <a:gd name="T30" fmla="*/ 23256 w 79"/>
              <a:gd name="T31" fmla="*/ 110866 h 109"/>
              <a:gd name="T32" fmla="*/ 13953 w 79"/>
              <a:gd name="T33" fmla="*/ 133338 h 109"/>
              <a:gd name="T34" fmla="*/ 1550 w 79"/>
              <a:gd name="T35" fmla="*/ 151317 h 109"/>
              <a:gd name="T36" fmla="*/ 0 w 79"/>
              <a:gd name="T37" fmla="*/ 158807 h 109"/>
              <a:gd name="T38" fmla="*/ 4651 w 79"/>
              <a:gd name="T39" fmla="*/ 161804 h 109"/>
              <a:gd name="T40" fmla="*/ 46511 w 79"/>
              <a:gd name="T41" fmla="*/ 163302 h 109"/>
              <a:gd name="T42" fmla="*/ 49612 w 79"/>
              <a:gd name="T43" fmla="*/ 163302 h 109"/>
              <a:gd name="T44" fmla="*/ 54263 w 79"/>
              <a:gd name="T45" fmla="*/ 158807 h 109"/>
              <a:gd name="T46" fmla="*/ 54263 w 79"/>
              <a:gd name="T47" fmla="*/ 140829 h 109"/>
              <a:gd name="T48" fmla="*/ 69767 w 79"/>
              <a:gd name="T49" fmla="*/ 155811 h 109"/>
              <a:gd name="T50" fmla="*/ 69767 w 79"/>
              <a:gd name="T51" fmla="*/ 158807 h 109"/>
              <a:gd name="T52" fmla="*/ 72867 w 79"/>
              <a:gd name="T53" fmla="*/ 163302 h 109"/>
              <a:gd name="T54" fmla="*/ 114727 w 79"/>
              <a:gd name="T55" fmla="*/ 163302 h 109"/>
              <a:gd name="T56" fmla="*/ 119378 w 79"/>
              <a:gd name="T57" fmla="*/ 161804 h 109"/>
              <a:gd name="T58" fmla="*/ 122479 w 79"/>
              <a:gd name="T59" fmla="*/ 158807 h 109"/>
              <a:gd name="T60" fmla="*/ 120929 w 79"/>
              <a:gd name="T61" fmla="*/ 151317 h 109"/>
              <a:gd name="T62" fmla="*/ 108526 w 79"/>
              <a:gd name="T63" fmla="*/ 133338 h 109"/>
              <a:gd name="T64" fmla="*/ 122479 w 79"/>
              <a:gd name="T65" fmla="*/ 110866 h 109"/>
              <a:gd name="T66" fmla="*/ 62015 w 79"/>
              <a:gd name="T67" fmla="*/ 29964 h 109"/>
              <a:gd name="T68" fmla="*/ 66666 w 79"/>
              <a:gd name="T69" fmla="*/ 59927 h 109"/>
              <a:gd name="T70" fmla="*/ 55813 w 79"/>
              <a:gd name="T71" fmla="*/ 59927 h 109"/>
              <a:gd name="T72" fmla="*/ 62015 w 79"/>
              <a:gd name="T73" fmla="*/ 29964 h 109"/>
              <a:gd name="T74" fmla="*/ 71317 w 79"/>
              <a:gd name="T75" fmla="*/ 74909 h 109"/>
              <a:gd name="T76" fmla="*/ 75968 w 79"/>
              <a:gd name="T77" fmla="*/ 95884 h 109"/>
              <a:gd name="T78" fmla="*/ 46511 w 79"/>
              <a:gd name="T79" fmla="*/ 95884 h 109"/>
              <a:gd name="T80" fmla="*/ 51162 w 79"/>
              <a:gd name="T81" fmla="*/ 74909 h 109"/>
              <a:gd name="T82" fmla="*/ 83720 w 79"/>
              <a:gd name="T83" fmla="*/ 148320 h 109"/>
              <a:gd name="T84" fmla="*/ 83720 w 79"/>
              <a:gd name="T85" fmla="*/ 140829 h 109"/>
              <a:gd name="T86" fmla="*/ 80619 w 79"/>
              <a:gd name="T87" fmla="*/ 130342 h 109"/>
              <a:gd name="T88" fmla="*/ 69767 w 79"/>
              <a:gd name="T89" fmla="*/ 125847 h 109"/>
              <a:gd name="T90" fmla="*/ 54263 w 79"/>
              <a:gd name="T91" fmla="*/ 125847 h 109"/>
              <a:gd name="T92" fmla="*/ 41860 w 79"/>
              <a:gd name="T93" fmla="*/ 130342 h 109"/>
              <a:gd name="T94" fmla="*/ 38759 w 79"/>
              <a:gd name="T95" fmla="*/ 140829 h 109"/>
              <a:gd name="T96" fmla="*/ 21705 w 79"/>
              <a:gd name="T97" fmla="*/ 148320 h 109"/>
              <a:gd name="T98" fmla="*/ 32558 w 79"/>
              <a:gd name="T99" fmla="*/ 130342 h 109"/>
              <a:gd name="T100" fmla="*/ 82169 w 79"/>
              <a:gd name="T101" fmla="*/ 110866 h 109"/>
              <a:gd name="T102" fmla="*/ 89921 w 79"/>
              <a:gd name="T103" fmla="*/ 130342 h 109"/>
              <a:gd name="T104" fmla="*/ 100774 w 79"/>
              <a:gd name="T105" fmla="*/ 148320 h 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09">
                <a:moveTo>
                  <a:pt x="79" y="64"/>
                </a:moveTo>
                <a:lnTo>
                  <a:pt x="61" y="64"/>
                </a:lnTo>
                <a:lnTo>
                  <a:pt x="56" y="50"/>
                </a:lnTo>
                <a:lnTo>
                  <a:pt x="64" y="50"/>
                </a:lnTo>
                <a:lnTo>
                  <a:pt x="64" y="40"/>
                </a:lnTo>
                <a:lnTo>
                  <a:pt x="53" y="40"/>
                </a:lnTo>
                <a:lnTo>
                  <a:pt x="49" y="20"/>
                </a:lnTo>
                <a:lnTo>
                  <a:pt x="49" y="15"/>
                </a:lnTo>
                <a:lnTo>
                  <a:pt x="49" y="13"/>
                </a:lnTo>
                <a:lnTo>
                  <a:pt x="45" y="3"/>
                </a:lnTo>
                <a:lnTo>
                  <a:pt x="42" y="2"/>
                </a:lnTo>
                <a:lnTo>
                  <a:pt x="40" y="0"/>
                </a:lnTo>
                <a:lnTo>
                  <a:pt x="37" y="2"/>
                </a:lnTo>
                <a:lnTo>
                  <a:pt x="35" y="3"/>
                </a:lnTo>
                <a:lnTo>
                  <a:pt x="30" y="13"/>
                </a:lnTo>
                <a:lnTo>
                  <a:pt x="30" y="15"/>
                </a:lnTo>
                <a:lnTo>
                  <a:pt x="30" y="20"/>
                </a:lnTo>
                <a:lnTo>
                  <a:pt x="26" y="40"/>
                </a:lnTo>
                <a:lnTo>
                  <a:pt x="15" y="40"/>
                </a:lnTo>
                <a:lnTo>
                  <a:pt x="15" y="50"/>
                </a:lnTo>
                <a:lnTo>
                  <a:pt x="24" y="50"/>
                </a:lnTo>
                <a:lnTo>
                  <a:pt x="19" y="64"/>
                </a:lnTo>
                <a:lnTo>
                  <a:pt x="0" y="64"/>
                </a:lnTo>
                <a:lnTo>
                  <a:pt x="0" y="74"/>
                </a:lnTo>
                <a:lnTo>
                  <a:pt x="15" y="74"/>
                </a:lnTo>
                <a:lnTo>
                  <a:pt x="9" y="89"/>
                </a:lnTo>
                <a:lnTo>
                  <a:pt x="1" y="101"/>
                </a:lnTo>
                <a:lnTo>
                  <a:pt x="0" y="104"/>
                </a:lnTo>
                <a:lnTo>
                  <a:pt x="0" y="106"/>
                </a:lnTo>
                <a:lnTo>
                  <a:pt x="3" y="108"/>
                </a:lnTo>
                <a:lnTo>
                  <a:pt x="5" y="109"/>
                </a:lnTo>
                <a:lnTo>
                  <a:pt x="30" y="109"/>
                </a:lnTo>
                <a:lnTo>
                  <a:pt x="32" y="109"/>
                </a:lnTo>
                <a:lnTo>
                  <a:pt x="33" y="108"/>
                </a:lnTo>
                <a:lnTo>
                  <a:pt x="35" y="106"/>
                </a:lnTo>
                <a:lnTo>
                  <a:pt x="35" y="104"/>
                </a:lnTo>
                <a:lnTo>
                  <a:pt x="35" y="94"/>
                </a:lnTo>
                <a:lnTo>
                  <a:pt x="45" y="94"/>
                </a:lnTo>
                <a:lnTo>
                  <a:pt x="45" y="104"/>
                </a:lnTo>
                <a:lnTo>
                  <a:pt x="45" y="106"/>
                </a:lnTo>
                <a:lnTo>
                  <a:pt x="46" y="108"/>
                </a:lnTo>
                <a:lnTo>
                  <a:pt x="47" y="109"/>
                </a:lnTo>
                <a:lnTo>
                  <a:pt x="49" y="109"/>
                </a:lnTo>
                <a:lnTo>
                  <a:pt x="74" y="109"/>
                </a:lnTo>
                <a:lnTo>
                  <a:pt x="77" y="108"/>
                </a:lnTo>
                <a:lnTo>
                  <a:pt x="79" y="106"/>
                </a:lnTo>
                <a:lnTo>
                  <a:pt x="79" y="104"/>
                </a:lnTo>
                <a:lnTo>
                  <a:pt x="78" y="101"/>
                </a:lnTo>
                <a:lnTo>
                  <a:pt x="70" y="89"/>
                </a:lnTo>
                <a:lnTo>
                  <a:pt x="64" y="74"/>
                </a:lnTo>
                <a:lnTo>
                  <a:pt x="79" y="74"/>
                </a:lnTo>
                <a:lnTo>
                  <a:pt x="79" y="64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43" y="40"/>
                </a:lnTo>
                <a:lnTo>
                  <a:pt x="36" y="40"/>
                </a:lnTo>
                <a:lnTo>
                  <a:pt x="40" y="20"/>
                </a:lnTo>
                <a:close/>
                <a:moveTo>
                  <a:pt x="33" y="50"/>
                </a:moveTo>
                <a:lnTo>
                  <a:pt x="46" y="50"/>
                </a:lnTo>
                <a:lnTo>
                  <a:pt x="49" y="64"/>
                </a:lnTo>
                <a:lnTo>
                  <a:pt x="30" y="64"/>
                </a:lnTo>
                <a:lnTo>
                  <a:pt x="33" y="50"/>
                </a:lnTo>
                <a:close/>
                <a:moveTo>
                  <a:pt x="65" y="99"/>
                </a:moveTo>
                <a:lnTo>
                  <a:pt x="54" y="99"/>
                </a:lnTo>
                <a:lnTo>
                  <a:pt x="54" y="94"/>
                </a:lnTo>
                <a:lnTo>
                  <a:pt x="53" y="90"/>
                </a:lnTo>
                <a:lnTo>
                  <a:pt x="52" y="87"/>
                </a:lnTo>
                <a:lnTo>
                  <a:pt x="48" y="85"/>
                </a:lnTo>
                <a:lnTo>
                  <a:pt x="45" y="84"/>
                </a:lnTo>
                <a:lnTo>
                  <a:pt x="35" y="84"/>
                </a:lnTo>
                <a:lnTo>
                  <a:pt x="31" y="85"/>
                </a:lnTo>
                <a:lnTo>
                  <a:pt x="27" y="87"/>
                </a:lnTo>
                <a:lnTo>
                  <a:pt x="26" y="90"/>
                </a:lnTo>
                <a:lnTo>
                  <a:pt x="25" y="94"/>
                </a:lnTo>
                <a:lnTo>
                  <a:pt x="25" y="99"/>
                </a:lnTo>
                <a:lnTo>
                  <a:pt x="14" y="99"/>
                </a:lnTo>
                <a:lnTo>
                  <a:pt x="21" y="87"/>
                </a:lnTo>
                <a:lnTo>
                  <a:pt x="26" y="74"/>
                </a:lnTo>
                <a:lnTo>
                  <a:pt x="53" y="74"/>
                </a:lnTo>
                <a:lnTo>
                  <a:pt x="58" y="87"/>
                </a:lnTo>
                <a:lnTo>
                  <a:pt x="65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4" name="Freeform 1536">
            <a:extLst>
              <a:ext uri="{FF2B5EF4-FFF2-40B4-BE49-F238E27FC236}">
                <a16:creationId xmlns:a16="http://schemas.microsoft.com/office/drawing/2014/main" id="{8B221688-13A5-4AAA-921D-40BC28D70BA3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5505451"/>
            <a:ext cx="198967" cy="211667"/>
          </a:xfrm>
          <a:custGeom>
            <a:avLst/>
            <a:gdLst>
              <a:gd name="T0" fmla="*/ 98285 w 99"/>
              <a:gd name="T1" fmla="*/ 91597 h 104"/>
              <a:gd name="T2" fmla="*/ 98285 w 99"/>
              <a:gd name="T3" fmla="*/ 70224 h 104"/>
              <a:gd name="T4" fmla="*/ 108870 w 99"/>
              <a:gd name="T5" fmla="*/ 61065 h 104"/>
              <a:gd name="T6" fmla="*/ 111894 w 99"/>
              <a:gd name="T7" fmla="*/ 45798 h 104"/>
              <a:gd name="T8" fmla="*/ 110382 w 99"/>
              <a:gd name="T9" fmla="*/ 38165 h 104"/>
              <a:gd name="T10" fmla="*/ 98285 w 99"/>
              <a:gd name="T11" fmla="*/ 18319 h 104"/>
              <a:gd name="T12" fmla="*/ 78628 w 99"/>
              <a:gd name="T13" fmla="*/ 3053 h 104"/>
              <a:gd name="T14" fmla="*/ 75604 w 99"/>
              <a:gd name="T15" fmla="*/ 0 h 104"/>
              <a:gd name="T16" fmla="*/ 71068 w 99"/>
              <a:gd name="T17" fmla="*/ 3053 h 104"/>
              <a:gd name="T18" fmla="*/ 52923 w 99"/>
              <a:gd name="T19" fmla="*/ 18319 h 104"/>
              <a:gd name="T20" fmla="*/ 39314 w 99"/>
              <a:gd name="T21" fmla="*/ 38165 h 104"/>
              <a:gd name="T22" fmla="*/ 37802 w 99"/>
              <a:gd name="T23" fmla="*/ 45798 h 104"/>
              <a:gd name="T24" fmla="*/ 42338 w 99"/>
              <a:gd name="T25" fmla="*/ 61065 h 104"/>
              <a:gd name="T26" fmla="*/ 52923 w 99"/>
              <a:gd name="T27" fmla="*/ 70224 h 104"/>
              <a:gd name="T28" fmla="*/ 7560 w 99"/>
              <a:gd name="T29" fmla="*/ 91597 h 104"/>
              <a:gd name="T30" fmla="*/ 4536 w 99"/>
              <a:gd name="T31" fmla="*/ 91597 h 104"/>
              <a:gd name="T32" fmla="*/ 0 w 99"/>
              <a:gd name="T33" fmla="*/ 94650 h 104"/>
              <a:gd name="T34" fmla="*/ 0 w 99"/>
              <a:gd name="T35" fmla="*/ 151135 h 104"/>
              <a:gd name="T36" fmla="*/ 0 w 99"/>
              <a:gd name="T37" fmla="*/ 155715 h 104"/>
              <a:gd name="T38" fmla="*/ 4536 w 99"/>
              <a:gd name="T39" fmla="*/ 158768 h 104"/>
              <a:gd name="T40" fmla="*/ 60483 w 99"/>
              <a:gd name="T41" fmla="*/ 158768 h 104"/>
              <a:gd name="T42" fmla="*/ 63507 w 99"/>
              <a:gd name="T43" fmla="*/ 158768 h 104"/>
              <a:gd name="T44" fmla="*/ 68044 w 99"/>
              <a:gd name="T45" fmla="*/ 155715 h 104"/>
              <a:gd name="T46" fmla="*/ 68044 w 99"/>
              <a:gd name="T47" fmla="*/ 140449 h 104"/>
              <a:gd name="T48" fmla="*/ 83164 w 99"/>
              <a:gd name="T49" fmla="*/ 140449 h 104"/>
              <a:gd name="T50" fmla="*/ 83164 w 99"/>
              <a:gd name="T51" fmla="*/ 151135 h 104"/>
              <a:gd name="T52" fmla="*/ 84677 w 99"/>
              <a:gd name="T53" fmla="*/ 157241 h 104"/>
              <a:gd name="T54" fmla="*/ 90725 w 99"/>
              <a:gd name="T55" fmla="*/ 158768 h 104"/>
              <a:gd name="T56" fmla="*/ 142136 w 99"/>
              <a:gd name="T57" fmla="*/ 158768 h 104"/>
              <a:gd name="T58" fmla="*/ 148184 w 99"/>
              <a:gd name="T59" fmla="*/ 157241 h 104"/>
              <a:gd name="T60" fmla="*/ 149696 w 99"/>
              <a:gd name="T61" fmla="*/ 151135 h 104"/>
              <a:gd name="T62" fmla="*/ 149696 w 99"/>
              <a:gd name="T63" fmla="*/ 99230 h 104"/>
              <a:gd name="T64" fmla="*/ 148184 w 99"/>
              <a:gd name="T65" fmla="*/ 93124 h 104"/>
              <a:gd name="T66" fmla="*/ 142136 w 99"/>
              <a:gd name="T67" fmla="*/ 91597 h 104"/>
              <a:gd name="T68" fmla="*/ 75604 w 99"/>
              <a:gd name="T69" fmla="*/ 18319 h 104"/>
              <a:gd name="T70" fmla="*/ 90725 w 99"/>
              <a:gd name="T71" fmla="*/ 32059 h 104"/>
              <a:gd name="T72" fmla="*/ 98285 w 99"/>
              <a:gd name="T73" fmla="*/ 45798 h 104"/>
              <a:gd name="T74" fmla="*/ 98285 w 99"/>
              <a:gd name="T75" fmla="*/ 48852 h 104"/>
              <a:gd name="T76" fmla="*/ 92237 w 99"/>
              <a:gd name="T77" fmla="*/ 56485 h 104"/>
              <a:gd name="T78" fmla="*/ 83164 w 99"/>
              <a:gd name="T79" fmla="*/ 61065 h 104"/>
              <a:gd name="T80" fmla="*/ 75604 w 99"/>
              <a:gd name="T81" fmla="*/ 61065 h 104"/>
              <a:gd name="T82" fmla="*/ 61995 w 99"/>
              <a:gd name="T83" fmla="*/ 59538 h 104"/>
              <a:gd name="T84" fmla="*/ 54435 w 99"/>
              <a:gd name="T85" fmla="*/ 54958 h 104"/>
              <a:gd name="T86" fmla="*/ 52923 w 99"/>
              <a:gd name="T87" fmla="*/ 45798 h 104"/>
              <a:gd name="T88" fmla="*/ 54435 w 99"/>
              <a:gd name="T89" fmla="*/ 39692 h 104"/>
              <a:gd name="T90" fmla="*/ 75604 w 99"/>
              <a:gd name="T91" fmla="*/ 18319 h 104"/>
              <a:gd name="T92" fmla="*/ 68044 w 99"/>
              <a:gd name="T93" fmla="*/ 76331 h 104"/>
              <a:gd name="T94" fmla="*/ 83164 w 99"/>
              <a:gd name="T95" fmla="*/ 91597 h 104"/>
              <a:gd name="T96" fmla="*/ 68044 w 99"/>
              <a:gd name="T97" fmla="*/ 76331 h 104"/>
              <a:gd name="T98" fmla="*/ 98285 w 99"/>
              <a:gd name="T99" fmla="*/ 143502 h 104"/>
              <a:gd name="T100" fmla="*/ 98285 w 99"/>
              <a:gd name="T101" fmla="*/ 135869 h 104"/>
              <a:gd name="T102" fmla="*/ 95261 w 99"/>
              <a:gd name="T103" fmla="*/ 129762 h 104"/>
              <a:gd name="T104" fmla="*/ 80140 w 99"/>
              <a:gd name="T105" fmla="*/ 116023 h 104"/>
              <a:gd name="T106" fmla="*/ 75604 w 99"/>
              <a:gd name="T107" fmla="*/ 112970 h 104"/>
              <a:gd name="T108" fmla="*/ 75604 w 99"/>
              <a:gd name="T109" fmla="*/ 112970 h 104"/>
              <a:gd name="T110" fmla="*/ 69556 w 99"/>
              <a:gd name="T111" fmla="*/ 116023 h 104"/>
              <a:gd name="T112" fmla="*/ 54435 w 99"/>
              <a:gd name="T113" fmla="*/ 129762 h 104"/>
              <a:gd name="T114" fmla="*/ 52923 w 99"/>
              <a:gd name="T115" fmla="*/ 135869 h 104"/>
              <a:gd name="T116" fmla="*/ 15121 w 99"/>
              <a:gd name="T117" fmla="*/ 143502 h 104"/>
              <a:gd name="T118" fmla="*/ 134575 w 99"/>
              <a:gd name="T119" fmla="*/ 105336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104">
                <a:moveTo>
                  <a:pt x="94" y="60"/>
                </a:moveTo>
                <a:lnTo>
                  <a:pt x="65" y="60"/>
                </a:lnTo>
                <a:lnTo>
                  <a:pt x="65" y="46"/>
                </a:lnTo>
                <a:lnTo>
                  <a:pt x="68" y="44"/>
                </a:lnTo>
                <a:lnTo>
                  <a:pt x="72" y="40"/>
                </a:lnTo>
                <a:lnTo>
                  <a:pt x="73" y="35"/>
                </a:lnTo>
                <a:lnTo>
                  <a:pt x="74" y="30"/>
                </a:lnTo>
                <a:lnTo>
                  <a:pt x="73" y="25"/>
                </a:lnTo>
                <a:lnTo>
                  <a:pt x="72" y="20"/>
                </a:lnTo>
                <a:lnTo>
                  <a:pt x="65" y="12"/>
                </a:lnTo>
                <a:lnTo>
                  <a:pt x="57" y="5"/>
                </a:lnTo>
                <a:lnTo>
                  <a:pt x="52" y="2"/>
                </a:lnTo>
                <a:lnTo>
                  <a:pt x="50" y="0"/>
                </a:lnTo>
                <a:lnTo>
                  <a:pt x="47" y="2"/>
                </a:lnTo>
                <a:lnTo>
                  <a:pt x="42" y="5"/>
                </a:lnTo>
                <a:lnTo>
                  <a:pt x="35" y="12"/>
                </a:lnTo>
                <a:lnTo>
                  <a:pt x="28" y="20"/>
                </a:lnTo>
                <a:lnTo>
                  <a:pt x="26" y="25"/>
                </a:lnTo>
                <a:lnTo>
                  <a:pt x="25" y="30"/>
                </a:lnTo>
                <a:lnTo>
                  <a:pt x="26" y="35"/>
                </a:lnTo>
                <a:lnTo>
                  <a:pt x="28" y="40"/>
                </a:lnTo>
                <a:lnTo>
                  <a:pt x="31" y="44"/>
                </a:lnTo>
                <a:lnTo>
                  <a:pt x="35" y="46"/>
                </a:lnTo>
                <a:lnTo>
                  <a:pt x="35" y="60"/>
                </a:lnTo>
                <a:lnTo>
                  <a:pt x="5" y="60"/>
                </a:lnTo>
                <a:lnTo>
                  <a:pt x="3" y="60"/>
                </a:lnTo>
                <a:lnTo>
                  <a:pt x="2" y="61"/>
                </a:lnTo>
                <a:lnTo>
                  <a:pt x="0" y="62"/>
                </a:lnTo>
                <a:lnTo>
                  <a:pt x="0" y="65"/>
                </a:lnTo>
                <a:lnTo>
                  <a:pt x="0" y="99"/>
                </a:lnTo>
                <a:lnTo>
                  <a:pt x="0" y="102"/>
                </a:lnTo>
                <a:lnTo>
                  <a:pt x="2" y="103"/>
                </a:lnTo>
                <a:lnTo>
                  <a:pt x="3" y="104"/>
                </a:lnTo>
                <a:lnTo>
                  <a:pt x="5" y="104"/>
                </a:lnTo>
                <a:lnTo>
                  <a:pt x="40" y="104"/>
                </a:lnTo>
                <a:lnTo>
                  <a:pt x="42" y="104"/>
                </a:lnTo>
                <a:lnTo>
                  <a:pt x="44" y="103"/>
                </a:lnTo>
                <a:lnTo>
                  <a:pt x="45" y="102"/>
                </a:lnTo>
                <a:lnTo>
                  <a:pt x="45" y="99"/>
                </a:lnTo>
                <a:lnTo>
                  <a:pt x="45" y="92"/>
                </a:lnTo>
                <a:lnTo>
                  <a:pt x="50" y="87"/>
                </a:lnTo>
                <a:lnTo>
                  <a:pt x="55" y="92"/>
                </a:lnTo>
                <a:lnTo>
                  <a:pt x="55" y="99"/>
                </a:lnTo>
                <a:lnTo>
                  <a:pt x="55" y="102"/>
                </a:lnTo>
                <a:lnTo>
                  <a:pt x="56" y="103"/>
                </a:lnTo>
                <a:lnTo>
                  <a:pt x="57" y="104"/>
                </a:lnTo>
                <a:lnTo>
                  <a:pt x="60" y="104"/>
                </a:lnTo>
                <a:lnTo>
                  <a:pt x="94" y="104"/>
                </a:lnTo>
                <a:lnTo>
                  <a:pt x="97" y="104"/>
                </a:lnTo>
                <a:lnTo>
                  <a:pt x="98" y="103"/>
                </a:lnTo>
                <a:lnTo>
                  <a:pt x="99" y="102"/>
                </a:lnTo>
                <a:lnTo>
                  <a:pt x="99" y="99"/>
                </a:lnTo>
                <a:lnTo>
                  <a:pt x="99" y="65"/>
                </a:lnTo>
                <a:lnTo>
                  <a:pt x="99" y="62"/>
                </a:lnTo>
                <a:lnTo>
                  <a:pt x="98" y="61"/>
                </a:lnTo>
                <a:lnTo>
                  <a:pt x="97" y="60"/>
                </a:lnTo>
                <a:lnTo>
                  <a:pt x="94" y="60"/>
                </a:lnTo>
                <a:close/>
                <a:moveTo>
                  <a:pt x="50" y="12"/>
                </a:moveTo>
                <a:lnTo>
                  <a:pt x="50" y="12"/>
                </a:lnTo>
                <a:lnTo>
                  <a:pt x="60" y="21"/>
                </a:lnTo>
                <a:lnTo>
                  <a:pt x="63" y="26"/>
                </a:lnTo>
                <a:lnTo>
                  <a:pt x="65" y="30"/>
                </a:lnTo>
                <a:lnTo>
                  <a:pt x="65" y="32"/>
                </a:lnTo>
                <a:lnTo>
                  <a:pt x="62" y="36"/>
                </a:lnTo>
                <a:lnTo>
                  <a:pt x="61" y="37"/>
                </a:lnTo>
                <a:lnTo>
                  <a:pt x="58" y="39"/>
                </a:lnTo>
                <a:lnTo>
                  <a:pt x="55" y="40"/>
                </a:lnTo>
                <a:lnTo>
                  <a:pt x="50" y="40"/>
                </a:lnTo>
                <a:lnTo>
                  <a:pt x="45" y="40"/>
                </a:lnTo>
                <a:lnTo>
                  <a:pt x="41" y="39"/>
                </a:lnTo>
                <a:lnTo>
                  <a:pt x="39" y="37"/>
                </a:lnTo>
                <a:lnTo>
                  <a:pt x="36" y="36"/>
                </a:lnTo>
                <a:lnTo>
                  <a:pt x="35" y="32"/>
                </a:lnTo>
                <a:lnTo>
                  <a:pt x="35" y="30"/>
                </a:lnTo>
                <a:lnTo>
                  <a:pt x="36" y="26"/>
                </a:lnTo>
                <a:lnTo>
                  <a:pt x="40" y="21"/>
                </a:lnTo>
                <a:lnTo>
                  <a:pt x="50" y="12"/>
                </a:lnTo>
                <a:close/>
                <a:moveTo>
                  <a:pt x="45" y="50"/>
                </a:moveTo>
                <a:lnTo>
                  <a:pt x="55" y="50"/>
                </a:lnTo>
                <a:lnTo>
                  <a:pt x="55" y="60"/>
                </a:lnTo>
                <a:lnTo>
                  <a:pt x="45" y="60"/>
                </a:lnTo>
                <a:lnTo>
                  <a:pt x="45" y="50"/>
                </a:lnTo>
                <a:close/>
                <a:moveTo>
                  <a:pt x="89" y="94"/>
                </a:moveTo>
                <a:lnTo>
                  <a:pt x="65" y="94"/>
                </a:lnTo>
                <a:lnTo>
                  <a:pt x="65" y="89"/>
                </a:lnTo>
                <a:lnTo>
                  <a:pt x="65" y="87"/>
                </a:lnTo>
                <a:lnTo>
                  <a:pt x="63" y="85"/>
                </a:lnTo>
                <a:lnTo>
                  <a:pt x="53" y="76"/>
                </a:lnTo>
                <a:lnTo>
                  <a:pt x="52" y="74"/>
                </a:lnTo>
                <a:lnTo>
                  <a:pt x="50" y="74"/>
                </a:lnTo>
                <a:lnTo>
                  <a:pt x="47" y="74"/>
                </a:lnTo>
                <a:lnTo>
                  <a:pt x="46" y="76"/>
                </a:lnTo>
                <a:lnTo>
                  <a:pt x="36" y="85"/>
                </a:lnTo>
                <a:lnTo>
                  <a:pt x="35" y="87"/>
                </a:lnTo>
                <a:lnTo>
                  <a:pt x="35" y="89"/>
                </a:lnTo>
                <a:lnTo>
                  <a:pt x="35" y="94"/>
                </a:lnTo>
                <a:lnTo>
                  <a:pt x="10" y="94"/>
                </a:lnTo>
                <a:lnTo>
                  <a:pt x="10" y="69"/>
                </a:lnTo>
                <a:lnTo>
                  <a:pt x="89" y="69"/>
                </a:lnTo>
                <a:lnTo>
                  <a:pt x="89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5" name="Rectangle 1537">
            <a:extLst>
              <a:ext uri="{FF2B5EF4-FFF2-40B4-BE49-F238E27FC236}">
                <a16:creationId xmlns:a16="http://schemas.microsoft.com/office/drawing/2014/main" id="{E7CF9F10-B8ED-4D05-AA10-3671BA7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2" y="5657851"/>
            <a:ext cx="19049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6" name="Rectangle 1538">
            <a:extLst>
              <a:ext uri="{FF2B5EF4-FFF2-40B4-BE49-F238E27FC236}">
                <a16:creationId xmlns:a16="http://schemas.microsoft.com/office/drawing/2014/main" id="{96007AB1-8C36-4B4E-B520-812F7E4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5657851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7" name="Rectangle 1539">
            <a:extLst>
              <a:ext uri="{FF2B5EF4-FFF2-40B4-BE49-F238E27FC236}">
                <a16:creationId xmlns:a16="http://schemas.microsoft.com/office/drawing/2014/main" id="{3C6818BD-5E49-4FB6-97B2-A19F7849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2" y="5590118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8" name="Rectangle 1540">
            <a:extLst>
              <a:ext uri="{FF2B5EF4-FFF2-40B4-BE49-F238E27FC236}">
                <a16:creationId xmlns:a16="http://schemas.microsoft.com/office/drawing/2014/main" id="{371A7376-72D9-40E1-AA05-E4115A4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590118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9" name="Freeform 1541">
            <a:extLst>
              <a:ext uri="{FF2B5EF4-FFF2-40B4-BE49-F238E27FC236}">
                <a16:creationId xmlns:a16="http://schemas.microsoft.com/office/drawing/2014/main" id="{30C4C277-F14C-41D3-9D83-059F174B9689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5511800"/>
            <a:ext cx="198967" cy="230717"/>
          </a:xfrm>
          <a:custGeom>
            <a:avLst/>
            <a:gdLst>
              <a:gd name="T0" fmla="*/ 120673 w 98"/>
              <a:gd name="T1" fmla="*/ 74747 h 113"/>
              <a:gd name="T2" fmla="*/ 125256 w 98"/>
              <a:gd name="T3" fmla="*/ 71696 h 113"/>
              <a:gd name="T4" fmla="*/ 149696 w 98"/>
              <a:gd name="T5" fmla="*/ 51865 h 113"/>
              <a:gd name="T6" fmla="*/ 97761 w 98"/>
              <a:gd name="T7" fmla="*/ 36611 h 113"/>
              <a:gd name="T8" fmla="*/ 97761 w 98"/>
              <a:gd name="T9" fmla="*/ 21356 h 113"/>
              <a:gd name="T10" fmla="*/ 90123 w 98"/>
              <a:gd name="T11" fmla="*/ 4576 h 113"/>
              <a:gd name="T12" fmla="*/ 74848 w 98"/>
              <a:gd name="T13" fmla="*/ 0 h 113"/>
              <a:gd name="T14" fmla="*/ 65683 w 98"/>
              <a:gd name="T15" fmla="*/ 1525 h 113"/>
              <a:gd name="T16" fmla="*/ 54990 w 98"/>
              <a:gd name="T17" fmla="*/ 12204 h 113"/>
              <a:gd name="T18" fmla="*/ 51935 w 98"/>
              <a:gd name="T19" fmla="*/ 36611 h 113"/>
              <a:gd name="T20" fmla="*/ 0 w 98"/>
              <a:gd name="T21" fmla="*/ 51865 h 113"/>
              <a:gd name="T22" fmla="*/ 24440 w 98"/>
              <a:gd name="T23" fmla="*/ 71696 h 113"/>
              <a:gd name="T24" fmla="*/ 25968 w 98"/>
              <a:gd name="T25" fmla="*/ 73221 h 113"/>
              <a:gd name="T26" fmla="*/ 44298 w 98"/>
              <a:gd name="T27" fmla="*/ 74747 h 113"/>
              <a:gd name="T28" fmla="*/ 36660 w 98"/>
              <a:gd name="T29" fmla="*/ 134239 h 113"/>
              <a:gd name="T30" fmla="*/ 33605 w 98"/>
              <a:gd name="T31" fmla="*/ 137290 h 113"/>
              <a:gd name="T32" fmla="*/ 22913 w 98"/>
              <a:gd name="T33" fmla="*/ 163222 h 113"/>
              <a:gd name="T34" fmla="*/ 22913 w 98"/>
              <a:gd name="T35" fmla="*/ 164748 h 113"/>
              <a:gd name="T36" fmla="*/ 24440 w 98"/>
              <a:gd name="T37" fmla="*/ 169324 h 113"/>
              <a:gd name="T38" fmla="*/ 30550 w 98"/>
              <a:gd name="T39" fmla="*/ 172375 h 113"/>
              <a:gd name="T40" fmla="*/ 120673 w 98"/>
              <a:gd name="T41" fmla="*/ 172375 h 113"/>
              <a:gd name="T42" fmla="*/ 125256 w 98"/>
              <a:gd name="T43" fmla="*/ 169324 h 113"/>
              <a:gd name="T44" fmla="*/ 128311 w 98"/>
              <a:gd name="T45" fmla="*/ 164748 h 113"/>
              <a:gd name="T46" fmla="*/ 120673 w 98"/>
              <a:gd name="T47" fmla="*/ 140341 h 113"/>
              <a:gd name="T48" fmla="*/ 116091 w 98"/>
              <a:gd name="T49" fmla="*/ 137290 h 113"/>
              <a:gd name="T50" fmla="*/ 105398 w 98"/>
              <a:gd name="T51" fmla="*/ 134239 h 113"/>
              <a:gd name="T52" fmla="*/ 120673 w 98"/>
              <a:gd name="T53" fmla="*/ 74747 h 113"/>
              <a:gd name="T54" fmla="*/ 100816 w 98"/>
              <a:gd name="T55" fmla="*/ 59492 h 113"/>
              <a:gd name="T56" fmla="*/ 122201 w 98"/>
              <a:gd name="T57" fmla="*/ 51865 h 113"/>
              <a:gd name="T58" fmla="*/ 67210 w 98"/>
              <a:gd name="T59" fmla="*/ 21356 h 113"/>
              <a:gd name="T60" fmla="*/ 67210 w 98"/>
              <a:gd name="T61" fmla="*/ 18305 h 113"/>
              <a:gd name="T62" fmla="*/ 71793 w 98"/>
              <a:gd name="T63" fmla="*/ 15254 h 113"/>
              <a:gd name="T64" fmla="*/ 74848 w 98"/>
              <a:gd name="T65" fmla="*/ 15254 h 113"/>
              <a:gd name="T66" fmla="*/ 80958 w 98"/>
              <a:gd name="T67" fmla="*/ 16780 h 113"/>
              <a:gd name="T68" fmla="*/ 82486 w 98"/>
              <a:gd name="T69" fmla="*/ 21356 h 113"/>
              <a:gd name="T70" fmla="*/ 67210 w 98"/>
              <a:gd name="T71" fmla="*/ 36611 h 113"/>
              <a:gd name="T72" fmla="*/ 33605 w 98"/>
              <a:gd name="T73" fmla="*/ 59492 h 113"/>
              <a:gd name="T74" fmla="*/ 88596 w 98"/>
              <a:gd name="T75" fmla="*/ 51865 h 113"/>
              <a:gd name="T76" fmla="*/ 59573 w 98"/>
              <a:gd name="T77" fmla="*/ 67119 h 113"/>
              <a:gd name="T78" fmla="*/ 59573 w 98"/>
              <a:gd name="T79" fmla="*/ 64069 h 113"/>
              <a:gd name="T80" fmla="*/ 56518 w 98"/>
              <a:gd name="T81" fmla="*/ 59492 h 113"/>
              <a:gd name="T82" fmla="*/ 33605 w 98"/>
              <a:gd name="T83" fmla="*/ 59492 h 113"/>
              <a:gd name="T84" fmla="*/ 41243 w 98"/>
              <a:gd name="T85" fmla="*/ 157121 h 113"/>
              <a:gd name="T86" fmla="*/ 106926 w 98"/>
              <a:gd name="T87" fmla="*/ 149493 h 113"/>
              <a:gd name="T88" fmla="*/ 59573 w 98"/>
              <a:gd name="T89" fmla="*/ 134239 h 113"/>
              <a:gd name="T90" fmla="*/ 90123 w 98"/>
              <a:gd name="T91" fmla="*/ 73221 h 113"/>
              <a:gd name="T92" fmla="*/ 59573 w 98"/>
              <a:gd name="T93" fmla="*/ 134239 h 11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113">
                <a:moveTo>
                  <a:pt x="79" y="49"/>
                </a:moveTo>
                <a:lnTo>
                  <a:pt x="79" y="49"/>
                </a:lnTo>
                <a:lnTo>
                  <a:pt x="81" y="48"/>
                </a:lnTo>
                <a:lnTo>
                  <a:pt x="82" y="47"/>
                </a:lnTo>
                <a:lnTo>
                  <a:pt x="91" y="34"/>
                </a:lnTo>
                <a:lnTo>
                  <a:pt x="98" y="34"/>
                </a:lnTo>
                <a:lnTo>
                  <a:pt x="98" y="24"/>
                </a:lnTo>
                <a:lnTo>
                  <a:pt x="64" y="24"/>
                </a:lnTo>
                <a:lnTo>
                  <a:pt x="64" y="14"/>
                </a:lnTo>
                <a:lnTo>
                  <a:pt x="63" y="8"/>
                </a:lnTo>
                <a:lnTo>
                  <a:pt x="59" y="3"/>
                </a:lnTo>
                <a:lnTo>
                  <a:pt x="55" y="1"/>
                </a:lnTo>
                <a:lnTo>
                  <a:pt x="49" y="0"/>
                </a:lnTo>
                <a:lnTo>
                  <a:pt x="43" y="1"/>
                </a:lnTo>
                <a:lnTo>
                  <a:pt x="39" y="3"/>
                </a:lnTo>
                <a:lnTo>
                  <a:pt x="36" y="8"/>
                </a:lnTo>
                <a:lnTo>
                  <a:pt x="34" y="14"/>
                </a:lnTo>
                <a:lnTo>
                  <a:pt x="34" y="24"/>
                </a:lnTo>
                <a:lnTo>
                  <a:pt x="0" y="24"/>
                </a:lnTo>
                <a:lnTo>
                  <a:pt x="0" y="34"/>
                </a:lnTo>
                <a:lnTo>
                  <a:pt x="7" y="34"/>
                </a:lnTo>
                <a:lnTo>
                  <a:pt x="16" y="47"/>
                </a:lnTo>
                <a:lnTo>
                  <a:pt x="17" y="48"/>
                </a:lnTo>
                <a:lnTo>
                  <a:pt x="20" y="49"/>
                </a:lnTo>
                <a:lnTo>
                  <a:pt x="29" y="49"/>
                </a:lnTo>
                <a:lnTo>
                  <a:pt x="29" y="88"/>
                </a:lnTo>
                <a:lnTo>
                  <a:pt x="24" y="88"/>
                </a:lnTo>
                <a:lnTo>
                  <a:pt x="22" y="90"/>
                </a:lnTo>
                <a:lnTo>
                  <a:pt x="20" y="92"/>
                </a:lnTo>
                <a:lnTo>
                  <a:pt x="15" y="107"/>
                </a:lnTo>
                <a:lnTo>
                  <a:pt x="15" y="108"/>
                </a:lnTo>
                <a:lnTo>
                  <a:pt x="16" y="111"/>
                </a:lnTo>
                <a:lnTo>
                  <a:pt x="17" y="112"/>
                </a:lnTo>
                <a:lnTo>
                  <a:pt x="20" y="113"/>
                </a:lnTo>
                <a:lnTo>
                  <a:pt x="79" y="113"/>
                </a:lnTo>
                <a:lnTo>
                  <a:pt x="81" y="112"/>
                </a:lnTo>
                <a:lnTo>
                  <a:pt x="82" y="111"/>
                </a:lnTo>
                <a:lnTo>
                  <a:pt x="84" y="108"/>
                </a:lnTo>
                <a:lnTo>
                  <a:pt x="84" y="107"/>
                </a:lnTo>
                <a:lnTo>
                  <a:pt x="79" y="92"/>
                </a:lnTo>
                <a:lnTo>
                  <a:pt x="76" y="90"/>
                </a:lnTo>
                <a:lnTo>
                  <a:pt x="74" y="88"/>
                </a:lnTo>
                <a:lnTo>
                  <a:pt x="69" y="88"/>
                </a:lnTo>
                <a:lnTo>
                  <a:pt x="69" y="49"/>
                </a:lnTo>
                <a:lnTo>
                  <a:pt x="79" y="49"/>
                </a:lnTo>
                <a:close/>
                <a:moveTo>
                  <a:pt x="76" y="39"/>
                </a:moveTo>
                <a:lnTo>
                  <a:pt x="66" y="39"/>
                </a:lnTo>
                <a:lnTo>
                  <a:pt x="71" y="34"/>
                </a:lnTo>
                <a:lnTo>
                  <a:pt x="80" y="34"/>
                </a:lnTo>
                <a:lnTo>
                  <a:pt x="76" y="39"/>
                </a:lnTo>
                <a:close/>
                <a:moveTo>
                  <a:pt x="44" y="14"/>
                </a:move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24"/>
                </a:lnTo>
                <a:lnTo>
                  <a:pt x="44" y="24"/>
                </a:lnTo>
                <a:lnTo>
                  <a:pt x="44" y="14"/>
                </a:lnTo>
                <a:close/>
                <a:moveTo>
                  <a:pt x="22" y="39"/>
                </a:moveTo>
                <a:lnTo>
                  <a:pt x="18" y="34"/>
                </a:lnTo>
                <a:lnTo>
                  <a:pt x="58" y="34"/>
                </a:lnTo>
                <a:lnTo>
                  <a:pt x="39" y="55"/>
                </a:lnTo>
                <a:lnTo>
                  <a:pt x="39" y="44"/>
                </a:lnTo>
                <a:lnTo>
                  <a:pt x="39" y="42"/>
                </a:lnTo>
                <a:lnTo>
                  <a:pt x="38" y="40"/>
                </a:lnTo>
                <a:lnTo>
                  <a:pt x="37" y="39"/>
                </a:lnTo>
                <a:lnTo>
                  <a:pt x="34" y="39"/>
                </a:lnTo>
                <a:lnTo>
                  <a:pt x="22" y="39"/>
                </a:lnTo>
                <a:close/>
                <a:moveTo>
                  <a:pt x="71" y="103"/>
                </a:moveTo>
                <a:lnTo>
                  <a:pt x="27" y="103"/>
                </a:lnTo>
                <a:lnTo>
                  <a:pt x="28" y="98"/>
                </a:lnTo>
                <a:lnTo>
                  <a:pt x="70" y="98"/>
                </a:lnTo>
                <a:lnTo>
                  <a:pt x="71" y="103"/>
                </a:lnTo>
                <a:close/>
                <a:moveTo>
                  <a:pt x="39" y="88"/>
                </a:moveTo>
                <a:lnTo>
                  <a:pt x="39" y="70"/>
                </a:lnTo>
                <a:lnTo>
                  <a:pt x="59" y="48"/>
                </a:lnTo>
                <a:lnTo>
                  <a:pt x="59" y="8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0" name="Rectangle 1542">
            <a:extLst>
              <a:ext uri="{FF2B5EF4-FFF2-40B4-BE49-F238E27FC236}">
                <a16:creationId xmlns:a16="http://schemas.microsoft.com/office/drawing/2014/main" id="{6D53433D-BF8D-4756-A7F9-26856FE2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7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31" name="Freeform 1543">
            <a:extLst>
              <a:ext uri="{FF2B5EF4-FFF2-40B4-BE49-F238E27FC236}">
                <a16:creationId xmlns:a16="http://schemas.microsoft.com/office/drawing/2014/main" id="{56122DBA-B7AB-445F-A6DA-2A71FC2643BC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5039785"/>
            <a:ext cx="198967" cy="78316"/>
          </a:xfrm>
          <a:custGeom>
            <a:avLst/>
            <a:gdLst>
              <a:gd name="T0" fmla="*/ 29023 w 98"/>
              <a:gd name="T1" fmla="*/ 0 h 39"/>
              <a:gd name="T2" fmla="*/ 24440 w 98"/>
              <a:gd name="T3" fmla="*/ 0 h 39"/>
              <a:gd name="T4" fmla="*/ 9165 w 98"/>
              <a:gd name="T5" fmla="*/ 9072 h 39"/>
              <a:gd name="T6" fmla="*/ 0 w 98"/>
              <a:gd name="T7" fmla="*/ 24193 h 39"/>
              <a:gd name="T8" fmla="*/ 0 w 98"/>
              <a:gd name="T9" fmla="*/ 28729 h 39"/>
              <a:gd name="T10" fmla="*/ 1528 w 98"/>
              <a:gd name="T11" fmla="*/ 40826 h 39"/>
              <a:gd name="T12" fmla="*/ 18330 w 98"/>
              <a:gd name="T13" fmla="*/ 57459 h 39"/>
              <a:gd name="T14" fmla="*/ 29023 w 98"/>
              <a:gd name="T15" fmla="*/ 58971 h 39"/>
              <a:gd name="T16" fmla="*/ 35133 w 98"/>
              <a:gd name="T17" fmla="*/ 58971 h 39"/>
              <a:gd name="T18" fmla="*/ 50408 w 98"/>
              <a:gd name="T19" fmla="*/ 49899 h 39"/>
              <a:gd name="T20" fmla="*/ 59573 w 98"/>
              <a:gd name="T21" fmla="*/ 34778 h 39"/>
              <a:gd name="T22" fmla="*/ 59573 w 98"/>
              <a:gd name="T23" fmla="*/ 28729 h 39"/>
              <a:gd name="T24" fmla="*/ 56518 w 98"/>
              <a:gd name="T25" fmla="*/ 15121 h 39"/>
              <a:gd name="T26" fmla="*/ 93178 w 98"/>
              <a:gd name="T27" fmla="*/ 15121 h 39"/>
              <a:gd name="T28" fmla="*/ 90123 w 98"/>
              <a:gd name="T29" fmla="*/ 28729 h 39"/>
              <a:gd name="T30" fmla="*/ 90123 w 98"/>
              <a:gd name="T31" fmla="*/ 34778 h 39"/>
              <a:gd name="T32" fmla="*/ 99288 w 98"/>
              <a:gd name="T33" fmla="*/ 49899 h 39"/>
              <a:gd name="T34" fmla="*/ 114563 w 98"/>
              <a:gd name="T35" fmla="*/ 58971 h 39"/>
              <a:gd name="T36" fmla="*/ 120673 w 98"/>
              <a:gd name="T37" fmla="*/ 58971 h 39"/>
              <a:gd name="T38" fmla="*/ 131366 w 98"/>
              <a:gd name="T39" fmla="*/ 57459 h 39"/>
              <a:gd name="T40" fmla="*/ 148168 w 98"/>
              <a:gd name="T41" fmla="*/ 40826 h 39"/>
              <a:gd name="T42" fmla="*/ 149696 w 98"/>
              <a:gd name="T43" fmla="*/ 28729 h 39"/>
              <a:gd name="T44" fmla="*/ 149696 w 98"/>
              <a:gd name="T45" fmla="*/ 24193 h 39"/>
              <a:gd name="T46" fmla="*/ 140531 w 98"/>
              <a:gd name="T47" fmla="*/ 9072 h 39"/>
              <a:gd name="T48" fmla="*/ 125256 w 98"/>
              <a:gd name="T49" fmla="*/ 0 h 39"/>
              <a:gd name="T50" fmla="*/ 120673 w 98"/>
              <a:gd name="T51" fmla="*/ 0 h 39"/>
              <a:gd name="T52" fmla="*/ 29023 w 98"/>
              <a:gd name="T53" fmla="*/ 43850 h 39"/>
              <a:gd name="T54" fmla="*/ 18330 w 98"/>
              <a:gd name="T55" fmla="*/ 40826 h 39"/>
              <a:gd name="T56" fmla="*/ 13748 w 98"/>
              <a:gd name="T57" fmla="*/ 28729 h 39"/>
              <a:gd name="T58" fmla="*/ 16803 w 98"/>
              <a:gd name="T59" fmla="*/ 24193 h 39"/>
              <a:gd name="T60" fmla="*/ 24440 w 98"/>
              <a:gd name="T61" fmla="*/ 16633 h 39"/>
              <a:gd name="T62" fmla="*/ 29023 w 98"/>
              <a:gd name="T63" fmla="*/ 15121 h 39"/>
              <a:gd name="T64" fmla="*/ 41243 w 98"/>
              <a:gd name="T65" fmla="*/ 18145 h 39"/>
              <a:gd name="T66" fmla="*/ 44298 w 98"/>
              <a:gd name="T67" fmla="*/ 28729 h 39"/>
              <a:gd name="T68" fmla="*/ 42770 w 98"/>
              <a:gd name="T69" fmla="*/ 34778 h 39"/>
              <a:gd name="T70" fmla="*/ 35133 w 98"/>
              <a:gd name="T71" fmla="*/ 42338 h 39"/>
              <a:gd name="T72" fmla="*/ 29023 w 98"/>
              <a:gd name="T73" fmla="*/ 43850 h 39"/>
              <a:gd name="T74" fmla="*/ 120673 w 98"/>
              <a:gd name="T75" fmla="*/ 43850 h 39"/>
              <a:gd name="T76" fmla="*/ 108453 w 98"/>
              <a:gd name="T77" fmla="*/ 40826 h 39"/>
              <a:gd name="T78" fmla="*/ 105398 w 98"/>
              <a:gd name="T79" fmla="*/ 28729 h 39"/>
              <a:gd name="T80" fmla="*/ 106926 w 98"/>
              <a:gd name="T81" fmla="*/ 24193 h 39"/>
              <a:gd name="T82" fmla="*/ 114563 w 98"/>
              <a:gd name="T83" fmla="*/ 16633 h 39"/>
              <a:gd name="T84" fmla="*/ 120673 w 98"/>
              <a:gd name="T85" fmla="*/ 15121 h 39"/>
              <a:gd name="T86" fmla="*/ 131366 w 98"/>
              <a:gd name="T87" fmla="*/ 18145 h 39"/>
              <a:gd name="T88" fmla="*/ 134421 w 98"/>
              <a:gd name="T89" fmla="*/ 28729 h 39"/>
              <a:gd name="T90" fmla="*/ 132893 w 98"/>
              <a:gd name="T91" fmla="*/ 34778 h 39"/>
              <a:gd name="T92" fmla="*/ 125256 w 98"/>
              <a:gd name="T93" fmla="*/ 42338 h 39"/>
              <a:gd name="T94" fmla="*/ 120673 w 98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9">
                <a:moveTo>
                  <a:pt x="7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19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8" y="14"/>
                </a:lnTo>
                <a:lnTo>
                  <a:pt x="37" y="10"/>
                </a:lnTo>
                <a:lnTo>
                  <a:pt x="61" y="10"/>
                </a:lnTo>
                <a:lnTo>
                  <a:pt x="60" y="14"/>
                </a:lnTo>
                <a:lnTo>
                  <a:pt x="59" y="19"/>
                </a:lnTo>
                <a:lnTo>
                  <a:pt x="59" y="23"/>
                </a:lnTo>
                <a:lnTo>
                  <a:pt x="60" y="27"/>
                </a:lnTo>
                <a:lnTo>
                  <a:pt x="65" y="33"/>
                </a:lnTo>
                <a:lnTo>
                  <a:pt x="71" y="38"/>
                </a:lnTo>
                <a:lnTo>
                  <a:pt x="75" y="39"/>
                </a:lnTo>
                <a:lnTo>
                  <a:pt x="79" y="39"/>
                </a:lnTo>
                <a:lnTo>
                  <a:pt x="82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8" y="23"/>
                </a:lnTo>
                <a:lnTo>
                  <a:pt x="98" y="19"/>
                </a:lnTo>
                <a:lnTo>
                  <a:pt x="98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2" y="0"/>
                </a:lnTo>
                <a:lnTo>
                  <a:pt x="79" y="0"/>
                </a:lnTo>
                <a:close/>
                <a:moveTo>
                  <a:pt x="19" y="29"/>
                </a:moveTo>
                <a:lnTo>
                  <a:pt x="19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9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19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19" y="2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1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1" y="12"/>
                </a:lnTo>
                <a:lnTo>
                  <a:pt x="75" y="11"/>
                </a:lnTo>
                <a:lnTo>
                  <a:pt x="79" y="10"/>
                </a:lnTo>
                <a:lnTo>
                  <a:pt x="82" y="11"/>
                </a:lnTo>
                <a:lnTo>
                  <a:pt x="86" y="12"/>
                </a:lnTo>
                <a:lnTo>
                  <a:pt x="87" y="16"/>
                </a:lnTo>
                <a:lnTo>
                  <a:pt x="88" y="19"/>
                </a:lnTo>
                <a:lnTo>
                  <a:pt x="87" y="23"/>
                </a:lnTo>
                <a:lnTo>
                  <a:pt x="86" y="27"/>
                </a:lnTo>
                <a:lnTo>
                  <a:pt x="82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2" name="Freeform 1544">
            <a:extLst>
              <a:ext uri="{FF2B5EF4-FFF2-40B4-BE49-F238E27FC236}">
                <a16:creationId xmlns:a16="http://schemas.microsoft.com/office/drawing/2014/main" id="{CC780511-33FA-42C1-BC73-4C41348B2C94}"/>
              </a:ext>
            </a:extLst>
          </p:cNvPr>
          <p:cNvSpPr>
            <a:spLocks/>
          </p:cNvSpPr>
          <p:nvPr/>
        </p:nvSpPr>
        <p:spPr bwMode="auto">
          <a:xfrm>
            <a:off x="3896785" y="5149851"/>
            <a:ext cx="78316" cy="88900"/>
          </a:xfrm>
          <a:custGeom>
            <a:avLst/>
            <a:gdLst>
              <a:gd name="T0" fmla="*/ 0 w 40"/>
              <a:gd name="T1" fmla="*/ 68044 h 44"/>
              <a:gd name="T2" fmla="*/ 14743 w 40"/>
              <a:gd name="T3" fmla="*/ 68044 h 44"/>
              <a:gd name="T4" fmla="*/ 14743 w 40"/>
              <a:gd name="T5" fmla="*/ 15465 h 44"/>
              <a:gd name="T6" fmla="*/ 22114 w 40"/>
              <a:gd name="T7" fmla="*/ 15465 h 44"/>
              <a:gd name="T8" fmla="*/ 22114 w 40"/>
              <a:gd name="T9" fmla="*/ 68044 h 44"/>
              <a:gd name="T10" fmla="*/ 36857 w 40"/>
              <a:gd name="T11" fmla="*/ 68044 h 44"/>
              <a:gd name="T12" fmla="*/ 36857 w 40"/>
              <a:gd name="T13" fmla="*/ 15465 h 44"/>
              <a:gd name="T14" fmla="*/ 44228 w 40"/>
              <a:gd name="T15" fmla="*/ 15465 h 44"/>
              <a:gd name="T16" fmla="*/ 44228 w 40"/>
              <a:gd name="T17" fmla="*/ 68044 h 44"/>
              <a:gd name="T18" fmla="*/ 58971 w 40"/>
              <a:gd name="T19" fmla="*/ 68044 h 44"/>
              <a:gd name="T20" fmla="*/ 58971 w 40"/>
              <a:gd name="T21" fmla="*/ 0 h 44"/>
              <a:gd name="T22" fmla="*/ 0 w 40"/>
              <a:gd name="T23" fmla="*/ 0 h 44"/>
              <a:gd name="T24" fmla="*/ 0 w 40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5" y="10"/>
                </a:lnTo>
                <a:lnTo>
                  <a:pt x="15" y="44"/>
                </a:lnTo>
                <a:lnTo>
                  <a:pt x="25" y="44"/>
                </a:lnTo>
                <a:lnTo>
                  <a:pt x="25" y="10"/>
                </a:lnTo>
                <a:lnTo>
                  <a:pt x="30" y="10"/>
                </a:lnTo>
                <a:lnTo>
                  <a:pt x="30" y="44"/>
                </a:lnTo>
                <a:lnTo>
                  <a:pt x="40" y="44"/>
                </a:lnTo>
                <a:lnTo>
                  <a:pt x="40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3" name="Freeform 1545">
            <a:extLst>
              <a:ext uri="{FF2B5EF4-FFF2-40B4-BE49-F238E27FC236}">
                <a16:creationId xmlns:a16="http://schemas.microsoft.com/office/drawing/2014/main" id="{1BE3227A-061A-4C7B-8EE6-7B6CBCE71387}"/>
              </a:ext>
            </a:extLst>
          </p:cNvPr>
          <p:cNvSpPr>
            <a:spLocks noEditPoints="1"/>
          </p:cNvSpPr>
          <p:nvPr/>
        </p:nvSpPr>
        <p:spPr bwMode="auto">
          <a:xfrm>
            <a:off x="3824818" y="5518151"/>
            <a:ext cx="198967" cy="198967"/>
          </a:xfrm>
          <a:custGeom>
            <a:avLst/>
            <a:gdLst>
              <a:gd name="T0" fmla="*/ 105398 w 98"/>
              <a:gd name="T1" fmla="*/ 90725 h 99"/>
              <a:gd name="T2" fmla="*/ 90123 w 98"/>
              <a:gd name="T3" fmla="*/ 75604 h 99"/>
              <a:gd name="T4" fmla="*/ 59573 w 98"/>
              <a:gd name="T5" fmla="*/ 90725 h 99"/>
              <a:gd name="T6" fmla="*/ 74848 w 98"/>
              <a:gd name="T7" fmla="*/ 60483 h 99"/>
              <a:gd name="T8" fmla="*/ 59573 w 98"/>
              <a:gd name="T9" fmla="*/ 45362 h 99"/>
              <a:gd name="T10" fmla="*/ 59573 w 98"/>
              <a:gd name="T11" fmla="*/ 16633 h 99"/>
              <a:gd name="T12" fmla="*/ 74848 w 98"/>
              <a:gd name="T13" fmla="*/ 0 h 99"/>
              <a:gd name="T14" fmla="*/ 59573 w 98"/>
              <a:gd name="T15" fmla="*/ 3024 h 99"/>
              <a:gd name="T16" fmla="*/ 33605 w 98"/>
              <a:gd name="T17" fmla="*/ 13609 h 99"/>
              <a:gd name="T18" fmla="*/ 12220 w 98"/>
              <a:gd name="T19" fmla="*/ 34778 h 99"/>
              <a:gd name="T20" fmla="*/ 1528 w 98"/>
              <a:gd name="T21" fmla="*/ 60483 h 99"/>
              <a:gd name="T22" fmla="*/ 0 w 98"/>
              <a:gd name="T23" fmla="*/ 75604 h 99"/>
              <a:gd name="T24" fmla="*/ 4583 w 98"/>
              <a:gd name="T25" fmla="*/ 104334 h 99"/>
              <a:gd name="T26" fmla="*/ 21385 w 98"/>
              <a:gd name="T27" fmla="*/ 127015 h 99"/>
              <a:gd name="T28" fmla="*/ 44298 w 98"/>
              <a:gd name="T29" fmla="*/ 143648 h 99"/>
              <a:gd name="T30" fmla="*/ 74848 w 98"/>
              <a:gd name="T31" fmla="*/ 149696 h 99"/>
              <a:gd name="T32" fmla="*/ 90123 w 98"/>
              <a:gd name="T33" fmla="*/ 148184 h 99"/>
              <a:gd name="T34" fmla="*/ 116091 w 98"/>
              <a:gd name="T35" fmla="*/ 136087 h 99"/>
              <a:gd name="T36" fmla="*/ 137476 w 98"/>
              <a:gd name="T37" fmla="*/ 116430 h 99"/>
              <a:gd name="T38" fmla="*/ 148168 w 98"/>
              <a:gd name="T39" fmla="*/ 90725 h 99"/>
              <a:gd name="T40" fmla="*/ 134421 w 98"/>
              <a:gd name="T41" fmla="*/ 75604 h 99"/>
              <a:gd name="T42" fmla="*/ 132893 w 98"/>
              <a:gd name="T43" fmla="*/ 90725 h 99"/>
              <a:gd name="T44" fmla="*/ 44298 w 98"/>
              <a:gd name="T45" fmla="*/ 22681 h 99"/>
              <a:gd name="T46" fmla="*/ 21385 w 98"/>
              <a:gd name="T47" fmla="*/ 45362 h 99"/>
              <a:gd name="T48" fmla="*/ 32078 w 98"/>
              <a:gd name="T49" fmla="*/ 31754 h 99"/>
              <a:gd name="T50" fmla="*/ 44298 w 98"/>
              <a:gd name="T51" fmla="*/ 22681 h 99"/>
              <a:gd name="T52" fmla="*/ 44298 w 98"/>
              <a:gd name="T53" fmla="*/ 60483 h 99"/>
              <a:gd name="T54" fmla="*/ 16803 w 98"/>
              <a:gd name="T55" fmla="*/ 90725 h 99"/>
              <a:gd name="T56" fmla="*/ 15275 w 98"/>
              <a:gd name="T57" fmla="*/ 75604 h 99"/>
              <a:gd name="T58" fmla="*/ 16803 w 98"/>
              <a:gd name="T59" fmla="*/ 60483 h 99"/>
              <a:gd name="T60" fmla="*/ 21385 w 98"/>
              <a:gd name="T61" fmla="*/ 104334 h 99"/>
              <a:gd name="T62" fmla="*/ 44298 w 98"/>
              <a:gd name="T63" fmla="*/ 127015 h 99"/>
              <a:gd name="T64" fmla="*/ 32078 w 98"/>
              <a:gd name="T65" fmla="*/ 117942 h 99"/>
              <a:gd name="T66" fmla="*/ 21385 w 98"/>
              <a:gd name="T67" fmla="*/ 104334 h 99"/>
              <a:gd name="T68" fmla="*/ 59573 w 98"/>
              <a:gd name="T69" fmla="*/ 104334 h 99"/>
              <a:gd name="T70" fmla="*/ 90123 w 98"/>
              <a:gd name="T71" fmla="*/ 133063 h 99"/>
              <a:gd name="T72" fmla="*/ 74848 w 98"/>
              <a:gd name="T73" fmla="*/ 134575 h 99"/>
              <a:gd name="T74" fmla="*/ 59573 w 98"/>
              <a:gd name="T75" fmla="*/ 133063 h 99"/>
              <a:gd name="T76" fmla="*/ 105398 w 98"/>
              <a:gd name="T77" fmla="*/ 127015 h 99"/>
              <a:gd name="T78" fmla="*/ 128311 w 98"/>
              <a:gd name="T79" fmla="*/ 104334 h 99"/>
              <a:gd name="T80" fmla="*/ 117618 w 98"/>
              <a:gd name="T81" fmla="*/ 117942 h 99"/>
              <a:gd name="T82" fmla="*/ 105398 w 98"/>
              <a:gd name="T83" fmla="*/ 127015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87" y="60"/>
                </a:moveTo>
                <a:lnTo>
                  <a:pt x="69" y="60"/>
                </a:lnTo>
                <a:lnTo>
                  <a:pt x="69" y="50"/>
                </a:lnTo>
                <a:lnTo>
                  <a:pt x="59" y="50"/>
                </a:lnTo>
                <a:lnTo>
                  <a:pt x="59" y="60"/>
                </a:lnTo>
                <a:lnTo>
                  <a:pt x="39" y="60"/>
                </a:lnTo>
                <a:lnTo>
                  <a:pt x="39" y="40"/>
                </a:lnTo>
                <a:lnTo>
                  <a:pt x="49" y="40"/>
                </a:lnTo>
                <a:lnTo>
                  <a:pt x="49" y="30"/>
                </a:lnTo>
                <a:lnTo>
                  <a:pt x="39" y="30"/>
                </a:lnTo>
                <a:lnTo>
                  <a:pt x="39" y="11"/>
                </a:lnTo>
                <a:lnTo>
                  <a:pt x="49" y="10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lnTo>
                  <a:pt x="88" y="50"/>
                </a:lnTo>
                <a:lnTo>
                  <a:pt x="87" y="60"/>
                </a:lnTo>
                <a:close/>
                <a:moveTo>
                  <a:pt x="29" y="15"/>
                </a:moveTo>
                <a:lnTo>
                  <a:pt x="29" y="30"/>
                </a:lnTo>
                <a:lnTo>
                  <a:pt x="14" y="30"/>
                </a:lnTo>
                <a:lnTo>
                  <a:pt x="21" y="21"/>
                </a:lnTo>
                <a:lnTo>
                  <a:pt x="29" y="15"/>
                </a:lnTo>
                <a:close/>
                <a:moveTo>
                  <a:pt x="11" y="40"/>
                </a:moveTo>
                <a:lnTo>
                  <a:pt x="29" y="40"/>
                </a:lnTo>
                <a:lnTo>
                  <a:pt x="29" y="60"/>
                </a:lnTo>
                <a:lnTo>
                  <a:pt x="11" y="60"/>
                </a:lnTo>
                <a:lnTo>
                  <a:pt x="10" y="50"/>
                </a:lnTo>
                <a:lnTo>
                  <a:pt x="11" y="40"/>
                </a:lnTo>
                <a:close/>
                <a:moveTo>
                  <a:pt x="14" y="69"/>
                </a:moveTo>
                <a:lnTo>
                  <a:pt x="29" y="69"/>
                </a:lnTo>
                <a:lnTo>
                  <a:pt x="29" y="84"/>
                </a:lnTo>
                <a:lnTo>
                  <a:pt x="21" y="78"/>
                </a:lnTo>
                <a:lnTo>
                  <a:pt x="14" y="69"/>
                </a:lnTo>
                <a:close/>
                <a:moveTo>
                  <a:pt x="39" y="88"/>
                </a:moveTo>
                <a:lnTo>
                  <a:pt x="39" y="69"/>
                </a:lnTo>
                <a:lnTo>
                  <a:pt x="59" y="69"/>
                </a:lnTo>
                <a:lnTo>
                  <a:pt x="59" y="88"/>
                </a:lnTo>
                <a:lnTo>
                  <a:pt x="49" y="89"/>
                </a:lnTo>
                <a:lnTo>
                  <a:pt x="39" y="88"/>
                </a:lnTo>
                <a:close/>
                <a:moveTo>
                  <a:pt x="69" y="84"/>
                </a:moveTo>
                <a:lnTo>
                  <a:pt x="69" y="69"/>
                </a:lnTo>
                <a:lnTo>
                  <a:pt x="84" y="69"/>
                </a:lnTo>
                <a:lnTo>
                  <a:pt x="77" y="78"/>
                </a:lnTo>
                <a:lnTo>
                  <a:pt x="6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4" name="Freeform 1546">
            <a:extLst>
              <a:ext uri="{FF2B5EF4-FFF2-40B4-BE49-F238E27FC236}">
                <a16:creationId xmlns:a16="http://schemas.microsoft.com/office/drawing/2014/main" id="{A8BB8E2A-AA5C-4EE2-84D6-EBA788B49571}"/>
              </a:ext>
            </a:extLst>
          </p:cNvPr>
          <p:cNvSpPr>
            <a:spLocks/>
          </p:cNvSpPr>
          <p:nvPr/>
        </p:nvSpPr>
        <p:spPr bwMode="auto">
          <a:xfrm>
            <a:off x="3928534" y="5524500"/>
            <a:ext cx="114300" cy="84667"/>
          </a:xfrm>
          <a:custGeom>
            <a:avLst/>
            <a:gdLst>
              <a:gd name="T0" fmla="*/ 86189 w 59"/>
              <a:gd name="T1" fmla="*/ 8861 h 43"/>
              <a:gd name="T2" fmla="*/ 86189 w 59"/>
              <a:gd name="T3" fmla="*/ 8861 h 43"/>
              <a:gd name="T4" fmla="*/ 84728 w 59"/>
              <a:gd name="T5" fmla="*/ 7384 h 43"/>
              <a:gd name="T6" fmla="*/ 81807 w 59"/>
              <a:gd name="T7" fmla="*/ 4431 h 43"/>
              <a:gd name="T8" fmla="*/ 78885 w 59"/>
              <a:gd name="T9" fmla="*/ 4431 h 43"/>
              <a:gd name="T10" fmla="*/ 75963 w 59"/>
              <a:gd name="T11" fmla="*/ 4431 h 43"/>
              <a:gd name="T12" fmla="*/ 55512 w 59"/>
              <a:gd name="T13" fmla="*/ 13292 h 43"/>
              <a:gd name="T14" fmla="*/ 32138 w 59"/>
              <a:gd name="T15" fmla="*/ 0 h 43"/>
              <a:gd name="T16" fmla="*/ 21912 w 59"/>
              <a:gd name="T17" fmla="*/ 4431 h 43"/>
              <a:gd name="T18" fmla="*/ 43825 w 59"/>
              <a:gd name="T19" fmla="*/ 19199 h 43"/>
              <a:gd name="T20" fmla="*/ 43825 w 59"/>
              <a:gd name="T21" fmla="*/ 19199 h 43"/>
              <a:gd name="T22" fmla="*/ 27756 w 59"/>
              <a:gd name="T23" fmla="*/ 26584 h 43"/>
              <a:gd name="T24" fmla="*/ 10226 w 59"/>
              <a:gd name="T25" fmla="*/ 20676 h 43"/>
              <a:gd name="T26" fmla="*/ 0 w 59"/>
              <a:gd name="T27" fmla="*/ 26584 h 43"/>
              <a:gd name="T28" fmla="*/ 29217 w 59"/>
              <a:gd name="T29" fmla="*/ 41353 h 43"/>
              <a:gd name="T30" fmla="*/ 45286 w 59"/>
              <a:gd name="T31" fmla="*/ 33968 h 43"/>
              <a:gd name="T32" fmla="*/ 33599 w 59"/>
              <a:gd name="T33" fmla="*/ 63506 h 43"/>
              <a:gd name="T34" fmla="*/ 46747 w 59"/>
              <a:gd name="T35" fmla="*/ 56122 h 43"/>
              <a:gd name="T36" fmla="*/ 62816 w 59"/>
              <a:gd name="T37" fmla="*/ 26584 h 43"/>
              <a:gd name="T38" fmla="*/ 83267 w 59"/>
              <a:gd name="T39" fmla="*/ 17723 h 43"/>
              <a:gd name="T40" fmla="*/ 83267 w 59"/>
              <a:gd name="T41" fmla="*/ 17723 h 43"/>
              <a:gd name="T42" fmla="*/ 84728 w 59"/>
              <a:gd name="T43" fmla="*/ 17723 h 43"/>
              <a:gd name="T44" fmla="*/ 86189 w 59"/>
              <a:gd name="T45" fmla="*/ 13292 h 43"/>
              <a:gd name="T46" fmla="*/ 86189 w 59"/>
              <a:gd name="T47" fmla="*/ 11815 h 43"/>
              <a:gd name="T48" fmla="*/ 86189 w 59"/>
              <a:gd name="T49" fmla="*/ 8861 h 43"/>
              <a:gd name="T50" fmla="*/ 86189 w 59"/>
              <a:gd name="T51" fmla="*/ 8861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3">
                <a:moveTo>
                  <a:pt x="59" y="6"/>
                </a:moveTo>
                <a:lnTo>
                  <a:pt x="59" y="6"/>
                </a:lnTo>
                <a:lnTo>
                  <a:pt x="58" y="5"/>
                </a:lnTo>
                <a:lnTo>
                  <a:pt x="56" y="3"/>
                </a:lnTo>
                <a:lnTo>
                  <a:pt x="54" y="3"/>
                </a:lnTo>
                <a:lnTo>
                  <a:pt x="52" y="3"/>
                </a:lnTo>
                <a:lnTo>
                  <a:pt x="38" y="9"/>
                </a:lnTo>
                <a:lnTo>
                  <a:pt x="22" y="0"/>
                </a:lnTo>
                <a:lnTo>
                  <a:pt x="15" y="3"/>
                </a:lnTo>
                <a:lnTo>
                  <a:pt x="30" y="13"/>
                </a:lnTo>
                <a:lnTo>
                  <a:pt x="19" y="18"/>
                </a:lnTo>
                <a:lnTo>
                  <a:pt x="7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3" y="43"/>
                </a:lnTo>
                <a:lnTo>
                  <a:pt x="32" y="38"/>
                </a:lnTo>
                <a:lnTo>
                  <a:pt x="43" y="18"/>
                </a:lnTo>
                <a:lnTo>
                  <a:pt x="57" y="12"/>
                </a:lnTo>
                <a:lnTo>
                  <a:pt x="58" y="12"/>
                </a:lnTo>
                <a:lnTo>
                  <a:pt x="59" y="9"/>
                </a:lnTo>
                <a:lnTo>
                  <a:pt x="59" y="8"/>
                </a:lnTo>
                <a:lnTo>
                  <a:pt x="59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5" name="Freeform 1547">
            <a:extLst>
              <a:ext uri="{FF2B5EF4-FFF2-40B4-BE49-F238E27FC236}">
                <a16:creationId xmlns:a16="http://schemas.microsoft.com/office/drawing/2014/main" id="{17798A84-52DA-41DD-A726-3318E032A3BF}"/>
              </a:ext>
            </a:extLst>
          </p:cNvPr>
          <p:cNvSpPr>
            <a:spLocks noEditPoints="1"/>
          </p:cNvSpPr>
          <p:nvPr/>
        </p:nvSpPr>
        <p:spPr bwMode="auto">
          <a:xfrm>
            <a:off x="4351867" y="5530851"/>
            <a:ext cx="120651" cy="198967"/>
          </a:xfrm>
          <a:custGeom>
            <a:avLst/>
            <a:gdLst>
              <a:gd name="T0" fmla="*/ 75347 w 59"/>
              <a:gd name="T1" fmla="*/ 45362 h 99"/>
              <a:gd name="T2" fmla="*/ 53819 w 59"/>
              <a:gd name="T3" fmla="*/ 45362 h 99"/>
              <a:gd name="T4" fmla="*/ 53819 w 59"/>
              <a:gd name="T5" fmla="*/ 15121 h 99"/>
              <a:gd name="T6" fmla="*/ 75347 w 59"/>
              <a:gd name="T7" fmla="*/ 15121 h 99"/>
              <a:gd name="T8" fmla="*/ 75347 w 59"/>
              <a:gd name="T9" fmla="*/ 0 h 99"/>
              <a:gd name="T10" fmla="*/ 15377 w 59"/>
              <a:gd name="T11" fmla="*/ 0 h 99"/>
              <a:gd name="T12" fmla="*/ 15377 w 59"/>
              <a:gd name="T13" fmla="*/ 15121 h 99"/>
              <a:gd name="T14" fmla="*/ 38442 w 59"/>
              <a:gd name="T15" fmla="*/ 15121 h 99"/>
              <a:gd name="T16" fmla="*/ 38442 w 59"/>
              <a:gd name="T17" fmla="*/ 45362 h 99"/>
              <a:gd name="T18" fmla="*/ 15377 w 59"/>
              <a:gd name="T19" fmla="*/ 45362 h 99"/>
              <a:gd name="T20" fmla="*/ 15377 w 59"/>
              <a:gd name="T21" fmla="*/ 45362 h 99"/>
              <a:gd name="T22" fmla="*/ 9226 w 59"/>
              <a:gd name="T23" fmla="*/ 46875 h 99"/>
              <a:gd name="T24" fmla="*/ 4613 w 59"/>
              <a:gd name="T25" fmla="*/ 48387 h 99"/>
              <a:gd name="T26" fmla="*/ 1538 w 59"/>
              <a:gd name="T27" fmla="*/ 54435 h 99"/>
              <a:gd name="T28" fmla="*/ 0 w 59"/>
              <a:gd name="T29" fmla="*/ 60483 h 99"/>
              <a:gd name="T30" fmla="*/ 0 w 59"/>
              <a:gd name="T31" fmla="*/ 127015 h 99"/>
              <a:gd name="T32" fmla="*/ 0 w 59"/>
              <a:gd name="T33" fmla="*/ 127015 h 99"/>
              <a:gd name="T34" fmla="*/ 1538 w 59"/>
              <a:gd name="T35" fmla="*/ 133063 h 99"/>
              <a:gd name="T36" fmla="*/ 4613 w 59"/>
              <a:gd name="T37" fmla="*/ 139111 h 99"/>
              <a:gd name="T38" fmla="*/ 9226 w 59"/>
              <a:gd name="T39" fmla="*/ 140624 h 99"/>
              <a:gd name="T40" fmla="*/ 15377 w 59"/>
              <a:gd name="T41" fmla="*/ 142136 h 99"/>
              <a:gd name="T42" fmla="*/ 15377 w 59"/>
              <a:gd name="T43" fmla="*/ 149696 h 99"/>
              <a:gd name="T44" fmla="*/ 30754 w 59"/>
              <a:gd name="T45" fmla="*/ 149696 h 99"/>
              <a:gd name="T46" fmla="*/ 30754 w 59"/>
              <a:gd name="T47" fmla="*/ 142136 h 99"/>
              <a:gd name="T48" fmla="*/ 61508 w 59"/>
              <a:gd name="T49" fmla="*/ 142136 h 99"/>
              <a:gd name="T50" fmla="*/ 61508 w 59"/>
              <a:gd name="T51" fmla="*/ 149696 h 99"/>
              <a:gd name="T52" fmla="*/ 75347 w 59"/>
              <a:gd name="T53" fmla="*/ 149696 h 99"/>
              <a:gd name="T54" fmla="*/ 75347 w 59"/>
              <a:gd name="T55" fmla="*/ 142136 h 99"/>
              <a:gd name="T56" fmla="*/ 75347 w 59"/>
              <a:gd name="T57" fmla="*/ 142136 h 99"/>
              <a:gd name="T58" fmla="*/ 81498 w 59"/>
              <a:gd name="T59" fmla="*/ 140624 h 99"/>
              <a:gd name="T60" fmla="*/ 87649 w 59"/>
              <a:gd name="T61" fmla="*/ 139111 h 99"/>
              <a:gd name="T62" fmla="*/ 89186 w 59"/>
              <a:gd name="T63" fmla="*/ 133063 h 99"/>
              <a:gd name="T64" fmla="*/ 90724 w 59"/>
              <a:gd name="T65" fmla="*/ 127015 h 99"/>
              <a:gd name="T66" fmla="*/ 90724 w 59"/>
              <a:gd name="T67" fmla="*/ 60483 h 99"/>
              <a:gd name="T68" fmla="*/ 90724 w 59"/>
              <a:gd name="T69" fmla="*/ 60483 h 99"/>
              <a:gd name="T70" fmla="*/ 89186 w 59"/>
              <a:gd name="T71" fmla="*/ 54435 h 99"/>
              <a:gd name="T72" fmla="*/ 87649 w 59"/>
              <a:gd name="T73" fmla="*/ 48387 h 99"/>
              <a:gd name="T74" fmla="*/ 81498 w 59"/>
              <a:gd name="T75" fmla="*/ 46875 h 99"/>
              <a:gd name="T76" fmla="*/ 75347 w 59"/>
              <a:gd name="T77" fmla="*/ 45362 h 99"/>
              <a:gd name="T78" fmla="*/ 75347 w 59"/>
              <a:gd name="T79" fmla="*/ 45362 h 99"/>
              <a:gd name="T80" fmla="*/ 15377 w 59"/>
              <a:gd name="T81" fmla="*/ 127015 h 99"/>
              <a:gd name="T82" fmla="*/ 15377 w 59"/>
              <a:gd name="T83" fmla="*/ 60483 h 99"/>
              <a:gd name="T84" fmla="*/ 75347 w 59"/>
              <a:gd name="T85" fmla="*/ 60483 h 99"/>
              <a:gd name="T86" fmla="*/ 75347 w 59"/>
              <a:gd name="T87" fmla="*/ 127015 h 99"/>
              <a:gd name="T88" fmla="*/ 15377 w 59"/>
              <a:gd name="T89" fmla="*/ 127015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99">
                <a:moveTo>
                  <a:pt x="49" y="30"/>
                </a:moveTo>
                <a:lnTo>
                  <a:pt x="35" y="30"/>
                </a:lnTo>
                <a:lnTo>
                  <a:pt x="35" y="10"/>
                </a:lnTo>
                <a:lnTo>
                  <a:pt x="49" y="10"/>
                </a:lnTo>
                <a:lnTo>
                  <a:pt x="49" y="0"/>
                </a:lnTo>
                <a:lnTo>
                  <a:pt x="10" y="0"/>
                </a:lnTo>
                <a:lnTo>
                  <a:pt x="10" y="10"/>
                </a:lnTo>
                <a:lnTo>
                  <a:pt x="25" y="10"/>
                </a:lnTo>
                <a:lnTo>
                  <a:pt x="2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1" y="36"/>
                </a:lnTo>
                <a:lnTo>
                  <a:pt x="0" y="40"/>
                </a:lnTo>
                <a:lnTo>
                  <a:pt x="0" y="84"/>
                </a:lnTo>
                <a:lnTo>
                  <a:pt x="1" y="88"/>
                </a:lnTo>
                <a:lnTo>
                  <a:pt x="3" y="92"/>
                </a:lnTo>
                <a:lnTo>
                  <a:pt x="6" y="93"/>
                </a:lnTo>
                <a:lnTo>
                  <a:pt x="10" y="94"/>
                </a:lnTo>
                <a:lnTo>
                  <a:pt x="10" y="99"/>
                </a:lnTo>
                <a:lnTo>
                  <a:pt x="20" y="99"/>
                </a:lnTo>
                <a:lnTo>
                  <a:pt x="20" y="94"/>
                </a:lnTo>
                <a:lnTo>
                  <a:pt x="40" y="94"/>
                </a:lnTo>
                <a:lnTo>
                  <a:pt x="40" y="99"/>
                </a:lnTo>
                <a:lnTo>
                  <a:pt x="49" y="99"/>
                </a:lnTo>
                <a:lnTo>
                  <a:pt x="49" y="94"/>
                </a:lnTo>
                <a:lnTo>
                  <a:pt x="53" y="93"/>
                </a:lnTo>
                <a:lnTo>
                  <a:pt x="57" y="92"/>
                </a:lnTo>
                <a:lnTo>
                  <a:pt x="58" y="88"/>
                </a:lnTo>
                <a:lnTo>
                  <a:pt x="59" y="84"/>
                </a:lnTo>
                <a:lnTo>
                  <a:pt x="59" y="40"/>
                </a:lnTo>
                <a:lnTo>
                  <a:pt x="58" y="36"/>
                </a:lnTo>
                <a:lnTo>
                  <a:pt x="57" y="32"/>
                </a:lnTo>
                <a:lnTo>
                  <a:pt x="53" y="31"/>
                </a:lnTo>
                <a:lnTo>
                  <a:pt x="49" y="30"/>
                </a:lnTo>
                <a:close/>
                <a:moveTo>
                  <a:pt x="10" y="84"/>
                </a:moveTo>
                <a:lnTo>
                  <a:pt x="10" y="40"/>
                </a:lnTo>
                <a:lnTo>
                  <a:pt x="49" y="40"/>
                </a:lnTo>
                <a:lnTo>
                  <a:pt x="49" y="84"/>
                </a:lnTo>
                <a:lnTo>
                  <a:pt x="1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6" name="Freeform 1548">
            <a:extLst>
              <a:ext uri="{FF2B5EF4-FFF2-40B4-BE49-F238E27FC236}">
                <a16:creationId xmlns:a16="http://schemas.microsoft.com/office/drawing/2014/main" id="{B8A3422D-D793-48DD-A1AD-1DDABB7776F1}"/>
              </a:ext>
            </a:extLst>
          </p:cNvPr>
          <p:cNvSpPr>
            <a:spLocks/>
          </p:cNvSpPr>
          <p:nvPr/>
        </p:nvSpPr>
        <p:spPr bwMode="auto">
          <a:xfrm>
            <a:off x="4394200" y="5619751"/>
            <a:ext cx="42333" cy="25400"/>
          </a:xfrm>
          <a:custGeom>
            <a:avLst/>
            <a:gdLst>
              <a:gd name="T0" fmla="*/ 0 w 20"/>
              <a:gd name="T1" fmla="*/ 12960 h 14"/>
              <a:gd name="T2" fmla="*/ 15877 w 20"/>
              <a:gd name="T3" fmla="*/ 12960 h 14"/>
              <a:gd name="T4" fmla="*/ 15877 w 20"/>
              <a:gd name="T5" fmla="*/ 18144 h 14"/>
              <a:gd name="T6" fmla="*/ 31754 w 20"/>
              <a:gd name="T7" fmla="*/ 18144 h 14"/>
              <a:gd name="T8" fmla="*/ 31754 w 20"/>
              <a:gd name="T9" fmla="*/ 0 h 14"/>
              <a:gd name="T10" fmla="*/ 0 w 20"/>
              <a:gd name="T11" fmla="*/ 0 h 14"/>
              <a:gd name="T12" fmla="*/ 0 w 20"/>
              <a:gd name="T13" fmla="*/ 1296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4">
                <a:moveTo>
                  <a:pt x="0" y="10"/>
                </a:moveTo>
                <a:lnTo>
                  <a:pt x="10" y="10"/>
                </a:lnTo>
                <a:lnTo>
                  <a:pt x="10" y="14"/>
                </a:lnTo>
                <a:lnTo>
                  <a:pt x="20" y="14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7" name="Freeform 1549">
            <a:extLst>
              <a:ext uri="{FF2B5EF4-FFF2-40B4-BE49-F238E27FC236}">
                <a16:creationId xmlns:a16="http://schemas.microsoft.com/office/drawing/2014/main" id="{6F8D8CE4-E6CA-4654-A891-1431C5F283C6}"/>
              </a:ext>
            </a:extLst>
          </p:cNvPr>
          <p:cNvSpPr>
            <a:spLocks noEditPoints="1"/>
          </p:cNvSpPr>
          <p:nvPr/>
        </p:nvSpPr>
        <p:spPr bwMode="auto">
          <a:xfrm>
            <a:off x="982133" y="6000751"/>
            <a:ext cx="188384" cy="194733"/>
          </a:xfrm>
          <a:custGeom>
            <a:avLst/>
            <a:gdLst>
              <a:gd name="T0" fmla="*/ 137631 w 94"/>
              <a:gd name="T1" fmla="*/ 133062 h 96"/>
              <a:gd name="T2" fmla="*/ 79287 w 94"/>
              <a:gd name="T3" fmla="*/ 33265 h 96"/>
              <a:gd name="T4" fmla="*/ 94247 w 94"/>
              <a:gd name="T5" fmla="*/ 6048 h 96"/>
              <a:gd name="T6" fmla="*/ 82279 w 94"/>
              <a:gd name="T7" fmla="*/ 0 h 96"/>
              <a:gd name="T8" fmla="*/ 70312 w 94"/>
              <a:gd name="T9" fmla="*/ 19657 h 96"/>
              <a:gd name="T10" fmla="*/ 56848 w 94"/>
              <a:gd name="T11" fmla="*/ 0 h 96"/>
              <a:gd name="T12" fmla="*/ 46376 w 94"/>
              <a:gd name="T13" fmla="*/ 6048 h 96"/>
              <a:gd name="T14" fmla="*/ 59840 w 94"/>
              <a:gd name="T15" fmla="*/ 33265 h 96"/>
              <a:gd name="T16" fmla="*/ 1496 w 94"/>
              <a:gd name="T17" fmla="*/ 133062 h 96"/>
              <a:gd name="T18" fmla="*/ 1496 w 94"/>
              <a:gd name="T19" fmla="*/ 133062 h 96"/>
              <a:gd name="T20" fmla="*/ 0 w 94"/>
              <a:gd name="T21" fmla="*/ 137598 h 96"/>
              <a:gd name="T22" fmla="*/ 1496 w 94"/>
              <a:gd name="T23" fmla="*/ 140622 h 96"/>
              <a:gd name="T24" fmla="*/ 1496 w 94"/>
              <a:gd name="T25" fmla="*/ 140622 h 96"/>
              <a:gd name="T26" fmla="*/ 2992 w 94"/>
              <a:gd name="T27" fmla="*/ 142134 h 96"/>
              <a:gd name="T28" fmla="*/ 7480 w 94"/>
              <a:gd name="T29" fmla="*/ 145158 h 96"/>
              <a:gd name="T30" fmla="*/ 133143 w 94"/>
              <a:gd name="T31" fmla="*/ 145158 h 96"/>
              <a:gd name="T32" fmla="*/ 133143 w 94"/>
              <a:gd name="T33" fmla="*/ 145158 h 96"/>
              <a:gd name="T34" fmla="*/ 136135 w 94"/>
              <a:gd name="T35" fmla="*/ 142134 h 96"/>
              <a:gd name="T36" fmla="*/ 137631 w 94"/>
              <a:gd name="T37" fmla="*/ 140622 h 96"/>
              <a:gd name="T38" fmla="*/ 137631 w 94"/>
              <a:gd name="T39" fmla="*/ 140622 h 96"/>
              <a:gd name="T40" fmla="*/ 140623 w 94"/>
              <a:gd name="T41" fmla="*/ 137598 h 96"/>
              <a:gd name="T42" fmla="*/ 137631 w 94"/>
              <a:gd name="T43" fmla="*/ 133062 h 96"/>
              <a:gd name="T44" fmla="*/ 137631 w 94"/>
              <a:gd name="T45" fmla="*/ 133062 h 96"/>
              <a:gd name="T46" fmla="*/ 58344 w 94"/>
              <a:gd name="T47" fmla="*/ 130037 h 96"/>
              <a:gd name="T48" fmla="*/ 58344 w 94"/>
              <a:gd name="T49" fmla="*/ 117941 h 96"/>
              <a:gd name="T50" fmla="*/ 58344 w 94"/>
              <a:gd name="T51" fmla="*/ 117941 h 96"/>
              <a:gd name="T52" fmla="*/ 58344 w 94"/>
              <a:gd name="T53" fmla="*/ 114917 h 96"/>
              <a:gd name="T54" fmla="*/ 62832 w 94"/>
              <a:gd name="T55" fmla="*/ 110381 h 96"/>
              <a:gd name="T56" fmla="*/ 65824 w 94"/>
              <a:gd name="T57" fmla="*/ 107356 h 96"/>
              <a:gd name="T58" fmla="*/ 70312 w 94"/>
              <a:gd name="T59" fmla="*/ 107356 h 96"/>
              <a:gd name="T60" fmla="*/ 70312 w 94"/>
              <a:gd name="T61" fmla="*/ 107356 h 96"/>
              <a:gd name="T62" fmla="*/ 73303 w 94"/>
              <a:gd name="T63" fmla="*/ 107356 h 96"/>
              <a:gd name="T64" fmla="*/ 77791 w 94"/>
              <a:gd name="T65" fmla="*/ 110381 h 96"/>
              <a:gd name="T66" fmla="*/ 80783 w 94"/>
              <a:gd name="T67" fmla="*/ 114917 h 96"/>
              <a:gd name="T68" fmla="*/ 80783 w 94"/>
              <a:gd name="T69" fmla="*/ 117941 h 96"/>
              <a:gd name="T70" fmla="*/ 80783 w 94"/>
              <a:gd name="T71" fmla="*/ 130037 h 96"/>
              <a:gd name="T72" fmla="*/ 58344 w 94"/>
              <a:gd name="T73" fmla="*/ 130037 h 96"/>
              <a:gd name="T74" fmla="*/ 95743 w 94"/>
              <a:gd name="T75" fmla="*/ 130037 h 96"/>
              <a:gd name="T76" fmla="*/ 95743 w 94"/>
              <a:gd name="T77" fmla="*/ 117941 h 96"/>
              <a:gd name="T78" fmla="*/ 95743 w 94"/>
              <a:gd name="T79" fmla="*/ 117941 h 96"/>
              <a:gd name="T80" fmla="*/ 94247 w 94"/>
              <a:gd name="T81" fmla="*/ 108869 h 96"/>
              <a:gd name="T82" fmla="*/ 88263 w 94"/>
              <a:gd name="T83" fmla="*/ 99796 h 96"/>
              <a:gd name="T84" fmla="*/ 79287 w 94"/>
              <a:gd name="T85" fmla="*/ 93748 h 96"/>
              <a:gd name="T86" fmla="*/ 70312 w 94"/>
              <a:gd name="T87" fmla="*/ 92236 h 96"/>
              <a:gd name="T88" fmla="*/ 70312 w 94"/>
              <a:gd name="T89" fmla="*/ 92236 h 96"/>
              <a:gd name="T90" fmla="*/ 59840 w 94"/>
              <a:gd name="T91" fmla="*/ 93748 h 96"/>
              <a:gd name="T92" fmla="*/ 50864 w 94"/>
              <a:gd name="T93" fmla="*/ 99796 h 96"/>
              <a:gd name="T94" fmla="*/ 46376 w 94"/>
              <a:gd name="T95" fmla="*/ 108869 h 96"/>
              <a:gd name="T96" fmla="*/ 43384 w 94"/>
              <a:gd name="T97" fmla="*/ 117941 h 96"/>
              <a:gd name="T98" fmla="*/ 43384 w 94"/>
              <a:gd name="T99" fmla="*/ 130037 h 96"/>
              <a:gd name="T100" fmla="*/ 19448 w 94"/>
              <a:gd name="T101" fmla="*/ 130037 h 96"/>
              <a:gd name="T102" fmla="*/ 70312 w 94"/>
              <a:gd name="T103" fmla="*/ 48386 h 96"/>
              <a:gd name="T104" fmla="*/ 119679 w 94"/>
              <a:gd name="T105" fmla="*/ 130037 h 96"/>
              <a:gd name="T106" fmla="*/ 95743 w 94"/>
              <a:gd name="T107" fmla="*/ 130037 h 9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6">
                <a:moveTo>
                  <a:pt x="92" y="88"/>
                </a:moveTo>
                <a:lnTo>
                  <a:pt x="53" y="22"/>
                </a:lnTo>
                <a:lnTo>
                  <a:pt x="63" y="4"/>
                </a:lnTo>
                <a:lnTo>
                  <a:pt x="55" y="0"/>
                </a:lnTo>
                <a:lnTo>
                  <a:pt x="47" y="13"/>
                </a:lnTo>
                <a:lnTo>
                  <a:pt x="38" y="0"/>
                </a:lnTo>
                <a:lnTo>
                  <a:pt x="31" y="4"/>
                </a:lnTo>
                <a:lnTo>
                  <a:pt x="40" y="22"/>
                </a:lnTo>
                <a:lnTo>
                  <a:pt x="1" y="88"/>
                </a:lnTo>
                <a:lnTo>
                  <a:pt x="0" y="91"/>
                </a:lnTo>
                <a:lnTo>
                  <a:pt x="1" y="93"/>
                </a:lnTo>
                <a:lnTo>
                  <a:pt x="2" y="94"/>
                </a:lnTo>
                <a:lnTo>
                  <a:pt x="5" y="96"/>
                </a:lnTo>
                <a:lnTo>
                  <a:pt x="89" y="96"/>
                </a:lnTo>
                <a:lnTo>
                  <a:pt x="91" y="94"/>
                </a:lnTo>
                <a:lnTo>
                  <a:pt x="92" y="93"/>
                </a:lnTo>
                <a:lnTo>
                  <a:pt x="94" y="91"/>
                </a:lnTo>
                <a:lnTo>
                  <a:pt x="92" y="88"/>
                </a:lnTo>
                <a:close/>
                <a:moveTo>
                  <a:pt x="39" y="86"/>
                </a:moveTo>
                <a:lnTo>
                  <a:pt x="39" y="78"/>
                </a:lnTo>
                <a:lnTo>
                  <a:pt x="39" y="76"/>
                </a:lnTo>
                <a:lnTo>
                  <a:pt x="42" y="73"/>
                </a:lnTo>
                <a:lnTo>
                  <a:pt x="44" y="71"/>
                </a:lnTo>
                <a:lnTo>
                  <a:pt x="47" y="71"/>
                </a:lnTo>
                <a:lnTo>
                  <a:pt x="49" y="71"/>
                </a:lnTo>
                <a:lnTo>
                  <a:pt x="52" y="73"/>
                </a:lnTo>
                <a:lnTo>
                  <a:pt x="54" y="76"/>
                </a:lnTo>
                <a:lnTo>
                  <a:pt x="54" y="78"/>
                </a:lnTo>
                <a:lnTo>
                  <a:pt x="54" y="86"/>
                </a:lnTo>
                <a:lnTo>
                  <a:pt x="39" y="86"/>
                </a:lnTo>
                <a:close/>
                <a:moveTo>
                  <a:pt x="64" y="86"/>
                </a:moveTo>
                <a:lnTo>
                  <a:pt x="64" y="78"/>
                </a:lnTo>
                <a:lnTo>
                  <a:pt x="63" y="72"/>
                </a:lnTo>
                <a:lnTo>
                  <a:pt x="59" y="66"/>
                </a:lnTo>
                <a:lnTo>
                  <a:pt x="53" y="62"/>
                </a:lnTo>
                <a:lnTo>
                  <a:pt x="47" y="61"/>
                </a:lnTo>
                <a:lnTo>
                  <a:pt x="40" y="62"/>
                </a:lnTo>
                <a:lnTo>
                  <a:pt x="34" y="66"/>
                </a:lnTo>
                <a:lnTo>
                  <a:pt x="31" y="72"/>
                </a:lnTo>
                <a:lnTo>
                  <a:pt x="29" y="78"/>
                </a:lnTo>
                <a:lnTo>
                  <a:pt x="29" y="86"/>
                </a:lnTo>
                <a:lnTo>
                  <a:pt x="13" y="86"/>
                </a:lnTo>
                <a:lnTo>
                  <a:pt x="47" y="32"/>
                </a:lnTo>
                <a:lnTo>
                  <a:pt x="80" y="86"/>
                </a:lnTo>
                <a:lnTo>
                  <a:pt x="6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8" name="Freeform 1550">
            <a:extLst>
              <a:ext uri="{FF2B5EF4-FFF2-40B4-BE49-F238E27FC236}">
                <a16:creationId xmlns:a16="http://schemas.microsoft.com/office/drawing/2014/main" id="{82239599-639F-4974-8C1C-258D5816D87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518151"/>
            <a:ext cx="205317" cy="218016"/>
          </a:xfrm>
          <a:custGeom>
            <a:avLst/>
            <a:gdLst>
              <a:gd name="T0" fmla="*/ 146744 w 103"/>
              <a:gd name="T1" fmla="*/ 118356 h 109"/>
              <a:gd name="T2" fmla="*/ 94335 w 103"/>
              <a:gd name="T3" fmla="*/ 122851 h 109"/>
              <a:gd name="T4" fmla="*/ 83854 w 103"/>
              <a:gd name="T5" fmla="*/ 89891 h 109"/>
              <a:gd name="T6" fmla="*/ 92838 w 103"/>
              <a:gd name="T7" fmla="*/ 77906 h 109"/>
              <a:gd name="T8" fmla="*/ 106315 w 103"/>
              <a:gd name="T9" fmla="*/ 71913 h 109"/>
              <a:gd name="T10" fmla="*/ 113802 w 103"/>
              <a:gd name="T11" fmla="*/ 70415 h 109"/>
              <a:gd name="T12" fmla="*/ 128775 w 103"/>
              <a:gd name="T13" fmla="*/ 71913 h 109"/>
              <a:gd name="T14" fmla="*/ 134765 w 103"/>
              <a:gd name="T15" fmla="*/ 74909 h 109"/>
              <a:gd name="T16" fmla="*/ 142252 w 103"/>
              <a:gd name="T17" fmla="*/ 74909 h 109"/>
              <a:gd name="T18" fmla="*/ 146744 w 103"/>
              <a:gd name="T19" fmla="*/ 71913 h 109"/>
              <a:gd name="T20" fmla="*/ 146744 w 103"/>
              <a:gd name="T21" fmla="*/ 62924 h 109"/>
              <a:gd name="T22" fmla="*/ 140755 w 103"/>
              <a:gd name="T23" fmla="*/ 52436 h 109"/>
              <a:gd name="T24" fmla="*/ 124283 w 103"/>
              <a:gd name="T25" fmla="*/ 29964 h 109"/>
              <a:gd name="T26" fmla="*/ 101822 w 103"/>
              <a:gd name="T27" fmla="*/ 16480 h 109"/>
              <a:gd name="T28" fmla="*/ 74869 w 103"/>
              <a:gd name="T29" fmla="*/ 11985 h 109"/>
              <a:gd name="T30" fmla="*/ 58398 w 103"/>
              <a:gd name="T31" fmla="*/ 5993 h 109"/>
              <a:gd name="T32" fmla="*/ 58398 w 103"/>
              <a:gd name="T33" fmla="*/ 2996 h 109"/>
              <a:gd name="T34" fmla="*/ 52409 w 103"/>
              <a:gd name="T35" fmla="*/ 0 h 109"/>
              <a:gd name="T36" fmla="*/ 47916 w 103"/>
              <a:gd name="T37" fmla="*/ 0 h 109"/>
              <a:gd name="T38" fmla="*/ 44922 w 103"/>
              <a:gd name="T39" fmla="*/ 4495 h 109"/>
              <a:gd name="T40" fmla="*/ 44922 w 103"/>
              <a:gd name="T41" fmla="*/ 10487 h 109"/>
              <a:gd name="T42" fmla="*/ 46419 w 103"/>
              <a:gd name="T43" fmla="*/ 16480 h 109"/>
              <a:gd name="T44" fmla="*/ 20963 w 103"/>
              <a:gd name="T45" fmla="*/ 34458 h 109"/>
              <a:gd name="T46" fmla="*/ 5990 w 103"/>
              <a:gd name="T47" fmla="*/ 58429 h 109"/>
              <a:gd name="T48" fmla="*/ 0 w 103"/>
              <a:gd name="T49" fmla="*/ 85396 h 109"/>
              <a:gd name="T50" fmla="*/ 4492 w 103"/>
              <a:gd name="T51" fmla="*/ 109367 h 109"/>
              <a:gd name="T52" fmla="*/ 7487 w 103"/>
              <a:gd name="T53" fmla="*/ 113862 h 109"/>
              <a:gd name="T54" fmla="*/ 11979 w 103"/>
              <a:gd name="T55" fmla="*/ 115360 h 109"/>
              <a:gd name="T56" fmla="*/ 19466 w 103"/>
              <a:gd name="T57" fmla="*/ 110866 h 109"/>
              <a:gd name="T58" fmla="*/ 22461 w 103"/>
              <a:gd name="T59" fmla="*/ 103375 h 109"/>
              <a:gd name="T60" fmla="*/ 35937 w 103"/>
              <a:gd name="T61" fmla="*/ 94386 h 109"/>
              <a:gd name="T62" fmla="*/ 41927 w 103"/>
              <a:gd name="T63" fmla="*/ 91389 h 109"/>
              <a:gd name="T64" fmla="*/ 55403 w 103"/>
              <a:gd name="T65" fmla="*/ 91389 h 109"/>
              <a:gd name="T66" fmla="*/ 68880 w 103"/>
              <a:gd name="T67" fmla="*/ 92887 h 109"/>
              <a:gd name="T68" fmla="*/ 79362 w 103"/>
              <a:gd name="T69" fmla="*/ 125847 h 109"/>
              <a:gd name="T70" fmla="*/ 31445 w 103"/>
              <a:gd name="T71" fmla="*/ 145324 h 109"/>
              <a:gd name="T72" fmla="*/ 7487 w 103"/>
              <a:gd name="T73" fmla="*/ 163302 h 109"/>
              <a:gd name="T74" fmla="*/ 154231 w 103"/>
              <a:gd name="T75" fmla="*/ 118356 h 109"/>
              <a:gd name="T76" fmla="*/ 37435 w 103"/>
              <a:gd name="T77" fmla="*/ 77906 h 109"/>
              <a:gd name="T78" fmla="*/ 26953 w 103"/>
              <a:gd name="T79" fmla="*/ 82400 h 109"/>
              <a:gd name="T80" fmla="*/ 14974 w 103"/>
              <a:gd name="T81" fmla="*/ 91389 h 109"/>
              <a:gd name="T82" fmla="*/ 17969 w 103"/>
              <a:gd name="T83" fmla="*/ 70415 h 109"/>
              <a:gd name="T84" fmla="*/ 26953 w 103"/>
              <a:gd name="T85" fmla="*/ 52436 h 109"/>
              <a:gd name="T86" fmla="*/ 38932 w 103"/>
              <a:gd name="T87" fmla="*/ 37455 h 109"/>
              <a:gd name="T88" fmla="*/ 58398 w 103"/>
              <a:gd name="T89" fmla="*/ 28465 h 109"/>
              <a:gd name="T90" fmla="*/ 67382 w 103"/>
              <a:gd name="T91" fmla="*/ 26967 h 109"/>
              <a:gd name="T92" fmla="*/ 86849 w 103"/>
              <a:gd name="T93" fmla="*/ 28465 h 109"/>
              <a:gd name="T94" fmla="*/ 106315 w 103"/>
              <a:gd name="T95" fmla="*/ 35956 h 109"/>
              <a:gd name="T96" fmla="*/ 121288 w 103"/>
              <a:gd name="T97" fmla="*/ 47942 h 109"/>
              <a:gd name="T98" fmla="*/ 125781 w 103"/>
              <a:gd name="T99" fmla="*/ 55433 h 109"/>
              <a:gd name="T100" fmla="*/ 101822 w 103"/>
              <a:gd name="T101" fmla="*/ 58429 h 109"/>
              <a:gd name="T102" fmla="*/ 92838 w 103"/>
              <a:gd name="T103" fmla="*/ 61426 h 109"/>
              <a:gd name="T104" fmla="*/ 77864 w 103"/>
              <a:gd name="T105" fmla="*/ 71913 h 109"/>
              <a:gd name="T106" fmla="*/ 73372 w 103"/>
              <a:gd name="T107" fmla="*/ 77906 h 109"/>
              <a:gd name="T108" fmla="*/ 55403 w 103"/>
              <a:gd name="T109" fmla="*/ 74909 h 109"/>
              <a:gd name="T110" fmla="*/ 37435 w 103"/>
              <a:gd name="T111" fmla="*/ 77906 h 109"/>
              <a:gd name="T112" fmla="*/ 139257 w 103"/>
              <a:gd name="T113" fmla="*/ 148320 h 109"/>
              <a:gd name="T114" fmla="*/ 58398 w 103"/>
              <a:gd name="T115" fmla="*/ 148320 h 109"/>
              <a:gd name="T116" fmla="*/ 91341 w 103"/>
              <a:gd name="T117" fmla="*/ 139331 h 109"/>
              <a:gd name="T118" fmla="*/ 139257 w 103"/>
              <a:gd name="T119" fmla="*/ 133338 h 1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" h="109">
                <a:moveTo>
                  <a:pt x="98" y="79"/>
                </a:moveTo>
                <a:lnTo>
                  <a:pt x="98" y="79"/>
                </a:lnTo>
                <a:lnTo>
                  <a:pt x="79" y="80"/>
                </a:lnTo>
                <a:lnTo>
                  <a:pt x="63" y="82"/>
                </a:lnTo>
                <a:lnTo>
                  <a:pt x="56" y="60"/>
                </a:lnTo>
                <a:lnTo>
                  <a:pt x="58" y="56"/>
                </a:lnTo>
                <a:lnTo>
                  <a:pt x="62" y="52"/>
                </a:lnTo>
                <a:lnTo>
                  <a:pt x="66" y="50"/>
                </a:lnTo>
                <a:lnTo>
                  <a:pt x="71" y="48"/>
                </a:lnTo>
                <a:lnTo>
                  <a:pt x="76" y="47"/>
                </a:lnTo>
                <a:lnTo>
                  <a:pt x="81" y="47"/>
                </a:lnTo>
                <a:lnTo>
                  <a:pt x="86" y="48"/>
                </a:lnTo>
                <a:lnTo>
                  <a:pt x="90" y="50"/>
                </a:lnTo>
                <a:lnTo>
                  <a:pt x="93" y="51"/>
                </a:lnTo>
                <a:lnTo>
                  <a:pt x="95" y="50"/>
                </a:lnTo>
                <a:lnTo>
                  <a:pt x="98" y="48"/>
                </a:lnTo>
                <a:lnTo>
                  <a:pt x="98" y="46"/>
                </a:lnTo>
                <a:lnTo>
                  <a:pt x="98" y="42"/>
                </a:lnTo>
                <a:lnTo>
                  <a:pt x="94" y="35"/>
                </a:lnTo>
                <a:lnTo>
                  <a:pt x="89" y="26"/>
                </a:lnTo>
                <a:lnTo>
                  <a:pt x="83" y="20"/>
                </a:lnTo>
                <a:lnTo>
                  <a:pt x="76" y="15"/>
                </a:lnTo>
                <a:lnTo>
                  <a:pt x="68" y="11"/>
                </a:lnTo>
                <a:lnTo>
                  <a:pt x="60" y="9"/>
                </a:lnTo>
                <a:lnTo>
                  <a:pt x="50" y="8"/>
                </a:lnTo>
                <a:lnTo>
                  <a:pt x="41" y="9"/>
                </a:lnTo>
                <a:lnTo>
                  <a:pt x="39" y="4"/>
                </a:lnTo>
                <a:lnTo>
                  <a:pt x="39" y="2"/>
                </a:lnTo>
                <a:lnTo>
                  <a:pt x="36" y="0"/>
                </a:lnTo>
                <a:lnTo>
                  <a:pt x="35" y="0"/>
                </a:lnTo>
                <a:lnTo>
                  <a:pt x="32" y="0"/>
                </a:lnTo>
                <a:lnTo>
                  <a:pt x="31" y="2"/>
                </a:lnTo>
                <a:lnTo>
                  <a:pt x="30" y="3"/>
                </a:lnTo>
                <a:lnTo>
                  <a:pt x="29" y="5"/>
                </a:lnTo>
                <a:lnTo>
                  <a:pt x="30" y="7"/>
                </a:lnTo>
                <a:lnTo>
                  <a:pt x="31" y="11"/>
                </a:lnTo>
                <a:lnTo>
                  <a:pt x="23" y="16"/>
                </a:lnTo>
                <a:lnTo>
                  <a:pt x="14" y="23"/>
                </a:lnTo>
                <a:lnTo>
                  <a:pt x="9" y="30"/>
                </a:lnTo>
                <a:lnTo>
                  <a:pt x="4" y="39"/>
                </a:lnTo>
                <a:lnTo>
                  <a:pt x="2" y="47"/>
                </a:lnTo>
                <a:lnTo>
                  <a:pt x="0" y="57"/>
                </a:lnTo>
                <a:lnTo>
                  <a:pt x="2" y="66"/>
                </a:lnTo>
                <a:lnTo>
                  <a:pt x="3" y="73"/>
                </a:lnTo>
                <a:lnTo>
                  <a:pt x="5" y="76"/>
                </a:lnTo>
                <a:lnTo>
                  <a:pt x="8" y="77"/>
                </a:lnTo>
                <a:lnTo>
                  <a:pt x="10" y="76"/>
                </a:lnTo>
                <a:lnTo>
                  <a:pt x="13" y="74"/>
                </a:lnTo>
                <a:lnTo>
                  <a:pt x="15" y="69"/>
                </a:lnTo>
                <a:lnTo>
                  <a:pt x="19" y="66"/>
                </a:lnTo>
                <a:lnTo>
                  <a:pt x="24" y="63"/>
                </a:lnTo>
                <a:lnTo>
                  <a:pt x="28" y="61"/>
                </a:lnTo>
                <a:lnTo>
                  <a:pt x="32" y="61"/>
                </a:lnTo>
                <a:lnTo>
                  <a:pt x="37" y="61"/>
                </a:lnTo>
                <a:lnTo>
                  <a:pt x="42" y="61"/>
                </a:lnTo>
                <a:lnTo>
                  <a:pt x="46" y="62"/>
                </a:lnTo>
                <a:lnTo>
                  <a:pt x="53" y="84"/>
                </a:lnTo>
                <a:lnTo>
                  <a:pt x="35" y="90"/>
                </a:lnTo>
                <a:lnTo>
                  <a:pt x="21" y="97"/>
                </a:lnTo>
                <a:lnTo>
                  <a:pt x="13" y="103"/>
                </a:lnTo>
                <a:lnTo>
                  <a:pt x="5" y="109"/>
                </a:lnTo>
                <a:lnTo>
                  <a:pt x="103" y="109"/>
                </a:lnTo>
                <a:lnTo>
                  <a:pt x="103" y="79"/>
                </a:lnTo>
                <a:lnTo>
                  <a:pt x="98" y="79"/>
                </a:lnTo>
                <a:close/>
                <a:moveTo>
                  <a:pt x="25" y="52"/>
                </a:moveTo>
                <a:lnTo>
                  <a:pt x="25" y="52"/>
                </a:lnTo>
                <a:lnTo>
                  <a:pt x="18" y="55"/>
                </a:lnTo>
                <a:lnTo>
                  <a:pt x="10" y="61"/>
                </a:lnTo>
                <a:lnTo>
                  <a:pt x="10" y="53"/>
                </a:lnTo>
                <a:lnTo>
                  <a:pt x="12" y="47"/>
                </a:lnTo>
                <a:lnTo>
                  <a:pt x="14" y="41"/>
                </a:lnTo>
                <a:lnTo>
                  <a:pt x="18" y="35"/>
                </a:lnTo>
                <a:lnTo>
                  <a:pt x="21" y="30"/>
                </a:lnTo>
                <a:lnTo>
                  <a:pt x="26" y="25"/>
                </a:lnTo>
                <a:lnTo>
                  <a:pt x="32" y="23"/>
                </a:lnTo>
                <a:lnTo>
                  <a:pt x="39" y="19"/>
                </a:lnTo>
                <a:lnTo>
                  <a:pt x="45" y="18"/>
                </a:lnTo>
                <a:lnTo>
                  <a:pt x="52" y="18"/>
                </a:lnTo>
                <a:lnTo>
                  <a:pt x="58" y="19"/>
                </a:lnTo>
                <a:lnTo>
                  <a:pt x="65" y="21"/>
                </a:lnTo>
                <a:lnTo>
                  <a:pt x="71" y="24"/>
                </a:lnTo>
                <a:lnTo>
                  <a:pt x="76" y="27"/>
                </a:lnTo>
                <a:lnTo>
                  <a:pt x="81" y="32"/>
                </a:lnTo>
                <a:lnTo>
                  <a:pt x="84" y="37"/>
                </a:lnTo>
                <a:lnTo>
                  <a:pt x="76" y="37"/>
                </a:lnTo>
                <a:lnTo>
                  <a:pt x="68" y="39"/>
                </a:lnTo>
                <a:lnTo>
                  <a:pt x="62" y="41"/>
                </a:lnTo>
                <a:lnTo>
                  <a:pt x="57" y="45"/>
                </a:lnTo>
                <a:lnTo>
                  <a:pt x="52" y="48"/>
                </a:lnTo>
                <a:lnTo>
                  <a:pt x="49" y="52"/>
                </a:lnTo>
                <a:lnTo>
                  <a:pt x="42" y="51"/>
                </a:lnTo>
                <a:lnTo>
                  <a:pt x="37" y="50"/>
                </a:lnTo>
                <a:lnTo>
                  <a:pt x="31" y="51"/>
                </a:lnTo>
                <a:lnTo>
                  <a:pt x="25" y="52"/>
                </a:lnTo>
                <a:close/>
                <a:moveTo>
                  <a:pt x="93" y="99"/>
                </a:moveTo>
                <a:lnTo>
                  <a:pt x="39" y="99"/>
                </a:lnTo>
                <a:lnTo>
                  <a:pt x="49" y="95"/>
                </a:lnTo>
                <a:lnTo>
                  <a:pt x="61" y="93"/>
                </a:lnTo>
                <a:lnTo>
                  <a:pt x="76" y="90"/>
                </a:lnTo>
                <a:lnTo>
                  <a:pt x="93" y="89"/>
                </a:lnTo>
                <a:lnTo>
                  <a:pt x="93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9" name="Freeform 1551">
            <a:extLst>
              <a:ext uri="{FF2B5EF4-FFF2-40B4-BE49-F238E27FC236}">
                <a16:creationId xmlns:a16="http://schemas.microsoft.com/office/drawing/2014/main" id="{648FE5E3-A148-43FD-924F-AC038455FD2D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5518151"/>
            <a:ext cx="97367" cy="198967"/>
          </a:xfrm>
          <a:custGeom>
            <a:avLst/>
            <a:gdLst>
              <a:gd name="T0" fmla="*/ 37030 w 49"/>
              <a:gd name="T1" fmla="*/ 0 h 99"/>
              <a:gd name="T2" fmla="*/ 20737 w 49"/>
              <a:gd name="T3" fmla="*/ 6048 h 99"/>
              <a:gd name="T4" fmla="*/ 13331 w 49"/>
              <a:gd name="T5" fmla="*/ 22681 h 99"/>
              <a:gd name="T6" fmla="*/ 0 w 49"/>
              <a:gd name="T7" fmla="*/ 142136 h 99"/>
              <a:gd name="T8" fmla="*/ 4444 w 49"/>
              <a:gd name="T9" fmla="*/ 148184 h 99"/>
              <a:gd name="T10" fmla="*/ 7406 w 49"/>
              <a:gd name="T11" fmla="*/ 149696 h 99"/>
              <a:gd name="T12" fmla="*/ 37030 w 49"/>
              <a:gd name="T13" fmla="*/ 134575 h 99"/>
              <a:gd name="T14" fmla="*/ 62211 w 49"/>
              <a:gd name="T15" fmla="*/ 149696 h 99"/>
              <a:gd name="T16" fmla="*/ 69617 w 49"/>
              <a:gd name="T17" fmla="*/ 148184 h 99"/>
              <a:gd name="T18" fmla="*/ 72579 w 49"/>
              <a:gd name="T19" fmla="*/ 146672 h 99"/>
              <a:gd name="T20" fmla="*/ 60729 w 49"/>
              <a:gd name="T21" fmla="*/ 22681 h 99"/>
              <a:gd name="T22" fmla="*/ 56286 w 49"/>
              <a:gd name="T23" fmla="*/ 13609 h 99"/>
              <a:gd name="T24" fmla="*/ 45917 w 49"/>
              <a:gd name="T25" fmla="*/ 3024 h 99"/>
              <a:gd name="T26" fmla="*/ 37030 w 49"/>
              <a:gd name="T27" fmla="*/ 0 h 99"/>
              <a:gd name="T28" fmla="*/ 29624 w 49"/>
              <a:gd name="T29" fmla="*/ 22681 h 99"/>
              <a:gd name="T30" fmla="*/ 31105 w 49"/>
              <a:gd name="T31" fmla="*/ 16633 h 99"/>
              <a:gd name="T32" fmla="*/ 37030 w 49"/>
              <a:gd name="T33" fmla="*/ 15121 h 99"/>
              <a:gd name="T34" fmla="*/ 39993 w 49"/>
              <a:gd name="T35" fmla="*/ 15121 h 99"/>
              <a:gd name="T36" fmla="*/ 44436 w 49"/>
              <a:gd name="T37" fmla="*/ 19657 h 99"/>
              <a:gd name="T38" fmla="*/ 44436 w 49"/>
              <a:gd name="T39" fmla="*/ 45362 h 99"/>
              <a:gd name="T40" fmla="*/ 44436 w 49"/>
              <a:gd name="T41" fmla="*/ 48387 h 99"/>
              <a:gd name="T42" fmla="*/ 39993 w 49"/>
              <a:gd name="T43" fmla="*/ 52923 h 99"/>
              <a:gd name="T44" fmla="*/ 37030 w 49"/>
              <a:gd name="T45" fmla="*/ 52923 h 99"/>
              <a:gd name="T46" fmla="*/ 31105 w 49"/>
              <a:gd name="T47" fmla="*/ 51411 h 99"/>
              <a:gd name="T48" fmla="*/ 29624 w 49"/>
              <a:gd name="T49" fmla="*/ 45362 h 99"/>
              <a:gd name="T50" fmla="*/ 39993 w 49"/>
              <a:gd name="T51" fmla="*/ 119454 h 99"/>
              <a:gd name="T52" fmla="*/ 37030 w 49"/>
              <a:gd name="T53" fmla="*/ 119454 h 99"/>
              <a:gd name="T54" fmla="*/ 16293 w 49"/>
              <a:gd name="T55" fmla="*/ 128527 h 99"/>
              <a:gd name="T56" fmla="*/ 23699 w 49"/>
              <a:gd name="T57" fmla="*/ 63507 h 99"/>
              <a:gd name="T58" fmla="*/ 37030 w 49"/>
              <a:gd name="T59" fmla="*/ 68044 h 99"/>
              <a:gd name="T60" fmla="*/ 44436 w 49"/>
              <a:gd name="T61" fmla="*/ 66532 h 99"/>
              <a:gd name="T62" fmla="*/ 56286 w 49"/>
              <a:gd name="T63" fmla="*/ 12852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1" y="9"/>
                </a:lnTo>
                <a:lnTo>
                  <a:pt x="9" y="15"/>
                </a:lnTo>
                <a:lnTo>
                  <a:pt x="0" y="94"/>
                </a:lnTo>
                <a:lnTo>
                  <a:pt x="0" y="97"/>
                </a:lnTo>
                <a:lnTo>
                  <a:pt x="3" y="98"/>
                </a:lnTo>
                <a:lnTo>
                  <a:pt x="5" y="99"/>
                </a:lnTo>
                <a:lnTo>
                  <a:pt x="7" y="99"/>
                </a:lnTo>
                <a:lnTo>
                  <a:pt x="25" y="89"/>
                </a:lnTo>
                <a:lnTo>
                  <a:pt x="42" y="99"/>
                </a:lnTo>
                <a:lnTo>
                  <a:pt x="44" y="99"/>
                </a:lnTo>
                <a:lnTo>
                  <a:pt x="47" y="98"/>
                </a:lnTo>
                <a:lnTo>
                  <a:pt x="49" y="97"/>
                </a:lnTo>
                <a:lnTo>
                  <a:pt x="49" y="94"/>
                </a:lnTo>
                <a:lnTo>
                  <a:pt x="41" y="15"/>
                </a:lnTo>
                <a:lnTo>
                  <a:pt x="38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1"/>
                </a:lnTo>
                <a:lnTo>
                  <a:pt x="22" y="10"/>
                </a:lnTo>
                <a:lnTo>
                  <a:pt x="25" y="10"/>
                </a:lnTo>
                <a:lnTo>
                  <a:pt x="27" y="10"/>
                </a:lnTo>
                <a:lnTo>
                  <a:pt x="28" y="11"/>
                </a:lnTo>
                <a:lnTo>
                  <a:pt x="30" y="13"/>
                </a:lnTo>
                <a:lnTo>
                  <a:pt x="30" y="15"/>
                </a:lnTo>
                <a:lnTo>
                  <a:pt x="30" y="30"/>
                </a:lnTo>
                <a:lnTo>
                  <a:pt x="30" y="32"/>
                </a:lnTo>
                <a:lnTo>
                  <a:pt x="28" y="34"/>
                </a:lnTo>
                <a:lnTo>
                  <a:pt x="27" y="35"/>
                </a:lnTo>
                <a:lnTo>
                  <a:pt x="25" y="35"/>
                </a:lnTo>
                <a:lnTo>
                  <a:pt x="22" y="35"/>
                </a:lnTo>
                <a:lnTo>
                  <a:pt x="21" y="34"/>
                </a:lnTo>
                <a:lnTo>
                  <a:pt x="20" y="32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7" y="79"/>
                </a:moveTo>
                <a:lnTo>
                  <a:pt x="27" y="79"/>
                </a:lnTo>
                <a:lnTo>
                  <a:pt x="25" y="79"/>
                </a:lnTo>
                <a:lnTo>
                  <a:pt x="22" y="79"/>
                </a:lnTo>
                <a:lnTo>
                  <a:pt x="11" y="85"/>
                </a:lnTo>
                <a:lnTo>
                  <a:pt x="16" y="42"/>
                </a:lnTo>
                <a:lnTo>
                  <a:pt x="20" y="44"/>
                </a:lnTo>
                <a:lnTo>
                  <a:pt x="25" y="45"/>
                </a:lnTo>
                <a:lnTo>
                  <a:pt x="30" y="44"/>
                </a:lnTo>
                <a:lnTo>
                  <a:pt x="33" y="42"/>
                </a:lnTo>
                <a:lnTo>
                  <a:pt x="38" y="85"/>
                </a:lnTo>
                <a:lnTo>
                  <a:pt x="27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0" name="Freeform 1552">
            <a:extLst>
              <a:ext uri="{FF2B5EF4-FFF2-40B4-BE49-F238E27FC236}">
                <a16:creationId xmlns:a16="http://schemas.microsoft.com/office/drawing/2014/main" id="{D25C4DA8-F671-4463-94E9-F8697B56DFCF}"/>
              </a:ext>
            </a:extLst>
          </p:cNvPr>
          <p:cNvSpPr>
            <a:spLocks noEditPoints="1"/>
          </p:cNvSpPr>
          <p:nvPr/>
        </p:nvSpPr>
        <p:spPr bwMode="auto">
          <a:xfrm>
            <a:off x="5378451" y="5518151"/>
            <a:ext cx="97367" cy="198967"/>
          </a:xfrm>
          <a:custGeom>
            <a:avLst/>
            <a:gdLst>
              <a:gd name="T0" fmla="*/ 68224 w 50"/>
              <a:gd name="T1" fmla="*/ 3024 h 99"/>
              <a:gd name="T2" fmla="*/ 60966 w 50"/>
              <a:gd name="T3" fmla="*/ 0 h 99"/>
              <a:gd name="T4" fmla="*/ 11613 w 50"/>
              <a:gd name="T5" fmla="*/ 0 h 99"/>
              <a:gd name="T6" fmla="*/ 7258 w 50"/>
              <a:gd name="T7" fmla="*/ 0 h 99"/>
              <a:gd name="T8" fmla="*/ 4355 w 50"/>
              <a:gd name="T9" fmla="*/ 3024 h 99"/>
              <a:gd name="T10" fmla="*/ 0 w 50"/>
              <a:gd name="T11" fmla="*/ 7560 h 99"/>
              <a:gd name="T12" fmla="*/ 13064 w 50"/>
              <a:gd name="T13" fmla="*/ 127015 h 99"/>
              <a:gd name="T14" fmla="*/ 20322 w 50"/>
              <a:gd name="T15" fmla="*/ 143648 h 99"/>
              <a:gd name="T16" fmla="*/ 36290 w 50"/>
              <a:gd name="T17" fmla="*/ 149696 h 99"/>
              <a:gd name="T18" fmla="*/ 44999 w 50"/>
              <a:gd name="T19" fmla="*/ 148184 h 99"/>
              <a:gd name="T20" fmla="*/ 55160 w 50"/>
              <a:gd name="T21" fmla="*/ 136087 h 99"/>
              <a:gd name="T22" fmla="*/ 72579 w 50"/>
              <a:gd name="T23" fmla="*/ 7560 h 99"/>
              <a:gd name="T24" fmla="*/ 72579 w 50"/>
              <a:gd name="T25" fmla="*/ 4536 h 99"/>
              <a:gd name="T26" fmla="*/ 68224 w 50"/>
              <a:gd name="T27" fmla="*/ 3024 h 99"/>
              <a:gd name="T28" fmla="*/ 31935 w 50"/>
              <a:gd name="T29" fmla="*/ 30242 h 99"/>
              <a:gd name="T30" fmla="*/ 39193 w 50"/>
              <a:gd name="T31" fmla="*/ 30242 h 99"/>
              <a:gd name="T32" fmla="*/ 49354 w 50"/>
              <a:gd name="T33" fmla="*/ 87701 h 99"/>
              <a:gd name="T34" fmla="*/ 43547 w 50"/>
              <a:gd name="T35" fmla="*/ 84677 h 99"/>
              <a:gd name="T36" fmla="*/ 36290 w 50"/>
              <a:gd name="T37" fmla="*/ 83164 h 99"/>
              <a:gd name="T38" fmla="*/ 23225 w 50"/>
              <a:gd name="T39" fmla="*/ 87701 h 99"/>
              <a:gd name="T40" fmla="*/ 31935 w 50"/>
              <a:gd name="T41" fmla="*/ 30242 h 99"/>
              <a:gd name="T42" fmla="*/ 29032 w 50"/>
              <a:gd name="T43" fmla="*/ 104334 h 99"/>
              <a:gd name="T44" fmla="*/ 29032 w 50"/>
              <a:gd name="T45" fmla="*/ 101309 h 99"/>
              <a:gd name="T46" fmla="*/ 31935 w 50"/>
              <a:gd name="T47" fmla="*/ 96773 h 99"/>
              <a:gd name="T48" fmla="*/ 36290 w 50"/>
              <a:gd name="T49" fmla="*/ 96773 h 99"/>
              <a:gd name="T50" fmla="*/ 42096 w 50"/>
              <a:gd name="T51" fmla="*/ 99797 h 99"/>
              <a:gd name="T52" fmla="*/ 43547 w 50"/>
              <a:gd name="T53" fmla="*/ 104334 h 99"/>
              <a:gd name="T54" fmla="*/ 43547 w 50"/>
              <a:gd name="T55" fmla="*/ 127015 h 99"/>
              <a:gd name="T56" fmla="*/ 42096 w 50"/>
              <a:gd name="T57" fmla="*/ 133063 h 99"/>
              <a:gd name="T58" fmla="*/ 36290 w 50"/>
              <a:gd name="T59" fmla="*/ 134575 h 99"/>
              <a:gd name="T60" fmla="*/ 31935 w 50"/>
              <a:gd name="T61" fmla="*/ 134575 h 99"/>
              <a:gd name="T62" fmla="*/ 29032 w 50"/>
              <a:gd name="T63" fmla="*/ 131551 h 99"/>
              <a:gd name="T64" fmla="*/ 29032 w 50"/>
              <a:gd name="T65" fmla="*/ 127015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99">
                <a:moveTo>
                  <a:pt x="47" y="2"/>
                </a:moveTo>
                <a:lnTo>
                  <a:pt x="47" y="2"/>
                </a:lnTo>
                <a:lnTo>
                  <a:pt x="45" y="0"/>
                </a:lnTo>
                <a:lnTo>
                  <a:pt x="42" y="0"/>
                </a:lnTo>
                <a:lnTo>
                  <a:pt x="25" y="1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lnTo>
                  <a:pt x="0" y="5"/>
                </a:lnTo>
                <a:lnTo>
                  <a:pt x="9" y="84"/>
                </a:lnTo>
                <a:lnTo>
                  <a:pt x="11" y="90"/>
                </a:lnTo>
                <a:lnTo>
                  <a:pt x="14" y="95"/>
                </a:lnTo>
                <a:lnTo>
                  <a:pt x="19" y="98"/>
                </a:lnTo>
                <a:lnTo>
                  <a:pt x="25" y="99"/>
                </a:lnTo>
                <a:lnTo>
                  <a:pt x="31" y="98"/>
                </a:lnTo>
                <a:lnTo>
                  <a:pt x="36" y="95"/>
                </a:lnTo>
                <a:lnTo>
                  <a:pt x="38" y="90"/>
                </a:lnTo>
                <a:lnTo>
                  <a:pt x="41" y="84"/>
                </a:lnTo>
                <a:lnTo>
                  <a:pt x="50" y="5"/>
                </a:lnTo>
                <a:lnTo>
                  <a:pt x="50" y="3"/>
                </a:lnTo>
                <a:lnTo>
                  <a:pt x="47" y="2"/>
                </a:lnTo>
                <a:close/>
                <a:moveTo>
                  <a:pt x="22" y="20"/>
                </a:moveTo>
                <a:lnTo>
                  <a:pt x="22" y="20"/>
                </a:lnTo>
                <a:lnTo>
                  <a:pt x="25" y="20"/>
                </a:lnTo>
                <a:lnTo>
                  <a:pt x="27" y="20"/>
                </a:lnTo>
                <a:lnTo>
                  <a:pt x="38" y="14"/>
                </a:lnTo>
                <a:lnTo>
                  <a:pt x="34" y="58"/>
                </a:lnTo>
                <a:lnTo>
                  <a:pt x="30" y="56"/>
                </a:lnTo>
                <a:lnTo>
                  <a:pt x="25" y="55"/>
                </a:lnTo>
                <a:lnTo>
                  <a:pt x="20" y="56"/>
                </a:lnTo>
                <a:lnTo>
                  <a:pt x="16" y="58"/>
                </a:lnTo>
                <a:lnTo>
                  <a:pt x="11" y="14"/>
                </a:lnTo>
                <a:lnTo>
                  <a:pt x="22" y="20"/>
                </a:lnTo>
                <a:close/>
                <a:moveTo>
                  <a:pt x="20" y="84"/>
                </a:moveTo>
                <a:lnTo>
                  <a:pt x="20" y="69"/>
                </a:lnTo>
                <a:lnTo>
                  <a:pt x="20" y="67"/>
                </a:lnTo>
                <a:lnTo>
                  <a:pt x="21" y="66"/>
                </a:lnTo>
                <a:lnTo>
                  <a:pt x="22" y="64"/>
                </a:lnTo>
                <a:lnTo>
                  <a:pt x="25" y="64"/>
                </a:lnTo>
                <a:lnTo>
                  <a:pt x="27" y="64"/>
                </a:lnTo>
                <a:lnTo>
                  <a:pt x="29" y="66"/>
                </a:lnTo>
                <a:lnTo>
                  <a:pt x="30" y="67"/>
                </a:lnTo>
                <a:lnTo>
                  <a:pt x="30" y="69"/>
                </a:lnTo>
                <a:lnTo>
                  <a:pt x="30" y="84"/>
                </a:lnTo>
                <a:lnTo>
                  <a:pt x="30" y="87"/>
                </a:lnTo>
                <a:lnTo>
                  <a:pt x="29" y="88"/>
                </a:lnTo>
                <a:lnTo>
                  <a:pt x="27" y="89"/>
                </a:lnTo>
                <a:lnTo>
                  <a:pt x="25" y="89"/>
                </a:lnTo>
                <a:lnTo>
                  <a:pt x="22" y="89"/>
                </a:lnTo>
                <a:lnTo>
                  <a:pt x="21" y="88"/>
                </a:lnTo>
                <a:lnTo>
                  <a:pt x="20" y="87"/>
                </a:lnTo>
                <a:lnTo>
                  <a:pt x="2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1" name="Freeform 1553">
            <a:extLst>
              <a:ext uri="{FF2B5EF4-FFF2-40B4-BE49-F238E27FC236}">
                <a16:creationId xmlns:a16="http://schemas.microsoft.com/office/drawing/2014/main" id="{1D54B9FD-68AB-420D-8D04-92E8D9B6F9E6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6007100"/>
            <a:ext cx="59267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5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2" name="Freeform 1554">
            <a:extLst>
              <a:ext uri="{FF2B5EF4-FFF2-40B4-BE49-F238E27FC236}">
                <a16:creationId xmlns:a16="http://schemas.microsoft.com/office/drawing/2014/main" id="{A26067A3-8C60-42AE-93DB-932C3FF335D2}"/>
              </a:ext>
            </a:extLst>
          </p:cNvPr>
          <p:cNvSpPr>
            <a:spLocks noEditPoints="1"/>
          </p:cNvSpPr>
          <p:nvPr/>
        </p:nvSpPr>
        <p:spPr bwMode="auto">
          <a:xfrm>
            <a:off x="1568451" y="6068484"/>
            <a:ext cx="97367" cy="127000"/>
          </a:xfrm>
          <a:custGeom>
            <a:avLst/>
            <a:gdLst>
              <a:gd name="T0" fmla="*/ 37030 w 49"/>
              <a:gd name="T1" fmla="*/ 0 h 64"/>
              <a:gd name="T2" fmla="*/ 22218 w 49"/>
              <a:gd name="T3" fmla="*/ 2977 h 64"/>
              <a:gd name="T4" fmla="*/ 10368 w 49"/>
              <a:gd name="T5" fmla="*/ 10419 h 64"/>
              <a:gd name="T6" fmla="*/ 2962 w 49"/>
              <a:gd name="T7" fmla="*/ 20838 h 64"/>
              <a:gd name="T8" fmla="*/ 0 w 49"/>
              <a:gd name="T9" fmla="*/ 35723 h 64"/>
              <a:gd name="T10" fmla="*/ 0 w 49"/>
              <a:gd name="T11" fmla="*/ 50607 h 64"/>
              <a:gd name="T12" fmla="*/ 1481 w 49"/>
              <a:gd name="T13" fmla="*/ 56561 h 64"/>
              <a:gd name="T14" fmla="*/ 7406 w 49"/>
              <a:gd name="T15" fmla="*/ 58050 h 64"/>
              <a:gd name="T16" fmla="*/ 14812 w 49"/>
              <a:gd name="T17" fmla="*/ 87819 h 64"/>
              <a:gd name="T18" fmla="*/ 14812 w 49"/>
              <a:gd name="T19" fmla="*/ 90796 h 64"/>
              <a:gd name="T20" fmla="*/ 17774 w 49"/>
              <a:gd name="T21" fmla="*/ 95261 h 64"/>
              <a:gd name="T22" fmla="*/ 50361 w 49"/>
              <a:gd name="T23" fmla="*/ 95261 h 64"/>
              <a:gd name="T24" fmla="*/ 54805 w 49"/>
              <a:gd name="T25" fmla="*/ 95261 h 64"/>
              <a:gd name="T26" fmla="*/ 57767 w 49"/>
              <a:gd name="T27" fmla="*/ 90796 h 64"/>
              <a:gd name="T28" fmla="*/ 57767 w 49"/>
              <a:gd name="T29" fmla="*/ 58050 h 64"/>
              <a:gd name="T30" fmla="*/ 65173 w 49"/>
              <a:gd name="T31" fmla="*/ 58050 h 64"/>
              <a:gd name="T32" fmla="*/ 71098 w 49"/>
              <a:gd name="T33" fmla="*/ 56561 h 64"/>
              <a:gd name="T34" fmla="*/ 72579 w 49"/>
              <a:gd name="T35" fmla="*/ 50607 h 64"/>
              <a:gd name="T36" fmla="*/ 72579 w 49"/>
              <a:gd name="T37" fmla="*/ 35723 h 64"/>
              <a:gd name="T38" fmla="*/ 69617 w 49"/>
              <a:gd name="T39" fmla="*/ 20838 h 64"/>
              <a:gd name="T40" fmla="*/ 62211 w 49"/>
              <a:gd name="T41" fmla="*/ 10419 h 64"/>
              <a:gd name="T42" fmla="*/ 50361 w 49"/>
              <a:gd name="T43" fmla="*/ 2977 h 64"/>
              <a:gd name="T44" fmla="*/ 37030 w 49"/>
              <a:gd name="T45" fmla="*/ 0 h 64"/>
              <a:gd name="T46" fmla="*/ 57767 w 49"/>
              <a:gd name="T47" fmla="*/ 43165 h 64"/>
              <a:gd name="T48" fmla="*/ 50361 w 49"/>
              <a:gd name="T49" fmla="*/ 43165 h 64"/>
              <a:gd name="T50" fmla="*/ 45917 w 49"/>
              <a:gd name="T51" fmla="*/ 44654 h 64"/>
              <a:gd name="T52" fmla="*/ 42955 w 49"/>
              <a:gd name="T53" fmla="*/ 50607 h 64"/>
              <a:gd name="T54" fmla="*/ 29624 w 49"/>
              <a:gd name="T55" fmla="*/ 80376 h 64"/>
              <a:gd name="T56" fmla="*/ 29624 w 49"/>
              <a:gd name="T57" fmla="*/ 50607 h 64"/>
              <a:gd name="T58" fmla="*/ 26662 w 49"/>
              <a:gd name="T59" fmla="*/ 44654 h 64"/>
              <a:gd name="T60" fmla="*/ 22218 w 49"/>
              <a:gd name="T61" fmla="*/ 43165 h 64"/>
              <a:gd name="T62" fmla="*/ 14812 w 49"/>
              <a:gd name="T63" fmla="*/ 35723 h 64"/>
              <a:gd name="T64" fmla="*/ 16293 w 49"/>
              <a:gd name="T65" fmla="*/ 26792 h 64"/>
              <a:gd name="T66" fmla="*/ 26662 w 49"/>
              <a:gd name="T67" fmla="*/ 16373 h 64"/>
              <a:gd name="T68" fmla="*/ 37030 w 49"/>
              <a:gd name="T69" fmla="*/ 13396 h 64"/>
              <a:gd name="T70" fmla="*/ 50361 w 49"/>
              <a:gd name="T71" fmla="*/ 20838 h 64"/>
              <a:gd name="T72" fmla="*/ 57767 w 49"/>
              <a:gd name="T73" fmla="*/ 35723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4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2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5" y="0"/>
                </a:lnTo>
                <a:close/>
                <a:moveTo>
                  <a:pt x="39" y="29"/>
                </a:moveTo>
                <a:lnTo>
                  <a:pt x="34" y="29"/>
                </a:lnTo>
                <a:lnTo>
                  <a:pt x="32" y="29"/>
                </a:lnTo>
                <a:lnTo>
                  <a:pt x="31" y="30"/>
                </a:lnTo>
                <a:lnTo>
                  <a:pt x="29" y="32"/>
                </a:lnTo>
                <a:lnTo>
                  <a:pt x="29" y="34"/>
                </a:lnTo>
                <a:lnTo>
                  <a:pt x="29" y="54"/>
                </a:lnTo>
                <a:lnTo>
                  <a:pt x="20" y="54"/>
                </a:lnTo>
                <a:lnTo>
                  <a:pt x="20" y="34"/>
                </a:lnTo>
                <a:lnTo>
                  <a:pt x="20" y="32"/>
                </a:lnTo>
                <a:lnTo>
                  <a:pt x="18" y="30"/>
                </a:lnTo>
                <a:lnTo>
                  <a:pt x="17" y="29"/>
                </a:lnTo>
                <a:lnTo>
                  <a:pt x="15" y="29"/>
                </a:lnTo>
                <a:lnTo>
                  <a:pt x="10" y="29"/>
                </a:lnTo>
                <a:lnTo>
                  <a:pt x="10" y="24"/>
                </a:lnTo>
                <a:lnTo>
                  <a:pt x="11" y="18"/>
                </a:lnTo>
                <a:lnTo>
                  <a:pt x="15" y="14"/>
                </a:lnTo>
                <a:lnTo>
                  <a:pt x="18" y="11"/>
                </a:lnTo>
                <a:lnTo>
                  <a:pt x="25" y="9"/>
                </a:lnTo>
                <a:lnTo>
                  <a:pt x="31" y="11"/>
                </a:lnTo>
                <a:lnTo>
                  <a:pt x="34" y="14"/>
                </a:lnTo>
                <a:lnTo>
                  <a:pt x="38" y="18"/>
                </a:lnTo>
                <a:lnTo>
                  <a:pt x="39" y="24"/>
                </a:lnTo>
                <a:lnTo>
                  <a:pt x="3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3" name="Rectangle 1555">
            <a:extLst>
              <a:ext uri="{FF2B5EF4-FFF2-40B4-BE49-F238E27FC236}">
                <a16:creationId xmlns:a16="http://schemas.microsoft.com/office/drawing/2014/main" id="{D73035AE-52FB-4CC3-A660-98B88A09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8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44" name="Freeform 1556">
            <a:extLst>
              <a:ext uri="{FF2B5EF4-FFF2-40B4-BE49-F238E27FC236}">
                <a16:creationId xmlns:a16="http://schemas.microsoft.com/office/drawing/2014/main" id="{45B797E7-D7B0-4BEE-B266-B52E0C559ABB}"/>
              </a:ext>
            </a:extLst>
          </p:cNvPr>
          <p:cNvSpPr>
            <a:spLocks noEditPoints="1"/>
          </p:cNvSpPr>
          <p:nvPr/>
        </p:nvSpPr>
        <p:spPr bwMode="auto">
          <a:xfrm>
            <a:off x="1447800" y="6007100"/>
            <a:ext cx="61384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1899 w 29"/>
              <a:gd name="T11" fmla="*/ 0 h 30"/>
              <a:gd name="T12" fmla="*/ 21899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1899 w 29"/>
              <a:gd name="T31" fmla="*/ 45362 h 30"/>
              <a:gd name="T32" fmla="*/ 21899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1899 w 29"/>
              <a:gd name="T45" fmla="*/ 30241 h 30"/>
              <a:gd name="T46" fmla="*/ 21899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1899 w 29"/>
              <a:gd name="T65" fmla="*/ 15121 h 30"/>
              <a:gd name="T66" fmla="*/ 21899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1899 w 29"/>
              <a:gd name="T85" fmla="*/ 30241 h 30"/>
              <a:gd name="T86" fmla="*/ 21899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4" y="20"/>
                </a:moveTo>
                <a:lnTo>
                  <a:pt x="14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5" name="Freeform 1557">
            <a:extLst>
              <a:ext uri="{FF2B5EF4-FFF2-40B4-BE49-F238E27FC236}">
                <a16:creationId xmlns:a16="http://schemas.microsoft.com/office/drawing/2014/main" id="{78008792-F192-4B2A-9ACF-B85AA56BFEC1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6068484"/>
            <a:ext cx="97367" cy="127000"/>
          </a:xfrm>
          <a:custGeom>
            <a:avLst/>
            <a:gdLst>
              <a:gd name="T0" fmla="*/ 62211 w 49"/>
              <a:gd name="T1" fmla="*/ 19350 h 64"/>
              <a:gd name="T2" fmla="*/ 53323 w 49"/>
              <a:gd name="T3" fmla="*/ 4465 h 64"/>
              <a:gd name="T4" fmla="*/ 35549 w 49"/>
              <a:gd name="T5" fmla="*/ 0 h 64"/>
              <a:gd name="T6" fmla="*/ 26662 w 49"/>
              <a:gd name="T7" fmla="*/ 1488 h 64"/>
              <a:gd name="T8" fmla="*/ 14812 w 49"/>
              <a:gd name="T9" fmla="*/ 11908 h 64"/>
              <a:gd name="T10" fmla="*/ 10368 w 49"/>
              <a:gd name="T11" fmla="*/ 19350 h 64"/>
              <a:gd name="T12" fmla="*/ 0 w 49"/>
              <a:gd name="T13" fmla="*/ 64003 h 64"/>
              <a:gd name="T14" fmla="*/ 1481 w 49"/>
              <a:gd name="T15" fmla="*/ 68469 h 64"/>
              <a:gd name="T16" fmla="*/ 2962 w 49"/>
              <a:gd name="T17" fmla="*/ 72934 h 64"/>
              <a:gd name="T18" fmla="*/ 7406 w 49"/>
              <a:gd name="T19" fmla="*/ 72934 h 64"/>
              <a:gd name="T20" fmla="*/ 16293 w 49"/>
              <a:gd name="T21" fmla="*/ 72934 h 64"/>
              <a:gd name="T22" fmla="*/ 22218 w 49"/>
              <a:gd name="T23" fmla="*/ 89307 h 64"/>
              <a:gd name="T24" fmla="*/ 29624 w 49"/>
              <a:gd name="T25" fmla="*/ 95261 h 64"/>
              <a:gd name="T26" fmla="*/ 42955 w 49"/>
              <a:gd name="T27" fmla="*/ 95261 h 64"/>
              <a:gd name="T28" fmla="*/ 50361 w 49"/>
              <a:gd name="T29" fmla="*/ 89307 h 64"/>
              <a:gd name="T30" fmla="*/ 56286 w 49"/>
              <a:gd name="T31" fmla="*/ 72934 h 64"/>
              <a:gd name="T32" fmla="*/ 65173 w 49"/>
              <a:gd name="T33" fmla="*/ 72934 h 64"/>
              <a:gd name="T34" fmla="*/ 69617 w 49"/>
              <a:gd name="T35" fmla="*/ 72934 h 64"/>
              <a:gd name="T36" fmla="*/ 71098 w 49"/>
              <a:gd name="T37" fmla="*/ 68469 h 64"/>
              <a:gd name="T38" fmla="*/ 72579 w 49"/>
              <a:gd name="T39" fmla="*/ 64003 h 64"/>
              <a:gd name="T40" fmla="*/ 62211 w 49"/>
              <a:gd name="T41" fmla="*/ 19350 h 64"/>
              <a:gd name="T42" fmla="*/ 50361 w 49"/>
              <a:gd name="T43" fmla="*/ 58050 h 64"/>
              <a:gd name="T44" fmla="*/ 47399 w 49"/>
              <a:gd name="T45" fmla="*/ 58050 h 64"/>
              <a:gd name="T46" fmla="*/ 38511 w 49"/>
              <a:gd name="T47" fmla="*/ 80376 h 64"/>
              <a:gd name="T48" fmla="*/ 34068 w 49"/>
              <a:gd name="T49" fmla="*/ 80376 h 64"/>
              <a:gd name="T50" fmla="*/ 25180 w 49"/>
              <a:gd name="T51" fmla="*/ 58050 h 64"/>
              <a:gd name="T52" fmla="*/ 22218 w 49"/>
              <a:gd name="T53" fmla="*/ 58050 h 64"/>
              <a:gd name="T54" fmla="*/ 17774 w 49"/>
              <a:gd name="T55" fmla="*/ 50607 h 64"/>
              <a:gd name="T56" fmla="*/ 23699 w 49"/>
              <a:gd name="T57" fmla="*/ 31258 h 64"/>
              <a:gd name="T58" fmla="*/ 25180 w 49"/>
              <a:gd name="T59" fmla="*/ 23815 h 64"/>
              <a:gd name="T60" fmla="*/ 29624 w 49"/>
              <a:gd name="T61" fmla="*/ 16373 h 64"/>
              <a:gd name="T62" fmla="*/ 35549 w 49"/>
              <a:gd name="T63" fmla="*/ 13396 h 64"/>
              <a:gd name="T64" fmla="*/ 39993 w 49"/>
              <a:gd name="T65" fmla="*/ 13396 h 64"/>
              <a:gd name="T66" fmla="*/ 45917 w 49"/>
              <a:gd name="T67" fmla="*/ 19350 h 64"/>
              <a:gd name="T68" fmla="*/ 48880 w 49"/>
              <a:gd name="T69" fmla="*/ 31258 h 64"/>
              <a:gd name="T70" fmla="*/ 54805 w 49"/>
              <a:gd name="T71" fmla="*/ 50607 h 64"/>
              <a:gd name="T72" fmla="*/ 56286 w 49"/>
              <a:gd name="T73" fmla="*/ 58050 h 64"/>
              <a:gd name="T74" fmla="*/ 50361 w 49"/>
              <a:gd name="T75" fmla="*/ 5805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" h="64">
                <a:moveTo>
                  <a:pt x="42" y="13"/>
                </a:moveTo>
                <a:lnTo>
                  <a:pt x="42" y="13"/>
                </a:lnTo>
                <a:lnTo>
                  <a:pt x="39" y="8"/>
                </a:lnTo>
                <a:lnTo>
                  <a:pt x="36" y="3"/>
                </a:lnTo>
                <a:lnTo>
                  <a:pt x="31" y="1"/>
                </a:lnTo>
                <a:lnTo>
                  <a:pt x="24" y="0"/>
                </a:lnTo>
                <a:lnTo>
                  <a:pt x="18" y="1"/>
                </a:lnTo>
                <a:lnTo>
                  <a:pt x="13" y="3"/>
                </a:lnTo>
                <a:lnTo>
                  <a:pt x="10" y="8"/>
                </a:lnTo>
                <a:lnTo>
                  <a:pt x="7" y="13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9" y="64"/>
                </a:lnTo>
                <a:lnTo>
                  <a:pt x="32" y="62"/>
                </a:lnTo>
                <a:lnTo>
                  <a:pt x="34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6"/>
                </a:lnTo>
                <a:lnTo>
                  <a:pt x="49" y="45"/>
                </a:lnTo>
                <a:lnTo>
                  <a:pt x="49" y="43"/>
                </a:lnTo>
                <a:lnTo>
                  <a:pt x="42" y="13"/>
                </a:lnTo>
                <a:close/>
                <a:moveTo>
                  <a:pt x="34" y="39"/>
                </a:moveTo>
                <a:lnTo>
                  <a:pt x="34" y="39"/>
                </a:lnTo>
                <a:lnTo>
                  <a:pt x="32" y="39"/>
                </a:lnTo>
                <a:lnTo>
                  <a:pt x="31" y="40"/>
                </a:lnTo>
                <a:lnTo>
                  <a:pt x="26" y="54"/>
                </a:lnTo>
                <a:lnTo>
                  <a:pt x="23" y="54"/>
                </a:lnTo>
                <a:lnTo>
                  <a:pt x="18" y="41"/>
                </a:lnTo>
                <a:lnTo>
                  <a:pt x="17" y="39"/>
                </a:lnTo>
                <a:lnTo>
                  <a:pt x="15" y="39"/>
                </a:lnTo>
                <a:lnTo>
                  <a:pt x="11" y="39"/>
                </a:lnTo>
                <a:lnTo>
                  <a:pt x="12" y="34"/>
                </a:lnTo>
                <a:lnTo>
                  <a:pt x="16" y="21"/>
                </a:lnTo>
                <a:lnTo>
                  <a:pt x="17" y="16"/>
                </a:lnTo>
                <a:lnTo>
                  <a:pt x="18" y="13"/>
                </a:lnTo>
                <a:lnTo>
                  <a:pt x="20" y="11"/>
                </a:lnTo>
                <a:lnTo>
                  <a:pt x="22" y="9"/>
                </a:lnTo>
                <a:lnTo>
                  <a:pt x="24" y="9"/>
                </a:lnTo>
                <a:lnTo>
                  <a:pt x="27" y="9"/>
                </a:lnTo>
                <a:lnTo>
                  <a:pt x="29" y="11"/>
                </a:lnTo>
                <a:lnTo>
                  <a:pt x="31" y="13"/>
                </a:lnTo>
                <a:lnTo>
                  <a:pt x="32" y="16"/>
                </a:lnTo>
                <a:lnTo>
                  <a:pt x="33" y="21"/>
                </a:lnTo>
                <a:lnTo>
                  <a:pt x="37" y="34"/>
                </a:lnTo>
                <a:lnTo>
                  <a:pt x="38" y="39"/>
                </a:lnTo>
                <a:lnTo>
                  <a:pt x="3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6" name="Freeform 1558">
            <a:extLst>
              <a:ext uri="{FF2B5EF4-FFF2-40B4-BE49-F238E27FC236}">
                <a16:creationId xmlns:a16="http://schemas.microsoft.com/office/drawing/2014/main" id="{00EB63E6-79BE-4D46-BDF6-B5A3E9B64A73}"/>
              </a:ext>
            </a:extLst>
          </p:cNvPr>
          <p:cNvSpPr>
            <a:spLocks/>
          </p:cNvSpPr>
          <p:nvPr/>
        </p:nvSpPr>
        <p:spPr bwMode="auto">
          <a:xfrm>
            <a:off x="1936752" y="5983818"/>
            <a:ext cx="80433" cy="71967"/>
          </a:xfrm>
          <a:custGeom>
            <a:avLst/>
            <a:gdLst>
              <a:gd name="T0" fmla="*/ 20720 w 37"/>
              <a:gd name="T1" fmla="*/ 27953 h 37"/>
              <a:gd name="T2" fmla="*/ 20720 w 37"/>
              <a:gd name="T3" fmla="*/ 54434 h 37"/>
              <a:gd name="T4" fmla="*/ 36658 w 37"/>
              <a:gd name="T5" fmla="*/ 54434 h 37"/>
              <a:gd name="T6" fmla="*/ 36658 w 37"/>
              <a:gd name="T7" fmla="*/ 27953 h 37"/>
              <a:gd name="T8" fmla="*/ 46221 w 37"/>
              <a:gd name="T9" fmla="*/ 38251 h 37"/>
              <a:gd name="T10" fmla="*/ 58971 w 37"/>
              <a:gd name="T11" fmla="*/ 26481 h 37"/>
              <a:gd name="T12" fmla="*/ 28689 w 37"/>
              <a:gd name="T13" fmla="*/ 0 h 37"/>
              <a:gd name="T14" fmla="*/ 0 w 37"/>
              <a:gd name="T15" fmla="*/ 26481 h 37"/>
              <a:gd name="T16" fmla="*/ 11157 w 37"/>
              <a:gd name="T17" fmla="*/ 38251 h 37"/>
              <a:gd name="T18" fmla="*/ 20720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3" y="19"/>
                </a:moveTo>
                <a:lnTo>
                  <a:pt x="13" y="37"/>
                </a:lnTo>
                <a:lnTo>
                  <a:pt x="23" y="37"/>
                </a:lnTo>
                <a:lnTo>
                  <a:pt x="23" y="19"/>
                </a:lnTo>
                <a:lnTo>
                  <a:pt x="29" y="26"/>
                </a:lnTo>
                <a:lnTo>
                  <a:pt x="37" y="18"/>
                </a:lnTo>
                <a:lnTo>
                  <a:pt x="18" y="0"/>
                </a:lnTo>
                <a:lnTo>
                  <a:pt x="0" y="18"/>
                </a:lnTo>
                <a:lnTo>
                  <a:pt x="7" y="26"/>
                </a:lnTo>
                <a:lnTo>
                  <a:pt x="13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7" name="Freeform 1559">
            <a:extLst>
              <a:ext uri="{FF2B5EF4-FFF2-40B4-BE49-F238E27FC236}">
                <a16:creationId xmlns:a16="http://schemas.microsoft.com/office/drawing/2014/main" id="{94845FD1-EDE6-45E9-A579-4CAD676EC7A8}"/>
              </a:ext>
            </a:extLst>
          </p:cNvPr>
          <p:cNvSpPr>
            <a:spLocks/>
          </p:cNvSpPr>
          <p:nvPr/>
        </p:nvSpPr>
        <p:spPr bwMode="auto">
          <a:xfrm>
            <a:off x="20404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3838 w 37"/>
              <a:gd name="T5" fmla="*/ 27095 h 37"/>
              <a:gd name="T6" fmla="*/ 33838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0299 w 37"/>
              <a:gd name="T13" fmla="*/ 17532 h 37"/>
              <a:gd name="T14" fmla="*/ 0 w 37"/>
              <a:gd name="T15" fmla="*/ 30282 h 37"/>
              <a:gd name="T16" fmla="*/ 26482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3" y="17"/>
                </a:lnTo>
                <a:lnTo>
                  <a:pt x="23" y="0"/>
                </a:lnTo>
                <a:lnTo>
                  <a:pt x="14" y="0"/>
                </a:lnTo>
                <a:lnTo>
                  <a:pt x="14" y="17"/>
                </a:lnTo>
                <a:lnTo>
                  <a:pt x="7" y="11"/>
                </a:lnTo>
                <a:lnTo>
                  <a:pt x="0" y="19"/>
                </a:lnTo>
                <a:lnTo>
                  <a:pt x="18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8" name="Freeform 1560">
            <a:extLst>
              <a:ext uri="{FF2B5EF4-FFF2-40B4-BE49-F238E27FC236}">
                <a16:creationId xmlns:a16="http://schemas.microsoft.com/office/drawing/2014/main" id="{C53431D9-AC3D-4029-8A4A-6B13BDE39F22}"/>
              </a:ext>
            </a:extLst>
          </p:cNvPr>
          <p:cNvSpPr>
            <a:spLocks noEditPoints="1"/>
          </p:cNvSpPr>
          <p:nvPr/>
        </p:nvSpPr>
        <p:spPr bwMode="auto">
          <a:xfrm>
            <a:off x="1955800" y="6091767"/>
            <a:ext cx="61384" cy="61384"/>
          </a:xfrm>
          <a:custGeom>
            <a:avLst/>
            <a:gdLst>
              <a:gd name="T0" fmla="*/ 45362 w 30"/>
              <a:gd name="T1" fmla="*/ 22681 h 30"/>
              <a:gd name="T2" fmla="*/ 45362 w 30"/>
              <a:gd name="T3" fmla="*/ 22681 h 30"/>
              <a:gd name="T4" fmla="*/ 43850 w 30"/>
              <a:gd name="T5" fmla="*/ 13609 h 30"/>
              <a:gd name="T6" fmla="*/ 37802 w 30"/>
              <a:gd name="T7" fmla="*/ 7560 h 30"/>
              <a:gd name="T8" fmla="*/ 31753 w 30"/>
              <a:gd name="T9" fmla="*/ 3024 h 30"/>
              <a:gd name="T10" fmla="*/ 22681 w 30"/>
              <a:gd name="T11" fmla="*/ 0 h 30"/>
              <a:gd name="T12" fmla="*/ 22681 w 30"/>
              <a:gd name="T13" fmla="*/ 0 h 30"/>
              <a:gd name="T14" fmla="*/ 13609 w 30"/>
              <a:gd name="T15" fmla="*/ 3024 h 30"/>
              <a:gd name="T16" fmla="*/ 7560 w 30"/>
              <a:gd name="T17" fmla="*/ 7560 h 30"/>
              <a:gd name="T18" fmla="*/ 1512 w 30"/>
              <a:gd name="T19" fmla="*/ 13609 h 30"/>
              <a:gd name="T20" fmla="*/ 0 w 30"/>
              <a:gd name="T21" fmla="*/ 22681 h 30"/>
              <a:gd name="T22" fmla="*/ 0 w 30"/>
              <a:gd name="T23" fmla="*/ 22681 h 30"/>
              <a:gd name="T24" fmla="*/ 1512 w 30"/>
              <a:gd name="T25" fmla="*/ 31753 h 30"/>
              <a:gd name="T26" fmla="*/ 7560 w 30"/>
              <a:gd name="T27" fmla="*/ 37802 h 30"/>
              <a:gd name="T28" fmla="*/ 13609 w 30"/>
              <a:gd name="T29" fmla="*/ 43850 h 30"/>
              <a:gd name="T30" fmla="*/ 22681 w 30"/>
              <a:gd name="T31" fmla="*/ 45362 h 30"/>
              <a:gd name="T32" fmla="*/ 22681 w 30"/>
              <a:gd name="T33" fmla="*/ 45362 h 30"/>
              <a:gd name="T34" fmla="*/ 31753 w 30"/>
              <a:gd name="T35" fmla="*/ 43850 h 30"/>
              <a:gd name="T36" fmla="*/ 37802 w 30"/>
              <a:gd name="T37" fmla="*/ 37802 h 30"/>
              <a:gd name="T38" fmla="*/ 43850 w 30"/>
              <a:gd name="T39" fmla="*/ 31753 h 30"/>
              <a:gd name="T40" fmla="*/ 45362 w 30"/>
              <a:gd name="T41" fmla="*/ 22681 h 30"/>
              <a:gd name="T42" fmla="*/ 45362 w 30"/>
              <a:gd name="T43" fmla="*/ 22681 h 30"/>
              <a:gd name="T44" fmla="*/ 22681 w 30"/>
              <a:gd name="T45" fmla="*/ 30241 h 30"/>
              <a:gd name="T46" fmla="*/ 22681 w 30"/>
              <a:gd name="T47" fmla="*/ 30241 h 30"/>
              <a:gd name="T48" fmla="*/ 19657 w 30"/>
              <a:gd name="T49" fmla="*/ 30241 h 30"/>
              <a:gd name="T50" fmla="*/ 16633 w 30"/>
              <a:gd name="T51" fmla="*/ 28729 h 30"/>
              <a:gd name="T52" fmla="*/ 15121 w 30"/>
              <a:gd name="T53" fmla="*/ 27217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19657 h 30"/>
              <a:gd name="T60" fmla="*/ 16633 w 30"/>
              <a:gd name="T61" fmla="*/ 16633 h 30"/>
              <a:gd name="T62" fmla="*/ 19657 w 30"/>
              <a:gd name="T63" fmla="*/ 15121 h 30"/>
              <a:gd name="T64" fmla="*/ 22681 w 30"/>
              <a:gd name="T65" fmla="*/ 15121 h 30"/>
              <a:gd name="T66" fmla="*/ 22681 w 30"/>
              <a:gd name="T67" fmla="*/ 15121 h 30"/>
              <a:gd name="T68" fmla="*/ 27217 w 30"/>
              <a:gd name="T69" fmla="*/ 15121 h 30"/>
              <a:gd name="T70" fmla="*/ 28729 w 30"/>
              <a:gd name="T71" fmla="*/ 16633 h 30"/>
              <a:gd name="T72" fmla="*/ 30241 w 30"/>
              <a:gd name="T73" fmla="*/ 19657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27217 h 30"/>
              <a:gd name="T80" fmla="*/ 28729 w 30"/>
              <a:gd name="T81" fmla="*/ 28729 h 30"/>
              <a:gd name="T82" fmla="*/ 27217 w 30"/>
              <a:gd name="T83" fmla="*/ 30241 h 30"/>
              <a:gd name="T84" fmla="*/ 22681 w 30"/>
              <a:gd name="T85" fmla="*/ 30241 h 30"/>
              <a:gd name="T86" fmla="*/ 22681 w 30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30" y="15"/>
                </a:move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8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9" name="Freeform 1561">
            <a:extLst>
              <a:ext uri="{FF2B5EF4-FFF2-40B4-BE49-F238E27FC236}">
                <a16:creationId xmlns:a16="http://schemas.microsoft.com/office/drawing/2014/main" id="{B0EBB57F-9271-4E6A-8009-5C044FE63064}"/>
              </a:ext>
            </a:extLst>
          </p:cNvPr>
          <p:cNvSpPr>
            <a:spLocks/>
          </p:cNvSpPr>
          <p:nvPr/>
        </p:nvSpPr>
        <p:spPr bwMode="auto">
          <a:xfrm>
            <a:off x="1955800" y="6153152"/>
            <a:ext cx="61384" cy="29633"/>
          </a:xfrm>
          <a:custGeom>
            <a:avLst/>
            <a:gdLst>
              <a:gd name="T0" fmla="*/ 0 w 30"/>
              <a:gd name="T1" fmla="*/ 22682 h 15"/>
              <a:gd name="T2" fmla="*/ 15121 w 30"/>
              <a:gd name="T3" fmla="*/ 22682 h 15"/>
              <a:gd name="T4" fmla="*/ 15121 w 30"/>
              <a:gd name="T5" fmla="*/ 22682 h 15"/>
              <a:gd name="T6" fmla="*/ 15121 w 30"/>
              <a:gd name="T7" fmla="*/ 18146 h 15"/>
              <a:gd name="T8" fmla="*/ 16633 w 30"/>
              <a:gd name="T9" fmla="*/ 16633 h 15"/>
              <a:gd name="T10" fmla="*/ 19657 w 30"/>
              <a:gd name="T11" fmla="*/ 15121 h 15"/>
              <a:gd name="T12" fmla="*/ 22681 w 30"/>
              <a:gd name="T13" fmla="*/ 15121 h 15"/>
              <a:gd name="T14" fmla="*/ 22681 w 30"/>
              <a:gd name="T15" fmla="*/ 15121 h 15"/>
              <a:gd name="T16" fmla="*/ 27217 w 30"/>
              <a:gd name="T17" fmla="*/ 15121 h 15"/>
              <a:gd name="T18" fmla="*/ 28729 w 30"/>
              <a:gd name="T19" fmla="*/ 16633 h 15"/>
              <a:gd name="T20" fmla="*/ 30241 w 30"/>
              <a:gd name="T21" fmla="*/ 18146 h 15"/>
              <a:gd name="T22" fmla="*/ 30241 w 30"/>
              <a:gd name="T23" fmla="*/ 22682 h 15"/>
              <a:gd name="T24" fmla="*/ 45362 w 30"/>
              <a:gd name="T25" fmla="*/ 22682 h 15"/>
              <a:gd name="T26" fmla="*/ 45362 w 30"/>
              <a:gd name="T27" fmla="*/ 22682 h 15"/>
              <a:gd name="T28" fmla="*/ 43850 w 30"/>
              <a:gd name="T29" fmla="*/ 13609 h 15"/>
              <a:gd name="T30" fmla="*/ 37802 w 30"/>
              <a:gd name="T31" fmla="*/ 7561 h 15"/>
              <a:gd name="T32" fmla="*/ 31753 w 30"/>
              <a:gd name="T33" fmla="*/ 1512 h 15"/>
              <a:gd name="T34" fmla="*/ 22681 w 30"/>
              <a:gd name="T35" fmla="*/ 0 h 15"/>
              <a:gd name="T36" fmla="*/ 22681 w 30"/>
              <a:gd name="T37" fmla="*/ 0 h 15"/>
              <a:gd name="T38" fmla="*/ 13609 w 30"/>
              <a:gd name="T39" fmla="*/ 1512 h 15"/>
              <a:gd name="T40" fmla="*/ 7560 w 30"/>
              <a:gd name="T41" fmla="*/ 7561 h 15"/>
              <a:gd name="T42" fmla="*/ 1512 w 30"/>
              <a:gd name="T43" fmla="*/ 13609 h 15"/>
              <a:gd name="T44" fmla="*/ 0 w 30"/>
              <a:gd name="T45" fmla="*/ 22682 h 15"/>
              <a:gd name="T46" fmla="*/ 0 w 30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0" name="Freeform 1562">
            <a:extLst>
              <a:ext uri="{FF2B5EF4-FFF2-40B4-BE49-F238E27FC236}">
                <a16:creationId xmlns:a16="http://schemas.microsoft.com/office/drawing/2014/main" id="{7174E9A1-C978-47A7-93E1-EF61B3F0ED0B}"/>
              </a:ext>
            </a:extLst>
          </p:cNvPr>
          <p:cNvSpPr>
            <a:spLocks noEditPoints="1"/>
          </p:cNvSpPr>
          <p:nvPr/>
        </p:nvSpPr>
        <p:spPr bwMode="auto">
          <a:xfrm>
            <a:off x="2034118" y="6091767"/>
            <a:ext cx="61383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3024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3024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3850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3850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8729 h 30"/>
              <a:gd name="T52" fmla="*/ 15642 w 29"/>
              <a:gd name="T53" fmla="*/ 27217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9657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9657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7217 h 30"/>
              <a:gd name="T80" fmla="*/ 28156 w 29"/>
              <a:gd name="T81" fmla="*/ 28729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5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5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1" name="Freeform 1563">
            <a:extLst>
              <a:ext uri="{FF2B5EF4-FFF2-40B4-BE49-F238E27FC236}">
                <a16:creationId xmlns:a16="http://schemas.microsoft.com/office/drawing/2014/main" id="{8E338CCF-540D-4459-BBD0-261575A96EB2}"/>
              </a:ext>
            </a:extLst>
          </p:cNvPr>
          <p:cNvSpPr>
            <a:spLocks/>
          </p:cNvSpPr>
          <p:nvPr/>
        </p:nvSpPr>
        <p:spPr bwMode="auto">
          <a:xfrm>
            <a:off x="2034118" y="6153152"/>
            <a:ext cx="61383" cy="29633"/>
          </a:xfrm>
          <a:custGeom>
            <a:avLst/>
            <a:gdLst>
              <a:gd name="T0" fmla="*/ 0 w 29"/>
              <a:gd name="T1" fmla="*/ 22682 h 15"/>
              <a:gd name="T2" fmla="*/ 15642 w 29"/>
              <a:gd name="T3" fmla="*/ 22682 h 15"/>
              <a:gd name="T4" fmla="*/ 15642 w 29"/>
              <a:gd name="T5" fmla="*/ 22682 h 15"/>
              <a:gd name="T6" fmla="*/ 15642 w 29"/>
              <a:gd name="T7" fmla="*/ 18146 h 15"/>
              <a:gd name="T8" fmla="*/ 17206 w 29"/>
              <a:gd name="T9" fmla="*/ 16633 h 15"/>
              <a:gd name="T10" fmla="*/ 18770 w 29"/>
              <a:gd name="T11" fmla="*/ 15121 h 15"/>
              <a:gd name="T12" fmla="*/ 23463 w 29"/>
              <a:gd name="T13" fmla="*/ 15121 h 15"/>
              <a:gd name="T14" fmla="*/ 23463 w 29"/>
              <a:gd name="T15" fmla="*/ 15121 h 15"/>
              <a:gd name="T16" fmla="*/ 26592 w 29"/>
              <a:gd name="T17" fmla="*/ 15121 h 15"/>
              <a:gd name="T18" fmla="*/ 28156 w 29"/>
              <a:gd name="T19" fmla="*/ 16633 h 15"/>
              <a:gd name="T20" fmla="*/ 29720 w 29"/>
              <a:gd name="T21" fmla="*/ 18146 h 15"/>
              <a:gd name="T22" fmla="*/ 29720 w 29"/>
              <a:gd name="T23" fmla="*/ 22682 h 15"/>
              <a:gd name="T24" fmla="*/ 45362 w 29"/>
              <a:gd name="T25" fmla="*/ 22682 h 15"/>
              <a:gd name="T26" fmla="*/ 45362 w 29"/>
              <a:gd name="T27" fmla="*/ 22682 h 15"/>
              <a:gd name="T28" fmla="*/ 43798 w 29"/>
              <a:gd name="T29" fmla="*/ 13609 h 15"/>
              <a:gd name="T30" fmla="*/ 37541 w 29"/>
              <a:gd name="T31" fmla="*/ 7561 h 15"/>
              <a:gd name="T32" fmla="*/ 32848 w 29"/>
              <a:gd name="T33" fmla="*/ 1512 h 15"/>
              <a:gd name="T34" fmla="*/ 23463 w 29"/>
              <a:gd name="T35" fmla="*/ 0 h 15"/>
              <a:gd name="T36" fmla="*/ 23463 w 29"/>
              <a:gd name="T37" fmla="*/ 0 h 15"/>
              <a:gd name="T38" fmla="*/ 12514 w 29"/>
              <a:gd name="T39" fmla="*/ 1512 h 15"/>
              <a:gd name="T40" fmla="*/ 7821 w 29"/>
              <a:gd name="T41" fmla="*/ 7561 h 15"/>
              <a:gd name="T42" fmla="*/ 1564 w 29"/>
              <a:gd name="T43" fmla="*/ 13609 h 15"/>
              <a:gd name="T44" fmla="*/ 0 w 29"/>
              <a:gd name="T45" fmla="*/ 22682 h 15"/>
              <a:gd name="T46" fmla="*/ 0 w 29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9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2" name="Freeform 1564">
            <a:extLst>
              <a:ext uri="{FF2B5EF4-FFF2-40B4-BE49-F238E27FC236}">
                <a16:creationId xmlns:a16="http://schemas.microsoft.com/office/drawing/2014/main" id="{5F5F815C-7A1D-4DEF-B991-FFB4B79F1265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6068484"/>
            <a:ext cx="218016" cy="143933"/>
          </a:xfrm>
          <a:custGeom>
            <a:avLst/>
            <a:gdLst>
              <a:gd name="T0" fmla="*/ 155744 w 108"/>
              <a:gd name="T1" fmla="*/ 0 h 74"/>
              <a:gd name="T2" fmla="*/ 6048 w 108"/>
              <a:gd name="T3" fmla="*/ 0 h 74"/>
              <a:gd name="T4" fmla="*/ 6048 w 108"/>
              <a:gd name="T5" fmla="*/ 0 h 74"/>
              <a:gd name="T6" fmla="*/ 3024 w 108"/>
              <a:gd name="T7" fmla="*/ 0 h 74"/>
              <a:gd name="T8" fmla="*/ 1512 w 108"/>
              <a:gd name="T9" fmla="*/ 1471 h 74"/>
              <a:gd name="T10" fmla="*/ 0 w 108"/>
              <a:gd name="T11" fmla="*/ 2942 h 74"/>
              <a:gd name="T12" fmla="*/ 0 w 108"/>
              <a:gd name="T13" fmla="*/ 5885 h 74"/>
              <a:gd name="T14" fmla="*/ 0 w 108"/>
              <a:gd name="T15" fmla="*/ 101513 h 74"/>
              <a:gd name="T16" fmla="*/ 0 w 108"/>
              <a:gd name="T17" fmla="*/ 101513 h 74"/>
              <a:gd name="T18" fmla="*/ 0 w 108"/>
              <a:gd name="T19" fmla="*/ 104455 h 74"/>
              <a:gd name="T20" fmla="*/ 1512 w 108"/>
              <a:gd name="T21" fmla="*/ 105927 h 74"/>
              <a:gd name="T22" fmla="*/ 3024 w 108"/>
              <a:gd name="T23" fmla="*/ 108869 h 74"/>
              <a:gd name="T24" fmla="*/ 6048 w 108"/>
              <a:gd name="T25" fmla="*/ 108869 h 74"/>
              <a:gd name="T26" fmla="*/ 155744 w 108"/>
              <a:gd name="T27" fmla="*/ 108869 h 74"/>
              <a:gd name="T28" fmla="*/ 155744 w 108"/>
              <a:gd name="T29" fmla="*/ 108869 h 74"/>
              <a:gd name="T30" fmla="*/ 160280 w 108"/>
              <a:gd name="T31" fmla="*/ 108869 h 74"/>
              <a:gd name="T32" fmla="*/ 161792 w 108"/>
              <a:gd name="T33" fmla="*/ 105927 h 74"/>
              <a:gd name="T34" fmla="*/ 163304 w 108"/>
              <a:gd name="T35" fmla="*/ 104455 h 74"/>
              <a:gd name="T36" fmla="*/ 163304 w 108"/>
              <a:gd name="T37" fmla="*/ 101513 h 74"/>
              <a:gd name="T38" fmla="*/ 163304 w 108"/>
              <a:gd name="T39" fmla="*/ 5885 h 74"/>
              <a:gd name="T40" fmla="*/ 163304 w 108"/>
              <a:gd name="T41" fmla="*/ 5885 h 74"/>
              <a:gd name="T42" fmla="*/ 163304 w 108"/>
              <a:gd name="T43" fmla="*/ 2942 h 74"/>
              <a:gd name="T44" fmla="*/ 161792 w 108"/>
              <a:gd name="T45" fmla="*/ 1471 h 74"/>
              <a:gd name="T46" fmla="*/ 160280 w 108"/>
              <a:gd name="T47" fmla="*/ 0 h 74"/>
              <a:gd name="T48" fmla="*/ 155744 w 108"/>
              <a:gd name="T49" fmla="*/ 0 h 74"/>
              <a:gd name="T50" fmla="*/ 155744 w 108"/>
              <a:gd name="T51" fmla="*/ 0 h 74"/>
              <a:gd name="T52" fmla="*/ 148183 w 108"/>
              <a:gd name="T53" fmla="*/ 94157 h 74"/>
              <a:gd name="T54" fmla="*/ 13609 w 108"/>
              <a:gd name="T55" fmla="*/ 94157 h 74"/>
              <a:gd name="T56" fmla="*/ 13609 w 108"/>
              <a:gd name="T57" fmla="*/ 13241 h 74"/>
              <a:gd name="T58" fmla="*/ 148183 w 108"/>
              <a:gd name="T59" fmla="*/ 13241 h 74"/>
              <a:gd name="T60" fmla="*/ 148183 w 108"/>
              <a:gd name="T61" fmla="*/ 94157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74">
                <a:moveTo>
                  <a:pt x="103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69"/>
                </a:lnTo>
                <a:lnTo>
                  <a:pt x="0" y="71"/>
                </a:lnTo>
                <a:lnTo>
                  <a:pt x="1" y="72"/>
                </a:lnTo>
                <a:lnTo>
                  <a:pt x="2" y="74"/>
                </a:lnTo>
                <a:lnTo>
                  <a:pt x="4" y="74"/>
                </a:lnTo>
                <a:lnTo>
                  <a:pt x="103" y="74"/>
                </a:lnTo>
                <a:lnTo>
                  <a:pt x="106" y="74"/>
                </a:lnTo>
                <a:lnTo>
                  <a:pt x="107" y="72"/>
                </a:lnTo>
                <a:lnTo>
                  <a:pt x="108" y="71"/>
                </a:lnTo>
                <a:lnTo>
                  <a:pt x="108" y="69"/>
                </a:lnTo>
                <a:lnTo>
                  <a:pt x="108" y="4"/>
                </a:lnTo>
                <a:lnTo>
                  <a:pt x="108" y="2"/>
                </a:lnTo>
                <a:lnTo>
                  <a:pt x="107" y="1"/>
                </a:lnTo>
                <a:lnTo>
                  <a:pt x="106" y="0"/>
                </a:lnTo>
                <a:lnTo>
                  <a:pt x="103" y="0"/>
                </a:lnTo>
                <a:close/>
                <a:moveTo>
                  <a:pt x="98" y="64"/>
                </a:moveTo>
                <a:lnTo>
                  <a:pt x="9" y="64"/>
                </a:lnTo>
                <a:lnTo>
                  <a:pt x="9" y="9"/>
                </a:lnTo>
                <a:lnTo>
                  <a:pt x="98" y="9"/>
                </a:lnTo>
                <a:lnTo>
                  <a:pt x="9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3" name="Freeform 1565">
            <a:extLst>
              <a:ext uri="{FF2B5EF4-FFF2-40B4-BE49-F238E27FC236}">
                <a16:creationId xmlns:a16="http://schemas.microsoft.com/office/drawing/2014/main" id="{11C5F1EF-26CC-4472-8C48-F1DA0DA80517}"/>
              </a:ext>
            </a:extLst>
          </p:cNvPr>
          <p:cNvSpPr>
            <a:spLocks/>
          </p:cNvSpPr>
          <p:nvPr/>
        </p:nvSpPr>
        <p:spPr bwMode="auto">
          <a:xfrm>
            <a:off x="29294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3024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4676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6531 w 69"/>
              <a:gd name="T39" fmla="*/ 121646 h 109"/>
              <a:gd name="T40" fmla="*/ 66531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0724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6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4" name="Freeform 1566">
            <a:extLst>
              <a:ext uri="{FF2B5EF4-FFF2-40B4-BE49-F238E27FC236}">
                <a16:creationId xmlns:a16="http://schemas.microsoft.com/office/drawing/2014/main" id="{DFA9D43B-1998-44BC-8E6A-50E68891CA13}"/>
              </a:ext>
            </a:extLst>
          </p:cNvPr>
          <p:cNvSpPr>
            <a:spLocks/>
          </p:cNvSpPr>
          <p:nvPr/>
        </p:nvSpPr>
        <p:spPr bwMode="auto">
          <a:xfrm>
            <a:off x="29294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2702 w 10"/>
              <a:gd name="T5" fmla="*/ 18144 h 10"/>
              <a:gd name="T6" fmla="*/ 14516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4516 w 10"/>
              <a:gd name="T17" fmla="*/ 1814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3629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5" name="Freeform 1567">
            <a:extLst>
              <a:ext uri="{FF2B5EF4-FFF2-40B4-BE49-F238E27FC236}">
                <a16:creationId xmlns:a16="http://schemas.microsoft.com/office/drawing/2014/main" id="{D80CDA66-B781-43B0-A0A3-EF7A31D640E6}"/>
              </a:ext>
            </a:extLst>
          </p:cNvPr>
          <p:cNvSpPr>
            <a:spLocks/>
          </p:cNvSpPr>
          <p:nvPr/>
        </p:nvSpPr>
        <p:spPr bwMode="auto">
          <a:xfrm>
            <a:off x="29104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0888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0888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6" name="Freeform 1568">
            <a:extLst>
              <a:ext uri="{FF2B5EF4-FFF2-40B4-BE49-F238E27FC236}">
                <a16:creationId xmlns:a16="http://schemas.microsoft.com/office/drawing/2014/main" id="{DDF9C07C-E006-4966-ACC7-33233870A284}"/>
              </a:ext>
            </a:extLst>
          </p:cNvPr>
          <p:cNvSpPr>
            <a:spLocks/>
          </p:cNvSpPr>
          <p:nvPr/>
        </p:nvSpPr>
        <p:spPr bwMode="auto">
          <a:xfrm>
            <a:off x="2952752" y="6068484"/>
            <a:ext cx="19049" cy="23283"/>
          </a:xfrm>
          <a:custGeom>
            <a:avLst/>
            <a:gdLst>
              <a:gd name="T0" fmla="*/ 6049 w 9"/>
              <a:gd name="T1" fmla="*/ 0 h 10"/>
              <a:gd name="T2" fmla="*/ 6049 w 9"/>
              <a:gd name="T3" fmla="*/ 0 h 10"/>
              <a:gd name="T4" fmla="*/ 3024 w 9"/>
              <a:gd name="T5" fmla="*/ 0 h 10"/>
              <a:gd name="T6" fmla="*/ 1512 w 9"/>
              <a:gd name="T7" fmla="*/ 1814 h 10"/>
              <a:gd name="T8" fmla="*/ 0 w 9"/>
              <a:gd name="T9" fmla="*/ 3629 h 10"/>
              <a:gd name="T10" fmla="*/ 0 w 9"/>
              <a:gd name="T11" fmla="*/ 9072 h 10"/>
              <a:gd name="T12" fmla="*/ 0 w 9"/>
              <a:gd name="T13" fmla="*/ 9072 h 10"/>
              <a:gd name="T14" fmla="*/ 0 w 9"/>
              <a:gd name="T15" fmla="*/ 12701 h 10"/>
              <a:gd name="T16" fmla="*/ 1512 w 9"/>
              <a:gd name="T17" fmla="*/ 16330 h 10"/>
              <a:gd name="T18" fmla="*/ 3024 w 9"/>
              <a:gd name="T19" fmla="*/ 18144 h 10"/>
              <a:gd name="T20" fmla="*/ 6049 w 9"/>
              <a:gd name="T21" fmla="*/ 18144 h 10"/>
              <a:gd name="T22" fmla="*/ 6049 w 9"/>
              <a:gd name="T23" fmla="*/ 18144 h 10"/>
              <a:gd name="T24" fmla="*/ 10586 w 9"/>
              <a:gd name="T25" fmla="*/ 18144 h 10"/>
              <a:gd name="T26" fmla="*/ 12098 w 9"/>
              <a:gd name="T27" fmla="*/ 16330 h 10"/>
              <a:gd name="T28" fmla="*/ 13610 w 9"/>
              <a:gd name="T29" fmla="*/ 12701 h 10"/>
              <a:gd name="T30" fmla="*/ 13610 w 9"/>
              <a:gd name="T31" fmla="*/ 9072 h 10"/>
              <a:gd name="T32" fmla="*/ 13610 w 9"/>
              <a:gd name="T33" fmla="*/ 9072 h 10"/>
              <a:gd name="T34" fmla="*/ 13610 w 9"/>
              <a:gd name="T35" fmla="*/ 3629 h 10"/>
              <a:gd name="T36" fmla="*/ 12098 w 9"/>
              <a:gd name="T37" fmla="*/ 1814 h 10"/>
              <a:gd name="T38" fmla="*/ 10586 w 9"/>
              <a:gd name="T39" fmla="*/ 0 h 10"/>
              <a:gd name="T40" fmla="*/ 6049 w 9"/>
              <a:gd name="T41" fmla="*/ 0 h 10"/>
              <a:gd name="T42" fmla="*/ 6049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7" name="Freeform 1569">
            <a:extLst>
              <a:ext uri="{FF2B5EF4-FFF2-40B4-BE49-F238E27FC236}">
                <a16:creationId xmlns:a16="http://schemas.microsoft.com/office/drawing/2014/main" id="{10A258DA-52F9-454D-AD8D-B5CB89090AD3}"/>
              </a:ext>
            </a:extLst>
          </p:cNvPr>
          <p:cNvSpPr>
            <a:spLocks/>
          </p:cNvSpPr>
          <p:nvPr/>
        </p:nvSpPr>
        <p:spPr bwMode="auto">
          <a:xfrm>
            <a:off x="29294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3629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3629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2702 w 10"/>
              <a:gd name="T25" fmla="*/ 18144 h 10"/>
              <a:gd name="T26" fmla="*/ 14516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4516 w 10"/>
              <a:gd name="T37" fmla="*/ 3629 h 10"/>
              <a:gd name="T38" fmla="*/ 12702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8" name="Freeform 1570">
            <a:extLst>
              <a:ext uri="{FF2B5EF4-FFF2-40B4-BE49-F238E27FC236}">
                <a16:creationId xmlns:a16="http://schemas.microsoft.com/office/drawing/2014/main" id="{147D501E-AAD9-42F2-A49A-6FA734DF6773}"/>
              </a:ext>
            </a:extLst>
          </p:cNvPr>
          <p:cNvSpPr>
            <a:spLocks/>
          </p:cNvSpPr>
          <p:nvPr/>
        </p:nvSpPr>
        <p:spPr bwMode="auto">
          <a:xfrm>
            <a:off x="28934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9" name="Freeform 1571">
            <a:extLst>
              <a:ext uri="{FF2B5EF4-FFF2-40B4-BE49-F238E27FC236}">
                <a16:creationId xmlns:a16="http://schemas.microsoft.com/office/drawing/2014/main" id="{D108E74D-F542-4B3E-9162-0EED2A677B40}"/>
              </a:ext>
            </a:extLst>
          </p:cNvPr>
          <p:cNvSpPr>
            <a:spLocks/>
          </p:cNvSpPr>
          <p:nvPr/>
        </p:nvSpPr>
        <p:spPr bwMode="auto">
          <a:xfrm>
            <a:off x="29718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0" name="Freeform 1572">
            <a:extLst>
              <a:ext uri="{FF2B5EF4-FFF2-40B4-BE49-F238E27FC236}">
                <a16:creationId xmlns:a16="http://schemas.microsoft.com/office/drawing/2014/main" id="{7982DD53-B530-44EA-B7CE-3162C74DD9BE}"/>
              </a:ext>
            </a:extLst>
          </p:cNvPr>
          <p:cNvSpPr>
            <a:spLocks/>
          </p:cNvSpPr>
          <p:nvPr/>
        </p:nvSpPr>
        <p:spPr bwMode="auto">
          <a:xfrm>
            <a:off x="2506133" y="6026151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1361 h 10"/>
              <a:gd name="T8" fmla="*/ 0 w 9"/>
              <a:gd name="T9" fmla="*/ 2722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9527 h 10"/>
              <a:gd name="T16" fmla="*/ 1512 w 9"/>
              <a:gd name="T17" fmla="*/ 10888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0888 h 10"/>
              <a:gd name="T28" fmla="*/ 13610 w 9"/>
              <a:gd name="T29" fmla="*/ 9527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2722 h 10"/>
              <a:gd name="T36" fmla="*/ 12098 w 9"/>
              <a:gd name="T37" fmla="*/ 1361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1" name="Freeform 1573">
            <a:extLst>
              <a:ext uri="{FF2B5EF4-FFF2-40B4-BE49-F238E27FC236}">
                <a16:creationId xmlns:a16="http://schemas.microsoft.com/office/drawing/2014/main" id="{8C313D16-B887-4EC1-9D9E-6308ECFDE18A}"/>
              </a:ext>
            </a:extLst>
          </p:cNvPr>
          <p:cNvSpPr>
            <a:spLocks/>
          </p:cNvSpPr>
          <p:nvPr/>
        </p:nvSpPr>
        <p:spPr bwMode="auto">
          <a:xfrm>
            <a:off x="24828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1361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2" name="Freeform 1574">
            <a:extLst>
              <a:ext uri="{FF2B5EF4-FFF2-40B4-BE49-F238E27FC236}">
                <a16:creationId xmlns:a16="http://schemas.microsoft.com/office/drawing/2014/main" id="{EBAE850C-AEA3-4CB5-8C5A-6B6D0F806F71}"/>
              </a:ext>
            </a:extLst>
          </p:cNvPr>
          <p:cNvSpPr>
            <a:spLocks/>
          </p:cNvSpPr>
          <p:nvPr/>
        </p:nvSpPr>
        <p:spPr bwMode="auto">
          <a:xfrm>
            <a:off x="25251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2722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10888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3" name="Freeform 1575">
            <a:extLst>
              <a:ext uri="{FF2B5EF4-FFF2-40B4-BE49-F238E27FC236}">
                <a16:creationId xmlns:a16="http://schemas.microsoft.com/office/drawing/2014/main" id="{0F73FFD1-8C81-4D48-93C9-6B575ADD0DE2}"/>
              </a:ext>
            </a:extLst>
          </p:cNvPr>
          <p:cNvSpPr>
            <a:spLocks/>
          </p:cNvSpPr>
          <p:nvPr/>
        </p:nvSpPr>
        <p:spPr bwMode="auto">
          <a:xfrm>
            <a:off x="2506133" y="6074834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2722 h 10"/>
              <a:gd name="T8" fmla="*/ 0 w 9"/>
              <a:gd name="T9" fmla="*/ 4083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10888 h 10"/>
              <a:gd name="T16" fmla="*/ 1512 w 9"/>
              <a:gd name="T17" fmla="*/ 12249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2249 h 10"/>
              <a:gd name="T28" fmla="*/ 13610 w 9"/>
              <a:gd name="T29" fmla="*/ 10888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4083 h 10"/>
              <a:gd name="T36" fmla="*/ 12098 w 9"/>
              <a:gd name="T37" fmla="*/ 2722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4" name="Freeform 1576">
            <a:extLst>
              <a:ext uri="{FF2B5EF4-FFF2-40B4-BE49-F238E27FC236}">
                <a16:creationId xmlns:a16="http://schemas.microsoft.com/office/drawing/2014/main" id="{2101B65A-69E4-4722-AA3D-4F3875CD7C4F}"/>
              </a:ext>
            </a:extLst>
          </p:cNvPr>
          <p:cNvSpPr>
            <a:spLocks/>
          </p:cNvSpPr>
          <p:nvPr/>
        </p:nvSpPr>
        <p:spPr bwMode="auto">
          <a:xfrm>
            <a:off x="24638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0888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0888 w 10"/>
              <a:gd name="T17" fmla="*/ 2722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2722 w 10"/>
              <a:gd name="T25" fmla="*/ 0 h 10"/>
              <a:gd name="T26" fmla="*/ 1361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2722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5" name="Freeform 1577">
            <a:extLst>
              <a:ext uri="{FF2B5EF4-FFF2-40B4-BE49-F238E27FC236}">
                <a16:creationId xmlns:a16="http://schemas.microsoft.com/office/drawing/2014/main" id="{B0174028-35F0-4CE1-BAD7-FDCEE2011903}"/>
              </a:ext>
            </a:extLst>
          </p:cNvPr>
          <p:cNvSpPr>
            <a:spLocks/>
          </p:cNvSpPr>
          <p:nvPr/>
        </p:nvSpPr>
        <p:spPr bwMode="auto">
          <a:xfrm>
            <a:off x="2542118" y="6074834"/>
            <a:ext cx="19049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6" name="Freeform 1578">
            <a:extLst>
              <a:ext uri="{FF2B5EF4-FFF2-40B4-BE49-F238E27FC236}">
                <a16:creationId xmlns:a16="http://schemas.microsoft.com/office/drawing/2014/main" id="{8D648150-0FF3-40AB-9D2B-A55A86DB1DB7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5983818"/>
            <a:ext cx="234949" cy="224367"/>
          </a:xfrm>
          <a:custGeom>
            <a:avLst/>
            <a:gdLst>
              <a:gd name="T0" fmla="*/ 176913 w 119"/>
              <a:gd name="T1" fmla="*/ 98548 h 109"/>
              <a:gd name="T2" fmla="*/ 162046 w 119"/>
              <a:gd name="T3" fmla="*/ 98548 h 109"/>
              <a:gd name="T4" fmla="*/ 162046 w 119"/>
              <a:gd name="T5" fmla="*/ 23097 h 109"/>
              <a:gd name="T6" fmla="*/ 162046 w 119"/>
              <a:gd name="T7" fmla="*/ 23097 h 109"/>
              <a:gd name="T8" fmla="*/ 160560 w 119"/>
              <a:gd name="T9" fmla="*/ 13858 h 109"/>
              <a:gd name="T10" fmla="*/ 154613 w 119"/>
              <a:gd name="T11" fmla="*/ 7699 h 109"/>
              <a:gd name="T12" fmla="*/ 148666 w 119"/>
              <a:gd name="T13" fmla="*/ 1540 h 109"/>
              <a:gd name="T14" fmla="*/ 139746 w 119"/>
              <a:gd name="T15" fmla="*/ 0 h 109"/>
              <a:gd name="T16" fmla="*/ 89200 w 119"/>
              <a:gd name="T17" fmla="*/ 0 h 109"/>
              <a:gd name="T18" fmla="*/ 89200 w 119"/>
              <a:gd name="T19" fmla="*/ 23097 h 109"/>
              <a:gd name="T20" fmla="*/ 102580 w 119"/>
              <a:gd name="T21" fmla="*/ 23097 h 109"/>
              <a:gd name="T22" fmla="*/ 102580 w 119"/>
              <a:gd name="T23" fmla="*/ 15398 h 109"/>
              <a:gd name="T24" fmla="*/ 139746 w 119"/>
              <a:gd name="T25" fmla="*/ 15398 h 109"/>
              <a:gd name="T26" fmla="*/ 139746 w 119"/>
              <a:gd name="T27" fmla="*/ 15398 h 109"/>
              <a:gd name="T28" fmla="*/ 144206 w 119"/>
              <a:gd name="T29" fmla="*/ 15398 h 109"/>
              <a:gd name="T30" fmla="*/ 145693 w 119"/>
              <a:gd name="T31" fmla="*/ 16938 h 109"/>
              <a:gd name="T32" fmla="*/ 147180 w 119"/>
              <a:gd name="T33" fmla="*/ 18478 h 109"/>
              <a:gd name="T34" fmla="*/ 147180 w 119"/>
              <a:gd name="T35" fmla="*/ 23097 h 109"/>
              <a:gd name="T36" fmla="*/ 147180 w 119"/>
              <a:gd name="T37" fmla="*/ 98548 h 109"/>
              <a:gd name="T38" fmla="*/ 0 w 119"/>
              <a:gd name="T39" fmla="*/ 98548 h 109"/>
              <a:gd name="T40" fmla="*/ 0 w 119"/>
              <a:gd name="T41" fmla="*/ 113946 h 109"/>
              <a:gd name="T42" fmla="*/ 14867 w 119"/>
              <a:gd name="T43" fmla="*/ 113946 h 109"/>
              <a:gd name="T44" fmla="*/ 14867 w 119"/>
              <a:gd name="T45" fmla="*/ 121646 h 109"/>
              <a:gd name="T46" fmla="*/ 14867 w 119"/>
              <a:gd name="T47" fmla="*/ 121646 h 109"/>
              <a:gd name="T48" fmla="*/ 16353 w 119"/>
              <a:gd name="T49" fmla="*/ 130884 h 109"/>
              <a:gd name="T50" fmla="*/ 22300 w 119"/>
              <a:gd name="T51" fmla="*/ 140123 h 109"/>
              <a:gd name="T52" fmla="*/ 28247 w 119"/>
              <a:gd name="T53" fmla="*/ 146283 h 109"/>
              <a:gd name="T54" fmla="*/ 37167 w 119"/>
              <a:gd name="T55" fmla="*/ 152442 h 109"/>
              <a:gd name="T56" fmla="*/ 26760 w 119"/>
              <a:gd name="T57" fmla="*/ 167840 h 109"/>
              <a:gd name="T58" fmla="*/ 44600 w 119"/>
              <a:gd name="T59" fmla="*/ 167840 h 109"/>
              <a:gd name="T60" fmla="*/ 55007 w 119"/>
              <a:gd name="T61" fmla="*/ 152442 h 109"/>
              <a:gd name="T62" fmla="*/ 121906 w 119"/>
              <a:gd name="T63" fmla="*/ 152442 h 109"/>
              <a:gd name="T64" fmla="*/ 132313 w 119"/>
              <a:gd name="T65" fmla="*/ 167840 h 109"/>
              <a:gd name="T66" fmla="*/ 151640 w 119"/>
              <a:gd name="T67" fmla="*/ 167840 h 109"/>
              <a:gd name="T68" fmla="*/ 139746 w 119"/>
              <a:gd name="T69" fmla="*/ 152442 h 109"/>
              <a:gd name="T70" fmla="*/ 139746 w 119"/>
              <a:gd name="T71" fmla="*/ 152442 h 109"/>
              <a:gd name="T72" fmla="*/ 148666 w 119"/>
              <a:gd name="T73" fmla="*/ 146283 h 109"/>
              <a:gd name="T74" fmla="*/ 154613 w 119"/>
              <a:gd name="T75" fmla="*/ 140123 h 109"/>
              <a:gd name="T76" fmla="*/ 160560 w 119"/>
              <a:gd name="T77" fmla="*/ 130884 h 109"/>
              <a:gd name="T78" fmla="*/ 162046 w 119"/>
              <a:gd name="T79" fmla="*/ 121646 h 109"/>
              <a:gd name="T80" fmla="*/ 162046 w 119"/>
              <a:gd name="T81" fmla="*/ 113946 h 109"/>
              <a:gd name="T82" fmla="*/ 176913 w 119"/>
              <a:gd name="T83" fmla="*/ 113946 h 109"/>
              <a:gd name="T84" fmla="*/ 176913 w 119"/>
              <a:gd name="T85" fmla="*/ 98548 h 109"/>
              <a:gd name="T86" fmla="*/ 147180 w 119"/>
              <a:gd name="T87" fmla="*/ 121646 h 109"/>
              <a:gd name="T88" fmla="*/ 147180 w 119"/>
              <a:gd name="T89" fmla="*/ 121646 h 109"/>
              <a:gd name="T90" fmla="*/ 145693 w 119"/>
              <a:gd name="T91" fmla="*/ 127805 h 109"/>
              <a:gd name="T92" fmla="*/ 144206 w 119"/>
              <a:gd name="T93" fmla="*/ 132424 h 109"/>
              <a:gd name="T94" fmla="*/ 138260 w 119"/>
              <a:gd name="T95" fmla="*/ 135504 h 109"/>
              <a:gd name="T96" fmla="*/ 132313 w 119"/>
              <a:gd name="T97" fmla="*/ 137044 h 109"/>
              <a:gd name="T98" fmla="*/ 44600 w 119"/>
              <a:gd name="T99" fmla="*/ 137044 h 109"/>
              <a:gd name="T100" fmla="*/ 44600 w 119"/>
              <a:gd name="T101" fmla="*/ 137044 h 109"/>
              <a:gd name="T102" fmla="*/ 38653 w 119"/>
              <a:gd name="T103" fmla="*/ 135504 h 109"/>
              <a:gd name="T104" fmla="*/ 34193 w 119"/>
              <a:gd name="T105" fmla="*/ 132424 h 109"/>
              <a:gd name="T106" fmla="*/ 31220 w 119"/>
              <a:gd name="T107" fmla="*/ 127805 h 109"/>
              <a:gd name="T108" fmla="*/ 29733 w 119"/>
              <a:gd name="T109" fmla="*/ 121646 h 109"/>
              <a:gd name="T110" fmla="*/ 29733 w 119"/>
              <a:gd name="T111" fmla="*/ 113946 h 109"/>
              <a:gd name="T112" fmla="*/ 147180 w 119"/>
              <a:gd name="T113" fmla="*/ 113946 h 109"/>
              <a:gd name="T114" fmla="*/ 147180 w 119"/>
              <a:gd name="T115" fmla="*/ 121646 h 1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" h="109">
                <a:moveTo>
                  <a:pt x="119" y="64"/>
                </a:moveTo>
                <a:lnTo>
                  <a:pt x="109" y="64"/>
                </a:lnTo>
                <a:lnTo>
                  <a:pt x="109" y="15"/>
                </a:lnTo>
                <a:lnTo>
                  <a:pt x="108" y="9"/>
                </a:lnTo>
                <a:lnTo>
                  <a:pt x="104" y="5"/>
                </a:lnTo>
                <a:lnTo>
                  <a:pt x="100" y="1"/>
                </a:lnTo>
                <a:lnTo>
                  <a:pt x="94" y="0"/>
                </a:lnTo>
                <a:lnTo>
                  <a:pt x="60" y="0"/>
                </a:lnTo>
                <a:lnTo>
                  <a:pt x="60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7" y="10"/>
                </a:lnTo>
                <a:lnTo>
                  <a:pt x="98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0" y="74"/>
                </a:lnTo>
                <a:lnTo>
                  <a:pt x="10" y="79"/>
                </a:lnTo>
                <a:lnTo>
                  <a:pt x="11" y="85"/>
                </a:lnTo>
                <a:lnTo>
                  <a:pt x="15" y="91"/>
                </a:lnTo>
                <a:lnTo>
                  <a:pt x="19" y="95"/>
                </a:lnTo>
                <a:lnTo>
                  <a:pt x="25" y="99"/>
                </a:lnTo>
                <a:lnTo>
                  <a:pt x="18" y="109"/>
                </a:lnTo>
                <a:lnTo>
                  <a:pt x="30" y="109"/>
                </a:lnTo>
                <a:lnTo>
                  <a:pt x="37" y="99"/>
                </a:lnTo>
                <a:lnTo>
                  <a:pt x="82" y="99"/>
                </a:lnTo>
                <a:lnTo>
                  <a:pt x="89" y="109"/>
                </a:lnTo>
                <a:lnTo>
                  <a:pt x="102" y="109"/>
                </a:lnTo>
                <a:lnTo>
                  <a:pt x="94" y="99"/>
                </a:lnTo>
                <a:lnTo>
                  <a:pt x="100" y="95"/>
                </a:lnTo>
                <a:lnTo>
                  <a:pt x="104" y="91"/>
                </a:lnTo>
                <a:lnTo>
                  <a:pt x="108" y="85"/>
                </a:lnTo>
                <a:lnTo>
                  <a:pt x="109" y="79"/>
                </a:lnTo>
                <a:lnTo>
                  <a:pt x="109" y="74"/>
                </a:lnTo>
                <a:lnTo>
                  <a:pt x="119" y="74"/>
                </a:lnTo>
                <a:lnTo>
                  <a:pt x="119" y="64"/>
                </a:lnTo>
                <a:close/>
                <a:moveTo>
                  <a:pt x="99" y="79"/>
                </a:moveTo>
                <a:lnTo>
                  <a:pt x="99" y="79"/>
                </a:lnTo>
                <a:lnTo>
                  <a:pt x="98" y="83"/>
                </a:lnTo>
                <a:lnTo>
                  <a:pt x="97" y="86"/>
                </a:lnTo>
                <a:lnTo>
                  <a:pt x="93" y="88"/>
                </a:lnTo>
                <a:lnTo>
                  <a:pt x="89" y="89"/>
                </a:lnTo>
                <a:lnTo>
                  <a:pt x="30" y="89"/>
                </a:lnTo>
                <a:lnTo>
                  <a:pt x="26" y="88"/>
                </a:lnTo>
                <a:lnTo>
                  <a:pt x="23" y="86"/>
                </a:lnTo>
                <a:lnTo>
                  <a:pt x="21" y="83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7" name="Freeform 1579">
            <a:extLst>
              <a:ext uri="{FF2B5EF4-FFF2-40B4-BE49-F238E27FC236}">
                <a16:creationId xmlns:a16="http://schemas.microsoft.com/office/drawing/2014/main" id="{8E0E7C92-F9A6-470A-A0EE-279DD8C85F0A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6038852"/>
            <a:ext cx="198967" cy="156633"/>
          </a:xfrm>
          <a:custGeom>
            <a:avLst/>
            <a:gdLst>
              <a:gd name="T0" fmla="*/ 146641 w 98"/>
              <a:gd name="T1" fmla="*/ 58224 h 79"/>
              <a:gd name="T2" fmla="*/ 146641 w 98"/>
              <a:gd name="T3" fmla="*/ 58224 h 79"/>
              <a:gd name="T4" fmla="*/ 135948 w 98"/>
              <a:gd name="T5" fmla="*/ 55238 h 79"/>
              <a:gd name="T6" fmla="*/ 135948 w 98"/>
              <a:gd name="T7" fmla="*/ 0 h 79"/>
              <a:gd name="T8" fmla="*/ 120673 w 98"/>
              <a:gd name="T9" fmla="*/ 0 h 79"/>
              <a:gd name="T10" fmla="*/ 120673 w 98"/>
              <a:gd name="T11" fmla="*/ 14929 h 79"/>
              <a:gd name="T12" fmla="*/ 30550 w 98"/>
              <a:gd name="T13" fmla="*/ 14929 h 79"/>
              <a:gd name="T14" fmla="*/ 30550 w 98"/>
              <a:gd name="T15" fmla="*/ 0 h 79"/>
              <a:gd name="T16" fmla="*/ 15275 w 98"/>
              <a:gd name="T17" fmla="*/ 0 h 79"/>
              <a:gd name="T18" fmla="*/ 15275 w 98"/>
              <a:gd name="T19" fmla="*/ 55238 h 79"/>
              <a:gd name="T20" fmla="*/ 15275 w 98"/>
              <a:gd name="T21" fmla="*/ 55238 h 79"/>
              <a:gd name="T22" fmla="*/ 3055 w 98"/>
              <a:gd name="T23" fmla="*/ 58224 h 79"/>
              <a:gd name="T24" fmla="*/ 3055 w 98"/>
              <a:gd name="T25" fmla="*/ 58224 h 79"/>
              <a:gd name="T26" fmla="*/ 1528 w 98"/>
              <a:gd name="T27" fmla="*/ 62703 h 79"/>
              <a:gd name="T28" fmla="*/ 0 w 98"/>
              <a:gd name="T29" fmla="*/ 65689 h 79"/>
              <a:gd name="T30" fmla="*/ 0 w 98"/>
              <a:gd name="T31" fmla="*/ 117941 h 79"/>
              <a:gd name="T32" fmla="*/ 15275 w 98"/>
              <a:gd name="T33" fmla="*/ 117941 h 79"/>
              <a:gd name="T34" fmla="*/ 15275 w 98"/>
              <a:gd name="T35" fmla="*/ 103012 h 79"/>
              <a:gd name="T36" fmla="*/ 135948 w 98"/>
              <a:gd name="T37" fmla="*/ 103012 h 79"/>
              <a:gd name="T38" fmla="*/ 135948 w 98"/>
              <a:gd name="T39" fmla="*/ 117941 h 79"/>
              <a:gd name="T40" fmla="*/ 149696 w 98"/>
              <a:gd name="T41" fmla="*/ 117941 h 79"/>
              <a:gd name="T42" fmla="*/ 149696 w 98"/>
              <a:gd name="T43" fmla="*/ 65689 h 79"/>
              <a:gd name="T44" fmla="*/ 149696 w 98"/>
              <a:gd name="T45" fmla="*/ 65689 h 79"/>
              <a:gd name="T46" fmla="*/ 148168 w 98"/>
              <a:gd name="T47" fmla="*/ 62703 h 79"/>
              <a:gd name="T48" fmla="*/ 146641 w 98"/>
              <a:gd name="T49" fmla="*/ 58224 h 79"/>
              <a:gd name="T50" fmla="*/ 146641 w 98"/>
              <a:gd name="T51" fmla="*/ 58224 h 79"/>
              <a:gd name="T52" fmla="*/ 120673 w 98"/>
              <a:gd name="T53" fmla="*/ 28366 h 79"/>
              <a:gd name="T54" fmla="*/ 120673 w 98"/>
              <a:gd name="T55" fmla="*/ 49266 h 79"/>
              <a:gd name="T56" fmla="*/ 120673 w 98"/>
              <a:gd name="T57" fmla="*/ 49266 h 79"/>
              <a:gd name="T58" fmla="*/ 100816 w 98"/>
              <a:gd name="T59" fmla="*/ 46281 h 79"/>
              <a:gd name="T60" fmla="*/ 82486 w 98"/>
              <a:gd name="T61" fmla="*/ 43295 h 79"/>
              <a:gd name="T62" fmla="*/ 82486 w 98"/>
              <a:gd name="T63" fmla="*/ 28366 h 79"/>
              <a:gd name="T64" fmla="*/ 120673 w 98"/>
              <a:gd name="T65" fmla="*/ 28366 h 79"/>
              <a:gd name="T66" fmla="*/ 30550 w 98"/>
              <a:gd name="T67" fmla="*/ 28366 h 79"/>
              <a:gd name="T68" fmla="*/ 67210 w 98"/>
              <a:gd name="T69" fmla="*/ 28366 h 79"/>
              <a:gd name="T70" fmla="*/ 67210 w 98"/>
              <a:gd name="T71" fmla="*/ 43295 h 79"/>
              <a:gd name="T72" fmla="*/ 67210 w 98"/>
              <a:gd name="T73" fmla="*/ 43295 h 79"/>
              <a:gd name="T74" fmla="*/ 48880 w 98"/>
              <a:gd name="T75" fmla="*/ 46281 h 79"/>
              <a:gd name="T76" fmla="*/ 30550 w 98"/>
              <a:gd name="T77" fmla="*/ 49266 h 79"/>
              <a:gd name="T78" fmla="*/ 30550 w 98"/>
              <a:gd name="T79" fmla="*/ 28366 h 79"/>
              <a:gd name="T80" fmla="*/ 15275 w 98"/>
              <a:gd name="T81" fmla="*/ 71660 h 79"/>
              <a:gd name="T82" fmla="*/ 15275 w 98"/>
              <a:gd name="T83" fmla="*/ 71660 h 79"/>
              <a:gd name="T84" fmla="*/ 30550 w 98"/>
              <a:gd name="T85" fmla="*/ 65689 h 79"/>
              <a:gd name="T86" fmla="*/ 44298 w 98"/>
              <a:gd name="T87" fmla="*/ 62703 h 79"/>
              <a:gd name="T88" fmla="*/ 59573 w 98"/>
              <a:gd name="T89" fmla="*/ 59717 h 79"/>
              <a:gd name="T90" fmla="*/ 74848 w 98"/>
              <a:gd name="T91" fmla="*/ 58224 h 79"/>
              <a:gd name="T92" fmla="*/ 90123 w 98"/>
              <a:gd name="T93" fmla="*/ 59717 h 79"/>
              <a:gd name="T94" fmla="*/ 105398 w 98"/>
              <a:gd name="T95" fmla="*/ 62703 h 79"/>
              <a:gd name="T96" fmla="*/ 120673 w 98"/>
              <a:gd name="T97" fmla="*/ 65689 h 79"/>
              <a:gd name="T98" fmla="*/ 135948 w 98"/>
              <a:gd name="T99" fmla="*/ 71660 h 79"/>
              <a:gd name="T100" fmla="*/ 135948 w 98"/>
              <a:gd name="T101" fmla="*/ 88083 h 79"/>
              <a:gd name="T102" fmla="*/ 15275 w 98"/>
              <a:gd name="T103" fmla="*/ 88083 h 79"/>
              <a:gd name="T104" fmla="*/ 15275 w 98"/>
              <a:gd name="T105" fmla="*/ 71660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8" h="79">
                <a:moveTo>
                  <a:pt x="96" y="39"/>
                </a:moveTo>
                <a:lnTo>
                  <a:pt x="96" y="39"/>
                </a:lnTo>
                <a:lnTo>
                  <a:pt x="89" y="37"/>
                </a:ln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37"/>
                </a:lnTo>
                <a:lnTo>
                  <a:pt x="2" y="39"/>
                </a:lnTo>
                <a:lnTo>
                  <a:pt x="1" y="42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8" y="79"/>
                </a:lnTo>
                <a:lnTo>
                  <a:pt x="98" y="44"/>
                </a:lnTo>
                <a:lnTo>
                  <a:pt x="97" y="42"/>
                </a:lnTo>
                <a:lnTo>
                  <a:pt x="96" y="39"/>
                </a:lnTo>
                <a:close/>
                <a:moveTo>
                  <a:pt x="79" y="19"/>
                </a:moveTo>
                <a:lnTo>
                  <a:pt x="79" y="33"/>
                </a:lnTo>
                <a:lnTo>
                  <a:pt x="66" y="31"/>
                </a:lnTo>
                <a:lnTo>
                  <a:pt x="54" y="29"/>
                </a:lnTo>
                <a:lnTo>
                  <a:pt x="54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4" y="19"/>
                </a:lnTo>
                <a:lnTo>
                  <a:pt x="44" y="29"/>
                </a:lnTo>
                <a:lnTo>
                  <a:pt x="32" y="31"/>
                </a:lnTo>
                <a:lnTo>
                  <a:pt x="20" y="33"/>
                </a:lnTo>
                <a:lnTo>
                  <a:pt x="20" y="19"/>
                </a:lnTo>
                <a:close/>
                <a:moveTo>
                  <a:pt x="10" y="48"/>
                </a:moveTo>
                <a:lnTo>
                  <a:pt x="10" y="48"/>
                </a:lnTo>
                <a:lnTo>
                  <a:pt x="20" y="44"/>
                </a:lnTo>
                <a:lnTo>
                  <a:pt x="29" y="42"/>
                </a:lnTo>
                <a:lnTo>
                  <a:pt x="39" y="40"/>
                </a:lnTo>
                <a:lnTo>
                  <a:pt x="49" y="39"/>
                </a:lnTo>
                <a:lnTo>
                  <a:pt x="59" y="40"/>
                </a:lnTo>
                <a:lnTo>
                  <a:pt x="69" y="42"/>
                </a:lnTo>
                <a:lnTo>
                  <a:pt x="79" y="44"/>
                </a:lnTo>
                <a:lnTo>
                  <a:pt x="89" y="48"/>
                </a:lnTo>
                <a:lnTo>
                  <a:pt x="89" y="59"/>
                </a:lnTo>
                <a:lnTo>
                  <a:pt x="10" y="59"/>
                </a:lnTo>
                <a:lnTo>
                  <a:pt x="10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8" name="Rectangle 1580">
            <a:extLst>
              <a:ext uri="{FF2B5EF4-FFF2-40B4-BE49-F238E27FC236}">
                <a16:creationId xmlns:a16="http://schemas.microsoft.com/office/drawing/2014/main" id="{D69A38BB-1730-448C-B2F9-59BABFC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69" name="Freeform 1581">
            <a:extLst>
              <a:ext uri="{FF2B5EF4-FFF2-40B4-BE49-F238E27FC236}">
                <a16:creationId xmlns:a16="http://schemas.microsoft.com/office/drawing/2014/main" id="{532EA85B-71D4-4E89-91EE-E3686D21417B}"/>
              </a:ext>
            </a:extLst>
          </p:cNvPr>
          <p:cNvSpPr>
            <a:spLocks noEditPoints="1"/>
          </p:cNvSpPr>
          <p:nvPr/>
        </p:nvSpPr>
        <p:spPr bwMode="auto">
          <a:xfrm>
            <a:off x="3848100" y="5996518"/>
            <a:ext cx="188384" cy="198967"/>
          </a:xfrm>
          <a:custGeom>
            <a:avLst/>
            <a:gdLst>
              <a:gd name="T0" fmla="*/ 104333 w 93"/>
              <a:gd name="T1" fmla="*/ 0 h 99"/>
              <a:gd name="T2" fmla="*/ 98285 w 93"/>
              <a:gd name="T3" fmla="*/ 1512 h 99"/>
              <a:gd name="T4" fmla="*/ 90725 w 93"/>
              <a:gd name="T5" fmla="*/ 9072 h 99"/>
              <a:gd name="T6" fmla="*/ 89212 w 93"/>
              <a:gd name="T7" fmla="*/ 74092 h 99"/>
              <a:gd name="T8" fmla="*/ 6048 w 93"/>
              <a:gd name="T9" fmla="*/ 74092 h 99"/>
              <a:gd name="T10" fmla="*/ 1512 w 93"/>
              <a:gd name="T11" fmla="*/ 77116 h 99"/>
              <a:gd name="T12" fmla="*/ 0 w 93"/>
              <a:gd name="T13" fmla="*/ 81652 h 99"/>
              <a:gd name="T14" fmla="*/ 0 w 93"/>
              <a:gd name="T15" fmla="*/ 87701 h 99"/>
              <a:gd name="T16" fmla="*/ 9072 w 93"/>
              <a:gd name="T17" fmla="*/ 102821 h 99"/>
              <a:gd name="T18" fmla="*/ 24193 w 93"/>
              <a:gd name="T19" fmla="*/ 111894 h 99"/>
              <a:gd name="T20" fmla="*/ 65019 w 93"/>
              <a:gd name="T21" fmla="*/ 111894 h 99"/>
              <a:gd name="T22" fmla="*/ 58971 w 93"/>
              <a:gd name="T23" fmla="*/ 139111 h 99"/>
              <a:gd name="T24" fmla="*/ 60483 w 93"/>
              <a:gd name="T25" fmla="*/ 146672 h 99"/>
              <a:gd name="T26" fmla="*/ 61995 w 93"/>
              <a:gd name="T27" fmla="*/ 149696 h 99"/>
              <a:gd name="T28" fmla="*/ 133063 w 93"/>
              <a:gd name="T29" fmla="*/ 149696 h 99"/>
              <a:gd name="T30" fmla="*/ 137599 w 93"/>
              <a:gd name="T31" fmla="*/ 149696 h 99"/>
              <a:gd name="T32" fmla="*/ 140623 w 93"/>
              <a:gd name="T33" fmla="*/ 145160 h 99"/>
              <a:gd name="T34" fmla="*/ 140623 w 93"/>
              <a:gd name="T35" fmla="*/ 15121 h 99"/>
              <a:gd name="T36" fmla="*/ 139111 w 93"/>
              <a:gd name="T37" fmla="*/ 9072 h 99"/>
              <a:gd name="T38" fmla="*/ 131551 w 93"/>
              <a:gd name="T39" fmla="*/ 1512 h 99"/>
              <a:gd name="T40" fmla="*/ 125502 w 93"/>
              <a:gd name="T41" fmla="*/ 0 h 99"/>
              <a:gd name="T42" fmla="*/ 125502 w 93"/>
              <a:gd name="T43" fmla="*/ 30242 h 99"/>
              <a:gd name="T44" fmla="*/ 104333 w 93"/>
              <a:gd name="T45" fmla="*/ 15121 h 99"/>
              <a:gd name="T46" fmla="*/ 75604 w 93"/>
              <a:gd name="T47" fmla="*/ 134575 h 99"/>
              <a:gd name="T48" fmla="*/ 81652 w 93"/>
              <a:gd name="T49" fmla="*/ 105846 h 99"/>
              <a:gd name="T50" fmla="*/ 80140 w 93"/>
              <a:gd name="T51" fmla="*/ 98285 h 99"/>
              <a:gd name="T52" fmla="*/ 77116 w 93"/>
              <a:gd name="T53" fmla="*/ 96773 h 99"/>
              <a:gd name="T54" fmla="*/ 28729 w 93"/>
              <a:gd name="T55" fmla="*/ 96773 h 99"/>
              <a:gd name="T56" fmla="*/ 21169 w 93"/>
              <a:gd name="T57" fmla="*/ 95261 h 99"/>
              <a:gd name="T58" fmla="*/ 96773 w 93"/>
              <a:gd name="T59" fmla="*/ 89213 h 99"/>
              <a:gd name="T60" fmla="*/ 99797 w 93"/>
              <a:gd name="T61" fmla="*/ 89213 h 99"/>
              <a:gd name="T62" fmla="*/ 104333 w 93"/>
              <a:gd name="T63" fmla="*/ 86189 h 99"/>
              <a:gd name="T64" fmla="*/ 104333 w 93"/>
              <a:gd name="T65" fmla="*/ 45362 h 99"/>
              <a:gd name="T66" fmla="*/ 125502 w 93"/>
              <a:gd name="T67" fmla="*/ 134575 h 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99">
                <a:moveTo>
                  <a:pt x="83" y="0"/>
                </a:moveTo>
                <a:lnTo>
                  <a:pt x="69" y="0"/>
                </a:lnTo>
                <a:lnTo>
                  <a:pt x="65" y="1"/>
                </a:lnTo>
                <a:lnTo>
                  <a:pt x="61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4" y="49"/>
                </a:lnTo>
                <a:lnTo>
                  <a:pt x="2" y="49"/>
                </a:lnTo>
                <a:lnTo>
                  <a:pt x="1" y="51"/>
                </a:lnTo>
                <a:lnTo>
                  <a:pt x="0" y="52"/>
                </a:lnTo>
                <a:lnTo>
                  <a:pt x="0" y="54"/>
                </a:lnTo>
                <a:lnTo>
                  <a:pt x="0" y="58"/>
                </a:lnTo>
                <a:lnTo>
                  <a:pt x="1" y="62"/>
                </a:lnTo>
                <a:lnTo>
                  <a:pt x="6" y="68"/>
                </a:lnTo>
                <a:lnTo>
                  <a:pt x="12" y="73"/>
                </a:lnTo>
                <a:lnTo>
                  <a:pt x="16" y="74"/>
                </a:lnTo>
                <a:lnTo>
                  <a:pt x="19" y="74"/>
                </a:lnTo>
                <a:lnTo>
                  <a:pt x="43" y="74"/>
                </a:lnTo>
                <a:lnTo>
                  <a:pt x="39" y="92"/>
                </a:lnTo>
                <a:lnTo>
                  <a:pt x="39" y="95"/>
                </a:lnTo>
                <a:lnTo>
                  <a:pt x="40" y="97"/>
                </a:lnTo>
                <a:lnTo>
                  <a:pt x="41" y="99"/>
                </a:lnTo>
                <a:lnTo>
                  <a:pt x="44" y="99"/>
                </a:lnTo>
                <a:lnTo>
                  <a:pt x="88" y="99"/>
                </a:lnTo>
                <a:lnTo>
                  <a:pt x="91" y="99"/>
                </a:lnTo>
                <a:lnTo>
                  <a:pt x="92" y="97"/>
                </a:lnTo>
                <a:lnTo>
                  <a:pt x="93" y="96"/>
                </a:lnTo>
                <a:lnTo>
                  <a:pt x="93" y="94"/>
                </a:lnTo>
                <a:lnTo>
                  <a:pt x="93" y="10"/>
                </a:lnTo>
                <a:lnTo>
                  <a:pt x="92" y="6"/>
                </a:lnTo>
                <a:lnTo>
                  <a:pt x="91" y="3"/>
                </a:lnTo>
                <a:lnTo>
                  <a:pt x="87" y="1"/>
                </a:lnTo>
                <a:lnTo>
                  <a:pt x="83" y="0"/>
                </a:lnTo>
                <a:close/>
                <a:moveTo>
                  <a:pt x="83" y="10"/>
                </a:moveTo>
                <a:lnTo>
                  <a:pt x="83" y="20"/>
                </a:lnTo>
                <a:lnTo>
                  <a:pt x="69" y="20"/>
                </a:lnTo>
                <a:lnTo>
                  <a:pt x="69" y="10"/>
                </a:lnTo>
                <a:lnTo>
                  <a:pt x="83" y="10"/>
                </a:lnTo>
                <a:close/>
                <a:moveTo>
                  <a:pt x="50" y="89"/>
                </a:moveTo>
                <a:lnTo>
                  <a:pt x="54" y="70"/>
                </a:lnTo>
                <a:lnTo>
                  <a:pt x="54" y="68"/>
                </a:lnTo>
                <a:lnTo>
                  <a:pt x="53" y="65"/>
                </a:lnTo>
                <a:lnTo>
                  <a:pt x="51" y="64"/>
                </a:lnTo>
                <a:lnTo>
                  <a:pt x="49" y="64"/>
                </a:lnTo>
                <a:lnTo>
                  <a:pt x="19" y="64"/>
                </a:lnTo>
                <a:lnTo>
                  <a:pt x="14" y="63"/>
                </a:lnTo>
                <a:lnTo>
                  <a:pt x="11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83" y="30"/>
                </a:lnTo>
                <a:lnTo>
                  <a:pt x="83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46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01">
            <a:extLst>
              <a:ext uri="{FF2B5EF4-FFF2-40B4-BE49-F238E27FC236}">
                <a16:creationId xmlns:a16="http://schemas.microsoft.com/office/drawing/2014/main" id="{297AB702-2653-456B-BB28-C4A596567075}"/>
              </a:ext>
            </a:extLst>
          </p:cNvPr>
          <p:cNvSpPr>
            <a:spLocks/>
          </p:cNvSpPr>
          <p:nvPr/>
        </p:nvSpPr>
        <p:spPr bwMode="auto">
          <a:xfrm>
            <a:off x="6851651" y="924985"/>
            <a:ext cx="76200" cy="88900"/>
          </a:xfrm>
          <a:custGeom>
            <a:avLst/>
            <a:gdLst>
              <a:gd name="T0" fmla="*/ 15072 w 34"/>
              <a:gd name="T1" fmla="*/ 4529 h 44"/>
              <a:gd name="T2" fmla="*/ 15072 w 34"/>
              <a:gd name="T3" fmla="*/ 4529 h 44"/>
              <a:gd name="T4" fmla="*/ 20096 w 34"/>
              <a:gd name="T5" fmla="*/ 16607 h 44"/>
              <a:gd name="T6" fmla="*/ 20096 w 34"/>
              <a:gd name="T7" fmla="*/ 27176 h 44"/>
              <a:gd name="T8" fmla="*/ 20096 w 34"/>
              <a:gd name="T9" fmla="*/ 27176 h 44"/>
              <a:gd name="T10" fmla="*/ 18421 w 34"/>
              <a:gd name="T11" fmla="*/ 39254 h 44"/>
              <a:gd name="T12" fmla="*/ 13397 w 34"/>
              <a:gd name="T13" fmla="*/ 49822 h 44"/>
              <a:gd name="T14" fmla="*/ 6699 w 34"/>
              <a:gd name="T15" fmla="*/ 58880 h 44"/>
              <a:gd name="T16" fmla="*/ 0 w 34"/>
              <a:gd name="T17" fmla="*/ 66429 h 44"/>
              <a:gd name="T18" fmla="*/ 0 w 34"/>
              <a:gd name="T19" fmla="*/ 66429 h 44"/>
              <a:gd name="T20" fmla="*/ 6699 w 34"/>
              <a:gd name="T21" fmla="*/ 66429 h 44"/>
              <a:gd name="T22" fmla="*/ 18421 w 34"/>
              <a:gd name="T23" fmla="*/ 64919 h 44"/>
              <a:gd name="T24" fmla="*/ 26795 w 34"/>
              <a:gd name="T25" fmla="*/ 60390 h 44"/>
              <a:gd name="T26" fmla="*/ 36843 w 34"/>
              <a:gd name="T27" fmla="*/ 55861 h 44"/>
              <a:gd name="T28" fmla="*/ 36843 w 34"/>
              <a:gd name="T29" fmla="*/ 55861 h 44"/>
              <a:gd name="T30" fmla="*/ 41867 w 34"/>
              <a:gd name="T31" fmla="*/ 48312 h 44"/>
              <a:gd name="T32" fmla="*/ 46891 w 34"/>
              <a:gd name="T33" fmla="*/ 39254 h 44"/>
              <a:gd name="T34" fmla="*/ 53590 w 34"/>
              <a:gd name="T35" fmla="*/ 19627 h 44"/>
              <a:gd name="T36" fmla="*/ 55264 w 34"/>
              <a:gd name="T37" fmla="*/ 4529 h 44"/>
              <a:gd name="T38" fmla="*/ 56939 w 34"/>
              <a:gd name="T39" fmla="*/ 0 h 44"/>
              <a:gd name="T40" fmla="*/ 56939 w 34"/>
              <a:gd name="T41" fmla="*/ 0 h 44"/>
              <a:gd name="T42" fmla="*/ 41867 w 34"/>
              <a:gd name="T43" fmla="*/ 0 h 44"/>
              <a:gd name="T44" fmla="*/ 30144 w 34"/>
              <a:gd name="T45" fmla="*/ 1510 h 44"/>
              <a:gd name="T46" fmla="*/ 15072 w 34"/>
              <a:gd name="T47" fmla="*/ 4529 h 44"/>
              <a:gd name="T48" fmla="*/ 15072 w 34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4">
                <a:moveTo>
                  <a:pt x="9" y="3"/>
                </a:moveTo>
                <a:lnTo>
                  <a:pt x="9" y="3"/>
                </a:lnTo>
                <a:lnTo>
                  <a:pt x="12" y="11"/>
                </a:lnTo>
                <a:lnTo>
                  <a:pt x="12" y="18"/>
                </a:lnTo>
                <a:lnTo>
                  <a:pt x="11" y="26"/>
                </a:lnTo>
                <a:lnTo>
                  <a:pt x="8" y="33"/>
                </a:lnTo>
                <a:lnTo>
                  <a:pt x="4" y="39"/>
                </a:lnTo>
                <a:lnTo>
                  <a:pt x="0" y="44"/>
                </a:lnTo>
                <a:lnTo>
                  <a:pt x="4" y="44"/>
                </a:lnTo>
                <a:lnTo>
                  <a:pt x="11" y="43"/>
                </a:lnTo>
                <a:lnTo>
                  <a:pt x="16" y="40"/>
                </a:lnTo>
                <a:lnTo>
                  <a:pt x="22" y="37"/>
                </a:lnTo>
                <a:lnTo>
                  <a:pt x="25" y="32"/>
                </a:lnTo>
                <a:lnTo>
                  <a:pt x="28" y="26"/>
                </a:lnTo>
                <a:lnTo>
                  <a:pt x="32" y="13"/>
                </a:lnTo>
                <a:lnTo>
                  <a:pt x="33" y="3"/>
                </a:lnTo>
                <a:lnTo>
                  <a:pt x="34" y="0"/>
                </a:lnTo>
                <a:lnTo>
                  <a:pt x="25" y="0"/>
                </a:lnTo>
                <a:lnTo>
                  <a:pt x="18" y="1"/>
                </a:lnTo>
                <a:lnTo>
                  <a:pt x="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602">
            <a:extLst>
              <a:ext uri="{FF2B5EF4-FFF2-40B4-BE49-F238E27FC236}">
                <a16:creationId xmlns:a16="http://schemas.microsoft.com/office/drawing/2014/main" id="{EE1FFC59-7505-40BF-A19F-2335C5EE7741}"/>
              </a:ext>
            </a:extLst>
          </p:cNvPr>
          <p:cNvSpPr>
            <a:spLocks/>
          </p:cNvSpPr>
          <p:nvPr/>
        </p:nvSpPr>
        <p:spPr bwMode="auto">
          <a:xfrm>
            <a:off x="6737351" y="924985"/>
            <a:ext cx="76200" cy="88900"/>
          </a:xfrm>
          <a:custGeom>
            <a:avLst/>
            <a:gdLst>
              <a:gd name="T0" fmla="*/ 40671 w 35"/>
              <a:gd name="T1" fmla="*/ 4529 h 44"/>
              <a:gd name="T2" fmla="*/ 40671 w 35"/>
              <a:gd name="T3" fmla="*/ 4529 h 44"/>
              <a:gd name="T4" fmla="*/ 26029 w 35"/>
              <a:gd name="T5" fmla="*/ 1510 h 44"/>
              <a:gd name="T6" fmla="*/ 14641 w 35"/>
              <a:gd name="T7" fmla="*/ 0 h 44"/>
              <a:gd name="T8" fmla="*/ 0 w 35"/>
              <a:gd name="T9" fmla="*/ 0 h 44"/>
              <a:gd name="T10" fmla="*/ 0 w 35"/>
              <a:gd name="T11" fmla="*/ 0 h 44"/>
              <a:gd name="T12" fmla="*/ 3254 w 35"/>
              <a:gd name="T13" fmla="*/ 4529 h 44"/>
              <a:gd name="T14" fmla="*/ 4880 w 35"/>
              <a:gd name="T15" fmla="*/ 19627 h 44"/>
              <a:gd name="T16" fmla="*/ 9761 w 35"/>
              <a:gd name="T17" fmla="*/ 39254 h 44"/>
              <a:gd name="T18" fmla="*/ 14641 w 35"/>
              <a:gd name="T19" fmla="*/ 48312 h 44"/>
              <a:gd name="T20" fmla="*/ 22776 w 35"/>
              <a:gd name="T21" fmla="*/ 55861 h 44"/>
              <a:gd name="T22" fmla="*/ 22776 w 35"/>
              <a:gd name="T23" fmla="*/ 55861 h 44"/>
              <a:gd name="T24" fmla="*/ 30910 w 35"/>
              <a:gd name="T25" fmla="*/ 60390 h 44"/>
              <a:gd name="T26" fmla="*/ 39044 w 35"/>
              <a:gd name="T27" fmla="*/ 64919 h 44"/>
              <a:gd name="T28" fmla="*/ 48805 w 35"/>
              <a:gd name="T29" fmla="*/ 66429 h 44"/>
              <a:gd name="T30" fmla="*/ 56939 w 35"/>
              <a:gd name="T31" fmla="*/ 66429 h 44"/>
              <a:gd name="T32" fmla="*/ 56939 w 35"/>
              <a:gd name="T33" fmla="*/ 66429 h 44"/>
              <a:gd name="T34" fmla="*/ 48805 w 35"/>
              <a:gd name="T35" fmla="*/ 58880 h 44"/>
              <a:gd name="T36" fmla="*/ 42298 w 35"/>
              <a:gd name="T37" fmla="*/ 49822 h 44"/>
              <a:gd name="T38" fmla="*/ 39044 w 35"/>
              <a:gd name="T39" fmla="*/ 39254 h 44"/>
              <a:gd name="T40" fmla="*/ 35790 w 35"/>
              <a:gd name="T41" fmla="*/ 27176 h 44"/>
              <a:gd name="T42" fmla="*/ 35790 w 35"/>
              <a:gd name="T43" fmla="*/ 27176 h 44"/>
              <a:gd name="T44" fmla="*/ 35790 w 35"/>
              <a:gd name="T45" fmla="*/ 16607 h 44"/>
              <a:gd name="T46" fmla="*/ 40671 w 35"/>
              <a:gd name="T47" fmla="*/ 4529 h 44"/>
              <a:gd name="T48" fmla="*/ 40671 w 35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4">
                <a:moveTo>
                  <a:pt x="25" y="3"/>
                </a:moveTo>
                <a:lnTo>
                  <a:pt x="25" y="3"/>
                </a:lnTo>
                <a:lnTo>
                  <a:pt x="16" y="1"/>
                </a:lnTo>
                <a:lnTo>
                  <a:pt x="9" y="0"/>
                </a:lnTo>
                <a:lnTo>
                  <a:pt x="0" y="0"/>
                </a:lnTo>
                <a:lnTo>
                  <a:pt x="2" y="3"/>
                </a:lnTo>
                <a:lnTo>
                  <a:pt x="3" y="13"/>
                </a:lnTo>
                <a:lnTo>
                  <a:pt x="6" y="26"/>
                </a:lnTo>
                <a:lnTo>
                  <a:pt x="9" y="32"/>
                </a:lnTo>
                <a:lnTo>
                  <a:pt x="14" y="37"/>
                </a:lnTo>
                <a:lnTo>
                  <a:pt x="19" y="40"/>
                </a:lnTo>
                <a:lnTo>
                  <a:pt x="24" y="43"/>
                </a:lnTo>
                <a:lnTo>
                  <a:pt x="30" y="44"/>
                </a:lnTo>
                <a:lnTo>
                  <a:pt x="35" y="44"/>
                </a:lnTo>
                <a:lnTo>
                  <a:pt x="30" y="39"/>
                </a:lnTo>
                <a:lnTo>
                  <a:pt x="26" y="33"/>
                </a:lnTo>
                <a:lnTo>
                  <a:pt x="24" y="26"/>
                </a:lnTo>
                <a:lnTo>
                  <a:pt x="22" y="18"/>
                </a:lnTo>
                <a:lnTo>
                  <a:pt x="22" y="11"/>
                </a:lnTo>
                <a:lnTo>
                  <a:pt x="2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603">
            <a:extLst>
              <a:ext uri="{FF2B5EF4-FFF2-40B4-BE49-F238E27FC236}">
                <a16:creationId xmlns:a16="http://schemas.microsoft.com/office/drawing/2014/main" id="{AAD61737-CB6A-478A-89A5-77F7A6F3A8FC}"/>
              </a:ext>
            </a:extLst>
          </p:cNvPr>
          <p:cNvSpPr>
            <a:spLocks/>
          </p:cNvSpPr>
          <p:nvPr/>
        </p:nvSpPr>
        <p:spPr bwMode="auto">
          <a:xfrm>
            <a:off x="6794500" y="880534"/>
            <a:ext cx="76200" cy="184151"/>
          </a:xfrm>
          <a:custGeom>
            <a:avLst/>
            <a:gdLst>
              <a:gd name="T0" fmla="*/ 56939 w 35"/>
              <a:gd name="T1" fmla="*/ 58280 h 85"/>
              <a:gd name="T2" fmla="*/ 56939 w 35"/>
              <a:gd name="T3" fmla="*/ 58280 h 85"/>
              <a:gd name="T4" fmla="*/ 56939 w 35"/>
              <a:gd name="T5" fmla="*/ 46948 h 85"/>
              <a:gd name="T6" fmla="*/ 52059 w 35"/>
              <a:gd name="T7" fmla="*/ 35615 h 85"/>
              <a:gd name="T8" fmla="*/ 42298 w 35"/>
              <a:gd name="T9" fmla="*/ 17808 h 85"/>
              <a:gd name="T10" fmla="*/ 32537 w 35"/>
              <a:gd name="T11" fmla="*/ 6476 h 85"/>
              <a:gd name="T12" fmla="*/ 29283 w 35"/>
              <a:gd name="T13" fmla="*/ 0 h 85"/>
              <a:gd name="T14" fmla="*/ 29283 w 35"/>
              <a:gd name="T15" fmla="*/ 0 h 85"/>
              <a:gd name="T16" fmla="*/ 24402 w 35"/>
              <a:gd name="T17" fmla="*/ 6476 h 85"/>
              <a:gd name="T18" fmla="*/ 14641 w 35"/>
              <a:gd name="T19" fmla="*/ 17808 h 85"/>
              <a:gd name="T20" fmla="*/ 4880 w 35"/>
              <a:gd name="T21" fmla="*/ 35615 h 85"/>
              <a:gd name="T22" fmla="*/ 0 w 35"/>
              <a:gd name="T23" fmla="*/ 46948 h 85"/>
              <a:gd name="T24" fmla="*/ 0 w 35"/>
              <a:gd name="T25" fmla="*/ 58280 h 85"/>
              <a:gd name="T26" fmla="*/ 0 w 35"/>
              <a:gd name="T27" fmla="*/ 58280 h 85"/>
              <a:gd name="T28" fmla="*/ 3254 w 35"/>
              <a:gd name="T29" fmla="*/ 69612 h 85"/>
              <a:gd name="T30" fmla="*/ 6507 w 35"/>
              <a:gd name="T31" fmla="*/ 80944 h 85"/>
              <a:gd name="T32" fmla="*/ 14641 w 35"/>
              <a:gd name="T33" fmla="*/ 89039 h 85"/>
              <a:gd name="T34" fmla="*/ 21149 w 35"/>
              <a:gd name="T35" fmla="*/ 93895 h 85"/>
              <a:gd name="T36" fmla="*/ 21149 w 35"/>
              <a:gd name="T37" fmla="*/ 137605 h 85"/>
              <a:gd name="T38" fmla="*/ 37417 w 35"/>
              <a:gd name="T39" fmla="*/ 137605 h 85"/>
              <a:gd name="T40" fmla="*/ 37417 w 35"/>
              <a:gd name="T41" fmla="*/ 93895 h 85"/>
              <a:gd name="T42" fmla="*/ 37417 w 35"/>
              <a:gd name="T43" fmla="*/ 93895 h 85"/>
              <a:gd name="T44" fmla="*/ 42298 w 35"/>
              <a:gd name="T45" fmla="*/ 89039 h 85"/>
              <a:gd name="T46" fmla="*/ 50432 w 35"/>
              <a:gd name="T47" fmla="*/ 80944 h 85"/>
              <a:gd name="T48" fmla="*/ 55312 w 35"/>
              <a:gd name="T49" fmla="*/ 69612 h 85"/>
              <a:gd name="T50" fmla="*/ 56939 w 35"/>
              <a:gd name="T51" fmla="*/ 58280 h 85"/>
              <a:gd name="T52" fmla="*/ 56939 w 35"/>
              <a:gd name="T53" fmla="*/ 58280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" h="85">
                <a:moveTo>
                  <a:pt x="35" y="36"/>
                </a:moveTo>
                <a:lnTo>
                  <a:pt x="35" y="36"/>
                </a:lnTo>
                <a:lnTo>
                  <a:pt x="35" y="29"/>
                </a:lnTo>
                <a:lnTo>
                  <a:pt x="32" y="22"/>
                </a:lnTo>
                <a:lnTo>
                  <a:pt x="26" y="11"/>
                </a:lnTo>
                <a:lnTo>
                  <a:pt x="20" y="4"/>
                </a:lnTo>
                <a:lnTo>
                  <a:pt x="18" y="0"/>
                </a:lnTo>
                <a:lnTo>
                  <a:pt x="15" y="4"/>
                </a:lnTo>
                <a:lnTo>
                  <a:pt x="9" y="11"/>
                </a:lnTo>
                <a:lnTo>
                  <a:pt x="3" y="22"/>
                </a:lnTo>
                <a:lnTo>
                  <a:pt x="0" y="29"/>
                </a:lnTo>
                <a:lnTo>
                  <a:pt x="0" y="36"/>
                </a:lnTo>
                <a:lnTo>
                  <a:pt x="2" y="43"/>
                </a:lnTo>
                <a:lnTo>
                  <a:pt x="4" y="50"/>
                </a:lnTo>
                <a:lnTo>
                  <a:pt x="9" y="55"/>
                </a:lnTo>
                <a:lnTo>
                  <a:pt x="13" y="58"/>
                </a:lnTo>
                <a:lnTo>
                  <a:pt x="13" y="85"/>
                </a:lnTo>
                <a:lnTo>
                  <a:pt x="23" y="85"/>
                </a:lnTo>
                <a:lnTo>
                  <a:pt x="23" y="58"/>
                </a:lnTo>
                <a:lnTo>
                  <a:pt x="26" y="55"/>
                </a:lnTo>
                <a:lnTo>
                  <a:pt x="31" y="50"/>
                </a:lnTo>
                <a:lnTo>
                  <a:pt x="34" y="43"/>
                </a:lnTo>
                <a:lnTo>
                  <a:pt x="35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604">
            <a:extLst>
              <a:ext uri="{FF2B5EF4-FFF2-40B4-BE49-F238E27FC236}">
                <a16:creationId xmlns:a16="http://schemas.microsoft.com/office/drawing/2014/main" id="{57CC43D7-4B7B-4D22-922E-1BF82125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855134"/>
            <a:ext cx="5080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0" name="Rectangle 605">
            <a:extLst>
              <a:ext uri="{FF2B5EF4-FFF2-40B4-BE49-F238E27FC236}">
                <a16:creationId xmlns:a16="http://schemas.microsoft.com/office/drawing/2014/main" id="{FAAF9A9F-6069-4639-8B49-068A9089B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1013884"/>
            <a:ext cx="50800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1" name="Freeform 606">
            <a:extLst>
              <a:ext uri="{FF2B5EF4-FFF2-40B4-BE49-F238E27FC236}">
                <a16:creationId xmlns:a16="http://schemas.microsoft.com/office/drawing/2014/main" id="{D4C5F2E8-8964-44ED-80FC-2B4B23AE0301}"/>
              </a:ext>
            </a:extLst>
          </p:cNvPr>
          <p:cNvSpPr>
            <a:spLocks/>
          </p:cNvSpPr>
          <p:nvPr/>
        </p:nvSpPr>
        <p:spPr bwMode="auto">
          <a:xfrm>
            <a:off x="7281333" y="899584"/>
            <a:ext cx="146051" cy="101600"/>
          </a:xfrm>
          <a:custGeom>
            <a:avLst/>
            <a:gdLst>
              <a:gd name="T0" fmla="*/ 69593 w 69"/>
              <a:gd name="T1" fmla="*/ 54464 h 46"/>
              <a:gd name="T2" fmla="*/ 69593 w 69"/>
              <a:gd name="T3" fmla="*/ 54464 h 46"/>
              <a:gd name="T4" fmla="*/ 60103 w 69"/>
              <a:gd name="T5" fmla="*/ 56115 h 46"/>
              <a:gd name="T6" fmla="*/ 60103 w 69"/>
              <a:gd name="T7" fmla="*/ 56115 h 46"/>
              <a:gd name="T8" fmla="*/ 75920 w 69"/>
              <a:gd name="T9" fmla="*/ 42911 h 46"/>
              <a:gd name="T10" fmla="*/ 75920 w 69"/>
              <a:gd name="T11" fmla="*/ 42911 h 46"/>
              <a:gd name="T12" fmla="*/ 86992 w 69"/>
              <a:gd name="T13" fmla="*/ 28057 h 46"/>
              <a:gd name="T14" fmla="*/ 94900 w 69"/>
              <a:gd name="T15" fmla="*/ 14854 h 46"/>
              <a:gd name="T16" fmla="*/ 101227 w 69"/>
              <a:gd name="T17" fmla="*/ 0 h 46"/>
              <a:gd name="T18" fmla="*/ 101227 w 69"/>
              <a:gd name="T19" fmla="*/ 0 h 46"/>
              <a:gd name="T20" fmla="*/ 86992 w 69"/>
              <a:gd name="T21" fmla="*/ 6602 h 46"/>
              <a:gd name="T22" fmla="*/ 74338 w 69"/>
              <a:gd name="T23" fmla="*/ 14854 h 46"/>
              <a:gd name="T24" fmla="*/ 60103 w 69"/>
              <a:gd name="T25" fmla="*/ 26407 h 46"/>
              <a:gd name="T26" fmla="*/ 60103 w 69"/>
              <a:gd name="T27" fmla="*/ 26407 h 46"/>
              <a:gd name="T28" fmla="*/ 52195 w 69"/>
              <a:gd name="T29" fmla="*/ 34659 h 46"/>
              <a:gd name="T30" fmla="*/ 45868 w 69"/>
              <a:gd name="T31" fmla="*/ 42911 h 46"/>
              <a:gd name="T32" fmla="*/ 37960 w 69"/>
              <a:gd name="T33" fmla="*/ 59416 h 46"/>
              <a:gd name="T34" fmla="*/ 37960 w 69"/>
              <a:gd name="T35" fmla="*/ 11553 h 46"/>
              <a:gd name="T36" fmla="*/ 0 w 69"/>
              <a:gd name="T37" fmla="*/ 11553 h 46"/>
              <a:gd name="T38" fmla="*/ 0 w 69"/>
              <a:gd name="T39" fmla="*/ 69318 h 46"/>
              <a:gd name="T40" fmla="*/ 33215 w 69"/>
              <a:gd name="T41" fmla="*/ 69318 h 46"/>
              <a:gd name="T42" fmla="*/ 33215 w 69"/>
              <a:gd name="T43" fmla="*/ 69318 h 46"/>
              <a:gd name="T44" fmla="*/ 45868 w 69"/>
              <a:gd name="T45" fmla="*/ 72619 h 46"/>
              <a:gd name="T46" fmla="*/ 58522 w 69"/>
              <a:gd name="T47" fmla="*/ 75920 h 46"/>
              <a:gd name="T48" fmla="*/ 71175 w 69"/>
              <a:gd name="T49" fmla="*/ 75920 h 46"/>
              <a:gd name="T50" fmla="*/ 71175 w 69"/>
              <a:gd name="T51" fmla="*/ 75920 h 46"/>
              <a:gd name="T52" fmla="*/ 85410 w 69"/>
              <a:gd name="T53" fmla="*/ 70969 h 46"/>
              <a:gd name="T54" fmla="*/ 96482 w 69"/>
              <a:gd name="T55" fmla="*/ 67668 h 46"/>
              <a:gd name="T56" fmla="*/ 109135 w 69"/>
              <a:gd name="T57" fmla="*/ 61066 h 46"/>
              <a:gd name="T58" fmla="*/ 109135 w 69"/>
              <a:gd name="T59" fmla="*/ 61066 h 46"/>
              <a:gd name="T60" fmla="*/ 96482 w 69"/>
              <a:gd name="T61" fmla="*/ 56115 h 46"/>
              <a:gd name="T62" fmla="*/ 85410 w 69"/>
              <a:gd name="T63" fmla="*/ 54464 h 46"/>
              <a:gd name="T64" fmla="*/ 69593 w 69"/>
              <a:gd name="T65" fmla="*/ 54464 h 46"/>
              <a:gd name="T66" fmla="*/ 69593 w 69"/>
              <a:gd name="T67" fmla="*/ 54464 h 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46">
                <a:moveTo>
                  <a:pt x="44" y="33"/>
                </a:moveTo>
                <a:lnTo>
                  <a:pt x="44" y="33"/>
                </a:lnTo>
                <a:lnTo>
                  <a:pt x="38" y="34"/>
                </a:lnTo>
                <a:lnTo>
                  <a:pt x="48" y="26"/>
                </a:lnTo>
                <a:lnTo>
                  <a:pt x="55" y="17"/>
                </a:lnTo>
                <a:lnTo>
                  <a:pt x="60" y="9"/>
                </a:lnTo>
                <a:lnTo>
                  <a:pt x="64" y="0"/>
                </a:lnTo>
                <a:lnTo>
                  <a:pt x="55" y="4"/>
                </a:lnTo>
                <a:lnTo>
                  <a:pt x="47" y="9"/>
                </a:lnTo>
                <a:lnTo>
                  <a:pt x="38" y="16"/>
                </a:lnTo>
                <a:lnTo>
                  <a:pt x="33" y="21"/>
                </a:lnTo>
                <a:lnTo>
                  <a:pt x="29" y="26"/>
                </a:lnTo>
                <a:lnTo>
                  <a:pt x="24" y="36"/>
                </a:lnTo>
                <a:lnTo>
                  <a:pt x="24" y="7"/>
                </a:lnTo>
                <a:lnTo>
                  <a:pt x="0" y="7"/>
                </a:lnTo>
                <a:lnTo>
                  <a:pt x="0" y="42"/>
                </a:lnTo>
                <a:lnTo>
                  <a:pt x="21" y="42"/>
                </a:lnTo>
                <a:lnTo>
                  <a:pt x="29" y="44"/>
                </a:lnTo>
                <a:lnTo>
                  <a:pt x="37" y="46"/>
                </a:lnTo>
                <a:lnTo>
                  <a:pt x="45" y="46"/>
                </a:lnTo>
                <a:lnTo>
                  <a:pt x="54" y="43"/>
                </a:lnTo>
                <a:lnTo>
                  <a:pt x="61" y="41"/>
                </a:lnTo>
                <a:lnTo>
                  <a:pt x="69" y="37"/>
                </a:lnTo>
                <a:lnTo>
                  <a:pt x="61" y="34"/>
                </a:lnTo>
                <a:lnTo>
                  <a:pt x="54" y="33"/>
                </a:lnTo>
                <a:lnTo>
                  <a:pt x="4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8FEDF-0CAA-4045-923E-781B29C36CCB}"/>
              </a:ext>
            </a:extLst>
          </p:cNvPr>
          <p:cNvGrpSpPr/>
          <p:nvPr/>
        </p:nvGrpSpPr>
        <p:grpSpPr>
          <a:xfrm>
            <a:off x="8224092" y="855689"/>
            <a:ext cx="215104" cy="208779"/>
            <a:chOff x="6052840" y="626302"/>
            <a:chExt cx="149501" cy="145104"/>
          </a:xfrm>
          <a:solidFill>
            <a:schemeClr val="tx1"/>
          </a:solidFill>
        </p:grpSpPr>
        <p:sp>
          <p:nvSpPr>
            <p:cNvPr id="13" name="Freeform 611">
              <a:extLst>
                <a:ext uri="{FF2B5EF4-FFF2-40B4-BE49-F238E27FC236}">
                  <a16:creationId xmlns:a16="http://schemas.microsoft.com/office/drawing/2014/main" id="{800D8AF4-A06E-4CF7-BB17-8D267354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40" y="736230"/>
              <a:ext cx="149501" cy="35176"/>
            </a:xfrm>
            <a:custGeom>
              <a:avLst/>
              <a:gdLst>
                <a:gd name="T0" fmla="*/ 94 w 102"/>
                <a:gd name="T1" fmla="*/ 0 h 22"/>
                <a:gd name="T2" fmla="*/ 94 w 102"/>
                <a:gd name="T3" fmla="*/ 0 h 22"/>
                <a:gd name="T4" fmla="*/ 84 w 102"/>
                <a:gd name="T5" fmla="*/ 5 h 22"/>
                <a:gd name="T6" fmla="*/ 73 w 102"/>
                <a:gd name="T7" fmla="*/ 9 h 22"/>
                <a:gd name="T8" fmla="*/ 62 w 102"/>
                <a:gd name="T9" fmla="*/ 11 h 22"/>
                <a:gd name="T10" fmla="*/ 51 w 102"/>
                <a:gd name="T11" fmla="*/ 12 h 22"/>
                <a:gd name="T12" fmla="*/ 51 w 102"/>
                <a:gd name="T13" fmla="*/ 12 h 22"/>
                <a:gd name="T14" fmla="*/ 40 w 102"/>
                <a:gd name="T15" fmla="*/ 11 h 22"/>
                <a:gd name="T16" fmla="*/ 29 w 102"/>
                <a:gd name="T17" fmla="*/ 9 h 22"/>
                <a:gd name="T18" fmla="*/ 18 w 102"/>
                <a:gd name="T19" fmla="*/ 5 h 22"/>
                <a:gd name="T20" fmla="*/ 8 w 102"/>
                <a:gd name="T21" fmla="*/ 0 h 22"/>
                <a:gd name="T22" fmla="*/ 0 w 102"/>
                <a:gd name="T23" fmla="*/ 6 h 22"/>
                <a:gd name="T24" fmla="*/ 0 w 102"/>
                <a:gd name="T25" fmla="*/ 6 h 22"/>
                <a:gd name="T26" fmla="*/ 13 w 102"/>
                <a:gd name="T27" fmla="*/ 14 h 22"/>
                <a:gd name="T28" fmla="*/ 25 w 102"/>
                <a:gd name="T29" fmla="*/ 19 h 22"/>
                <a:gd name="T30" fmla="*/ 37 w 102"/>
                <a:gd name="T31" fmla="*/ 21 h 22"/>
                <a:gd name="T32" fmla="*/ 51 w 102"/>
                <a:gd name="T33" fmla="*/ 22 h 22"/>
                <a:gd name="T34" fmla="*/ 51 w 102"/>
                <a:gd name="T35" fmla="*/ 22 h 22"/>
                <a:gd name="T36" fmla="*/ 65 w 102"/>
                <a:gd name="T37" fmla="*/ 21 h 22"/>
                <a:gd name="T38" fmla="*/ 77 w 102"/>
                <a:gd name="T39" fmla="*/ 19 h 22"/>
                <a:gd name="T40" fmla="*/ 89 w 102"/>
                <a:gd name="T41" fmla="*/ 14 h 22"/>
                <a:gd name="T42" fmla="*/ 102 w 102"/>
                <a:gd name="T43" fmla="*/ 6 h 22"/>
                <a:gd name="T44" fmla="*/ 94 w 102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22">
                  <a:moveTo>
                    <a:pt x="94" y="0"/>
                  </a:moveTo>
                  <a:lnTo>
                    <a:pt x="94" y="0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2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40" y="11"/>
                  </a:lnTo>
                  <a:lnTo>
                    <a:pt x="29" y="9"/>
                  </a:lnTo>
                  <a:lnTo>
                    <a:pt x="18" y="5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5" y="19"/>
                  </a:lnTo>
                  <a:lnTo>
                    <a:pt x="37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65" y="21"/>
                  </a:lnTo>
                  <a:lnTo>
                    <a:pt x="77" y="19"/>
                  </a:lnTo>
                  <a:lnTo>
                    <a:pt x="89" y="14"/>
                  </a:lnTo>
                  <a:lnTo>
                    <a:pt x="102" y="6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4" name="Freeform 612">
              <a:extLst>
                <a:ext uri="{FF2B5EF4-FFF2-40B4-BE49-F238E27FC236}">
                  <a16:creationId xmlns:a16="http://schemas.microsoft.com/office/drawing/2014/main" id="{AC13BECD-CA28-4BED-82F9-3904B15B4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17" y="626302"/>
              <a:ext cx="79148" cy="114324"/>
            </a:xfrm>
            <a:custGeom>
              <a:avLst/>
              <a:gdLst>
                <a:gd name="T0" fmla="*/ 27 w 54"/>
                <a:gd name="T1" fmla="*/ 79 h 79"/>
                <a:gd name="T2" fmla="*/ 27 w 54"/>
                <a:gd name="T3" fmla="*/ 79 h 79"/>
                <a:gd name="T4" fmla="*/ 33 w 54"/>
                <a:gd name="T5" fmla="*/ 79 h 79"/>
                <a:gd name="T6" fmla="*/ 38 w 54"/>
                <a:gd name="T7" fmla="*/ 76 h 79"/>
                <a:gd name="T8" fmla="*/ 43 w 54"/>
                <a:gd name="T9" fmla="*/ 74 h 79"/>
                <a:gd name="T10" fmla="*/ 47 w 54"/>
                <a:gd name="T11" fmla="*/ 70 h 79"/>
                <a:gd name="T12" fmla="*/ 50 w 54"/>
                <a:gd name="T13" fmla="*/ 66 h 79"/>
                <a:gd name="T14" fmla="*/ 53 w 54"/>
                <a:gd name="T15" fmla="*/ 61 h 79"/>
                <a:gd name="T16" fmla="*/ 54 w 54"/>
                <a:gd name="T17" fmla="*/ 56 h 79"/>
                <a:gd name="T18" fmla="*/ 54 w 54"/>
                <a:gd name="T19" fmla="*/ 51 h 79"/>
                <a:gd name="T20" fmla="*/ 54 w 54"/>
                <a:gd name="T21" fmla="*/ 51 h 79"/>
                <a:gd name="T22" fmla="*/ 53 w 54"/>
                <a:gd name="T23" fmla="*/ 43 h 79"/>
                <a:gd name="T24" fmla="*/ 50 w 54"/>
                <a:gd name="T25" fmla="*/ 34 h 79"/>
                <a:gd name="T26" fmla="*/ 46 w 54"/>
                <a:gd name="T27" fmla="*/ 26 h 79"/>
                <a:gd name="T28" fmla="*/ 41 w 54"/>
                <a:gd name="T29" fmla="*/ 18 h 79"/>
                <a:gd name="T30" fmla="*/ 31 w 54"/>
                <a:gd name="T31" fmla="*/ 5 h 79"/>
                <a:gd name="T32" fmla="*/ 27 w 54"/>
                <a:gd name="T33" fmla="*/ 0 h 79"/>
                <a:gd name="T34" fmla="*/ 27 w 54"/>
                <a:gd name="T35" fmla="*/ 0 h 79"/>
                <a:gd name="T36" fmla="*/ 23 w 54"/>
                <a:gd name="T37" fmla="*/ 5 h 79"/>
                <a:gd name="T38" fmla="*/ 13 w 54"/>
                <a:gd name="T39" fmla="*/ 18 h 79"/>
                <a:gd name="T40" fmla="*/ 9 w 54"/>
                <a:gd name="T41" fmla="*/ 26 h 79"/>
                <a:gd name="T42" fmla="*/ 4 w 54"/>
                <a:gd name="T43" fmla="*/ 34 h 79"/>
                <a:gd name="T44" fmla="*/ 1 w 54"/>
                <a:gd name="T45" fmla="*/ 43 h 79"/>
                <a:gd name="T46" fmla="*/ 0 w 54"/>
                <a:gd name="T47" fmla="*/ 51 h 79"/>
                <a:gd name="T48" fmla="*/ 0 w 54"/>
                <a:gd name="T49" fmla="*/ 51 h 79"/>
                <a:gd name="T50" fmla="*/ 0 w 54"/>
                <a:gd name="T51" fmla="*/ 56 h 79"/>
                <a:gd name="T52" fmla="*/ 1 w 54"/>
                <a:gd name="T53" fmla="*/ 61 h 79"/>
                <a:gd name="T54" fmla="*/ 4 w 54"/>
                <a:gd name="T55" fmla="*/ 66 h 79"/>
                <a:gd name="T56" fmla="*/ 7 w 54"/>
                <a:gd name="T57" fmla="*/ 70 h 79"/>
                <a:gd name="T58" fmla="*/ 11 w 54"/>
                <a:gd name="T59" fmla="*/ 74 h 79"/>
                <a:gd name="T60" fmla="*/ 16 w 54"/>
                <a:gd name="T61" fmla="*/ 76 h 79"/>
                <a:gd name="T62" fmla="*/ 21 w 54"/>
                <a:gd name="T63" fmla="*/ 79 h 79"/>
                <a:gd name="T64" fmla="*/ 27 w 54"/>
                <a:gd name="T65" fmla="*/ 79 h 79"/>
                <a:gd name="T66" fmla="*/ 27 w 54"/>
                <a:gd name="T67" fmla="*/ 79 h 79"/>
                <a:gd name="T68" fmla="*/ 27 w 54"/>
                <a:gd name="T69" fmla="*/ 60 h 79"/>
                <a:gd name="T70" fmla="*/ 27 w 54"/>
                <a:gd name="T71" fmla="*/ 60 h 79"/>
                <a:gd name="T72" fmla="*/ 31 w 54"/>
                <a:gd name="T73" fmla="*/ 59 h 79"/>
                <a:gd name="T74" fmla="*/ 34 w 54"/>
                <a:gd name="T75" fmla="*/ 56 h 79"/>
                <a:gd name="T76" fmla="*/ 37 w 54"/>
                <a:gd name="T77" fmla="*/ 53 h 79"/>
                <a:gd name="T78" fmla="*/ 38 w 54"/>
                <a:gd name="T79" fmla="*/ 49 h 79"/>
                <a:gd name="T80" fmla="*/ 46 w 54"/>
                <a:gd name="T81" fmla="*/ 49 h 79"/>
                <a:gd name="T82" fmla="*/ 46 w 54"/>
                <a:gd name="T83" fmla="*/ 49 h 79"/>
                <a:gd name="T84" fmla="*/ 46 w 54"/>
                <a:gd name="T85" fmla="*/ 53 h 79"/>
                <a:gd name="T86" fmla="*/ 44 w 54"/>
                <a:gd name="T87" fmla="*/ 56 h 79"/>
                <a:gd name="T88" fmla="*/ 41 w 54"/>
                <a:gd name="T89" fmla="*/ 63 h 79"/>
                <a:gd name="T90" fmla="*/ 34 w 54"/>
                <a:gd name="T91" fmla="*/ 66 h 79"/>
                <a:gd name="T92" fmla="*/ 31 w 54"/>
                <a:gd name="T93" fmla="*/ 68 h 79"/>
                <a:gd name="T94" fmla="*/ 27 w 54"/>
                <a:gd name="T95" fmla="*/ 68 h 79"/>
                <a:gd name="T96" fmla="*/ 27 w 54"/>
                <a:gd name="T9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79">
                  <a:moveTo>
                    <a:pt x="27" y="79"/>
                  </a:moveTo>
                  <a:lnTo>
                    <a:pt x="27" y="79"/>
                  </a:lnTo>
                  <a:lnTo>
                    <a:pt x="33" y="79"/>
                  </a:lnTo>
                  <a:lnTo>
                    <a:pt x="38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50" y="66"/>
                  </a:lnTo>
                  <a:lnTo>
                    <a:pt x="53" y="61"/>
                  </a:lnTo>
                  <a:lnTo>
                    <a:pt x="54" y="56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3" y="43"/>
                  </a:lnTo>
                  <a:lnTo>
                    <a:pt x="50" y="34"/>
                  </a:lnTo>
                  <a:lnTo>
                    <a:pt x="46" y="26"/>
                  </a:lnTo>
                  <a:lnTo>
                    <a:pt x="41" y="18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5"/>
                  </a:lnTo>
                  <a:lnTo>
                    <a:pt x="13" y="18"/>
                  </a:lnTo>
                  <a:lnTo>
                    <a:pt x="9" y="26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1" y="61"/>
                  </a:lnTo>
                  <a:lnTo>
                    <a:pt x="4" y="66"/>
                  </a:lnTo>
                  <a:lnTo>
                    <a:pt x="7" y="70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1" y="79"/>
                  </a:lnTo>
                  <a:lnTo>
                    <a:pt x="27" y="79"/>
                  </a:lnTo>
                  <a:lnTo>
                    <a:pt x="27" y="79"/>
                  </a:lnTo>
                  <a:close/>
                  <a:moveTo>
                    <a:pt x="27" y="60"/>
                  </a:moveTo>
                  <a:lnTo>
                    <a:pt x="27" y="60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8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3"/>
                  </a:lnTo>
                  <a:lnTo>
                    <a:pt x="44" y="56"/>
                  </a:lnTo>
                  <a:lnTo>
                    <a:pt x="41" y="63"/>
                  </a:lnTo>
                  <a:lnTo>
                    <a:pt x="34" y="66"/>
                  </a:lnTo>
                  <a:lnTo>
                    <a:pt x="31" y="68"/>
                  </a:lnTo>
                  <a:lnTo>
                    <a:pt x="27" y="68"/>
                  </a:ln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" name="Freeform 613">
            <a:extLst>
              <a:ext uri="{FF2B5EF4-FFF2-40B4-BE49-F238E27FC236}">
                <a16:creationId xmlns:a16="http://schemas.microsoft.com/office/drawing/2014/main" id="{98C5EACA-AD7F-4451-ADC2-23BB2E295EBF}"/>
              </a:ext>
            </a:extLst>
          </p:cNvPr>
          <p:cNvSpPr>
            <a:spLocks/>
          </p:cNvSpPr>
          <p:nvPr/>
        </p:nvSpPr>
        <p:spPr bwMode="auto">
          <a:xfrm>
            <a:off x="9243485" y="893234"/>
            <a:ext cx="63500" cy="63500"/>
          </a:xfrm>
          <a:custGeom>
            <a:avLst/>
            <a:gdLst>
              <a:gd name="T0" fmla="*/ 41327 w 31"/>
              <a:gd name="T1" fmla="*/ 40671 h 28"/>
              <a:gd name="T2" fmla="*/ 41327 w 31"/>
              <a:gd name="T3" fmla="*/ 40671 h 28"/>
              <a:gd name="T4" fmla="*/ 44389 w 31"/>
              <a:gd name="T5" fmla="*/ 32198 h 28"/>
              <a:gd name="T6" fmla="*/ 47450 w 31"/>
              <a:gd name="T7" fmla="*/ 25420 h 28"/>
              <a:gd name="T8" fmla="*/ 44389 w 31"/>
              <a:gd name="T9" fmla="*/ 16946 h 28"/>
              <a:gd name="T10" fmla="*/ 39797 w 31"/>
              <a:gd name="T11" fmla="*/ 11863 h 28"/>
              <a:gd name="T12" fmla="*/ 39797 w 31"/>
              <a:gd name="T13" fmla="*/ 11863 h 28"/>
              <a:gd name="T14" fmla="*/ 29082 w 31"/>
              <a:gd name="T15" fmla="*/ 6779 h 28"/>
              <a:gd name="T16" fmla="*/ 16837 w 31"/>
              <a:gd name="T17" fmla="*/ 3389 h 28"/>
              <a:gd name="T18" fmla="*/ 0 w 31"/>
              <a:gd name="T19" fmla="*/ 0 h 28"/>
              <a:gd name="T20" fmla="*/ 0 w 31"/>
              <a:gd name="T21" fmla="*/ 0 h 28"/>
              <a:gd name="T22" fmla="*/ 4592 w 31"/>
              <a:gd name="T23" fmla="*/ 16946 h 28"/>
              <a:gd name="T24" fmla="*/ 9184 w 31"/>
              <a:gd name="T25" fmla="*/ 32198 h 28"/>
              <a:gd name="T26" fmla="*/ 12245 w 31"/>
              <a:gd name="T27" fmla="*/ 38977 h 28"/>
              <a:gd name="T28" fmla="*/ 16837 w 31"/>
              <a:gd name="T29" fmla="*/ 42366 h 28"/>
              <a:gd name="T30" fmla="*/ 16837 w 31"/>
              <a:gd name="T31" fmla="*/ 42366 h 28"/>
              <a:gd name="T32" fmla="*/ 22960 w 31"/>
              <a:gd name="T33" fmla="*/ 47450 h 28"/>
              <a:gd name="T34" fmla="*/ 29082 w 31"/>
              <a:gd name="T35" fmla="*/ 47450 h 28"/>
              <a:gd name="T36" fmla="*/ 35205 w 31"/>
              <a:gd name="T37" fmla="*/ 44061 h 28"/>
              <a:gd name="T38" fmla="*/ 41327 w 31"/>
              <a:gd name="T39" fmla="*/ 40671 h 28"/>
              <a:gd name="T40" fmla="*/ 41327 w 31"/>
              <a:gd name="T41" fmla="*/ 40671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1" h="28">
                <a:moveTo>
                  <a:pt x="27" y="24"/>
                </a:moveTo>
                <a:lnTo>
                  <a:pt x="27" y="24"/>
                </a:lnTo>
                <a:lnTo>
                  <a:pt x="29" y="19"/>
                </a:lnTo>
                <a:lnTo>
                  <a:pt x="31" y="15"/>
                </a:lnTo>
                <a:lnTo>
                  <a:pt x="29" y="10"/>
                </a:lnTo>
                <a:lnTo>
                  <a:pt x="26" y="7"/>
                </a:lnTo>
                <a:lnTo>
                  <a:pt x="19" y="4"/>
                </a:lnTo>
                <a:lnTo>
                  <a:pt x="11" y="2"/>
                </a:lnTo>
                <a:lnTo>
                  <a:pt x="0" y="0"/>
                </a:lnTo>
                <a:lnTo>
                  <a:pt x="3" y="10"/>
                </a:lnTo>
                <a:lnTo>
                  <a:pt x="6" y="19"/>
                </a:lnTo>
                <a:lnTo>
                  <a:pt x="8" y="23"/>
                </a:lnTo>
                <a:lnTo>
                  <a:pt x="11" y="25"/>
                </a:lnTo>
                <a:lnTo>
                  <a:pt x="15" y="28"/>
                </a:lnTo>
                <a:lnTo>
                  <a:pt x="19" y="28"/>
                </a:lnTo>
                <a:lnTo>
                  <a:pt x="23" y="26"/>
                </a:lnTo>
                <a:lnTo>
                  <a:pt x="2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614">
            <a:extLst>
              <a:ext uri="{FF2B5EF4-FFF2-40B4-BE49-F238E27FC236}">
                <a16:creationId xmlns:a16="http://schemas.microsoft.com/office/drawing/2014/main" id="{E8E30C91-087B-47D2-B354-C13360750AC2}"/>
              </a:ext>
            </a:extLst>
          </p:cNvPr>
          <p:cNvSpPr>
            <a:spLocks/>
          </p:cNvSpPr>
          <p:nvPr/>
        </p:nvSpPr>
        <p:spPr bwMode="auto">
          <a:xfrm>
            <a:off x="9317567" y="867833"/>
            <a:ext cx="95251" cy="120651"/>
          </a:xfrm>
          <a:custGeom>
            <a:avLst/>
            <a:gdLst>
              <a:gd name="T0" fmla="*/ 16176 w 44"/>
              <a:gd name="T1" fmla="*/ 67235 h 59"/>
              <a:gd name="T2" fmla="*/ 16176 w 44"/>
              <a:gd name="T3" fmla="*/ 67235 h 59"/>
              <a:gd name="T4" fmla="*/ 17794 w 44"/>
              <a:gd name="T5" fmla="*/ 59595 h 59"/>
              <a:gd name="T6" fmla="*/ 17794 w 44"/>
              <a:gd name="T7" fmla="*/ 59595 h 59"/>
              <a:gd name="T8" fmla="*/ 27500 w 44"/>
              <a:gd name="T9" fmla="*/ 64179 h 59"/>
              <a:gd name="T10" fmla="*/ 35588 w 44"/>
              <a:gd name="T11" fmla="*/ 64179 h 59"/>
              <a:gd name="T12" fmla="*/ 45294 w 44"/>
              <a:gd name="T13" fmla="*/ 61123 h 59"/>
              <a:gd name="T14" fmla="*/ 53382 w 44"/>
              <a:gd name="T15" fmla="*/ 56539 h 59"/>
              <a:gd name="T16" fmla="*/ 53382 w 44"/>
              <a:gd name="T17" fmla="*/ 56539 h 59"/>
              <a:gd name="T18" fmla="*/ 56617 w 44"/>
              <a:gd name="T19" fmla="*/ 50426 h 59"/>
              <a:gd name="T20" fmla="*/ 61470 w 44"/>
              <a:gd name="T21" fmla="*/ 42786 h 59"/>
              <a:gd name="T22" fmla="*/ 67941 w 44"/>
              <a:gd name="T23" fmla="*/ 24449 h 59"/>
              <a:gd name="T24" fmla="*/ 71176 w 44"/>
              <a:gd name="T25" fmla="*/ 0 h 59"/>
              <a:gd name="T26" fmla="*/ 71176 w 44"/>
              <a:gd name="T27" fmla="*/ 0 h 59"/>
              <a:gd name="T28" fmla="*/ 46911 w 44"/>
              <a:gd name="T29" fmla="*/ 4584 h 59"/>
              <a:gd name="T30" fmla="*/ 27500 w 44"/>
              <a:gd name="T31" fmla="*/ 10696 h 59"/>
              <a:gd name="T32" fmla="*/ 19412 w 44"/>
              <a:gd name="T33" fmla="*/ 15281 h 59"/>
              <a:gd name="T34" fmla="*/ 12941 w 44"/>
              <a:gd name="T35" fmla="*/ 18337 h 59"/>
              <a:gd name="T36" fmla="*/ 12941 w 44"/>
              <a:gd name="T37" fmla="*/ 18337 h 59"/>
              <a:gd name="T38" fmla="*/ 8088 w 44"/>
              <a:gd name="T39" fmla="*/ 25977 h 59"/>
              <a:gd name="T40" fmla="*/ 4853 w 44"/>
              <a:gd name="T41" fmla="*/ 33617 h 59"/>
              <a:gd name="T42" fmla="*/ 4853 w 44"/>
              <a:gd name="T43" fmla="*/ 41258 h 59"/>
              <a:gd name="T44" fmla="*/ 8088 w 44"/>
              <a:gd name="T45" fmla="*/ 45842 h 59"/>
              <a:gd name="T46" fmla="*/ 8088 w 44"/>
              <a:gd name="T47" fmla="*/ 45842 h 59"/>
              <a:gd name="T48" fmla="*/ 1618 w 44"/>
              <a:gd name="T49" fmla="*/ 58067 h 59"/>
              <a:gd name="T50" fmla="*/ 0 w 44"/>
              <a:gd name="T51" fmla="*/ 67235 h 59"/>
              <a:gd name="T52" fmla="*/ 0 w 44"/>
              <a:gd name="T53" fmla="*/ 90156 h 59"/>
              <a:gd name="T54" fmla="*/ 16176 w 44"/>
              <a:gd name="T55" fmla="*/ 90156 h 59"/>
              <a:gd name="T56" fmla="*/ 16176 w 44"/>
              <a:gd name="T57" fmla="*/ 67235 h 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59">
                <a:moveTo>
                  <a:pt x="10" y="44"/>
                </a:moveTo>
                <a:lnTo>
                  <a:pt x="10" y="44"/>
                </a:lnTo>
                <a:lnTo>
                  <a:pt x="11" y="39"/>
                </a:lnTo>
                <a:lnTo>
                  <a:pt x="17" y="42"/>
                </a:lnTo>
                <a:lnTo>
                  <a:pt x="22" y="42"/>
                </a:lnTo>
                <a:lnTo>
                  <a:pt x="28" y="40"/>
                </a:lnTo>
                <a:lnTo>
                  <a:pt x="33" y="37"/>
                </a:lnTo>
                <a:lnTo>
                  <a:pt x="35" y="33"/>
                </a:lnTo>
                <a:lnTo>
                  <a:pt x="38" y="28"/>
                </a:lnTo>
                <a:lnTo>
                  <a:pt x="42" y="16"/>
                </a:lnTo>
                <a:lnTo>
                  <a:pt x="44" y="0"/>
                </a:lnTo>
                <a:lnTo>
                  <a:pt x="29" y="3"/>
                </a:lnTo>
                <a:lnTo>
                  <a:pt x="17" y="7"/>
                </a:lnTo>
                <a:lnTo>
                  <a:pt x="12" y="10"/>
                </a:lnTo>
                <a:lnTo>
                  <a:pt x="8" y="12"/>
                </a:lnTo>
                <a:lnTo>
                  <a:pt x="5" y="17"/>
                </a:lnTo>
                <a:lnTo>
                  <a:pt x="3" y="22"/>
                </a:lnTo>
                <a:lnTo>
                  <a:pt x="3" y="27"/>
                </a:lnTo>
                <a:lnTo>
                  <a:pt x="5" y="30"/>
                </a:lnTo>
                <a:lnTo>
                  <a:pt x="1" y="38"/>
                </a:lnTo>
                <a:lnTo>
                  <a:pt x="0" y="44"/>
                </a:lnTo>
                <a:lnTo>
                  <a:pt x="0" y="59"/>
                </a:lnTo>
                <a:lnTo>
                  <a:pt x="10" y="59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615">
            <a:extLst>
              <a:ext uri="{FF2B5EF4-FFF2-40B4-BE49-F238E27FC236}">
                <a16:creationId xmlns:a16="http://schemas.microsoft.com/office/drawing/2014/main" id="{DB89CE96-E6A3-43A4-95AE-92E52950F9AE}"/>
              </a:ext>
            </a:extLst>
          </p:cNvPr>
          <p:cNvSpPr>
            <a:spLocks/>
          </p:cNvSpPr>
          <p:nvPr/>
        </p:nvSpPr>
        <p:spPr bwMode="auto">
          <a:xfrm>
            <a:off x="9256184" y="1001185"/>
            <a:ext cx="143933" cy="69849"/>
          </a:xfrm>
          <a:custGeom>
            <a:avLst/>
            <a:gdLst>
              <a:gd name="T0" fmla="*/ 100991 w 67"/>
              <a:gd name="T1" fmla="*/ 0 h 34"/>
              <a:gd name="T2" fmla="*/ 8144 w 67"/>
              <a:gd name="T3" fmla="*/ 0 h 34"/>
              <a:gd name="T4" fmla="*/ 8144 w 67"/>
              <a:gd name="T5" fmla="*/ 0 h 34"/>
              <a:gd name="T6" fmla="*/ 6516 w 67"/>
              <a:gd name="T7" fmla="*/ 0 h 34"/>
              <a:gd name="T8" fmla="*/ 3258 w 67"/>
              <a:gd name="T9" fmla="*/ 3070 h 34"/>
              <a:gd name="T10" fmla="*/ 3258 w 67"/>
              <a:gd name="T11" fmla="*/ 3070 h 34"/>
              <a:gd name="T12" fmla="*/ 0 w 67"/>
              <a:gd name="T13" fmla="*/ 4606 h 34"/>
              <a:gd name="T14" fmla="*/ 0 w 67"/>
              <a:gd name="T15" fmla="*/ 9211 h 34"/>
              <a:gd name="T16" fmla="*/ 13031 w 67"/>
              <a:gd name="T17" fmla="*/ 47590 h 34"/>
              <a:gd name="T18" fmla="*/ 13031 w 67"/>
              <a:gd name="T19" fmla="*/ 47590 h 34"/>
              <a:gd name="T20" fmla="*/ 16289 w 67"/>
              <a:gd name="T21" fmla="*/ 50661 h 34"/>
              <a:gd name="T22" fmla="*/ 21175 w 67"/>
              <a:gd name="T23" fmla="*/ 52196 h 34"/>
              <a:gd name="T24" fmla="*/ 89588 w 67"/>
              <a:gd name="T25" fmla="*/ 52196 h 34"/>
              <a:gd name="T26" fmla="*/ 89588 w 67"/>
              <a:gd name="T27" fmla="*/ 52196 h 34"/>
              <a:gd name="T28" fmla="*/ 92846 w 67"/>
              <a:gd name="T29" fmla="*/ 50661 h 34"/>
              <a:gd name="T30" fmla="*/ 97733 w 67"/>
              <a:gd name="T31" fmla="*/ 47590 h 34"/>
              <a:gd name="T32" fmla="*/ 109135 w 67"/>
              <a:gd name="T33" fmla="*/ 9211 h 34"/>
              <a:gd name="T34" fmla="*/ 109135 w 67"/>
              <a:gd name="T35" fmla="*/ 9211 h 34"/>
              <a:gd name="T36" fmla="*/ 109135 w 67"/>
              <a:gd name="T37" fmla="*/ 4606 h 34"/>
              <a:gd name="T38" fmla="*/ 107506 w 67"/>
              <a:gd name="T39" fmla="*/ 3070 h 34"/>
              <a:gd name="T40" fmla="*/ 107506 w 67"/>
              <a:gd name="T41" fmla="*/ 3070 h 34"/>
              <a:gd name="T42" fmla="*/ 102619 w 67"/>
              <a:gd name="T43" fmla="*/ 0 h 34"/>
              <a:gd name="T44" fmla="*/ 100991 w 67"/>
              <a:gd name="T45" fmla="*/ 0 h 34"/>
              <a:gd name="T46" fmla="*/ 100991 w 67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2" y="0"/>
                </a:move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3" y="34"/>
                </a:lnTo>
                <a:lnTo>
                  <a:pt x="55" y="34"/>
                </a:lnTo>
                <a:lnTo>
                  <a:pt x="57" y="33"/>
                </a:lnTo>
                <a:lnTo>
                  <a:pt x="60" y="31"/>
                </a:lnTo>
                <a:lnTo>
                  <a:pt x="67" y="6"/>
                </a:lnTo>
                <a:lnTo>
                  <a:pt x="67" y="3"/>
                </a:lnTo>
                <a:lnTo>
                  <a:pt x="66" y="2"/>
                </a:lnTo>
                <a:lnTo>
                  <a:pt x="63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616">
            <a:extLst>
              <a:ext uri="{FF2B5EF4-FFF2-40B4-BE49-F238E27FC236}">
                <a16:creationId xmlns:a16="http://schemas.microsoft.com/office/drawing/2014/main" id="{8B71E570-7DEB-4A10-B782-4D16B5E360DC}"/>
              </a:ext>
            </a:extLst>
          </p:cNvPr>
          <p:cNvSpPr>
            <a:spLocks/>
          </p:cNvSpPr>
          <p:nvPr/>
        </p:nvSpPr>
        <p:spPr bwMode="auto">
          <a:xfrm>
            <a:off x="9755718" y="1001185"/>
            <a:ext cx="143933" cy="69849"/>
          </a:xfrm>
          <a:custGeom>
            <a:avLst/>
            <a:gdLst>
              <a:gd name="T0" fmla="*/ 105877 w 67"/>
              <a:gd name="T1" fmla="*/ 3070 h 34"/>
              <a:gd name="T2" fmla="*/ 105877 w 67"/>
              <a:gd name="T3" fmla="*/ 3070 h 34"/>
              <a:gd name="T4" fmla="*/ 102619 w 67"/>
              <a:gd name="T5" fmla="*/ 0 h 34"/>
              <a:gd name="T6" fmla="*/ 100991 w 67"/>
              <a:gd name="T7" fmla="*/ 0 h 34"/>
              <a:gd name="T8" fmla="*/ 8144 w 67"/>
              <a:gd name="T9" fmla="*/ 0 h 34"/>
              <a:gd name="T10" fmla="*/ 8144 w 67"/>
              <a:gd name="T11" fmla="*/ 0 h 34"/>
              <a:gd name="T12" fmla="*/ 6516 w 67"/>
              <a:gd name="T13" fmla="*/ 0 h 34"/>
              <a:gd name="T14" fmla="*/ 1629 w 67"/>
              <a:gd name="T15" fmla="*/ 3070 h 34"/>
              <a:gd name="T16" fmla="*/ 1629 w 67"/>
              <a:gd name="T17" fmla="*/ 3070 h 34"/>
              <a:gd name="T18" fmla="*/ 0 w 67"/>
              <a:gd name="T19" fmla="*/ 4606 h 34"/>
              <a:gd name="T20" fmla="*/ 0 w 67"/>
              <a:gd name="T21" fmla="*/ 9211 h 34"/>
              <a:gd name="T22" fmla="*/ 13031 w 67"/>
              <a:gd name="T23" fmla="*/ 47590 h 34"/>
              <a:gd name="T24" fmla="*/ 13031 w 67"/>
              <a:gd name="T25" fmla="*/ 47590 h 34"/>
              <a:gd name="T26" fmla="*/ 16289 w 67"/>
              <a:gd name="T27" fmla="*/ 50661 h 34"/>
              <a:gd name="T28" fmla="*/ 19547 w 67"/>
              <a:gd name="T29" fmla="*/ 52196 h 34"/>
              <a:gd name="T30" fmla="*/ 87960 w 67"/>
              <a:gd name="T31" fmla="*/ 52196 h 34"/>
              <a:gd name="T32" fmla="*/ 87960 w 67"/>
              <a:gd name="T33" fmla="*/ 52196 h 34"/>
              <a:gd name="T34" fmla="*/ 92846 w 67"/>
              <a:gd name="T35" fmla="*/ 50661 h 34"/>
              <a:gd name="T36" fmla="*/ 96104 w 67"/>
              <a:gd name="T37" fmla="*/ 47590 h 34"/>
              <a:gd name="T38" fmla="*/ 109135 w 67"/>
              <a:gd name="T39" fmla="*/ 9211 h 34"/>
              <a:gd name="T40" fmla="*/ 109135 w 67"/>
              <a:gd name="T41" fmla="*/ 9211 h 34"/>
              <a:gd name="T42" fmla="*/ 109135 w 67"/>
              <a:gd name="T43" fmla="*/ 4606 h 34"/>
              <a:gd name="T44" fmla="*/ 105877 w 67"/>
              <a:gd name="T45" fmla="*/ 3070 h 34"/>
              <a:gd name="T46" fmla="*/ 105877 w 67"/>
              <a:gd name="T47" fmla="*/ 307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5" y="2"/>
                </a:moveTo>
                <a:lnTo>
                  <a:pt x="65" y="2"/>
                </a:lnTo>
                <a:lnTo>
                  <a:pt x="63" y="0"/>
                </a:lnTo>
                <a:lnTo>
                  <a:pt x="62" y="0"/>
                </a:lnTo>
                <a:lnTo>
                  <a:pt x="5" y="0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2" y="34"/>
                </a:lnTo>
                <a:lnTo>
                  <a:pt x="54" y="34"/>
                </a:lnTo>
                <a:lnTo>
                  <a:pt x="57" y="33"/>
                </a:lnTo>
                <a:lnTo>
                  <a:pt x="59" y="31"/>
                </a:lnTo>
                <a:lnTo>
                  <a:pt x="67" y="6"/>
                </a:lnTo>
                <a:lnTo>
                  <a:pt x="67" y="3"/>
                </a:lnTo>
                <a:lnTo>
                  <a:pt x="65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617">
            <a:extLst>
              <a:ext uri="{FF2B5EF4-FFF2-40B4-BE49-F238E27FC236}">
                <a16:creationId xmlns:a16="http://schemas.microsoft.com/office/drawing/2014/main" id="{E73A932F-6355-4364-9CD0-49E4418D6F88}"/>
              </a:ext>
            </a:extLst>
          </p:cNvPr>
          <p:cNvSpPr>
            <a:spLocks noEditPoints="1"/>
          </p:cNvSpPr>
          <p:nvPr/>
        </p:nvSpPr>
        <p:spPr bwMode="auto">
          <a:xfrm>
            <a:off x="9774767" y="867833"/>
            <a:ext cx="107951" cy="120651"/>
          </a:xfrm>
          <a:custGeom>
            <a:avLst/>
            <a:gdLst>
              <a:gd name="T0" fmla="*/ 18109 w 49"/>
              <a:gd name="T1" fmla="*/ 44314 h 59"/>
              <a:gd name="T2" fmla="*/ 18109 w 49"/>
              <a:gd name="T3" fmla="*/ 45842 h 59"/>
              <a:gd name="T4" fmla="*/ 9877 w 49"/>
              <a:gd name="T5" fmla="*/ 51954 h 59"/>
              <a:gd name="T6" fmla="*/ 8231 w 49"/>
              <a:gd name="T7" fmla="*/ 59595 h 59"/>
              <a:gd name="T8" fmla="*/ 9877 w 49"/>
              <a:gd name="T9" fmla="*/ 65707 h 59"/>
              <a:gd name="T10" fmla="*/ 18109 w 49"/>
              <a:gd name="T11" fmla="*/ 73347 h 59"/>
              <a:gd name="T12" fmla="*/ 24694 w 49"/>
              <a:gd name="T13" fmla="*/ 74875 h 59"/>
              <a:gd name="T14" fmla="*/ 31279 w 49"/>
              <a:gd name="T15" fmla="*/ 90156 h 59"/>
              <a:gd name="T16" fmla="*/ 47741 w 49"/>
              <a:gd name="T17" fmla="*/ 73347 h 59"/>
              <a:gd name="T18" fmla="*/ 55972 w 49"/>
              <a:gd name="T19" fmla="*/ 74875 h 59"/>
              <a:gd name="T20" fmla="*/ 62557 w 49"/>
              <a:gd name="T21" fmla="*/ 73347 h 59"/>
              <a:gd name="T22" fmla="*/ 70789 w 49"/>
              <a:gd name="T23" fmla="*/ 65707 h 59"/>
              <a:gd name="T24" fmla="*/ 72435 w 49"/>
              <a:gd name="T25" fmla="*/ 59595 h 59"/>
              <a:gd name="T26" fmla="*/ 70789 w 49"/>
              <a:gd name="T27" fmla="*/ 51954 h 59"/>
              <a:gd name="T28" fmla="*/ 62557 w 49"/>
              <a:gd name="T29" fmla="*/ 45842 h 59"/>
              <a:gd name="T30" fmla="*/ 62557 w 49"/>
              <a:gd name="T31" fmla="*/ 44314 h 59"/>
              <a:gd name="T32" fmla="*/ 70789 w 49"/>
              <a:gd name="T33" fmla="*/ 42786 h 59"/>
              <a:gd name="T34" fmla="*/ 79020 w 49"/>
              <a:gd name="T35" fmla="*/ 35146 h 59"/>
              <a:gd name="T36" fmla="*/ 80666 w 49"/>
              <a:gd name="T37" fmla="*/ 29033 h 59"/>
              <a:gd name="T38" fmla="*/ 77374 w 49"/>
              <a:gd name="T39" fmla="*/ 18337 h 59"/>
              <a:gd name="T40" fmla="*/ 64204 w 49"/>
              <a:gd name="T41" fmla="*/ 15281 h 59"/>
              <a:gd name="T42" fmla="*/ 60911 w 49"/>
              <a:gd name="T43" fmla="*/ 15281 h 59"/>
              <a:gd name="T44" fmla="*/ 55972 w 49"/>
              <a:gd name="T45" fmla="*/ 16809 h 59"/>
              <a:gd name="T46" fmla="*/ 52680 w 49"/>
              <a:gd name="T47" fmla="*/ 4584 h 59"/>
              <a:gd name="T48" fmla="*/ 39510 w 49"/>
              <a:gd name="T49" fmla="*/ 0 h 59"/>
              <a:gd name="T50" fmla="*/ 34571 w 49"/>
              <a:gd name="T51" fmla="*/ 1528 h 59"/>
              <a:gd name="T52" fmla="*/ 24694 w 49"/>
              <a:gd name="T53" fmla="*/ 10696 h 59"/>
              <a:gd name="T54" fmla="*/ 24694 w 49"/>
              <a:gd name="T55" fmla="*/ 16809 h 59"/>
              <a:gd name="T56" fmla="*/ 16462 w 49"/>
              <a:gd name="T57" fmla="*/ 15281 h 59"/>
              <a:gd name="T58" fmla="*/ 9877 w 49"/>
              <a:gd name="T59" fmla="*/ 16809 h 59"/>
              <a:gd name="T60" fmla="*/ 1646 w 49"/>
              <a:gd name="T61" fmla="*/ 24449 h 59"/>
              <a:gd name="T62" fmla="*/ 0 w 49"/>
              <a:gd name="T63" fmla="*/ 29033 h 59"/>
              <a:gd name="T64" fmla="*/ 3292 w 49"/>
              <a:gd name="T65" fmla="*/ 41258 h 59"/>
              <a:gd name="T66" fmla="*/ 18109 w 49"/>
              <a:gd name="T67" fmla="*/ 44314 h 59"/>
              <a:gd name="T68" fmla="*/ 39510 w 49"/>
              <a:gd name="T69" fmla="*/ 21393 h 59"/>
              <a:gd name="T70" fmla="*/ 46095 w 49"/>
              <a:gd name="T71" fmla="*/ 24449 h 59"/>
              <a:gd name="T72" fmla="*/ 54326 w 49"/>
              <a:gd name="T73" fmla="*/ 32089 h 59"/>
              <a:gd name="T74" fmla="*/ 55972 w 49"/>
              <a:gd name="T75" fmla="*/ 36674 h 59"/>
              <a:gd name="T76" fmla="*/ 52680 w 49"/>
              <a:gd name="T77" fmla="*/ 48898 h 59"/>
              <a:gd name="T78" fmla="*/ 39510 w 49"/>
              <a:gd name="T79" fmla="*/ 51954 h 59"/>
              <a:gd name="T80" fmla="*/ 34571 w 49"/>
              <a:gd name="T81" fmla="*/ 50426 h 59"/>
              <a:gd name="T82" fmla="*/ 26340 w 49"/>
              <a:gd name="T83" fmla="*/ 42786 h 59"/>
              <a:gd name="T84" fmla="*/ 24694 w 49"/>
              <a:gd name="T85" fmla="*/ 36674 h 59"/>
              <a:gd name="T86" fmla="*/ 27986 w 49"/>
              <a:gd name="T87" fmla="*/ 25977 h 59"/>
              <a:gd name="T88" fmla="*/ 39510 w 49"/>
              <a:gd name="T89" fmla="*/ 21393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9">
                <a:moveTo>
                  <a:pt x="11" y="29"/>
                </a:moveTo>
                <a:lnTo>
                  <a:pt x="11" y="29"/>
                </a:lnTo>
                <a:lnTo>
                  <a:pt x="11" y="30"/>
                </a:lnTo>
                <a:lnTo>
                  <a:pt x="8" y="32"/>
                </a:lnTo>
                <a:lnTo>
                  <a:pt x="6" y="34"/>
                </a:lnTo>
                <a:lnTo>
                  <a:pt x="5" y="37"/>
                </a:lnTo>
                <a:lnTo>
                  <a:pt x="5" y="39"/>
                </a:lnTo>
                <a:lnTo>
                  <a:pt x="6" y="43"/>
                </a:lnTo>
                <a:lnTo>
                  <a:pt x="7" y="46"/>
                </a:lnTo>
                <a:lnTo>
                  <a:pt x="11" y="48"/>
                </a:lnTo>
                <a:lnTo>
                  <a:pt x="15" y="49"/>
                </a:lnTo>
                <a:lnTo>
                  <a:pt x="19" y="48"/>
                </a:lnTo>
                <a:lnTo>
                  <a:pt x="19" y="59"/>
                </a:lnTo>
                <a:lnTo>
                  <a:pt x="29" y="59"/>
                </a:lnTo>
                <a:lnTo>
                  <a:pt x="29" y="48"/>
                </a:lnTo>
                <a:lnTo>
                  <a:pt x="34" y="49"/>
                </a:lnTo>
                <a:lnTo>
                  <a:pt x="38" y="48"/>
                </a:lnTo>
                <a:lnTo>
                  <a:pt x="42" y="46"/>
                </a:lnTo>
                <a:lnTo>
                  <a:pt x="43" y="43"/>
                </a:lnTo>
                <a:lnTo>
                  <a:pt x="44" y="39"/>
                </a:lnTo>
                <a:lnTo>
                  <a:pt x="44" y="37"/>
                </a:lnTo>
                <a:lnTo>
                  <a:pt x="43" y="34"/>
                </a:lnTo>
                <a:lnTo>
                  <a:pt x="40" y="32"/>
                </a:lnTo>
                <a:lnTo>
                  <a:pt x="38" y="30"/>
                </a:lnTo>
                <a:lnTo>
                  <a:pt x="38" y="29"/>
                </a:lnTo>
                <a:lnTo>
                  <a:pt x="43" y="28"/>
                </a:lnTo>
                <a:lnTo>
                  <a:pt x="47" y="27"/>
                </a:lnTo>
                <a:lnTo>
                  <a:pt x="48" y="23"/>
                </a:lnTo>
                <a:lnTo>
                  <a:pt x="49" y="19"/>
                </a:lnTo>
                <a:lnTo>
                  <a:pt x="48" y="16"/>
                </a:lnTo>
                <a:lnTo>
                  <a:pt x="47" y="12"/>
                </a:lnTo>
                <a:lnTo>
                  <a:pt x="43" y="11"/>
                </a:lnTo>
                <a:lnTo>
                  <a:pt x="39" y="10"/>
                </a:lnTo>
                <a:lnTo>
                  <a:pt x="37" y="10"/>
                </a:lnTo>
                <a:lnTo>
                  <a:pt x="34" y="11"/>
                </a:lnTo>
                <a:lnTo>
                  <a:pt x="34" y="7"/>
                </a:lnTo>
                <a:lnTo>
                  <a:pt x="32" y="3"/>
                </a:lnTo>
                <a:lnTo>
                  <a:pt x="28" y="1"/>
                </a:lnTo>
                <a:lnTo>
                  <a:pt x="24" y="0"/>
                </a:lnTo>
                <a:lnTo>
                  <a:pt x="21" y="1"/>
                </a:lnTo>
                <a:lnTo>
                  <a:pt x="17" y="3"/>
                </a:lnTo>
                <a:lnTo>
                  <a:pt x="15" y="7"/>
                </a:lnTo>
                <a:lnTo>
                  <a:pt x="15" y="11"/>
                </a:lnTo>
                <a:lnTo>
                  <a:pt x="12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11" y="29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28" y="16"/>
                </a:lnTo>
                <a:lnTo>
                  <a:pt x="32" y="17"/>
                </a:lnTo>
                <a:lnTo>
                  <a:pt x="33" y="21"/>
                </a:lnTo>
                <a:lnTo>
                  <a:pt x="34" y="24"/>
                </a:lnTo>
                <a:lnTo>
                  <a:pt x="33" y="28"/>
                </a:lnTo>
                <a:lnTo>
                  <a:pt x="32" y="32"/>
                </a:lnTo>
                <a:lnTo>
                  <a:pt x="28" y="33"/>
                </a:lnTo>
                <a:lnTo>
                  <a:pt x="24" y="34"/>
                </a:lnTo>
                <a:lnTo>
                  <a:pt x="21" y="33"/>
                </a:lnTo>
                <a:lnTo>
                  <a:pt x="17" y="32"/>
                </a:lnTo>
                <a:lnTo>
                  <a:pt x="16" y="28"/>
                </a:lnTo>
                <a:lnTo>
                  <a:pt x="15" y="24"/>
                </a:lnTo>
                <a:lnTo>
                  <a:pt x="16" y="21"/>
                </a:lnTo>
                <a:lnTo>
                  <a:pt x="17" y="17"/>
                </a:lnTo>
                <a:lnTo>
                  <a:pt x="21" y="16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618">
            <a:extLst>
              <a:ext uri="{FF2B5EF4-FFF2-40B4-BE49-F238E27FC236}">
                <a16:creationId xmlns:a16="http://schemas.microsoft.com/office/drawing/2014/main" id="{6C38E4B4-D0EC-4F47-9021-0EB9B4DA6BBE}"/>
              </a:ext>
            </a:extLst>
          </p:cNvPr>
          <p:cNvSpPr>
            <a:spLocks/>
          </p:cNvSpPr>
          <p:nvPr/>
        </p:nvSpPr>
        <p:spPr bwMode="auto">
          <a:xfrm>
            <a:off x="7723717" y="842433"/>
            <a:ext cx="177800" cy="127000"/>
          </a:xfrm>
          <a:custGeom>
            <a:avLst/>
            <a:gdLst>
              <a:gd name="T0" fmla="*/ 101225 w 84"/>
              <a:gd name="T1" fmla="*/ 94899 h 59"/>
              <a:gd name="T2" fmla="*/ 132858 w 84"/>
              <a:gd name="T3" fmla="*/ 94899 h 59"/>
              <a:gd name="T4" fmla="*/ 132858 w 84"/>
              <a:gd name="T5" fmla="*/ 62730 h 59"/>
              <a:gd name="T6" fmla="*/ 132858 w 84"/>
              <a:gd name="T7" fmla="*/ 62730 h 59"/>
              <a:gd name="T8" fmla="*/ 132858 w 84"/>
              <a:gd name="T9" fmla="*/ 57904 h 59"/>
              <a:gd name="T10" fmla="*/ 131276 w 84"/>
              <a:gd name="T11" fmla="*/ 51471 h 59"/>
              <a:gd name="T12" fmla="*/ 123368 w 84"/>
              <a:gd name="T13" fmla="*/ 41820 h 59"/>
              <a:gd name="T14" fmla="*/ 112297 w 84"/>
              <a:gd name="T15" fmla="*/ 33778 h 59"/>
              <a:gd name="T16" fmla="*/ 107552 w 84"/>
              <a:gd name="T17" fmla="*/ 32169 h 59"/>
              <a:gd name="T18" fmla="*/ 101225 w 84"/>
              <a:gd name="T19" fmla="*/ 32169 h 59"/>
              <a:gd name="T20" fmla="*/ 69592 w 84"/>
              <a:gd name="T21" fmla="*/ 32169 h 59"/>
              <a:gd name="T22" fmla="*/ 69592 w 84"/>
              <a:gd name="T23" fmla="*/ 16085 h 59"/>
              <a:gd name="T24" fmla="*/ 93317 w 84"/>
              <a:gd name="T25" fmla="*/ 16085 h 59"/>
              <a:gd name="T26" fmla="*/ 93317 w 84"/>
              <a:gd name="T27" fmla="*/ 0 h 59"/>
              <a:gd name="T28" fmla="*/ 31633 w 84"/>
              <a:gd name="T29" fmla="*/ 0 h 59"/>
              <a:gd name="T30" fmla="*/ 31633 w 84"/>
              <a:gd name="T31" fmla="*/ 16085 h 59"/>
              <a:gd name="T32" fmla="*/ 53776 w 84"/>
              <a:gd name="T33" fmla="*/ 16085 h 59"/>
              <a:gd name="T34" fmla="*/ 53776 w 84"/>
              <a:gd name="T35" fmla="*/ 32169 h 59"/>
              <a:gd name="T36" fmla="*/ 0 w 84"/>
              <a:gd name="T37" fmla="*/ 32169 h 59"/>
              <a:gd name="T38" fmla="*/ 0 w 84"/>
              <a:gd name="T39" fmla="*/ 62730 h 59"/>
              <a:gd name="T40" fmla="*/ 101225 w 84"/>
              <a:gd name="T41" fmla="*/ 62730 h 59"/>
              <a:gd name="T42" fmla="*/ 101225 w 84"/>
              <a:gd name="T43" fmla="*/ 94899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4" h="59">
                <a:moveTo>
                  <a:pt x="64" y="59"/>
                </a:moveTo>
                <a:lnTo>
                  <a:pt x="84" y="59"/>
                </a:lnTo>
                <a:lnTo>
                  <a:pt x="84" y="39"/>
                </a:lnTo>
                <a:lnTo>
                  <a:pt x="84" y="36"/>
                </a:lnTo>
                <a:lnTo>
                  <a:pt x="83" y="32"/>
                </a:lnTo>
                <a:lnTo>
                  <a:pt x="78" y="26"/>
                </a:lnTo>
                <a:lnTo>
                  <a:pt x="71" y="21"/>
                </a:lnTo>
                <a:lnTo>
                  <a:pt x="68" y="20"/>
                </a:lnTo>
                <a:lnTo>
                  <a:pt x="64" y="20"/>
                </a:lnTo>
                <a:lnTo>
                  <a:pt x="44" y="20"/>
                </a:lnTo>
                <a:lnTo>
                  <a:pt x="44" y="10"/>
                </a:lnTo>
                <a:lnTo>
                  <a:pt x="59" y="10"/>
                </a:lnTo>
                <a:lnTo>
                  <a:pt x="59" y="0"/>
                </a:lnTo>
                <a:lnTo>
                  <a:pt x="20" y="0"/>
                </a:lnTo>
                <a:lnTo>
                  <a:pt x="20" y="10"/>
                </a:lnTo>
                <a:lnTo>
                  <a:pt x="34" y="10"/>
                </a:lnTo>
                <a:lnTo>
                  <a:pt x="34" y="20"/>
                </a:lnTo>
                <a:lnTo>
                  <a:pt x="0" y="20"/>
                </a:lnTo>
                <a:lnTo>
                  <a:pt x="0" y="39"/>
                </a:lnTo>
                <a:lnTo>
                  <a:pt x="64" y="39"/>
                </a:lnTo>
                <a:lnTo>
                  <a:pt x="6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619">
            <a:extLst>
              <a:ext uri="{FF2B5EF4-FFF2-40B4-BE49-F238E27FC236}">
                <a16:creationId xmlns:a16="http://schemas.microsoft.com/office/drawing/2014/main" id="{BD6A027F-3FFC-469C-88C4-1A34A1DE6868}"/>
              </a:ext>
            </a:extLst>
          </p:cNvPr>
          <p:cNvSpPr>
            <a:spLocks/>
          </p:cNvSpPr>
          <p:nvPr/>
        </p:nvSpPr>
        <p:spPr bwMode="auto">
          <a:xfrm>
            <a:off x="7869767" y="988484"/>
            <a:ext cx="25400" cy="25400"/>
          </a:xfrm>
          <a:custGeom>
            <a:avLst/>
            <a:gdLst>
              <a:gd name="T0" fmla="*/ 0 w 10"/>
              <a:gd name="T1" fmla="*/ 9491 h 10"/>
              <a:gd name="T2" fmla="*/ 0 w 10"/>
              <a:gd name="T3" fmla="*/ 9491 h 10"/>
              <a:gd name="T4" fmla="*/ 0 w 10"/>
              <a:gd name="T5" fmla="*/ 13287 h 10"/>
              <a:gd name="T6" fmla="*/ 1898 w 10"/>
              <a:gd name="T7" fmla="*/ 15185 h 10"/>
              <a:gd name="T8" fmla="*/ 3796 w 10"/>
              <a:gd name="T9" fmla="*/ 18981 h 10"/>
              <a:gd name="T10" fmla="*/ 9491 w 10"/>
              <a:gd name="T11" fmla="*/ 18981 h 10"/>
              <a:gd name="T12" fmla="*/ 9491 w 10"/>
              <a:gd name="T13" fmla="*/ 18981 h 10"/>
              <a:gd name="T14" fmla="*/ 13287 w 10"/>
              <a:gd name="T15" fmla="*/ 18981 h 10"/>
              <a:gd name="T16" fmla="*/ 17083 w 10"/>
              <a:gd name="T17" fmla="*/ 15185 h 10"/>
              <a:gd name="T18" fmla="*/ 18981 w 10"/>
              <a:gd name="T19" fmla="*/ 13287 h 10"/>
              <a:gd name="T20" fmla="*/ 18981 w 10"/>
              <a:gd name="T21" fmla="*/ 9491 h 10"/>
              <a:gd name="T22" fmla="*/ 18981 w 10"/>
              <a:gd name="T23" fmla="*/ 9491 h 10"/>
              <a:gd name="T24" fmla="*/ 18981 w 10"/>
              <a:gd name="T25" fmla="*/ 3796 h 10"/>
              <a:gd name="T26" fmla="*/ 17083 w 10"/>
              <a:gd name="T27" fmla="*/ 1898 h 10"/>
              <a:gd name="T28" fmla="*/ 13287 w 10"/>
              <a:gd name="T29" fmla="*/ 0 h 10"/>
              <a:gd name="T30" fmla="*/ 9491 w 10"/>
              <a:gd name="T31" fmla="*/ 0 h 10"/>
              <a:gd name="T32" fmla="*/ 9491 w 10"/>
              <a:gd name="T33" fmla="*/ 0 h 10"/>
              <a:gd name="T34" fmla="*/ 3796 w 10"/>
              <a:gd name="T35" fmla="*/ 0 h 10"/>
              <a:gd name="T36" fmla="*/ 1898 w 10"/>
              <a:gd name="T37" fmla="*/ 1898 h 10"/>
              <a:gd name="T38" fmla="*/ 0 w 10"/>
              <a:gd name="T39" fmla="*/ 3796 h 10"/>
              <a:gd name="T40" fmla="*/ 0 w 10"/>
              <a:gd name="T41" fmla="*/ 9491 h 10"/>
              <a:gd name="T42" fmla="*/ 0 w 10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620">
            <a:extLst>
              <a:ext uri="{FF2B5EF4-FFF2-40B4-BE49-F238E27FC236}">
                <a16:creationId xmlns:a16="http://schemas.microsoft.com/office/drawing/2014/main" id="{6DD6BEA4-54DD-460A-9890-D554B0F0DA2B}"/>
              </a:ext>
            </a:extLst>
          </p:cNvPr>
          <p:cNvSpPr>
            <a:spLocks/>
          </p:cNvSpPr>
          <p:nvPr/>
        </p:nvSpPr>
        <p:spPr bwMode="auto">
          <a:xfrm>
            <a:off x="7850718" y="10138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621">
            <a:extLst>
              <a:ext uri="{FF2B5EF4-FFF2-40B4-BE49-F238E27FC236}">
                <a16:creationId xmlns:a16="http://schemas.microsoft.com/office/drawing/2014/main" id="{73751CD6-7227-4298-9A7B-7D95D5AC50A2}"/>
              </a:ext>
            </a:extLst>
          </p:cNvPr>
          <p:cNvSpPr>
            <a:spLocks/>
          </p:cNvSpPr>
          <p:nvPr/>
        </p:nvSpPr>
        <p:spPr bwMode="auto">
          <a:xfrm>
            <a:off x="7895167" y="10138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622">
            <a:extLst>
              <a:ext uri="{FF2B5EF4-FFF2-40B4-BE49-F238E27FC236}">
                <a16:creationId xmlns:a16="http://schemas.microsoft.com/office/drawing/2014/main" id="{44622720-8F83-43B7-89F6-660687DDE594}"/>
              </a:ext>
            </a:extLst>
          </p:cNvPr>
          <p:cNvSpPr>
            <a:spLocks/>
          </p:cNvSpPr>
          <p:nvPr/>
        </p:nvSpPr>
        <p:spPr bwMode="auto">
          <a:xfrm>
            <a:off x="7869767" y="10392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3796 w 10"/>
              <a:gd name="T5" fmla="*/ 0 h 10"/>
              <a:gd name="T6" fmla="*/ 1898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898 w 10"/>
              <a:gd name="T17" fmla="*/ 17083 h 10"/>
              <a:gd name="T18" fmla="*/ 3796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3287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3796 h 10"/>
              <a:gd name="T38" fmla="*/ 13287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623">
            <a:extLst>
              <a:ext uri="{FF2B5EF4-FFF2-40B4-BE49-F238E27FC236}">
                <a16:creationId xmlns:a16="http://schemas.microsoft.com/office/drawing/2014/main" id="{BD29523B-8812-41E9-BD61-49FFA7296EC4}"/>
              </a:ext>
            </a:extLst>
          </p:cNvPr>
          <p:cNvSpPr>
            <a:spLocks/>
          </p:cNvSpPr>
          <p:nvPr/>
        </p:nvSpPr>
        <p:spPr bwMode="auto">
          <a:xfrm>
            <a:off x="7831667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2847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624">
            <a:extLst>
              <a:ext uri="{FF2B5EF4-FFF2-40B4-BE49-F238E27FC236}">
                <a16:creationId xmlns:a16="http://schemas.microsoft.com/office/drawing/2014/main" id="{03B5F85D-45F4-4A6B-BC8B-EE9C34FB5250}"/>
              </a:ext>
            </a:extLst>
          </p:cNvPr>
          <p:cNvSpPr>
            <a:spLocks/>
          </p:cNvSpPr>
          <p:nvPr/>
        </p:nvSpPr>
        <p:spPr bwMode="auto">
          <a:xfrm>
            <a:off x="7914218" y="10392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626">
            <a:extLst>
              <a:ext uri="{FF2B5EF4-FFF2-40B4-BE49-F238E27FC236}">
                <a16:creationId xmlns:a16="http://schemas.microsoft.com/office/drawing/2014/main" id="{536762BE-FB6D-4C5B-844D-D853F3B2A83A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950385"/>
            <a:ext cx="165100" cy="120649"/>
          </a:xfrm>
          <a:custGeom>
            <a:avLst/>
            <a:gdLst>
              <a:gd name="T0" fmla="*/ 102807 w 78"/>
              <a:gd name="T1" fmla="*/ 4584 h 59"/>
              <a:gd name="T2" fmla="*/ 96480 w 78"/>
              <a:gd name="T3" fmla="*/ 0 h 59"/>
              <a:gd name="T4" fmla="*/ 26888 w 78"/>
              <a:gd name="T5" fmla="*/ 0 h 59"/>
              <a:gd name="T6" fmla="*/ 20561 w 78"/>
              <a:gd name="T7" fmla="*/ 4584 h 59"/>
              <a:gd name="T8" fmla="*/ 0 w 78"/>
              <a:gd name="T9" fmla="*/ 42786 h 59"/>
              <a:gd name="T10" fmla="*/ 0 w 78"/>
              <a:gd name="T11" fmla="*/ 67235 h 59"/>
              <a:gd name="T12" fmla="*/ 0 w 78"/>
              <a:gd name="T13" fmla="*/ 71819 h 59"/>
              <a:gd name="T14" fmla="*/ 3163 w 78"/>
              <a:gd name="T15" fmla="*/ 74875 h 59"/>
              <a:gd name="T16" fmla="*/ 14235 w 78"/>
              <a:gd name="T17" fmla="*/ 74875 h 59"/>
              <a:gd name="T18" fmla="*/ 14235 w 78"/>
              <a:gd name="T19" fmla="*/ 79460 h 59"/>
              <a:gd name="T20" fmla="*/ 18980 w 78"/>
              <a:gd name="T21" fmla="*/ 87100 h 59"/>
              <a:gd name="T22" fmla="*/ 26888 w 78"/>
              <a:gd name="T23" fmla="*/ 90156 h 59"/>
              <a:gd name="T24" fmla="*/ 30051 w 78"/>
              <a:gd name="T25" fmla="*/ 90156 h 59"/>
              <a:gd name="T26" fmla="*/ 37959 w 78"/>
              <a:gd name="T27" fmla="*/ 82516 h 59"/>
              <a:gd name="T28" fmla="*/ 37959 w 78"/>
              <a:gd name="T29" fmla="*/ 74875 h 59"/>
              <a:gd name="T30" fmla="*/ 85409 w 78"/>
              <a:gd name="T31" fmla="*/ 79460 h 59"/>
              <a:gd name="T32" fmla="*/ 85409 w 78"/>
              <a:gd name="T33" fmla="*/ 82516 h 59"/>
              <a:gd name="T34" fmla="*/ 93317 w 78"/>
              <a:gd name="T35" fmla="*/ 90156 h 59"/>
              <a:gd name="T36" fmla="*/ 96480 w 78"/>
              <a:gd name="T37" fmla="*/ 90156 h 59"/>
              <a:gd name="T38" fmla="*/ 104388 w 78"/>
              <a:gd name="T39" fmla="*/ 87100 h 59"/>
              <a:gd name="T40" fmla="*/ 109133 w 78"/>
              <a:gd name="T41" fmla="*/ 79460 h 59"/>
              <a:gd name="T42" fmla="*/ 117041 w 78"/>
              <a:gd name="T43" fmla="*/ 74875 h 59"/>
              <a:gd name="T44" fmla="*/ 120205 w 78"/>
              <a:gd name="T45" fmla="*/ 74875 h 59"/>
              <a:gd name="T46" fmla="*/ 123368 w 78"/>
              <a:gd name="T47" fmla="*/ 71819 h 59"/>
              <a:gd name="T48" fmla="*/ 123368 w 78"/>
              <a:gd name="T49" fmla="*/ 47370 h 59"/>
              <a:gd name="T50" fmla="*/ 123368 w 78"/>
              <a:gd name="T51" fmla="*/ 42786 h 59"/>
              <a:gd name="T52" fmla="*/ 37959 w 78"/>
              <a:gd name="T53" fmla="*/ 61123 h 59"/>
              <a:gd name="T54" fmla="*/ 14235 w 78"/>
              <a:gd name="T55" fmla="*/ 45842 h 59"/>
              <a:gd name="T56" fmla="*/ 37959 w 78"/>
              <a:gd name="T57" fmla="*/ 61123 h 59"/>
              <a:gd name="T58" fmla="*/ 30051 w 78"/>
              <a:gd name="T59" fmla="*/ 15281 h 59"/>
              <a:gd name="T60" fmla="*/ 101225 w 78"/>
              <a:gd name="T61" fmla="*/ 30561 h 59"/>
              <a:gd name="T62" fmla="*/ 109133 w 78"/>
              <a:gd name="T63" fmla="*/ 61123 h 59"/>
              <a:gd name="T64" fmla="*/ 85409 w 78"/>
              <a:gd name="T65" fmla="*/ 45842 h 59"/>
              <a:gd name="T66" fmla="*/ 109133 w 78"/>
              <a:gd name="T67" fmla="*/ 61123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59">
                <a:moveTo>
                  <a:pt x="65" y="3"/>
                </a:moveTo>
                <a:lnTo>
                  <a:pt x="65" y="3"/>
                </a:lnTo>
                <a:lnTo>
                  <a:pt x="64" y="1"/>
                </a:lnTo>
                <a:lnTo>
                  <a:pt x="61" y="0"/>
                </a:lnTo>
                <a:lnTo>
                  <a:pt x="17" y="0"/>
                </a:lnTo>
                <a:lnTo>
                  <a:pt x="14" y="1"/>
                </a:lnTo>
                <a:lnTo>
                  <a:pt x="13" y="3"/>
                </a:lnTo>
                <a:lnTo>
                  <a:pt x="0" y="28"/>
                </a:lnTo>
                <a:lnTo>
                  <a:pt x="0" y="31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4" y="49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12" y="57"/>
                </a:lnTo>
                <a:lnTo>
                  <a:pt x="14" y="59"/>
                </a:lnTo>
                <a:lnTo>
                  <a:pt x="17" y="59"/>
                </a:lnTo>
                <a:lnTo>
                  <a:pt x="19" y="59"/>
                </a:lnTo>
                <a:lnTo>
                  <a:pt x="22" y="57"/>
                </a:lnTo>
                <a:lnTo>
                  <a:pt x="24" y="54"/>
                </a:lnTo>
                <a:lnTo>
                  <a:pt x="24" y="52"/>
                </a:lnTo>
                <a:lnTo>
                  <a:pt x="24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6" y="57"/>
                </a:lnTo>
                <a:lnTo>
                  <a:pt x="59" y="59"/>
                </a:lnTo>
                <a:lnTo>
                  <a:pt x="61" y="59"/>
                </a:lnTo>
                <a:lnTo>
                  <a:pt x="64" y="59"/>
                </a:lnTo>
                <a:lnTo>
                  <a:pt x="66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6" y="49"/>
                </a:lnTo>
                <a:lnTo>
                  <a:pt x="77" y="48"/>
                </a:lnTo>
                <a:lnTo>
                  <a:pt x="78" y="47"/>
                </a:lnTo>
                <a:lnTo>
                  <a:pt x="78" y="44"/>
                </a:lnTo>
                <a:lnTo>
                  <a:pt x="78" y="31"/>
                </a:lnTo>
                <a:lnTo>
                  <a:pt x="78" y="28"/>
                </a:lnTo>
                <a:lnTo>
                  <a:pt x="65" y="3"/>
                </a:lnTo>
                <a:close/>
                <a:moveTo>
                  <a:pt x="24" y="40"/>
                </a:moveTo>
                <a:lnTo>
                  <a:pt x="9" y="40"/>
                </a:lnTo>
                <a:lnTo>
                  <a:pt x="9" y="30"/>
                </a:lnTo>
                <a:lnTo>
                  <a:pt x="24" y="30"/>
                </a:lnTo>
                <a:lnTo>
                  <a:pt x="24" y="40"/>
                </a:lnTo>
                <a:close/>
                <a:moveTo>
                  <a:pt x="14" y="20"/>
                </a:moveTo>
                <a:lnTo>
                  <a:pt x="19" y="10"/>
                </a:lnTo>
                <a:lnTo>
                  <a:pt x="59" y="10"/>
                </a:lnTo>
                <a:lnTo>
                  <a:pt x="64" y="20"/>
                </a:lnTo>
                <a:lnTo>
                  <a:pt x="14" y="20"/>
                </a:lnTo>
                <a:close/>
                <a:moveTo>
                  <a:pt x="69" y="40"/>
                </a:moveTo>
                <a:lnTo>
                  <a:pt x="54" y="40"/>
                </a:lnTo>
                <a:lnTo>
                  <a:pt x="54" y="30"/>
                </a:lnTo>
                <a:lnTo>
                  <a:pt x="69" y="3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627">
            <a:extLst>
              <a:ext uri="{FF2B5EF4-FFF2-40B4-BE49-F238E27FC236}">
                <a16:creationId xmlns:a16="http://schemas.microsoft.com/office/drawing/2014/main" id="{F516CF48-504D-445C-B0AF-C02BB92666F7}"/>
              </a:ext>
            </a:extLst>
          </p:cNvPr>
          <p:cNvSpPr>
            <a:spLocks noEditPoints="1"/>
          </p:cNvSpPr>
          <p:nvPr/>
        </p:nvSpPr>
        <p:spPr bwMode="auto">
          <a:xfrm>
            <a:off x="11292418" y="861484"/>
            <a:ext cx="139700" cy="82549"/>
          </a:xfrm>
          <a:custGeom>
            <a:avLst/>
            <a:gdLst>
              <a:gd name="T0" fmla="*/ 3163 w 66"/>
              <a:gd name="T1" fmla="*/ 53975 h 40"/>
              <a:gd name="T2" fmla="*/ 20561 w 66"/>
              <a:gd name="T3" fmla="*/ 46265 h 40"/>
              <a:gd name="T4" fmla="*/ 20561 w 66"/>
              <a:gd name="T5" fmla="*/ 46265 h 40"/>
              <a:gd name="T6" fmla="*/ 26888 w 66"/>
              <a:gd name="T7" fmla="*/ 55517 h 40"/>
              <a:gd name="T8" fmla="*/ 36378 w 66"/>
              <a:gd name="T9" fmla="*/ 58602 h 40"/>
              <a:gd name="T10" fmla="*/ 47450 w 66"/>
              <a:gd name="T11" fmla="*/ 61686 h 40"/>
              <a:gd name="T12" fmla="*/ 58521 w 66"/>
              <a:gd name="T13" fmla="*/ 58602 h 40"/>
              <a:gd name="T14" fmla="*/ 58521 w 66"/>
              <a:gd name="T15" fmla="*/ 58602 h 40"/>
              <a:gd name="T16" fmla="*/ 64848 w 66"/>
              <a:gd name="T17" fmla="*/ 57060 h 40"/>
              <a:gd name="T18" fmla="*/ 71174 w 66"/>
              <a:gd name="T19" fmla="*/ 50891 h 40"/>
              <a:gd name="T20" fmla="*/ 85409 w 66"/>
              <a:gd name="T21" fmla="*/ 38554 h 40"/>
              <a:gd name="T22" fmla="*/ 96481 w 66"/>
              <a:gd name="T23" fmla="*/ 23132 h 40"/>
              <a:gd name="T24" fmla="*/ 104389 w 66"/>
              <a:gd name="T25" fmla="*/ 9253 h 40"/>
              <a:gd name="T26" fmla="*/ 104389 w 66"/>
              <a:gd name="T27" fmla="*/ 9253 h 40"/>
              <a:gd name="T28" fmla="*/ 77501 w 66"/>
              <a:gd name="T29" fmla="*/ 4626 h 40"/>
              <a:gd name="T30" fmla="*/ 61684 w 66"/>
              <a:gd name="T31" fmla="*/ 0 h 40"/>
              <a:gd name="T32" fmla="*/ 47450 w 66"/>
              <a:gd name="T33" fmla="*/ 0 h 40"/>
              <a:gd name="T34" fmla="*/ 47450 w 66"/>
              <a:gd name="T35" fmla="*/ 0 h 40"/>
              <a:gd name="T36" fmla="*/ 39541 w 66"/>
              <a:gd name="T37" fmla="*/ 0 h 40"/>
              <a:gd name="T38" fmla="*/ 33215 w 66"/>
              <a:gd name="T39" fmla="*/ 4626 h 40"/>
              <a:gd name="T40" fmla="*/ 26888 w 66"/>
              <a:gd name="T41" fmla="*/ 7711 h 40"/>
              <a:gd name="T42" fmla="*/ 22143 w 66"/>
              <a:gd name="T43" fmla="*/ 12337 h 40"/>
              <a:gd name="T44" fmla="*/ 18980 w 66"/>
              <a:gd name="T45" fmla="*/ 16964 h 40"/>
              <a:gd name="T46" fmla="*/ 17398 w 66"/>
              <a:gd name="T47" fmla="*/ 23132 h 40"/>
              <a:gd name="T48" fmla="*/ 14235 w 66"/>
              <a:gd name="T49" fmla="*/ 29301 h 40"/>
              <a:gd name="T50" fmla="*/ 14235 w 66"/>
              <a:gd name="T51" fmla="*/ 37012 h 40"/>
              <a:gd name="T52" fmla="*/ 0 w 66"/>
              <a:gd name="T53" fmla="*/ 41638 h 40"/>
              <a:gd name="T54" fmla="*/ 3163 w 66"/>
              <a:gd name="T55" fmla="*/ 53975 h 40"/>
              <a:gd name="T56" fmla="*/ 47450 w 66"/>
              <a:gd name="T57" fmla="*/ 12337 h 40"/>
              <a:gd name="T58" fmla="*/ 47450 w 66"/>
              <a:gd name="T59" fmla="*/ 12337 h 40"/>
              <a:gd name="T60" fmla="*/ 68011 w 66"/>
              <a:gd name="T61" fmla="*/ 13879 h 40"/>
              <a:gd name="T62" fmla="*/ 86991 w 66"/>
              <a:gd name="T63" fmla="*/ 16964 h 40"/>
              <a:gd name="T64" fmla="*/ 86991 w 66"/>
              <a:gd name="T65" fmla="*/ 16964 h 40"/>
              <a:gd name="T66" fmla="*/ 71174 w 66"/>
              <a:gd name="T67" fmla="*/ 37012 h 40"/>
              <a:gd name="T68" fmla="*/ 61684 w 66"/>
              <a:gd name="T69" fmla="*/ 44722 h 40"/>
              <a:gd name="T70" fmla="*/ 53776 w 66"/>
              <a:gd name="T71" fmla="*/ 49349 h 40"/>
              <a:gd name="T72" fmla="*/ 53776 w 66"/>
              <a:gd name="T73" fmla="*/ 49349 h 40"/>
              <a:gd name="T74" fmla="*/ 47450 w 66"/>
              <a:gd name="T75" fmla="*/ 49349 h 40"/>
              <a:gd name="T76" fmla="*/ 42705 w 66"/>
              <a:gd name="T77" fmla="*/ 49349 h 40"/>
              <a:gd name="T78" fmla="*/ 36378 w 66"/>
              <a:gd name="T79" fmla="*/ 46265 h 40"/>
              <a:gd name="T80" fmla="*/ 30051 w 66"/>
              <a:gd name="T81" fmla="*/ 41638 h 40"/>
              <a:gd name="T82" fmla="*/ 60103 w 66"/>
              <a:gd name="T83" fmla="*/ 32385 h 40"/>
              <a:gd name="T84" fmla="*/ 55358 w 66"/>
              <a:gd name="T85" fmla="*/ 21590 h 40"/>
              <a:gd name="T86" fmla="*/ 26888 w 66"/>
              <a:gd name="T87" fmla="*/ 32385 h 40"/>
              <a:gd name="T88" fmla="*/ 26888 w 66"/>
              <a:gd name="T89" fmla="*/ 32385 h 40"/>
              <a:gd name="T90" fmla="*/ 28470 w 66"/>
              <a:gd name="T91" fmla="*/ 24674 h 40"/>
              <a:gd name="T92" fmla="*/ 33215 w 66"/>
              <a:gd name="T93" fmla="*/ 16964 h 40"/>
              <a:gd name="T94" fmla="*/ 37960 w 66"/>
              <a:gd name="T95" fmla="*/ 13879 h 40"/>
              <a:gd name="T96" fmla="*/ 47450 w 66"/>
              <a:gd name="T97" fmla="*/ 12337 h 40"/>
              <a:gd name="T98" fmla="*/ 47450 w 66"/>
              <a:gd name="T99" fmla="*/ 12337 h 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6" h="40">
                <a:moveTo>
                  <a:pt x="2" y="35"/>
                </a:moveTo>
                <a:lnTo>
                  <a:pt x="13" y="30"/>
                </a:lnTo>
                <a:lnTo>
                  <a:pt x="17" y="36"/>
                </a:lnTo>
                <a:lnTo>
                  <a:pt x="23" y="38"/>
                </a:lnTo>
                <a:lnTo>
                  <a:pt x="30" y="40"/>
                </a:lnTo>
                <a:lnTo>
                  <a:pt x="37" y="38"/>
                </a:lnTo>
                <a:lnTo>
                  <a:pt x="41" y="37"/>
                </a:lnTo>
                <a:lnTo>
                  <a:pt x="45" y="33"/>
                </a:lnTo>
                <a:lnTo>
                  <a:pt x="54" y="25"/>
                </a:lnTo>
                <a:lnTo>
                  <a:pt x="61" y="15"/>
                </a:lnTo>
                <a:lnTo>
                  <a:pt x="66" y="6"/>
                </a:lnTo>
                <a:lnTo>
                  <a:pt x="49" y="3"/>
                </a:lnTo>
                <a:lnTo>
                  <a:pt x="39" y="0"/>
                </a:lnTo>
                <a:lnTo>
                  <a:pt x="30" y="0"/>
                </a:lnTo>
                <a:lnTo>
                  <a:pt x="25" y="0"/>
                </a:lnTo>
                <a:lnTo>
                  <a:pt x="21" y="3"/>
                </a:lnTo>
                <a:lnTo>
                  <a:pt x="17" y="5"/>
                </a:lnTo>
                <a:lnTo>
                  <a:pt x="14" y="8"/>
                </a:lnTo>
                <a:lnTo>
                  <a:pt x="12" y="11"/>
                </a:lnTo>
                <a:lnTo>
                  <a:pt x="11" y="15"/>
                </a:lnTo>
                <a:lnTo>
                  <a:pt x="9" y="19"/>
                </a:lnTo>
                <a:lnTo>
                  <a:pt x="9" y="24"/>
                </a:lnTo>
                <a:lnTo>
                  <a:pt x="0" y="27"/>
                </a:lnTo>
                <a:lnTo>
                  <a:pt x="2" y="35"/>
                </a:lnTo>
                <a:close/>
                <a:moveTo>
                  <a:pt x="30" y="8"/>
                </a:moveTo>
                <a:lnTo>
                  <a:pt x="30" y="8"/>
                </a:lnTo>
                <a:lnTo>
                  <a:pt x="43" y="9"/>
                </a:lnTo>
                <a:lnTo>
                  <a:pt x="55" y="11"/>
                </a:lnTo>
                <a:lnTo>
                  <a:pt x="45" y="24"/>
                </a:lnTo>
                <a:lnTo>
                  <a:pt x="39" y="29"/>
                </a:lnTo>
                <a:lnTo>
                  <a:pt x="34" y="32"/>
                </a:lnTo>
                <a:lnTo>
                  <a:pt x="30" y="32"/>
                </a:lnTo>
                <a:lnTo>
                  <a:pt x="27" y="32"/>
                </a:lnTo>
                <a:lnTo>
                  <a:pt x="23" y="30"/>
                </a:lnTo>
                <a:lnTo>
                  <a:pt x="19" y="27"/>
                </a:lnTo>
                <a:lnTo>
                  <a:pt x="38" y="21"/>
                </a:lnTo>
                <a:lnTo>
                  <a:pt x="35" y="14"/>
                </a:lnTo>
                <a:lnTo>
                  <a:pt x="17" y="21"/>
                </a:lnTo>
                <a:lnTo>
                  <a:pt x="18" y="16"/>
                </a:lnTo>
                <a:lnTo>
                  <a:pt x="21" y="11"/>
                </a:lnTo>
                <a:lnTo>
                  <a:pt x="24" y="9"/>
                </a:lnTo>
                <a:lnTo>
                  <a:pt x="3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628">
            <a:extLst>
              <a:ext uri="{FF2B5EF4-FFF2-40B4-BE49-F238E27FC236}">
                <a16:creationId xmlns:a16="http://schemas.microsoft.com/office/drawing/2014/main" id="{9B4E3940-F51C-4129-9D24-266E09E3ED31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905934"/>
            <a:ext cx="209551" cy="165100"/>
          </a:xfrm>
          <a:custGeom>
            <a:avLst/>
            <a:gdLst>
              <a:gd name="T0" fmla="*/ 148678 w 99"/>
              <a:gd name="T1" fmla="*/ 46849 h 79"/>
              <a:gd name="T2" fmla="*/ 31634 w 99"/>
              <a:gd name="T3" fmla="*/ 46849 h 79"/>
              <a:gd name="T4" fmla="*/ 31634 w 99"/>
              <a:gd name="T5" fmla="*/ 20301 h 79"/>
              <a:gd name="T6" fmla="*/ 31634 w 99"/>
              <a:gd name="T7" fmla="*/ 20301 h 79"/>
              <a:gd name="T8" fmla="*/ 31634 w 99"/>
              <a:gd name="T9" fmla="*/ 15616 h 79"/>
              <a:gd name="T10" fmla="*/ 28470 w 99"/>
              <a:gd name="T11" fmla="*/ 14055 h 79"/>
              <a:gd name="T12" fmla="*/ 12653 w 99"/>
              <a:gd name="T13" fmla="*/ 3123 h 79"/>
              <a:gd name="T14" fmla="*/ 12653 w 99"/>
              <a:gd name="T15" fmla="*/ 3123 h 79"/>
              <a:gd name="T16" fmla="*/ 7908 w 99"/>
              <a:gd name="T17" fmla="*/ 0 h 79"/>
              <a:gd name="T18" fmla="*/ 4745 w 99"/>
              <a:gd name="T19" fmla="*/ 0 h 79"/>
              <a:gd name="T20" fmla="*/ 4745 w 99"/>
              <a:gd name="T21" fmla="*/ 0 h 79"/>
              <a:gd name="T22" fmla="*/ 3163 w 99"/>
              <a:gd name="T23" fmla="*/ 4685 h 79"/>
              <a:gd name="T24" fmla="*/ 0 w 99"/>
              <a:gd name="T25" fmla="*/ 7808 h 79"/>
              <a:gd name="T26" fmla="*/ 0 w 99"/>
              <a:gd name="T27" fmla="*/ 115560 h 79"/>
              <a:gd name="T28" fmla="*/ 0 w 99"/>
              <a:gd name="T29" fmla="*/ 115560 h 79"/>
              <a:gd name="T30" fmla="*/ 0 w 99"/>
              <a:gd name="T31" fmla="*/ 120245 h 79"/>
              <a:gd name="T32" fmla="*/ 3163 w 99"/>
              <a:gd name="T33" fmla="*/ 121806 h 79"/>
              <a:gd name="T34" fmla="*/ 4745 w 99"/>
              <a:gd name="T35" fmla="*/ 123368 h 79"/>
              <a:gd name="T36" fmla="*/ 7908 w 99"/>
              <a:gd name="T37" fmla="*/ 123368 h 79"/>
              <a:gd name="T38" fmla="*/ 148678 w 99"/>
              <a:gd name="T39" fmla="*/ 123368 h 79"/>
              <a:gd name="T40" fmla="*/ 148678 w 99"/>
              <a:gd name="T41" fmla="*/ 123368 h 79"/>
              <a:gd name="T42" fmla="*/ 153423 w 99"/>
              <a:gd name="T43" fmla="*/ 123368 h 79"/>
              <a:gd name="T44" fmla="*/ 155004 w 99"/>
              <a:gd name="T45" fmla="*/ 121806 h 79"/>
              <a:gd name="T46" fmla="*/ 156586 w 99"/>
              <a:gd name="T47" fmla="*/ 120245 h 79"/>
              <a:gd name="T48" fmla="*/ 156586 w 99"/>
              <a:gd name="T49" fmla="*/ 115560 h 79"/>
              <a:gd name="T50" fmla="*/ 156586 w 99"/>
              <a:gd name="T51" fmla="*/ 54657 h 79"/>
              <a:gd name="T52" fmla="*/ 156586 w 99"/>
              <a:gd name="T53" fmla="*/ 54657 h 79"/>
              <a:gd name="T54" fmla="*/ 156586 w 99"/>
              <a:gd name="T55" fmla="*/ 49972 h 79"/>
              <a:gd name="T56" fmla="*/ 155004 w 99"/>
              <a:gd name="T57" fmla="*/ 48410 h 79"/>
              <a:gd name="T58" fmla="*/ 153423 w 99"/>
              <a:gd name="T59" fmla="*/ 46849 h 79"/>
              <a:gd name="T60" fmla="*/ 148678 w 99"/>
              <a:gd name="T61" fmla="*/ 46849 h 79"/>
              <a:gd name="T62" fmla="*/ 148678 w 99"/>
              <a:gd name="T63" fmla="*/ 46849 h 79"/>
              <a:gd name="T64" fmla="*/ 63267 w 99"/>
              <a:gd name="T65" fmla="*/ 107752 h 79"/>
              <a:gd name="T66" fmla="*/ 39542 w 99"/>
              <a:gd name="T67" fmla="*/ 107752 h 79"/>
              <a:gd name="T68" fmla="*/ 39542 w 99"/>
              <a:gd name="T69" fmla="*/ 93697 h 79"/>
              <a:gd name="T70" fmla="*/ 63267 w 99"/>
              <a:gd name="T71" fmla="*/ 93697 h 79"/>
              <a:gd name="T72" fmla="*/ 63267 w 99"/>
              <a:gd name="T73" fmla="*/ 107752 h 79"/>
              <a:gd name="T74" fmla="*/ 63267 w 99"/>
              <a:gd name="T75" fmla="*/ 78081 h 79"/>
              <a:gd name="T76" fmla="*/ 39542 w 99"/>
              <a:gd name="T77" fmla="*/ 78081 h 79"/>
              <a:gd name="T78" fmla="*/ 39542 w 99"/>
              <a:gd name="T79" fmla="*/ 62465 h 79"/>
              <a:gd name="T80" fmla="*/ 63267 w 99"/>
              <a:gd name="T81" fmla="*/ 62465 h 79"/>
              <a:gd name="T82" fmla="*/ 63267 w 99"/>
              <a:gd name="T83" fmla="*/ 78081 h 79"/>
              <a:gd name="T84" fmla="*/ 102809 w 99"/>
              <a:gd name="T85" fmla="*/ 107752 h 79"/>
              <a:gd name="T86" fmla="*/ 79084 w 99"/>
              <a:gd name="T87" fmla="*/ 107752 h 79"/>
              <a:gd name="T88" fmla="*/ 79084 w 99"/>
              <a:gd name="T89" fmla="*/ 93697 h 79"/>
              <a:gd name="T90" fmla="*/ 102809 w 99"/>
              <a:gd name="T91" fmla="*/ 93697 h 79"/>
              <a:gd name="T92" fmla="*/ 102809 w 99"/>
              <a:gd name="T93" fmla="*/ 107752 h 79"/>
              <a:gd name="T94" fmla="*/ 102809 w 99"/>
              <a:gd name="T95" fmla="*/ 78081 h 79"/>
              <a:gd name="T96" fmla="*/ 79084 w 99"/>
              <a:gd name="T97" fmla="*/ 78081 h 79"/>
              <a:gd name="T98" fmla="*/ 79084 w 99"/>
              <a:gd name="T99" fmla="*/ 62465 h 79"/>
              <a:gd name="T100" fmla="*/ 102809 w 99"/>
              <a:gd name="T101" fmla="*/ 62465 h 79"/>
              <a:gd name="T102" fmla="*/ 102809 w 99"/>
              <a:gd name="T103" fmla="*/ 78081 h 79"/>
              <a:gd name="T104" fmla="*/ 140769 w 99"/>
              <a:gd name="T105" fmla="*/ 107752 h 79"/>
              <a:gd name="T106" fmla="*/ 117044 w 99"/>
              <a:gd name="T107" fmla="*/ 107752 h 79"/>
              <a:gd name="T108" fmla="*/ 117044 w 99"/>
              <a:gd name="T109" fmla="*/ 93697 h 79"/>
              <a:gd name="T110" fmla="*/ 140769 w 99"/>
              <a:gd name="T111" fmla="*/ 93697 h 79"/>
              <a:gd name="T112" fmla="*/ 140769 w 99"/>
              <a:gd name="T113" fmla="*/ 107752 h 79"/>
              <a:gd name="T114" fmla="*/ 140769 w 99"/>
              <a:gd name="T115" fmla="*/ 78081 h 79"/>
              <a:gd name="T116" fmla="*/ 117044 w 99"/>
              <a:gd name="T117" fmla="*/ 78081 h 79"/>
              <a:gd name="T118" fmla="*/ 117044 w 99"/>
              <a:gd name="T119" fmla="*/ 62465 h 79"/>
              <a:gd name="T120" fmla="*/ 140769 w 99"/>
              <a:gd name="T121" fmla="*/ 62465 h 79"/>
              <a:gd name="T122" fmla="*/ 140769 w 99"/>
              <a:gd name="T123" fmla="*/ 78081 h 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79">
                <a:moveTo>
                  <a:pt x="94" y="30"/>
                </a:moveTo>
                <a:lnTo>
                  <a:pt x="20" y="30"/>
                </a:lnTo>
                <a:lnTo>
                  <a:pt x="20" y="13"/>
                </a:lnTo>
                <a:lnTo>
                  <a:pt x="20" y="10"/>
                </a:lnTo>
                <a:lnTo>
                  <a:pt x="18" y="9"/>
                </a:lnTo>
                <a:lnTo>
                  <a:pt x="8" y="2"/>
                </a:lnTo>
                <a:lnTo>
                  <a:pt x="5" y="0"/>
                </a:lnTo>
                <a:lnTo>
                  <a:pt x="3" y="0"/>
                </a:lnTo>
                <a:lnTo>
                  <a:pt x="2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2" y="78"/>
                </a:lnTo>
                <a:lnTo>
                  <a:pt x="3" y="79"/>
                </a:lnTo>
                <a:lnTo>
                  <a:pt x="5" y="79"/>
                </a:lnTo>
                <a:lnTo>
                  <a:pt x="94" y="79"/>
                </a:lnTo>
                <a:lnTo>
                  <a:pt x="97" y="79"/>
                </a:lnTo>
                <a:lnTo>
                  <a:pt x="98" y="78"/>
                </a:lnTo>
                <a:lnTo>
                  <a:pt x="99" y="77"/>
                </a:lnTo>
                <a:lnTo>
                  <a:pt x="99" y="74"/>
                </a:lnTo>
                <a:lnTo>
                  <a:pt x="99" y="35"/>
                </a:lnTo>
                <a:lnTo>
                  <a:pt x="99" y="32"/>
                </a:lnTo>
                <a:lnTo>
                  <a:pt x="98" y="31"/>
                </a:lnTo>
                <a:lnTo>
                  <a:pt x="97" y="30"/>
                </a:lnTo>
                <a:lnTo>
                  <a:pt x="94" y="30"/>
                </a:lnTo>
                <a:close/>
                <a:moveTo>
                  <a:pt x="40" y="69"/>
                </a:moveTo>
                <a:lnTo>
                  <a:pt x="25" y="69"/>
                </a:lnTo>
                <a:lnTo>
                  <a:pt x="25" y="60"/>
                </a:lnTo>
                <a:lnTo>
                  <a:pt x="40" y="60"/>
                </a:lnTo>
                <a:lnTo>
                  <a:pt x="40" y="69"/>
                </a:lnTo>
                <a:close/>
                <a:moveTo>
                  <a:pt x="40" y="50"/>
                </a:moveTo>
                <a:lnTo>
                  <a:pt x="25" y="50"/>
                </a:lnTo>
                <a:lnTo>
                  <a:pt x="25" y="40"/>
                </a:lnTo>
                <a:lnTo>
                  <a:pt x="40" y="40"/>
                </a:lnTo>
                <a:lnTo>
                  <a:pt x="40" y="50"/>
                </a:lnTo>
                <a:close/>
                <a:moveTo>
                  <a:pt x="65" y="69"/>
                </a:moveTo>
                <a:lnTo>
                  <a:pt x="50" y="69"/>
                </a:lnTo>
                <a:lnTo>
                  <a:pt x="50" y="60"/>
                </a:lnTo>
                <a:lnTo>
                  <a:pt x="65" y="60"/>
                </a:lnTo>
                <a:lnTo>
                  <a:pt x="65" y="69"/>
                </a:lnTo>
                <a:close/>
                <a:moveTo>
                  <a:pt x="65" y="50"/>
                </a:moveTo>
                <a:lnTo>
                  <a:pt x="50" y="50"/>
                </a:lnTo>
                <a:lnTo>
                  <a:pt x="50" y="40"/>
                </a:lnTo>
                <a:lnTo>
                  <a:pt x="65" y="40"/>
                </a:lnTo>
                <a:lnTo>
                  <a:pt x="65" y="50"/>
                </a:lnTo>
                <a:close/>
                <a:moveTo>
                  <a:pt x="89" y="69"/>
                </a:moveTo>
                <a:lnTo>
                  <a:pt x="74" y="69"/>
                </a:lnTo>
                <a:lnTo>
                  <a:pt x="74" y="60"/>
                </a:lnTo>
                <a:lnTo>
                  <a:pt x="89" y="60"/>
                </a:lnTo>
                <a:lnTo>
                  <a:pt x="89" y="69"/>
                </a:lnTo>
                <a:close/>
                <a:moveTo>
                  <a:pt x="89" y="50"/>
                </a:moveTo>
                <a:lnTo>
                  <a:pt x="74" y="50"/>
                </a:lnTo>
                <a:lnTo>
                  <a:pt x="74" y="40"/>
                </a:lnTo>
                <a:lnTo>
                  <a:pt x="89" y="40"/>
                </a:lnTo>
                <a:lnTo>
                  <a:pt x="8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629">
            <a:extLst>
              <a:ext uri="{FF2B5EF4-FFF2-40B4-BE49-F238E27FC236}">
                <a16:creationId xmlns:a16="http://schemas.microsoft.com/office/drawing/2014/main" id="{144AE6B8-F751-4EAC-AFD4-8ADF2B1D34D6}"/>
              </a:ext>
            </a:extLst>
          </p:cNvPr>
          <p:cNvSpPr>
            <a:spLocks/>
          </p:cNvSpPr>
          <p:nvPr/>
        </p:nvSpPr>
        <p:spPr bwMode="auto">
          <a:xfrm>
            <a:off x="6819900" y="1341967"/>
            <a:ext cx="127000" cy="63500"/>
          </a:xfrm>
          <a:custGeom>
            <a:avLst/>
            <a:gdLst>
              <a:gd name="T0" fmla="*/ 78814 w 59"/>
              <a:gd name="T1" fmla="*/ 7908 h 30"/>
              <a:gd name="T2" fmla="*/ 78814 w 59"/>
              <a:gd name="T3" fmla="*/ 7908 h 30"/>
              <a:gd name="T4" fmla="*/ 72381 w 59"/>
              <a:gd name="T5" fmla="*/ 11072 h 30"/>
              <a:gd name="T6" fmla="*/ 67555 w 59"/>
              <a:gd name="T7" fmla="*/ 12653 h 30"/>
              <a:gd name="T8" fmla="*/ 67555 w 59"/>
              <a:gd name="T9" fmla="*/ 12653 h 30"/>
              <a:gd name="T10" fmla="*/ 64338 w 59"/>
              <a:gd name="T11" fmla="*/ 7908 h 30"/>
              <a:gd name="T12" fmla="*/ 59513 w 59"/>
              <a:gd name="T13" fmla="*/ 4745 h 30"/>
              <a:gd name="T14" fmla="*/ 53079 w 59"/>
              <a:gd name="T15" fmla="*/ 0 h 30"/>
              <a:gd name="T16" fmla="*/ 46645 w 59"/>
              <a:gd name="T17" fmla="*/ 0 h 30"/>
              <a:gd name="T18" fmla="*/ 46645 w 59"/>
              <a:gd name="T19" fmla="*/ 0 h 30"/>
              <a:gd name="T20" fmla="*/ 41820 w 59"/>
              <a:gd name="T21" fmla="*/ 0 h 30"/>
              <a:gd name="T22" fmla="*/ 35386 w 59"/>
              <a:gd name="T23" fmla="*/ 4745 h 30"/>
              <a:gd name="T24" fmla="*/ 28952 w 59"/>
              <a:gd name="T25" fmla="*/ 7908 h 30"/>
              <a:gd name="T26" fmla="*/ 27344 w 59"/>
              <a:gd name="T27" fmla="*/ 12653 h 30"/>
              <a:gd name="T28" fmla="*/ 27344 w 59"/>
              <a:gd name="T29" fmla="*/ 12653 h 30"/>
              <a:gd name="T30" fmla="*/ 20910 w 59"/>
              <a:gd name="T31" fmla="*/ 11072 h 30"/>
              <a:gd name="T32" fmla="*/ 16085 w 59"/>
              <a:gd name="T33" fmla="*/ 7908 h 30"/>
              <a:gd name="T34" fmla="*/ 16085 w 59"/>
              <a:gd name="T35" fmla="*/ 7908 h 30"/>
              <a:gd name="T36" fmla="*/ 9651 w 59"/>
              <a:gd name="T37" fmla="*/ 11072 h 30"/>
              <a:gd name="T38" fmla="*/ 3217 w 59"/>
              <a:gd name="T39" fmla="*/ 12653 h 30"/>
              <a:gd name="T40" fmla="*/ 1608 w 59"/>
              <a:gd name="T41" fmla="*/ 18980 h 30"/>
              <a:gd name="T42" fmla="*/ 0 w 59"/>
              <a:gd name="T43" fmla="*/ 23725 h 30"/>
              <a:gd name="T44" fmla="*/ 0 w 59"/>
              <a:gd name="T45" fmla="*/ 23725 h 30"/>
              <a:gd name="T46" fmla="*/ 1608 w 59"/>
              <a:gd name="T47" fmla="*/ 30052 h 30"/>
              <a:gd name="T48" fmla="*/ 3217 w 59"/>
              <a:gd name="T49" fmla="*/ 36378 h 30"/>
              <a:gd name="T50" fmla="*/ 9651 w 59"/>
              <a:gd name="T51" fmla="*/ 37960 h 30"/>
              <a:gd name="T52" fmla="*/ 16085 w 59"/>
              <a:gd name="T53" fmla="*/ 39542 h 30"/>
              <a:gd name="T54" fmla="*/ 16085 w 59"/>
              <a:gd name="T55" fmla="*/ 39542 h 30"/>
              <a:gd name="T56" fmla="*/ 20910 w 59"/>
              <a:gd name="T57" fmla="*/ 37960 h 30"/>
              <a:gd name="T58" fmla="*/ 27344 w 59"/>
              <a:gd name="T59" fmla="*/ 36378 h 30"/>
              <a:gd name="T60" fmla="*/ 27344 w 59"/>
              <a:gd name="T61" fmla="*/ 36378 h 30"/>
              <a:gd name="T62" fmla="*/ 28952 w 59"/>
              <a:gd name="T63" fmla="*/ 39542 h 30"/>
              <a:gd name="T64" fmla="*/ 35386 w 59"/>
              <a:gd name="T65" fmla="*/ 44287 h 30"/>
              <a:gd name="T66" fmla="*/ 41820 w 59"/>
              <a:gd name="T67" fmla="*/ 47450 h 30"/>
              <a:gd name="T68" fmla="*/ 46645 w 59"/>
              <a:gd name="T69" fmla="*/ 47450 h 30"/>
              <a:gd name="T70" fmla="*/ 46645 w 59"/>
              <a:gd name="T71" fmla="*/ 47450 h 30"/>
              <a:gd name="T72" fmla="*/ 53079 w 59"/>
              <a:gd name="T73" fmla="*/ 47450 h 30"/>
              <a:gd name="T74" fmla="*/ 59513 w 59"/>
              <a:gd name="T75" fmla="*/ 44287 h 30"/>
              <a:gd name="T76" fmla="*/ 64338 w 59"/>
              <a:gd name="T77" fmla="*/ 39542 h 30"/>
              <a:gd name="T78" fmla="*/ 67555 w 59"/>
              <a:gd name="T79" fmla="*/ 36378 h 30"/>
              <a:gd name="T80" fmla="*/ 67555 w 59"/>
              <a:gd name="T81" fmla="*/ 36378 h 30"/>
              <a:gd name="T82" fmla="*/ 72381 w 59"/>
              <a:gd name="T83" fmla="*/ 37960 h 30"/>
              <a:gd name="T84" fmla="*/ 78814 w 59"/>
              <a:gd name="T85" fmla="*/ 39542 h 30"/>
              <a:gd name="T86" fmla="*/ 78814 w 59"/>
              <a:gd name="T87" fmla="*/ 39542 h 30"/>
              <a:gd name="T88" fmla="*/ 85248 w 59"/>
              <a:gd name="T89" fmla="*/ 37960 h 30"/>
              <a:gd name="T90" fmla="*/ 90074 w 59"/>
              <a:gd name="T91" fmla="*/ 36378 h 30"/>
              <a:gd name="T92" fmla="*/ 93291 w 59"/>
              <a:gd name="T93" fmla="*/ 30052 h 30"/>
              <a:gd name="T94" fmla="*/ 94899 w 59"/>
              <a:gd name="T95" fmla="*/ 23725 h 30"/>
              <a:gd name="T96" fmla="*/ 94899 w 59"/>
              <a:gd name="T97" fmla="*/ 23725 h 30"/>
              <a:gd name="T98" fmla="*/ 93291 w 59"/>
              <a:gd name="T99" fmla="*/ 18980 h 30"/>
              <a:gd name="T100" fmla="*/ 90074 w 59"/>
              <a:gd name="T101" fmla="*/ 12653 h 30"/>
              <a:gd name="T102" fmla="*/ 85248 w 59"/>
              <a:gd name="T103" fmla="*/ 11072 h 30"/>
              <a:gd name="T104" fmla="*/ 78814 w 59"/>
              <a:gd name="T105" fmla="*/ 7908 h 30"/>
              <a:gd name="T106" fmla="*/ 78814 w 59"/>
              <a:gd name="T107" fmla="*/ 7908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9" h="30">
                <a:moveTo>
                  <a:pt x="49" y="5"/>
                </a:moveTo>
                <a:lnTo>
                  <a:pt x="49" y="5"/>
                </a:lnTo>
                <a:lnTo>
                  <a:pt x="45" y="7"/>
                </a:lnTo>
                <a:lnTo>
                  <a:pt x="42" y="8"/>
                </a:lnTo>
                <a:lnTo>
                  <a:pt x="40" y="5"/>
                </a:lnTo>
                <a:lnTo>
                  <a:pt x="37" y="3"/>
                </a:lnTo>
                <a:lnTo>
                  <a:pt x="33" y="0"/>
                </a:lnTo>
                <a:lnTo>
                  <a:pt x="29" y="0"/>
                </a:lnTo>
                <a:lnTo>
                  <a:pt x="26" y="0"/>
                </a:lnTo>
                <a:lnTo>
                  <a:pt x="22" y="3"/>
                </a:lnTo>
                <a:lnTo>
                  <a:pt x="18" y="5"/>
                </a:lnTo>
                <a:lnTo>
                  <a:pt x="17" y="8"/>
                </a:lnTo>
                <a:lnTo>
                  <a:pt x="13" y="7"/>
                </a:lnTo>
                <a:lnTo>
                  <a:pt x="10" y="5"/>
                </a:lnTo>
                <a:lnTo>
                  <a:pt x="6" y="7"/>
                </a:lnTo>
                <a:lnTo>
                  <a:pt x="2" y="8"/>
                </a:lnTo>
                <a:lnTo>
                  <a:pt x="1" y="12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25"/>
                </a:lnTo>
                <a:lnTo>
                  <a:pt x="22" y="28"/>
                </a:lnTo>
                <a:lnTo>
                  <a:pt x="26" y="30"/>
                </a:lnTo>
                <a:lnTo>
                  <a:pt x="29" y="30"/>
                </a:lnTo>
                <a:lnTo>
                  <a:pt x="33" y="30"/>
                </a:lnTo>
                <a:lnTo>
                  <a:pt x="37" y="28"/>
                </a:lnTo>
                <a:lnTo>
                  <a:pt x="40" y="25"/>
                </a:lnTo>
                <a:lnTo>
                  <a:pt x="42" y="23"/>
                </a:lnTo>
                <a:lnTo>
                  <a:pt x="45" y="24"/>
                </a:lnTo>
                <a:lnTo>
                  <a:pt x="49" y="25"/>
                </a:lnTo>
                <a:lnTo>
                  <a:pt x="53" y="24"/>
                </a:lnTo>
                <a:lnTo>
                  <a:pt x="56" y="23"/>
                </a:lnTo>
                <a:lnTo>
                  <a:pt x="58" y="19"/>
                </a:lnTo>
                <a:lnTo>
                  <a:pt x="59" y="15"/>
                </a:lnTo>
                <a:lnTo>
                  <a:pt x="58" y="12"/>
                </a:lnTo>
                <a:lnTo>
                  <a:pt x="56" y="8"/>
                </a:lnTo>
                <a:lnTo>
                  <a:pt x="53" y="7"/>
                </a:lnTo>
                <a:lnTo>
                  <a:pt x="4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630">
            <a:extLst>
              <a:ext uri="{FF2B5EF4-FFF2-40B4-BE49-F238E27FC236}">
                <a16:creationId xmlns:a16="http://schemas.microsoft.com/office/drawing/2014/main" id="{191BDE9A-2A09-4E1F-BC26-1F658258A91A}"/>
              </a:ext>
            </a:extLst>
          </p:cNvPr>
          <p:cNvSpPr>
            <a:spLocks noEditPoints="1"/>
          </p:cNvSpPr>
          <p:nvPr/>
        </p:nvSpPr>
        <p:spPr bwMode="auto">
          <a:xfrm>
            <a:off x="6731000" y="1424518"/>
            <a:ext cx="203200" cy="146049"/>
          </a:xfrm>
          <a:custGeom>
            <a:avLst/>
            <a:gdLst>
              <a:gd name="T0" fmla="*/ 117918 w 94"/>
              <a:gd name="T1" fmla="*/ 6327 h 69"/>
              <a:gd name="T2" fmla="*/ 109841 w 94"/>
              <a:gd name="T3" fmla="*/ 0 h 69"/>
              <a:gd name="T4" fmla="*/ 41998 w 94"/>
              <a:gd name="T5" fmla="*/ 0 h 69"/>
              <a:gd name="T6" fmla="*/ 33921 w 94"/>
              <a:gd name="T7" fmla="*/ 6327 h 69"/>
              <a:gd name="T8" fmla="*/ 0 w 94"/>
              <a:gd name="T9" fmla="*/ 99645 h 69"/>
              <a:gd name="T10" fmla="*/ 0 w 94"/>
              <a:gd name="T11" fmla="*/ 104390 h 69"/>
              <a:gd name="T12" fmla="*/ 3231 w 94"/>
              <a:gd name="T13" fmla="*/ 109135 h 69"/>
              <a:gd name="T14" fmla="*/ 143762 w 94"/>
              <a:gd name="T15" fmla="*/ 109135 h 69"/>
              <a:gd name="T16" fmla="*/ 146993 w 94"/>
              <a:gd name="T17" fmla="*/ 109135 h 69"/>
              <a:gd name="T18" fmla="*/ 151839 w 94"/>
              <a:gd name="T19" fmla="*/ 104390 h 69"/>
              <a:gd name="T20" fmla="*/ 151839 w 94"/>
              <a:gd name="T21" fmla="*/ 99645 h 69"/>
              <a:gd name="T22" fmla="*/ 75920 w 94"/>
              <a:gd name="T23" fmla="*/ 47450 h 69"/>
              <a:gd name="T24" fmla="*/ 79150 w 94"/>
              <a:gd name="T25" fmla="*/ 47450 h 69"/>
              <a:gd name="T26" fmla="*/ 83996 w 94"/>
              <a:gd name="T27" fmla="*/ 50613 h 69"/>
              <a:gd name="T28" fmla="*/ 83996 w 94"/>
              <a:gd name="T29" fmla="*/ 53777 h 69"/>
              <a:gd name="T30" fmla="*/ 80765 w 94"/>
              <a:gd name="T31" fmla="*/ 60103 h 69"/>
              <a:gd name="T32" fmla="*/ 75920 w 94"/>
              <a:gd name="T33" fmla="*/ 61685 h 69"/>
              <a:gd name="T34" fmla="*/ 71074 w 94"/>
              <a:gd name="T35" fmla="*/ 61685 h 69"/>
              <a:gd name="T36" fmla="*/ 67843 w 94"/>
              <a:gd name="T37" fmla="*/ 58522 h 69"/>
              <a:gd name="T38" fmla="*/ 67843 w 94"/>
              <a:gd name="T39" fmla="*/ 53777 h 69"/>
              <a:gd name="T40" fmla="*/ 69458 w 94"/>
              <a:gd name="T41" fmla="*/ 49032 h 69"/>
              <a:gd name="T42" fmla="*/ 75920 w 94"/>
              <a:gd name="T43" fmla="*/ 47450 h 69"/>
              <a:gd name="T44" fmla="*/ 58151 w 94"/>
              <a:gd name="T45" fmla="*/ 18980 h 69"/>
              <a:gd name="T46" fmla="*/ 66228 w 94"/>
              <a:gd name="T47" fmla="*/ 36378 h 69"/>
              <a:gd name="T48" fmla="*/ 59766 w 94"/>
              <a:gd name="T49" fmla="*/ 44287 h 69"/>
              <a:gd name="T50" fmla="*/ 54920 w 94"/>
              <a:gd name="T51" fmla="*/ 53777 h 69"/>
              <a:gd name="T52" fmla="*/ 35537 w 94"/>
              <a:gd name="T53" fmla="*/ 53777 h 69"/>
              <a:gd name="T54" fmla="*/ 41998 w 94"/>
              <a:gd name="T55" fmla="*/ 33215 h 69"/>
              <a:gd name="T56" fmla="*/ 58151 w 94"/>
              <a:gd name="T57" fmla="*/ 18980 h 69"/>
              <a:gd name="T58" fmla="*/ 75920 w 94"/>
              <a:gd name="T59" fmla="*/ 93318 h 69"/>
              <a:gd name="T60" fmla="*/ 61382 w 94"/>
              <a:gd name="T61" fmla="*/ 91737 h 69"/>
              <a:gd name="T62" fmla="*/ 62997 w 94"/>
              <a:gd name="T63" fmla="*/ 68012 h 69"/>
              <a:gd name="T64" fmla="*/ 69458 w 94"/>
              <a:gd name="T65" fmla="*/ 72757 h 69"/>
              <a:gd name="T66" fmla="*/ 75920 w 94"/>
              <a:gd name="T67" fmla="*/ 72757 h 69"/>
              <a:gd name="T68" fmla="*/ 87227 w 94"/>
              <a:gd name="T69" fmla="*/ 68012 h 69"/>
              <a:gd name="T70" fmla="*/ 98534 w 94"/>
              <a:gd name="T71" fmla="*/ 85410 h 69"/>
              <a:gd name="T72" fmla="*/ 75920 w 94"/>
              <a:gd name="T73" fmla="*/ 93318 h 69"/>
              <a:gd name="T74" fmla="*/ 93688 w 94"/>
              <a:gd name="T75" fmla="*/ 53777 h 69"/>
              <a:gd name="T76" fmla="*/ 93688 w 94"/>
              <a:gd name="T77" fmla="*/ 49032 h 69"/>
              <a:gd name="T78" fmla="*/ 87227 w 94"/>
              <a:gd name="T79" fmla="*/ 41123 h 69"/>
              <a:gd name="T80" fmla="*/ 93688 w 94"/>
              <a:gd name="T81" fmla="*/ 18980 h 69"/>
              <a:gd name="T82" fmla="*/ 101764 w 94"/>
              <a:gd name="T83" fmla="*/ 25307 h 69"/>
              <a:gd name="T84" fmla="*/ 113072 w 94"/>
              <a:gd name="T85" fmla="*/ 42705 h 69"/>
              <a:gd name="T86" fmla="*/ 93688 w 94"/>
              <a:gd name="T87" fmla="*/ 53777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69">
                <a:moveTo>
                  <a:pt x="73" y="4"/>
                </a:moveTo>
                <a:lnTo>
                  <a:pt x="73" y="4"/>
                </a:lnTo>
                <a:lnTo>
                  <a:pt x="70" y="1"/>
                </a:lnTo>
                <a:lnTo>
                  <a:pt x="68" y="0"/>
                </a:lnTo>
                <a:lnTo>
                  <a:pt x="26" y="0"/>
                </a:lnTo>
                <a:lnTo>
                  <a:pt x="23" y="1"/>
                </a:lnTo>
                <a:lnTo>
                  <a:pt x="21" y="4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2" y="69"/>
                </a:lnTo>
                <a:lnTo>
                  <a:pt x="5" y="69"/>
                </a:lnTo>
                <a:lnTo>
                  <a:pt x="89" y="69"/>
                </a:lnTo>
                <a:lnTo>
                  <a:pt x="91" y="69"/>
                </a:lnTo>
                <a:lnTo>
                  <a:pt x="94" y="66"/>
                </a:lnTo>
                <a:lnTo>
                  <a:pt x="94" y="65"/>
                </a:lnTo>
                <a:lnTo>
                  <a:pt x="94" y="63"/>
                </a:lnTo>
                <a:lnTo>
                  <a:pt x="73" y="4"/>
                </a:lnTo>
                <a:close/>
                <a:moveTo>
                  <a:pt x="47" y="30"/>
                </a:moveTo>
                <a:lnTo>
                  <a:pt x="47" y="30"/>
                </a:lnTo>
                <a:lnTo>
                  <a:pt x="49" y="30"/>
                </a:lnTo>
                <a:lnTo>
                  <a:pt x="50" y="31"/>
                </a:lnTo>
                <a:lnTo>
                  <a:pt x="52" y="32"/>
                </a:lnTo>
                <a:lnTo>
                  <a:pt x="52" y="34"/>
                </a:lnTo>
                <a:lnTo>
                  <a:pt x="52" y="37"/>
                </a:lnTo>
                <a:lnTo>
                  <a:pt x="50" y="38"/>
                </a:lnTo>
                <a:lnTo>
                  <a:pt x="49" y="39"/>
                </a:lnTo>
                <a:lnTo>
                  <a:pt x="47" y="39"/>
                </a:lnTo>
                <a:lnTo>
                  <a:pt x="44" y="39"/>
                </a:lnTo>
                <a:lnTo>
                  <a:pt x="43" y="38"/>
                </a:lnTo>
                <a:lnTo>
                  <a:pt x="42" y="37"/>
                </a:lnTo>
                <a:lnTo>
                  <a:pt x="42" y="34"/>
                </a:lnTo>
                <a:lnTo>
                  <a:pt x="42" y="32"/>
                </a:lnTo>
                <a:lnTo>
                  <a:pt x="43" y="31"/>
                </a:lnTo>
                <a:lnTo>
                  <a:pt x="44" y="30"/>
                </a:lnTo>
                <a:lnTo>
                  <a:pt x="47" y="30"/>
                </a:lnTo>
                <a:close/>
                <a:moveTo>
                  <a:pt x="36" y="12"/>
                </a:moveTo>
                <a:lnTo>
                  <a:pt x="41" y="23"/>
                </a:lnTo>
                <a:lnTo>
                  <a:pt x="38" y="26"/>
                </a:lnTo>
                <a:lnTo>
                  <a:pt x="37" y="28"/>
                </a:lnTo>
                <a:lnTo>
                  <a:pt x="34" y="31"/>
                </a:lnTo>
                <a:lnTo>
                  <a:pt x="34" y="34"/>
                </a:lnTo>
                <a:lnTo>
                  <a:pt x="22" y="34"/>
                </a:lnTo>
                <a:lnTo>
                  <a:pt x="23" y="27"/>
                </a:lnTo>
                <a:lnTo>
                  <a:pt x="26" y="21"/>
                </a:lnTo>
                <a:lnTo>
                  <a:pt x="29" y="16"/>
                </a:lnTo>
                <a:lnTo>
                  <a:pt x="36" y="12"/>
                </a:lnTo>
                <a:close/>
                <a:moveTo>
                  <a:pt x="47" y="59"/>
                </a:moveTo>
                <a:lnTo>
                  <a:pt x="47" y="59"/>
                </a:lnTo>
                <a:lnTo>
                  <a:pt x="38" y="58"/>
                </a:lnTo>
                <a:lnTo>
                  <a:pt x="32" y="54"/>
                </a:lnTo>
                <a:lnTo>
                  <a:pt x="39" y="43"/>
                </a:lnTo>
                <a:lnTo>
                  <a:pt x="43" y="46"/>
                </a:lnTo>
                <a:lnTo>
                  <a:pt x="47" y="46"/>
                </a:lnTo>
                <a:lnTo>
                  <a:pt x="50" y="46"/>
                </a:lnTo>
                <a:lnTo>
                  <a:pt x="54" y="43"/>
                </a:lnTo>
                <a:lnTo>
                  <a:pt x="61" y="54"/>
                </a:lnTo>
                <a:lnTo>
                  <a:pt x="55" y="58"/>
                </a:lnTo>
                <a:lnTo>
                  <a:pt x="47" y="59"/>
                </a:lnTo>
                <a:close/>
                <a:moveTo>
                  <a:pt x="58" y="34"/>
                </a:moveTo>
                <a:lnTo>
                  <a:pt x="58" y="34"/>
                </a:lnTo>
                <a:lnTo>
                  <a:pt x="58" y="31"/>
                </a:lnTo>
                <a:lnTo>
                  <a:pt x="57" y="28"/>
                </a:lnTo>
                <a:lnTo>
                  <a:pt x="54" y="26"/>
                </a:lnTo>
                <a:lnTo>
                  <a:pt x="52" y="23"/>
                </a:lnTo>
                <a:lnTo>
                  <a:pt x="58" y="12"/>
                </a:lnTo>
                <a:lnTo>
                  <a:pt x="63" y="16"/>
                </a:lnTo>
                <a:lnTo>
                  <a:pt x="68" y="21"/>
                </a:lnTo>
                <a:lnTo>
                  <a:pt x="70" y="27"/>
                </a:lnTo>
                <a:lnTo>
                  <a:pt x="71" y="34"/>
                </a:lnTo>
                <a:lnTo>
                  <a:pt x="5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Rectangle 631">
            <a:extLst>
              <a:ext uri="{FF2B5EF4-FFF2-40B4-BE49-F238E27FC236}">
                <a16:creationId xmlns:a16="http://schemas.microsoft.com/office/drawing/2014/main" id="{B1D3DB19-7EF5-4191-8A7B-36EEB7FC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52" y="8678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" name="Freeform 632">
            <a:extLst>
              <a:ext uri="{FF2B5EF4-FFF2-40B4-BE49-F238E27FC236}">
                <a16:creationId xmlns:a16="http://schemas.microsoft.com/office/drawing/2014/main" id="{DD383C53-0216-4867-865E-B9D6E0CECB90}"/>
              </a:ext>
            </a:extLst>
          </p:cNvPr>
          <p:cNvSpPr>
            <a:spLocks/>
          </p:cNvSpPr>
          <p:nvPr/>
        </p:nvSpPr>
        <p:spPr bwMode="auto">
          <a:xfrm>
            <a:off x="103568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Rectangle 633">
            <a:extLst>
              <a:ext uri="{FF2B5EF4-FFF2-40B4-BE49-F238E27FC236}">
                <a16:creationId xmlns:a16="http://schemas.microsoft.com/office/drawing/2014/main" id="{BDC20BF3-1ED4-44C1-9D0B-1FAFD1B2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5" name="Freeform 634">
            <a:extLst>
              <a:ext uri="{FF2B5EF4-FFF2-40B4-BE49-F238E27FC236}">
                <a16:creationId xmlns:a16="http://schemas.microsoft.com/office/drawing/2014/main" id="{D6701D81-E401-49FA-955C-97789766A9F1}"/>
              </a:ext>
            </a:extLst>
          </p:cNvPr>
          <p:cNvSpPr>
            <a:spLocks/>
          </p:cNvSpPr>
          <p:nvPr/>
        </p:nvSpPr>
        <p:spPr bwMode="auto">
          <a:xfrm>
            <a:off x="102679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Rectangle 635">
            <a:extLst>
              <a:ext uri="{FF2B5EF4-FFF2-40B4-BE49-F238E27FC236}">
                <a16:creationId xmlns:a16="http://schemas.microsoft.com/office/drawing/2014/main" id="{36B82791-6E39-4EE5-80C3-A4BFEFE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" name="Freeform 636">
            <a:extLst>
              <a:ext uri="{FF2B5EF4-FFF2-40B4-BE49-F238E27FC236}">
                <a16:creationId xmlns:a16="http://schemas.microsoft.com/office/drawing/2014/main" id="{FDAFDF35-26EB-4366-81EE-D81E634BE012}"/>
              </a:ext>
            </a:extLst>
          </p:cNvPr>
          <p:cNvSpPr>
            <a:spLocks/>
          </p:cNvSpPr>
          <p:nvPr/>
        </p:nvSpPr>
        <p:spPr bwMode="auto">
          <a:xfrm>
            <a:off x="10223500" y="969434"/>
            <a:ext cx="50800" cy="88900"/>
          </a:xfrm>
          <a:custGeom>
            <a:avLst/>
            <a:gdLst>
              <a:gd name="T0" fmla="*/ 7592 w 25"/>
              <a:gd name="T1" fmla="*/ 0 h 41"/>
              <a:gd name="T2" fmla="*/ 7592 w 25"/>
              <a:gd name="T3" fmla="*/ 0 h 41"/>
              <a:gd name="T4" fmla="*/ 3037 w 25"/>
              <a:gd name="T5" fmla="*/ 0 h 41"/>
              <a:gd name="T6" fmla="*/ 1518 w 25"/>
              <a:gd name="T7" fmla="*/ 1620 h 41"/>
              <a:gd name="T8" fmla="*/ 0 w 25"/>
              <a:gd name="T9" fmla="*/ 3240 h 41"/>
              <a:gd name="T10" fmla="*/ 0 w 25"/>
              <a:gd name="T11" fmla="*/ 8101 h 41"/>
              <a:gd name="T12" fmla="*/ 0 w 25"/>
              <a:gd name="T13" fmla="*/ 66429 h 41"/>
              <a:gd name="T14" fmla="*/ 37959 w 25"/>
              <a:gd name="T15" fmla="*/ 0 h 41"/>
              <a:gd name="T16" fmla="*/ 7592 w 25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" h="41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41"/>
                </a:lnTo>
                <a:lnTo>
                  <a:pt x="2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637">
            <a:extLst>
              <a:ext uri="{FF2B5EF4-FFF2-40B4-BE49-F238E27FC236}">
                <a16:creationId xmlns:a16="http://schemas.microsoft.com/office/drawing/2014/main" id="{CDB073E8-5785-4B78-8566-737F006A4DC3}"/>
              </a:ext>
            </a:extLst>
          </p:cNvPr>
          <p:cNvSpPr>
            <a:spLocks/>
          </p:cNvSpPr>
          <p:nvPr/>
        </p:nvSpPr>
        <p:spPr bwMode="auto">
          <a:xfrm>
            <a:off x="10337800" y="969433"/>
            <a:ext cx="50800" cy="101600"/>
          </a:xfrm>
          <a:custGeom>
            <a:avLst/>
            <a:gdLst>
              <a:gd name="T0" fmla="*/ 0 w 25"/>
              <a:gd name="T1" fmla="*/ 0 h 49"/>
              <a:gd name="T2" fmla="*/ 7592 w 25"/>
              <a:gd name="T3" fmla="*/ 75920 h 49"/>
              <a:gd name="T4" fmla="*/ 37959 w 25"/>
              <a:gd name="T5" fmla="*/ 75920 h 49"/>
              <a:gd name="T6" fmla="*/ 15184 w 25"/>
              <a:gd name="T7" fmla="*/ 0 h 49"/>
              <a:gd name="T8" fmla="*/ 0 w 2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49">
                <a:moveTo>
                  <a:pt x="0" y="0"/>
                </a:moveTo>
                <a:lnTo>
                  <a:pt x="5" y="49"/>
                </a:lnTo>
                <a:lnTo>
                  <a:pt x="25" y="4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638">
            <a:extLst>
              <a:ext uri="{FF2B5EF4-FFF2-40B4-BE49-F238E27FC236}">
                <a16:creationId xmlns:a16="http://schemas.microsoft.com/office/drawing/2014/main" id="{45E0A5B8-AD39-4268-9A06-4E6EE07AF49D}"/>
              </a:ext>
            </a:extLst>
          </p:cNvPr>
          <p:cNvSpPr>
            <a:spLocks/>
          </p:cNvSpPr>
          <p:nvPr/>
        </p:nvSpPr>
        <p:spPr bwMode="auto">
          <a:xfrm>
            <a:off x="10382251" y="969434"/>
            <a:ext cx="50800" cy="88900"/>
          </a:xfrm>
          <a:custGeom>
            <a:avLst/>
            <a:gdLst>
              <a:gd name="T0" fmla="*/ 30367 w 25"/>
              <a:gd name="T1" fmla="*/ 0 h 41"/>
              <a:gd name="T2" fmla="*/ 0 w 25"/>
              <a:gd name="T3" fmla="*/ 0 h 41"/>
              <a:gd name="T4" fmla="*/ 37959 w 25"/>
              <a:gd name="T5" fmla="*/ 66429 h 41"/>
              <a:gd name="T6" fmla="*/ 37959 w 25"/>
              <a:gd name="T7" fmla="*/ 8101 h 41"/>
              <a:gd name="T8" fmla="*/ 37959 w 25"/>
              <a:gd name="T9" fmla="*/ 8101 h 41"/>
              <a:gd name="T10" fmla="*/ 37959 w 25"/>
              <a:gd name="T11" fmla="*/ 3240 h 41"/>
              <a:gd name="T12" fmla="*/ 34922 w 25"/>
              <a:gd name="T13" fmla="*/ 1620 h 41"/>
              <a:gd name="T14" fmla="*/ 33404 w 25"/>
              <a:gd name="T15" fmla="*/ 0 h 41"/>
              <a:gd name="T16" fmla="*/ 30367 w 25"/>
              <a:gd name="T17" fmla="*/ 0 h 41"/>
              <a:gd name="T18" fmla="*/ 30367 w 25"/>
              <a:gd name="T19" fmla="*/ 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1">
                <a:moveTo>
                  <a:pt x="20" y="0"/>
                </a:moveTo>
                <a:lnTo>
                  <a:pt x="0" y="0"/>
                </a:lnTo>
                <a:lnTo>
                  <a:pt x="25" y="41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639">
            <a:extLst>
              <a:ext uri="{FF2B5EF4-FFF2-40B4-BE49-F238E27FC236}">
                <a16:creationId xmlns:a16="http://schemas.microsoft.com/office/drawing/2014/main" id="{38BCB192-615E-4F78-8F93-E8DD505545DA}"/>
              </a:ext>
            </a:extLst>
          </p:cNvPr>
          <p:cNvSpPr>
            <a:spLocks/>
          </p:cNvSpPr>
          <p:nvPr/>
        </p:nvSpPr>
        <p:spPr bwMode="auto">
          <a:xfrm>
            <a:off x="10267951" y="969433"/>
            <a:ext cx="50800" cy="101600"/>
          </a:xfrm>
          <a:custGeom>
            <a:avLst/>
            <a:gdLst>
              <a:gd name="T0" fmla="*/ 0 w 24"/>
              <a:gd name="T1" fmla="*/ 75920 h 49"/>
              <a:gd name="T2" fmla="*/ 30051 w 24"/>
              <a:gd name="T3" fmla="*/ 75920 h 49"/>
              <a:gd name="T4" fmla="*/ 37959 w 24"/>
              <a:gd name="T5" fmla="*/ 0 h 49"/>
              <a:gd name="T6" fmla="*/ 22143 w 24"/>
              <a:gd name="T7" fmla="*/ 0 h 49"/>
              <a:gd name="T8" fmla="*/ 0 w 24"/>
              <a:gd name="T9" fmla="*/ 7592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49">
                <a:moveTo>
                  <a:pt x="0" y="49"/>
                </a:moveTo>
                <a:lnTo>
                  <a:pt x="19" y="49"/>
                </a:lnTo>
                <a:lnTo>
                  <a:pt x="24" y="0"/>
                </a:lnTo>
                <a:lnTo>
                  <a:pt x="14" y="0"/>
                </a:lnTo>
                <a:lnTo>
                  <a:pt x="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640">
            <a:extLst>
              <a:ext uri="{FF2B5EF4-FFF2-40B4-BE49-F238E27FC236}">
                <a16:creationId xmlns:a16="http://schemas.microsoft.com/office/drawing/2014/main" id="{A2203B63-16F2-4FA1-99A0-94CA63DAF870}"/>
              </a:ext>
            </a:extLst>
          </p:cNvPr>
          <p:cNvSpPr>
            <a:spLocks/>
          </p:cNvSpPr>
          <p:nvPr/>
        </p:nvSpPr>
        <p:spPr bwMode="auto">
          <a:xfrm>
            <a:off x="10287001" y="893234"/>
            <a:ext cx="82551" cy="63500"/>
          </a:xfrm>
          <a:custGeom>
            <a:avLst/>
            <a:gdLst>
              <a:gd name="T0" fmla="*/ 0 w 40"/>
              <a:gd name="T1" fmla="*/ 31633 h 30"/>
              <a:gd name="T2" fmla="*/ 0 w 40"/>
              <a:gd name="T3" fmla="*/ 31633 h 30"/>
              <a:gd name="T4" fmla="*/ 3084 w 40"/>
              <a:gd name="T5" fmla="*/ 39542 h 30"/>
              <a:gd name="T6" fmla="*/ 4626 w 40"/>
              <a:gd name="T7" fmla="*/ 47450 h 30"/>
              <a:gd name="T8" fmla="*/ 57060 w 40"/>
              <a:gd name="T9" fmla="*/ 47450 h 30"/>
              <a:gd name="T10" fmla="*/ 57060 w 40"/>
              <a:gd name="T11" fmla="*/ 47450 h 30"/>
              <a:gd name="T12" fmla="*/ 60144 w 40"/>
              <a:gd name="T13" fmla="*/ 39542 h 30"/>
              <a:gd name="T14" fmla="*/ 61686 w 40"/>
              <a:gd name="T15" fmla="*/ 31633 h 30"/>
              <a:gd name="T16" fmla="*/ 61686 w 40"/>
              <a:gd name="T17" fmla="*/ 31633 h 30"/>
              <a:gd name="T18" fmla="*/ 61686 w 40"/>
              <a:gd name="T19" fmla="*/ 25307 h 30"/>
              <a:gd name="T20" fmla="*/ 60144 w 40"/>
              <a:gd name="T21" fmla="*/ 20562 h 30"/>
              <a:gd name="T22" fmla="*/ 52433 w 40"/>
              <a:gd name="T23" fmla="*/ 11072 h 30"/>
              <a:gd name="T24" fmla="*/ 43180 w 40"/>
              <a:gd name="T25" fmla="*/ 3163 h 30"/>
              <a:gd name="T26" fmla="*/ 37012 w 40"/>
              <a:gd name="T27" fmla="*/ 0 h 30"/>
              <a:gd name="T28" fmla="*/ 30843 w 40"/>
              <a:gd name="T29" fmla="*/ 0 h 30"/>
              <a:gd name="T30" fmla="*/ 30843 w 40"/>
              <a:gd name="T31" fmla="*/ 0 h 30"/>
              <a:gd name="T32" fmla="*/ 26217 w 40"/>
              <a:gd name="T33" fmla="*/ 0 h 30"/>
              <a:gd name="T34" fmla="*/ 20048 w 40"/>
              <a:gd name="T35" fmla="*/ 3163 h 30"/>
              <a:gd name="T36" fmla="*/ 10795 w 40"/>
              <a:gd name="T37" fmla="*/ 11072 h 30"/>
              <a:gd name="T38" fmla="*/ 3084 w 40"/>
              <a:gd name="T39" fmla="*/ 20562 h 30"/>
              <a:gd name="T40" fmla="*/ 0 w 40"/>
              <a:gd name="T41" fmla="*/ 25307 h 30"/>
              <a:gd name="T42" fmla="*/ 0 w 40"/>
              <a:gd name="T43" fmla="*/ 31633 h 30"/>
              <a:gd name="T44" fmla="*/ 0 w 40"/>
              <a:gd name="T45" fmla="*/ 31633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0">
                <a:moveTo>
                  <a:pt x="0" y="20"/>
                </a:moveTo>
                <a:lnTo>
                  <a:pt x="0" y="20"/>
                </a:lnTo>
                <a:lnTo>
                  <a:pt x="2" y="25"/>
                </a:lnTo>
                <a:lnTo>
                  <a:pt x="3" y="30"/>
                </a:lnTo>
                <a:lnTo>
                  <a:pt x="37" y="30"/>
                </a:lnTo>
                <a:lnTo>
                  <a:pt x="39" y="25"/>
                </a:lnTo>
                <a:lnTo>
                  <a:pt x="40" y="20"/>
                </a:lnTo>
                <a:lnTo>
                  <a:pt x="40" y="16"/>
                </a:lnTo>
                <a:lnTo>
                  <a:pt x="39" y="13"/>
                </a:lnTo>
                <a:lnTo>
                  <a:pt x="34" y="7"/>
                </a:lnTo>
                <a:lnTo>
                  <a:pt x="28" y="2"/>
                </a:lnTo>
                <a:lnTo>
                  <a:pt x="24" y="0"/>
                </a:lnTo>
                <a:lnTo>
                  <a:pt x="20" y="0"/>
                </a:lnTo>
                <a:lnTo>
                  <a:pt x="17" y="0"/>
                </a:lnTo>
                <a:lnTo>
                  <a:pt x="13" y="2"/>
                </a:lnTo>
                <a:lnTo>
                  <a:pt x="7" y="7"/>
                </a:lnTo>
                <a:lnTo>
                  <a:pt x="2" y="13"/>
                </a:lnTo>
                <a:lnTo>
                  <a:pt x="0" y="16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641">
            <a:extLst>
              <a:ext uri="{FF2B5EF4-FFF2-40B4-BE49-F238E27FC236}">
                <a16:creationId xmlns:a16="http://schemas.microsoft.com/office/drawing/2014/main" id="{4AF50916-21DB-4DA7-A721-B50BA52C18F9}"/>
              </a:ext>
            </a:extLst>
          </p:cNvPr>
          <p:cNvSpPr>
            <a:spLocks noEditPoints="1"/>
          </p:cNvSpPr>
          <p:nvPr/>
        </p:nvSpPr>
        <p:spPr bwMode="auto">
          <a:xfrm>
            <a:off x="7287684" y="1386418"/>
            <a:ext cx="82549" cy="133349"/>
          </a:xfrm>
          <a:custGeom>
            <a:avLst/>
            <a:gdLst>
              <a:gd name="T0" fmla="*/ 37961 w 39"/>
              <a:gd name="T1" fmla="*/ 0 h 64"/>
              <a:gd name="T2" fmla="*/ 23725 w 39"/>
              <a:gd name="T3" fmla="*/ 0 h 64"/>
              <a:gd name="T4" fmla="*/ 23725 w 39"/>
              <a:gd name="T5" fmla="*/ 0 h 64"/>
              <a:gd name="T6" fmla="*/ 18980 w 39"/>
              <a:gd name="T7" fmla="*/ 0 h 64"/>
              <a:gd name="T8" fmla="*/ 17399 w 39"/>
              <a:gd name="T9" fmla="*/ 1557 h 64"/>
              <a:gd name="T10" fmla="*/ 15817 w 39"/>
              <a:gd name="T11" fmla="*/ 4671 h 64"/>
              <a:gd name="T12" fmla="*/ 15817 w 39"/>
              <a:gd name="T13" fmla="*/ 7785 h 64"/>
              <a:gd name="T14" fmla="*/ 15817 w 39"/>
              <a:gd name="T15" fmla="*/ 15570 h 64"/>
              <a:gd name="T16" fmla="*/ 7908 w 39"/>
              <a:gd name="T17" fmla="*/ 15570 h 64"/>
              <a:gd name="T18" fmla="*/ 7908 w 39"/>
              <a:gd name="T19" fmla="*/ 15570 h 64"/>
              <a:gd name="T20" fmla="*/ 3163 w 39"/>
              <a:gd name="T21" fmla="*/ 15570 h 64"/>
              <a:gd name="T22" fmla="*/ 1582 w 39"/>
              <a:gd name="T23" fmla="*/ 17126 h 64"/>
              <a:gd name="T24" fmla="*/ 0 w 39"/>
              <a:gd name="T25" fmla="*/ 20240 h 64"/>
              <a:gd name="T26" fmla="*/ 0 w 39"/>
              <a:gd name="T27" fmla="*/ 23354 h 64"/>
              <a:gd name="T28" fmla="*/ 0 w 39"/>
              <a:gd name="T29" fmla="*/ 84075 h 64"/>
              <a:gd name="T30" fmla="*/ 0 w 39"/>
              <a:gd name="T31" fmla="*/ 84075 h 64"/>
              <a:gd name="T32" fmla="*/ 1582 w 39"/>
              <a:gd name="T33" fmla="*/ 90303 h 64"/>
              <a:gd name="T34" fmla="*/ 3163 w 39"/>
              <a:gd name="T35" fmla="*/ 96531 h 64"/>
              <a:gd name="T36" fmla="*/ 9490 w 39"/>
              <a:gd name="T37" fmla="*/ 98088 h 64"/>
              <a:gd name="T38" fmla="*/ 15817 w 39"/>
              <a:gd name="T39" fmla="*/ 99645 h 64"/>
              <a:gd name="T40" fmla="*/ 45869 w 39"/>
              <a:gd name="T41" fmla="*/ 99645 h 64"/>
              <a:gd name="T42" fmla="*/ 45869 w 39"/>
              <a:gd name="T43" fmla="*/ 99645 h 64"/>
              <a:gd name="T44" fmla="*/ 52196 w 39"/>
              <a:gd name="T45" fmla="*/ 98088 h 64"/>
              <a:gd name="T46" fmla="*/ 58523 w 39"/>
              <a:gd name="T47" fmla="*/ 96531 h 64"/>
              <a:gd name="T48" fmla="*/ 60104 w 39"/>
              <a:gd name="T49" fmla="*/ 90303 h 64"/>
              <a:gd name="T50" fmla="*/ 61686 w 39"/>
              <a:gd name="T51" fmla="*/ 84075 h 64"/>
              <a:gd name="T52" fmla="*/ 61686 w 39"/>
              <a:gd name="T53" fmla="*/ 23354 h 64"/>
              <a:gd name="T54" fmla="*/ 61686 w 39"/>
              <a:gd name="T55" fmla="*/ 23354 h 64"/>
              <a:gd name="T56" fmla="*/ 61686 w 39"/>
              <a:gd name="T57" fmla="*/ 20240 h 64"/>
              <a:gd name="T58" fmla="*/ 60104 w 39"/>
              <a:gd name="T59" fmla="*/ 17126 h 64"/>
              <a:gd name="T60" fmla="*/ 58523 w 39"/>
              <a:gd name="T61" fmla="*/ 15570 h 64"/>
              <a:gd name="T62" fmla="*/ 53778 w 39"/>
              <a:gd name="T63" fmla="*/ 15570 h 64"/>
              <a:gd name="T64" fmla="*/ 45869 w 39"/>
              <a:gd name="T65" fmla="*/ 15570 h 64"/>
              <a:gd name="T66" fmla="*/ 45869 w 39"/>
              <a:gd name="T67" fmla="*/ 7785 h 64"/>
              <a:gd name="T68" fmla="*/ 45869 w 39"/>
              <a:gd name="T69" fmla="*/ 7785 h 64"/>
              <a:gd name="T70" fmla="*/ 45869 w 39"/>
              <a:gd name="T71" fmla="*/ 4671 h 64"/>
              <a:gd name="T72" fmla="*/ 44287 w 39"/>
              <a:gd name="T73" fmla="*/ 1557 h 64"/>
              <a:gd name="T74" fmla="*/ 42706 w 39"/>
              <a:gd name="T75" fmla="*/ 0 h 64"/>
              <a:gd name="T76" fmla="*/ 37961 w 39"/>
              <a:gd name="T77" fmla="*/ 0 h 64"/>
              <a:gd name="T78" fmla="*/ 37961 w 39"/>
              <a:gd name="T79" fmla="*/ 0 h 64"/>
              <a:gd name="T80" fmla="*/ 50614 w 39"/>
              <a:gd name="T81" fmla="*/ 54493 h 64"/>
              <a:gd name="T82" fmla="*/ 23725 w 39"/>
              <a:gd name="T83" fmla="*/ 84075 h 64"/>
              <a:gd name="T84" fmla="*/ 23725 w 39"/>
              <a:gd name="T85" fmla="*/ 62278 h 64"/>
              <a:gd name="T86" fmla="*/ 11072 w 39"/>
              <a:gd name="T87" fmla="*/ 62278 h 64"/>
              <a:gd name="T88" fmla="*/ 37961 w 39"/>
              <a:gd name="T89" fmla="*/ 31139 h 64"/>
              <a:gd name="T90" fmla="*/ 37961 w 39"/>
              <a:gd name="T91" fmla="*/ 54493 h 64"/>
              <a:gd name="T92" fmla="*/ 50614 w 39"/>
              <a:gd name="T93" fmla="*/ 54493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9" h="64">
                <a:moveTo>
                  <a:pt x="2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33" y="63"/>
                </a:lnTo>
                <a:lnTo>
                  <a:pt x="37" y="62"/>
                </a:lnTo>
                <a:lnTo>
                  <a:pt x="38" y="58"/>
                </a:lnTo>
                <a:lnTo>
                  <a:pt x="39" y="54"/>
                </a:lnTo>
                <a:lnTo>
                  <a:pt x="39" y="15"/>
                </a:lnTo>
                <a:lnTo>
                  <a:pt x="39" y="13"/>
                </a:lnTo>
                <a:lnTo>
                  <a:pt x="38" y="11"/>
                </a:lnTo>
                <a:lnTo>
                  <a:pt x="37" y="10"/>
                </a:lnTo>
                <a:lnTo>
                  <a:pt x="34" y="10"/>
                </a:lnTo>
                <a:lnTo>
                  <a:pt x="29" y="10"/>
                </a:lnTo>
                <a:lnTo>
                  <a:pt x="29" y="5"/>
                </a:lnTo>
                <a:lnTo>
                  <a:pt x="29" y="3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close/>
                <a:moveTo>
                  <a:pt x="32" y="35"/>
                </a:moveTo>
                <a:lnTo>
                  <a:pt x="15" y="54"/>
                </a:lnTo>
                <a:lnTo>
                  <a:pt x="15" y="40"/>
                </a:lnTo>
                <a:lnTo>
                  <a:pt x="7" y="40"/>
                </a:lnTo>
                <a:lnTo>
                  <a:pt x="24" y="20"/>
                </a:lnTo>
                <a:lnTo>
                  <a:pt x="24" y="35"/>
                </a:lnTo>
                <a:lnTo>
                  <a:pt x="3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1F537DD-F8C2-4E60-8D3A-4833F49977A2}"/>
              </a:ext>
            </a:extLst>
          </p:cNvPr>
          <p:cNvSpPr>
            <a:spLocks/>
          </p:cNvSpPr>
          <p:nvPr/>
        </p:nvSpPr>
        <p:spPr bwMode="auto">
          <a:xfrm>
            <a:off x="7205134" y="1456267"/>
            <a:ext cx="241300" cy="114300"/>
          </a:xfrm>
          <a:custGeom>
            <a:avLst/>
            <a:gdLst>
              <a:gd name="T0" fmla="*/ 94143 w 113"/>
              <a:gd name="T1" fmla="*/ 69593 h 54"/>
              <a:gd name="T2" fmla="*/ 94143 w 113"/>
              <a:gd name="T3" fmla="*/ 69593 h 54"/>
              <a:gd name="T4" fmla="*/ 82974 w 113"/>
              <a:gd name="T5" fmla="*/ 69593 h 54"/>
              <a:gd name="T6" fmla="*/ 71804 w 113"/>
              <a:gd name="T7" fmla="*/ 66430 h 54"/>
              <a:gd name="T8" fmla="*/ 62230 w 113"/>
              <a:gd name="T9" fmla="*/ 61685 h 54"/>
              <a:gd name="T10" fmla="*/ 51061 w 113"/>
              <a:gd name="T11" fmla="*/ 55358 h 54"/>
              <a:gd name="T12" fmla="*/ 43082 w 113"/>
              <a:gd name="T13" fmla="*/ 49032 h 54"/>
              <a:gd name="T14" fmla="*/ 38296 w 113"/>
              <a:gd name="T15" fmla="*/ 41123 h 54"/>
              <a:gd name="T16" fmla="*/ 31913 w 113"/>
              <a:gd name="T17" fmla="*/ 30052 h 54"/>
              <a:gd name="T18" fmla="*/ 28722 w 113"/>
              <a:gd name="T19" fmla="*/ 18980 h 54"/>
              <a:gd name="T20" fmla="*/ 47869 w 113"/>
              <a:gd name="T21" fmla="*/ 0 h 54"/>
              <a:gd name="T22" fmla="*/ 0 w 113"/>
              <a:gd name="T23" fmla="*/ 0 h 54"/>
              <a:gd name="T24" fmla="*/ 0 w 113"/>
              <a:gd name="T25" fmla="*/ 45868 h 54"/>
              <a:gd name="T26" fmla="*/ 14361 w 113"/>
              <a:gd name="T27" fmla="*/ 33215 h 54"/>
              <a:gd name="T28" fmla="*/ 14361 w 113"/>
              <a:gd name="T29" fmla="*/ 33215 h 54"/>
              <a:gd name="T30" fmla="*/ 20743 w 113"/>
              <a:gd name="T31" fmla="*/ 42705 h 54"/>
              <a:gd name="T32" fmla="*/ 28722 w 113"/>
              <a:gd name="T33" fmla="*/ 53777 h 54"/>
              <a:gd name="T34" fmla="*/ 35104 w 113"/>
              <a:gd name="T35" fmla="*/ 61685 h 54"/>
              <a:gd name="T36" fmla="*/ 46274 w 113"/>
              <a:gd name="T37" fmla="*/ 69593 h 54"/>
              <a:gd name="T38" fmla="*/ 57443 w 113"/>
              <a:gd name="T39" fmla="*/ 77502 h 54"/>
              <a:gd name="T40" fmla="*/ 68613 w 113"/>
              <a:gd name="T41" fmla="*/ 80665 h 54"/>
              <a:gd name="T42" fmla="*/ 81378 w 113"/>
              <a:gd name="T43" fmla="*/ 83828 h 54"/>
              <a:gd name="T44" fmla="*/ 94143 w 113"/>
              <a:gd name="T45" fmla="*/ 85410 h 54"/>
              <a:gd name="T46" fmla="*/ 94143 w 113"/>
              <a:gd name="T47" fmla="*/ 85410 h 54"/>
              <a:gd name="T48" fmla="*/ 110100 w 113"/>
              <a:gd name="T49" fmla="*/ 83828 h 54"/>
              <a:gd name="T50" fmla="*/ 124460 w 113"/>
              <a:gd name="T51" fmla="*/ 79083 h 54"/>
              <a:gd name="T52" fmla="*/ 138821 w 113"/>
              <a:gd name="T53" fmla="*/ 74338 h 54"/>
              <a:gd name="T54" fmla="*/ 149991 w 113"/>
              <a:gd name="T55" fmla="*/ 66430 h 54"/>
              <a:gd name="T56" fmla="*/ 161160 w 113"/>
              <a:gd name="T57" fmla="*/ 53777 h 54"/>
              <a:gd name="T58" fmla="*/ 169138 w 113"/>
              <a:gd name="T59" fmla="*/ 42705 h 54"/>
              <a:gd name="T60" fmla="*/ 175521 w 113"/>
              <a:gd name="T61" fmla="*/ 28470 h 54"/>
              <a:gd name="T62" fmla="*/ 180308 w 113"/>
              <a:gd name="T63" fmla="*/ 15817 h 54"/>
              <a:gd name="T64" fmla="*/ 164352 w 113"/>
              <a:gd name="T65" fmla="*/ 15817 h 54"/>
              <a:gd name="T66" fmla="*/ 164352 w 113"/>
              <a:gd name="T67" fmla="*/ 15817 h 54"/>
              <a:gd name="T68" fmla="*/ 159565 w 113"/>
              <a:gd name="T69" fmla="*/ 26888 h 54"/>
              <a:gd name="T70" fmla="*/ 153182 w 113"/>
              <a:gd name="T71" fmla="*/ 36378 h 54"/>
              <a:gd name="T72" fmla="*/ 148395 w 113"/>
              <a:gd name="T73" fmla="*/ 45868 h 54"/>
              <a:gd name="T74" fmla="*/ 140417 w 113"/>
              <a:gd name="T75" fmla="*/ 53777 h 54"/>
              <a:gd name="T76" fmla="*/ 130843 w 113"/>
              <a:gd name="T77" fmla="*/ 60103 h 54"/>
              <a:gd name="T78" fmla="*/ 118078 w 113"/>
              <a:gd name="T79" fmla="*/ 66430 h 54"/>
              <a:gd name="T80" fmla="*/ 106908 w 113"/>
              <a:gd name="T81" fmla="*/ 68012 h 54"/>
              <a:gd name="T82" fmla="*/ 94143 w 113"/>
              <a:gd name="T83" fmla="*/ 69593 h 54"/>
              <a:gd name="T84" fmla="*/ 94143 w 113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3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5" y="42"/>
                </a:lnTo>
                <a:lnTo>
                  <a:pt x="39" y="39"/>
                </a:lnTo>
                <a:lnTo>
                  <a:pt x="32" y="35"/>
                </a:lnTo>
                <a:lnTo>
                  <a:pt x="27" y="31"/>
                </a:lnTo>
                <a:lnTo>
                  <a:pt x="24" y="26"/>
                </a:lnTo>
                <a:lnTo>
                  <a:pt x="20" y="19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9" y="21"/>
                </a:lnTo>
                <a:lnTo>
                  <a:pt x="13" y="27"/>
                </a:lnTo>
                <a:lnTo>
                  <a:pt x="18" y="34"/>
                </a:lnTo>
                <a:lnTo>
                  <a:pt x="22" y="39"/>
                </a:lnTo>
                <a:lnTo>
                  <a:pt x="29" y="44"/>
                </a:lnTo>
                <a:lnTo>
                  <a:pt x="36" y="49"/>
                </a:lnTo>
                <a:lnTo>
                  <a:pt x="43" y="51"/>
                </a:lnTo>
                <a:lnTo>
                  <a:pt x="51" y="53"/>
                </a:lnTo>
                <a:lnTo>
                  <a:pt x="59" y="54"/>
                </a:lnTo>
                <a:lnTo>
                  <a:pt x="69" y="53"/>
                </a:lnTo>
                <a:lnTo>
                  <a:pt x="78" y="50"/>
                </a:lnTo>
                <a:lnTo>
                  <a:pt x="87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3" y="10"/>
                </a:lnTo>
                <a:lnTo>
                  <a:pt x="103" y="10"/>
                </a:lnTo>
                <a:lnTo>
                  <a:pt x="100" y="17"/>
                </a:lnTo>
                <a:lnTo>
                  <a:pt x="96" y="23"/>
                </a:lnTo>
                <a:lnTo>
                  <a:pt x="93" y="29"/>
                </a:lnTo>
                <a:lnTo>
                  <a:pt x="88" y="34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643">
            <a:extLst>
              <a:ext uri="{FF2B5EF4-FFF2-40B4-BE49-F238E27FC236}">
                <a16:creationId xmlns:a16="http://schemas.microsoft.com/office/drawing/2014/main" id="{1D9EA347-AECF-428C-85CF-0DF973841E4B}"/>
              </a:ext>
            </a:extLst>
          </p:cNvPr>
          <p:cNvSpPr>
            <a:spLocks/>
          </p:cNvSpPr>
          <p:nvPr/>
        </p:nvSpPr>
        <p:spPr bwMode="auto">
          <a:xfrm>
            <a:off x="7217834" y="1341967"/>
            <a:ext cx="241300" cy="114300"/>
          </a:xfrm>
          <a:custGeom>
            <a:avLst/>
            <a:gdLst>
              <a:gd name="T0" fmla="*/ 165947 w 113"/>
              <a:gd name="T1" fmla="*/ 52799 h 55"/>
              <a:gd name="T2" fmla="*/ 165947 w 113"/>
              <a:gd name="T3" fmla="*/ 52799 h 55"/>
              <a:gd name="T4" fmla="*/ 159565 w 113"/>
              <a:gd name="T5" fmla="*/ 43481 h 55"/>
              <a:gd name="T6" fmla="*/ 151586 w 113"/>
              <a:gd name="T7" fmla="*/ 31058 h 55"/>
              <a:gd name="T8" fmla="*/ 143608 w 113"/>
              <a:gd name="T9" fmla="*/ 23294 h 55"/>
              <a:gd name="T10" fmla="*/ 134034 w 113"/>
              <a:gd name="T11" fmla="*/ 15529 h 55"/>
              <a:gd name="T12" fmla="*/ 122865 w 113"/>
              <a:gd name="T13" fmla="*/ 7765 h 55"/>
              <a:gd name="T14" fmla="*/ 111695 w 113"/>
              <a:gd name="T15" fmla="*/ 4659 h 55"/>
              <a:gd name="T16" fmla="*/ 98930 w 113"/>
              <a:gd name="T17" fmla="*/ 3106 h 55"/>
              <a:gd name="T18" fmla="*/ 84569 w 113"/>
              <a:gd name="T19" fmla="*/ 0 h 55"/>
              <a:gd name="T20" fmla="*/ 84569 w 113"/>
              <a:gd name="T21" fmla="*/ 0 h 55"/>
              <a:gd name="T22" fmla="*/ 70208 w 113"/>
              <a:gd name="T23" fmla="*/ 3106 h 55"/>
              <a:gd name="T24" fmla="*/ 55848 w 113"/>
              <a:gd name="T25" fmla="*/ 6212 h 55"/>
              <a:gd name="T26" fmla="*/ 41487 w 113"/>
              <a:gd name="T27" fmla="*/ 12423 h 55"/>
              <a:gd name="T28" fmla="*/ 30317 w 113"/>
              <a:gd name="T29" fmla="*/ 20188 h 55"/>
              <a:gd name="T30" fmla="*/ 19148 w 113"/>
              <a:gd name="T31" fmla="*/ 31058 h 55"/>
              <a:gd name="T32" fmla="*/ 11170 w 113"/>
              <a:gd name="T33" fmla="*/ 43481 h 55"/>
              <a:gd name="T34" fmla="*/ 4787 w 113"/>
              <a:gd name="T35" fmla="*/ 55905 h 55"/>
              <a:gd name="T36" fmla="*/ 0 w 113"/>
              <a:gd name="T37" fmla="*/ 69881 h 55"/>
              <a:gd name="T38" fmla="*/ 15956 w 113"/>
              <a:gd name="T39" fmla="*/ 69881 h 55"/>
              <a:gd name="T40" fmla="*/ 15956 w 113"/>
              <a:gd name="T41" fmla="*/ 69881 h 55"/>
              <a:gd name="T42" fmla="*/ 20743 w 113"/>
              <a:gd name="T43" fmla="*/ 57458 h 55"/>
              <a:gd name="T44" fmla="*/ 25530 w 113"/>
              <a:gd name="T45" fmla="*/ 48140 h 55"/>
              <a:gd name="T46" fmla="*/ 31913 w 113"/>
              <a:gd name="T47" fmla="*/ 38823 h 55"/>
              <a:gd name="T48" fmla="*/ 39891 w 113"/>
              <a:gd name="T49" fmla="*/ 31058 h 55"/>
              <a:gd name="T50" fmla="*/ 49465 w 113"/>
              <a:gd name="T51" fmla="*/ 24847 h 55"/>
              <a:gd name="T52" fmla="*/ 62230 w 113"/>
              <a:gd name="T53" fmla="*/ 20188 h 55"/>
              <a:gd name="T54" fmla="*/ 73400 w 113"/>
              <a:gd name="T55" fmla="*/ 18635 h 55"/>
              <a:gd name="T56" fmla="*/ 84569 w 113"/>
              <a:gd name="T57" fmla="*/ 15529 h 55"/>
              <a:gd name="T58" fmla="*/ 84569 w 113"/>
              <a:gd name="T59" fmla="*/ 15529 h 55"/>
              <a:gd name="T60" fmla="*/ 97334 w 113"/>
              <a:gd name="T61" fmla="*/ 15529 h 55"/>
              <a:gd name="T62" fmla="*/ 108504 w 113"/>
              <a:gd name="T63" fmla="*/ 20188 h 55"/>
              <a:gd name="T64" fmla="*/ 118078 w 113"/>
              <a:gd name="T65" fmla="*/ 23294 h 55"/>
              <a:gd name="T66" fmla="*/ 129247 w 113"/>
              <a:gd name="T67" fmla="*/ 29505 h 55"/>
              <a:gd name="T68" fmla="*/ 137226 w 113"/>
              <a:gd name="T69" fmla="*/ 37270 h 55"/>
              <a:gd name="T70" fmla="*/ 142012 w 113"/>
              <a:gd name="T71" fmla="*/ 45034 h 55"/>
              <a:gd name="T72" fmla="*/ 148395 w 113"/>
              <a:gd name="T73" fmla="*/ 54352 h 55"/>
              <a:gd name="T74" fmla="*/ 151586 w 113"/>
              <a:gd name="T75" fmla="*/ 65222 h 55"/>
              <a:gd name="T76" fmla="*/ 132439 w 113"/>
              <a:gd name="T77" fmla="*/ 85410 h 55"/>
              <a:gd name="T78" fmla="*/ 180308 w 113"/>
              <a:gd name="T79" fmla="*/ 85410 h 55"/>
              <a:gd name="T80" fmla="*/ 180308 w 113"/>
              <a:gd name="T81" fmla="*/ 38823 h 55"/>
              <a:gd name="T82" fmla="*/ 165947 w 113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7" y="5"/>
                </a:lnTo>
                <a:lnTo>
                  <a:pt x="70" y="3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8"/>
                </a:lnTo>
                <a:lnTo>
                  <a:pt x="3" y="36"/>
                </a:lnTo>
                <a:lnTo>
                  <a:pt x="0" y="45"/>
                </a:lnTo>
                <a:lnTo>
                  <a:pt x="10" y="45"/>
                </a:lnTo>
                <a:lnTo>
                  <a:pt x="13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9" y="13"/>
                </a:lnTo>
                <a:lnTo>
                  <a:pt x="46" y="12"/>
                </a:lnTo>
                <a:lnTo>
                  <a:pt x="53" y="10"/>
                </a:lnTo>
                <a:lnTo>
                  <a:pt x="61" y="10"/>
                </a:lnTo>
                <a:lnTo>
                  <a:pt x="68" y="13"/>
                </a:lnTo>
                <a:lnTo>
                  <a:pt x="74" y="15"/>
                </a:lnTo>
                <a:lnTo>
                  <a:pt x="81" y="19"/>
                </a:lnTo>
                <a:lnTo>
                  <a:pt x="86" y="24"/>
                </a:lnTo>
                <a:lnTo>
                  <a:pt x="89" y="29"/>
                </a:lnTo>
                <a:lnTo>
                  <a:pt x="93" y="35"/>
                </a:lnTo>
                <a:lnTo>
                  <a:pt x="95" y="42"/>
                </a:lnTo>
                <a:lnTo>
                  <a:pt x="83" y="55"/>
                </a:lnTo>
                <a:lnTo>
                  <a:pt x="113" y="55"/>
                </a:lnTo>
                <a:lnTo>
                  <a:pt x="113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644">
            <a:extLst>
              <a:ext uri="{FF2B5EF4-FFF2-40B4-BE49-F238E27FC236}">
                <a16:creationId xmlns:a16="http://schemas.microsoft.com/office/drawing/2014/main" id="{A67784ED-EDF4-4801-A540-F169C0F8335D}"/>
              </a:ext>
            </a:extLst>
          </p:cNvPr>
          <p:cNvSpPr>
            <a:spLocks/>
          </p:cNvSpPr>
          <p:nvPr/>
        </p:nvSpPr>
        <p:spPr bwMode="auto">
          <a:xfrm>
            <a:off x="8868834" y="969433"/>
            <a:ext cx="63500" cy="101600"/>
          </a:xfrm>
          <a:custGeom>
            <a:avLst/>
            <a:gdLst>
              <a:gd name="T0" fmla="*/ 31088 w 29"/>
              <a:gd name="T1" fmla="*/ 7747 h 49"/>
              <a:gd name="T2" fmla="*/ 31088 w 29"/>
              <a:gd name="T3" fmla="*/ 38735 h 49"/>
              <a:gd name="T4" fmla="*/ 14726 w 29"/>
              <a:gd name="T5" fmla="*/ 52679 h 49"/>
              <a:gd name="T6" fmla="*/ 14726 w 29"/>
              <a:gd name="T7" fmla="*/ 30988 h 49"/>
              <a:gd name="T8" fmla="*/ 0 w 29"/>
              <a:gd name="T9" fmla="*/ 38735 h 49"/>
              <a:gd name="T10" fmla="*/ 0 w 29"/>
              <a:gd name="T11" fmla="*/ 75920 h 49"/>
              <a:gd name="T12" fmla="*/ 31088 w 29"/>
              <a:gd name="T13" fmla="*/ 75920 h 49"/>
              <a:gd name="T14" fmla="*/ 47450 w 29"/>
              <a:gd name="T15" fmla="*/ 46482 h 49"/>
              <a:gd name="T16" fmla="*/ 47450 w 29"/>
              <a:gd name="T17" fmla="*/ 0 h 49"/>
              <a:gd name="T18" fmla="*/ 31088 w 29"/>
              <a:gd name="T19" fmla="*/ 77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5"/>
                </a:moveTo>
                <a:lnTo>
                  <a:pt x="19" y="25"/>
                </a:lnTo>
                <a:lnTo>
                  <a:pt x="9" y="34"/>
                </a:lnTo>
                <a:lnTo>
                  <a:pt x="9" y="20"/>
                </a:lnTo>
                <a:lnTo>
                  <a:pt x="0" y="25"/>
                </a:lnTo>
                <a:lnTo>
                  <a:pt x="0" y="49"/>
                </a:lnTo>
                <a:lnTo>
                  <a:pt x="19" y="49"/>
                </a:lnTo>
                <a:lnTo>
                  <a:pt x="29" y="30"/>
                </a:lnTo>
                <a:lnTo>
                  <a:pt x="29" y="0"/>
                </a:lnTo>
                <a:lnTo>
                  <a:pt x="1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645">
            <a:extLst>
              <a:ext uri="{FF2B5EF4-FFF2-40B4-BE49-F238E27FC236}">
                <a16:creationId xmlns:a16="http://schemas.microsoft.com/office/drawing/2014/main" id="{6DAF9983-B0B1-4738-B548-B917D37F56FB}"/>
              </a:ext>
            </a:extLst>
          </p:cNvPr>
          <p:cNvSpPr>
            <a:spLocks/>
          </p:cNvSpPr>
          <p:nvPr/>
        </p:nvSpPr>
        <p:spPr bwMode="auto">
          <a:xfrm>
            <a:off x="8724900" y="969433"/>
            <a:ext cx="61384" cy="101600"/>
          </a:xfrm>
          <a:custGeom>
            <a:avLst/>
            <a:gdLst>
              <a:gd name="T0" fmla="*/ 31088 w 29"/>
              <a:gd name="T1" fmla="*/ 52679 h 49"/>
              <a:gd name="T2" fmla="*/ 14726 w 29"/>
              <a:gd name="T3" fmla="*/ 38735 h 49"/>
              <a:gd name="T4" fmla="*/ 14726 w 29"/>
              <a:gd name="T5" fmla="*/ 7747 h 49"/>
              <a:gd name="T6" fmla="*/ 0 w 29"/>
              <a:gd name="T7" fmla="*/ 0 h 49"/>
              <a:gd name="T8" fmla="*/ 0 w 29"/>
              <a:gd name="T9" fmla="*/ 46482 h 49"/>
              <a:gd name="T10" fmla="*/ 14726 w 29"/>
              <a:gd name="T11" fmla="*/ 75920 h 49"/>
              <a:gd name="T12" fmla="*/ 47450 w 29"/>
              <a:gd name="T13" fmla="*/ 75920 h 49"/>
              <a:gd name="T14" fmla="*/ 47450 w 29"/>
              <a:gd name="T15" fmla="*/ 38735 h 49"/>
              <a:gd name="T16" fmla="*/ 31088 w 29"/>
              <a:gd name="T17" fmla="*/ 30988 h 49"/>
              <a:gd name="T18" fmla="*/ 31088 w 29"/>
              <a:gd name="T19" fmla="*/ 52679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34"/>
                </a:move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lnTo>
                  <a:pt x="0" y="30"/>
                </a:lnTo>
                <a:lnTo>
                  <a:pt x="9" y="49"/>
                </a:lnTo>
                <a:lnTo>
                  <a:pt x="29" y="49"/>
                </a:lnTo>
                <a:lnTo>
                  <a:pt x="29" y="25"/>
                </a:lnTo>
                <a:lnTo>
                  <a:pt x="19" y="20"/>
                </a:lnTo>
                <a:lnTo>
                  <a:pt x="1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646">
            <a:extLst>
              <a:ext uri="{FF2B5EF4-FFF2-40B4-BE49-F238E27FC236}">
                <a16:creationId xmlns:a16="http://schemas.microsoft.com/office/drawing/2014/main" id="{30A722BE-E04C-47A3-AF4E-2F46637FE82E}"/>
              </a:ext>
            </a:extLst>
          </p:cNvPr>
          <p:cNvSpPr>
            <a:spLocks noEditPoints="1"/>
          </p:cNvSpPr>
          <p:nvPr/>
        </p:nvSpPr>
        <p:spPr bwMode="auto">
          <a:xfrm>
            <a:off x="8773584" y="867833"/>
            <a:ext cx="107949" cy="146051"/>
          </a:xfrm>
          <a:custGeom>
            <a:avLst/>
            <a:gdLst>
              <a:gd name="T0" fmla="*/ 40333 w 50"/>
              <a:gd name="T1" fmla="*/ 0 h 69"/>
              <a:gd name="T2" fmla="*/ 40333 w 50"/>
              <a:gd name="T3" fmla="*/ 0 h 69"/>
              <a:gd name="T4" fmla="*/ 33880 w 50"/>
              <a:gd name="T5" fmla="*/ 7908 h 69"/>
              <a:gd name="T6" fmla="*/ 20973 w 50"/>
              <a:gd name="T7" fmla="*/ 26888 h 69"/>
              <a:gd name="T8" fmla="*/ 6453 w 50"/>
              <a:gd name="T9" fmla="*/ 50613 h 69"/>
              <a:gd name="T10" fmla="*/ 1613 w 50"/>
              <a:gd name="T11" fmla="*/ 60103 h 69"/>
              <a:gd name="T12" fmla="*/ 0 w 50"/>
              <a:gd name="T13" fmla="*/ 69593 h 69"/>
              <a:gd name="T14" fmla="*/ 0 w 50"/>
              <a:gd name="T15" fmla="*/ 69593 h 69"/>
              <a:gd name="T16" fmla="*/ 0 w 50"/>
              <a:gd name="T17" fmla="*/ 77502 h 69"/>
              <a:gd name="T18" fmla="*/ 4840 w 50"/>
              <a:gd name="T19" fmla="*/ 85410 h 69"/>
              <a:gd name="T20" fmla="*/ 6453 w 50"/>
              <a:gd name="T21" fmla="*/ 91737 h 69"/>
              <a:gd name="T22" fmla="*/ 12907 w 50"/>
              <a:gd name="T23" fmla="*/ 96482 h 69"/>
              <a:gd name="T24" fmla="*/ 17747 w 50"/>
              <a:gd name="T25" fmla="*/ 102808 h 69"/>
              <a:gd name="T26" fmla="*/ 24200 w 50"/>
              <a:gd name="T27" fmla="*/ 104390 h 69"/>
              <a:gd name="T28" fmla="*/ 32266 w 50"/>
              <a:gd name="T29" fmla="*/ 109135 h 69"/>
              <a:gd name="T30" fmla="*/ 40333 w 50"/>
              <a:gd name="T31" fmla="*/ 109135 h 69"/>
              <a:gd name="T32" fmla="*/ 40333 w 50"/>
              <a:gd name="T33" fmla="*/ 109135 h 69"/>
              <a:gd name="T34" fmla="*/ 48400 w 50"/>
              <a:gd name="T35" fmla="*/ 109135 h 69"/>
              <a:gd name="T36" fmla="*/ 56466 w 50"/>
              <a:gd name="T37" fmla="*/ 104390 h 69"/>
              <a:gd name="T38" fmla="*/ 61306 w 50"/>
              <a:gd name="T39" fmla="*/ 102808 h 69"/>
              <a:gd name="T40" fmla="*/ 67759 w 50"/>
              <a:gd name="T41" fmla="*/ 96482 h 69"/>
              <a:gd name="T42" fmla="*/ 74213 w 50"/>
              <a:gd name="T43" fmla="*/ 91737 h 69"/>
              <a:gd name="T44" fmla="*/ 75826 w 50"/>
              <a:gd name="T45" fmla="*/ 85410 h 69"/>
              <a:gd name="T46" fmla="*/ 80666 w 50"/>
              <a:gd name="T47" fmla="*/ 77502 h 69"/>
              <a:gd name="T48" fmla="*/ 80666 w 50"/>
              <a:gd name="T49" fmla="*/ 69593 h 69"/>
              <a:gd name="T50" fmla="*/ 80666 w 50"/>
              <a:gd name="T51" fmla="*/ 69593 h 69"/>
              <a:gd name="T52" fmla="*/ 77439 w 50"/>
              <a:gd name="T53" fmla="*/ 60103 h 69"/>
              <a:gd name="T54" fmla="*/ 74213 w 50"/>
              <a:gd name="T55" fmla="*/ 50613 h 69"/>
              <a:gd name="T56" fmla="*/ 59693 w 50"/>
              <a:gd name="T57" fmla="*/ 26888 h 69"/>
              <a:gd name="T58" fmla="*/ 46786 w 50"/>
              <a:gd name="T59" fmla="*/ 7908 h 69"/>
              <a:gd name="T60" fmla="*/ 40333 w 50"/>
              <a:gd name="T61" fmla="*/ 0 h 69"/>
              <a:gd name="T62" fmla="*/ 40333 w 50"/>
              <a:gd name="T63" fmla="*/ 0 h 69"/>
              <a:gd name="T64" fmla="*/ 46786 w 50"/>
              <a:gd name="T65" fmla="*/ 93318 h 69"/>
              <a:gd name="T66" fmla="*/ 46786 w 50"/>
              <a:gd name="T67" fmla="*/ 85410 h 69"/>
              <a:gd name="T68" fmla="*/ 46786 w 50"/>
              <a:gd name="T69" fmla="*/ 85410 h 69"/>
              <a:gd name="T70" fmla="*/ 51626 w 50"/>
              <a:gd name="T71" fmla="*/ 80665 h 69"/>
              <a:gd name="T72" fmla="*/ 56466 w 50"/>
              <a:gd name="T73" fmla="*/ 75920 h 69"/>
              <a:gd name="T74" fmla="*/ 64533 w 50"/>
              <a:gd name="T75" fmla="*/ 75920 h 69"/>
              <a:gd name="T76" fmla="*/ 64533 w 50"/>
              <a:gd name="T77" fmla="*/ 75920 h 69"/>
              <a:gd name="T78" fmla="*/ 61306 w 50"/>
              <a:gd name="T79" fmla="*/ 80665 h 69"/>
              <a:gd name="T80" fmla="*/ 56466 w 50"/>
              <a:gd name="T81" fmla="*/ 85410 h 69"/>
              <a:gd name="T82" fmla="*/ 51626 w 50"/>
              <a:gd name="T83" fmla="*/ 91737 h 69"/>
              <a:gd name="T84" fmla="*/ 46786 w 50"/>
              <a:gd name="T85" fmla="*/ 93318 h 69"/>
              <a:gd name="T86" fmla="*/ 46786 w 50"/>
              <a:gd name="T87" fmla="*/ 93318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1" y="5"/>
                </a:lnTo>
                <a:lnTo>
                  <a:pt x="13" y="17"/>
                </a:lnTo>
                <a:lnTo>
                  <a:pt x="4" y="32"/>
                </a:lnTo>
                <a:lnTo>
                  <a:pt x="1" y="38"/>
                </a:lnTo>
                <a:lnTo>
                  <a:pt x="0" y="44"/>
                </a:lnTo>
                <a:lnTo>
                  <a:pt x="0" y="49"/>
                </a:lnTo>
                <a:lnTo>
                  <a:pt x="3" y="54"/>
                </a:lnTo>
                <a:lnTo>
                  <a:pt x="4" y="58"/>
                </a:lnTo>
                <a:lnTo>
                  <a:pt x="8" y="61"/>
                </a:lnTo>
                <a:lnTo>
                  <a:pt x="11" y="65"/>
                </a:lnTo>
                <a:lnTo>
                  <a:pt x="15" y="66"/>
                </a:lnTo>
                <a:lnTo>
                  <a:pt x="20" y="69"/>
                </a:lnTo>
                <a:lnTo>
                  <a:pt x="25" y="69"/>
                </a:lnTo>
                <a:lnTo>
                  <a:pt x="30" y="69"/>
                </a:lnTo>
                <a:lnTo>
                  <a:pt x="35" y="66"/>
                </a:lnTo>
                <a:lnTo>
                  <a:pt x="38" y="65"/>
                </a:lnTo>
                <a:lnTo>
                  <a:pt x="42" y="61"/>
                </a:lnTo>
                <a:lnTo>
                  <a:pt x="46" y="58"/>
                </a:lnTo>
                <a:lnTo>
                  <a:pt x="47" y="54"/>
                </a:lnTo>
                <a:lnTo>
                  <a:pt x="50" y="49"/>
                </a:lnTo>
                <a:lnTo>
                  <a:pt x="50" y="44"/>
                </a:lnTo>
                <a:lnTo>
                  <a:pt x="48" y="38"/>
                </a:lnTo>
                <a:lnTo>
                  <a:pt x="46" y="32"/>
                </a:lnTo>
                <a:lnTo>
                  <a:pt x="37" y="17"/>
                </a:lnTo>
                <a:lnTo>
                  <a:pt x="29" y="5"/>
                </a:lnTo>
                <a:lnTo>
                  <a:pt x="25" y="0"/>
                </a:lnTo>
                <a:close/>
                <a:moveTo>
                  <a:pt x="29" y="59"/>
                </a:moveTo>
                <a:lnTo>
                  <a:pt x="29" y="54"/>
                </a:lnTo>
                <a:lnTo>
                  <a:pt x="32" y="51"/>
                </a:lnTo>
                <a:lnTo>
                  <a:pt x="35" y="48"/>
                </a:lnTo>
                <a:lnTo>
                  <a:pt x="40" y="48"/>
                </a:lnTo>
                <a:lnTo>
                  <a:pt x="38" y="51"/>
                </a:lnTo>
                <a:lnTo>
                  <a:pt x="35" y="54"/>
                </a:lnTo>
                <a:lnTo>
                  <a:pt x="32" y="58"/>
                </a:lnTo>
                <a:lnTo>
                  <a:pt x="2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647">
            <a:extLst>
              <a:ext uri="{FF2B5EF4-FFF2-40B4-BE49-F238E27FC236}">
                <a16:creationId xmlns:a16="http://schemas.microsoft.com/office/drawing/2014/main" id="{1AC89008-2926-48AD-A3DD-6FD3338DE5C5}"/>
              </a:ext>
            </a:extLst>
          </p:cNvPr>
          <p:cNvSpPr>
            <a:spLocks/>
          </p:cNvSpPr>
          <p:nvPr/>
        </p:nvSpPr>
        <p:spPr bwMode="auto">
          <a:xfrm>
            <a:off x="8394701" y="1405467"/>
            <a:ext cx="38100" cy="44451"/>
          </a:xfrm>
          <a:custGeom>
            <a:avLst/>
            <a:gdLst>
              <a:gd name="T0" fmla="*/ 0 w 19"/>
              <a:gd name="T1" fmla="*/ 33216 h 21"/>
              <a:gd name="T2" fmla="*/ 28470 w 19"/>
              <a:gd name="T3" fmla="*/ 33216 h 21"/>
              <a:gd name="T4" fmla="*/ 28470 w 19"/>
              <a:gd name="T5" fmla="*/ 33216 h 21"/>
              <a:gd name="T6" fmla="*/ 25473 w 19"/>
              <a:gd name="T7" fmla="*/ 15817 h 21"/>
              <a:gd name="T8" fmla="*/ 17981 w 19"/>
              <a:gd name="T9" fmla="*/ 0 h 21"/>
              <a:gd name="T10" fmla="*/ 17981 w 19"/>
              <a:gd name="T11" fmla="*/ 0 h 21"/>
              <a:gd name="T12" fmla="*/ 10489 w 19"/>
              <a:gd name="T13" fmla="*/ 6327 h 21"/>
              <a:gd name="T14" fmla="*/ 7492 w 19"/>
              <a:gd name="T15" fmla="*/ 12654 h 21"/>
              <a:gd name="T16" fmla="*/ 2997 w 19"/>
              <a:gd name="T17" fmla="*/ 23726 h 21"/>
              <a:gd name="T18" fmla="*/ 0 w 19"/>
              <a:gd name="T19" fmla="*/ 33216 h 21"/>
              <a:gd name="T20" fmla="*/ 0 w 19"/>
              <a:gd name="T21" fmla="*/ 3321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0" y="21"/>
                </a:moveTo>
                <a:lnTo>
                  <a:pt x="19" y="21"/>
                </a:lnTo>
                <a:lnTo>
                  <a:pt x="17" y="10"/>
                </a:lnTo>
                <a:lnTo>
                  <a:pt x="12" y="0"/>
                </a:lnTo>
                <a:lnTo>
                  <a:pt x="7" y="4"/>
                </a:lnTo>
                <a:lnTo>
                  <a:pt x="5" y="8"/>
                </a:lnTo>
                <a:lnTo>
                  <a:pt x="2" y="15"/>
                </a:lnTo>
                <a:lnTo>
                  <a:pt x="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648">
            <a:extLst>
              <a:ext uri="{FF2B5EF4-FFF2-40B4-BE49-F238E27FC236}">
                <a16:creationId xmlns:a16="http://schemas.microsoft.com/office/drawing/2014/main" id="{5534DF1F-28B7-47F1-833D-787E2DB1C4D7}"/>
              </a:ext>
            </a:extLst>
          </p:cNvPr>
          <p:cNvSpPr>
            <a:spLocks/>
          </p:cNvSpPr>
          <p:nvPr/>
        </p:nvSpPr>
        <p:spPr bwMode="auto">
          <a:xfrm>
            <a:off x="8394701" y="1468967"/>
            <a:ext cx="38100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2997 w 19"/>
              <a:gd name="T5" fmla="*/ 9490 h 21"/>
              <a:gd name="T6" fmla="*/ 7492 w 19"/>
              <a:gd name="T7" fmla="*/ 18981 h 21"/>
              <a:gd name="T8" fmla="*/ 10489 w 19"/>
              <a:gd name="T9" fmla="*/ 26889 h 21"/>
              <a:gd name="T10" fmla="*/ 17981 w 19"/>
              <a:gd name="T11" fmla="*/ 33216 h 21"/>
              <a:gd name="T12" fmla="*/ 17981 w 19"/>
              <a:gd name="T13" fmla="*/ 33216 h 21"/>
              <a:gd name="T14" fmla="*/ 25473 w 19"/>
              <a:gd name="T15" fmla="*/ 17399 h 21"/>
              <a:gd name="T16" fmla="*/ 28470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5" y="12"/>
                </a:lnTo>
                <a:lnTo>
                  <a:pt x="7" y="17"/>
                </a:lnTo>
                <a:lnTo>
                  <a:pt x="12" y="21"/>
                </a:lnTo>
                <a:lnTo>
                  <a:pt x="17" y="11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649">
            <a:extLst>
              <a:ext uri="{FF2B5EF4-FFF2-40B4-BE49-F238E27FC236}">
                <a16:creationId xmlns:a16="http://schemas.microsoft.com/office/drawing/2014/main" id="{4E89677C-2F59-4638-BC35-AC33B5577D58}"/>
              </a:ext>
            </a:extLst>
          </p:cNvPr>
          <p:cNvSpPr>
            <a:spLocks/>
          </p:cNvSpPr>
          <p:nvPr/>
        </p:nvSpPr>
        <p:spPr bwMode="auto">
          <a:xfrm>
            <a:off x="8337552" y="1354667"/>
            <a:ext cx="69849" cy="95251"/>
          </a:xfrm>
          <a:custGeom>
            <a:avLst/>
            <a:gdLst>
              <a:gd name="T0" fmla="*/ 0 w 31"/>
              <a:gd name="T1" fmla="*/ 71176 h 45"/>
              <a:gd name="T2" fmla="*/ 25256 w 31"/>
              <a:gd name="T3" fmla="*/ 71176 h 45"/>
              <a:gd name="T4" fmla="*/ 25256 w 31"/>
              <a:gd name="T5" fmla="*/ 71176 h 45"/>
              <a:gd name="T6" fmla="*/ 28624 w 31"/>
              <a:gd name="T7" fmla="*/ 56941 h 45"/>
              <a:gd name="T8" fmla="*/ 33675 w 31"/>
              <a:gd name="T9" fmla="*/ 45869 h 45"/>
              <a:gd name="T10" fmla="*/ 42094 w 31"/>
              <a:gd name="T11" fmla="*/ 33215 h 45"/>
              <a:gd name="T12" fmla="*/ 52196 w 31"/>
              <a:gd name="T13" fmla="*/ 23725 h 45"/>
              <a:gd name="T14" fmla="*/ 52196 w 31"/>
              <a:gd name="T15" fmla="*/ 23725 h 45"/>
              <a:gd name="T16" fmla="*/ 42094 w 31"/>
              <a:gd name="T17" fmla="*/ 15817 h 45"/>
              <a:gd name="T18" fmla="*/ 28624 w 31"/>
              <a:gd name="T19" fmla="*/ 7908 h 45"/>
              <a:gd name="T20" fmla="*/ 15154 w 31"/>
              <a:gd name="T21" fmla="*/ 4745 h 45"/>
              <a:gd name="T22" fmla="*/ 0 w 31"/>
              <a:gd name="T23" fmla="*/ 0 h 45"/>
              <a:gd name="T24" fmla="*/ 0 w 31"/>
              <a:gd name="T25" fmla="*/ 71176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5">
                <a:moveTo>
                  <a:pt x="0" y="45"/>
                </a:moveTo>
                <a:lnTo>
                  <a:pt x="15" y="45"/>
                </a:lnTo>
                <a:lnTo>
                  <a:pt x="17" y="36"/>
                </a:lnTo>
                <a:lnTo>
                  <a:pt x="20" y="29"/>
                </a:lnTo>
                <a:lnTo>
                  <a:pt x="25" y="21"/>
                </a:lnTo>
                <a:lnTo>
                  <a:pt x="31" y="15"/>
                </a:lnTo>
                <a:lnTo>
                  <a:pt x="25" y="10"/>
                </a:lnTo>
                <a:lnTo>
                  <a:pt x="17" y="5"/>
                </a:lnTo>
                <a:lnTo>
                  <a:pt x="9" y="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650">
            <a:extLst>
              <a:ext uri="{FF2B5EF4-FFF2-40B4-BE49-F238E27FC236}">
                <a16:creationId xmlns:a16="http://schemas.microsoft.com/office/drawing/2014/main" id="{6733D986-EC51-4659-844B-BDC970A8E7C4}"/>
              </a:ext>
            </a:extLst>
          </p:cNvPr>
          <p:cNvSpPr>
            <a:spLocks/>
          </p:cNvSpPr>
          <p:nvPr/>
        </p:nvSpPr>
        <p:spPr bwMode="auto">
          <a:xfrm>
            <a:off x="8255001" y="1354667"/>
            <a:ext cx="63500" cy="95251"/>
          </a:xfrm>
          <a:custGeom>
            <a:avLst/>
            <a:gdLst>
              <a:gd name="T0" fmla="*/ 24490 w 31"/>
              <a:gd name="T1" fmla="*/ 71176 h 45"/>
              <a:gd name="T2" fmla="*/ 47450 w 31"/>
              <a:gd name="T3" fmla="*/ 71176 h 45"/>
              <a:gd name="T4" fmla="*/ 47450 w 31"/>
              <a:gd name="T5" fmla="*/ 0 h 45"/>
              <a:gd name="T6" fmla="*/ 47450 w 31"/>
              <a:gd name="T7" fmla="*/ 0 h 45"/>
              <a:gd name="T8" fmla="*/ 33674 w 31"/>
              <a:gd name="T9" fmla="*/ 4745 h 45"/>
              <a:gd name="T10" fmla="*/ 21429 w 31"/>
              <a:gd name="T11" fmla="*/ 7908 h 45"/>
              <a:gd name="T12" fmla="*/ 9184 w 31"/>
              <a:gd name="T13" fmla="*/ 15817 h 45"/>
              <a:gd name="T14" fmla="*/ 0 w 31"/>
              <a:gd name="T15" fmla="*/ 23725 h 45"/>
              <a:gd name="T16" fmla="*/ 0 w 31"/>
              <a:gd name="T17" fmla="*/ 23725 h 45"/>
              <a:gd name="T18" fmla="*/ 9184 w 31"/>
              <a:gd name="T19" fmla="*/ 33215 h 45"/>
              <a:gd name="T20" fmla="*/ 16837 w 31"/>
              <a:gd name="T21" fmla="*/ 45869 h 45"/>
              <a:gd name="T22" fmla="*/ 21429 w 31"/>
              <a:gd name="T23" fmla="*/ 56941 h 45"/>
              <a:gd name="T24" fmla="*/ 24490 w 31"/>
              <a:gd name="T25" fmla="*/ 71176 h 45"/>
              <a:gd name="T26" fmla="*/ 24490 w 31"/>
              <a:gd name="T27" fmla="*/ 71176 h 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5">
                <a:moveTo>
                  <a:pt x="16" y="45"/>
                </a:moveTo>
                <a:lnTo>
                  <a:pt x="31" y="45"/>
                </a:lnTo>
                <a:lnTo>
                  <a:pt x="31" y="0"/>
                </a:lnTo>
                <a:lnTo>
                  <a:pt x="22" y="3"/>
                </a:lnTo>
                <a:lnTo>
                  <a:pt x="14" y="5"/>
                </a:lnTo>
                <a:lnTo>
                  <a:pt x="6" y="10"/>
                </a:lnTo>
                <a:lnTo>
                  <a:pt x="0" y="15"/>
                </a:lnTo>
                <a:lnTo>
                  <a:pt x="6" y="21"/>
                </a:lnTo>
                <a:lnTo>
                  <a:pt x="11" y="29"/>
                </a:lnTo>
                <a:lnTo>
                  <a:pt x="14" y="36"/>
                </a:lnTo>
                <a:lnTo>
                  <a:pt x="16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651">
            <a:extLst>
              <a:ext uri="{FF2B5EF4-FFF2-40B4-BE49-F238E27FC236}">
                <a16:creationId xmlns:a16="http://schemas.microsoft.com/office/drawing/2014/main" id="{01A91ED1-D70E-4CBB-9843-2D1A963CA379}"/>
              </a:ext>
            </a:extLst>
          </p:cNvPr>
          <p:cNvSpPr>
            <a:spLocks/>
          </p:cNvSpPr>
          <p:nvPr/>
        </p:nvSpPr>
        <p:spPr bwMode="auto">
          <a:xfrm>
            <a:off x="8223252" y="1468967"/>
            <a:ext cx="44449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3496 w 19"/>
              <a:gd name="T5" fmla="*/ 17399 h 21"/>
              <a:gd name="T6" fmla="*/ 12237 w 19"/>
              <a:gd name="T7" fmla="*/ 33216 h 21"/>
              <a:gd name="T8" fmla="*/ 12237 w 19"/>
              <a:gd name="T9" fmla="*/ 33216 h 21"/>
              <a:gd name="T10" fmla="*/ 20979 w 19"/>
              <a:gd name="T11" fmla="*/ 26889 h 21"/>
              <a:gd name="T12" fmla="*/ 26223 w 19"/>
              <a:gd name="T13" fmla="*/ 18981 h 21"/>
              <a:gd name="T14" fmla="*/ 29720 w 19"/>
              <a:gd name="T15" fmla="*/ 9490 h 21"/>
              <a:gd name="T16" fmla="*/ 33216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11"/>
                </a:lnTo>
                <a:lnTo>
                  <a:pt x="7" y="21"/>
                </a:lnTo>
                <a:lnTo>
                  <a:pt x="12" y="17"/>
                </a:lnTo>
                <a:lnTo>
                  <a:pt x="15" y="12"/>
                </a:lnTo>
                <a:lnTo>
                  <a:pt x="17" y="6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652">
            <a:extLst>
              <a:ext uri="{FF2B5EF4-FFF2-40B4-BE49-F238E27FC236}">
                <a16:creationId xmlns:a16="http://schemas.microsoft.com/office/drawing/2014/main" id="{DC888AEA-A31F-4A8D-B4BE-DACDE7D06E38}"/>
              </a:ext>
            </a:extLst>
          </p:cNvPr>
          <p:cNvSpPr>
            <a:spLocks/>
          </p:cNvSpPr>
          <p:nvPr/>
        </p:nvSpPr>
        <p:spPr bwMode="auto">
          <a:xfrm>
            <a:off x="8223252" y="1405467"/>
            <a:ext cx="44449" cy="44451"/>
          </a:xfrm>
          <a:custGeom>
            <a:avLst/>
            <a:gdLst>
              <a:gd name="T0" fmla="*/ 12237 w 19"/>
              <a:gd name="T1" fmla="*/ 0 h 21"/>
              <a:gd name="T2" fmla="*/ 12237 w 19"/>
              <a:gd name="T3" fmla="*/ 0 h 21"/>
              <a:gd name="T4" fmla="*/ 3496 w 19"/>
              <a:gd name="T5" fmla="*/ 15817 h 21"/>
              <a:gd name="T6" fmla="*/ 0 w 19"/>
              <a:gd name="T7" fmla="*/ 33216 h 21"/>
              <a:gd name="T8" fmla="*/ 33216 w 19"/>
              <a:gd name="T9" fmla="*/ 33216 h 21"/>
              <a:gd name="T10" fmla="*/ 33216 w 19"/>
              <a:gd name="T11" fmla="*/ 33216 h 21"/>
              <a:gd name="T12" fmla="*/ 29720 w 19"/>
              <a:gd name="T13" fmla="*/ 23726 h 21"/>
              <a:gd name="T14" fmla="*/ 26223 w 19"/>
              <a:gd name="T15" fmla="*/ 12654 h 21"/>
              <a:gd name="T16" fmla="*/ 20979 w 19"/>
              <a:gd name="T17" fmla="*/ 6327 h 21"/>
              <a:gd name="T18" fmla="*/ 12237 w 19"/>
              <a:gd name="T19" fmla="*/ 0 h 21"/>
              <a:gd name="T20" fmla="*/ 12237 w 19"/>
              <a:gd name="T21" fmla="*/ 0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7" y="0"/>
                </a:moveTo>
                <a:lnTo>
                  <a:pt x="7" y="0"/>
                </a:lnTo>
                <a:lnTo>
                  <a:pt x="2" y="10"/>
                </a:lnTo>
                <a:lnTo>
                  <a:pt x="0" y="21"/>
                </a:lnTo>
                <a:lnTo>
                  <a:pt x="19" y="21"/>
                </a:lnTo>
                <a:lnTo>
                  <a:pt x="17" y="15"/>
                </a:lnTo>
                <a:lnTo>
                  <a:pt x="15" y="8"/>
                </a:lnTo>
                <a:lnTo>
                  <a:pt x="12" y="4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653">
            <a:extLst>
              <a:ext uri="{FF2B5EF4-FFF2-40B4-BE49-F238E27FC236}">
                <a16:creationId xmlns:a16="http://schemas.microsoft.com/office/drawing/2014/main" id="{99516ACF-6DAF-4302-A6B9-1590E3E355ED}"/>
              </a:ext>
            </a:extLst>
          </p:cNvPr>
          <p:cNvSpPr>
            <a:spLocks/>
          </p:cNvSpPr>
          <p:nvPr/>
        </p:nvSpPr>
        <p:spPr bwMode="auto">
          <a:xfrm>
            <a:off x="8337552" y="1468967"/>
            <a:ext cx="69849" cy="95251"/>
          </a:xfrm>
          <a:custGeom>
            <a:avLst/>
            <a:gdLst>
              <a:gd name="T0" fmla="*/ 25256 w 31"/>
              <a:gd name="T1" fmla="*/ 0 h 44"/>
              <a:gd name="T2" fmla="*/ 0 w 31"/>
              <a:gd name="T3" fmla="*/ 0 h 44"/>
              <a:gd name="T4" fmla="*/ 0 w 31"/>
              <a:gd name="T5" fmla="*/ 71176 h 44"/>
              <a:gd name="T6" fmla="*/ 0 w 31"/>
              <a:gd name="T7" fmla="*/ 71176 h 44"/>
              <a:gd name="T8" fmla="*/ 15154 w 31"/>
              <a:gd name="T9" fmla="*/ 67941 h 44"/>
              <a:gd name="T10" fmla="*/ 28624 w 31"/>
              <a:gd name="T11" fmla="*/ 63088 h 44"/>
              <a:gd name="T12" fmla="*/ 42094 w 31"/>
              <a:gd name="T13" fmla="*/ 55000 h 44"/>
              <a:gd name="T14" fmla="*/ 52196 w 31"/>
              <a:gd name="T15" fmla="*/ 46911 h 44"/>
              <a:gd name="T16" fmla="*/ 52196 w 31"/>
              <a:gd name="T17" fmla="*/ 46911 h 44"/>
              <a:gd name="T18" fmla="*/ 42094 w 31"/>
              <a:gd name="T19" fmla="*/ 37206 h 44"/>
              <a:gd name="T20" fmla="*/ 33675 w 31"/>
              <a:gd name="T21" fmla="*/ 25882 h 44"/>
              <a:gd name="T22" fmla="*/ 28624 w 31"/>
              <a:gd name="T23" fmla="*/ 12941 h 44"/>
              <a:gd name="T24" fmla="*/ 25256 w 31"/>
              <a:gd name="T25" fmla="*/ 0 h 44"/>
              <a:gd name="T26" fmla="*/ 25256 w 31"/>
              <a:gd name="T27" fmla="*/ 0 h 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4">
                <a:moveTo>
                  <a:pt x="15" y="0"/>
                </a:moveTo>
                <a:lnTo>
                  <a:pt x="0" y="0"/>
                </a:lnTo>
                <a:lnTo>
                  <a:pt x="0" y="44"/>
                </a:lnTo>
                <a:lnTo>
                  <a:pt x="9" y="42"/>
                </a:lnTo>
                <a:lnTo>
                  <a:pt x="17" y="39"/>
                </a:lnTo>
                <a:lnTo>
                  <a:pt x="25" y="34"/>
                </a:lnTo>
                <a:lnTo>
                  <a:pt x="31" y="29"/>
                </a:lnTo>
                <a:lnTo>
                  <a:pt x="25" y="23"/>
                </a:lnTo>
                <a:lnTo>
                  <a:pt x="20" y="16"/>
                </a:lnTo>
                <a:lnTo>
                  <a:pt x="17" y="8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654">
            <a:extLst>
              <a:ext uri="{FF2B5EF4-FFF2-40B4-BE49-F238E27FC236}">
                <a16:creationId xmlns:a16="http://schemas.microsoft.com/office/drawing/2014/main" id="{B40C817D-FE74-4426-9CB2-03A5D69743C6}"/>
              </a:ext>
            </a:extLst>
          </p:cNvPr>
          <p:cNvSpPr>
            <a:spLocks/>
          </p:cNvSpPr>
          <p:nvPr/>
        </p:nvSpPr>
        <p:spPr bwMode="auto">
          <a:xfrm>
            <a:off x="8255001" y="1468967"/>
            <a:ext cx="63500" cy="95251"/>
          </a:xfrm>
          <a:custGeom>
            <a:avLst/>
            <a:gdLst>
              <a:gd name="T0" fmla="*/ 47450 w 31"/>
              <a:gd name="T1" fmla="*/ 0 h 44"/>
              <a:gd name="T2" fmla="*/ 24490 w 31"/>
              <a:gd name="T3" fmla="*/ 0 h 44"/>
              <a:gd name="T4" fmla="*/ 24490 w 31"/>
              <a:gd name="T5" fmla="*/ 0 h 44"/>
              <a:gd name="T6" fmla="*/ 21429 w 31"/>
              <a:gd name="T7" fmla="*/ 12941 h 44"/>
              <a:gd name="T8" fmla="*/ 16837 w 31"/>
              <a:gd name="T9" fmla="*/ 25882 h 44"/>
              <a:gd name="T10" fmla="*/ 9184 w 31"/>
              <a:gd name="T11" fmla="*/ 37206 h 44"/>
              <a:gd name="T12" fmla="*/ 0 w 31"/>
              <a:gd name="T13" fmla="*/ 46911 h 44"/>
              <a:gd name="T14" fmla="*/ 0 w 31"/>
              <a:gd name="T15" fmla="*/ 46911 h 44"/>
              <a:gd name="T16" fmla="*/ 9184 w 31"/>
              <a:gd name="T17" fmla="*/ 55000 h 44"/>
              <a:gd name="T18" fmla="*/ 21429 w 31"/>
              <a:gd name="T19" fmla="*/ 63088 h 44"/>
              <a:gd name="T20" fmla="*/ 33674 w 31"/>
              <a:gd name="T21" fmla="*/ 67941 h 44"/>
              <a:gd name="T22" fmla="*/ 47450 w 31"/>
              <a:gd name="T23" fmla="*/ 71176 h 44"/>
              <a:gd name="T24" fmla="*/ 47450 w 31"/>
              <a:gd name="T25" fmla="*/ 0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4">
                <a:moveTo>
                  <a:pt x="31" y="0"/>
                </a:moveTo>
                <a:lnTo>
                  <a:pt x="16" y="0"/>
                </a:lnTo>
                <a:lnTo>
                  <a:pt x="14" y="8"/>
                </a:lnTo>
                <a:lnTo>
                  <a:pt x="11" y="16"/>
                </a:lnTo>
                <a:lnTo>
                  <a:pt x="6" y="23"/>
                </a:lnTo>
                <a:lnTo>
                  <a:pt x="0" y="29"/>
                </a:lnTo>
                <a:lnTo>
                  <a:pt x="6" y="34"/>
                </a:lnTo>
                <a:lnTo>
                  <a:pt x="14" y="39"/>
                </a:lnTo>
                <a:lnTo>
                  <a:pt x="22" y="42"/>
                </a:lnTo>
                <a:lnTo>
                  <a:pt x="31" y="44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55">
            <a:extLst>
              <a:ext uri="{FF2B5EF4-FFF2-40B4-BE49-F238E27FC236}">
                <a16:creationId xmlns:a16="http://schemas.microsoft.com/office/drawing/2014/main" id="{E9BB0538-940A-4DE5-A03E-9A23E9B7AFE5}"/>
              </a:ext>
            </a:extLst>
          </p:cNvPr>
          <p:cNvSpPr>
            <a:spLocks/>
          </p:cNvSpPr>
          <p:nvPr/>
        </p:nvSpPr>
        <p:spPr bwMode="auto">
          <a:xfrm>
            <a:off x="7736418" y="1386418"/>
            <a:ext cx="190500" cy="120649"/>
          </a:xfrm>
          <a:custGeom>
            <a:avLst/>
            <a:gdLst>
              <a:gd name="T0" fmla="*/ 126355 w 89"/>
              <a:gd name="T1" fmla="*/ 0 h 59"/>
              <a:gd name="T2" fmla="*/ 110360 w 89"/>
              <a:gd name="T3" fmla="*/ 0 h 59"/>
              <a:gd name="T4" fmla="*/ 110360 w 89"/>
              <a:gd name="T5" fmla="*/ 0 h 59"/>
              <a:gd name="T6" fmla="*/ 103963 w 89"/>
              <a:gd name="T7" fmla="*/ 1528 h 59"/>
              <a:gd name="T8" fmla="*/ 99164 w 89"/>
              <a:gd name="T9" fmla="*/ 4584 h 59"/>
              <a:gd name="T10" fmla="*/ 95966 w 89"/>
              <a:gd name="T11" fmla="*/ 9168 h 59"/>
              <a:gd name="T12" fmla="*/ 94366 w 89"/>
              <a:gd name="T13" fmla="*/ 15281 h 59"/>
              <a:gd name="T14" fmla="*/ 94366 w 89"/>
              <a:gd name="T15" fmla="*/ 38202 h 59"/>
              <a:gd name="T16" fmla="*/ 46383 w 89"/>
              <a:gd name="T17" fmla="*/ 38202 h 59"/>
              <a:gd name="T18" fmla="*/ 46383 w 89"/>
              <a:gd name="T19" fmla="*/ 15281 h 59"/>
              <a:gd name="T20" fmla="*/ 46383 w 89"/>
              <a:gd name="T21" fmla="*/ 15281 h 59"/>
              <a:gd name="T22" fmla="*/ 44784 w 89"/>
              <a:gd name="T23" fmla="*/ 9168 h 59"/>
              <a:gd name="T24" fmla="*/ 43185 w 89"/>
              <a:gd name="T25" fmla="*/ 4584 h 59"/>
              <a:gd name="T26" fmla="*/ 36787 w 89"/>
              <a:gd name="T27" fmla="*/ 1528 h 59"/>
              <a:gd name="T28" fmla="*/ 31989 w 89"/>
              <a:gd name="T29" fmla="*/ 0 h 59"/>
              <a:gd name="T30" fmla="*/ 15994 w 89"/>
              <a:gd name="T31" fmla="*/ 0 h 59"/>
              <a:gd name="T32" fmla="*/ 15994 w 89"/>
              <a:gd name="T33" fmla="*/ 0 h 59"/>
              <a:gd name="T34" fmla="*/ 9597 w 89"/>
              <a:gd name="T35" fmla="*/ 1528 h 59"/>
              <a:gd name="T36" fmla="*/ 3199 w 89"/>
              <a:gd name="T37" fmla="*/ 4584 h 59"/>
              <a:gd name="T38" fmla="*/ 1599 w 89"/>
              <a:gd name="T39" fmla="*/ 9168 h 59"/>
              <a:gd name="T40" fmla="*/ 0 w 89"/>
              <a:gd name="T41" fmla="*/ 15281 h 59"/>
              <a:gd name="T42" fmla="*/ 0 w 89"/>
              <a:gd name="T43" fmla="*/ 76403 h 59"/>
              <a:gd name="T44" fmla="*/ 0 w 89"/>
              <a:gd name="T45" fmla="*/ 76403 h 59"/>
              <a:gd name="T46" fmla="*/ 1599 w 89"/>
              <a:gd name="T47" fmla="*/ 80988 h 59"/>
              <a:gd name="T48" fmla="*/ 3199 w 89"/>
              <a:gd name="T49" fmla="*/ 87100 h 59"/>
              <a:gd name="T50" fmla="*/ 9597 w 89"/>
              <a:gd name="T51" fmla="*/ 88628 h 59"/>
              <a:gd name="T52" fmla="*/ 15994 w 89"/>
              <a:gd name="T53" fmla="*/ 90156 h 59"/>
              <a:gd name="T54" fmla="*/ 31989 w 89"/>
              <a:gd name="T55" fmla="*/ 90156 h 59"/>
              <a:gd name="T56" fmla="*/ 31989 w 89"/>
              <a:gd name="T57" fmla="*/ 90156 h 59"/>
              <a:gd name="T58" fmla="*/ 36787 w 89"/>
              <a:gd name="T59" fmla="*/ 88628 h 59"/>
              <a:gd name="T60" fmla="*/ 43185 w 89"/>
              <a:gd name="T61" fmla="*/ 87100 h 59"/>
              <a:gd name="T62" fmla="*/ 44784 w 89"/>
              <a:gd name="T63" fmla="*/ 80988 h 59"/>
              <a:gd name="T64" fmla="*/ 46383 w 89"/>
              <a:gd name="T65" fmla="*/ 76403 h 59"/>
              <a:gd name="T66" fmla="*/ 46383 w 89"/>
              <a:gd name="T67" fmla="*/ 53482 h 59"/>
              <a:gd name="T68" fmla="*/ 94366 w 89"/>
              <a:gd name="T69" fmla="*/ 53482 h 59"/>
              <a:gd name="T70" fmla="*/ 94366 w 89"/>
              <a:gd name="T71" fmla="*/ 76403 h 59"/>
              <a:gd name="T72" fmla="*/ 94366 w 89"/>
              <a:gd name="T73" fmla="*/ 76403 h 59"/>
              <a:gd name="T74" fmla="*/ 95966 w 89"/>
              <a:gd name="T75" fmla="*/ 80988 h 59"/>
              <a:gd name="T76" fmla="*/ 99164 w 89"/>
              <a:gd name="T77" fmla="*/ 87100 h 59"/>
              <a:gd name="T78" fmla="*/ 103963 w 89"/>
              <a:gd name="T79" fmla="*/ 88628 h 59"/>
              <a:gd name="T80" fmla="*/ 110360 w 89"/>
              <a:gd name="T81" fmla="*/ 90156 h 59"/>
              <a:gd name="T82" fmla="*/ 126355 w 89"/>
              <a:gd name="T83" fmla="*/ 90156 h 59"/>
              <a:gd name="T84" fmla="*/ 126355 w 89"/>
              <a:gd name="T85" fmla="*/ 90156 h 59"/>
              <a:gd name="T86" fmla="*/ 131153 w 89"/>
              <a:gd name="T87" fmla="*/ 88628 h 59"/>
              <a:gd name="T88" fmla="*/ 137551 w 89"/>
              <a:gd name="T89" fmla="*/ 87100 h 59"/>
              <a:gd name="T90" fmla="*/ 139150 w 89"/>
              <a:gd name="T91" fmla="*/ 80988 h 59"/>
              <a:gd name="T92" fmla="*/ 142349 w 89"/>
              <a:gd name="T93" fmla="*/ 76403 h 59"/>
              <a:gd name="T94" fmla="*/ 142349 w 89"/>
              <a:gd name="T95" fmla="*/ 15281 h 59"/>
              <a:gd name="T96" fmla="*/ 142349 w 89"/>
              <a:gd name="T97" fmla="*/ 15281 h 59"/>
              <a:gd name="T98" fmla="*/ 139150 w 89"/>
              <a:gd name="T99" fmla="*/ 9168 h 59"/>
              <a:gd name="T100" fmla="*/ 137551 w 89"/>
              <a:gd name="T101" fmla="*/ 4584 h 59"/>
              <a:gd name="T102" fmla="*/ 131153 w 89"/>
              <a:gd name="T103" fmla="*/ 1528 h 59"/>
              <a:gd name="T104" fmla="*/ 126355 w 89"/>
              <a:gd name="T105" fmla="*/ 0 h 59"/>
              <a:gd name="T106" fmla="*/ 126355 w 89"/>
              <a:gd name="T107" fmla="*/ 0 h 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25"/>
                </a:lnTo>
                <a:lnTo>
                  <a:pt x="29" y="25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0" y="59"/>
                </a:lnTo>
                <a:lnTo>
                  <a:pt x="23" y="58"/>
                </a:lnTo>
                <a:lnTo>
                  <a:pt x="27" y="57"/>
                </a:lnTo>
                <a:lnTo>
                  <a:pt x="28" y="53"/>
                </a:lnTo>
                <a:lnTo>
                  <a:pt x="29" y="50"/>
                </a:lnTo>
                <a:lnTo>
                  <a:pt x="29" y="35"/>
                </a:lnTo>
                <a:lnTo>
                  <a:pt x="59" y="35"/>
                </a:lnTo>
                <a:lnTo>
                  <a:pt x="59" y="50"/>
                </a:lnTo>
                <a:lnTo>
                  <a:pt x="60" y="53"/>
                </a:lnTo>
                <a:lnTo>
                  <a:pt x="62" y="57"/>
                </a:lnTo>
                <a:lnTo>
                  <a:pt x="65" y="58"/>
                </a:lnTo>
                <a:lnTo>
                  <a:pt x="69" y="59"/>
                </a:lnTo>
                <a:lnTo>
                  <a:pt x="79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9" y="50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Rectangle 656">
            <a:extLst>
              <a:ext uri="{FF2B5EF4-FFF2-40B4-BE49-F238E27FC236}">
                <a16:creationId xmlns:a16="http://schemas.microsoft.com/office/drawing/2014/main" id="{CEFA3101-0BFB-4026-B539-9E7FF5A3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" name="Rectangle 657">
            <a:extLst>
              <a:ext uri="{FF2B5EF4-FFF2-40B4-BE49-F238E27FC236}">
                <a16:creationId xmlns:a16="http://schemas.microsoft.com/office/drawing/2014/main" id="{F834B8B3-D680-4890-AD30-E0E975E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9" name="Freeform 658">
            <a:extLst>
              <a:ext uri="{FF2B5EF4-FFF2-40B4-BE49-F238E27FC236}">
                <a16:creationId xmlns:a16="http://schemas.microsoft.com/office/drawing/2014/main" id="{BCAF43FD-E600-4DF5-B2E8-3B40C74597B9}"/>
              </a:ext>
            </a:extLst>
          </p:cNvPr>
          <p:cNvSpPr>
            <a:spLocks/>
          </p:cNvSpPr>
          <p:nvPr/>
        </p:nvSpPr>
        <p:spPr bwMode="auto">
          <a:xfrm>
            <a:off x="9243485" y="1361018"/>
            <a:ext cx="44449" cy="57149"/>
          </a:xfrm>
          <a:custGeom>
            <a:avLst/>
            <a:gdLst>
              <a:gd name="T0" fmla="*/ 33216 w 20"/>
              <a:gd name="T1" fmla="*/ 17082 h 25"/>
              <a:gd name="T2" fmla="*/ 33216 w 20"/>
              <a:gd name="T3" fmla="*/ 17082 h 25"/>
              <a:gd name="T4" fmla="*/ 31555 w 20"/>
              <a:gd name="T5" fmla="*/ 10249 h 25"/>
              <a:gd name="T6" fmla="*/ 28234 w 20"/>
              <a:gd name="T7" fmla="*/ 5125 h 25"/>
              <a:gd name="T8" fmla="*/ 23251 w 20"/>
              <a:gd name="T9" fmla="*/ 3416 h 25"/>
              <a:gd name="T10" fmla="*/ 16608 w 20"/>
              <a:gd name="T11" fmla="*/ 0 h 25"/>
              <a:gd name="T12" fmla="*/ 16608 w 20"/>
              <a:gd name="T13" fmla="*/ 0 h 25"/>
              <a:gd name="T14" fmla="*/ 9965 w 20"/>
              <a:gd name="T15" fmla="*/ 3416 h 25"/>
              <a:gd name="T16" fmla="*/ 4982 w 20"/>
              <a:gd name="T17" fmla="*/ 5125 h 25"/>
              <a:gd name="T18" fmla="*/ 1661 w 20"/>
              <a:gd name="T19" fmla="*/ 10249 h 25"/>
              <a:gd name="T20" fmla="*/ 0 w 20"/>
              <a:gd name="T21" fmla="*/ 17082 h 25"/>
              <a:gd name="T22" fmla="*/ 0 w 20"/>
              <a:gd name="T23" fmla="*/ 42706 h 25"/>
              <a:gd name="T24" fmla="*/ 33216 w 20"/>
              <a:gd name="T25" fmla="*/ 42706 h 25"/>
              <a:gd name="T26" fmla="*/ 33216 w 20"/>
              <a:gd name="T27" fmla="*/ 17082 h 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25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20" y="25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" name="Freeform 659">
            <a:extLst>
              <a:ext uri="{FF2B5EF4-FFF2-40B4-BE49-F238E27FC236}">
                <a16:creationId xmlns:a16="http://schemas.microsoft.com/office/drawing/2014/main" id="{A71C158D-3693-468E-8775-E81FB6C4FED5}"/>
              </a:ext>
            </a:extLst>
          </p:cNvPr>
          <p:cNvSpPr>
            <a:spLocks/>
          </p:cNvSpPr>
          <p:nvPr/>
        </p:nvSpPr>
        <p:spPr bwMode="auto">
          <a:xfrm>
            <a:off x="9224433" y="1424518"/>
            <a:ext cx="76200" cy="158749"/>
          </a:xfrm>
          <a:custGeom>
            <a:avLst/>
            <a:gdLst>
              <a:gd name="T0" fmla="*/ 47449 w 36"/>
              <a:gd name="T1" fmla="*/ 0 h 74"/>
              <a:gd name="T2" fmla="*/ 15816 w 36"/>
              <a:gd name="T3" fmla="*/ 0 h 74"/>
              <a:gd name="T4" fmla="*/ 15816 w 36"/>
              <a:gd name="T5" fmla="*/ 0 h 74"/>
              <a:gd name="T6" fmla="*/ 15816 w 36"/>
              <a:gd name="T7" fmla="*/ 8015 h 74"/>
              <a:gd name="T8" fmla="*/ 14235 w 36"/>
              <a:gd name="T9" fmla="*/ 16030 h 74"/>
              <a:gd name="T10" fmla="*/ 7908 w 36"/>
              <a:gd name="T11" fmla="*/ 27252 h 74"/>
              <a:gd name="T12" fmla="*/ 3163 w 36"/>
              <a:gd name="T13" fmla="*/ 43282 h 74"/>
              <a:gd name="T14" fmla="*/ 0 w 36"/>
              <a:gd name="T15" fmla="*/ 52900 h 74"/>
              <a:gd name="T16" fmla="*/ 0 w 36"/>
              <a:gd name="T17" fmla="*/ 62519 h 74"/>
              <a:gd name="T18" fmla="*/ 0 w 36"/>
              <a:gd name="T19" fmla="*/ 62519 h 74"/>
              <a:gd name="T20" fmla="*/ 0 w 36"/>
              <a:gd name="T21" fmla="*/ 75343 h 74"/>
              <a:gd name="T22" fmla="*/ 3163 w 36"/>
              <a:gd name="T23" fmla="*/ 84961 h 74"/>
              <a:gd name="T24" fmla="*/ 7908 w 36"/>
              <a:gd name="T25" fmla="*/ 102595 h 74"/>
              <a:gd name="T26" fmla="*/ 15816 w 36"/>
              <a:gd name="T27" fmla="*/ 113816 h 74"/>
              <a:gd name="T28" fmla="*/ 20561 w 36"/>
              <a:gd name="T29" fmla="*/ 117022 h 74"/>
              <a:gd name="T30" fmla="*/ 23725 w 36"/>
              <a:gd name="T31" fmla="*/ 118625 h 74"/>
              <a:gd name="T32" fmla="*/ 39541 w 36"/>
              <a:gd name="T33" fmla="*/ 118625 h 74"/>
              <a:gd name="T34" fmla="*/ 39541 w 36"/>
              <a:gd name="T35" fmla="*/ 118625 h 74"/>
              <a:gd name="T36" fmla="*/ 42704 w 36"/>
              <a:gd name="T37" fmla="*/ 117022 h 74"/>
              <a:gd name="T38" fmla="*/ 47449 w 36"/>
              <a:gd name="T39" fmla="*/ 113816 h 74"/>
              <a:gd name="T40" fmla="*/ 55357 w 36"/>
              <a:gd name="T41" fmla="*/ 100992 h 74"/>
              <a:gd name="T42" fmla="*/ 55357 w 36"/>
              <a:gd name="T43" fmla="*/ 100992 h 74"/>
              <a:gd name="T44" fmla="*/ 49031 w 36"/>
              <a:gd name="T45" fmla="*/ 86564 h 74"/>
              <a:gd name="T46" fmla="*/ 47449 w 36"/>
              <a:gd name="T47" fmla="*/ 70534 h 74"/>
              <a:gd name="T48" fmla="*/ 47449 w 36"/>
              <a:gd name="T49" fmla="*/ 70534 h 74"/>
              <a:gd name="T50" fmla="*/ 47449 w 36"/>
              <a:gd name="T51" fmla="*/ 60916 h 74"/>
              <a:gd name="T52" fmla="*/ 49031 w 36"/>
              <a:gd name="T53" fmla="*/ 51297 h 74"/>
              <a:gd name="T54" fmla="*/ 53776 w 36"/>
              <a:gd name="T55" fmla="*/ 43282 h 74"/>
              <a:gd name="T56" fmla="*/ 56939 w 36"/>
              <a:gd name="T57" fmla="*/ 35267 h 74"/>
              <a:gd name="T58" fmla="*/ 56939 w 36"/>
              <a:gd name="T59" fmla="*/ 35267 h 74"/>
              <a:gd name="T60" fmla="*/ 50612 w 36"/>
              <a:gd name="T61" fmla="*/ 19236 h 74"/>
              <a:gd name="T62" fmla="*/ 49031 w 36"/>
              <a:gd name="T63" fmla="*/ 9618 h 74"/>
              <a:gd name="T64" fmla="*/ 47449 w 36"/>
              <a:gd name="T65" fmla="*/ 0 h 74"/>
              <a:gd name="T66" fmla="*/ 47449 w 36"/>
              <a:gd name="T67" fmla="*/ 0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" h="74">
                <a:moveTo>
                  <a:pt x="30" y="0"/>
                </a:moveTo>
                <a:lnTo>
                  <a:pt x="10" y="0"/>
                </a:lnTo>
                <a:lnTo>
                  <a:pt x="10" y="5"/>
                </a:lnTo>
                <a:lnTo>
                  <a:pt x="9" y="10"/>
                </a:lnTo>
                <a:lnTo>
                  <a:pt x="5" y="17"/>
                </a:lnTo>
                <a:lnTo>
                  <a:pt x="2" y="27"/>
                </a:lnTo>
                <a:lnTo>
                  <a:pt x="0" y="33"/>
                </a:lnTo>
                <a:lnTo>
                  <a:pt x="0" y="39"/>
                </a:lnTo>
                <a:lnTo>
                  <a:pt x="0" y="47"/>
                </a:lnTo>
                <a:lnTo>
                  <a:pt x="2" y="53"/>
                </a:lnTo>
                <a:lnTo>
                  <a:pt x="5" y="64"/>
                </a:lnTo>
                <a:lnTo>
                  <a:pt x="10" y="71"/>
                </a:lnTo>
                <a:lnTo>
                  <a:pt x="13" y="73"/>
                </a:lnTo>
                <a:lnTo>
                  <a:pt x="15" y="74"/>
                </a:lnTo>
                <a:lnTo>
                  <a:pt x="25" y="74"/>
                </a:lnTo>
                <a:lnTo>
                  <a:pt x="27" y="73"/>
                </a:lnTo>
                <a:lnTo>
                  <a:pt x="30" y="71"/>
                </a:lnTo>
                <a:lnTo>
                  <a:pt x="35" y="63"/>
                </a:lnTo>
                <a:lnTo>
                  <a:pt x="31" y="54"/>
                </a:lnTo>
                <a:lnTo>
                  <a:pt x="30" y="44"/>
                </a:lnTo>
                <a:lnTo>
                  <a:pt x="30" y="38"/>
                </a:lnTo>
                <a:lnTo>
                  <a:pt x="31" y="32"/>
                </a:lnTo>
                <a:lnTo>
                  <a:pt x="34" y="27"/>
                </a:lnTo>
                <a:lnTo>
                  <a:pt x="36" y="22"/>
                </a:lnTo>
                <a:lnTo>
                  <a:pt x="32" y="12"/>
                </a:lnTo>
                <a:lnTo>
                  <a:pt x="31" y="6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60">
            <a:extLst>
              <a:ext uri="{FF2B5EF4-FFF2-40B4-BE49-F238E27FC236}">
                <a16:creationId xmlns:a16="http://schemas.microsoft.com/office/drawing/2014/main" id="{2F1ECB79-C2F3-4807-9D40-CAAA6D575155}"/>
              </a:ext>
            </a:extLst>
          </p:cNvPr>
          <p:cNvSpPr>
            <a:spLocks noEditPoints="1"/>
          </p:cNvSpPr>
          <p:nvPr/>
        </p:nvSpPr>
        <p:spPr bwMode="auto">
          <a:xfrm>
            <a:off x="9306984" y="1456267"/>
            <a:ext cx="124883" cy="127000"/>
          </a:xfrm>
          <a:custGeom>
            <a:avLst/>
            <a:gdLst>
              <a:gd name="T0" fmla="*/ 46645 w 59"/>
              <a:gd name="T1" fmla="*/ 0 h 59"/>
              <a:gd name="T2" fmla="*/ 28952 w 59"/>
              <a:gd name="T3" fmla="*/ 3217 h 59"/>
              <a:gd name="T4" fmla="*/ 12868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6645 w 59"/>
              <a:gd name="T19" fmla="*/ 94899 h 59"/>
              <a:gd name="T20" fmla="*/ 64338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2381 w 59"/>
              <a:gd name="T33" fmla="*/ 8042 h 59"/>
              <a:gd name="T34" fmla="*/ 57904 w 59"/>
              <a:gd name="T35" fmla="*/ 0 h 59"/>
              <a:gd name="T36" fmla="*/ 46645 w 59"/>
              <a:gd name="T37" fmla="*/ 0 h 59"/>
              <a:gd name="T38" fmla="*/ 32169 w 59"/>
              <a:gd name="T39" fmla="*/ 30561 h 59"/>
              <a:gd name="T40" fmla="*/ 25735 w 59"/>
              <a:gd name="T41" fmla="*/ 28952 h 59"/>
              <a:gd name="T42" fmla="*/ 24127 w 59"/>
              <a:gd name="T43" fmla="*/ 24127 h 59"/>
              <a:gd name="T44" fmla="*/ 24127 w 59"/>
              <a:gd name="T45" fmla="*/ 19301 h 59"/>
              <a:gd name="T46" fmla="*/ 27344 w 59"/>
              <a:gd name="T47" fmla="*/ 16085 h 59"/>
              <a:gd name="T48" fmla="*/ 32169 w 59"/>
              <a:gd name="T49" fmla="*/ 16085 h 59"/>
              <a:gd name="T50" fmla="*/ 36995 w 59"/>
              <a:gd name="T51" fmla="*/ 17693 h 59"/>
              <a:gd name="T52" fmla="*/ 38603 w 59"/>
              <a:gd name="T53" fmla="*/ 24127 h 59"/>
              <a:gd name="T54" fmla="*/ 38603 w 59"/>
              <a:gd name="T55" fmla="*/ 27344 h 59"/>
              <a:gd name="T56" fmla="*/ 35386 w 59"/>
              <a:gd name="T57" fmla="*/ 30561 h 59"/>
              <a:gd name="T58" fmla="*/ 32169 w 59"/>
              <a:gd name="T59" fmla="*/ 30561 h 59"/>
              <a:gd name="T60" fmla="*/ 46645 w 59"/>
              <a:gd name="T61" fmla="*/ 54688 h 59"/>
              <a:gd name="T62" fmla="*/ 41820 w 59"/>
              <a:gd name="T63" fmla="*/ 53079 h 59"/>
              <a:gd name="T64" fmla="*/ 38603 w 59"/>
              <a:gd name="T65" fmla="*/ 46645 h 59"/>
              <a:gd name="T66" fmla="*/ 38603 w 59"/>
              <a:gd name="T67" fmla="*/ 43428 h 59"/>
              <a:gd name="T68" fmla="*/ 43428 w 59"/>
              <a:gd name="T69" fmla="*/ 38603 h 59"/>
              <a:gd name="T70" fmla="*/ 46645 w 59"/>
              <a:gd name="T71" fmla="*/ 38603 h 59"/>
              <a:gd name="T72" fmla="*/ 53079 w 59"/>
              <a:gd name="T73" fmla="*/ 41820 h 59"/>
              <a:gd name="T74" fmla="*/ 54688 w 59"/>
              <a:gd name="T75" fmla="*/ 46645 h 59"/>
              <a:gd name="T76" fmla="*/ 54688 w 59"/>
              <a:gd name="T77" fmla="*/ 51471 h 59"/>
              <a:gd name="T78" fmla="*/ 51471 w 59"/>
              <a:gd name="T79" fmla="*/ 54688 h 59"/>
              <a:gd name="T80" fmla="*/ 46645 w 59"/>
              <a:gd name="T81" fmla="*/ 54688 h 59"/>
              <a:gd name="T82" fmla="*/ 62730 w 59"/>
              <a:gd name="T83" fmla="*/ 30561 h 59"/>
              <a:gd name="T84" fmla="*/ 57904 w 59"/>
              <a:gd name="T85" fmla="*/ 28952 h 59"/>
              <a:gd name="T86" fmla="*/ 54688 w 59"/>
              <a:gd name="T87" fmla="*/ 24127 h 59"/>
              <a:gd name="T88" fmla="*/ 54688 w 59"/>
              <a:gd name="T89" fmla="*/ 19301 h 59"/>
              <a:gd name="T90" fmla="*/ 59513 w 59"/>
              <a:gd name="T91" fmla="*/ 16085 h 59"/>
              <a:gd name="T92" fmla="*/ 62730 w 59"/>
              <a:gd name="T93" fmla="*/ 16085 h 59"/>
              <a:gd name="T94" fmla="*/ 69164 w 59"/>
              <a:gd name="T95" fmla="*/ 17693 h 59"/>
              <a:gd name="T96" fmla="*/ 70772 w 59"/>
              <a:gd name="T97" fmla="*/ 24127 h 59"/>
              <a:gd name="T98" fmla="*/ 70772 w 59"/>
              <a:gd name="T99" fmla="*/ 27344 h 59"/>
              <a:gd name="T100" fmla="*/ 67555 w 59"/>
              <a:gd name="T101" fmla="*/ 30561 h 59"/>
              <a:gd name="T102" fmla="*/ 62730 w 59"/>
              <a:gd name="T103" fmla="*/ 30561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" h="59">
                <a:moveTo>
                  <a:pt x="29" y="0"/>
                </a:moveTo>
                <a:lnTo>
                  <a:pt x="29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8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8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29" y="59"/>
                </a:lnTo>
                <a:lnTo>
                  <a:pt x="36" y="59"/>
                </a:lnTo>
                <a:lnTo>
                  <a:pt x="40" y="56"/>
                </a:lnTo>
                <a:lnTo>
                  <a:pt x="45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5" y="5"/>
                </a:lnTo>
                <a:lnTo>
                  <a:pt x="40" y="2"/>
                </a:lnTo>
                <a:lnTo>
                  <a:pt x="36" y="0"/>
                </a:lnTo>
                <a:lnTo>
                  <a:pt x="29" y="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17" y="19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20" y="10"/>
                </a:lnTo>
                <a:lnTo>
                  <a:pt x="22" y="10"/>
                </a:lnTo>
                <a:lnTo>
                  <a:pt x="23" y="11"/>
                </a:lnTo>
                <a:lnTo>
                  <a:pt x="24" y="12"/>
                </a:lnTo>
                <a:lnTo>
                  <a:pt x="24" y="15"/>
                </a:lnTo>
                <a:lnTo>
                  <a:pt x="24" y="17"/>
                </a:lnTo>
                <a:lnTo>
                  <a:pt x="23" y="18"/>
                </a:lnTo>
                <a:lnTo>
                  <a:pt x="22" y="19"/>
                </a:lnTo>
                <a:lnTo>
                  <a:pt x="20" y="19"/>
                </a:lnTo>
                <a:close/>
                <a:moveTo>
                  <a:pt x="29" y="34"/>
                </a:moveTo>
                <a:lnTo>
                  <a:pt x="29" y="34"/>
                </a:lnTo>
                <a:lnTo>
                  <a:pt x="27" y="34"/>
                </a:lnTo>
                <a:lnTo>
                  <a:pt x="26" y="33"/>
                </a:lnTo>
                <a:lnTo>
                  <a:pt x="24" y="32"/>
                </a:lnTo>
                <a:lnTo>
                  <a:pt x="24" y="29"/>
                </a:lnTo>
                <a:lnTo>
                  <a:pt x="24" y="27"/>
                </a:lnTo>
                <a:lnTo>
                  <a:pt x="26" y="26"/>
                </a:lnTo>
                <a:lnTo>
                  <a:pt x="27" y="24"/>
                </a:lnTo>
                <a:lnTo>
                  <a:pt x="29" y="24"/>
                </a:lnTo>
                <a:lnTo>
                  <a:pt x="32" y="24"/>
                </a:lnTo>
                <a:lnTo>
                  <a:pt x="33" y="26"/>
                </a:lnTo>
                <a:lnTo>
                  <a:pt x="34" y="27"/>
                </a:lnTo>
                <a:lnTo>
                  <a:pt x="34" y="29"/>
                </a:lnTo>
                <a:lnTo>
                  <a:pt x="34" y="32"/>
                </a:lnTo>
                <a:lnTo>
                  <a:pt x="33" y="33"/>
                </a:lnTo>
                <a:lnTo>
                  <a:pt x="32" y="34"/>
                </a:lnTo>
                <a:lnTo>
                  <a:pt x="29" y="34"/>
                </a:lnTo>
                <a:close/>
                <a:moveTo>
                  <a:pt x="39" y="19"/>
                </a:moveTo>
                <a:lnTo>
                  <a:pt x="39" y="19"/>
                </a:lnTo>
                <a:lnTo>
                  <a:pt x="37" y="19"/>
                </a:lnTo>
                <a:lnTo>
                  <a:pt x="36" y="18"/>
                </a:lnTo>
                <a:lnTo>
                  <a:pt x="34" y="17"/>
                </a:lnTo>
                <a:lnTo>
                  <a:pt x="34" y="15"/>
                </a:lnTo>
                <a:lnTo>
                  <a:pt x="34" y="12"/>
                </a:lnTo>
                <a:lnTo>
                  <a:pt x="36" y="11"/>
                </a:lnTo>
                <a:lnTo>
                  <a:pt x="37" y="10"/>
                </a:lnTo>
                <a:lnTo>
                  <a:pt x="39" y="10"/>
                </a:lnTo>
                <a:lnTo>
                  <a:pt x="42" y="10"/>
                </a:lnTo>
                <a:lnTo>
                  <a:pt x="43" y="11"/>
                </a:lnTo>
                <a:lnTo>
                  <a:pt x="44" y="12"/>
                </a:lnTo>
                <a:lnTo>
                  <a:pt x="44" y="15"/>
                </a:lnTo>
                <a:lnTo>
                  <a:pt x="44" y="17"/>
                </a:lnTo>
                <a:lnTo>
                  <a:pt x="43" y="18"/>
                </a:lnTo>
                <a:lnTo>
                  <a:pt x="42" y="19"/>
                </a:lnTo>
                <a:lnTo>
                  <a:pt x="3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61">
            <a:extLst>
              <a:ext uri="{FF2B5EF4-FFF2-40B4-BE49-F238E27FC236}">
                <a16:creationId xmlns:a16="http://schemas.microsoft.com/office/drawing/2014/main" id="{924D0B61-AEBB-484A-896A-596BBD02E370}"/>
              </a:ext>
            </a:extLst>
          </p:cNvPr>
          <p:cNvSpPr>
            <a:spLocks/>
          </p:cNvSpPr>
          <p:nvPr/>
        </p:nvSpPr>
        <p:spPr bwMode="auto">
          <a:xfrm>
            <a:off x="9762068" y="1449917"/>
            <a:ext cx="131233" cy="101600"/>
          </a:xfrm>
          <a:custGeom>
            <a:avLst/>
            <a:gdLst>
              <a:gd name="T0" fmla="*/ 21797 w 64"/>
              <a:gd name="T1" fmla="*/ 75920 h 50"/>
              <a:gd name="T2" fmla="*/ 21797 w 64"/>
              <a:gd name="T3" fmla="*/ 75920 h 50"/>
              <a:gd name="T4" fmla="*/ 37367 w 64"/>
              <a:gd name="T5" fmla="*/ 72883 h 50"/>
              <a:gd name="T6" fmla="*/ 48266 w 64"/>
              <a:gd name="T7" fmla="*/ 65291 h 50"/>
              <a:gd name="T8" fmla="*/ 62278 w 64"/>
              <a:gd name="T9" fmla="*/ 57699 h 50"/>
              <a:gd name="T10" fmla="*/ 71620 w 64"/>
              <a:gd name="T11" fmla="*/ 50107 h 50"/>
              <a:gd name="T12" fmla="*/ 80962 w 64"/>
              <a:gd name="T13" fmla="*/ 40997 h 50"/>
              <a:gd name="T14" fmla="*/ 88746 w 64"/>
              <a:gd name="T15" fmla="*/ 30368 h 50"/>
              <a:gd name="T16" fmla="*/ 96531 w 64"/>
              <a:gd name="T17" fmla="*/ 18221 h 50"/>
              <a:gd name="T18" fmla="*/ 99645 w 64"/>
              <a:gd name="T19" fmla="*/ 9110 h 50"/>
              <a:gd name="T20" fmla="*/ 99645 w 64"/>
              <a:gd name="T21" fmla="*/ 9110 h 50"/>
              <a:gd name="T22" fmla="*/ 90303 w 64"/>
              <a:gd name="T23" fmla="*/ 3037 h 50"/>
              <a:gd name="T24" fmla="*/ 80962 w 64"/>
              <a:gd name="T25" fmla="*/ 0 h 50"/>
              <a:gd name="T26" fmla="*/ 80962 w 64"/>
              <a:gd name="T27" fmla="*/ 0 h 50"/>
              <a:gd name="T28" fmla="*/ 74734 w 64"/>
              <a:gd name="T29" fmla="*/ 12147 h 50"/>
              <a:gd name="T30" fmla="*/ 68506 w 64"/>
              <a:gd name="T31" fmla="*/ 24294 h 50"/>
              <a:gd name="T32" fmla="*/ 60721 w 64"/>
              <a:gd name="T33" fmla="*/ 33405 h 50"/>
              <a:gd name="T34" fmla="*/ 49823 w 64"/>
              <a:gd name="T35" fmla="*/ 42515 h 50"/>
              <a:gd name="T36" fmla="*/ 40481 w 64"/>
              <a:gd name="T37" fmla="*/ 50107 h 50"/>
              <a:gd name="T38" fmla="*/ 28025 w 64"/>
              <a:gd name="T39" fmla="*/ 57699 h 50"/>
              <a:gd name="T40" fmla="*/ 15570 w 64"/>
              <a:gd name="T41" fmla="*/ 60736 h 50"/>
              <a:gd name="T42" fmla="*/ 0 w 64"/>
              <a:gd name="T43" fmla="*/ 65291 h 50"/>
              <a:gd name="T44" fmla="*/ 0 w 64"/>
              <a:gd name="T45" fmla="*/ 65291 h 50"/>
              <a:gd name="T46" fmla="*/ 10899 w 64"/>
              <a:gd name="T47" fmla="*/ 71365 h 50"/>
              <a:gd name="T48" fmla="*/ 21797 w 64"/>
              <a:gd name="T49" fmla="*/ 75920 h 50"/>
              <a:gd name="T50" fmla="*/ 21797 w 64"/>
              <a:gd name="T51" fmla="*/ 75920 h 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" h="50">
                <a:moveTo>
                  <a:pt x="14" y="50"/>
                </a:moveTo>
                <a:lnTo>
                  <a:pt x="14" y="50"/>
                </a:lnTo>
                <a:lnTo>
                  <a:pt x="24" y="48"/>
                </a:lnTo>
                <a:lnTo>
                  <a:pt x="31" y="43"/>
                </a:lnTo>
                <a:lnTo>
                  <a:pt x="40" y="38"/>
                </a:lnTo>
                <a:lnTo>
                  <a:pt x="46" y="33"/>
                </a:lnTo>
                <a:lnTo>
                  <a:pt x="52" y="27"/>
                </a:lnTo>
                <a:lnTo>
                  <a:pt x="57" y="20"/>
                </a:lnTo>
                <a:lnTo>
                  <a:pt x="62" y="12"/>
                </a:lnTo>
                <a:lnTo>
                  <a:pt x="64" y="6"/>
                </a:lnTo>
                <a:lnTo>
                  <a:pt x="58" y="2"/>
                </a:lnTo>
                <a:lnTo>
                  <a:pt x="52" y="0"/>
                </a:lnTo>
                <a:lnTo>
                  <a:pt x="48" y="8"/>
                </a:lnTo>
                <a:lnTo>
                  <a:pt x="44" y="16"/>
                </a:lnTo>
                <a:lnTo>
                  <a:pt x="39" y="22"/>
                </a:lnTo>
                <a:lnTo>
                  <a:pt x="32" y="28"/>
                </a:lnTo>
                <a:lnTo>
                  <a:pt x="26" y="33"/>
                </a:lnTo>
                <a:lnTo>
                  <a:pt x="18" y="38"/>
                </a:lnTo>
                <a:lnTo>
                  <a:pt x="10" y="40"/>
                </a:lnTo>
                <a:lnTo>
                  <a:pt x="0" y="43"/>
                </a:lnTo>
                <a:lnTo>
                  <a:pt x="7" y="47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2">
            <a:extLst>
              <a:ext uri="{FF2B5EF4-FFF2-40B4-BE49-F238E27FC236}">
                <a16:creationId xmlns:a16="http://schemas.microsoft.com/office/drawing/2014/main" id="{78F09F83-56CC-4A20-851E-E8DFF095B7AB}"/>
              </a:ext>
            </a:extLst>
          </p:cNvPr>
          <p:cNvSpPr>
            <a:spLocks/>
          </p:cNvSpPr>
          <p:nvPr/>
        </p:nvSpPr>
        <p:spPr bwMode="auto">
          <a:xfrm>
            <a:off x="9806517" y="1443567"/>
            <a:ext cx="50800" cy="44451"/>
          </a:xfrm>
          <a:custGeom>
            <a:avLst/>
            <a:gdLst>
              <a:gd name="T0" fmla="*/ 0 w 24"/>
              <a:gd name="T1" fmla="*/ 4745 h 21"/>
              <a:gd name="T2" fmla="*/ 0 w 24"/>
              <a:gd name="T3" fmla="*/ 4745 h 21"/>
              <a:gd name="T4" fmla="*/ 7908 w 24"/>
              <a:gd name="T5" fmla="*/ 20562 h 21"/>
              <a:gd name="T6" fmla="*/ 17398 w 24"/>
              <a:gd name="T7" fmla="*/ 33216 h 21"/>
              <a:gd name="T8" fmla="*/ 17398 w 24"/>
              <a:gd name="T9" fmla="*/ 33216 h 21"/>
              <a:gd name="T10" fmla="*/ 30051 w 24"/>
              <a:gd name="T11" fmla="*/ 20562 h 21"/>
              <a:gd name="T12" fmla="*/ 37959 w 24"/>
              <a:gd name="T13" fmla="*/ 3163 h 21"/>
              <a:gd name="T14" fmla="*/ 37959 w 24"/>
              <a:gd name="T15" fmla="*/ 3163 h 21"/>
              <a:gd name="T16" fmla="*/ 17398 w 24"/>
              <a:gd name="T17" fmla="*/ 0 h 21"/>
              <a:gd name="T18" fmla="*/ 0 w 24"/>
              <a:gd name="T19" fmla="*/ 4745 h 21"/>
              <a:gd name="T20" fmla="*/ 0 w 24"/>
              <a:gd name="T21" fmla="*/ 4745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21">
                <a:moveTo>
                  <a:pt x="0" y="3"/>
                </a:moveTo>
                <a:lnTo>
                  <a:pt x="0" y="3"/>
                </a:lnTo>
                <a:lnTo>
                  <a:pt x="5" y="13"/>
                </a:lnTo>
                <a:lnTo>
                  <a:pt x="11" y="21"/>
                </a:lnTo>
                <a:lnTo>
                  <a:pt x="19" y="13"/>
                </a:lnTo>
                <a:lnTo>
                  <a:pt x="24" y="2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63">
            <a:extLst>
              <a:ext uri="{FF2B5EF4-FFF2-40B4-BE49-F238E27FC236}">
                <a16:creationId xmlns:a16="http://schemas.microsoft.com/office/drawing/2014/main" id="{EF722B7C-CE71-4F6A-A327-77138C169123}"/>
              </a:ext>
            </a:extLst>
          </p:cNvPr>
          <p:cNvSpPr>
            <a:spLocks/>
          </p:cNvSpPr>
          <p:nvPr/>
        </p:nvSpPr>
        <p:spPr bwMode="auto">
          <a:xfrm>
            <a:off x="9755718" y="1361017"/>
            <a:ext cx="57149" cy="152400"/>
          </a:xfrm>
          <a:custGeom>
            <a:avLst/>
            <a:gdLst>
              <a:gd name="T0" fmla="*/ 42706 w 27"/>
              <a:gd name="T1" fmla="*/ 101226 h 72"/>
              <a:gd name="T2" fmla="*/ 42706 w 27"/>
              <a:gd name="T3" fmla="*/ 101226 h 72"/>
              <a:gd name="T4" fmla="*/ 34797 w 27"/>
              <a:gd name="T5" fmla="*/ 91736 h 72"/>
              <a:gd name="T6" fmla="*/ 30052 w 27"/>
              <a:gd name="T7" fmla="*/ 80664 h 72"/>
              <a:gd name="T8" fmla="*/ 23726 w 27"/>
              <a:gd name="T9" fmla="*/ 68011 h 72"/>
              <a:gd name="T10" fmla="*/ 18980 w 27"/>
              <a:gd name="T11" fmla="*/ 55358 h 72"/>
              <a:gd name="T12" fmla="*/ 17399 w 27"/>
              <a:gd name="T13" fmla="*/ 41123 h 72"/>
              <a:gd name="T14" fmla="*/ 17399 w 27"/>
              <a:gd name="T15" fmla="*/ 26888 h 72"/>
              <a:gd name="T16" fmla="*/ 18980 w 27"/>
              <a:gd name="T17" fmla="*/ 14235 h 72"/>
              <a:gd name="T18" fmla="*/ 23726 w 27"/>
              <a:gd name="T19" fmla="*/ 0 h 72"/>
              <a:gd name="T20" fmla="*/ 23726 w 27"/>
              <a:gd name="T21" fmla="*/ 0 h 72"/>
              <a:gd name="T22" fmla="*/ 12654 w 27"/>
              <a:gd name="T23" fmla="*/ 6327 h 72"/>
              <a:gd name="T24" fmla="*/ 1582 w 27"/>
              <a:gd name="T25" fmla="*/ 14235 h 72"/>
              <a:gd name="T26" fmla="*/ 1582 w 27"/>
              <a:gd name="T27" fmla="*/ 14235 h 72"/>
              <a:gd name="T28" fmla="*/ 0 w 27"/>
              <a:gd name="T29" fmla="*/ 26888 h 72"/>
              <a:gd name="T30" fmla="*/ 0 w 27"/>
              <a:gd name="T31" fmla="*/ 41123 h 72"/>
              <a:gd name="T32" fmla="*/ 0 w 27"/>
              <a:gd name="T33" fmla="*/ 55358 h 72"/>
              <a:gd name="T34" fmla="*/ 4745 w 27"/>
              <a:gd name="T35" fmla="*/ 68011 h 72"/>
              <a:gd name="T36" fmla="*/ 7909 w 27"/>
              <a:gd name="T37" fmla="*/ 80664 h 72"/>
              <a:gd name="T38" fmla="*/ 14235 w 27"/>
              <a:gd name="T39" fmla="*/ 91736 h 72"/>
              <a:gd name="T40" fmla="*/ 18980 w 27"/>
              <a:gd name="T41" fmla="*/ 101226 h 72"/>
              <a:gd name="T42" fmla="*/ 26889 w 27"/>
              <a:gd name="T43" fmla="*/ 113879 h 72"/>
              <a:gd name="T44" fmla="*/ 26889 w 27"/>
              <a:gd name="T45" fmla="*/ 113879 h 72"/>
              <a:gd name="T46" fmla="*/ 34797 w 27"/>
              <a:gd name="T47" fmla="*/ 107552 h 72"/>
              <a:gd name="T48" fmla="*/ 42706 w 27"/>
              <a:gd name="T49" fmla="*/ 101226 h 72"/>
              <a:gd name="T50" fmla="*/ 42706 w 27"/>
              <a:gd name="T51" fmla="*/ 101226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" h="72">
                <a:moveTo>
                  <a:pt x="27" y="64"/>
                </a:moveTo>
                <a:lnTo>
                  <a:pt x="27" y="64"/>
                </a:lnTo>
                <a:lnTo>
                  <a:pt x="22" y="58"/>
                </a:lnTo>
                <a:lnTo>
                  <a:pt x="19" y="51"/>
                </a:lnTo>
                <a:lnTo>
                  <a:pt x="15" y="43"/>
                </a:lnTo>
                <a:lnTo>
                  <a:pt x="12" y="35"/>
                </a:lnTo>
                <a:lnTo>
                  <a:pt x="11" y="26"/>
                </a:lnTo>
                <a:lnTo>
                  <a:pt x="11" y="17"/>
                </a:lnTo>
                <a:lnTo>
                  <a:pt x="12" y="9"/>
                </a:lnTo>
                <a:lnTo>
                  <a:pt x="15" y="0"/>
                </a:lnTo>
                <a:lnTo>
                  <a:pt x="8" y="4"/>
                </a:lnTo>
                <a:lnTo>
                  <a:pt x="1" y="9"/>
                </a:lnTo>
                <a:lnTo>
                  <a:pt x="0" y="17"/>
                </a:lnTo>
                <a:lnTo>
                  <a:pt x="0" y="26"/>
                </a:lnTo>
                <a:lnTo>
                  <a:pt x="0" y="35"/>
                </a:lnTo>
                <a:lnTo>
                  <a:pt x="3" y="43"/>
                </a:lnTo>
                <a:lnTo>
                  <a:pt x="5" y="51"/>
                </a:lnTo>
                <a:lnTo>
                  <a:pt x="9" y="58"/>
                </a:lnTo>
                <a:lnTo>
                  <a:pt x="12" y="64"/>
                </a:lnTo>
                <a:lnTo>
                  <a:pt x="17" y="72"/>
                </a:lnTo>
                <a:lnTo>
                  <a:pt x="22" y="68"/>
                </a:lnTo>
                <a:lnTo>
                  <a:pt x="2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64">
            <a:extLst>
              <a:ext uri="{FF2B5EF4-FFF2-40B4-BE49-F238E27FC236}">
                <a16:creationId xmlns:a16="http://schemas.microsoft.com/office/drawing/2014/main" id="{1C7180FA-195A-4C22-A4DC-6C54DD33ABD2}"/>
              </a:ext>
            </a:extLst>
          </p:cNvPr>
          <p:cNvSpPr>
            <a:spLocks/>
          </p:cNvSpPr>
          <p:nvPr/>
        </p:nvSpPr>
        <p:spPr bwMode="auto">
          <a:xfrm>
            <a:off x="9800168" y="1405467"/>
            <a:ext cx="131233" cy="57151"/>
          </a:xfrm>
          <a:custGeom>
            <a:avLst/>
            <a:gdLst>
              <a:gd name="T0" fmla="*/ 99645 w 64"/>
              <a:gd name="T1" fmla="*/ 38288 h 29"/>
              <a:gd name="T2" fmla="*/ 99645 w 64"/>
              <a:gd name="T3" fmla="*/ 38288 h 29"/>
              <a:gd name="T4" fmla="*/ 99645 w 64"/>
              <a:gd name="T5" fmla="*/ 29452 h 29"/>
              <a:gd name="T6" fmla="*/ 98088 w 64"/>
              <a:gd name="T7" fmla="*/ 19144 h 29"/>
              <a:gd name="T8" fmla="*/ 98088 w 64"/>
              <a:gd name="T9" fmla="*/ 19144 h 29"/>
              <a:gd name="T10" fmla="*/ 85632 w 64"/>
              <a:gd name="T11" fmla="*/ 14726 h 29"/>
              <a:gd name="T12" fmla="*/ 74734 w 64"/>
              <a:gd name="T13" fmla="*/ 8836 h 29"/>
              <a:gd name="T14" fmla="*/ 60721 w 64"/>
              <a:gd name="T15" fmla="*/ 2945 h 29"/>
              <a:gd name="T16" fmla="*/ 49823 w 64"/>
              <a:gd name="T17" fmla="*/ 1473 h 29"/>
              <a:gd name="T18" fmla="*/ 37367 w 64"/>
              <a:gd name="T19" fmla="*/ 0 h 29"/>
              <a:gd name="T20" fmla="*/ 24911 w 64"/>
              <a:gd name="T21" fmla="*/ 0 h 29"/>
              <a:gd name="T22" fmla="*/ 12456 w 64"/>
              <a:gd name="T23" fmla="*/ 0 h 29"/>
              <a:gd name="T24" fmla="*/ 0 w 64"/>
              <a:gd name="T25" fmla="*/ 1473 h 29"/>
              <a:gd name="T26" fmla="*/ 0 w 64"/>
              <a:gd name="T27" fmla="*/ 1473 h 29"/>
              <a:gd name="T28" fmla="*/ 0 w 64"/>
              <a:gd name="T29" fmla="*/ 1473 h 29"/>
              <a:gd name="T30" fmla="*/ 0 w 64"/>
              <a:gd name="T31" fmla="*/ 1473 h 29"/>
              <a:gd name="T32" fmla="*/ 1557 w 64"/>
              <a:gd name="T33" fmla="*/ 19144 h 29"/>
              <a:gd name="T34" fmla="*/ 1557 w 64"/>
              <a:gd name="T35" fmla="*/ 19144 h 29"/>
              <a:gd name="T36" fmla="*/ 14013 w 64"/>
              <a:gd name="T37" fmla="*/ 17671 h 29"/>
              <a:gd name="T38" fmla="*/ 26468 w 64"/>
              <a:gd name="T39" fmla="*/ 16199 h 29"/>
              <a:gd name="T40" fmla="*/ 40481 w 64"/>
              <a:gd name="T41" fmla="*/ 17671 h 29"/>
              <a:gd name="T42" fmla="*/ 52936 w 64"/>
              <a:gd name="T43" fmla="*/ 19144 h 29"/>
              <a:gd name="T44" fmla="*/ 65392 w 64"/>
              <a:gd name="T45" fmla="*/ 23562 h 29"/>
              <a:gd name="T46" fmla="*/ 76291 w 64"/>
              <a:gd name="T47" fmla="*/ 29452 h 29"/>
              <a:gd name="T48" fmla="*/ 87189 w 64"/>
              <a:gd name="T49" fmla="*/ 35343 h 29"/>
              <a:gd name="T50" fmla="*/ 99645 w 64"/>
              <a:gd name="T51" fmla="*/ 42706 h 29"/>
              <a:gd name="T52" fmla="*/ 99645 w 64"/>
              <a:gd name="T53" fmla="*/ 42706 h 29"/>
              <a:gd name="T54" fmla="*/ 99645 w 64"/>
              <a:gd name="T55" fmla="*/ 38288 h 29"/>
              <a:gd name="T56" fmla="*/ 99645 w 64"/>
              <a:gd name="T57" fmla="*/ 38288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4" h="29">
                <a:moveTo>
                  <a:pt x="64" y="26"/>
                </a:moveTo>
                <a:lnTo>
                  <a:pt x="64" y="26"/>
                </a:lnTo>
                <a:lnTo>
                  <a:pt x="64" y="20"/>
                </a:lnTo>
                <a:lnTo>
                  <a:pt x="63" y="13"/>
                </a:lnTo>
                <a:lnTo>
                  <a:pt x="55" y="10"/>
                </a:lnTo>
                <a:lnTo>
                  <a:pt x="48" y="6"/>
                </a:lnTo>
                <a:lnTo>
                  <a:pt x="39" y="2"/>
                </a:lnTo>
                <a:lnTo>
                  <a:pt x="32" y="1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1"/>
                </a:lnTo>
                <a:lnTo>
                  <a:pt x="1" y="13"/>
                </a:lnTo>
                <a:lnTo>
                  <a:pt x="9" y="12"/>
                </a:lnTo>
                <a:lnTo>
                  <a:pt x="17" y="11"/>
                </a:lnTo>
                <a:lnTo>
                  <a:pt x="26" y="12"/>
                </a:lnTo>
                <a:lnTo>
                  <a:pt x="34" y="13"/>
                </a:lnTo>
                <a:lnTo>
                  <a:pt x="42" y="16"/>
                </a:lnTo>
                <a:lnTo>
                  <a:pt x="49" y="20"/>
                </a:lnTo>
                <a:lnTo>
                  <a:pt x="56" y="24"/>
                </a:lnTo>
                <a:lnTo>
                  <a:pt x="64" y="29"/>
                </a:lnTo>
                <a:lnTo>
                  <a:pt x="64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65">
            <a:extLst>
              <a:ext uri="{FF2B5EF4-FFF2-40B4-BE49-F238E27FC236}">
                <a16:creationId xmlns:a16="http://schemas.microsoft.com/office/drawing/2014/main" id="{F1CAE6EF-32E1-4A13-AD9D-F95D24744765}"/>
              </a:ext>
            </a:extLst>
          </p:cNvPr>
          <p:cNvSpPr>
            <a:spLocks/>
          </p:cNvSpPr>
          <p:nvPr/>
        </p:nvSpPr>
        <p:spPr bwMode="auto">
          <a:xfrm>
            <a:off x="9800167" y="1354667"/>
            <a:ext cx="118533" cy="50800"/>
          </a:xfrm>
          <a:custGeom>
            <a:avLst/>
            <a:gdLst>
              <a:gd name="T0" fmla="*/ 0 w 57"/>
              <a:gd name="T1" fmla="*/ 26279 h 26"/>
              <a:gd name="T2" fmla="*/ 0 w 57"/>
              <a:gd name="T3" fmla="*/ 26279 h 26"/>
              <a:gd name="T4" fmla="*/ 20562 w 57"/>
              <a:gd name="T5" fmla="*/ 23359 h 26"/>
              <a:gd name="T6" fmla="*/ 44287 w 57"/>
              <a:gd name="T7" fmla="*/ 23359 h 26"/>
              <a:gd name="T8" fmla="*/ 68012 w 57"/>
              <a:gd name="T9" fmla="*/ 29199 h 26"/>
              <a:gd name="T10" fmla="*/ 90156 w 57"/>
              <a:gd name="T11" fmla="*/ 37959 h 26"/>
              <a:gd name="T12" fmla="*/ 90156 w 57"/>
              <a:gd name="T13" fmla="*/ 37959 h 26"/>
              <a:gd name="T14" fmla="*/ 83829 w 57"/>
              <a:gd name="T15" fmla="*/ 30659 h 26"/>
              <a:gd name="T16" fmla="*/ 77503 w 57"/>
              <a:gd name="T17" fmla="*/ 21899 h 26"/>
              <a:gd name="T18" fmla="*/ 69594 w 57"/>
              <a:gd name="T19" fmla="*/ 16060 h 26"/>
              <a:gd name="T20" fmla="*/ 61686 w 57"/>
              <a:gd name="T21" fmla="*/ 11680 h 26"/>
              <a:gd name="T22" fmla="*/ 52196 w 57"/>
              <a:gd name="T23" fmla="*/ 5840 h 26"/>
              <a:gd name="T24" fmla="*/ 42705 w 57"/>
              <a:gd name="T25" fmla="*/ 4380 h 26"/>
              <a:gd name="T26" fmla="*/ 33215 w 57"/>
              <a:gd name="T27" fmla="*/ 2920 h 26"/>
              <a:gd name="T28" fmla="*/ 20562 w 57"/>
              <a:gd name="T29" fmla="*/ 0 h 26"/>
              <a:gd name="T30" fmla="*/ 20562 w 57"/>
              <a:gd name="T31" fmla="*/ 0 h 26"/>
              <a:gd name="T32" fmla="*/ 7908 w 57"/>
              <a:gd name="T33" fmla="*/ 2920 h 26"/>
              <a:gd name="T34" fmla="*/ 7908 w 57"/>
              <a:gd name="T35" fmla="*/ 2920 h 26"/>
              <a:gd name="T36" fmla="*/ 1582 w 57"/>
              <a:gd name="T37" fmla="*/ 13140 h 26"/>
              <a:gd name="T38" fmla="*/ 0 w 57"/>
              <a:gd name="T39" fmla="*/ 26279 h 26"/>
              <a:gd name="T40" fmla="*/ 0 w 57"/>
              <a:gd name="T41" fmla="*/ 26279 h 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" h="26">
                <a:moveTo>
                  <a:pt x="0" y="18"/>
                </a:moveTo>
                <a:lnTo>
                  <a:pt x="0" y="18"/>
                </a:lnTo>
                <a:lnTo>
                  <a:pt x="13" y="16"/>
                </a:lnTo>
                <a:lnTo>
                  <a:pt x="28" y="16"/>
                </a:lnTo>
                <a:lnTo>
                  <a:pt x="43" y="20"/>
                </a:lnTo>
                <a:lnTo>
                  <a:pt x="57" y="26"/>
                </a:lnTo>
                <a:lnTo>
                  <a:pt x="53" y="21"/>
                </a:lnTo>
                <a:lnTo>
                  <a:pt x="49" y="15"/>
                </a:lnTo>
                <a:lnTo>
                  <a:pt x="44" y="11"/>
                </a:lnTo>
                <a:lnTo>
                  <a:pt x="39" y="8"/>
                </a:lnTo>
                <a:lnTo>
                  <a:pt x="33" y="4"/>
                </a:lnTo>
                <a:lnTo>
                  <a:pt x="27" y="3"/>
                </a:lnTo>
                <a:lnTo>
                  <a:pt x="21" y="2"/>
                </a:lnTo>
                <a:lnTo>
                  <a:pt x="13" y="0"/>
                </a:lnTo>
                <a:lnTo>
                  <a:pt x="5" y="2"/>
                </a:lnTo>
                <a:lnTo>
                  <a:pt x="1" y="9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666">
            <a:extLst>
              <a:ext uri="{FF2B5EF4-FFF2-40B4-BE49-F238E27FC236}">
                <a16:creationId xmlns:a16="http://schemas.microsoft.com/office/drawing/2014/main" id="{1A7BB530-8716-49FB-8D75-A9DD18ED5AD4}"/>
              </a:ext>
            </a:extLst>
          </p:cNvPr>
          <p:cNvSpPr>
            <a:spLocks/>
          </p:cNvSpPr>
          <p:nvPr/>
        </p:nvSpPr>
        <p:spPr bwMode="auto">
          <a:xfrm>
            <a:off x="9819218" y="1468967"/>
            <a:ext cx="112183" cy="95251"/>
          </a:xfrm>
          <a:custGeom>
            <a:avLst/>
            <a:gdLst>
              <a:gd name="T0" fmla="*/ 69593 w 54"/>
              <a:gd name="T1" fmla="*/ 0 h 44"/>
              <a:gd name="T2" fmla="*/ 69593 w 54"/>
              <a:gd name="T3" fmla="*/ 0 h 44"/>
              <a:gd name="T4" fmla="*/ 64848 w 54"/>
              <a:gd name="T5" fmla="*/ 9706 h 44"/>
              <a:gd name="T6" fmla="*/ 58522 w 54"/>
              <a:gd name="T7" fmla="*/ 21029 h 44"/>
              <a:gd name="T8" fmla="*/ 52195 w 54"/>
              <a:gd name="T9" fmla="*/ 30735 h 44"/>
              <a:gd name="T10" fmla="*/ 44287 w 54"/>
              <a:gd name="T11" fmla="*/ 42059 h 44"/>
              <a:gd name="T12" fmla="*/ 33215 w 54"/>
              <a:gd name="T13" fmla="*/ 48529 h 44"/>
              <a:gd name="T14" fmla="*/ 23725 w 54"/>
              <a:gd name="T15" fmla="*/ 56617 h 44"/>
              <a:gd name="T16" fmla="*/ 12653 w 54"/>
              <a:gd name="T17" fmla="*/ 64705 h 44"/>
              <a:gd name="T18" fmla="*/ 0 w 54"/>
              <a:gd name="T19" fmla="*/ 71176 h 44"/>
              <a:gd name="T20" fmla="*/ 0 w 54"/>
              <a:gd name="T21" fmla="*/ 71176 h 44"/>
              <a:gd name="T22" fmla="*/ 14235 w 54"/>
              <a:gd name="T23" fmla="*/ 71176 h 44"/>
              <a:gd name="T24" fmla="*/ 28470 w 54"/>
              <a:gd name="T25" fmla="*/ 69558 h 44"/>
              <a:gd name="T26" fmla="*/ 41123 w 54"/>
              <a:gd name="T27" fmla="*/ 63088 h 44"/>
              <a:gd name="T28" fmla="*/ 53777 w 54"/>
              <a:gd name="T29" fmla="*/ 56617 h 44"/>
              <a:gd name="T30" fmla="*/ 63267 w 54"/>
              <a:gd name="T31" fmla="*/ 48529 h 44"/>
              <a:gd name="T32" fmla="*/ 72757 w 54"/>
              <a:gd name="T33" fmla="*/ 37206 h 44"/>
              <a:gd name="T34" fmla="*/ 79083 w 54"/>
              <a:gd name="T35" fmla="*/ 25882 h 44"/>
              <a:gd name="T36" fmla="*/ 85410 w 54"/>
              <a:gd name="T37" fmla="*/ 12941 h 44"/>
              <a:gd name="T38" fmla="*/ 85410 w 54"/>
              <a:gd name="T39" fmla="*/ 12941 h 44"/>
              <a:gd name="T40" fmla="*/ 69593 w 54"/>
              <a:gd name="T41" fmla="*/ 0 h 44"/>
              <a:gd name="T42" fmla="*/ 69593 w 54"/>
              <a:gd name="T43" fmla="*/ 0 h 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44">
                <a:moveTo>
                  <a:pt x="44" y="0"/>
                </a:moveTo>
                <a:lnTo>
                  <a:pt x="44" y="0"/>
                </a:lnTo>
                <a:lnTo>
                  <a:pt x="41" y="6"/>
                </a:lnTo>
                <a:lnTo>
                  <a:pt x="37" y="13"/>
                </a:lnTo>
                <a:lnTo>
                  <a:pt x="33" y="19"/>
                </a:lnTo>
                <a:lnTo>
                  <a:pt x="28" y="26"/>
                </a:lnTo>
                <a:lnTo>
                  <a:pt x="21" y="30"/>
                </a:lnTo>
                <a:lnTo>
                  <a:pt x="15" y="35"/>
                </a:lnTo>
                <a:lnTo>
                  <a:pt x="8" y="40"/>
                </a:lnTo>
                <a:lnTo>
                  <a:pt x="0" y="44"/>
                </a:lnTo>
                <a:lnTo>
                  <a:pt x="9" y="44"/>
                </a:lnTo>
                <a:lnTo>
                  <a:pt x="18" y="43"/>
                </a:lnTo>
                <a:lnTo>
                  <a:pt x="26" y="39"/>
                </a:lnTo>
                <a:lnTo>
                  <a:pt x="34" y="35"/>
                </a:lnTo>
                <a:lnTo>
                  <a:pt x="40" y="30"/>
                </a:lnTo>
                <a:lnTo>
                  <a:pt x="46" y="23"/>
                </a:lnTo>
                <a:lnTo>
                  <a:pt x="50" y="16"/>
                </a:lnTo>
                <a:lnTo>
                  <a:pt x="54" y="8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667">
            <a:extLst>
              <a:ext uri="{FF2B5EF4-FFF2-40B4-BE49-F238E27FC236}">
                <a16:creationId xmlns:a16="http://schemas.microsoft.com/office/drawing/2014/main" id="{275BDD52-4F50-4E87-A82A-7AA65ABC3D32}"/>
              </a:ext>
            </a:extLst>
          </p:cNvPr>
          <p:cNvSpPr>
            <a:spLocks/>
          </p:cNvSpPr>
          <p:nvPr/>
        </p:nvSpPr>
        <p:spPr bwMode="auto">
          <a:xfrm>
            <a:off x="9723967" y="1399117"/>
            <a:ext cx="57151" cy="127000"/>
          </a:xfrm>
          <a:custGeom>
            <a:avLst/>
            <a:gdLst>
              <a:gd name="T0" fmla="*/ 42706 w 26"/>
              <a:gd name="T1" fmla="*/ 89990 h 58"/>
              <a:gd name="T2" fmla="*/ 42706 w 26"/>
              <a:gd name="T3" fmla="*/ 89990 h 58"/>
              <a:gd name="T4" fmla="*/ 31208 w 26"/>
              <a:gd name="T5" fmla="*/ 70356 h 58"/>
              <a:gd name="T6" fmla="*/ 19710 w 26"/>
              <a:gd name="T7" fmla="*/ 47450 h 58"/>
              <a:gd name="T8" fmla="*/ 14783 w 26"/>
              <a:gd name="T9" fmla="*/ 22907 h 58"/>
              <a:gd name="T10" fmla="*/ 14783 w 26"/>
              <a:gd name="T11" fmla="*/ 0 h 58"/>
              <a:gd name="T12" fmla="*/ 14783 w 26"/>
              <a:gd name="T13" fmla="*/ 0 h 58"/>
              <a:gd name="T14" fmla="*/ 8213 w 26"/>
              <a:gd name="T15" fmla="*/ 9817 h 58"/>
              <a:gd name="T16" fmla="*/ 4928 w 26"/>
              <a:gd name="T17" fmla="*/ 19634 h 58"/>
              <a:gd name="T18" fmla="*/ 0 w 26"/>
              <a:gd name="T19" fmla="*/ 31088 h 58"/>
              <a:gd name="T20" fmla="*/ 0 w 26"/>
              <a:gd name="T21" fmla="*/ 44177 h 58"/>
              <a:gd name="T22" fmla="*/ 0 w 26"/>
              <a:gd name="T23" fmla="*/ 44177 h 58"/>
              <a:gd name="T24" fmla="*/ 1643 w 26"/>
              <a:gd name="T25" fmla="*/ 57267 h 58"/>
              <a:gd name="T26" fmla="*/ 4928 w 26"/>
              <a:gd name="T27" fmla="*/ 71992 h 58"/>
              <a:gd name="T28" fmla="*/ 9855 w 26"/>
              <a:gd name="T29" fmla="*/ 83446 h 58"/>
              <a:gd name="T30" fmla="*/ 18068 w 26"/>
              <a:gd name="T31" fmla="*/ 94899 h 58"/>
              <a:gd name="T32" fmla="*/ 18068 w 26"/>
              <a:gd name="T33" fmla="*/ 94899 h 58"/>
              <a:gd name="T34" fmla="*/ 31208 w 26"/>
              <a:gd name="T35" fmla="*/ 94899 h 58"/>
              <a:gd name="T36" fmla="*/ 42706 w 26"/>
              <a:gd name="T37" fmla="*/ 89990 h 58"/>
              <a:gd name="T38" fmla="*/ 42706 w 26"/>
              <a:gd name="T39" fmla="*/ 8999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6" h="58">
                <a:moveTo>
                  <a:pt x="26" y="55"/>
                </a:moveTo>
                <a:lnTo>
                  <a:pt x="26" y="55"/>
                </a:lnTo>
                <a:lnTo>
                  <a:pt x="19" y="43"/>
                </a:lnTo>
                <a:lnTo>
                  <a:pt x="12" y="29"/>
                </a:lnTo>
                <a:lnTo>
                  <a:pt x="9" y="14"/>
                </a:ln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1" y="35"/>
                </a:lnTo>
                <a:lnTo>
                  <a:pt x="3" y="44"/>
                </a:lnTo>
                <a:lnTo>
                  <a:pt x="6" y="51"/>
                </a:lnTo>
                <a:lnTo>
                  <a:pt x="11" y="58"/>
                </a:lnTo>
                <a:lnTo>
                  <a:pt x="19" y="58"/>
                </a:lnTo>
                <a:lnTo>
                  <a:pt x="2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668">
            <a:extLst>
              <a:ext uri="{FF2B5EF4-FFF2-40B4-BE49-F238E27FC236}">
                <a16:creationId xmlns:a16="http://schemas.microsoft.com/office/drawing/2014/main" id="{8C58360F-17BC-4274-ACEC-0ABDA722DF6B}"/>
              </a:ext>
            </a:extLst>
          </p:cNvPr>
          <p:cNvSpPr>
            <a:spLocks/>
          </p:cNvSpPr>
          <p:nvPr/>
        </p:nvSpPr>
        <p:spPr bwMode="auto">
          <a:xfrm>
            <a:off x="8837085" y="1373718"/>
            <a:ext cx="114300" cy="165100"/>
          </a:xfrm>
          <a:custGeom>
            <a:avLst/>
            <a:gdLst>
              <a:gd name="T0" fmla="*/ 0 w 54"/>
              <a:gd name="T1" fmla="*/ 0 h 79"/>
              <a:gd name="T2" fmla="*/ 0 w 54"/>
              <a:gd name="T3" fmla="*/ 32794 h 79"/>
              <a:gd name="T4" fmla="*/ 0 w 54"/>
              <a:gd name="T5" fmla="*/ 32794 h 79"/>
              <a:gd name="T6" fmla="*/ 9490 w 54"/>
              <a:gd name="T7" fmla="*/ 37479 h 79"/>
              <a:gd name="T8" fmla="*/ 17398 w 54"/>
              <a:gd name="T9" fmla="*/ 42164 h 79"/>
              <a:gd name="T10" fmla="*/ 20562 w 54"/>
              <a:gd name="T11" fmla="*/ 53095 h 79"/>
              <a:gd name="T12" fmla="*/ 23725 w 54"/>
              <a:gd name="T13" fmla="*/ 62465 h 79"/>
              <a:gd name="T14" fmla="*/ 23725 w 54"/>
              <a:gd name="T15" fmla="*/ 62465 h 79"/>
              <a:gd name="T16" fmla="*/ 20562 w 54"/>
              <a:gd name="T17" fmla="*/ 71835 h 79"/>
              <a:gd name="T18" fmla="*/ 17398 w 54"/>
              <a:gd name="T19" fmla="*/ 81204 h 79"/>
              <a:gd name="T20" fmla="*/ 9490 w 54"/>
              <a:gd name="T21" fmla="*/ 87451 h 79"/>
              <a:gd name="T22" fmla="*/ 0 w 54"/>
              <a:gd name="T23" fmla="*/ 90574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2136 h 79"/>
              <a:gd name="T30" fmla="*/ 53777 w 54"/>
              <a:gd name="T31" fmla="*/ 92136 h 79"/>
              <a:gd name="T32" fmla="*/ 53777 w 54"/>
              <a:gd name="T33" fmla="*/ 31232 h 79"/>
              <a:gd name="T34" fmla="*/ 85410 w 54"/>
              <a:gd name="T35" fmla="*/ 31232 h 79"/>
              <a:gd name="T36" fmla="*/ 85410 w 54"/>
              <a:gd name="T37" fmla="*/ 0 h 79"/>
              <a:gd name="T38" fmla="*/ 0 w 54"/>
              <a:gd name="T39" fmla="*/ 0 h 7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4" h="79">
                <a:moveTo>
                  <a:pt x="0" y="0"/>
                </a:moveTo>
                <a:lnTo>
                  <a:pt x="0" y="21"/>
                </a:lnTo>
                <a:lnTo>
                  <a:pt x="6" y="24"/>
                </a:lnTo>
                <a:lnTo>
                  <a:pt x="11" y="27"/>
                </a:lnTo>
                <a:lnTo>
                  <a:pt x="13" y="34"/>
                </a:lnTo>
                <a:lnTo>
                  <a:pt x="15" y="40"/>
                </a:lnTo>
                <a:lnTo>
                  <a:pt x="13" y="46"/>
                </a:lnTo>
                <a:lnTo>
                  <a:pt x="11" y="52"/>
                </a:lnTo>
                <a:lnTo>
                  <a:pt x="6" y="56"/>
                </a:lnTo>
                <a:lnTo>
                  <a:pt x="0" y="58"/>
                </a:lnTo>
                <a:lnTo>
                  <a:pt x="0" y="79"/>
                </a:lnTo>
                <a:lnTo>
                  <a:pt x="54" y="79"/>
                </a:lnTo>
                <a:lnTo>
                  <a:pt x="54" y="59"/>
                </a:lnTo>
                <a:lnTo>
                  <a:pt x="34" y="59"/>
                </a:lnTo>
                <a:lnTo>
                  <a:pt x="34" y="20"/>
                </a:lnTo>
                <a:lnTo>
                  <a:pt x="54" y="2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669">
            <a:extLst>
              <a:ext uri="{FF2B5EF4-FFF2-40B4-BE49-F238E27FC236}">
                <a16:creationId xmlns:a16="http://schemas.microsoft.com/office/drawing/2014/main" id="{3820C8AD-6D1A-4968-9FA6-7366B28D0CCD}"/>
              </a:ext>
            </a:extLst>
          </p:cNvPr>
          <p:cNvSpPr>
            <a:spLocks/>
          </p:cNvSpPr>
          <p:nvPr/>
        </p:nvSpPr>
        <p:spPr bwMode="auto">
          <a:xfrm>
            <a:off x="8705851" y="1373718"/>
            <a:ext cx="112183" cy="165100"/>
          </a:xfrm>
          <a:custGeom>
            <a:avLst/>
            <a:gdLst>
              <a:gd name="T0" fmla="*/ 61685 w 54"/>
              <a:gd name="T1" fmla="*/ 62465 h 79"/>
              <a:gd name="T2" fmla="*/ 61685 w 54"/>
              <a:gd name="T3" fmla="*/ 62465 h 79"/>
              <a:gd name="T4" fmla="*/ 63267 w 54"/>
              <a:gd name="T5" fmla="*/ 53095 h 79"/>
              <a:gd name="T6" fmla="*/ 68012 w 54"/>
              <a:gd name="T7" fmla="*/ 42164 h 79"/>
              <a:gd name="T8" fmla="*/ 75920 w 54"/>
              <a:gd name="T9" fmla="*/ 37479 h 79"/>
              <a:gd name="T10" fmla="*/ 85410 w 54"/>
              <a:gd name="T11" fmla="*/ 32794 h 79"/>
              <a:gd name="T12" fmla="*/ 85410 w 54"/>
              <a:gd name="T13" fmla="*/ 0 h 79"/>
              <a:gd name="T14" fmla="*/ 0 w 54"/>
              <a:gd name="T15" fmla="*/ 0 h 79"/>
              <a:gd name="T16" fmla="*/ 0 w 54"/>
              <a:gd name="T17" fmla="*/ 31232 h 79"/>
              <a:gd name="T18" fmla="*/ 30052 w 54"/>
              <a:gd name="T19" fmla="*/ 31232 h 79"/>
              <a:gd name="T20" fmla="*/ 30052 w 54"/>
              <a:gd name="T21" fmla="*/ 92136 h 79"/>
              <a:gd name="T22" fmla="*/ 0 w 54"/>
              <a:gd name="T23" fmla="*/ 92136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0574 h 79"/>
              <a:gd name="T30" fmla="*/ 85410 w 54"/>
              <a:gd name="T31" fmla="*/ 90574 h 79"/>
              <a:gd name="T32" fmla="*/ 75920 w 54"/>
              <a:gd name="T33" fmla="*/ 87451 h 79"/>
              <a:gd name="T34" fmla="*/ 68012 w 54"/>
              <a:gd name="T35" fmla="*/ 81204 h 79"/>
              <a:gd name="T36" fmla="*/ 63267 w 54"/>
              <a:gd name="T37" fmla="*/ 71835 h 79"/>
              <a:gd name="T38" fmla="*/ 61685 w 54"/>
              <a:gd name="T39" fmla="*/ 62465 h 79"/>
              <a:gd name="T40" fmla="*/ 61685 w 54"/>
              <a:gd name="T41" fmla="*/ 62465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" h="79">
                <a:moveTo>
                  <a:pt x="39" y="40"/>
                </a:moveTo>
                <a:lnTo>
                  <a:pt x="39" y="40"/>
                </a:lnTo>
                <a:lnTo>
                  <a:pt x="40" y="34"/>
                </a:lnTo>
                <a:lnTo>
                  <a:pt x="43" y="27"/>
                </a:lnTo>
                <a:lnTo>
                  <a:pt x="48" y="24"/>
                </a:lnTo>
                <a:lnTo>
                  <a:pt x="54" y="21"/>
                </a:lnTo>
                <a:lnTo>
                  <a:pt x="54" y="0"/>
                </a:lnTo>
                <a:lnTo>
                  <a:pt x="0" y="0"/>
                </a:lnTo>
                <a:lnTo>
                  <a:pt x="0" y="20"/>
                </a:lnTo>
                <a:lnTo>
                  <a:pt x="19" y="20"/>
                </a:lnTo>
                <a:lnTo>
                  <a:pt x="19" y="59"/>
                </a:lnTo>
                <a:lnTo>
                  <a:pt x="0" y="59"/>
                </a:lnTo>
                <a:lnTo>
                  <a:pt x="0" y="79"/>
                </a:lnTo>
                <a:lnTo>
                  <a:pt x="54" y="79"/>
                </a:lnTo>
                <a:lnTo>
                  <a:pt x="54" y="58"/>
                </a:lnTo>
                <a:lnTo>
                  <a:pt x="48" y="56"/>
                </a:lnTo>
                <a:lnTo>
                  <a:pt x="43" y="52"/>
                </a:lnTo>
                <a:lnTo>
                  <a:pt x="40" y="46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Rectangle 670">
            <a:extLst>
              <a:ext uri="{FF2B5EF4-FFF2-40B4-BE49-F238E27FC236}">
                <a16:creationId xmlns:a16="http://schemas.microsoft.com/office/drawing/2014/main" id="{04B26173-4289-4803-B6E6-CA202296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2" y="14372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2" name="Rectangle 671">
            <a:extLst>
              <a:ext uri="{FF2B5EF4-FFF2-40B4-BE49-F238E27FC236}">
                <a16:creationId xmlns:a16="http://schemas.microsoft.com/office/drawing/2014/main" id="{CE43473B-8CDA-47D4-A0F7-890D69F5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3" y="14372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3" name="Freeform 672">
            <a:extLst>
              <a:ext uri="{FF2B5EF4-FFF2-40B4-BE49-F238E27FC236}">
                <a16:creationId xmlns:a16="http://schemas.microsoft.com/office/drawing/2014/main" id="{E7A0B39A-B881-48EA-9F6A-04B4190D484D}"/>
              </a:ext>
            </a:extLst>
          </p:cNvPr>
          <p:cNvSpPr>
            <a:spLocks/>
          </p:cNvSpPr>
          <p:nvPr/>
        </p:nvSpPr>
        <p:spPr bwMode="auto">
          <a:xfrm>
            <a:off x="8805333" y="1437218"/>
            <a:ext cx="44451" cy="44449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29894 w 20"/>
              <a:gd name="T5" fmla="*/ 9965 h 20"/>
              <a:gd name="T6" fmla="*/ 28234 w 20"/>
              <a:gd name="T7" fmla="*/ 3322 h 20"/>
              <a:gd name="T8" fmla="*/ 23251 w 20"/>
              <a:gd name="T9" fmla="*/ 1661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1661 h 20"/>
              <a:gd name="T16" fmla="*/ 3322 w 20"/>
              <a:gd name="T17" fmla="*/ 3322 h 20"/>
              <a:gd name="T18" fmla="*/ 1661 w 20"/>
              <a:gd name="T19" fmla="*/ 9965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1590 h 20"/>
              <a:gd name="T26" fmla="*/ 3322 w 20"/>
              <a:gd name="T27" fmla="*/ 28234 h 20"/>
              <a:gd name="T28" fmla="*/ 9965 w 20"/>
              <a:gd name="T29" fmla="*/ 29894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29894 h 20"/>
              <a:gd name="T36" fmla="*/ 28234 w 20"/>
              <a:gd name="T37" fmla="*/ 28234 h 20"/>
              <a:gd name="T38" fmla="*/ 29894 w 20"/>
              <a:gd name="T39" fmla="*/ 21590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673">
            <a:extLst>
              <a:ext uri="{FF2B5EF4-FFF2-40B4-BE49-F238E27FC236}">
                <a16:creationId xmlns:a16="http://schemas.microsoft.com/office/drawing/2014/main" id="{F0626726-F0DD-4B84-90B4-FA724802074F}"/>
              </a:ext>
            </a:extLst>
          </p:cNvPr>
          <p:cNvSpPr>
            <a:spLocks/>
          </p:cNvSpPr>
          <p:nvPr/>
        </p:nvSpPr>
        <p:spPr bwMode="auto">
          <a:xfrm>
            <a:off x="10242552" y="1354667"/>
            <a:ext cx="171449" cy="215900"/>
          </a:xfrm>
          <a:custGeom>
            <a:avLst/>
            <a:gdLst>
              <a:gd name="T0" fmla="*/ 128115 w 79"/>
              <a:gd name="T1" fmla="*/ 55358 h 102"/>
              <a:gd name="T2" fmla="*/ 128115 w 79"/>
              <a:gd name="T3" fmla="*/ 55358 h 102"/>
              <a:gd name="T4" fmla="*/ 128115 w 79"/>
              <a:gd name="T5" fmla="*/ 45868 h 102"/>
              <a:gd name="T6" fmla="*/ 123250 w 79"/>
              <a:gd name="T7" fmla="*/ 36378 h 102"/>
              <a:gd name="T8" fmla="*/ 120006 w 79"/>
              <a:gd name="T9" fmla="*/ 28470 h 102"/>
              <a:gd name="T10" fmla="*/ 115141 w 79"/>
              <a:gd name="T11" fmla="*/ 20561 h 102"/>
              <a:gd name="T12" fmla="*/ 110276 w 79"/>
              <a:gd name="T13" fmla="*/ 14235 h 102"/>
              <a:gd name="T14" fmla="*/ 102168 w 79"/>
              <a:gd name="T15" fmla="*/ 9490 h 102"/>
              <a:gd name="T16" fmla="*/ 94059 w 79"/>
              <a:gd name="T17" fmla="*/ 3163 h 102"/>
              <a:gd name="T18" fmla="*/ 84329 w 79"/>
              <a:gd name="T19" fmla="*/ 0 h 102"/>
              <a:gd name="T20" fmla="*/ 84329 w 79"/>
              <a:gd name="T21" fmla="*/ 0 h 102"/>
              <a:gd name="T22" fmla="*/ 87572 w 79"/>
              <a:gd name="T23" fmla="*/ 11072 h 102"/>
              <a:gd name="T24" fmla="*/ 90816 w 79"/>
              <a:gd name="T25" fmla="*/ 25306 h 102"/>
              <a:gd name="T26" fmla="*/ 94059 w 79"/>
              <a:gd name="T27" fmla="*/ 41123 h 102"/>
              <a:gd name="T28" fmla="*/ 94059 w 79"/>
              <a:gd name="T29" fmla="*/ 55358 h 102"/>
              <a:gd name="T30" fmla="*/ 94059 w 79"/>
              <a:gd name="T31" fmla="*/ 55358 h 102"/>
              <a:gd name="T32" fmla="*/ 90816 w 79"/>
              <a:gd name="T33" fmla="*/ 85409 h 102"/>
              <a:gd name="T34" fmla="*/ 68112 w 79"/>
              <a:gd name="T35" fmla="*/ 137603 h 102"/>
              <a:gd name="T36" fmla="*/ 60003 w 79"/>
              <a:gd name="T37" fmla="*/ 137603 h 102"/>
              <a:gd name="T38" fmla="*/ 35678 w 79"/>
              <a:gd name="T39" fmla="*/ 85409 h 102"/>
              <a:gd name="T40" fmla="*/ 35678 w 79"/>
              <a:gd name="T41" fmla="*/ 85409 h 102"/>
              <a:gd name="T42" fmla="*/ 34056 w 79"/>
              <a:gd name="T43" fmla="*/ 55358 h 102"/>
              <a:gd name="T44" fmla="*/ 34056 w 79"/>
              <a:gd name="T45" fmla="*/ 55358 h 102"/>
              <a:gd name="T46" fmla="*/ 34056 w 79"/>
              <a:gd name="T47" fmla="*/ 41123 h 102"/>
              <a:gd name="T48" fmla="*/ 35678 w 79"/>
              <a:gd name="T49" fmla="*/ 25306 h 102"/>
              <a:gd name="T50" fmla="*/ 38921 w 79"/>
              <a:gd name="T51" fmla="*/ 11072 h 102"/>
              <a:gd name="T52" fmla="*/ 43786 w 79"/>
              <a:gd name="T53" fmla="*/ 0 h 102"/>
              <a:gd name="T54" fmla="*/ 43786 w 79"/>
              <a:gd name="T55" fmla="*/ 0 h 102"/>
              <a:gd name="T56" fmla="*/ 34056 w 79"/>
              <a:gd name="T57" fmla="*/ 3163 h 102"/>
              <a:gd name="T58" fmla="*/ 25947 w 79"/>
              <a:gd name="T59" fmla="*/ 9490 h 102"/>
              <a:gd name="T60" fmla="*/ 17839 w 79"/>
              <a:gd name="T61" fmla="*/ 14235 h 102"/>
              <a:gd name="T62" fmla="*/ 11352 w 79"/>
              <a:gd name="T63" fmla="*/ 20561 h 102"/>
              <a:gd name="T64" fmla="*/ 8109 w 79"/>
              <a:gd name="T65" fmla="*/ 28470 h 102"/>
              <a:gd name="T66" fmla="*/ 3243 w 79"/>
              <a:gd name="T67" fmla="*/ 36378 h 102"/>
              <a:gd name="T68" fmla="*/ 0 w 79"/>
              <a:gd name="T69" fmla="*/ 45868 h 102"/>
              <a:gd name="T70" fmla="*/ 0 w 79"/>
              <a:gd name="T71" fmla="*/ 55358 h 102"/>
              <a:gd name="T72" fmla="*/ 0 w 79"/>
              <a:gd name="T73" fmla="*/ 55358 h 102"/>
              <a:gd name="T74" fmla="*/ 0 w 79"/>
              <a:gd name="T75" fmla="*/ 63266 h 102"/>
              <a:gd name="T76" fmla="*/ 1622 w 79"/>
              <a:gd name="T77" fmla="*/ 71174 h 102"/>
              <a:gd name="T78" fmla="*/ 9730 w 79"/>
              <a:gd name="T79" fmla="*/ 85409 h 102"/>
              <a:gd name="T80" fmla="*/ 19461 w 79"/>
              <a:gd name="T81" fmla="*/ 96480 h 102"/>
              <a:gd name="T82" fmla="*/ 30812 w 79"/>
              <a:gd name="T83" fmla="*/ 105970 h 102"/>
              <a:gd name="T84" fmla="*/ 45408 w 79"/>
              <a:gd name="T85" fmla="*/ 137603 h 102"/>
              <a:gd name="T86" fmla="*/ 38921 w 79"/>
              <a:gd name="T87" fmla="*/ 137603 h 102"/>
              <a:gd name="T88" fmla="*/ 47030 w 79"/>
              <a:gd name="T89" fmla="*/ 161328 h 102"/>
              <a:gd name="T90" fmla="*/ 79464 w 79"/>
              <a:gd name="T91" fmla="*/ 161328 h 102"/>
              <a:gd name="T92" fmla="*/ 87572 w 79"/>
              <a:gd name="T93" fmla="*/ 137603 h 102"/>
              <a:gd name="T94" fmla="*/ 81085 w 79"/>
              <a:gd name="T95" fmla="*/ 137603 h 102"/>
              <a:gd name="T96" fmla="*/ 95681 w 79"/>
              <a:gd name="T97" fmla="*/ 105970 h 102"/>
              <a:gd name="T98" fmla="*/ 95681 w 79"/>
              <a:gd name="T99" fmla="*/ 105970 h 102"/>
              <a:gd name="T100" fmla="*/ 107033 w 79"/>
              <a:gd name="T101" fmla="*/ 96480 h 102"/>
              <a:gd name="T102" fmla="*/ 118385 w 79"/>
              <a:gd name="T103" fmla="*/ 85409 h 102"/>
              <a:gd name="T104" fmla="*/ 124872 w 79"/>
              <a:gd name="T105" fmla="*/ 71174 h 102"/>
              <a:gd name="T106" fmla="*/ 128115 w 79"/>
              <a:gd name="T107" fmla="*/ 63266 h 102"/>
              <a:gd name="T108" fmla="*/ 128115 w 79"/>
              <a:gd name="T109" fmla="*/ 55358 h 102"/>
              <a:gd name="T110" fmla="*/ 128115 w 79"/>
              <a:gd name="T111" fmla="*/ 55358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102">
                <a:moveTo>
                  <a:pt x="79" y="35"/>
                </a:moveTo>
                <a:lnTo>
                  <a:pt x="79" y="35"/>
                </a:lnTo>
                <a:lnTo>
                  <a:pt x="79" y="29"/>
                </a:lnTo>
                <a:lnTo>
                  <a:pt x="76" y="23"/>
                </a:lnTo>
                <a:lnTo>
                  <a:pt x="74" y="18"/>
                </a:lnTo>
                <a:lnTo>
                  <a:pt x="71" y="13"/>
                </a:lnTo>
                <a:lnTo>
                  <a:pt x="68" y="9"/>
                </a:lnTo>
                <a:lnTo>
                  <a:pt x="63" y="6"/>
                </a:lnTo>
                <a:lnTo>
                  <a:pt x="58" y="2"/>
                </a:lnTo>
                <a:lnTo>
                  <a:pt x="52" y="0"/>
                </a:lnTo>
                <a:lnTo>
                  <a:pt x="54" y="7"/>
                </a:lnTo>
                <a:lnTo>
                  <a:pt x="56" y="16"/>
                </a:lnTo>
                <a:lnTo>
                  <a:pt x="58" y="26"/>
                </a:lnTo>
                <a:lnTo>
                  <a:pt x="58" y="35"/>
                </a:lnTo>
                <a:lnTo>
                  <a:pt x="56" y="54"/>
                </a:lnTo>
                <a:lnTo>
                  <a:pt x="42" y="87"/>
                </a:lnTo>
                <a:lnTo>
                  <a:pt x="37" y="87"/>
                </a:lnTo>
                <a:lnTo>
                  <a:pt x="22" y="54"/>
                </a:lnTo>
                <a:lnTo>
                  <a:pt x="21" y="35"/>
                </a:lnTo>
                <a:lnTo>
                  <a:pt x="21" y="26"/>
                </a:lnTo>
                <a:lnTo>
                  <a:pt x="22" y="16"/>
                </a:lnTo>
                <a:lnTo>
                  <a:pt x="24" y="7"/>
                </a:lnTo>
                <a:lnTo>
                  <a:pt x="27" y="0"/>
                </a:lnTo>
                <a:lnTo>
                  <a:pt x="21" y="2"/>
                </a:lnTo>
                <a:lnTo>
                  <a:pt x="16" y="6"/>
                </a:lnTo>
                <a:lnTo>
                  <a:pt x="11" y="9"/>
                </a:lnTo>
                <a:lnTo>
                  <a:pt x="7" y="13"/>
                </a:lnTo>
                <a:lnTo>
                  <a:pt x="5" y="18"/>
                </a:lnTo>
                <a:lnTo>
                  <a:pt x="2" y="23"/>
                </a:lnTo>
                <a:lnTo>
                  <a:pt x="0" y="29"/>
                </a:lnTo>
                <a:lnTo>
                  <a:pt x="0" y="35"/>
                </a:lnTo>
                <a:lnTo>
                  <a:pt x="0" y="40"/>
                </a:lnTo>
                <a:lnTo>
                  <a:pt x="1" y="45"/>
                </a:lnTo>
                <a:lnTo>
                  <a:pt x="6" y="54"/>
                </a:lnTo>
                <a:lnTo>
                  <a:pt x="12" y="61"/>
                </a:lnTo>
                <a:lnTo>
                  <a:pt x="19" y="67"/>
                </a:lnTo>
                <a:lnTo>
                  <a:pt x="28" y="87"/>
                </a:lnTo>
                <a:lnTo>
                  <a:pt x="24" y="87"/>
                </a:lnTo>
                <a:lnTo>
                  <a:pt x="29" y="102"/>
                </a:lnTo>
                <a:lnTo>
                  <a:pt x="49" y="102"/>
                </a:lnTo>
                <a:lnTo>
                  <a:pt x="54" y="87"/>
                </a:lnTo>
                <a:lnTo>
                  <a:pt x="50" y="87"/>
                </a:lnTo>
                <a:lnTo>
                  <a:pt x="59" y="67"/>
                </a:lnTo>
                <a:lnTo>
                  <a:pt x="66" y="61"/>
                </a:lnTo>
                <a:lnTo>
                  <a:pt x="73" y="54"/>
                </a:lnTo>
                <a:lnTo>
                  <a:pt x="77" y="45"/>
                </a:lnTo>
                <a:lnTo>
                  <a:pt x="79" y="40"/>
                </a:lnTo>
                <a:lnTo>
                  <a:pt x="7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674">
            <a:extLst>
              <a:ext uri="{FF2B5EF4-FFF2-40B4-BE49-F238E27FC236}">
                <a16:creationId xmlns:a16="http://schemas.microsoft.com/office/drawing/2014/main" id="{D12A99E2-895C-42E0-8E16-DAFFC0B63AA0}"/>
              </a:ext>
            </a:extLst>
          </p:cNvPr>
          <p:cNvSpPr>
            <a:spLocks/>
          </p:cNvSpPr>
          <p:nvPr/>
        </p:nvSpPr>
        <p:spPr bwMode="auto">
          <a:xfrm>
            <a:off x="10306052" y="1354667"/>
            <a:ext cx="44449" cy="152400"/>
          </a:xfrm>
          <a:custGeom>
            <a:avLst/>
            <a:gdLst>
              <a:gd name="T0" fmla="*/ 16608 w 22"/>
              <a:gd name="T1" fmla="*/ 113879 h 74"/>
              <a:gd name="T2" fmla="*/ 16608 w 22"/>
              <a:gd name="T3" fmla="*/ 113879 h 74"/>
              <a:gd name="T4" fmla="*/ 21137 w 22"/>
              <a:gd name="T5" fmla="*/ 113879 h 74"/>
              <a:gd name="T6" fmla="*/ 21137 w 22"/>
              <a:gd name="T7" fmla="*/ 113879 h 74"/>
              <a:gd name="T8" fmla="*/ 24157 w 22"/>
              <a:gd name="T9" fmla="*/ 106184 h 74"/>
              <a:gd name="T10" fmla="*/ 30196 w 22"/>
              <a:gd name="T11" fmla="*/ 95412 h 74"/>
              <a:gd name="T12" fmla="*/ 31706 w 22"/>
              <a:gd name="T13" fmla="*/ 78484 h 74"/>
              <a:gd name="T14" fmla="*/ 33216 w 22"/>
              <a:gd name="T15" fmla="*/ 56940 h 74"/>
              <a:gd name="T16" fmla="*/ 33216 w 22"/>
              <a:gd name="T17" fmla="*/ 56940 h 74"/>
              <a:gd name="T18" fmla="*/ 31706 w 22"/>
              <a:gd name="T19" fmla="*/ 36934 h 74"/>
              <a:gd name="T20" fmla="*/ 30196 w 22"/>
              <a:gd name="T21" fmla="*/ 20006 h 74"/>
              <a:gd name="T22" fmla="*/ 24157 w 22"/>
              <a:gd name="T23" fmla="*/ 7695 h 74"/>
              <a:gd name="T24" fmla="*/ 21137 w 22"/>
              <a:gd name="T25" fmla="*/ 0 h 74"/>
              <a:gd name="T26" fmla="*/ 21137 w 22"/>
              <a:gd name="T27" fmla="*/ 0 h 74"/>
              <a:gd name="T28" fmla="*/ 16608 w 22"/>
              <a:gd name="T29" fmla="*/ 0 h 74"/>
              <a:gd name="T30" fmla="*/ 16608 w 22"/>
              <a:gd name="T31" fmla="*/ 0 h 74"/>
              <a:gd name="T32" fmla="*/ 13588 w 22"/>
              <a:gd name="T33" fmla="*/ 0 h 74"/>
              <a:gd name="T34" fmla="*/ 13588 w 22"/>
              <a:gd name="T35" fmla="*/ 0 h 74"/>
              <a:gd name="T36" fmla="*/ 9059 w 22"/>
              <a:gd name="T37" fmla="*/ 7695 h 74"/>
              <a:gd name="T38" fmla="*/ 4529 w 22"/>
              <a:gd name="T39" fmla="*/ 20006 h 74"/>
              <a:gd name="T40" fmla="*/ 1510 w 22"/>
              <a:gd name="T41" fmla="*/ 36934 h 74"/>
              <a:gd name="T42" fmla="*/ 0 w 22"/>
              <a:gd name="T43" fmla="*/ 56940 h 74"/>
              <a:gd name="T44" fmla="*/ 0 w 22"/>
              <a:gd name="T45" fmla="*/ 56940 h 74"/>
              <a:gd name="T46" fmla="*/ 1510 w 22"/>
              <a:gd name="T47" fmla="*/ 78484 h 74"/>
              <a:gd name="T48" fmla="*/ 4529 w 22"/>
              <a:gd name="T49" fmla="*/ 95412 h 74"/>
              <a:gd name="T50" fmla="*/ 9059 w 22"/>
              <a:gd name="T51" fmla="*/ 106184 h 74"/>
              <a:gd name="T52" fmla="*/ 13588 w 22"/>
              <a:gd name="T53" fmla="*/ 113879 h 74"/>
              <a:gd name="T54" fmla="*/ 13588 w 22"/>
              <a:gd name="T55" fmla="*/ 113879 h 74"/>
              <a:gd name="T56" fmla="*/ 16608 w 22"/>
              <a:gd name="T57" fmla="*/ 113879 h 74"/>
              <a:gd name="T58" fmla="*/ 16608 w 22"/>
              <a:gd name="T59" fmla="*/ 113879 h 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" h="74">
                <a:moveTo>
                  <a:pt x="11" y="74"/>
                </a:moveTo>
                <a:lnTo>
                  <a:pt x="11" y="74"/>
                </a:lnTo>
                <a:lnTo>
                  <a:pt x="14" y="74"/>
                </a:lnTo>
                <a:lnTo>
                  <a:pt x="16" y="69"/>
                </a:lnTo>
                <a:lnTo>
                  <a:pt x="20" y="62"/>
                </a:lnTo>
                <a:lnTo>
                  <a:pt x="21" y="51"/>
                </a:lnTo>
                <a:lnTo>
                  <a:pt x="22" y="37"/>
                </a:lnTo>
                <a:lnTo>
                  <a:pt x="21" y="24"/>
                </a:lnTo>
                <a:lnTo>
                  <a:pt x="20" y="13"/>
                </a:lnTo>
                <a:lnTo>
                  <a:pt x="16" y="5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6" y="5"/>
                </a:lnTo>
                <a:lnTo>
                  <a:pt x="3" y="13"/>
                </a:lnTo>
                <a:lnTo>
                  <a:pt x="1" y="24"/>
                </a:lnTo>
                <a:lnTo>
                  <a:pt x="0" y="37"/>
                </a:lnTo>
                <a:lnTo>
                  <a:pt x="1" y="51"/>
                </a:lnTo>
                <a:lnTo>
                  <a:pt x="3" y="62"/>
                </a:lnTo>
                <a:lnTo>
                  <a:pt x="6" y="69"/>
                </a:lnTo>
                <a:lnTo>
                  <a:pt x="9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675">
            <a:extLst>
              <a:ext uri="{FF2B5EF4-FFF2-40B4-BE49-F238E27FC236}">
                <a16:creationId xmlns:a16="http://schemas.microsoft.com/office/drawing/2014/main" id="{F0748B04-6199-48DE-B618-1098F4D5E4C9}"/>
              </a:ext>
            </a:extLst>
          </p:cNvPr>
          <p:cNvSpPr>
            <a:spLocks/>
          </p:cNvSpPr>
          <p:nvPr/>
        </p:nvSpPr>
        <p:spPr bwMode="auto">
          <a:xfrm>
            <a:off x="7249585" y="1917700"/>
            <a:ext cx="88900" cy="19051"/>
          </a:xfrm>
          <a:custGeom>
            <a:avLst/>
            <a:gdLst>
              <a:gd name="T0" fmla="*/ 754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341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3410 w 44"/>
              <a:gd name="T21" fmla="*/ 0 h 10"/>
              <a:gd name="T22" fmla="*/ 58880 w 44"/>
              <a:gd name="T23" fmla="*/ 0 h 10"/>
              <a:gd name="T24" fmla="*/ 7549 w 44"/>
              <a:gd name="T25" fmla="*/ 0 h 10"/>
              <a:gd name="T26" fmla="*/ 754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7549 w 44"/>
              <a:gd name="T45" fmla="*/ 14237 h 10"/>
              <a:gd name="T46" fmla="*/ 754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5" y="10"/>
                </a:moveTo>
                <a:lnTo>
                  <a:pt x="39" y="10"/>
                </a:lnTo>
                <a:lnTo>
                  <a:pt x="42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676">
            <a:extLst>
              <a:ext uri="{FF2B5EF4-FFF2-40B4-BE49-F238E27FC236}">
                <a16:creationId xmlns:a16="http://schemas.microsoft.com/office/drawing/2014/main" id="{3B7A6800-E8EE-45C6-AEE7-2FEB21F45363}"/>
              </a:ext>
            </a:extLst>
          </p:cNvPr>
          <p:cNvSpPr>
            <a:spLocks/>
          </p:cNvSpPr>
          <p:nvPr/>
        </p:nvSpPr>
        <p:spPr bwMode="auto">
          <a:xfrm>
            <a:off x="7376584" y="1993901"/>
            <a:ext cx="57149" cy="57151"/>
          </a:xfrm>
          <a:custGeom>
            <a:avLst/>
            <a:gdLst>
              <a:gd name="T0" fmla="*/ 5890 w 29"/>
              <a:gd name="T1" fmla="*/ 26281 h 26"/>
              <a:gd name="T2" fmla="*/ 0 w 29"/>
              <a:gd name="T3" fmla="*/ 26281 h 26"/>
              <a:gd name="T4" fmla="*/ 0 w 29"/>
              <a:gd name="T5" fmla="*/ 26281 h 26"/>
              <a:gd name="T6" fmla="*/ 2945 w 29"/>
              <a:gd name="T7" fmla="*/ 32851 h 26"/>
              <a:gd name="T8" fmla="*/ 7363 w 29"/>
              <a:gd name="T9" fmla="*/ 37778 h 26"/>
              <a:gd name="T10" fmla="*/ 13254 w 29"/>
              <a:gd name="T11" fmla="*/ 41063 h 26"/>
              <a:gd name="T12" fmla="*/ 20617 w 29"/>
              <a:gd name="T13" fmla="*/ 42706 h 26"/>
              <a:gd name="T14" fmla="*/ 20617 w 29"/>
              <a:gd name="T15" fmla="*/ 42706 h 26"/>
              <a:gd name="T16" fmla="*/ 29452 w 29"/>
              <a:gd name="T17" fmla="*/ 41063 h 26"/>
              <a:gd name="T18" fmla="*/ 35343 w 29"/>
              <a:gd name="T19" fmla="*/ 36136 h 26"/>
              <a:gd name="T20" fmla="*/ 41233 w 29"/>
              <a:gd name="T21" fmla="*/ 27923 h 26"/>
              <a:gd name="T22" fmla="*/ 42706 w 29"/>
              <a:gd name="T23" fmla="*/ 18068 h 26"/>
              <a:gd name="T24" fmla="*/ 42706 w 29"/>
              <a:gd name="T25" fmla="*/ 18068 h 26"/>
              <a:gd name="T26" fmla="*/ 42706 w 29"/>
              <a:gd name="T27" fmla="*/ 11498 h 26"/>
              <a:gd name="T28" fmla="*/ 41233 w 29"/>
              <a:gd name="T29" fmla="*/ 8213 h 26"/>
              <a:gd name="T30" fmla="*/ 35343 w 29"/>
              <a:gd name="T31" fmla="*/ 0 h 26"/>
              <a:gd name="T32" fmla="*/ 35343 w 29"/>
              <a:gd name="T33" fmla="*/ 0 h 26"/>
              <a:gd name="T34" fmla="*/ 30925 w 29"/>
              <a:gd name="T35" fmla="*/ 9855 h 26"/>
              <a:gd name="T36" fmla="*/ 23562 w 29"/>
              <a:gd name="T37" fmla="*/ 18068 h 26"/>
              <a:gd name="T38" fmla="*/ 17671 w 29"/>
              <a:gd name="T39" fmla="*/ 24638 h 26"/>
              <a:gd name="T40" fmla="*/ 5890 w 29"/>
              <a:gd name="T41" fmla="*/ 26281 h 26"/>
              <a:gd name="T42" fmla="*/ 5890 w 29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6">
                <a:moveTo>
                  <a:pt x="4" y="16"/>
                </a:moveTo>
                <a:lnTo>
                  <a:pt x="0" y="16"/>
                </a:lnTo>
                <a:lnTo>
                  <a:pt x="2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4" y="22"/>
                </a:lnTo>
                <a:lnTo>
                  <a:pt x="28" y="17"/>
                </a:lnTo>
                <a:lnTo>
                  <a:pt x="29" y="11"/>
                </a:lnTo>
                <a:lnTo>
                  <a:pt x="29" y="7"/>
                </a:lnTo>
                <a:lnTo>
                  <a:pt x="28" y="5"/>
                </a:lnTo>
                <a:lnTo>
                  <a:pt x="24" y="0"/>
                </a:lnTo>
                <a:lnTo>
                  <a:pt x="21" y="6"/>
                </a:lnTo>
                <a:lnTo>
                  <a:pt x="16" y="11"/>
                </a:lnTo>
                <a:lnTo>
                  <a:pt x="12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677">
            <a:extLst>
              <a:ext uri="{FF2B5EF4-FFF2-40B4-BE49-F238E27FC236}">
                <a16:creationId xmlns:a16="http://schemas.microsoft.com/office/drawing/2014/main" id="{6255A01C-0B7E-44D3-ABE0-926BCA6749F0}"/>
              </a:ext>
            </a:extLst>
          </p:cNvPr>
          <p:cNvSpPr>
            <a:spLocks/>
          </p:cNvSpPr>
          <p:nvPr/>
        </p:nvSpPr>
        <p:spPr bwMode="auto">
          <a:xfrm>
            <a:off x="7249584" y="2032000"/>
            <a:ext cx="57149" cy="19051"/>
          </a:xfrm>
          <a:custGeom>
            <a:avLst/>
            <a:gdLst>
              <a:gd name="T0" fmla="*/ 22144 w 27"/>
              <a:gd name="T1" fmla="*/ 14237 h 10"/>
              <a:gd name="T2" fmla="*/ 22144 w 27"/>
              <a:gd name="T3" fmla="*/ 14237 h 10"/>
              <a:gd name="T4" fmla="*/ 30052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4235 w 27"/>
              <a:gd name="T21" fmla="*/ 12813 h 10"/>
              <a:gd name="T22" fmla="*/ 22144 w 27"/>
              <a:gd name="T23" fmla="*/ 14237 h 10"/>
              <a:gd name="T24" fmla="*/ 22144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4" y="10"/>
                </a:moveTo>
                <a:lnTo>
                  <a:pt x="14" y="10"/>
                </a:lnTo>
                <a:lnTo>
                  <a:pt x="19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9" y="9"/>
                </a:lnTo>
                <a:lnTo>
                  <a:pt x="1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Freeform 678">
            <a:extLst>
              <a:ext uri="{FF2B5EF4-FFF2-40B4-BE49-F238E27FC236}">
                <a16:creationId xmlns:a16="http://schemas.microsoft.com/office/drawing/2014/main" id="{A5F4D908-0AC6-4E46-8391-0F83F6EE6261}"/>
              </a:ext>
            </a:extLst>
          </p:cNvPr>
          <p:cNvSpPr>
            <a:spLocks/>
          </p:cNvSpPr>
          <p:nvPr/>
        </p:nvSpPr>
        <p:spPr bwMode="auto">
          <a:xfrm>
            <a:off x="7224184" y="1873252"/>
            <a:ext cx="209549" cy="146049"/>
          </a:xfrm>
          <a:custGeom>
            <a:avLst/>
            <a:gdLst>
              <a:gd name="T0" fmla="*/ 140769 w 99"/>
              <a:gd name="T1" fmla="*/ 52195 h 69"/>
              <a:gd name="T2" fmla="*/ 140769 w 99"/>
              <a:gd name="T3" fmla="*/ 23725 h 69"/>
              <a:gd name="T4" fmla="*/ 140769 w 99"/>
              <a:gd name="T5" fmla="*/ 23725 h 69"/>
              <a:gd name="T6" fmla="*/ 139188 w 99"/>
              <a:gd name="T7" fmla="*/ 14235 h 69"/>
              <a:gd name="T8" fmla="*/ 132861 w 99"/>
              <a:gd name="T9" fmla="*/ 7908 h 69"/>
              <a:gd name="T10" fmla="*/ 126534 w 99"/>
              <a:gd name="T11" fmla="*/ 1582 h 69"/>
              <a:gd name="T12" fmla="*/ 117044 w 99"/>
              <a:gd name="T13" fmla="*/ 0 h 69"/>
              <a:gd name="T14" fmla="*/ 101227 w 99"/>
              <a:gd name="T15" fmla="*/ 0 h 69"/>
              <a:gd name="T16" fmla="*/ 101227 w 99"/>
              <a:gd name="T17" fmla="*/ 15817 h 69"/>
              <a:gd name="T18" fmla="*/ 117044 w 99"/>
              <a:gd name="T19" fmla="*/ 15817 h 69"/>
              <a:gd name="T20" fmla="*/ 117044 w 99"/>
              <a:gd name="T21" fmla="*/ 15817 h 69"/>
              <a:gd name="T22" fmla="*/ 121789 w 99"/>
              <a:gd name="T23" fmla="*/ 15817 h 69"/>
              <a:gd name="T24" fmla="*/ 123371 w 99"/>
              <a:gd name="T25" fmla="*/ 17398 h 69"/>
              <a:gd name="T26" fmla="*/ 124952 w 99"/>
              <a:gd name="T27" fmla="*/ 18980 h 69"/>
              <a:gd name="T28" fmla="*/ 124952 w 99"/>
              <a:gd name="T29" fmla="*/ 23725 h 69"/>
              <a:gd name="T30" fmla="*/ 124952 w 99"/>
              <a:gd name="T31" fmla="*/ 85410 h 69"/>
              <a:gd name="T32" fmla="*/ 124952 w 99"/>
              <a:gd name="T33" fmla="*/ 85410 h 69"/>
              <a:gd name="T34" fmla="*/ 124952 w 99"/>
              <a:gd name="T35" fmla="*/ 90155 h 69"/>
              <a:gd name="T36" fmla="*/ 123371 w 99"/>
              <a:gd name="T37" fmla="*/ 91737 h 69"/>
              <a:gd name="T38" fmla="*/ 121789 w 99"/>
              <a:gd name="T39" fmla="*/ 93318 h 69"/>
              <a:gd name="T40" fmla="*/ 117044 w 99"/>
              <a:gd name="T41" fmla="*/ 93318 h 69"/>
              <a:gd name="T42" fmla="*/ 77502 w 99"/>
              <a:gd name="T43" fmla="*/ 93318 h 69"/>
              <a:gd name="T44" fmla="*/ 77502 w 99"/>
              <a:gd name="T45" fmla="*/ 53777 h 69"/>
              <a:gd name="T46" fmla="*/ 39542 w 99"/>
              <a:gd name="T47" fmla="*/ 53777 h 69"/>
              <a:gd name="T48" fmla="*/ 39542 w 99"/>
              <a:gd name="T49" fmla="*/ 53777 h 69"/>
              <a:gd name="T50" fmla="*/ 31634 w 99"/>
              <a:gd name="T51" fmla="*/ 53777 h 69"/>
              <a:gd name="T52" fmla="*/ 23725 w 99"/>
              <a:gd name="T53" fmla="*/ 58522 h 69"/>
              <a:gd name="T54" fmla="*/ 17398 w 99"/>
              <a:gd name="T55" fmla="*/ 60103 h 69"/>
              <a:gd name="T56" fmla="*/ 12653 w 99"/>
              <a:gd name="T57" fmla="*/ 66430 h 69"/>
              <a:gd name="T58" fmla="*/ 6327 w 99"/>
              <a:gd name="T59" fmla="*/ 72757 h 69"/>
              <a:gd name="T60" fmla="*/ 4745 w 99"/>
              <a:gd name="T61" fmla="*/ 77502 h 69"/>
              <a:gd name="T62" fmla="*/ 0 w 99"/>
              <a:gd name="T63" fmla="*/ 85410 h 69"/>
              <a:gd name="T64" fmla="*/ 0 w 99"/>
              <a:gd name="T65" fmla="*/ 93318 h 69"/>
              <a:gd name="T66" fmla="*/ 0 w 99"/>
              <a:gd name="T67" fmla="*/ 109135 h 69"/>
              <a:gd name="T68" fmla="*/ 117044 w 99"/>
              <a:gd name="T69" fmla="*/ 109135 h 69"/>
              <a:gd name="T70" fmla="*/ 117044 w 99"/>
              <a:gd name="T71" fmla="*/ 109135 h 69"/>
              <a:gd name="T72" fmla="*/ 126534 w 99"/>
              <a:gd name="T73" fmla="*/ 107553 h 69"/>
              <a:gd name="T74" fmla="*/ 132861 w 99"/>
              <a:gd name="T75" fmla="*/ 102808 h 69"/>
              <a:gd name="T76" fmla="*/ 139188 w 99"/>
              <a:gd name="T77" fmla="*/ 94900 h 69"/>
              <a:gd name="T78" fmla="*/ 140769 w 99"/>
              <a:gd name="T79" fmla="*/ 85410 h 69"/>
              <a:gd name="T80" fmla="*/ 140769 w 99"/>
              <a:gd name="T81" fmla="*/ 72757 h 69"/>
              <a:gd name="T82" fmla="*/ 156586 w 99"/>
              <a:gd name="T83" fmla="*/ 77502 h 69"/>
              <a:gd name="T84" fmla="*/ 156586 w 99"/>
              <a:gd name="T85" fmla="*/ 47450 h 69"/>
              <a:gd name="T86" fmla="*/ 140769 w 99"/>
              <a:gd name="T87" fmla="*/ 52195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69">
                <a:moveTo>
                  <a:pt x="89" y="33"/>
                </a:move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8" y="58"/>
                </a:lnTo>
                <a:lnTo>
                  <a:pt x="77" y="59"/>
                </a:lnTo>
                <a:lnTo>
                  <a:pt x="74" y="59"/>
                </a:lnTo>
                <a:lnTo>
                  <a:pt x="49" y="59"/>
                </a:lnTo>
                <a:lnTo>
                  <a:pt x="49" y="34"/>
                </a:lnTo>
                <a:lnTo>
                  <a:pt x="25" y="34"/>
                </a:lnTo>
                <a:lnTo>
                  <a:pt x="20" y="34"/>
                </a:lnTo>
                <a:lnTo>
                  <a:pt x="15" y="37"/>
                </a:lnTo>
                <a:lnTo>
                  <a:pt x="11" y="38"/>
                </a:lnTo>
                <a:lnTo>
                  <a:pt x="8" y="42"/>
                </a:lnTo>
                <a:lnTo>
                  <a:pt x="4" y="46"/>
                </a:lnTo>
                <a:lnTo>
                  <a:pt x="3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5"/>
                </a:lnTo>
                <a:lnTo>
                  <a:pt x="88" y="60"/>
                </a:lnTo>
                <a:lnTo>
                  <a:pt x="89" y="54"/>
                </a:lnTo>
                <a:lnTo>
                  <a:pt x="89" y="46"/>
                </a:lnTo>
                <a:lnTo>
                  <a:pt x="99" y="49"/>
                </a:lnTo>
                <a:lnTo>
                  <a:pt x="99" y="30"/>
                </a:lnTo>
                <a:lnTo>
                  <a:pt x="89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0" name="Freeform 679">
            <a:extLst>
              <a:ext uri="{FF2B5EF4-FFF2-40B4-BE49-F238E27FC236}">
                <a16:creationId xmlns:a16="http://schemas.microsoft.com/office/drawing/2014/main" id="{EF4FF6DF-5162-49D6-B5C7-A06600611B86}"/>
              </a:ext>
            </a:extLst>
          </p:cNvPr>
          <p:cNvSpPr>
            <a:spLocks noEditPoints="1"/>
          </p:cNvSpPr>
          <p:nvPr/>
        </p:nvSpPr>
        <p:spPr bwMode="auto">
          <a:xfrm>
            <a:off x="6750051" y="1862668"/>
            <a:ext cx="165100" cy="207433"/>
          </a:xfrm>
          <a:custGeom>
            <a:avLst/>
            <a:gdLst>
              <a:gd name="T0" fmla="*/ 15616 w 79"/>
              <a:gd name="T1" fmla="*/ 0 h 99"/>
              <a:gd name="T2" fmla="*/ 9370 w 79"/>
              <a:gd name="T3" fmla="*/ 1582 h 99"/>
              <a:gd name="T4" fmla="*/ 1562 w 79"/>
              <a:gd name="T5" fmla="*/ 9490 h 99"/>
              <a:gd name="T6" fmla="*/ 0 w 79"/>
              <a:gd name="T7" fmla="*/ 140769 h 99"/>
              <a:gd name="T8" fmla="*/ 1562 w 79"/>
              <a:gd name="T9" fmla="*/ 145514 h 99"/>
              <a:gd name="T10" fmla="*/ 9370 w 79"/>
              <a:gd name="T11" fmla="*/ 153423 h 99"/>
              <a:gd name="T12" fmla="*/ 15616 w 79"/>
              <a:gd name="T13" fmla="*/ 156586 h 99"/>
              <a:gd name="T14" fmla="*/ 26548 w 79"/>
              <a:gd name="T15" fmla="*/ 151841 h 99"/>
              <a:gd name="T16" fmla="*/ 31232 w 79"/>
              <a:gd name="T17" fmla="*/ 140769 h 99"/>
              <a:gd name="T18" fmla="*/ 92136 w 79"/>
              <a:gd name="T19" fmla="*/ 140769 h 99"/>
              <a:gd name="T20" fmla="*/ 96820 w 79"/>
              <a:gd name="T21" fmla="*/ 151841 h 99"/>
              <a:gd name="T22" fmla="*/ 107752 w 79"/>
              <a:gd name="T23" fmla="*/ 156586 h 99"/>
              <a:gd name="T24" fmla="*/ 113998 w 79"/>
              <a:gd name="T25" fmla="*/ 153423 h 99"/>
              <a:gd name="T26" fmla="*/ 121806 w 79"/>
              <a:gd name="T27" fmla="*/ 145514 h 99"/>
              <a:gd name="T28" fmla="*/ 123368 w 79"/>
              <a:gd name="T29" fmla="*/ 15817 h 99"/>
              <a:gd name="T30" fmla="*/ 121806 w 79"/>
              <a:gd name="T31" fmla="*/ 9490 h 99"/>
              <a:gd name="T32" fmla="*/ 113998 w 79"/>
              <a:gd name="T33" fmla="*/ 1582 h 99"/>
              <a:gd name="T34" fmla="*/ 107752 w 79"/>
              <a:gd name="T35" fmla="*/ 0 h 99"/>
              <a:gd name="T36" fmla="*/ 107752 w 79"/>
              <a:gd name="T37" fmla="*/ 31634 h 99"/>
              <a:gd name="T38" fmla="*/ 15616 w 79"/>
              <a:gd name="T39" fmla="*/ 85411 h 99"/>
              <a:gd name="T40" fmla="*/ 26548 w 79"/>
              <a:gd name="T41" fmla="*/ 124952 h 99"/>
              <a:gd name="T42" fmla="*/ 23424 w 79"/>
              <a:gd name="T43" fmla="*/ 124952 h 99"/>
              <a:gd name="T44" fmla="*/ 15616 w 79"/>
              <a:gd name="T45" fmla="*/ 117044 h 99"/>
              <a:gd name="T46" fmla="*/ 15616 w 79"/>
              <a:gd name="T47" fmla="*/ 113881 h 99"/>
              <a:gd name="T48" fmla="*/ 20301 w 79"/>
              <a:gd name="T49" fmla="*/ 105972 h 99"/>
              <a:gd name="T50" fmla="*/ 26548 w 79"/>
              <a:gd name="T51" fmla="*/ 101227 h 99"/>
              <a:gd name="T52" fmla="*/ 31232 w 79"/>
              <a:gd name="T53" fmla="*/ 101227 h 99"/>
              <a:gd name="T54" fmla="*/ 39041 w 79"/>
              <a:gd name="T55" fmla="*/ 109136 h 99"/>
              <a:gd name="T56" fmla="*/ 39041 w 79"/>
              <a:gd name="T57" fmla="*/ 113881 h 99"/>
              <a:gd name="T58" fmla="*/ 34356 w 79"/>
              <a:gd name="T59" fmla="*/ 120207 h 99"/>
              <a:gd name="T60" fmla="*/ 26548 w 79"/>
              <a:gd name="T61" fmla="*/ 124952 h 99"/>
              <a:gd name="T62" fmla="*/ 84327 w 79"/>
              <a:gd name="T63" fmla="*/ 113881 h 99"/>
              <a:gd name="T64" fmla="*/ 84327 w 79"/>
              <a:gd name="T65" fmla="*/ 109136 h 99"/>
              <a:gd name="T66" fmla="*/ 92136 w 79"/>
              <a:gd name="T67" fmla="*/ 101227 h 99"/>
              <a:gd name="T68" fmla="*/ 96820 w 79"/>
              <a:gd name="T69" fmla="*/ 101227 h 99"/>
              <a:gd name="T70" fmla="*/ 104629 w 79"/>
              <a:gd name="T71" fmla="*/ 105972 h 99"/>
              <a:gd name="T72" fmla="*/ 107752 w 79"/>
              <a:gd name="T73" fmla="*/ 113881 h 99"/>
              <a:gd name="T74" fmla="*/ 107752 w 79"/>
              <a:gd name="T75" fmla="*/ 117044 h 99"/>
              <a:gd name="T76" fmla="*/ 99944 w 79"/>
              <a:gd name="T77" fmla="*/ 124952 h 99"/>
              <a:gd name="T78" fmla="*/ 96820 w 79"/>
              <a:gd name="T79" fmla="*/ 124952 h 99"/>
              <a:gd name="T80" fmla="*/ 89012 w 79"/>
              <a:gd name="T81" fmla="*/ 120207 h 99"/>
              <a:gd name="T82" fmla="*/ 84327 w 79"/>
              <a:gd name="T83" fmla="*/ 113881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4" y="97"/>
                </a:lnTo>
                <a:lnTo>
                  <a:pt x="17" y="96"/>
                </a:lnTo>
                <a:lnTo>
                  <a:pt x="19" y="92"/>
                </a:lnTo>
                <a:lnTo>
                  <a:pt x="20" y="89"/>
                </a:lnTo>
                <a:lnTo>
                  <a:pt x="59" y="89"/>
                </a:lnTo>
                <a:lnTo>
                  <a:pt x="61" y="92"/>
                </a:lnTo>
                <a:lnTo>
                  <a:pt x="62" y="96"/>
                </a:lnTo>
                <a:lnTo>
                  <a:pt x="66" y="97"/>
                </a:lnTo>
                <a:lnTo>
                  <a:pt x="69" y="99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9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20"/>
                </a:moveTo>
                <a:lnTo>
                  <a:pt x="69" y="20"/>
                </a:lnTo>
                <a:lnTo>
                  <a:pt x="69" y="54"/>
                </a:lnTo>
                <a:lnTo>
                  <a:pt x="10" y="54"/>
                </a:lnTo>
                <a:lnTo>
                  <a:pt x="10" y="20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3" y="76"/>
                </a:lnTo>
                <a:lnTo>
                  <a:pt x="10" y="74"/>
                </a:lnTo>
                <a:lnTo>
                  <a:pt x="10" y="72"/>
                </a:lnTo>
                <a:lnTo>
                  <a:pt x="10" y="69"/>
                </a:lnTo>
                <a:lnTo>
                  <a:pt x="13" y="67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7"/>
                </a:lnTo>
                <a:lnTo>
                  <a:pt x="25" y="69"/>
                </a:lnTo>
                <a:lnTo>
                  <a:pt x="25" y="72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54" y="72"/>
                </a:moveTo>
                <a:lnTo>
                  <a:pt x="54" y="72"/>
                </a:lnTo>
                <a:lnTo>
                  <a:pt x="54" y="69"/>
                </a:lnTo>
                <a:lnTo>
                  <a:pt x="57" y="67"/>
                </a:lnTo>
                <a:lnTo>
                  <a:pt x="59" y="64"/>
                </a:lnTo>
                <a:lnTo>
                  <a:pt x="62" y="64"/>
                </a:lnTo>
                <a:lnTo>
                  <a:pt x="64" y="64"/>
                </a:lnTo>
                <a:lnTo>
                  <a:pt x="67" y="67"/>
                </a:lnTo>
                <a:lnTo>
                  <a:pt x="69" y="69"/>
                </a:lnTo>
                <a:lnTo>
                  <a:pt x="69" y="72"/>
                </a:lnTo>
                <a:lnTo>
                  <a:pt x="69" y="74"/>
                </a:lnTo>
                <a:lnTo>
                  <a:pt x="67" y="76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76"/>
                </a:lnTo>
                <a:lnTo>
                  <a:pt x="54" y="74"/>
                </a:lnTo>
                <a:lnTo>
                  <a:pt x="5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Rectangle 680">
            <a:extLst>
              <a:ext uri="{FF2B5EF4-FFF2-40B4-BE49-F238E27FC236}">
                <a16:creationId xmlns:a16="http://schemas.microsoft.com/office/drawing/2014/main" id="{6FB35A27-1FFF-46AB-B7C1-5F020B5ED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2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2" name="Rectangle 681">
            <a:extLst>
              <a:ext uri="{FF2B5EF4-FFF2-40B4-BE49-F238E27FC236}">
                <a16:creationId xmlns:a16="http://schemas.microsoft.com/office/drawing/2014/main" id="{9EDABCCA-54FA-462B-BD46-C19A9DC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3" name="Freeform 682">
            <a:extLst>
              <a:ext uri="{FF2B5EF4-FFF2-40B4-BE49-F238E27FC236}">
                <a16:creationId xmlns:a16="http://schemas.microsoft.com/office/drawing/2014/main" id="{D2EA5378-5C41-4DEC-8C0D-74B60C3634F8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1862667"/>
            <a:ext cx="209549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1227 w 99"/>
              <a:gd name="T11" fmla="*/ 16153 h 94"/>
              <a:gd name="T12" fmla="*/ 53777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1582 w 99"/>
              <a:gd name="T27" fmla="*/ 87227 h 94"/>
              <a:gd name="T28" fmla="*/ 0 w 99"/>
              <a:gd name="T29" fmla="*/ 135686 h 94"/>
              <a:gd name="T30" fmla="*/ 15817 w 99"/>
              <a:gd name="T31" fmla="*/ 135686 h 94"/>
              <a:gd name="T32" fmla="*/ 18980 w 99"/>
              <a:gd name="T33" fmla="*/ 146993 h 94"/>
              <a:gd name="T34" fmla="*/ 31634 w 99"/>
              <a:gd name="T35" fmla="*/ 151839 h 94"/>
              <a:gd name="T36" fmla="*/ 36379 w 99"/>
              <a:gd name="T37" fmla="*/ 148608 h 94"/>
              <a:gd name="T38" fmla="*/ 44287 w 99"/>
              <a:gd name="T39" fmla="*/ 142147 h 94"/>
              <a:gd name="T40" fmla="*/ 109136 w 99"/>
              <a:gd name="T41" fmla="*/ 135686 h 94"/>
              <a:gd name="T42" fmla="*/ 110717 w 99"/>
              <a:gd name="T43" fmla="*/ 142147 h 94"/>
              <a:gd name="T44" fmla="*/ 118626 w 99"/>
              <a:gd name="T45" fmla="*/ 148608 h 94"/>
              <a:gd name="T46" fmla="*/ 124952 w 99"/>
              <a:gd name="T47" fmla="*/ 151839 h 94"/>
              <a:gd name="T48" fmla="*/ 136024 w 99"/>
              <a:gd name="T49" fmla="*/ 146993 h 94"/>
              <a:gd name="T50" fmla="*/ 140769 w 99"/>
              <a:gd name="T51" fmla="*/ 135686 h 94"/>
              <a:gd name="T52" fmla="*/ 156586 w 99"/>
              <a:gd name="T53" fmla="*/ 95303 h 94"/>
              <a:gd name="T54" fmla="*/ 153423 w 99"/>
              <a:gd name="T55" fmla="*/ 87227 h 94"/>
              <a:gd name="T56" fmla="*/ 148678 w 99"/>
              <a:gd name="T57" fmla="*/ 82381 h 94"/>
              <a:gd name="T58" fmla="*/ 31634 w 99"/>
              <a:gd name="T59" fmla="*/ 111456 h 94"/>
              <a:gd name="T60" fmla="*/ 28470 w 99"/>
              <a:gd name="T61" fmla="*/ 117918 h 94"/>
              <a:gd name="T62" fmla="*/ 23725 w 99"/>
              <a:gd name="T63" fmla="*/ 119533 h 94"/>
              <a:gd name="T64" fmla="*/ 18980 w 99"/>
              <a:gd name="T65" fmla="*/ 119533 h 94"/>
              <a:gd name="T66" fmla="*/ 15817 w 99"/>
              <a:gd name="T67" fmla="*/ 116302 h 94"/>
              <a:gd name="T68" fmla="*/ 15817 w 99"/>
              <a:gd name="T69" fmla="*/ 111456 h 94"/>
              <a:gd name="T70" fmla="*/ 17398 w 99"/>
              <a:gd name="T71" fmla="*/ 104995 h 94"/>
              <a:gd name="T72" fmla="*/ 23725 w 99"/>
              <a:gd name="T73" fmla="*/ 103380 h 94"/>
              <a:gd name="T74" fmla="*/ 26889 w 99"/>
              <a:gd name="T75" fmla="*/ 103380 h 94"/>
              <a:gd name="T76" fmla="*/ 31634 w 99"/>
              <a:gd name="T77" fmla="*/ 108226 h 94"/>
              <a:gd name="T78" fmla="*/ 31634 w 99"/>
              <a:gd name="T79" fmla="*/ 111456 h 94"/>
              <a:gd name="T80" fmla="*/ 53777 w 99"/>
              <a:gd name="T81" fmla="*/ 119533 h 94"/>
              <a:gd name="T82" fmla="*/ 69594 w 99"/>
              <a:gd name="T83" fmla="*/ 79150 h 94"/>
              <a:gd name="T84" fmla="*/ 101227 w 99"/>
              <a:gd name="T85" fmla="*/ 119533 h 94"/>
              <a:gd name="T86" fmla="*/ 85411 w 99"/>
              <a:gd name="T87" fmla="*/ 79150 h 94"/>
              <a:gd name="T88" fmla="*/ 101227 w 99"/>
              <a:gd name="T89" fmla="*/ 119533 h 94"/>
              <a:gd name="T90" fmla="*/ 47450 w 99"/>
              <a:gd name="T91" fmla="*/ 40383 h 94"/>
              <a:gd name="T92" fmla="*/ 109136 w 99"/>
              <a:gd name="T93" fmla="*/ 56536 h 94"/>
              <a:gd name="T94" fmla="*/ 132861 w 99"/>
              <a:gd name="T95" fmla="*/ 119533 h 94"/>
              <a:gd name="T96" fmla="*/ 128116 w 99"/>
              <a:gd name="T97" fmla="*/ 119533 h 94"/>
              <a:gd name="T98" fmla="*/ 124952 w 99"/>
              <a:gd name="T99" fmla="*/ 116302 h 94"/>
              <a:gd name="T100" fmla="*/ 124952 w 99"/>
              <a:gd name="T101" fmla="*/ 111456 h 94"/>
              <a:gd name="T102" fmla="*/ 126534 w 99"/>
              <a:gd name="T103" fmla="*/ 104995 h 94"/>
              <a:gd name="T104" fmla="*/ 132861 w 99"/>
              <a:gd name="T105" fmla="*/ 103380 h 94"/>
              <a:gd name="T106" fmla="*/ 136024 w 99"/>
              <a:gd name="T107" fmla="*/ 103380 h 94"/>
              <a:gd name="T108" fmla="*/ 140769 w 99"/>
              <a:gd name="T109" fmla="*/ 108226 h 94"/>
              <a:gd name="T110" fmla="*/ 140769 w 99"/>
              <a:gd name="T111" fmla="*/ 111456 h 94"/>
              <a:gd name="T112" fmla="*/ 137606 w 99"/>
              <a:gd name="T113" fmla="*/ 117918 h 94"/>
              <a:gd name="T114" fmla="*/ 132861 w 99"/>
              <a:gd name="T115" fmla="*/ 119533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6" y="12"/>
                </a:lnTo>
                <a:lnTo>
                  <a:pt x="73" y="11"/>
                </a:lnTo>
                <a:lnTo>
                  <a:pt x="69" y="10"/>
                </a:lnTo>
                <a:lnTo>
                  <a:pt x="64" y="10"/>
                </a:lnTo>
                <a:lnTo>
                  <a:pt x="64" y="0"/>
                </a:lnTo>
                <a:lnTo>
                  <a:pt x="34" y="0"/>
                </a:lnTo>
                <a:lnTo>
                  <a:pt x="34" y="10"/>
                </a:lnTo>
                <a:lnTo>
                  <a:pt x="30" y="10"/>
                </a:lnTo>
                <a:lnTo>
                  <a:pt x="26" y="11"/>
                </a:lnTo>
                <a:lnTo>
                  <a:pt x="22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1" y="54"/>
                </a:lnTo>
                <a:lnTo>
                  <a:pt x="0" y="59"/>
                </a:lnTo>
                <a:lnTo>
                  <a:pt x="0" y="84"/>
                </a:lnTo>
                <a:lnTo>
                  <a:pt x="10" y="84"/>
                </a:lnTo>
                <a:lnTo>
                  <a:pt x="11" y="88"/>
                </a:lnTo>
                <a:lnTo>
                  <a:pt x="12" y="91"/>
                </a:lnTo>
                <a:lnTo>
                  <a:pt x="16" y="92"/>
                </a:lnTo>
                <a:lnTo>
                  <a:pt x="20" y="94"/>
                </a:lnTo>
                <a:lnTo>
                  <a:pt x="23" y="92"/>
                </a:lnTo>
                <a:lnTo>
                  <a:pt x="27" y="91"/>
                </a:lnTo>
                <a:lnTo>
                  <a:pt x="28" y="88"/>
                </a:lnTo>
                <a:lnTo>
                  <a:pt x="30" y="84"/>
                </a:lnTo>
                <a:lnTo>
                  <a:pt x="69" y="84"/>
                </a:lnTo>
                <a:lnTo>
                  <a:pt x="70" y="88"/>
                </a:lnTo>
                <a:lnTo>
                  <a:pt x="71" y="91"/>
                </a:lnTo>
                <a:lnTo>
                  <a:pt x="75" y="92"/>
                </a:lnTo>
                <a:lnTo>
                  <a:pt x="79" y="94"/>
                </a:lnTo>
                <a:lnTo>
                  <a:pt x="83" y="92"/>
                </a:lnTo>
                <a:lnTo>
                  <a:pt x="86" y="91"/>
                </a:lnTo>
                <a:lnTo>
                  <a:pt x="87" y="88"/>
                </a:lnTo>
                <a:lnTo>
                  <a:pt x="89" y="84"/>
                </a:lnTo>
                <a:lnTo>
                  <a:pt x="99" y="84"/>
                </a:lnTo>
                <a:lnTo>
                  <a:pt x="99" y="59"/>
                </a:lnTo>
                <a:lnTo>
                  <a:pt x="97" y="54"/>
                </a:lnTo>
                <a:lnTo>
                  <a:pt x="94" y="51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0" y="72"/>
                </a:lnTo>
                <a:lnTo>
                  <a:pt x="18" y="73"/>
                </a:lnTo>
                <a:lnTo>
                  <a:pt x="17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lnTo>
                  <a:pt x="17" y="64"/>
                </a:lnTo>
                <a:lnTo>
                  <a:pt x="18" y="65"/>
                </a:lnTo>
                <a:lnTo>
                  <a:pt x="20" y="67"/>
                </a:lnTo>
                <a:lnTo>
                  <a:pt x="20" y="69"/>
                </a:lnTo>
                <a:close/>
                <a:moveTo>
                  <a:pt x="44" y="74"/>
                </a:moveTo>
                <a:lnTo>
                  <a:pt x="34" y="74"/>
                </a:lnTo>
                <a:lnTo>
                  <a:pt x="34" y="49"/>
                </a:lnTo>
                <a:lnTo>
                  <a:pt x="44" y="49"/>
                </a:lnTo>
                <a:lnTo>
                  <a:pt x="44" y="74"/>
                </a:lnTo>
                <a:close/>
                <a:moveTo>
                  <a:pt x="64" y="74"/>
                </a:moveTo>
                <a:lnTo>
                  <a:pt x="54" y="74"/>
                </a:lnTo>
                <a:lnTo>
                  <a:pt x="54" y="49"/>
                </a:lnTo>
                <a:lnTo>
                  <a:pt x="64" y="49"/>
                </a:lnTo>
                <a:lnTo>
                  <a:pt x="64" y="74"/>
                </a:lnTo>
                <a:close/>
                <a:moveTo>
                  <a:pt x="30" y="35"/>
                </a:moveTo>
                <a:lnTo>
                  <a:pt x="30" y="25"/>
                </a:lnTo>
                <a:lnTo>
                  <a:pt x="69" y="25"/>
                </a:lnTo>
                <a:lnTo>
                  <a:pt x="69" y="35"/>
                </a:lnTo>
                <a:lnTo>
                  <a:pt x="30" y="35"/>
                </a:lnTo>
                <a:close/>
                <a:moveTo>
                  <a:pt x="84" y="74"/>
                </a:moveTo>
                <a:lnTo>
                  <a:pt x="84" y="74"/>
                </a:lnTo>
                <a:lnTo>
                  <a:pt x="81" y="74"/>
                </a:lnTo>
                <a:lnTo>
                  <a:pt x="80" y="73"/>
                </a:lnTo>
                <a:lnTo>
                  <a:pt x="79" y="72"/>
                </a:lnTo>
                <a:lnTo>
                  <a:pt x="79" y="69"/>
                </a:lnTo>
                <a:lnTo>
                  <a:pt x="79" y="67"/>
                </a:lnTo>
                <a:lnTo>
                  <a:pt x="80" y="65"/>
                </a:lnTo>
                <a:lnTo>
                  <a:pt x="81" y="64"/>
                </a:ln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7"/>
                </a:lnTo>
                <a:lnTo>
                  <a:pt x="89" y="69"/>
                </a:lnTo>
                <a:lnTo>
                  <a:pt x="89" y="72"/>
                </a:lnTo>
                <a:lnTo>
                  <a:pt x="87" y="73"/>
                </a:lnTo>
                <a:lnTo>
                  <a:pt x="86" y="74"/>
                </a:lnTo>
                <a:lnTo>
                  <a:pt x="8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683">
            <a:extLst>
              <a:ext uri="{FF2B5EF4-FFF2-40B4-BE49-F238E27FC236}">
                <a16:creationId xmlns:a16="http://schemas.microsoft.com/office/drawing/2014/main" id="{7B982DC1-D17D-4F3A-80B9-02458953C6CA}"/>
              </a:ext>
            </a:extLst>
          </p:cNvPr>
          <p:cNvSpPr>
            <a:spLocks/>
          </p:cNvSpPr>
          <p:nvPr/>
        </p:nvSpPr>
        <p:spPr bwMode="auto">
          <a:xfrm>
            <a:off x="836295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8541 w 20"/>
              <a:gd name="T5" fmla="*/ 1661 h 20"/>
              <a:gd name="T6" fmla="*/ 2847 w 20"/>
              <a:gd name="T7" fmla="*/ 3322 h 20"/>
              <a:gd name="T8" fmla="*/ 1424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424 w 20"/>
              <a:gd name="T15" fmla="*/ 23251 h 20"/>
              <a:gd name="T16" fmla="*/ 2847 w 20"/>
              <a:gd name="T17" fmla="*/ 28234 h 20"/>
              <a:gd name="T18" fmla="*/ 8541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8506 w 20"/>
              <a:gd name="T25" fmla="*/ 29894 h 20"/>
              <a:gd name="T26" fmla="*/ 24200 w 20"/>
              <a:gd name="T27" fmla="*/ 28234 h 20"/>
              <a:gd name="T28" fmla="*/ 25623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5623 w 20"/>
              <a:gd name="T35" fmla="*/ 9965 h 20"/>
              <a:gd name="T36" fmla="*/ 24200 w 20"/>
              <a:gd name="T37" fmla="*/ 3322 h 20"/>
              <a:gd name="T38" fmla="*/ 18506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684">
            <a:extLst>
              <a:ext uri="{FF2B5EF4-FFF2-40B4-BE49-F238E27FC236}">
                <a16:creationId xmlns:a16="http://schemas.microsoft.com/office/drawing/2014/main" id="{881CE89F-F710-4B2D-8856-910DB730FDAD}"/>
              </a:ext>
            </a:extLst>
          </p:cNvPr>
          <p:cNvSpPr>
            <a:spLocks/>
          </p:cNvSpPr>
          <p:nvPr/>
        </p:nvSpPr>
        <p:spPr bwMode="auto">
          <a:xfrm>
            <a:off x="826770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661 h 20"/>
              <a:gd name="T6" fmla="*/ 4271 w 20"/>
              <a:gd name="T7" fmla="*/ 3322 h 20"/>
              <a:gd name="T8" fmla="*/ 2847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2847 w 20"/>
              <a:gd name="T15" fmla="*/ 23251 h 20"/>
              <a:gd name="T16" fmla="*/ 4271 w 20"/>
              <a:gd name="T17" fmla="*/ 28234 h 20"/>
              <a:gd name="T18" fmla="*/ 9965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9929 w 20"/>
              <a:gd name="T25" fmla="*/ 29894 h 20"/>
              <a:gd name="T26" fmla="*/ 25623 w 20"/>
              <a:gd name="T27" fmla="*/ 28234 h 20"/>
              <a:gd name="T28" fmla="*/ 27047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7047 w 20"/>
              <a:gd name="T35" fmla="*/ 9965 h 20"/>
              <a:gd name="T36" fmla="*/ 25623 w 20"/>
              <a:gd name="T37" fmla="*/ 3322 h 20"/>
              <a:gd name="T38" fmla="*/ 19929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685">
            <a:extLst>
              <a:ext uri="{FF2B5EF4-FFF2-40B4-BE49-F238E27FC236}">
                <a16:creationId xmlns:a16="http://schemas.microsoft.com/office/drawing/2014/main" id="{786C1F93-3139-430A-858B-6011F4AD4DDC}"/>
              </a:ext>
            </a:extLst>
          </p:cNvPr>
          <p:cNvSpPr>
            <a:spLocks noEditPoints="1"/>
          </p:cNvSpPr>
          <p:nvPr/>
        </p:nvSpPr>
        <p:spPr bwMode="auto">
          <a:xfrm>
            <a:off x="8235952" y="1905001"/>
            <a:ext cx="196849" cy="133351"/>
          </a:xfrm>
          <a:custGeom>
            <a:avLst/>
            <a:gdLst>
              <a:gd name="T0" fmla="*/ 132860 w 93"/>
              <a:gd name="T1" fmla="*/ 24911 h 64"/>
              <a:gd name="T2" fmla="*/ 112298 w 93"/>
              <a:gd name="T3" fmla="*/ 7785 h 64"/>
              <a:gd name="T4" fmla="*/ 85410 w 93"/>
              <a:gd name="T5" fmla="*/ 0 h 64"/>
              <a:gd name="T6" fmla="*/ 85410 w 93"/>
              <a:gd name="T7" fmla="*/ 0 h 64"/>
              <a:gd name="T8" fmla="*/ 85410 w 93"/>
              <a:gd name="T9" fmla="*/ 0 h 64"/>
              <a:gd name="T10" fmla="*/ 74338 w 93"/>
              <a:gd name="T11" fmla="*/ 1557 h 64"/>
              <a:gd name="T12" fmla="*/ 53777 w 93"/>
              <a:gd name="T13" fmla="*/ 9342 h 64"/>
              <a:gd name="T14" fmla="*/ 36378 w 93"/>
              <a:gd name="T15" fmla="*/ 23354 h 64"/>
              <a:gd name="T16" fmla="*/ 26888 w 93"/>
              <a:gd name="T17" fmla="*/ 42038 h 64"/>
              <a:gd name="T18" fmla="*/ 22143 w 93"/>
              <a:gd name="T19" fmla="*/ 52936 h 64"/>
              <a:gd name="T20" fmla="*/ 15817 w 93"/>
              <a:gd name="T21" fmla="*/ 52936 h 64"/>
              <a:gd name="T22" fmla="*/ 3163 w 93"/>
              <a:gd name="T23" fmla="*/ 57607 h 64"/>
              <a:gd name="T24" fmla="*/ 0 w 93"/>
              <a:gd name="T25" fmla="*/ 68506 h 64"/>
              <a:gd name="T26" fmla="*/ 0 w 93"/>
              <a:gd name="T27" fmla="*/ 91860 h 64"/>
              <a:gd name="T28" fmla="*/ 1582 w 93"/>
              <a:gd name="T29" fmla="*/ 98088 h 64"/>
              <a:gd name="T30" fmla="*/ 7908 w 93"/>
              <a:gd name="T31" fmla="*/ 99645 h 64"/>
              <a:gd name="T32" fmla="*/ 15817 w 93"/>
              <a:gd name="T33" fmla="*/ 99645 h 64"/>
              <a:gd name="T34" fmla="*/ 22143 w 93"/>
              <a:gd name="T35" fmla="*/ 84075 h 64"/>
              <a:gd name="T36" fmla="*/ 37960 w 93"/>
              <a:gd name="T37" fmla="*/ 76291 h 64"/>
              <a:gd name="T38" fmla="*/ 47450 w 93"/>
              <a:gd name="T39" fmla="*/ 77848 h 64"/>
              <a:gd name="T40" fmla="*/ 60103 w 93"/>
              <a:gd name="T41" fmla="*/ 90303 h 64"/>
              <a:gd name="T42" fmla="*/ 85410 w 93"/>
              <a:gd name="T43" fmla="*/ 99645 h 64"/>
              <a:gd name="T44" fmla="*/ 86992 w 93"/>
              <a:gd name="T45" fmla="*/ 90303 h 64"/>
              <a:gd name="T46" fmla="*/ 99645 w 93"/>
              <a:gd name="T47" fmla="*/ 77848 h 64"/>
              <a:gd name="T48" fmla="*/ 109135 w 93"/>
              <a:gd name="T49" fmla="*/ 76291 h 64"/>
              <a:gd name="T50" fmla="*/ 124952 w 93"/>
              <a:gd name="T51" fmla="*/ 84075 h 64"/>
              <a:gd name="T52" fmla="*/ 132860 w 93"/>
              <a:gd name="T53" fmla="*/ 99645 h 64"/>
              <a:gd name="T54" fmla="*/ 139187 w 93"/>
              <a:gd name="T55" fmla="*/ 99645 h 64"/>
              <a:gd name="T56" fmla="*/ 145513 w 93"/>
              <a:gd name="T57" fmla="*/ 98088 h 64"/>
              <a:gd name="T58" fmla="*/ 147095 w 93"/>
              <a:gd name="T59" fmla="*/ 91860 h 64"/>
              <a:gd name="T60" fmla="*/ 147095 w 93"/>
              <a:gd name="T61" fmla="*/ 68506 h 64"/>
              <a:gd name="T62" fmla="*/ 143932 w 93"/>
              <a:gd name="T63" fmla="*/ 45152 h 64"/>
              <a:gd name="T64" fmla="*/ 132860 w 93"/>
              <a:gd name="T65" fmla="*/ 24911 h 64"/>
              <a:gd name="T66" fmla="*/ 37960 w 93"/>
              <a:gd name="T67" fmla="*/ 52936 h 64"/>
              <a:gd name="T68" fmla="*/ 41123 w 93"/>
              <a:gd name="T69" fmla="*/ 45152 h 64"/>
              <a:gd name="T70" fmla="*/ 50613 w 93"/>
              <a:gd name="T71" fmla="*/ 32696 h 64"/>
              <a:gd name="T72" fmla="*/ 61685 w 93"/>
              <a:gd name="T73" fmla="*/ 20240 h 64"/>
              <a:gd name="T74" fmla="*/ 77502 w 93"/>
              <a:gd name="T75" fmla="*/ 15570 h 64"/>
              <a:gd name="T76" fmla="*/ 85410 w 93"/>
              <a:gd name="T77" fmla="*/ 15570 h 64"/>
              <a:gd name="T78" fmla="*/ 101227 w 93"/>
              <a:gd name="T79" fmla="*/ 18683 h 64"/>
              <a:gd name="T80" fmla="*/ 117043 w 93"/>
              <a:gd name="T81" fmla="*/ 26468 h 64"/>
              <a:gd name="T82" fmla="*/ 126533 w 93"/>
              <a:gd name="T83" fmla="*/ 37367 h 64"/>
              <a:gd name="T84" fmla="*/ 132860 w 93"/>
              <a:gd name="T85" fmla="*/ 52936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3" h="64">
                <a:moveTo>
                  <a:pt x="84" y="16"/>
                </a:moveTo>
                <a:lnTo>
                  <a:pt x="84" y="16"/>
                </a:lnTo>
                <a:lnTo>
                  <a:pt x="77" y="10"/>
                </a:lnTo>
                <a:lnTo>
                  <a:pt x="71" y="5"/>
                </a:lnTo>
                <a:lnTo>
                  <a:pt x="63" y="1"/>
                </a:lnTo>
                <a:lnTo>
                  <a:pt x="54" y="0"/>
                </a:lnTo>
                <a:lnTo>
                  <a:pt x="47" y="1"/>
                </a:lnTo>
                <a:lnTo>
                  <a:pt x="40" y="2"/>
                </a:lnTo>
                <a:lnTo>
                  <a:pt x="34" y="6"/>
                </a:lnTo>
                <a:lnTo>
                  <a:pt x="28" y="10"/>
                </a:lnTo>
                <a:lnTo>
                  <a:pt x="23" y="15"/>
                </a:lnTo>
                <a:lnTo>
                  <a:pt x="19" y="21"/>
                </a:lnTo>
                <a:lnTo>
                  <a:pt x="17" y="27"/>
                </a:lnTo>
                <a:lnTo>
                  <a:pt x="14" y="33"/>
                </a:lnTo>
                <a:lnTo>
                  <a:pt x="14" y="34"/>
                </a:lnTo>
                <a:lnTo>
                  <a:pt x="10" y="34"/>
                </a:lnTo>
                <a:lnTo>
                  <a:pt x="6" y="35"/>
                </a:lnTo>
                <a:lnTo>
                  <a:pt x="2" y="37"/>
                </a:lnTo>
                <a:lnTo>
                  <a:pt x="1" y="40"/>
                </a:lnTo>
                <a:lnTo>
                  <a:pt x="0" y="44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0" y="64"/>
                </a:lnTo>
                <a:lnTo>
                  <a:pt x="11" y="58"/>
                </a:lnTo>
                <a:lnTo>
                  <a:pt x="14" y="54"/>
                </a:lnTo>
                <a:lnTo>
                  <a:pt x="18" y="50"/>
                </a:lnTo>
                <a:lnTo>
                  <a:pt x="24" y="49"/>
                </a:lnTo>
                <a:lnTo>
                  <a:pt x="30" y="50"/>
                </a:lnTo>
                <a:lnTo>
                  <a:pt x="34" y="54"/>
                </a:lnTo>
                <a:lnTo>
                  <a:pt x="38" y="58"/>
                </a:lnTo>
                <a:lnTo>
                  <a:pt x="39" y="64"/>
                </a:lnTo>
                <a:lnTo>
                  <a:pt x="54" y="64"/>
                </a:lnTo>
                <a:lnTo>
                  <a:pt x="55" y="58"/>
                </a:lnTo>
                <a:lnTo>
                  <a:pt x="59" y="54"/>
                </a:lnTo>
                <a:lnTo>
                  <a:pt x="63" y="50"/>
                </a:lnTo>
                <a:lnTo>
                  <a:pt x="69" y="49"/>
                </a:lnTo>
                <a:lnTo>
                  <a:pt x="75" y="50"/>
                </a:lnTo>
                <a:lnTo>
                  <a:pt x="79" y="54"/>
                </a:lnTo>
                <a:lnTo>
                  <a:pt x="82" y="58"/>
                </a:lnTo>
                <a:lnTo>
                  <a:pt x="84" y="64"/>
                </a:lnTo>
                <a:lnTo>
                  <a:pt x="88" y="64"/>
                </a:lnTo>
                <a:lnTo>
                  <a:pt x="91" y="64"/>
                </a:lnTo>
                <a:lnTo>
                  <a:pt x="92" y="63"/>
                </a:lnTo>
                <a:lnTo>
                  <a:pt x="93" y="61"/>
                </a:lnTo>
                <a:lnTo>
                  <a:pt x="93" y="59"/>
                </a:lnTo>
                <a:lnTo>
                  <a:pt x="93" y="44"/>
                </a:lnTo>
                <a:lnTo>
                  <a:pt x="92" y="37"/>
                </a:lnTo>
                <a:lnTo>
                  <a:pt x="91" y="29"/>
                </a:lnTo>
                <a:lnTo>
                  <a:pt x="87" y="22"/>
                </a:lnTo>
                <a:lnTo>
                  <a:pt x="84" y="16"/>
                </a:lnTo>
                <a:close/>
                <a:moveTo>
                  <a:pt x="24" y="34"/>
                </a:moveTo>
                <a:lnTo>
                  <a:pt x="24" y="34"/>
                </a:lnTo>
                <a:lnTo>
                  <a:pt x="26" y="29"/>
                </a:lnTo>
                <a:lnTo>
                  <a:pt x="28" y="24"/>
                </a:lnTo>
                <a:lnTo>
                  <a:pt x="32" y="21"/>
                </a:lnTo>
                <a:lnTo>
                  <a:pt x="34" y="17"/>
                </a:lnTo>
                <a:lnTo>
                  <a:pt x="39" y="13"/>
                </a:lnTo>
                <a:lnTo>
                  <a:pt x="44" y="12"/>
                </a:lnTo>
                <a:lnTo>
                  <a:pt x="49" y="10"/>
                </a:lnTo>
                <a:lnTo>
                  <a:pt x="54" y="10"/>
                </a:lnTo>
                <a:lnTo>
                  <a:pt x="59" y="10"/>
                </a:lnTo>
                <a:lnTo>
                  <a:pt x="64" y="12"/>
                </a:lnTo>
                <a:lnTo>
                  <a:pt x="69" y="13"/>
                </a:lnTo>
                <a:lnTo>
                  <a:pt x="74" y="17"/>
                </a:lnTo>
                <a:lnTo>
                  <a:pt x="76" y="21"/>
                </a:lnTo>
                <a:lnTo>
                  <a:pt x="80" y="24"/>
                </a:lnTo>
                <a:lnTo>
                  <a:pt x="82" y="29"/>
                </a:lnTo>
                <a:lnTo>
                  <a:pt x="84" y="34"/>
                </a:lnTo>
                <a:lnTo>
                  <a:pt x="2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686">
            <a:extLst>
              <a:ext uri="{FF2B5EF4-FFF2-40B4-BE49-F238E27FC236}">
                <a16:creationId xmlns:a16="http://schemas.microsoft.com/office/drawing/2014/main" id="{7DA0C2FC-24F6-4640-8DD6-5467DD41904D}"/>
              </a:ext>
            </a:extLst>
          </p:cNvPr>
          <p:cNvSpPr>
            <a:spLocks/>
          </p:cNvSpPr>
          <p:nvPr/>
        </p:nvSpPr>
        <p:spPr bwMode="auto">
          <a:xfrm>
            <a:off x="9306984" y="1968500"/>
            <a:ext cx="42333" cy="101600"/>
          </a:xfrm>
          <a:custGeom>
            <a:avLst/>
            <a:gdLst>
              <a:gd name="T0" fmla="*/ 16608 w 20"/>
              <a:gd name="T1" fmla="*/ 0 h 50"/>
              <a:gd name="T2" fmla="*/ 16608 w 20"/>
              <a:gd name="T3" fmla="*/ 0 h 50"/>
              <a:gd name="T4" fmla="*/ 9965 w 20"/>
              <a:gd name="T5" fmla="*/ 3037 h 50"/>
              <a:gd name="T6" fmla="*/ 3322 w 20"/>
              <a:gd name="T7" fmla="*/ 4555 h 50"/>
              <a:gd name="T8" fmla="*/ 1661 w 20"/>
              <a:gd name="T9" fmla="*/ 9110 h 50"/>
              <a:gd name="T10" fmla="*/ 0 w 20"/>
              <a:gd name="T11" fmla="*/ 15184 h 50"/>
              <a:gd name="T12" fmla="*/ 0 w 20"/>
              <a:gd name="T13" fmla="*/ 60736 h 50"/>
              <a:gd name="T14" fmla="*/ 0 w 20"/>
              <a:gd name="T15" fmla="*/ 60736 h 50"/>
              <a:gd name="T16" fmla="*/ 1661 w 20"/>
              <a:gd name="T17" fmla="*/ 65291 h 50"/>
              <a:gd name="T18" fmla="*/ 3322 w 20"/>
              <a:gd name="T19" fmla="*/ 71365 h 50"/>
              <a:gd name="T20" fmla="*/ 9965 w 20"/>
              <a:gd name="T21" fmla="*/ 72883 h 50"/>
              <a:gd name="T22" fmla="*/ 16608 w 20"/>
              <a:gd name="T23" fmla="*/ 75920 h 50"/>
              <a:gd name="T24" fmla="*/ 16608 w 20"/>
              <a:gd name="T25" fmla="*/ 75920 h 50"/>
              <a:gd name="T26" fmla="*/ 21590 w 20"/>
              <a:gd name="T27" fmla="*/ 72883 h 50"/>
              <a:gd name="T28" fmla="*/ 28234 w 20"/>
              <a:gd name="T29" fmla="*/ 71365 h 50"/>
              <a:gd name="T30" fmla="*/ 29894 w 20"/>
              <a:gd name="T31" fmla="*/ 65291 h 50"/>
              <a:gd name="T32" fmla="*/ 33216 w 20"/>
              <a:gd name="T33" fmla="*/ 60736 h 50"/>
              <a:gd name="T34" fmla="*/ 33216 w 20"/>
              <a:gd name="T35" fmla="*/ 15184 h 50"/>
              <a:gd name="T36" fmla="*/ 33216 w 20"/>
              <a:gd name="T37" fmla="*/ 15184 h 50"/>
              <a:gd name="T38" fmla="*/ 29894 w 20"/>
              <a:gd name="T39" fmla="*/ 9110 h 50"/>
              <a:gd name="T40" fmla="*/ 28234 w 20"/>
              <a:gd name="T41" fmla="*/ 4555 h 50"/>
              <a:gd name="T42" fmla="*/ 21590 w 20"/>
              <a:gd name="T43" fmla="*/ 3037 h 50"/>
              <a:gd name="T44" fmla="*/ 16608 w 20"/>
              <a:gd name="T45" fmla="*/ 0 h 50"/>
              <a:gd name="T46" fmla="*/ 16608 w 20"/>
              <a:gd name="T47" fmla="*/ 0 h 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" h="50">
                <a:moveTo>
                  <a:pt x="10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50"/>
                </a:lnTo>
                <a:lnTo>
                  <a:pt x="13" y="48"/>
                </a:lnTo>
                <a:lnTo>
                  <a:pt x="17" y="47"/>
                </a:lnTo>
                <a:lnTo>
                  <a:pt x="18" y="43"/>
                </a:lnTo>
                <a:lnTo>
                  <a:pt x="20" y="40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687">
            <a:extLst>
              <a:ext uri="{FF2B5EF4-FFF2-40B4-BE49-F238E27FC236}">
                <a16:creationId xmlns:a16="http://schemas.microsoft.com/office/drawing/2014/main" id="{AE21CF30-2A9B-4600-9DBC-24C3CCCA23E6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1856318"/>
            <a:ext cx="169333" cy="182033"/>
          </a:xfrm>
          <a:custGeom>
            <a:avLst/>
            <a:gdLst>
              <a:gd name="T0" fmla="*/ 128115 w 79"/>
              <a:gd name="T1" fmla="*/ 30922 h 89"/>
              <a:gd name="T2" fmla="*/ 95681 w 79"/>
              <a:gd name="T3" fmla="*/ 15461 h 89"/>
              <a:gd name="T4" fmla="*/ 95681 w 79"/>
              <a:gd name="T5" fmla="*/ 13915 h 89"/>
              <a:gd name="T6" fmla="*/ 85951 w 79"/>
              <a:gd name="T7" fmla="*/ 6184 h 89"/>
              <a:gd name="T8" fmla="*/ 64868 w 79"/>
              <a:gd name="T9" fmla="*/ 0 h 89"/>
              <a:gd name="T10" fmla="*/ 51895 w 79"/>
              <a:gd name="T11" fmla="*/ 1546 h 89"/>
              <a:gd name="T12" fmla="*/ 34056 w 79"/>
              <a:gd name="T13" fmla="*/ 9277 h 89"/>
              <a:gd name="T14" fmla="*/ 32434 w 79"/>
              <a:gd name="T15" fmla="*/ 15461 h 89"/>
              <a:gd name="T16" fmla="*/ 0 w 79"/>
              <a:gd name="T17" fmla="*/ 30922 h 89"/>
              <a:gd name="T18" fmla="*/ 35678 w 79"/>
              <a:gd name="T19" fmla="*/ 30922 h 89"/>
              <a:gd name="T20" fmla="*/ 48651 w 79"/>
              <a:gd name="T21" fmla="*/ 47930 h 89"/>
              <a:gd name="T22" fmla="*/ 40543 w 79"/>
              <a:gd name="T23" fmla="*/ 51022 h 89"/>
              <a:gd name="T24" fmla="*/ 25947 w 79"/>
              <a:gd name="T25" fmla="*/ 61845 h 89"/>
              <a:gd name="T26" fmla="*/ 14595 w 79"/>
              <a:gd name="T27" fmla="*/ 74214 h 89"/>
              <a:gd name="T28" fmla="*/ 8109 w 79"/>
              <a:gd name="T29" fmla="*/ 89675 h 89"/>
              <a:gd name="T30" fmla="*/ 8109 w 79"/>
              <a:gd name="T31" fmla="*/ 129874 h 89"/>
              <a:gd name="T32" fmla="*/ 8109 w 79"/>
              <a:gd name="T33" fmla="*/ 132967 h 89"/>
              <a:gd name="T34" fmla="*/ 12974 w 79"/>
              <a:gd name="T35" fmla="*/ 137605 h 89"/>
              <a:gd name="T36" fmla="*/ 40543 w 79"/>
              <a:gd name="T37" fmla="*/ 137605 h 89"/>
              <a:gd name="T38" fmla="*/ 40543 w 79"/>
              <a:gd name="T39" fmla="*/ 91221 h 89"/>
              <a:gd name="T40" fmla="*/ 43786 w 79"/>
              <a:gd name="T41" fmla="*/ 80398 h 89"/>
              <a:gd name="T42" fmla="*/ 56760 w 79"/>
              <a:gd name="T43" fmla="*/ 75760 h 89"/>
              <a:gd name="T44" fmla="*/ 72977 w 79"/>
              <a:gd name="T45" fmla="*/ 75760 h 89"/>
              <a:gd name="T46" fmla="*/ 84329 w 79"/>
              <a:gd name="T47" fmla="*/ 80398 h 89"/>
              <a:gd name="T48" fmla="*/ 87572 w 79"/>
              <a:gd name="T49" fmla="*/ 91221 h 89"/>
              <a:gd name="T50" fmla="*/ 111898 w 79"/>
              <a:gd name="T51" fmla="*/ 137605 h 89"/>
              <a:gd name="T52" fmla="*/ 116763 w 79"/>
              <a:gd name="T53" fmla="*/ 137605 h 89"/>
              <a:gd name="T54" fmla="*/ 120006 w 79"/>
              <a:gd name="T55" fmla="*/ 132967 h 89"/>
              <a:gd name="T56" fmla="*/ 120006 w 79"/>
              <a:gd name="T57" fmla="*/ 98952 h 89"/>
              <a:gd name="T58" fmla="*/ 120006 w 79"/>
              <a:gd name="T59" fmla="*/ 89675 h 89"/>
              <a:gd name="T60" fmla="*/ 113520 w 79"/>
              <a:gd name="T61" fmla="*/ 74214 h 89"/>
              <a:gd name="T62" fmla="*/ 102168 w 79"/>
              <a:gd name="T63" fmla="*/ 61845 h 89"/>
              <a:gd name="T64" fmla="*/ 87572 w 79"/>
              <a:gd name="T65" fmla="*/ 51022 h 89"/>
              <a:gd name="T66" fmla="*/ 81085 w 79"/>
              <a:gd name="T67" fmla="*/ 47930 h 89"/>
              <a:gd name="T68" fmla="*/ 92437 w 79"/>
              <a:gd name="T69" fmla="*/ 30922 h 89"/>
              <a:gd name="T70" fmla="*/ 64868 w 79"/>
              <a:gd name="T71" fmla="*/ 15461 h 89"/>
              <a:gd name="T72" fmla="*/ 68112 w 79"/>
              <a:gd name="T73" fmla="*/ 15461 h 89"/>
              <a:gd name="T74" fmla="*/ 76220 w 79"/>
              <a:gd name="T75" fmla="*/ 23192 h 89"/>
              <a:gd name="T76" fmla="*/ 76220 w 79"/>
              <a:gd name="T77" fmla="*/ 26284 h 89"/>
              <a:gd name="T78" fmla="*/ 72977 w 79"/>
              <a:gd name="T79" fmla="*/ 34015 h 89"/>
              <a:gd name="T80" fmla="*/ 64868 w 79"/>
              <a:gd name="T81" fmla="*/ 38653 h 89"/>
              <a:gd name="T82" fmla="*/ 60003 w 79"/>
              <a:gd name="T83" fmla="*/ 38653 h 89"/>
              <a:gd name="T84" fmla="*/ 51895 w 79"/>
              <a:gd name="T85" fmla="*/ 30922 h 89"/>
              <a:gd name="T86" fmla="*/ 51895 w 79"/>
              <a:gd name="T87" fmla="*/ 26284 h 89"/>
              <a:gd name="T88" fmla="*/ 56760 w 79"/>
              <a:gd name="T89" fmla="*/ 18553 h 89"/>
              <a:gd name="T90" fmla="*/ 64868 w 79"/>
              <a:gd name="T91" fmla="*/ 15461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89">
                <a:moveTo>
                  <a:pt x="57" y="20"/>
                </a:moveTo>
                <a:lnTo>
                  <a:pt x="79" y="20"/>
                </a:lnTo>
                <a:lnTo>
                  <a:pt x="79" y="10"/>
                </a:lnTo>
                <a:lnTo>
                  <a:pt x="59" y="10"/>
                </a:lnTo>
                <a:lnTo>
                  <a:pt x="59" y="9"/>
                </a:lnTo>
                <a:lnTo>
                  <a:pt x="58" y="6"/>
                </a:lnTo>
                <a:lnTo>
                  <a:pt x="53" y="4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6" y="4"/>
                </a:lnTo>
                <a:lnTo>
                  <a:pt x="21" y="6"/>
                </a:lnTo>
                <a:lnTo>
                  <a:pt x="20" y="9"/>
                </a:lnTo>
                <a:lnTo>
                  <a:pt x="20" y="10"/>
                </a:lnTo>
                <a:lnTo>
                  <a:pt x="0" y="10"/>
                </a:lnTo>
                <a:lnTo>
                  <a:pt x="0" y="20"/>
                </a:lnTo>
                <a:lnTo>
                  <a:pt x="22" y="20"/>
                </a:lnTo>
                <a:lnTo>
                  <a:pt x="25" y="26"/>
                </a:lnTo>
                <a:lnTo>
                  <a:pt x="30" y="31"/>
                </a:lnTo>
                <a:lnTo>
                  <a:pt x="25" y="33"/>
                </a:lnTo>
                <a:lnTo>
                  <a:pt x="20" y="36"/>
                </a:lnTo>
                <a:lnTo>
                  <a:pt x="16" y="40"/>
                </a:lnTo>
                <a:lnTo>
                  <a:pt x="13" y="43"/>
                </a:lnTo>
                <a:lnTo>
                  <a:pt x="9" y="48"/>
                </a:lnTo>
                <a:lnTo>
                  <a:pt x="6" y="53"/>
                </a:lnTo>
                <a:lnTo>
                  <a:pt x="5" y="58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8" y="89"/>
                </a:lnTo>
                <a:lnTo>
                  <a:pt x="10" y="89"/>
                </a:lnTo>
                <a:lnTo>
                  <a:pt x="25" y="89"/>
                </a:lnTo>
                <a:lnTo>
                  <a:pt x="25" y="59"/>
                </a:lnTo>
                <a:lnTo>
                  <a:pt x="26" y="56"/>
                </a:lnTo>
                <a:lnTo>
                  <a:pt x="27" y="52"/>
                </a:lnTo>
                <a:lnTo>
                  <a:pt x="31" y="51"/>
                </a:lnTo>
                <a:lnTo>
                  <a:pt x="35" y="49"/>
                </a:lnTo>
                <a:lnTo>
                  <a:pt x="45" y="49"/>
                </a:lnTo>
                <a:lnTo>
                  <a:pt x="48" y="51"/>
                </a:lnTo>
                <a:lnTo>
                  <a:pt x="52" y="52"/>
                </a:lnTo>
                <a:lnTo>
                  <a:pt x="53" y="56"/>
                </a:lnTo>
                <a:lnTo>
                  <a:pt x="54" y="59"/>
                </a:lnTo>
                <a:lnTo>
                  <a:pt x="54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4" y="58"/>
                </a:lnTo>
                <a:lnTo>
                  <a:pt x="73" y="53"/>
                </a:lnTo>
                <a:lnTo>
                  <a:pt x="70" y="48"/>
                </a:lnTo>
                <a:lnTo>
                  <a:pt x="67" y="43"/>
                </a:lnTo>
                <a:lnTo>
                  <a:pt x="63" y="40"/>
                </a:lnTo>
                <a:lnTo>
                  <a:pt x="59" y="36"/>
                </a:lnTo>
                <a:lnTo>
                  <a:pt x="54" y="33"/>
                </a:lnTo>
                <a:lnTo>
                  <a:pt x="50" y="31"/>
                </a:lnTo>
                <a:lnTo>
                  <a:pt x="54" y="26"/>
                </a:lnTo>
                <a:lnTo>
                  <a:pt x="57" y="20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0"/>
                </a:lnTo>
                <a:lnTo>
                  <a:pt x="45" y="12"/>
                </a:lnTo>
                <a:lnTo>
                  <a:pt x="47" y="15"/>
                </a:lnTo>
                <a:lnTo>
                  <a:pt x="47" y="17"/>
                </a:lnTo>
                <a:lnTo>
                  <a:pt x="47" y="20"/>
                </a:lnTo>
                <a:lnTo>
                  <a:pt x="45" y="22"/>
                </a:lnTo>
                <a:lnTo>
                  <a:pt x="42" y="25"/>
                </a:lnTo>
                <a:lnTo>
                  <a:pt x="40" y="25"/>
                </a:lnTo>
                <a:lnTo>
                  <a:pt x="37" y="25"/>
                </a:lnTo>
                <a:lnTo>
                  <a:pt x="35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5" y="12"/>
                </a:lnTo>
                <a:lnTo>
                  <a:pt x="37" y="10"/>
                </a:lnTo>
                <a:lnTo>
                  <a:pt x="4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Rectangle 688">
            <a:extLst>
              <a:ext uri="{FF2B5EF4-FFF2-40B4-BE49-F238E27FC236}">
                <a16:creationId xmlns:a16="http://schemas.microsoft.com/office/drawing/2014/main" id="{3DCB7D98-4E21-41C1-84AF-0D41A0A5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0" name="Freeform 689">
            <a:extLst>
              <a:ext uri="{FF2B5EF4-FFF2-40B4-BE49-F238E27FC236}">
                <a16:creationId xmlns:a16="http://schemas.microsoft.com/office/drawing/2014/main" id="{10DA19D3-1F7A-4BD7-A909-253A6F8C1F45}"/>
              </a:ext>
            </a:extLst>
          </p:cNvPr>
          <p:cNvSpPr>
            <a:spLocks noEditPoints="1"/>
          </p:cNvSpPr>
          <p:nvPr/>
        </p:nvSpPr>
        <p:spPr bwMode="auto">
          <a:xfrm>
            <a:off x="10710333" y="1405467"/>
            <a:ext cx="228600" cy="158751"/>
          </a:xfrm>
          <a:custGeom>
            <a:avLst/>
            <a:gdLst>
              <a:gd name="T0" fmla="*/ 155002 w 108"/>
              <a:gd name="T1" fmla="*/ 16030 h 74"/>
              <a:gd name="T2" fmla="*/ 77501 w 108"/>
              <a:gd name="T3" fmla="*/ 16030 h 74"/>
              <a:gd name="T4" fmla="*/ 61684 w 108"/>
              <a:gd name="T5" fmla="*/ 0 h 74"/>
              <a:gd name="T6" fmla="*/ 42705 w 108"/>
              <a:gd name="T7" fmla="*/ 16030 h 74"/>
              <a:gd name="T8" fmla="*/ 34796 w 108"/>
              <a:gd name="T9" fmla="*/ 16030 h 74"/>
              <a:gd name="T10" fmla="*/ 20561 w 108"/>
              <a:gd name="T11" fmla="*/ 22443 h 74"/>
              <a:gd name="T12" fmla="*/ 12653 w 108"/>
              <a:gd name="T13" fmla="*/ 33664 h 74"/>
              <a:gd name="T14" fmla="*/ 7908 w 108"/>
              <a:gd name="T15" fmla="*/ 48091 h 74"/>
              <a:gd name="T16" fmla="*/ 7908 w 108"/>
              <a:gd name="T17" fmla="*/ 56106 h 74"/>
              <a:gd name="T18" fmla="*/ 15816 w 108"/>
              <a:gd name="T19" fmla="*/ 73740 h 74"/>
              <a:gd name="T20" fmla="*/ 30051 w 108"/>
              <a:gd name="T21" fmla="*/ 84961 h 74"/>
              <a:gd name="T22" fmla="*/ 23725 w 108"/>
              <a:gd name="T23" fmla="*/ 102595 h 74"/>
              <a:gd name="T24" fmla="*/ 18980 w 108"/>
              <a:gd name="T25" fmla="*/ 102595 h 74"/>
              <a:gd name="T26" fmla="*/ 15816 w 108"/>
              <a:gd name="T27" fmla="*/ 99389 h 74"/>
              <a:gd name="T28" fmla="*/ 15816 w 108"/>
              <a:gd name="T29" fmla="*/ 86564 h 74"/>
              <a:gd name="T30" fmla="*/ 0 w 108"/>
              <a:gd name="T31" fmla="*/ 94579 h 74"/>
              <a:gd name="T32" fmla="*/ 1582 w 108"/>
              <a:gd name="T33" fmla="*/ 104198 h 74"/>
              <a:gd name="T34" fmla="*/ 12653 w 108"/>
              <a:gd name="T35" fmla="*/ 117022 h 74"/>
              <a:gd name="T36" fmla="*/ 117042 w 108"/>
              <a:gd name="T37" fmla="*/ 118625 h 74"/>
              <a:gd name="T38" fmla="*/ 93317 w 108"/>
              <a:gd name="T39" fmla="*/ 102595 h 74"/>
              <a:gd name="T40" fmla="*/ 93317 w 108"/>
              <a:gd name="T41" fmla="*/ 83358 h 74"/>
              <a:gd name="T42" fmla="*/ 104389 w 108"/>
              <a:gd name="T43" fmla="*/ 70534 h 74"/>
              <a:gd name="T44" fmla="*/ 109134 w 108"/>
              <a:gd name="T45" fmla="*/ 56106 h 74"/>
              <a:gd name="T46" fmla="*/ 166073 w 108"/>
              <a:gd name="T47" fmla="*/ 41679 h 74"/>
              <a:gd name="T48" fmla="*/ 169236 w 108"/>
              <a:gd name="T49" fmla="*/ 36870 h 74"/>
              <a:gd name="T50" fmla="*/ 170818 w 108"/>
              <a:gd name="T51" fmla="*/ 0 h 74"/>
              <a:gd name="T52" fmla="*/ 30051 w 108"/>
              <a:gd name="T53" fmla="*/ 48091 h 74"/>
              <a:gd name="T54" fmla="*/ 33215 w 108"/>
              <a:gd name="T55" fmla="*/ 41679 h 74"/>
              <a:gd name="T56" fmla="*/ 41123 w 108"/>
              <a:gd name="T57" fmla="*/ 33664 h 74"/>
              <a:gd name="T58" fmla="*/ 45868 w 108"/>
              <a:gd name="T59" fmla="*/ 32061 h 74"/>
              <a:gd name="T60" fmla="*/ 58521 w 108"/>
              <a:gd name="T61" fmla="*/ 35267 h 74"/>
              <a:gd name="T62" fmla="*/ 61684 w 108"/>
              <a:gd name="T63" fmla="*/ 48091 h 74"/>
              <a:gd name="T64" fmla="*/ 60103 w 108"/>
              <a:gd name="T65" fmla="*/ 52900 h 74"/>
              <a:gd name="T66" fmla="*/ 52194 w 108"/>
              <a:gd name="T67" fmla="*/ 60916 h 74"/>
              <a:gd name="T68" fmla="*/ 45868 w 108"/>
              <a:gd name="T69" fmla="*/ 64122 h 74"/>
              <a:gd name="T70" fmla="*/ 34796 w 108"/>
              <a:gd name="T71" fmla="*/ 59313 h 74"/>
              <a:gd name="T72" fmla="*/ 30051 w 108"/>
              <a:gd name="T73" fmla="*/ 48091 h 74"/>
              <a:gd name="T74" fmla="*/ 77501 w 108"/>
              <a:gd name="T75" fmla="*/ 102595 h 74"/>
              <a:gd name="T76" fmla="*/ 45868 w 108"/>
              <a:gd name="T77" fmla="*/ 86564 h 74"/>
              <a:gd name="T78" fmla="*/ 77501 w 108"/>
              <a:gd name="T79" fmla="*/ 102595 h 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8" h="74">
                <a:moveTo>
                  <a:pt x="98" y="0"/>
                </a:moveTo>
                <a:lnTo>
                  <a:pt x="98" y="10"/>
                </a:lnTo>
                <a:lnTo>
                  <a:pt x="49" y="10"/>
                </a:lnTo>
                <a:lnTo>
                  <a:pt x="49" y="0"/>
                </a:lnTo>
                <a:lnTo>
                  <a:pt x="39" y="0"/>
                </a:lnTo>
                <a:lnTo>
                  <a:pt x="39" y="10"/>
                </a:lnTo>
                <a:lnTo>
                  <a:pt x="27" y="10"/>
                </a:lnTo>
                <a:lnTo>
                  <a:pt x="22" y="10"/>
                </a:lnTo>
                <a:lnTo>
                  <a:pt x="18" y="12"/>
                </a:lnTo>
                <a:lnTo>
                  <a:pt x="13" y="14"/>
                </a:lnTo>
                <a:lnTo>
                  <a:pt x="11" y="17"/>
                </a:lnTo>
                <a:lnTo>
                  <a:pt x="8" y="21"/>
                </a:lnTo>
                <a:lnTo>
                  <a:pt x="6" y="25"/>
                </a:lnTo>
                <a:lnTo>
                  <a:pt x="5" y="30"/>
                </a:lnTo>
                <a:lnTo>
                  <a:pt x="5" y="35"/>
                </a:lnTo>
                <a:lnTo>
                  <a:pt x="6" y="41"/>
                </a:lnTo>
                <a:lnTo>
                  <a:pt x="10" y="46"/>
                </a:lnTo>
                <a:lnTo>
                  <a:pt x="15" y="49"/>
                </a:lnTo>
                <a:lnTo>
                  <a:pt x="19" y="53"/>
                </a:lnTo>
                <a:lnTo>
                  <a:pt x="19" y="64"/>
                </a:lnTo>
                <a:lnTo>
                  <a:pt x="15" y="64"/>
                </a:lnTo>
                <a:lnTo>
                  <a:pt x="12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8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2"/>
                </a:lnTo>
                <a:lnTo>
                  <a:pt x="63" y="48"/>
                </a:lnTo>
                <a:lnTo>
                  <a:pt x="66" y="44"/>
                </a:lnTo>
                <a:lnTo>
                  <a:pt x="68" y="40"/>
                </a:lnTo>
                <a:lnTo>
                  <a:pt x="69" y="35"/>
                </a:lnTo>
                <a:lnTo>
                  <a:pt x="69" y="31"/>
                </a:lnTo>
                <a:lnTo>
                  <a:pt x="105" y="26"/>
                </a:lnTo>
                <a:lnTo>
                  <a:pt x="107" y="23"/>
                </a:lnTo>
                <a:lnTo>
                  <a:pt x="108" y="21"/>
                </a:lnTo>
                <a:lnTo>
                  <a:pt x="108" y="0"/>
                </a:lnTo>
                <a:lnTo>
                  <a:pt x="98" y="0"/>
                </a:lnTo>
                <a:close/>
                <a:moveTo>
                  <a:pt x="19" y="30"/>
                </a:moveTo>
                <a:lnTo>
                  <a:pt x="19" y="30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30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40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30"/>
                </a:lnTo>
                <a:close/>
                <a:moveTo>
                  <a:pt x="49" y="64"/>
                </a:moveTo>
                <a:lnTo>
                  <a:pt x="29" y="64"/>
                </a:lnTo>
                <a:lnTo>
                  <a:pt x="29" y="54"/>
                </a:lnTo>
                <a:lnTo>
                  <a:pt x="49" y="54"/>
                </a:lnTo>
                <a:lnTo>
                  <a:pt x="4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Rectangle 690">
            <a:extLst>
              <a:ext uri="{FF2B5EF4-FFF2-40B4-BE49-F238E27FC236}">
                <a16:creationId xmlns:a16="http://schemas.microsoft.com/office/drawing/2014/main" id="{658A710D-D403-476F-B981-945CDE9C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18" y="1354667"/>
            <a:ext cx="635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2" name="Freeform 691">
            <a:extLst>
              <a:ext uri="{FF2B5EF4-FFF2-40B4-BE49-F238E27FC236}">
                <a16:creationId xmlns:a16="http://schemas.microsoft.com/office/drawing/2014/main" id="{EC63E703-0242-4F5A-9A85-D23FE6384DCA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386418"/>
            <a:ext cx="209551" cy="165100"/>
          </a:xfrm>
          <a:custGeom>
            <a:avLst/>
            <a:gdLst>
              <a:gd name="T0" fmla="*/ 155004 w 99"/>
              <a:gd name="T1" fmla="*/ 29671 h 79"/>
              <a:gd name="T2" fmla="*/ 145514 w 99"/>
              <a:gd name="T3" fmla="*/ 23424 h 79"/>
              <a:gd name="T4" fmla="*/ 94901 w 99"/>
              <a:gd name="T5" fmla="*/ 15616 h 79"/>
              <a:gd name="T6" fmla="*/ 91737 w 99"/>
              <a:gd name="T7" fmla="*/ 9370 h 79"/>
              <a:gd name="T8" fmla="*/ 85411 w 99"/>
              <a:gd name="T9" fmla="*/ 1562 h 79"/>
              <a:gd name="T10" fmla="*/ 79084 w 99"/>
              <a:gd name="T11" fmla="*/ 0 h 79"/>
              <a:gd name="T12" fmla="*/ 66430 w 99"/>
              <a:gd name="T13" fmla="*/ 4685 h 79"/>
              <a:gd name="T14" fmla="*/ 63267 w 99"/>
              <a:gd name="T15" fmla="*/ 15616 h 79"/>
              <a:gd name="T16" fmla="*/ 12653 w 99"/>
              <a:gd name="T17" fmla="*/ 23424 h 79"/>
              <a:gd name="T18" fmla="*/ 6327 w 99"/>
              <a:gd name="T19" fmla="*/ 24986 h 79"/>
              <a:gd name="T20" fmla="*/ 3163 w 99"/>
              <a:gd name="T21" fmla="*/ 29671 h 79"/>
              <a:gd name="T22" fmla="*/ 3163 w 99"/>
              <a:gd name="T23" fmla="*/ 42164 h 79"/>
              <a:gd name="T24" fmla="*/ 6327 w 99"/>
              <a:gd name="T25" fmla="*/ 46849 h 79"/>
              <a:gd name="T26" fmla="*/ 63267 w 99"/>
              <a:gd name="T27" fmla="*/ 67150 h 79"/>
              <a:gd name="T28" fmla="*/ 47450 w 99"/>
              <a:gd name="T29" fmla="*/ 92136 h 79"/>
              <a:gd name="T30" fmla="*/ 41124 w 99"/>
              <a:gd name="T31" fmla="*/ 95259 h 79"/>
              <a:gd name="T32" fmla="*/ 33215 w 99"/>
              <a:gd name="T33" fmla="*/ 103067 h 79"/>
              <a:gd name="T34" fmla="*/ 31634 w 99"/>
              <a:gd name="T35" fmla="*/ 123368 h 79"/>
              <a:gd name="T36" fmla="*/ 124952 w 99"/>
              <a:gd name="T37" fmla="*/ 107752 h 79"/>
              <a:gd name="T38" fmla="*/ 123371 w 99"/>
              <a:gd name="T39" fmla="*/ 103067 h 79"/>
              <a:gd name="T40" fmla="*/ 115462 w 99"/>
              <a:gd name="T41" fmla="*/ 95259 h 79"/>
              <a:gd name="T42" fmla="*/ 94901 w 99"/>
              <a:gd name="T43" fmla="*/ 92136 h 79"/>
              <a:gd name="T44" fmla="*/ 145514 w 99"/>
              <a:gd name="T45" fmla="*/ 48410 h 79"/>
              <a:gd name="T46" fmla="*/ 150259 w 99"/>
              <a:gd name="T47" fmla="*/ 46849 h 79"/>
              <a:gd name="T48" fmla="*/ 155004 w 99"/>
              <a:gd name="T49" fmla="*/ 42164 h 79"/>
              <a:gd name="T50" fmla="*/ 155004 w 99"/>
              <a:gd name="T51" fmla="*/ 29671 h 79"/>
              <a:gd name="T52" fmla="*/ 79084 w 99"/>
              <a:gd name="T53" fmla="*/ 54657 h 79"/>
              <a:gd name="T54" fmla="*/ 74339 w 99"/>
              <a:gd name="T55" fmla="*/ 54657 h 79"/>
              <a:gd name="T56" fmla="*/ 66430 w 99"/>
              <a:gd name="T57" fmla="*/ 46849 h 79"/>
              <a:gd name="T58" fmla="*/ 66430 w 99"/>
              <a:gd name="T59" fmla="*/ 42164 h 79"/>
              <a:gd name="T60" fmla="*/ 71175 w 99"/>
              <a:gd name="T61" fmla="*/ 34356 h 79"/>
              <a:gd name="T62" fmla="*/ 79084 w 99"/>
              <a:gd name="T63" fmla="*/ 31232 h 79"/>
              <a:gd name="T64" fmla="*/ 82247 w 99"/>
              <a:gd name="T65" fmla="*/ 31232 h 79"/>
              <a:gd name="T66" fmla="*/ 90156 w 99"/>
              <a:gd name="T67" fmla="*/ 39041 h 79"/>
              <a:gd name="T68" fmla="*/ 90156 w 99"/>
              <a:gd name="T69" fmla="*/ 42164 h 79"/>
              <a:gd name="T70" fmla="*/ 86992 w 99"/>
              <a:gd name="T71" fmla="*/ 49972 h 79"/>
              <a:gd name="T72" fmla="*/ 79084 w 99"/>
              <a:gd name="T73" fmla="*/ 54657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8" y="19"/>
                </a:moveTo>
                <a:lnTo>
                  <a:pt x="98" y="19"/>
                </a:lnTo>
                <a:lnTo>
                  <a:pt x="95" y="16"/>
                </a:lnTo>
                <a:lnTo>
                  <a:pt x="92" y="15"/>
                </a:lnTo>
                <a:lnTo>
                  <a:pt x="60" y="15"/>
                </a:lnTo>
                <a:lnTo>
                  <a:pt x="60" y="10"/>
                </a:lnTo>
                <a:lnTo>
                  <a:pt x="58" y="6"/>
                </a:lnTo>
                <a:lnTo>
                  <a:pt x="57" y="3"/>
                </a:lnTo>
                <a:lnTo>
                  <a:pt x="54" y="1"/>
                </a:lnTo>
                <a:lnTo>
                  <a:pt x="50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40" y="15"/>
                </a:lnTo>
                <a:lnTo>
                  <a:pt x="8" y="15"/>
                </a:lnTo>
                <a:lnTo>
                  <a:pt x="4" y="16"/>
                </a:lnTo>
                <a:lnTo>
                  <a:pt x="2" y="19"/>
                </a:lnTo>
                <a:lnTo>
                  <a:pt x="0" y="22"/>
                </a:lnTo>
                <a:lnTo>
                  <a:pt x="2" y="27"/>
                </a:lnTo>
                <a:lnTo>
                  <a:pt x="4" y="30"/>
                </a:lnTo>
                <a:lnTo>
                  <a:pt x="7" y="31"/>
                </a:lnTo>
                <a:lnTo>
                  <a:pt x="40" y="43"/>
                </a:lnTo>
                <a:lnTo>
                  <a:pt x="40" y="59"/>
                </a:lnTo>
                <a:lnTo>
                  <a:pt x="30" y="59"/>
                </a:lnTo>
                <a:lnTo>
                  <a:pt x="26" y="61"/>
                </a:lnTo>
                <a:lnTo>
                  <a:pt x="23" y="62"/>
                </a:lnTo>
                <a:lnTo>
                  <a:pt x="21" y="66"/>
                </a:lnTo>
                <a:lnTo>
                  <a:pt x="20" y="69"/>
                </a:lnTo>
                <a:lnTo>
                  <a:pt x="20" y="79"/>
                </a:lnTo>
                <a:lnTo>
                  <a:pt x="79" y="79"/>
                </a:lnTo>
                <a:lnTo>
                  <a:pt x="79" y="69"/>
                </a:lnTo>
                <a:lnTo>
                  <a:pt x="78" y="66"/>
                </a:lnTo>
                <a:lnTo>
                  <a:pt x="77" y="62"/>
                </a:lnTo>
                <a:lnTo>
                  <a:pt x="73" y="61"/>
                </a:lnTo>
                <a:lnTo>
                  <a:pt x="70" y="59"/>
                </a:lnTo>
                <a:lnTo>
                  <a:pt x="60" y="59"/>
                </a:lnTo>
                <a:lnTo>
                  <a:pt x="60" y="43"/>
                </a:lnTo>
                <a:lnTo>
                  <a:pt x="92" y="31"/>
                </a:lnTo>
                <a:lnTo>
                  <a:pt x="95" y="30"/>
                </a:lnTo>
                <a:lnTo>
                  <a:pt x="98" y="27"/>
                </a:lnTo>
                <a:lnTo>
                  <a:pt x="99" y="22"/>
                </a:lnTo>
                <a:lnTo>
                  <a:pt x="98" y="19"/>
                </a:lnTo>
                <a:close/>
                <a:moveTo>
                  <a:pt x="50" y="35"/>
                </a:moveTo>
                <a:lnTo>
                  <a:pt x="50" y="35"/>
                </a:lnTo>
                <a:lnTo>
                  <a:pt x="47" y="35"/>
                </a:lnTo>
                <a:lnTo>
                  <a:pt x="45" y="32"/>
                </a:lnTo>
                <a:lnTo>
                  <a:pt x="42" y="30"/>
                </a:lnTo>
                <a:lnTo>
                  <a:pt x="42" y="27"/>
                </a:lnTo>
                <a:lnTo>
                  <a:pt x="42" y="25"/>
                </a:lnTo>
                <a:lnTo>
                  <a:pt x="45" y="22"/>
                </a:lnTo>
                <a:lnTo>
                  <a:pt x="47" y="20"/>
                </a:lnTo>
                <a:lnTo>
                  <a:pt x="50" y="20"/>
                </a:lnTo>
                <a:lnTo>
                  <a:pt x="52" y="20"/>
                </a:lnTo>
                <a:lnTo>
                  <a:pt x="55" y="22"/>
                </a:lnTo>
                <a:lnTo>
                  <a:pt x="57" y="25"/>
                </a:lnTo>
                <a:lnTo>
                  <a:pt x="57" y="27"/>
                </a:lnTo>
                <a:lnTo>
                  <a:pt x="57" y="30"/>
                </a:lnTo>
                <a:lnTo>
                  <a:pt x="55" y="32"/>
                </a:lnTo>
                <a:lnTo>
                  <a:pt x="52" y="35"/>
                </a:lnTo>
                <a:lnTo>
                  <a:pt x="5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692">
            <a:extLst>
              <a:ext uri="{FF2B5EF4-FFF2-40B4-BE49-F238E27FC236}">
                <a16:creationId xmlns:a16="http://schemas.microsoft.com/office/drawing/2014/main" id="{8A65140A-1960-4C44-9877-D9ED30EAA047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1862667"/>
            <a:ext cx="169333" cy="201084"/>
          </a:xfrm>
          <a:custGeom>
            <a:avLst/>
            <a:gdLst>
              <a:gd name="T0" fmla="*/ 63247 w 79"/>
              <a:gd name="T1" fmla="*/ 0 h 94"/>
              <a:gd name="T2" fmla="*/ 40543 w 79"/>
              <a:gd name="T3" fmla="*/ 6461 h 94"/>
              <a:gd name="T4" fmla="*/ 17839 w 79"/>
              <a:gd name="T5" fmla="*/ 17768 h 94"/>
              <a:gd name="T6" fmla="*/ 6487 w 79"/>
              <a:gd name="T7" fmla="*/ 40383 h 94"/>
              <a:gd name="T8" fmla="*/ 0 w 79"/>
              <a:gd name="T9" fmla="*/ 62997 h 94"/>
              <a:gd name="T10" fmla="*/ 0 w 79"/>
              <a:gd name="T11" fmla="*/ 75920 h 94"/>
              <a:gd name="T12" fmla="*/ 6487 w 79"/>
              <a:gd name="T13" fmla="*/ 95303 h 94"/>
              <a:gd name="T14" fmla="*/ 19461 w 79"/>
              <a:gd name="T15" fmla="*/ 119533 h 94"/>
              <a:gd name="T16" fmla="*/ 43786 w 79"/>
              <a:gd name="T17" fmla="*/ 142147 h 94"/>
              <a:gd name="T18" fmla="*/ 63247 w 79"/>
              <a:gd name="T19" fmla="*/ 151839 h 94"/>
              <a:gd name="T20" fmla="*/ 74599 w 79"/>
              <a:gd name="T21" fmla="*/ 146993 h 94"/>
              <a:gd name="T22" fmla="*/ 95681 w 79"/>
              <a:gd name="T23" fmla="*/ 130840 h 94"/>
              <a:gd name="T24" fmla="*/ 118385 w 79"/>
              <a:gd name="T25" fmla="*/ 103380 h 94"/>
              <a:gd name="T26" fmla="*/ 126493 w 79"/>
              <a:gd name="T27" fmla="*/ 85611 h 94"/>
              <a:gd name="T28" fmla="*/ 128115 w 79"/>
              <a:gd name="T29" fmla="*/ 62997 h 94"/>
              <a:gd name="T30" fmla="*/ 126493 w 79"/>
              <a:gd name="T31" fmla="*/ 51690 h 94"/>
              <a:gd name="T32" fmla="*/ 118385 w 79"/>
              <a:gd name="T33" fmla="*/ 27460 h 94"/>
              <a:gd name="T34" fmla="*/ 100546 w 79"/>
              <a:gd name="T35" fmla="*/ 9692 h 94"/>
              <a:gd name="T36" fmla="*/ 76220 w 79"/>
              <a:gd name="T37" fmla="*/ 1615 h 94"/>
              <a:gd name="T38" fmla="*/ 63247 w 79"/>
              <a:gd name="T39" fmla="*/ 0 h 94"/>
              <a:gd name="T40" fmla="*/ 55138 w 79"/>
              <a:gd name="T41" fmla="*/ 95303 h 94"/>
              <a:gd name="T42" fmla="*/ 32434 w 79"/>
              <a:gd name="T43" fmla="*/ 88842 h 94"/>
              <a:gd name="T44" fmla="*/ 19461 w 79"/>
              <a:gd name="T45" fmla="*/ 75920 h 94"/>
              <a:gd name="T46" fmla="*/ 16217 w 79"/>
              <a:gd name="T47" fmla="*/ 61382 h 94"/>
              <a:gd name="T48" fmla="*/ 16217 w 79"/>
              <a:gd name="T49" fmla="*/ 56536 h 94"/>
              <a:gd name="T50" fmla="*/ 42164 w 79"/>
              <a:gd name="T51" fmla="*/ 61382 h 94"/>
              <a:gd name="T52" fmla="*/ 53516 w 79"/>
              <a:gd name="T53" fmla="*/ 75920 h 94"/>
              <a:gd name="T54" fmla="*/ 55138 w 79"/>
              <a:gd name="T55" fmla="*/ 88842 h 94"/>
              <a:gd name="T56" fmla="*/ 55138 w 79"/>
              <a:gd name="T57" fmla="*/ 95303 h 94"/>
              <a:gd name="T58" fmla="*/ 71355 w 79"/>
              <a:gd name="T59" fmla="*/ 95303 h 94"/>
              <a:gd name="T60" fmla="*/ 71355 w 79"/>
              <a:gd name="T61" fmla="*/ 82381 h 94"/>
              <a:gd name="T62" fmla="*/ 77842 w 79"/>
              <a:gd name="T63" fmla="*/ 67843 h 94"/>
              <a:gd name="T64" fmla="*/ 95681 w 79"/>
              <a:gd name="T65" fmla="*/ 58151 h 94"/>
              <a:gd name="T66" fmla="*/ 111898 w 79"/>
              <a:gd name="T67" fmla="*/ 56536 h 94"/>
              <a:gd name="T68" fmla="*/ 110276 w 79"/>
              <a:gd name="T69" fmla="*/ 67843 h 94"/>
              <a:gd name="T70" fmla="*/ 103789 w 79"/>
              <a:gd name="T71" fmla="*/ 82381 h 94"/>
              <a:gd name="T72" fmla="*/ 85951 w 79"/>
              <a:gd name="T73" fmla="*/ 93688 h 94"/>
              <a:gd name="T74" fmla="*/ 71355 w 79"/>
              <a:gd name="T75" fmla="*/ 95303 h 9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94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7"/>
                </a:lnTo>
                <a:lnTo>
                  <a:pt x="1" y="53"/>
                </a:lnTo>
                <a:lnTo>
                  <a:pt x="4" y="59"/>
                </a:lnTo>
                <a:lnTo>
                  <a:pt x="6" y="64"/>
                </a:lnTo>
                <a:lnTo>
                  <a:pt x="12" y="74"/>
                </a:lnTo>
                <a:lnTo>
                  <a:pt x="20" y="81"/>
                </a:lnTo>
                <a:lnTo>
                  <a:pt x="27" y="88"/>
                </a:lnTo>
                <a:lnTo>
                  <a:pt x="33" y="91"/>
                </a:lnTo>
                <a:lnTo>
                  <a:pt x="39" y="94"/>
                </a:lnTo>
                <a:lnTo>
                  <a:pt x="46" y="91"/>
                </a:lnTo>
                <a:lnTo>
                  <a:pt x="52" y="88"/>
                </a:lnTo>
                <a:lnTo>
                  <a:pt x="59" y="81"/>
                </a:lnTo>
                <a:lnTo>
                  <a:pt x="67" y="74"/>
                </a:lnTo>
                <a:lnTo>
                  <a:pt x="73" y="64"/>
                </a:lnTo>
                <a:lnTo>
                  <a:pt x="75" y="59"/>
                </a:lnTo>
                <a:lnTo>
                  <a:pt x="78" y="53"/>
                </a:lnTo>
                <a:lnTo>
                  <a:pt x="79" y="47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4" y="59"/>
                </a:moveTo>
                <a:lnTo>
                  <a:pt x="34" y="59"/>
                </a:lnTo>
                <a:lnTo>
                  <a:pt x="26" y="58"/>
                </a:lnTo>
                <a:lnTo>
                  <a:pt x="20" y="55"/>
                </a:lnTo>
                <a:lnTo>
                  <a:pt x="15" y="51"/>
                </a:lnTo>
                <a:lnTo>
                  <a:pt x="12" y="47"/>
                </a:lnTo>
                <a:lnTo>
                  <a:pt x="11" y="42"/>
                </a:lnTo>
                <a:lnTo>
                  <a:pt x="10" y="38"/>
                </a:lnTo>
                <a:lnTo>
                  <a:pt x="10" y="35"/>
                </a:lnTo>
                <a:lnTo>
                  <a:pt x="20" y="36"/>
                </a:lnTo>
                <a:lnTo>
                  <a:pt x="26" y="38"/>
                </a:lnTo>
                <a:lnTo>
                  <a:pt x="31" y="42"/>
                </a:lnTo>
                <a:lnTo>
                  <a:pt x="33" y="47"/>
                </a:lnTo>
                <a:lnTo>
                  <a:pt x="34" y="51"/>
                </a:lnTo>
                <a:lnTo>
                  <a:pt x="34" y="55"/>
                </a:lnTo>
                <a:lnTo>
                  <a:pt x="34" y="59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4" y="55"/>
                </a:lnTo>
                <a:lnTo>
                  <a:pt x="44" y="51"/>
                </a:lnTo>
                <a:lnTo>
                  <a:pt x="46" y="47"/>
                </a:lnTo>
                <a:lnTo>
                  <a:pt x="48" y="42"/>
                </a:lnTo>
                <a:lnTo>
                  <a:pt x="53" y="38"/>
                </a:lnTo>
                <a:lnTo>
                  <a:pt x="59" y="36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7" y="47"/>
                </a:lnTo>
                <a:lnTo>
                  <a:pt x="64" y="51"/>
                </a:lnTo>
                <a:lnTo>
                  <a:pt x="59" y="55"/>
                </a:lnTo>
                <a:lnTo>
                  <a:pt x="53" y="58"/>
                </a:lnTo>
                <a:lnTo>
                  <a:pt x="4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693">
            <a:extLst>
              <a:ext uri="{FF2B5EF4-FFF2-40B4-BE49-F238E27FC236}">
                <a16:creationId xmlns:a16="http://schemas.microsoft.com/office/drawing/2014/main" id="{583A00E4-9FE5-4D53-AD4A-202333C63D37}"/>
              </a:ext>
            </a:extLst>
          </p:cNvPr>
          <p:cNvSpPr>
            <a:spLocks/>
          </p:cNvSpPr>
          <p:nvPr/>
        </p:nvSpPr>
        <p:spPr bwMode="auto">
          <a:xfrm>
            <a:off x="10236201" y="1866901"/>
            <a:ext cx="184151" cy="184151"/>
          </a:xfrm>
          <a:custGeom>
            <a:avLst/>
            <a:gdLst>
              <a:gd name="T0" fmla="*/ 134405 w 86"/>
              <a:gd name="T1" fmla="*/ 4745 h 87"/>
              <a:gd name="T2" fmla="*/ 124805 w 86"/>
              <a:gd name="T3" fmla="*/ 0 h 87"/>
              <a:gd name="T4" fmla="*/ 115204 w 86"/>
              <a:gd name="T5" fmla="*/ 1582 h 87"/>
              <a:gd name="T6" fmla="*/ 102404 w 86"/>
              <a:gd name="T7" fmla="*/ 6327 h 87"/>
              <a:gd name="T8" fmla="*/ 115204 w 86"/>
              <a:gd name="T9" fmla="*/ 14235 h 87"/>
              <a:gd name="T10" fmla="*/ 124805 w 86"/>
              <a:gd name="T11" fmla="*/ 12653 h 87"/>
              <a:gd name="T12" fmla="*/ 126405 w 86"/>
              <a:gd name="T13" fmla="*/ 12653 h 87"/>
              <a:gd name="T14" fmla="*/ 128005 w 86"/>
              <a:gd name="T15" fmla="*/ 17398 h 87"/>
              <a:gd name="T16" fmla="*/ 118404 w 86"/>
              <a:gd name="T17" fmla="*/ 34797 h 87"/>
              <a:gd name="T18" fmla="*/ 94403 w 86"/>
              <a:gd name="T19" fmla="*/ 66430 h 87"/>
              <a:gd name="T20" fmla="*/ 81603 w 86"/>
              <a:gd name="T21" fmla="*/ 80665 h 87"/>
              <a:gd name="T22" fmla="*/ 49602 w 86"/>
              <a:gd name="T23" fmla="*/ 107553 h 87"/>
              <a:gd name="T24" fmla="*/ 22401 w 86"/>
              <a:gd name="T25" fmla="*/ 124952 h 87"/>
              <a:gd name="T26" fmla="*/ 14401 w 86"/>
              <a:gd name="T27" fmla="*/ 124952 h 87"/>
              <a:gd name="T28" fmla="*/ 11200 w 86"/>
              <a:gd name="T29" fmla="*/ 121788 h 87"/>
              <a:gd name="T30" fmla="*/ 14401 w 86"/>
              <a:gd name="T31" fmla="*/ 113880 h 87"/>
              <a:gd name="T32" fmla="*/ 6400 w 86"/>
              <a:gd name="T33" fmla="*/ 101227 h 87"/>
              <a:gd name="T34" fmla="*/ 0 w 86"/>
              <a:gd name="T35" fmla="*/ 117043 h 87"/>
              <a:gd name="T36" fmla="*/ 0 w 86"/>
              <a:gd name="T37" fmla="*/ 129697 h 87"/>
              <a:gd name="T38" fmla="*/ 6400 w 86"/>
              <a:gd name="T39" fmla="*/ 134442 h 87"/>
              <a:gd name="T40" fmla="*/ 14401 w 86"/>
              <a:gd name="T41" fmla="*/ 137605 h 87"/>
              <a:gd name="T42" fmla="*/ 32001 w 86"/>
              <a:gd name="T43" fmla="*/ 132860 h 87"/>
              <a:gd name="T44" fmla="*/ 52802 w 86"/>
              <a:gd name="T45" fmla="*/ 121788 h 87"/>
              <a:gd name="T46" fmla="*/ 68803 w 86"/>
              <a:gd name="T47" fmla="*/ 123370 h 87"/>
              <a:gd name="T48" fmla="*/ 81603 w 86"/>
              <a:gd name="T49" fmla="*/ 121788 h 87"/>
              <a:gd name="T50" fmla="*/ 100804 w 86"/>
              <a:gd name="T51" fmla="*/ 113880 h 87"/>
              <a:gd name="T52" fmla="*/ 115204 w 86"/>
              <a:gd name="T53" fmla="*/ 99645 h 87"/>
              <a:gd name="T54" fmla="*/ 123204 w 86"/>
              <a:gd name="T55" fmla="*/ 80665 h 87"/>
              <a:gd name="T56" fmla="*/ 124805 w 86"/>
              <a:gd name="T57" fmla="*/ 68012 h 87"/>
              <a:gd name="T58" fmla="*/ 123204 w 86"/>
              <a:gd name="T59" fmla="*/ 53777 h 87"/>
              <a:gd name="T60" fmla="*/ 128005 w 86"/>
              <a:gd name="T61" fmla="*/ 41123 h 87"/>
              <a:gd name="T62" fmla="*/ 137605 w 86"/>
              <a:gd name="T63" fmla="*/ 20562 h 87"/>
              <a:gd name="T64" fmla="*/ 137605 w 86"/>
              <a:gd name="T65" fmla="*/ 7908 h 87"/>
              <a:gd name="T66" fmla="*/ 134405 w 86"/>
              <a:gd name="T67" fmla="*/ 4745 h 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7">
                <a:moveTo>
                  <a:pt x="84" y="3"/>
                </a:moveTo>
                <a:lnTo>
                  <a:pt x="84" y="3"/>
                </a:lnTo>
                <a:lnTo>
                  <a:pt x="81" y="0"/>
                </a:lnTo>
                <a:lnTo>
                  <a:pt x="78" y="0"/>
                </a:lnTo>
                <a:lnTo>
                  <a:pt x="72" y="1"/>
                </a:lnTo>
                <a:lnTo>
                  <a:pt x="64" y="4"/>
                </a:lnTo>
                <a:lnTo>
                  <a:pt x="72" y="9"/>
                </a:lnTo>
                <a:lnTo>
                  <a:pt x="75" y="8"/>
                </a:lnTo>
                <a:lnTo>
                  <a:pt x="78" y="8"/>
                </a:lnTo>
                <a:lnTo>
                  <a:pt x="79" y="8"/>
                </a:lnTo>
                <a:lnTo>
                  <a:pt x="80" y="9"/>
                </a:lnTo>
                <a:lnTo>
                  <a:pt x="80" y="11"/>
                </a:lnTo>
                <a:lnTo>
                  <a:pt x="78" y="16"/>
                </a:lnTo>
                <a:lnTo>
                  <a:pt x="74" y="22"/>
                </a:lnTo>
                <a:lnTo>
                  <a:pt x="69" y="30"/>
                </a:lnTo>
                <a:lnTo>
                  <a:pt x="59" y="42"/>
                </a:lnTo>
                <a:lnTo>
                  <a:pt x="51" y="51"/>
                </a:lnTo>
                <a:lnTo>
                  <a:pt x="43" y="58"/>
                </a:lnTo>
                <a:lnTo>
                  <a:pt x="31" y="68"/>
                </a:lnTo>
                <a:lnTo>
                  <a:pt x="19" y="77"/>
                </a:lnTo>
                <a:lnTo>
                  <a:pt x="14" y="79"/>
                </a:lnTo>
                <a:lnTo>
                  <a:pt x="9" y="79"/>
                </a:lnTo>
                <a:lnTo>
                  <a:pt x="7" y="79"/>
                </a:lnTo>
                <a:lnTo>
                  <a:pt x="7" y="77"/>
                </a:lnTo>
                <a:lnTo>
                  <a:pt x="9" y="72"/>
                </a:lnTo>
                <a:lnTo>
                  <a:pt x="4" y="64"/>
                </a:lnTo>
                <a:lnTo>
                  <a:pt x="1" y="71"/>
                </a:lnTo>
                <a:lnTo>
                  <a:pt x="0" y="74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4" y="85"/>
                </a:lnTo>
                <a:lnTo>
                  <a:pt x="9" y="87"/>
                </a:lnTo>
                <a:lnTo>
                  <a:pt x="14" y="87"/>
                </a:lnTo>
                <a:lnTo>
                  <a:pt x="20" y="84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1" y="77"/>
                </a:lnTo>
                <a:lnTo>
                  <a:pt x="57" y="75"/>
                </a:lnTo>
                <a:lnTo>
                  <a:pt x="63" y="72"/>
                </a:lnTo>
                <a:lnTo>
                  <a:pt x="68" y="68"/>
                </a:lnTo>
                <a:lnTo>
                  <a:pt x="72" y="63"/>
                </a:lnTo>
                <a:lnTo>
                  <a:pt x="75" y="57"/>
                </a:lnTo>
                <a:lnTo>
                  <a:pt x="77" y="51"/>
                </a:lnTo>
                <a:lnTo>
                  <a:pt x="78" y="43"/>
                </a:lnTo>
                <a:lnTo>
                  <a:pt x="78" y="38"/>
                </a:lnTo>
                <a:lnTo>
                  <a:pt x="77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694">
            <a:extLst>
              <a:ext uri="{FF2B5EF4-FFF2-40B4-BE49-F238E27FC236}">
                <a16:creationId xmlns:a16="http://schemas.microsoft.com/office/drawing/2014/main" id="{C8BE034F-136D-4E70-8CFC-22E7A78736E7}"/>
              </a:ext>
            </a:extLst>
          </p:cNvPr>
          <p:cNvSpPr>
            <a:spLocks/>
          </p:cNvSpPr>
          <p:nvPr/>
        </p:nvSpPr>
        <p:spPr bwMode="auto">
          <a:xfrm>
            <a:off x="10255251" y="1885952"/>
            <a:ext cx="127000" cy="120649"/>
          </a:xfrm>
          <a:custGeom>
            <a:avLst/>
            <a:gdLst>
              <a:gd name="T0" fmla="*/ 59513 w 59"/>
              <a:gd name="T1" fmla="*/ 56539 h 59"/>
              <a:gd name="T2" fmla="*/ 59513 w 59"/>
              <a:gd name="T3" fmla="*/ 56539 h 59"/>
              <a:gd name="T4" fmla="*/ 78814 w 59"/>
              <a:gd name="T5" fmla="*/ 35146 h 59"/>
              <a:gd name="T6" fmla="*/ 94899 w 59"/>
              <a:gd name="T7" fmla="*/ 15281 h 59"/>
              <a:gd name="T8" fmla="*/ 94899 w 59"/>
              <a:gd name="T9" fmla="*/ 15281 h 59"/>
              <a:gd name="T10" fmla="*/ 86857 w 59"/>
              <a:gd name="T11" fmla="*/ 9168 h 59"/>
              <a:gd name="T12" fmla="*/ 77206 w 59"/>
              <a:gd name="T13" fmla="*/ 3056 h 59"/>
              <a:gd name="T14" fmla="*/ 67555 w 59"/>
              <a:gd name="T15" fmla="*/ 1528 h 59"/>
              <a:gd name="T16" fmla="*/ 54688 w 59"/>
              <a:gd name="T17" fmla="*/ 0 h 59"/>
              <a:gd name="T18" fmla="*/ 54688 w 59"/>
              <a:gd name="T19" fmla="*/ 0 h 59"/>
              <a:gd name="T20" fmla="*/ 43428 w 59"/>
              <a:gd name="T21" fmla="*/ 1528 h 59"/>
              <a:gd name="T22" fmla="*/ 33778 w 59"/>
              <a:gd name="T23" fmla="*/ 3056 h 59"/>
              <a:gd name="T24" fmla="*/ 22518 w 59"/>
              <a:gd name="T25" fmla="*/ 9168 h 59"/>
              <a:gd name="T26" fmla="*/ 16085 w 59"/>
              <a:gd name="T27" fmla="*/ 15281 h 59"/>
              <a:gd name="T28" fmla="*/ 9651 w 59"/>
              <a:gd name="T29" fmla="*/ 22921 h 59"/>
              <a:gd name="T30" fmla="*/ 3217 w 59"/>
              <a:gd name="T31" fmla="*/ 32089 h 59"/>
              <a:gd name="T32" fmla="*/ 1608 w 59"/>
              <a:gd name="T33" fmla="*/ 41258 h 59"/>
              <a:gd name="T34" fmla="*/ 0 w 59"/>
              <a:gd name="T35" fmla="*/ 51954 h 59"/>
              <a:gd name="T36" fmla="*/ 0 w 59"/>
              <a:gd name="T37" fmla="*/ 51954 h 59"/>
              <a:gd name="T38" fmla="*/ 1608 w 59"/>
              <a:gd name="T39" fmla="*/ 64179 h 59"/>
              <a:gd name="T40" fmla="*/ 3217 w 59"/>
              <a:gd name="T41" fmla="*/ 73347 h 59"/>
              <a:gd name="T42" fmla="*/ 9651 w 59"/>
              <a:gd name="T43" fmla="*/ 82516 h 59"/>
              <a:gd name="T44" fmla="*/ 16085 w 59"/>
              <a:gd name="T45" fmla="*/ 90156 h 59"/>
              <a:gd name="T46" fmla="*/ 16085 w 59"/>
              <a:gd name="T47" fmla="*/ 90156 h 59"/>
              <a:gd name="T48" fmla="*/ 36995 w 59"/>
              <a:gd name="T49" fmla="*/ 74875 h 59"/>
              <a:gd name="T50" fmla="*/ 59513 w 59"/>
              <a:gd name="T51" fmla="*/ 56539 h 59"/>
              <a:gd name="T52" fmla="*/ 59513 w 59"/>
              <a:gd name="T53" fmla="*/ 56539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9" h="59">
                <a:moveTo>
                  <a:pt x="37" y="37"/>
                </a:moveTo>
                <a:lnTo>
                  <a:pt x="37" y="37"/>
                </a:lnTo>
                <a:lnTo>
                  <a:pt x="49" y="23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4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23" y="49"/>
                </a:lnTo>
                <a:lnTo>
                  <a:pt x="37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695">
            <a:extLst>
              <a:ext uri="{FF2B5EF4-FFF2-40B4-BE49-F238E27FC236}">
                <a16:creationId xmlns:a16="http://schemas.microsoft.com/office/drawing/2014/main" id="{D0B58DAE-9A5B-464E-A6A0-3A7B3A4C8891}"/>
              </a:ext>
            </a:extLst>
          </p:cNvPr>
          <p:cNvSpPr>
            <a:spLocks/>
          </p:cNvSpPr>
          <p:nvPr/>
        </p:nvSpPr>
        <p:spPr bwMode="auto">
          <a:xfrm>
            <a:off x="10805585" y="1936751"/>
            <a:ext cx="44449" cy="38100"/>
          </a:xfrm>
          <a:custGeom>
            <a:avLst/>
            <a:gdLst>
              <a:gd name="T0" fmla="*/ 16608 w 20"/>
              <a:gd name="T1" fmla="*/ 0 h 19"/>
              <a:gd name="T2" fmla="*/ 16608 w 20"/>
              <a:gd name="T3" fmla="*/ 0 h 19"/>
              <a:gd name="T4" fmla="*/ 9965 w 20"/>
              <a:gd name="T5" fmla="*/ 1498 h 19"/>
              <a:gd name="T6" fmla="*/ 4982 w 20"/>
              <a:gd name="T7" fmla="*/ 2997 h 19"/>
              <a:gd name="T8" fmla="*/ 1661 w 20"/>
              <a:gd name="T9" fmla="*/ 8991 h 19"/>
              <a:gd name="T10" fmla="*/ 0 w 20"/>
              <a:gd name="T11" fmla="*/ 13486 h 19"/>
              <a:gd name="T12" fmla="*/ 0 w 20"/>
              <a:gd name="T13" fmla="*/ 13486 h 19"/>
              <a:gd name="T14" fmla="*/ 1661 w 20"/>
              <a:gd name="T15" fmla="*/ 19479 h 19"/>
              <a:gd name="T16" fmla="*/ 4982 w 20"/>
              <a:gd name="T17" fmla="*/ 25473 h 19"/>
              <a:gd name="T18" fmla="*/ 9965 w 20"/>
              <a:gd name="T19" fmla="*/ 26972 h 19"/>
              <a:gd name="T20" fmla="*/ 16608 w 20"/>
              <a:gd name="T21" fmla="*/ 28470 h 19"/>
              <a:gd name="T22" fmla="*/ 16608 w 20"/>
              <a:gd name="T23" fmla="*/ 28470 h 19"/>
              <a:gd name="T24" fmla="*/ 23251 w 20"/>
              <a:gd name="T25" fmla="*/ 26972 h 19"/>
              <a:gd name="T26" fmla="*/ 28234 w 20"/>
              <a:gd name="T27" fmla="*/ 25473 h 19"/>
              <a:gd name="T28" fmla="*/ 31555 w 20"/>
              <a:gd name="T29" fmla="*/ 19479 h 19"/>
              <a:gd name="T30" fmla="*/ 33216 w 20"/>
              <a:gd name="T31" fmla="*/ 13486 h 19"/>
              <a:gd name="T32" fmla="*/ 33216 w 20"/>
              <a:gd name="T33" fmla="*/ 13486 h 19"/>
              <a:gd name="T34" fmla="*/ 31555 w 20"/>
              <a:gd name="T35" fmla="*/ 8991 h 19"/>
              <a:gd name="T36" fmla="*/ 28234 w 20"/>
              <a:gd name="T37" fmla="*/ 2997 h 19"/>
              <a:gd name="T38" fmla="*/ 23251 w 20"/>
              <a:gd name="T39" fmla="*/ 1498 h 19"/>
              <a:gd name="T40" fmla="*/ 16608 w 20"/>
              <a:gd name="T41" fmla="*/ 0 h 19"/>
              <a:gd name="T42" fmla="*/ 16608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F6DE9188-0905-402D-9433-4E82F72A6AC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1856318"/>
            <a:ext cx="209551" cy="213783"/>
          </a:xfrm>
          <a:custGeom>
            <a:avLst/>
            <a:gdLst>
              <a:gd name="T0" fmla="*/ 153390 w 98"/>
              <a:gd name="T1" fmla="*/ 26371 h 104"/>
              <a:gd name="T2" fmla="*/ 156586 w 98"/>
              <a:gd name="T3" fmla="*/ 15512 h 104"/>
              <a:gd name="T4" fmla="*/ 153390 w 98"/>
              <a:gd name="T5" fmla="*/ 4654 h 104"/>
              <a:gd name="T6" fmla="*/ 146999 w 98"/>
              <a:gd name="T7" fmla="*/ 1551 h 104"/>
              <a:gd name="T8" fmla="*/ 135814 w 98"/>
              <a:gd name="T9" fmla="*/ 1551 h 104"/>
              <a:gd name="T10" fmla="*/ 129423 w 98"/>
              <a:gd name="T11" fmla="*/ 4654 h 104"/>
              <a:gd name="T12" fmla="*/ 126227 w 98"/>
              <a:gd name="T13" fmla="*/ 18615 h 104"/>
              <a:gd name="T14" fmla="*/ 118238 w 98"/>
              <a:gd name="T15" fmla="*/ 26371 h 104"/>
              <a:gd name="T16" fmla="*/ 100662 w 98"/>
              <a:gd name="T17" fmla="*/ 18615 h 104"/>
              <a:gd name="T18" fmla="*/ 78293 w 98"/>
              <a:gd name="T19" fmla="*/ 15512 h 104"/>
              <a:gd name="T20" fmla="*/ 68706 w 98"/>
              <a:gd name="T21" fmla="*/ 15512 h 104"/>
              <a:gd name="T22" fmla="*/ 46337 w 98"/>
              <a:gd name="T23" fmla="*/ 23268 h 104"/>
              <a:gd name="T24" fmla="*/ 30359 w 98"/>
              <a:gd name="T25" fmla="*/ 18615 h 104"/>
              <a:gd name="T26" fmla="*/ 30359 w 98"/>
              <a:gd name="T27" fmla="*/ 10859 h 104"/>
              <a:gd name="T28" fmla="*/ 27163 w 98"/>
              <a:gd name="T29" fmla="*/ 4654 h 104"/>
              <a:gd name="T30" fmla="*/ 15978 w 98"/>
              <a:gd name="T31" fmla="*/ 0 h 104"/>
              <a:gd name="T32" fmla="*/ 3196 w 98"/>
              <a:gd name="T33" fmla="*/ 4654 h 104"/>
              <a:gd name="T34" fmla="*/ 1598 w 98"/>
              <a:gd name="T35" fmla="*/ 9307 h 104"/>
              <a:gd name="T36" fmla="*/ 1598 w 98"/>
              <a:gd name="T37" fmla="*/ 21717 h 104"/>
              <a:gd name="T38" fmla="*/ 3196 w 98"/>
              <a:gd name="T39" fmla="*/ 26371 h 104"/>
              <a:gd name="T40" fmla="*/ 19174 w 98"/>
              <a:gd name="T41" fmla="*/ 31025 h 104"/>
              <a:gd name="T42" fmla="*/ 27163 w 98"/>
              <a:gd name="T43" fmla="*/ 37230 h 104"/>
              <a:gd name="T44" fmla="*/ 12783 w 98"/>
              <a:gd name="T45" fmla="*/ 58947 h 104"/>
              <a:gd name="T46" fmla="*/ 7989 w 98"/>
              <a:gd name="T47" fmla="*/ 83766 h 104"/>
              <a:gd name="T48" fmla="*/ 7989 w 98"/>
              <a:gd name="T49" fmla="*/ 138060 h 104"/>
              <a:gd name="T50" fmla="*/ 15978 w 98"/>
              <a:gd name="T51" fmla="*/ 153572 h 104"/>
              <a:gd name="T52" fmla="*/ 30359 w 98"/>
              <a:gd name="T53" fmla="*/ 161328 h 104"/>
              <a:gd name="T54" fmla="*/ 41543 w 98"/>
              <a:gd name="T55" fmla="*/ 158226 h 104"/>
              <a:gd name="T56" fmla="*/ 52728 w 98"/>
              <a:gd name="T57" fmla="*/ 147367 h 104"/>
              <a:gd name="T58" fmla="*/ 54326 w 98"/>
              <a:gd name="T59" fmla="*/ 138060 h 104"/>
              <a:gd name="T60" fmla="*/ 62315 w 98"/>
              <a:gd name="T61" fmla="*/ 153572 h 104"/>
              <a:gd name="T62" fmla="*/ 78293 w 98"/>
              <a:gd name="T63" fmla="*/ 161328 h 104"/>
              <a:gd name="T64" fmla="*/ 87880 w 98"/>
              <a:gd name="T65" fmla="*/ 158226 h 104"/>
              <a:gd name="T66" fmla="*/ 100662 w 98"/>
              <a:gd name="T67" fmla="*/ 147367 h 104"/>
              <a:gd name="T68" fmla="*/ 102260 w 98"/>
              <a:gd name="T69" fmla="*/ 138060 h 104"/>
              <a:gd name="T70" fmla="*/ 110249 w 98"/>
              <a:gd name="T71" fmla="*/ 153572 h 104"/>
              <a:gd name="T72" fmla="*/ 126227 w 98"/>
              <a:gd name="T73" fmla="*/ 161328 h 104"/>
              <a:gd name="T74" fmla="*/ 135814 w 98"/>
              <a:gd name="T75" fmla="*/ 158226 h 104"/>
              <a:gd name="T76" fmla="*/ 146999 w 98"/>
              <a:gd name="T77" fmla="*/ 147367 h 104"/>
              <a:gd name="T78" fmla="*/ 148597 w 98"/>
              <a:gd name="T79" fmla="*/ 83766 h 104"/>
              <a:gd name="T80" fmla="*/ 146999 w 98"/>
              <a:gd name="T81" fmla="*/ 71357 h 104"/>
              <a:gd name="T82" fmla="*/ 137412 w 98"/>
              <a:gd name="T83" fmla="*/ 48088 h 104"/>
              <a:gd name="T84" fmla="*/ 137412 w 98"/>
              <a:gd name="T85" fmla="*/ 31025 h 104"/>
              <a:gd name="T86" fmla="*/ 145401 w 98"/>
              <a:gd name="T87" fmla="*/ 31025 h 104"/>
              <a:gd name="T88" fmla="*/ 153390 w 98"/>
              <a:gd name="T89" fmla="*/ 26371 h 104"/>
              <a:gd name="T90" fmla="*/ 78293 w 98"/>
              <a:gd name="T91" fmla="*/ 107035 h 104"/>
              <a:gd name="T92" fmla="*/ 67108 w 98"/>
              <a:gd name="T93" fmla="*/ 105484 h 104"/>
              <a:gd name="T94" fmla="*/ 49532 w 98"/>
              <a:gd name="T95" fmla="*/ 88420 h 104"/>
              <a:gd name="T96" fmla="*/ 46337 w 98"/>
              <a:gd name="T97" fmla="*/ 76010 h 104"/>
              <a:gd name="T98" fmla="*/ 46337 w 98"/>
              <a:gd name="T99" fmla="*/ 71357 h 104"/>
              <a:gd name="T100" fmla="*/ 55924 w 98"/>
              <a:gd name="T101" fmla="*/ 55844 h 104"/>
              <a:gd name="T102" fmla="*/ 71902 w 98"/>
              <a:gd name="T103" fmla="*/ 46537 h 104"/>
              <a:gd name="T104" fmla="*/ 78293 w 98"/>
              <a:gd name="T105" fmla="*/ 46537 h 104"/>
              <a:gd name="T106" fmla="*/ 89478 w 98"/>
              <a:gd name="T107" fmla="*/ 48088 h 104"/>
              <a:gd name="T108" fmla="*/ 108652 w 98"/>
              <a:gd name="T109" fmla="*/ 65152 h 104"/>
              <a:gd name="T110" fmla="*/ 110249 w 98"/>
              <a:gd name="T111" fmla="*/ 76010 h 104"/>
              <a:gd name="T112" fmla="*/ 110249 w 98"/>
              <a:gd name="T113" fmla="*/ 82215 h 104"/>
              <a:gd name="T114" fmla="*/ 100662 w 98"/>
              <a:gd name="T115" fmla="*/ 97728 h 104"/>
              <a:gd name="T116" fmla="*/ 84684 w 98"/>
              <a:gd name="T117" fmla="*/ 107035 h 104"/>
              <a:gd name="T118" fmla="*/ 78293 w 98"/>
              <a:gd name="T119" fmla="*/ 107035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104">
                <a:moveTo>
                  <a:pt x="96" y="17"/>
                </a:moveTo>
                <a:lnTo>
                  <a:pt x="96" y="17"/>
                </a:lnTo>
                <a:lnTo>
                  <a:pt x="97" y="14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85" y="1"/>
                </a:lnTo>
                <a:lnTo>
                  <a:pt x="81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5" y="10"/>
                </a:lnTo>
                <a:lnTo>
                  <a:pt x="49" y="10"/>
                </a:lnTo>
                <a:lnTo>
                  <a:pt x="43" y="10"/>
                </a:lnTo>
                <a:lnTo>
                  <a:pt x="35" y="12"/>
                </a:lnTo>
                <a:lnTo>
                  <a:pt x="29" y="15"/>
                </a:lnTo>
                <a:lnTo>
                  <a:pt x="24" y="17"/>
                </a:lnTo>
                <a:lnTo>
                  <a:pt x="19" y="12"/>
                </a:lnTo>
                <a:lnTo>
                  <a:pt x="19" y="7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7" y="20"/>
                </a:lnTo>
                <a:lnTo>
                  <a:pt x="12" y="20"/>
                </a:lnTo>
                <a:lnTo>
                  <a:pt x="17" y="24"/>
                </a:lnTo>
                <a:lnTo>
                  <a:pt x="12" y="31"/>
                </a:lnTo>
                <a:lnTo>
                  <a:pt x="8" y="38"/>
                </a:lnTo>
                <a:lnTo>
                  <a:pt x="6" y="46"/>
                </a:lnTo>
                <a:lnTo>
                  <a:pt x="5" y="54"/>
                </a:lnTo>
                <a:lnTo>
                  <a:pt x="5" y="89"/>
                </a:lnTo>
                <a:lnTo>
                  <a:pt x="6" y="95"/>
                </a:lnTo>
                <a:lnTo>
                  <a:pt x="10" y="99"/>
                </a:lnTo>
                <a:lnTo>
                  <a:pt x="13" y="102"/>
                </a:lnTo>
                <a:lnTo>
                  <a:pt x="19" y="104"/>
                </a:lnTo>
                <a:lnTo>
                  <a:pt x="26" y="102"/>
                </a:lnTo>
                <a:lnTo>
                  <a:pt x="29" y="99"/>
                </a:lnTo>
                <a:lnTo>
                  <a:pt x="33" y="95"/>
                </a:lnTo>
                <a:lnTo>
                  <a:pt x="34" y="89"/>
                </a:lnTo>
                <a:lnTo>
                  <a:pt x="35" y="95"/>
                </a:lnTo>
                <a:lnTo>
                  <a:pt x="39" y="99"/>
                </a:lnTo>
                <a:lnTo>
                  <a:pt x="43" y="102"/>
                </a:lnTo>
                <a:lnTo>
                  <a:pt x="49" y="104"/>
                </a:lnTo>
                <a:lnTo>
                  <a:pt x="55" y="102"/>
                </a:lnTo>
                <a:lnTo>
                  <a:pt x="59" y="99"/>
                </a:lnTo>
                <a:lnTo>
                  <a:pt x="63" y="95"/>
                </a:lnTo>
                <a:lnTo>
                  <a:pt x="64" y="89"/>
                </a:lnTo>
                <a:lnTo>
                  <a:pt x="65" y="95"/>
                </a:lnTo>
                <a:lnTo>
                  <a:pt x="69" y="99"/>
                </a:lnTo>
                <a:lnTo>
                  <a:pt x="72" y="102"/>
                </a:lnTo>
                <a:lnTo>
                  <a:pt x="79" y="104"/>
                </a:lnTo>
                <a:lnTo>
                  <a:pt x="85" y="102"/>
                </a:lnTo>
                <a:lnTo>
                  <a:pt x="88" y="99"/>
                </a:lnTo>
                <a:lnTo>
                  <a:pt x="92" y="95"/>
                </a:lnTo>
                <a:lnTo>
                  <a:pt x="93" y="89"/>
                </a:lnTo>
                <a:lnTo>
                  <a:pt x="93" y="54"/>
                </a:lnTo>
                <a:lnTo>
                  <a:pt x="92" y="46"/>
                </a:lnTo>
                <a:lnTo>
                  <a:pt x="90" y="38"/>
                </a:lnTo>
                <a:lnTo>
                  <a:pt x="86" y="31"/>
                </a:lnTo>
                <a:lnTo>
                  <a:pt x="81" y="24"/>
                </a:lnTo>
                <a:lnTo>
                  <a:pt x="86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49" y="69"/>
                </a:moveTo>
                <a:lnTo>
                  <a:pt x="49" y="69"/>
                </a:lnTo>
                <a:lnTo>
                  <a:pt x="45" y="69"/>
                </a:lnTo>
                <a:lnTo>
                  <a:pt x="42" y="68"/>
                </a:lnTo>
                <a:lnTo>
                  <a:pt x="35" y="63"/>
                </a:lnTo>
                <a:lnTo>
                  <a:pt x="31" y="57"/>
                </a:lnTo>
                <a:lnTo>
                  <a:pt x="29" y="53"/>
                </a:lnTo>
                <a:lnTo>
                  <a:pt x="29" y="49"/>
                </a:lnTo>
                <a:lnTo>
                  <a:pt x="29" y="46"/>
                </a:lnTo>
                <a:lnTo>
                  <a:pt x="31" y="42"/>
                </a:lnTo>
                <a:lnTo>
                  <a:pt x="35" y="36"/>
                </a:lnTo>
                <a:lnTo>
                  <a:pt x="42" y="31"/>
                </a:lnTo>
                <a:lnTo>
                  <a:pt x="45" y="30"/>
                </a:lnTo>
                <a:lnTo>
                  <a:pt x="49" y="30"/>
                </a:lnTo>
                <a:lnTo>
                  <a:pt x="53" y="30"/>
                </a:lnTo>
                <a:lnTo>
                  <a:pt x="56" y="31"/>
                </a:lnTo>
                <a:lnTo>
                  <a:pt x="63" y="36"/>
                </a:lnTo>
                <a:lnTo>
                  <a:pt x="68" y="42"/>
                </a:lnTo>
                <a:lnTo>
                  <a:pt x="69" y="46"/>
                </a:lnTo>
                <a:lnTo>
                  <a:pt x="69" y="49"/>
                </a:lnTo>
                <a:lnTo>
                  <a:pt x="69" y="53"/>
                </a:lnTo>
                <a:lnTo>
                  <a:pt x="68" y="57"/>
                </a:lnTo>
                <a:lnTo>
                  <a:pt x="63" y="63"/>
                </a:lnTo>
                <a:lnTo>
                  <a:pt x="56" y="68"/>
                </a:lnTo>
                <a:lnTo>
                  <a:pt x="53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4CC1018-044A-4A4C-9EF1-F010802F633D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856318"/>
            <a:ext cx="209551" cy="207433"/>
          </a:xfrm>
          <a:custGeom>
            <a:avLst/>
            <a:gdLst>
              <a:gd name="T0" fmla="*/ 113881 w 99"/>
              <a:gd name="T1" fmla="*/ 56940 h 99"/>
              <a:gd name="T2" fmla="*/ 117044 w 99"/>
              <a:gd name="T3" fmla="*/ 52195 h 99"/>
              <a:gd name="T4" fmla="*/ 117044 w 99"/>
              <a:gd name="T5" fmla="*/ 47450 h 99"/>
              <a:gd name="T6" fmla="*/ 113881 w 99"/>
              <a:gd name="T7" fmla="*/ 34797 h 99"/>
              <a:gd name="T8" fmla="*/ 102809 w 99"/>
              <a:gd name="T9" fmla="*/ 31634 h 99"/>
              <a:gd name="T10" fmla="*/ 96482 w 99"/>
              <a:gd name="T11" fmla="*/ 33215 h 99"/>
              <a:gd name="T12" fmla="*/ 31634 w 99"/>
              <a:gd name="T13" fmla="*/ 15817 h 99"/>
              <a:gd name="T14" fmla="*/ 30052 w 99"/>
              <a:gd name="T15" fmla="*/ 9490 h 99"/>
              <a:gd name="T16" fmla="*/ 22143 w 99"/>
              <a:gd name="T17" fmla="*/ 1582 h 99"/>
              <a:gd name="T18" fmla="*/ 15817 w 99"/>
              <a:gd name="T19" fmla="*/ 0 h 99"/>
              <a:gd name="T20" fmla="*/ 4745 w 99"/>
              <a:gd name="T21" fmla="*/ 4745 h 99"/>
              <a:gd name="T22" fmla="*/ 0 w 99"/>
              <a:gd name="T23" fmla="*/ 15817 h 99"/>
              <a:gd name="T24" fmla="*/ 3163 w 99"/>
              <a:gd name="T25" fmla="*/ 22143 h 99"/>
              <a:gd name="T26" fmla="*/ 11072 w 99"/>
              <a:gd name="T27" fmla="*/ 30052 h 99"/>
              <a:gd name="T28" fmla="*/ 15817 w 99"/>
              <a:gd name="T29" fmla="*/ 31634 h 99"/>
              <a:gd name="T30" fmla="*/ 28470 w 99"/>
              <a:gd name="T31" fmla="*/ 25307 h 99"/>
              <a:gd name="T32" fmla="*/ 86992 w 99"/>
              <a:gd name="T33" fmla="*/ 47450 h 99"/>
              <a:gd name="T34" fmla="*/ 39542 w 99"/>
              <a:gd name="T35" fmla="*/ 88574 h 99"/>
              <a:gd name="T36" fmla="*/ 31634 w 99"/>
              <a:gd name="T37" fmla="*/ 85411 h 99"/>
              <a:gd name="T38" fmla="*/ 26889 w 99"/>
              <a:gd name="T39" fmla="*/ 88574 h 99"/>
              <a:gd name="T40" fmla="*/ 18980 w 99"/>
              <a:gd name="T41" fmla="*/ 94901 h 99"/>
              <a:gd name="T42" fmla="*/ 15817 w 99"/>
              <a:gd name="T43" fmla="*/ 101227 h 99"/>
              <a:gd name="T44" fmla="*/ 20562 w 99"/>
              <a:gd name="T45" fmla="*/ 113881 h 99"/>
              <a:gd name="T46" fmla="*/ 31634 w 99"/>
              <a:gd name="T47" fmla="*/ 117044 h 99"/>
              <a:gd name="T48" fmla="*/ 37960 w 99"/>
              <a:gd name="T49" fmla="*/ 115462 h 99"/>
              <a:gd name="T50" fmla="*/ 56940 w 99"/>
              <a:gd name="T51" fmla="*/ 134443 h 99"/>
              <a:gd name="T52" fmla="*/ 55359 w 99"/>
              <a:gd name="T53" fmla="*/ 140769 h 99"/>
              <a:gd name="T54" fmla="*/ 58522 w 99"/>
              <a:gd name="T55" fmla="*/ 151841 h 99"/>
              <a:gd name="T56" fmla="*/ 71175 w 99"/>
              <a:gd name="T57" fmla="*/ 156586 h 99"/>
              <a:gd name="T58" fmla="*/ 77502 w 99"/>
              <a:gd name="T59" fmla="*/ 153423 h 99"/>
              <a:gd name="T60" fmla="*/ 85411 w 99"/>
              <a:gd name="T61" fmla="*/ 147096 h 99"/>
              <a:gd name="T62" fmla="*/ 129697 w 99"/>
              <a:gd name="T63" fmla="*/ 126534 h 99"/>
              <a:gd name="T64" fmla="*/ 136024 w 99"/>
              <a:gd name="T65" fmla="*/ 131279 h 99"/>
              <a:gd name="T66" fmla="*/ 140769 w 99"/>
              <a:gd name="T67" fmla="*/ 132861 h 99"/>
              <a:gd name="T68" fmla="*/ 153423 w 99"/>
              <a:gd name="T69" fmla="*/ 128116 h 99"/>
              <a:gd name="T70" fmla="*/ 156586 w 99"/>
              <a:gd name="T71" fmla="*/ 117044 h 99"/>
              <a:gd name="T72" fmla="*/ 155004 w 99"/>
              <a:gd name="T73" fmla="*/ 110717 h 99"/>
              <a:gd name="T74" fmla="*/ 147096 w 99"/>
              <a:gd name="T75" fmla="*/ 101227 h 99"/>
              <a:gd name="T76" fmla="*/ 139188 w 99"/>
              <a:gd name="T77" fmla="*/ 101227 h 99"/>
              <a:gd name="T78" fmla="*/ 71175 w 99"/>
              <a:gd name="T79" fmla="*/ 124952 h 99"/>
              <a:gd name="T80" fmla="*/ 45869 w 99"/>
              <a:gd name="T81" fmla="*/ 107554 h 99"/>
              <a:gd name="T82" fmla="*/ 47450 w 99"/>
              <a:gd name="T83" fmla="*/ 101227 h 99"/>
              <a:gd name="T84" fmla="*/ 47450 w 99"/>
              <a:gd name="T85" fmla="*/ 98064 h 99"/>
              <a:gd name="T86" fmla="*/ 94901 w 99"/>
              <a:gd name="T87" fmla="*/ 60104 h 99"/>
              <a:gd name="T88" fmla="*/ 104391 w 99"/>
              <a:gd name="T89" fmla="*/ 63267 h 99"/>
              <a:gd name="T90" fmla="*/ 129697 w 99"/>
              <a:gd name="T91" fmla="*/ 107554 h 99"/>
              <a:gd name="T92" fmla="*/ 124952 w 99"/>
              <a:gd name="T93" fmla="*/ 115462 h 99"/>
              <a:gd name="T94" fmla="*/ 82247 w 99"/>
              <a:gd name="T95" fmla="*/ 131279 h 99"/>
              <a:gd name="T96" fmla="*/ 71175 w 99"/>
              <a:gd name="T97" fmla="*/ 12495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9">
                <a:moveTo>
                  <a:pt x="88" y="64"/>
                </a:move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5" y="20"/>
                </a:lnTo>
                <a:lnTo>
                  <a:pt x="61" y="21"/>
                </a:lnTo>
                <a:lnTo>
                  <a:pt x="57" y="24"/>
                </a:lnTo>
                <a:lnTo>
                  <a:pt x="20" y="10"/>
                </a:lnTo>
                <a:lnTo>
                  <a:pt x="19" y="6"/>
                </a:lnTo>
                <a:lnTo>
                  <a:pt x="18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6"/>
                </a:lnTo>
                <a:lnTo>
                  <a:pt x="55" y="30"/>
                </a:lnTo>
                <a:lnTo>
                  <a:pt x="55" y="32"/>
                </a:lnTo>
                <a:lnTo>
                  <a:pt x="25" y="56"/>
                </a:lnTo>
                <a:lnTo>
                  <a:pt x="20" y="54"/>
                </a:lnTo>
                <a:lnTo>
                  <a:pt x="17" y="56"/>
                </a:lnTo>
                <a:lnTo>
                  <a:pt x="13" y="57"/>
                </a:lnTo>
                <a:lnTo>
                  <a:pt x="12" y="60"/>
                </a:lnTo>
                <a:lnTo>
                  <a:pt x="10" y="64"/>
                </a:lnTo>
                <a:lnTo>
                  <a:pt x="12" y="68"/>
                </a:lnTo>
                <a:lnTo>
                  <a:pt x="13" y="72"/>
                </a:lnTo>
                <a:lnTo>
                  <a:pt x="17" y="73"/>
                </a:lnTo>
                <a:lnTo>
                  <a:pt x="20" y="74"/>
                </a:lnTo>
                <a:lnTo>
                  <a:pt x="24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5" y="99"/>
                </a:lnTo>
                <a:lnTo>
                  <a:pt x="49" y="97"/>
                </a:lnTo>
                <a:lnTo>
                  <a:pt x="51" y="96"/>
                </a:lnTo>
                <a:lnTo>
                  <a:pt x="54" y="93"/>
                </a:lnTo>
                <a:lnTo>
                  <a:pt x="55" y="90"/>
                </a:lnTo>
                <a:lnTo>
                  <a:pt x="82" y="80"/>
                </a:lnTo>
                <a:lnTo>
                  <a:pt x="86" y="83"/>
                </a:lnTo>
                <a:lnTo>
                  <a:pt x="89" y="84"/>
                </a:lnTo>
                <a:lnTo>
                  <a:pt x="93" y="83"/>
                </a:lnTo>
                <a:lnTo>
                  <a:pt x="97" y="81"/>
                </a:lnTo>
                <a:lnTo>
                  <a:pt x="98" y="78"/>
                </a:lnTo>
                <a:lnTo>
                  <a:pt x="99" y="74"/>
                </a:lnTo>
                <a:lnTo>
                  <a:pt x="98" y="70"/>
                </a:lnTo>
                <a:lnTo>
                  <a:pt x="95" y="67"/>
                </a:lnTo>
                <a:lnTo>
                  <a:pt x="93" y="64"/>
                </a:lnTo>
                <a:lnTo>
                  <a:pt x="88" y="64"/>
                </a:lnTo>
                <a:close/>
                <a:moveTo>
                  <a:pt x="45" y="79"/>
                </a:moveTo>
                <a:lnTo>
                  <a:pt x="45" y="79"/>
                </a:lnTo>
                <a:lnTo>
                  <a:pt x="41" y="80"/>
                </a:lnTo>
                <a:lnTo>
                  <a:pt x="29" y="68"/>
                </a:lnTo>
                <a:lnTo>
                  <a:pt x="30" y="64"/>
                </a:lnTo>
                <a:lnTo>
                  <a:pt x="30" y="62"/>
                </a:lnTo>
                <a:lnTo>
                  <a:pt x="60" y="38"/>
                </a:lnTo>
                <a:lnTo>
                  <a:pt x="63" y="40"/>
                </a:lnTo>
                <a:lnTo>
                  <a:pt x="66" y="40"/>
                </a:lnTo>
                <a:lnTo>
                  <a:pt x="82" y="68"/>
                </a:lnTo>
                <a:lnTo>
                  <a:pt x="81" y="70"/>
                </a:lnTo>
                <a:lnTo>
                  <a:pt x="79" y="73"/>
                </a:lnTo>
                <a:lnTo>
                  <a:pt x="52" y="83"/>
                </a:lnTo>
                <a:lnTo>
                  <a:pt x="49" y="80"/>
                </a:lnTo>
                <a:lnTo>
                  <a:pt x="4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698">
            <a:extLst>
              <a:ext uri="{FF2B5EF4-FFF2-40B4-BE49-F238E27FC236}">
                <a16:creationId xmlns:a16="http://schemas.microsoft.com/office/drawing/2014/main" id="{35F6EA4E-FF1B-4E24-9FD6-BC49B565B069}"/>
              </a:ext>
            </a:extLst>
          </p:cNvPr>
          <p:cNvSpPr>
            <a:spLocks noEditPoints="1"/>
          </p:cNvSpPr>
          <p:nvPr/>
        </p:nvSpPr>
        <p:spPr bwMode="auto">
          <a:xfrm>
            <a:off x="7249585" y="2355851"/>
            <a:ext cx="165100" cy="201083"/>
          </a:xfrm>
          <a:custGeom>
            <a:avLst/>
            <a:gdLst>
              <a:gd name="T0" fmla="*/ 123368 w 79"/>
              <a:gd name="T1" fmla="*/ 83666 h 98"/>
              <a:gd name="T2" fmla="*/ 118683 w 79"/>
              <a:gd name="T3" fmla="*/ 57327 h 98"/>
              <a:gd name="T4" fmla="*/ 106190 w 79"/>
              <a:gd name="T5" fmla="*/ 27889 h 98"/>
              <a:gd name="T6" fmla="*/ 87451 w 79"/>
              <a:gd name="T7" fmla="*/ 7747 h 98"/>
              <a:gd name="T8" fmla="*/ 60903 w 79"/>
              <a:gd name="T9" fmla="*/ 0 h 98"/>
              <a:gd name="T10" fmla="*/ 48410 w 79"/>
              <a:gd name="T11" fmla="*/ 1549 h 98"/>
              <a:gd name="T12" fmla="*/ 26548 w 79"/>
              <a:gd name="T13" fmla="*/ 17043 h 98"/>
              <a:gd name="T14" fmla="*/ 9370 w 79"/>
              <a:gd name="T15" fmla="*/ 41833 h 98"/>
              <a:gd name="T16" fmla="*/ 1562 w 79"/>
              <a:gd name="T17" fmla="*/ 69722 h 98"/>
              <a:gd name="T18" fmla="*/ 0 w 79"/>
              <a:gd name="T19" fmla="*/ 83666 h 98"/>
              <a:gd name="T20" fmla="*/ 1562 w 79"/>
              <a:gd name="T21" fmla="*/ 105358 h 98"/>
              <a:gd name="T22" fmla="*/ 10931 w 79"/>
              <a:gd name="T23" fmla="*/ 117753 h 98"/>
              <a:gd name="T24" fmla="*/ 29671 w 79"/>
              <a:gd name="T25" fmla="*/ 125500 h 98"/>
              <a:gd name="T26" fmla="*/ 54657 w 79"/>
              <a:gd name="T27" fmla="*/ 130148 h 98"/>
              <a:gd name="T28" fmla="*/ 31232 w 79"/>
              <a:gd name="T29" fmla="*/ 137895 h 98"/>
              <a:gd name="T30" fmla="*/ 92136 w 79"/>
              <a:gd name="T31" fmla="*/ 151839 h 98"/>
              <a:gd name="T32" fmla="*/ 68711 w 79"/>
              <a:gd name="T33" fmla="*/ 137895 h 98"/>
              <a:gd name="T34" fmla="*/ 68711 w 79"/>
              <a:gd name="T35" fmla="*/ 130148 h 98"/>
              <a:gd name="T36" fmla="*/ 93697 w 79"/>
              <a:gd name="T37" fmla="*/ 125500 h 98"/>
              <a:gd name="T38" fmla="*/ 112437 w 79"/>
              <a:gd name="T39" fmla="*/ 117753 h 98"/>
              <a:gd name="T40" fmla="*/ 121806 w 79"/>
              <a:gd name="T41" fmla="*/ 105358 h 98"/>
              <a:gd name="T42" fmla="*/ 123368 w 79"/>
              <a:gd name="T43" fmla="*/ 83666 h 98"/>
              <a:gd name="T44" fmla="*/ 60903 w 79"/>
              <a:gd name="T45" fmla="*/ 83666 h 98"/>
              <a:gd name="T46" fmla="*/ 73396 w 79"/>
              <a:gd name="T47" fmla="*/ 85216 h 98"/>
              <a:gd name="T48" fmla="*/ 90574 w 79"/>
              <a:gd name="T49" fmla="*/ 92963 h 98"/>
              <a:gd name="T50" fmla="*/ 92136 w 79"/>
              <a:gd name="T51" fmla="*/ 99160 h 98"/>
              <a:gd name="T52" fmla="*/ 82766 w 79"/>
              <a:gd name="T53" fmla="*/ 102259 h 98"/>
              <a:gd name="T54" fmla="*/ 60903 w 79"/>
              <a:gd name="T55" fmla="*/ 106907 h 98"/>
              <a:gd name="T56" fmla="*/ 49972 w 79"/>
              <a:gd name="T57" fmla="*/ 105358 h 98"/>
              <a:gd name="T58" fmla="*/ 31232 w 79"/>
              <a:gd name="T59" fmla="*/ 99160 h 98"/>
              <a:gd name="T60" fmla="*/ 31232 w 79"/>
              <a:gd name="T61" fmla="*/ 97611 h 98"/>
              <a:gd name="T62" fmla="*/ 40602 w 79"/>
              <a:gd name="T63" fmla="*/ 89864 h 98"/>
              <a:gd name="T64" fmla="*/ 60903 w 79"/>
              <a:gd name="T65" fmla="*/ 8366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8">
                <a:moveTo>
                  <a:pt x="79" y="54"/>
                </a:moveTo>
                <a:lnTo>
                  <a:pt x="79" y="54"/>
                </a:lnTo>
                <a:lnTo>
                  <a:pt x="78" y="45"/>
                </a:lnTo>
                <a:lnTo>
                  <a:pt x="76" y="37"/>
                </a:lnTo>
                <a:lnTo>
                  <a:pt x="73" y="27"/>
                </a:lnTo>
                <a:lnTo>
                  <a:pt x="68" y="18"/>
                </a:lnTo>
                <a:lnTo>
                  <a:pt x="62" y="11"/>
                </a:lnTo>
                <a:lnTo>
                  <a:pt x="56" y="5"/>
                </a:lnTo>
                <a:lnTo>
                  <a:pt x="48" y="1"/>
                </a:lnTo>
                <a:lnTo>
                  <a:pt x="39" y="0"/>
                </a:lnTo>
                <a:lnTo>
                  <a:pt x="31" y="1"/>
                </a:lnTo>
                <a:lnTo>
                  <a:pt x="23" y="5"/>
                </a:lnTo>
                <a:lnTo>
                  <a:pt x="17" y="11"/>
                </a:lnTo>
                <a:lnTo>
                  <a:pt x="11" y="18"/>
                </a:lnTo>
                <a:lnTo>
                  <a:pt x="6" y="27"/>
                </a:lnTo>
                <a:lnTo>
                  <a:pt x="2" y="37"/>
                </a:lnTo>
                <a:lnTo>
                  <a:pt x="1" y="45"/>
                </a:lnTo>
                <a:lnTo>
                  <a:pt x="0" y="54"/>
                </a:lnTo>
                <a:lnTo>
                  <a:pt x="0" y="61"/>
                </a:lnTo>
                <a:lnTo>
                  <a:pt x="1" y="68"/>
                </a:lnTo>
                <a:lnTo>
                  <a:pt x="4" y="72"/>
                </a:lnTo>
                <a:lnTo>
                  <a:pt x="7" y="76"/>
                </a:lnTo>
                <a:lnTo>
                  <a:pt x="12" y="79"/>
                </a:lnTo>
                <a:lnTo>
                  <a:pt x="19" y="81"/>
                </a:lnTo>
                <a:lnTo>
                  <a:pt x="26" y="82"/>
                </a:lnTo>
                <a:lnTo>
                  <a:pt x="35" y="84"/>
                </a:lnTo>
                <a:lnTo>
                  <a:pt x="35" y="89"/>
                </a:lnTo>
                <a:lnTo>
                  <a:pt x="20" y="89"/>
                </a:lnTo>
                <a:lnTo>
                  <a:pt x="20" y="98"/>
                </a:lnTo>
                <a:lnTo>
                  <a:pt x="59" y="98"/>
                </a:lnTo>
                <a:lnTo>
                  <a:pt x="59" y="89"/>
                </a:lnTo>
                <a:lnTo>
                  <a:pt x="44" y="89"/>
                </a:lnTo>
                <a:lnTo>
                  <a:pt x="44" y="84"/>
                </a:lnTo>
                <a:lnTo>
                  <a:pt x="53" y="82"/>
                </a:lnTo>
                <a:lnTo>
                  <a:pt x="60" y="81"/>
                </a:lnTo>
                <a:lnTo>
                  <a:pt x="67" y="79"/>
                </a:lnTo>
                <a:lnTo>
                  <a:pt x="72" y="76"/>
                </a:lnTo>
                <a:lnTo>
                  <a:pt x="75" y="72"/>
                </a:lnTo>
                <a:lnTo>
                  <a:pt x="78" y="68"/>
                </a:lnTo>
                <a:lnTo>
                  <a:pt x="79" y="61"/>
                </a:lnTo>
                <a:lnTo>
                  <a:pt x="79" y="54"/>
                </a:lnTo>
                <a:close/>
                <a:moveTo>
                  <a:pt x="39" y="54"/>
                </a:moveTo>
                <a:lnTo>
                  <a:pt x="39" y="54"/>
                </a:lnTo>
                <a:lnTo>
                  <a:pt x="47" y="55"/>
                </a:lnTo>
                <a:lnTo>
                  <a:pt x="53" y="58"/>
                </a:lnTo>
                <a:lnTo>
                  <a:pt x="58" y="60"/>
                </a:lnTo>
                <a:lnTo>
                  <a:pt x="59" y="63"/>
                </a:lnTo>
                <a:lnTo>
                  <a:pt x="59" y="64"/>
                </a:lnTo>
                <a:lnTo>
                  <a:pt x="53" y="66"/>
                </a:lnTo>
                <a:lnTo>
                  <a:pt x="47" y="68"/>
                </a:lnTo>
                <a:lnTo>
                  <a:pt x="39" y="69"/>
                </a:lnTo>
                <a:lnTo>
                  <a:pt x="32" y="68"/>
                </a:lnTo>
                <a:lnTo>
                  <a:pt x="26" y="66"/>
                </a:lnTo>
                <a:lnTo>
                  <a:pt x="20" y="64"/>
                </a:lnTo>
                <a:lnTo>
                  <a:pt x="20" y="63"/>
                </a:lnTo>
                <a:lnTo>
                  <a:pt x="21" y="60"/>
                </a:lnTo>
                <a:lnTo>
                  <a:pt x="26" y="58"/>
                </a:lnTo>
                <a:lnTo>
                  <a:pt x="32" y="55"/>
                </a:lnTo>
                <a:lnTo>
                  <a:pt x="3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699">
            <a:extLst>
              <a:ext uri="{FF2B5EF4-FFF2-40B4-BE49-F238E27FC236}">
                <a16:creationId xmlns:a16="http://schemas.microsoft.com/office/drawing/2014/main" id="{00F4F197-9FC3-469C-80E3-DC358C47242F}"/>
              </a:ext>
            </a:extLst>
          </p:cNvPr>
          <p:cNvSpPr>
            <a:spLocks/>
          </p:cNvSpPr>
          <p:nvPr/>
        </p:nvSpPr>
        <p:spPr bwMode="auto">
          <a:xfrm>
            <a:off x="6718301" y="2432052"/>
            <a:ext cx="241300" cy="105833"/>
          </a:xfrm>
          <a:custGeom>
            <a:avLst/>
            <a:gdLst>
              <a:gd name="T0" fmla="*/ 153420 w 114"/>
              <a:gd name="T1" fmla="*/ 0 h 52"/>
              <a:gd name="T2" fmla="*/ 153420 w 114"/>
              <a:gd name="T3" fmla="*/ 0 h 52"/>
              <a:gd name="T4" fmla="*/ 142348 w 114"/>
              <a:gd name="T5" fmla="*/ 1551 h 52"/>
              <a:gd name="T6" fmla="*/ 132859 w 114"/>
              <a:gd name="T7" fmla="*/ 7756 h 52"/>
              <a:gd name="T8" fmla="*/ 128114 w 114"/>
              <a:gd name="T9" fmla="*/ 17064 h 52"/>
              <a:gd name="T10" fmla="*/ 124950 w 114"/>
              <a:gd name="T11" fmla="*/ 26372 h 52"/>
              <a:gd name="T12" fmla="*/ 55358 w 114"/>
              <a:gd name="T13" fmla="*/ 26372 h 52"/>
              <a:gd name="T14" fmla="*/ 55358 w 114"/>
              <a:gd name="T15" fmla="*/ 26372 h 52"/>
              <a:gd name="T16" fmla="*/ 53776 w 114"/>
              <a:gd name="T17" fmla="*/ 17064 h 52"/>
              <a:gd name="T18" fmla="*/ 47449 w 114"/>
              <a:gd name="T19" fmla="*/ 7756 h 52"/>
              <a:gd name="T20" fmla="*/ 37960 w 114"/>
              <a:gd name="T21" fmla="*/ 1551 h 52"/>
              <a:gd name="T22" fmla="*/ 28470 w 114"/>
              <a:gd name="T23" fmla="*/ 0 h 52"/>
              <a:gd name="T24" fmla="*/ 28470 w 114"/>
              <a:gd name="T25" fmla="*/ 0 h 52"/>
              <a:gd name="T26" fmla="*/ 18980 w 114"/>
              <a:gd name="T27" fmla="*/ 1551 h 52"/>
              <a:gd name="T28" fmla="*/ 7908 w 114"/>
              <a:gd name="T29" fmla="*/ 7756 h 52"/>
              <a:gd name="T30" fmla="*/ 3163 w 114"/>
              <a:gd name="T31" fmla="*/ 17064 h 52"/>
              <a:gd name="T32" fmla="*/ 0 w 114"/>
              <a:gd name="T33" fmla="*/ 26372 h 52"/>
              <a:gd name="T34" fmla="*/ 0 w 114"/>
              <a:gd name="T35" fmla="*/ 57397 h 52"/>
              <a:gd name="T36" fmla="*/ 0 w 114"/>
              <a:gd name="T37" fmla="*/ 57397 h 52"/>
              <a:gd name="T38" fmla="*/ 3163 w 114"/>
              <a:gd name="T39" fmla="*/ 62051 h 52"/>
              <a:gd name="T40" fmla="*/ 4745 w 114"/>
              <a:gd name="T41" fmla="*/ 68256 h 52"/>
              <a:gd name="T42" fmla="*/ 11072 w 114"/>
              <a:gd name="T43" fmla="*/ 69807 h 52"/>
              <a:gd name="T44" fmla="*/ 15816 w 114"/>
              <a:gd name="T45" fmla="*/ 72910 h 52"/>
              <a:gd name="T46" fmla="*/ 15816 w 114"/>
              <a:gd name="T47" fmla="*/ 80666 h 52"/>
              <a:gd name="T48" fmla="*/ 31633 w 114"/>
              <a:gd name="T49" fmla="*/ 80666 h 52"/>
              <a:gd name="T50" fmla="*/ 31633 w 114"/>
              <a:gd name="T51" fmla="*/ 72910 h 52"/>
              <a:gd name="T52" fmla="*/ 148675 w 114"/>
              <a:gd name="T53" fmla="*/ 72910 h 52"/>
              <a:gd name="T54" fmla="*/ 148675 w 114"/>
              <a:gd name="T55" fmla="*/ 80666 h 52"/>
              <a:gd name="T56" fmla="*/ 164492 w 114"/>
              <a:gd name="T57" fmla="*/ 80666 h 52"/>
              <a:gd name="T58" fmla="*/ 164492 w 114"/>
              <a:gd name="T59" fmla="*/ 72910 h 52"/>
              <a:gd name="T60" fmla="*/ 164492 w 114"/>
              <a:gd name="T61" fmla="*/ 72910 h 52"/>
              <a:gd name="T62" fmla="*/ 170818 w 114"/>
              <a:gd name="T63" fmla="*/ 69807 h 52"/>
              <a:gd name="T64" fmla="*/ 175563 w 114"/>
              <a:gd name="T65" fmla="*/ 68256 h 52"/>
              <a:gd name="T66" fmla="*/ 178726 w 114"/>
              <a:gd name="T67" fmla="*/ 62051 h 52"/>
              <a:gd name="T68" fmla="*/ 180308 w 114"/>
              <a:gd name="T69" fmla="*/ 57397 h 52"/>
              <a:gd name="T70" fmla="*/ 180308 w 114"/>
              <a:gd name="T71" fmla="*/ 26372 h 52"/>
              <a:gd name="T72" fmla="*/ 180308 w 114"/>
              <a:gd name="T73" fmla="*/ 26372 h 52"/>
              <a:gd name="T74" fmla="*/ 178726 w 114"/>
              <a:gd name="T75" fmla="*/ 17064 h 52"/>
              <a:gd name="T76" fmla="*/ 172400 w 114"/>
              <a:gd name="T77" fmla="*/ 7756 h 52"/>
              <a:gd name="T78" fmla="*/ 162910 w 114"/>
              <a:gd name="T79" fmla="*/ 1551 h 52"/>
              <a:gd name="T80" fmla="*/ 153420 w 114"/>
              <a:gd name="T81" fmla="*/ 0 h 52"/>
              <a:gd name="T82" fmla="*/ 153420 w 114"/>
              <a:gd name="T83" fmla="*/ 0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4" h="52">
                <a:moveTo>
                  <a:pt x="97" y="0"/>
                </a:moveTo>
                <a:lnTo>
                  <a:pt x="97" y="0"/>
                </a:lnTo>
                <a:lnTo>
                  <a:pt x="90" y="1"/>
                </a:lnTo>
                <a:lnTo>
                  <a:pt x="84" y="5"/>
                </a:lnTo>
                <a:lnTo>
                  <a:pt x="81" y="11"/>
                </a:lnTo>
                <a:lnTo>
                  <a:pt x="79" y="17"/>
                </a:lnTo>
                <a:lnTo>
                  <a:pt x="35" y="17"/>
                </a:lnTo>
                <a:lnTo>
                  <a:pt x="34" y="11"/>
                </a:lnTo>
                <a:lnTo>
                  <a:pt x="30" y="5"/>
                </a:lnTo>
                <a:lnTo>
                  <a:pt x="24" y="1"/>
                </a:lnTo>
                <a:lnTo>
                  <a:pt x="18" y="0"/>
                </a:lnTo>
                <a:lnTo>
                  <a:pt x="12" y="1"/>
                </a:lnTo>
                <a:lnTo>
                  <a:pt x="5" y="5"/>
                </a:lnTo>
                <a:lnTo>
                  <a:pt x="2" y="11"/>
                </a:lnTo>
                <a:lnTo>
                  <a:pt x="0" y="17"/>
                </a:lnTo>
                <a:lnTo>
                  <a:pt x="0" y="37"/>
                </a:lnTo>
                <a:lnTo>
                  <a:pt x="2" y="40"/>
                </a:lnTo>
                <a:lnTo>
                  <a:pt x="3" y="44"/>
                </a:lnTo>
                <a:lnTo>
                  <a:pt x="7" y="45"/>
                </a:lnTo>
                <a:lnTo>
                  <a:pt x="10" y="47"/>
                </a:lnTo>
                <a:lnTo>
                  <a:pt x="10" y="52"/>
                </a:lnTo>
                <a:lnTo>
                  <a:pt x="20" y="52"/>
                </a:lnTo>
                <a:lnTo>
                  <a:pt x="20" y="47"/>
                </a:lnTo>
                <a:lnTo>
                  <a:pt x="94" y="47"/>
                </a:lnTo>
                <a:lnTo>
                  <a:pt x="94" y="52"/>
                </a:lnTo>
                <a:lnTo>
                  <a:pt x="104" y="52"/>
                </a:lnTo>
                <a:lnTo>
                  <a:pt x="104" y="47"/>
                </a:lnTo>
                <a:lnTo>
                  <a:pt x="108" y="45"/>
                </a:lnTo>
                <a:lnTo>
                  <a:pt x="111" y="44"/>
                </a:lnTo>
                <a:lnTo>
                  <a:pt x="113" y="40"/>
                </a:lnTo>
                <a:lnTo>
                  <a:pt x="114" y="37"/>
                </a:lnTo>
                <a:lnTo>
                  <a:pt x="114" y="17"/>
                </a:lnTo>
                <a:lnTo>
                  <a:pt x="113" y="11"/>
                </a:lnTo>
                <a:lnTo>
                  <a:pt x="109" y="5"/>
                </a:lnTo>
                <a:lnTo>
                  <a:pt x="103" y="1"/>
                </a:lnTo>
                <a:lnTo>
                  <a:pt x="9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700">
            <a:extLst>
              <a:ext uri="{FF2B5EF4-FFF2-40B4-BE49-F238E27FC236}">
                <a16:creationId xmlns:a16="http://schemas.microsoft.com/office/drawing/2014/main" id="{53B3EB72-4A92-462D-9D75-9B4315D90799}"/>
              </a:ext>
            </a:extLst>
          </p:cNvPr>
          <p:cNvSpPr>
            <a:spLocks/>
          </p:cNvSpPr>
          <p:nvPr/>
        </p:nvSpPr>
        <p:spPr bwMode="auto">
          <a:xfrm>
            <a:off x="6845301" y="2374901"/>
            <a:ext cx="82551" cy="80433"/>
          </a:xfrm>
          <a:custGeom>
            <a:avLst/>
            <a:gdLst>
              <a:gd name="T0" fmla="*/ 58523 w 39"/>
              <a:gd name="T1" fmla="*/ 34797 h 39"/>
              <a:gd name="T2" fmla="*/ 58523 w 39"/>
              <a:gd name="T3" fmla="*/ 34797 h 39"/>
              <a:gd name="T4" fmla="*/ 61686 w 39"/>
              <a:gd name="T5" fmla="*/ 34797 h 39"/>
              <a:gd name="T6" fmla="*/ 61686 w 39"/>
              <a:gd name="T7" fmla="*/ 34797 h 39"/>
              <a:gd name="T8" fmla="*/ 60104 w 39"/>
              <a:gd name="T9" fmla="*/ 26889 h 39"/>
              <a:gd name="T10" fmla="*/ 58523 w 39"/>
              <a:gd name="T11" fmla="*/ 20562 h 39"/>
              <a:gd name="T12" fmla="*/ 53778 w 39"/>
              <a:gd name="T13" fmla="*/ 14235 h 39"/>
              <a:gd name="T14" fmla="*/ 47451 w 39"/>
              <a:gd name="T15" fmla="*/ 9490 h 39"/>
              <a:gd name="T16" fmla="*/ 44287 w 39"/>
              <a:gd name="T17" fmla="*/ 4745 h 39"/>
              <a:gd name="T18" fmla="*/ 36379 w 39"/>
              <a:gd name="T19" fmla="*/ 1582 h 39"/>
              <a:gd name="T20" fmla="*/ 30052 w 39"/>
              <a:gd name="T21" fmla="*/ 0 h 39"/>
              <a:gd name="T22" fmla="*/ 22144 w 39"/>
              <a:gd name="T23" fmla="*/ 0 h 39"/>
              <a:gd name="T24" fmla="*/ 0 w 39"/>
              <a:gd name="T25" fmla="*/ 0 h 39"/>
              <a:gd name="T26" fmla="*/ 0 w 39"/>
              <a:gd name="T27" fmla="*/ 61686 h 39"/>
              <a:gd name="T28" fmla="*/ 22144 w 39"/>
              <a:gd name="T29" fmla="*/ 61686 h 39"/>
              <a:gd name="T30" fmla="*/ 22144 w 39"/>
              <a:gd name="T31" fmla="*/ 61686 h 39"/>
              <a:gd name="T32" fmla="*/ 28470 w 39"/>
              <a:gd name="T33" fmla="*/ 50614 h 39"/>
              <a:gd name="T34" fmla="*/ 36379 w 39"/>
              <a:gd name="T35" fmla="*/ 42706 h 39"/>
              <a:gd name="T36" fmla="*/ 45869 w 39"/>
              <a:gd name="T37" fmla="*/ 36379 h 39"/>
              <a:gd name="T38" fmla="*/ 58523 w 39"/>
              <a:gd name="T39" fmla="*/ 34797 h 39"/>
              <a:gd name="T40" fmla="*/ 58523 w 39"/>
              <a:gd name="T41" fmla="*/ 34797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" h="39">
                <a:moveTo>
                  <a:pt x="37" y="22"/>
                </a:moveTo>
                <a:lnTo>
                  <a:pt x="37" y="22"/>
                </a:lnTo>
                <a:lnTo>
                  <a:pt x="39" y="22"/>
                </a:lnTo>
                <a:lnTo>
                  <a:pt x="38" y="17"/>
                </a:lnTo>
                <a:lnTo>
                  <a:pt x="37" y="13"/>
                </a:lnTo>
                <a:lnTo>
                  <a:pt x="34" y="9"/>
                </a:lnTo>
                <a:lnTo>
                  <a:pt x="30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4" y="0"/>
                </a:lnTo>
                <a:lnTo>
                  <a:pt x="0" y="0"/>
                </a:lnTo>
                <a:lnTo>
                  <a:pt x="0" y="39"/>
                </a:lnTo>
                <a:lnTo>
                  <a:pt x="14" y="39"/>
                </a:lnTo>
                <a:lnTo>
                  <a:pt x="18" y="32"/>
                </a:lnTo>
                <a:lnTo>
                  <a:pt x="23" y="27"/>
                </a:lnTo>
                <a:lnTo>
                  <a:pt x="29" y="23"/>
                </a:lnTo>
                <a:lnTo>
                  <a:pt x="37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701">
            <a:extLst>
              <a:ext uri="{FF2B5EF4-FFF2-40B4-BE49-F238E27FC236}">
                <a16:creationId xmlns:a16="http://schemas.microsoft.com/office/drawing/2014/main" id="{06B7077A-3016-403B-9B52-2F5503B4BC3D}"/>
              </a:ext>
            </a:extLst>
          </p:cNvPr>
          <p:cNvSpPr>
            <a:spLocks/>
          </p:cNvSpPr>
          <p:nvPr/>
        </p:nvSpPr>
        <p:spPr bwMode="auto">
          <a:xfrm>
            <a:off x="6750051" y="2374901"/>
            <a:ext cx="82549" cy="80433"/>
          </a:xfrm>
          <a:custGeom>
            <a:avLst/>
            <a:gdLst>
              <a:gd name="T0" fmla="*/ 38554 w 40"/>
              <a:gd name="T1" fmla="*/ 61686 h 39"/>
              <a:gd name="T2" fmla="*/ 61686 w 40"/>
              <a:gd name="T3" fmla="*/ 61686 h 39"/>
              <a:gd name="T4" fmla="*/ 61686 w 40"/>
              <a:gd name="T5" fmla="*/ 0 h 39"/>
              <a:gd name="T6" fmla="*/ 38554 w 40"/>
              <a:gd name="T7" fmla="*/ 0 h 39"/>
              <a:gd name="T8" fmla="*/ 38554 w 40"/>
              <a:gd name="T9" fmla="*/ 0 h 39"/>
              <a:gd name="T10" fmla="*/ 30843 w 40"/>
              <a:gd name="T11" fmla="*/ 0 h 39"/>
              <a:gd name="T12" fmla="*/ 24674 w 40"/>
              <a:gd name="T13" fmla="*/ 1582 h 39"/>
              <a:gd name="T14" fmla="*/ 16964 w 40"/>
              <a:gd name="T15" fmla="*/ 4745 h 39"/>
              <a:gd name="T16" fmla="*/ 13879 w 40"/>
              <a:gd name="T17" fmla="*/ 9490 h 39"/>
              <a:gd name="T18" fmla="*/ 7711 w 40"/>
              <a:gd name="T19" fmla="*/ 14235 h 39"/>
              <a:gd name="T20" fmla="*/ 4626 w 40"/>
              <a:gd name="T21" fmla="*/ 20562 h 39"/>
              <a:gd name="T22" fmla="*/ 1542 w 40"/>
              <a:gd name="T23" fmla="*/ 26889 h 39"/>
              <a:gd name="T24" fmla="*/ 0 w 40"/>
              <a:gd name="T25" fmla="*/ 34797 h 39"/>
              <a:gd name="T26" fmla="*/ 0 w 40"/>
              <a:gd name="T27" fmla="*/ 34797 h 39"/>
              <a:gd name="T28" fmla="*/ 4626 w 40"/>
              <a:gd name="T29" fmla="*/ 34797 h 39"/>
              <a:gd name="T30" fmla="*/ 4626 w 40"/>
              <a:gd name="T31" fmla="*/ 34797 h 39"/>
              <a:gd name="T32" fmla="*/ 15422 w 40"/>
              <a:gd name="T33" fmla="*/ 36379 h 39"/>
              <a:gd name="T34" fmla="*/ 24674 w 40"/>
              <a:gd name="T35" fmla="*/ 42706 h 39"/>
              <a:gd name="T36" fmla="*/ 32385 w 40"/>
              <a:gd name="T37" fmla="*/ 50614 h 39"/>
              <a:gd name="T38" fmla="*/ 38554 w 40"/>
              <a:gd name="T39" fmla="*/ 61686 h 39"/>
              <a:gd name="T40" fmla="*/ 38554 w 40"/>
              <a:gd name="T41" fmla="*/ 61686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39">
                <a:moveTo>
                  <a:pt x="25" y="39"/>
                </a:moveTo>
                <a:lnTo>
                  <a:pt x="40" y="39"/>
                </a:lnTo>
                <a:lnTo>
                  <a:pt x="40" y="0"/>
                </a:lnTo>
                <a:lnTo>
                  <a:pt x="25" y="0"/>
                </a:lnTo>
                <a:lnTo>
                  <a:pt x="20" y="0"/>
                </a:lnTo>
                <a:lnTo>
                  <a:pt x="16" y="1"/>
                </a:lnTo>
                <a:lnTo>
                  <a:pt x="11" y="3"/>
                </a:lnTo>
                <a:lnTo>
                  <a:pt x="9" y="6"/>
                </a:lnTo>
                <a:lnTo>
                  <a:pt x="5" y="9"/>
                </a:lnTo>
                <a:lnTo>
                  <a:pt x="3" y="13"/>
                </a:lnTo>
                <a:lnTo>
                  <a:pt x="1" y="17"/>
                </a:lnTo>
                <a:lnTo>
                  <a:pt x="0" y="22"/>
                </a:lnTo>
                <a:lnTo>
                  <a:pt x="3" y="22"/>
                </a:lnTo>
                <a:lnTo>
                  <a:pt x="10" y="23"/>
                </a:lnTo>
                <a:lnTo>
                  <a:pt x="16" y="27"/>
                </a:lnTo>
                <a:lnTo>
                  <a:pt x="21" y="32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702">
            <a:extLst>
              <a:ext uri="{FF2B5EF4-FFF2-40B4-BE49-F238E27FC236}">
                <a16:creationId xmlns:a16="http://schemas.microsoft.com/office/drawing/2014/main" id="{D9A8DFAF-BB1B-4872-B8B1-80E248AC8386}"/>
              </a:ext>
            </a:extLst>
          </p:cNvPr>
          <p:cNvSpPr>
            <a:spLocks/>
          </p:cNvSpPr>
          <p:nvPr/>
        </p:nvSpPr>
        <p:spPr bwMode="auto">
          <a:xfrm>
            <a:off x="8242301" y="2406651"/>
            <a:ext cx="114300" cy="150283"/>
          </a:xfrm>
          <a:custGeom>
            <a:avLst/>
            <a:gdLst>
              <a:gd name="T0" fmla="*/ 85410 w 54"/>
              <a:gd name="T1" fmla="*/ 0 h 74"/>
              <a:gd name="T2" fmla="*/ 63267 w 54"/>
              <a:gd name="T3" fmla="*/ 0 h 74"/>
              <a:gd name="T4" fmla="*/ 0 w 54"/>
              <a:gd name="T5" fmla="*/ 61556 h 74"/>
              <a:gd name="T6" fmla="*/ 4745 w 54"/>
              <a:gd name="T7" fmla="*/ 61556 h 74"/>
              <a:gd name="T8" fmla="*/ 4745 w 54"/>
              <a:gd name="T9" fmla="*/ 113879 h 74"/>
              <a:gd name="T10" fmla="*/ 18980 w 54"/>
              <a:gd name="T11" fmla="*/ 113879 h 74"/>
              <a:gd name="T12" fmla="*/ 18980 w 54"/>
              <a:gd name="T13" fmla="*/ 61556 h 74"/>
              <a:gd name="T14" fmla="*/ 23725 w 54"/>
              <a:gd name="T15" fmla="*/ 61556 h 74"/>
              <a:gd name="T16" fmla="*/ 85410 w 54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4" h="74">
                <a:moveTo>
                  <a:pt x="54" y="0"/>
                </a:moveTo>
                <a:lnTo>
                  <a:pt x="40" y="0"/>
                </a:lnTo>
                <a:lnTo>
                  <a:pt x="0" y="40"/>
                </a:lnTo>
                <a:lnTo>
                  <a:pt x="3" y="40"/>
                </a:lnTo>
                <a:lnTo>
                  <a:pt x="3" y="74"/>
                </a:lnTo>
                <a:lnTo>
                  <a:pt x="12" y="74"/>
                </a:lnTo>
                <a:lnTo>
                  <a:pt x="12" y="40"/>
                </a:lnTo>
                <a:lnTo>
                  <a:pt x="15" y="4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703">
            <a:extLst>
              <a:ext uri="{FF2B5EF4-FFF2-40B4-BE49-F238E27FC236}">
                <a16:creationId xmlns:a16="http://schemas.microsoft.com/office/drawing/2014/main" id="{5C03DDEA-75C1-4D7C-9EDB-811F75D95803}"/>
              </a:ext>
            </a:extLst>
          </p:cNvPr>
          <p:cNvSpPr>
            <a:spLocks/>
          </p:cNvSpPr>
          <p:nvPr/>
        </p:nvSpPr>
        <p:spPr bwMode="auto">
          <a:xfrm>
            <a:off x="8305801" y="2355852"/>
            <a:ext cx="114300" cy="131233"/>
          </a:xfrm>
          <a:custGeom>
            <a:avLst/>
            <a:gdLst>
              <a:gd name="T0" fmla="*/ 74338 w 54"/>
              <a:gd name="T1" fmla="*/ 37367 h 64"/>
              <a:gd name="T2" fmla="*/ 74338 w 54"/>
              <a:gd name="T3" fmla="*/ 28025 h 64"/>
              <a:gd name="T4" fmla="*/ 74338 w 54"/>
              <a:gd name="T5" fmla="*/ 28025 h 64"/>
              <a:gd name="T6" fmla="*/ 79083 w 54"/>
              <a:gd name="T7" fmla="*/ 23354 h 64"/>
              <a:gd name="T8" fmla="*/ 82247 w 54"/>
              <a:gd name="T9" fmla="*/ 15570 h 64"/>
              <a:gd name="T10" fmla="*/ 82247 w 54"/>
              <a:gd name="T11" fmla="*/ 15570 h 64"/>
              <a:gd name="T12" fmla="*/ 79083 w 54"/>
              <a:gd name="T13" fmla="*/ 9342 h 64"/>
              <a:gd name="T14" fmla="*/ 77502 w 54"/>
              <a:gd name="T15" fmla="*/ 3114 h 64"/>
              <a:gd name="T16" fmla="*/ 71175 w 54"/>
              <a:gd name="T17" fmla="*/ 1557 h 64"/>
              <a:gd name="T18" fmla="*/ 66430 w 54"/>
              <a:gd name="T19" fmla="*/ 0 h 64"/>
              <a:gd name="T20" fmla="*/ 66430 w 54"/>
              <a:gd name="T21" fmla="*/ 0 h 64"/>
              <a:gd name="T22" fmla="*/ 60103 w 54"/>
              <a:gd name="T23" fmla="*/ 1557 h 64"/>
              <a:gd name="T24" fmla="*/ 53777 w 54"/>
              <a:gd name="T25" fmla="*/ 3114 h 64"/>
              <a:gd name="T26" fmla="*/ 52195 w 54"/>
              <a:gd name="T27" fmla="*/ 9342 h 64"/>
              <a:gd name="T28" fmla="*/ 50613 w 54"/>
              <a:gd name="T29" fmla="*/ 15570 h 64"/>
              <a:gd name="T30" fmla="*/ 50613 w 54"/>
              <a:gd name="T31" fmla="*/ 15570 h 64"/>
              <a:gd name="T32" fmla="*/ 52195 w 54"/>
              <a:gd name="T33" fmla="*/ 23354 h 64"/>
              <a:gd name="T34" fmla="*/ 58522 w 54"/>
              <a:gd name="T35" fmla="*/ 28025 h 64"/>
              <a:gd name="T36" fmla="*/ 58522 w 54"/>
              <a:gd name="T37" fmla="*/ 42038 h 64"/>
              <a:gd name="T38" fmla="*/ 0 w 54"/>
              <a:gd name="T39" fmla="*/ 99645 h 64"/>
              <a:gd name="T40" fmla="*/ 23725 w 54"/>
              <a:gd name="T41" fmla="*/ 99645 h 64"/>
              <a:gd name="T42" fmla="*/ 85410 w 54"/>
              <a:gd name="T43" fmla="*/ 37367 h 64"/>
              <a:gd name="T44" fmla="*/ 74338 w 54"/>
              <a:gd name="T45" fmla="*/ 37367 h 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" h="64">
                <a:moveTo>
                  <a:pt x="47" y="24"/>
                </a:moveTo>
                <a:lnTo>
                  <a:pt x="47" y="18"/>
                </a:lnTo>
                <a:lnTo>
                  <a:pt x="50" y="15"/>
                </a:lnTo>
                <a:lnTo>
                  <a:pt x="52" y="10"/>
                </a:lnTo>
                <a:lnTo>
                  <a:pt x="50" y="6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1"/>
                </a:lnTo>
                <a:lnTo>
                  <a:pt x="34" y="2"/>
                </a:lnTo>
                <a:lnTo>
                  <a:pt x="33" y="6"/>
                </a:lnTo>
                <a:lnTo>
                  <a:pt x="32" y="10"/>
                </a:lnTo>
                <a:lnTo>
                  <a:pt x="33" y="15"/>
                </a:lnTo>
                <a:lnTo>
                  <a:pt x="37" y="18"/>
                </a:lnTo>
                <a:lnTo>
                  <a:pt x="37" y="27"/>
                </a:lnTo>
                <a:lnTo>
                  <a:pt x="0" y="64"/>
                </a:lnTo>
                <a:lnTo>
                  <a:pt x="15" y="64"/>
                </a:lnTo>
                <a:lnTo>
                  <a:pt x="54" y="24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704">
            <a:extLst>
              <a:ext uri="{FF2B5EF4-FFF2-40B4-BE49-F238E27FC236}">
                <a16:creationId xmlns:a16="http://schemas.microsoft.com/office/drawing/2014/main" id="{CD4A7852-680C-4826-B01C-FD2E1D91AB52}"/>
              </a:ext>
            </a:extLst>
          </p:cNvPr>
          <p:cNvSpPr>
            <a:spLocks/>
          </p:cNvSpPr>
          <p:nvPr/>
        </p:nvSpPr>
        <p:spPr bwMode="auto">
          <a:xfrm>
            <a:off x="8362952" y="2419351"/>
            <a:ext cx="69849" cy="137583"/>
          </a:xfrm>
          <a:custGeom>
            <a:avLst/>
            <a:gdLst>
              <a:gd name="T0" fmla="*/ 0 w 32"/>
              <a:gd name="T1" fmla="*/ 50613 h 66"/>
              <a:gd name="T2" fmla="*/ 21205 w 32"/>
              <a:gd name="T3" fmla="*/ 50613 h 66"/>
              <a:gd name="T4" fmla="*/ 21205 w 32"/>
              <a:gd name="T5" fmla="*/ 104389 h 66"/>
              <a:gd name="T6" fmla="*/ 37516 w 32"/>
              <a:gd name="T7" fmla="*/ 104389 h 66"/>
              <a:gd name="T8" fmla="*/ 37516 w 32"/>
              <a:gd name="T9" fmla="*/ 50613 h 66"/>
              <a:gd name="T10" fmla="*/ 44040 w 32"/>
              <a:gd name="T11" fmla="*/ 50613 h 66"/>
              <a:gd name="T12" fmla="*/ 44040 w 32"/>
              <a:gd name="T13" fmla="*/ 50613 h 66"/>
              <a:gd name="T14" fmla="*/ 48934 w 32"/>
              <a:gd name="T15" fmla="*/ 50613 h 66"/>
              <a:gd name="T16" fmla="*/ 50565 w 32"/>
              <a:gd name="T17" fmla="*/ 49031 h 66"/>
              <a:gd name="T18" fmla="*/ 52196 w 32"/>
              <a:gd name="T19" fmla="*/ 45868 h 66"/>
              <a:gd name="T20" fmla="*/ 52196 w 32"/>
              <a:gd name="T21" fmla="*/ 42705 h 66"/>
              <a:gd name="T22" fmla="*/ 52196 w 32"/>
              <a:gd name="T23" fmla="*/ 0 h 66"/>
              <a:gd name="T24" fmla="*/ 0 w 32"/>
              <a:gd name="T25" fmla="*/ 50613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66">
                <a:moveTo>
                  <a:pt x="0" y="32"/>
                </a:moveTo>
                <a:lnTo>
                  <a:pt x="13" y="32"/>
                </a:lnTo>
                <a:lnTo>
                  <a:pt x="13" y="66"/>
                </a:lnTo>
                <a:lnTo>
                  <a:pt x="23" y="66"/>
                </a:lnTo>
                <a:lnTo>
                  <a:pt x="23" y="32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2" y="29"/>
                </a:lnTo>
                <a:lnTo>
                  <a:pt x="32" y="27"/>
                </a:lnTo>
                <a:lnTo>
                  <a:pt x="32" y="0"/>
                </a:ln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705">
            <a:extLst>
              <a:ext uri="{FF2B5EF4-FFF2-40B4-BE49-F238E27FC236}">
                <a16:creationId xmlns:a16="http://schemas.microsoft.com/office/drawing/2014/main" id="{D6047848-4A61-43F4-8623-699AEC04B206}"/>
              </a:ext>
            </a:extLst>
          </p:cNvPr>
          <p:cNvSpPr>
            <a:spLocks/>
          </p:cNvSpPr>
          <p:nvPr/>
        </p:nvSpPr>
        <p:spPr bwMode="auto">
          <a:xfrm>
            <a:off x="8223252" y="2355851"/>
            <a:ext cx="69849" cy="112183"/>
          </a:xfrm>
          <a:custGeom>
            <a:avLst/>
            <a:gdLst>
              <a:gd name="T0" fmla="*/ 39147 w 32"/>
              <a:gd name="T1" fmla="*/ 36604 h 56"/>
              <a:gd name="T2" fmla="*/ 39147 w 32"/>
              <a:gd name="T3" fmla="*/ 27453 h 56"/>
              <a:gd name="T4" fmla="*/ 39147 w 32"/>
              <a:gd name="T5" fmla="*/ 27453 h 56"/>
              <a:gd name="T6" fmla="*/ 45672 w 32"/>
              <a:gd name="T7" fmla="*/ 22878 h 56"/>
              <a:gd name="T8" fmla="*/ 47303 w 32"/>
              <a:gd name="T9" fmla="*/ 15252 h 56"/>
              <a:gd name="T10" fmla="*/ 47303 w 32"/>
              <a:gd name="T11" fmla="*/ 15252 h 56"/>
              <a:gd name="T12" fmla="*/ 45672 w 32"/>
              <a:gd name="T13" fmla="*/ 9151 h 56"/>
              <a:gd name="T14" fmla="*/ 44040 w 32"/>
              <a:gd name="T15" fmla="*/ 3050 h 56"/>
              <a:gd name="T16" fmla="*/ 37516 w 32"/>
              <a:gd name="T17" fmla="*/ 1525 h 56"/>
              <a:gd name="T18" fmla="*/ 30991 w 32"/>
              <a:gd name="T19" fmla="*/ 0 h 56"/>
              <a:gd name="T20" fmla="*/ 30991 w 32"/>
              <a:gd name="T21" fmla="*/ 0 h 56"/>
              <a:gd name="T22" fmla="*/ 26098 w 32"/>
              <a:gd name="T23" fmla="*/ 1525 h 56"/>
              <a:gd name="T24" fmla="*/ 19574 w 32"/>
              <a:gd name="T25" fmla="*/ 3050 h 56"/>
              <a:gd name="T26" fmla="*/ 17942 w 32"/>
              <a:gd name="T27" fmla="*/ 9151 h 56"/>
              <a:gd name="T28" fmla="*/ 16311 w 32"/>
              <a:gd name="T29" fmla="*/ 15252 h 56"/>
              <a:gd name="T30" fmla="*/ 16311 w 32"/>
              <a:gd name="T31" fmla="*/ 15252 h 56"/>
              <a:gd name="T32" fmla="*/ 17942 w 32"/>
              <a:gd name="T33" fmla="*/ 22878 h 56"/>
              <a:gd name="T34" fmla="*/ 24467 w 32"/>
              <a:gd name="T35" fmla="*/ 27453 h 56"/>
              <a:gd name="T36" fmla="*/ 24467 w 32"/>
              <a:gd name="T37" fmla="*/ 36604 h 56"/>
              <a:gd name="T38" fmla="*/ 8156 w 32"/>
              <a:gd name="T39" fmla="*/ 36604 h 56"/>
              <a:gd name="T40" fmla="*/ 8156 w 32"/>
              <a:gd name="T41" fmla="*/ 36604 h 56"/>
              <a:gd name="T42" fmla="*/ 3262 w 32"/>
              <a:gd name="T43" fmla="*/ 36604 h 56"/>
              <a:gd name="T44" fmla="*/ 1631 w 32"/>
              <a:gd name="T45" fmla="*/ 39655 h 56"/>
              <a:gd name="T46" fmla="*/ 0 w 32"/>
              <a:gd name="T47" fmla="*/ 41180 h 56"/>
              <a:gd name="T48" fmla="*/ 0 w 32"/>
              <a:gd name="T49" fmla="*/ 44230 h 56"/>
              <a:gd name="T50" fmla="*/ 0 w 32"/>
              <a:gd name="T51" fmla="*/ 85410 h 56"/>
              <a:gd name="T52" fmla="*/ 52196 w 32"/>
              <a:gd name="T53" fmla="*/ 36604 h 56"/>
              <a:gd name="T54" fmla="*/ 39147 w 32"/>
              <a:gd name="T55" fmla="*/ 36604 h 5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" h="56">
                <a:moveTo>
                  <a:pt x="24" y="24"/>
                </a:moveTo>
                <a:lnTo>
                  <a:pt x="24" y="18"/>
                </a:lnTo>
                <a:lnTo>
                  <a:pt x="28" y="15"/>
                </a:lnTo>
                <a:lnTo>
                  <a:pt x="29" y="10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10"/>
                </a:lnTo>
                <a:lnTo>
                  <a:pt x="11" y="15"/>
                </a:lnTo>
                <a:lnTo>
                  <a:pt x="15" y="18"/>
                </a:lnTo>
                <a:lnTo>
                  <a:pt x="15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6"/>
                </a:lnTo>
                <a:lnTo>
                  <a:pt x="32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706">
            <a:extLst>
              <a:ext uri="{FF2B5EF4-FFF2-40B4-BE49-F238E27FC236}">
                <a16:creationId xmlns:a16="http://schemas.microsoft.com/office/drawing/2014/main" id="{38580ED9-ABE2-4015-8E6E-D0BEF5D443B0}"/>
              </a:ext>
            </a:extLst>
          </p:cNvPr>
          <p:cNvSpPr>
            <a:spLocks/>
          </p:cNvSpPr>
          <p:nvPr/>
        </p:nvSpPr>
        <p:spPr bwMode="auto">
          <a:xfrm>
            <a:off x="7723717" y="2330451"/>
            <a:ext cx="177800" cy="107949"/>
          </a:xfrm>
          <a:custGeom>
            <a:avLst/>
            <a:gdLst>
              <a:gd name="T0" fmla="*/ 77501 w 84"/>
              <a:gd name="T1" fmla="*/ 72435 h 49"/>
              <a:gd name="T2" fmla="*/ 77501 w 84"/>
              <a:gd name="T3" fmla="*/ 72435 h 49"/>
              <a:gd name="T4" fmla="*/ 77501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5409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8113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8113 w 84"/>
              <a:gd name="T33" fmla="*/ 0 h 49"/>
              <a:gd name="T34" fmla="*/ 124950 w 84"/>
              <a:gd name="T35" fmla="*/ 0 h 49"/>
              <a:gd name="T36" fmla="*/ 85409 w 84"/>
              <a:gd name="T37" fmla="*/ 0 h 49"/>
              <a:gd name="T38" fmla="*/ 85409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7501 w 84"/>
              <a:gd name="T45" fmla="*/ 3292 h 49"/>
              <a:gd name="T46" fmla="*/ 77501 w 84"/>
              <a:gd name="T47" fmla="*/ 8231 h 49"/>
              <a:gd name="T48" fmla="*/ 77501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7501 w 84"/>
              <a:gd name="T55" fmla="*/ 47741 h 49"/>
              <a:gd name="T56" fmla="*/ 77501 w 84"/>
              <a:gd name="T57" fmla="*/ 72435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49">
                <a:moveTo>
                  <a:pt x="49" y="44"/>
                </a:moveTo>
                <a:lnTo>
                  <a:pt x="49" y="44"/>
                </a:lnTo>
                <a:lnTo>
                  <a:pt x="49" y="47"/>
                </a:lnTo>
                <a:lnTo>
                  <a:pt x="51" y="48"/>
                </a:lnTo>
                <a:lnTo>
                  <a:pt x="52" y="49"/>
                </a:lnTo>
                <a:lnTo>
                  <a:pt x="54" y="49"/>
                </a:lnTo>
                <a:lnTo>
                  <a:pt x="79" y="49"/>
                </a:lnTo>
                <a:lnTo>
                  <a:pt x="81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1" y="0"/>
                </a:lnTo>
                <a:lnTo>
                  <a:pt x="79" y="0"/>
                </a:lnTo>
                <a:lnTo>
                  <a:pt x="54" y="0"/>
                </a:lnTo>
                <a:lnTo>
                  <a:pt x="52" y="0"/>
                </a:lnTo>
                <a:lnTo>
                  <a:pt x="51" y="1"/>
                </a:lnTo>
                <a:lnTo>
                  <a:pt x="49" y="2"/>
                </a:lnTo>
                <a:lnTo>
                  <a:pt x="49" y="5"/>
                </a:lnTo>
                <a:lnTo>
                  <a:pt x="49" y="20"/>
                </a:lnTo>
                <a:lnTo>
                  <a:pt x="0" y="20"/>
                </a:lnTo>
                <a:lnTo>
                  <a:pt x="0" y="29"/>
                </a:lnTo>
                <a:lnTo>
                  <a:pt x="49" y="29"/>
                </a:lnTo>
                <a:lnTo>
                  <a:pt x="4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707">
            <a:extLst>
              <a:ext uri="{FF2B5EF4-FFF2-40B4-BE49-F238E27FC236}">
                <a16:creationId xmlns:a16="http://schemas.microsoft.com/office/drawing/2014/main" id="{A6C11607-272E-4150-A05E-823B630206F1}"/>
              </a:ext>
            </a:extLst>
          </p:cNvPr>
          <p:cNvSpPr>
            <a:spLocks/>
          </p:cNvSpPr>
          <p:nvPr/>
        </p:nvSpPr>
        <p:spPr bwMode="auto">
          <a:xfrm>
            <a:off x="7723717" y="2455334"/>
            <a:ext cx="76200" cy="57151"/>
          </a:xfrm>
          <a:custGeom>
            <a:avLst/>
            <a:gdLst>
              <a:gd name="T0" fmla="*/ 56939 w 34"/>
              <a:gd name="T1" fmla="*/ 0 h 28"/>
              <a:gd name="T2" fmla="*/ 8373 w 34"/>
              <a:gd name="T3" fmla="*/ 0 h 28"/>
              <a:gd name="T4" fmla="*/ 8373 w 34"/>
              <a:gd name="T5" fmla="*/ 0 h 28"/>
              <a:gd name="T6" fmla="*/ 3349 w 34"/>
              <a:gd name="T7" fmla="*/ 1525 h 28"/>
              <a:gd name="T8" fmla="*/ 0 w 34"/>
              <a:gd name="T9" fmla="*/ 4576 h 28"/>
              <a:gd name="T10" fmla="*/ 0 w 34"/>
              <a:gd name="T11" fmla="*/ 4576 h 28"/>
              <a:gd name="T12" fmla="*/ 0 w 34"/>
              <a:gd name="T13" fmla="*/ 7626 h 28"/>
              <a:gd name="T14" fmla="*/ 1675 w 34"/>
              <a:gd name="T15" fmla="*/ 10677 h 28"/>
              <a:gd name="T16" fmla="*/ 18421 w 34"/>
              <a:gd name="T17" fmla="*/ 33555 h 28"/>
              <a:gd name="T18" fmla="*/ 18421 w 34"/>
              <a:gd name="T19" fmla="*/ 33555 h 28"/>
              <a:gd name="T20" fmla="*/ 20096 w 34"/>
              <a:gd name="T21" fmla="*/ 35080 h 28"/>
              <a:gd name="T22" fmla="*/ 23445 w 34"/>
              <a:gd name="T23" fmla="*/ 38130 h 28"/>
              <a:gd name="T24" fmla="*/ 56939 w 34"/>
              <a:gd name="T25" fmla="*/ 42706 h 28"/>
              <a:gd name="T26" fmla="*/ 56939 w 34"/>
              <a:gd name="T27" fmla="*/ 0 h 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8">
                <a:moveTo>
                  <a:pt x="34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11" y="22"/>
                </a:lnTo>
                <a:lnTo>
                  <a:pt x="12" y="23"/>
                </a:lnTo>
                <a:lnTo>
                  <a:pt x="14" y="25"/>
                </a:lnTo>
                <a:lnTo>
                  <a:pt x="34" y="28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708">
            <a:extLst>
              <a:ext uri="{FF2B5EF4-FFF2-40B4-BE49-F238E27FC236}">
                <a16:creationId xmlns:a16="http://schemas.microsoft.com/office/drawing/2014/main" id="{E970B56A-4F1E-4D56-BD9C-B544B98288B3}"/>
              </a:ext>
            </a:extLst>
          </p:cNvPr>
          <p:cNvSpPr>
            <a:spLocks/>
          </p:cNvSpPr>
          <p:nvPr/>
        </p:nvSpPr>
        <p:spPr bwMode="auto">
          <a:xfrm>
            <a:off x="7768167" y="2442634"/>
            <a:ext cx="165100" cy="139700"/>
          </a:xfrm>
          <a:custGeom>
            <a:avLst/>
            <a:gdLst>
              <a:gd name="T0" fmla="*/ 117122 w 79"/>
              <a:gd name="T1" fmla="*/ 40777 h 64"/>
              <a:gd name="T2" fmla="*/ 117122 w 79"/>
              <a:gd name="T3" fmla="*/ 40777 h 64"/>
              <a:gd name="T4" fmla="*/ 120245 w 79"/>
              <a:gd name="T5" fmla="*/ 35884 h 64"/>
              <a:gd name="T6" fmla="*/ 123368 w 79"/>
              <a:gd name="T7" fmla="*/ 32622 h 64"/>
              <a:gd name="T8" fmla="*/ 123368 w 79"/>
              <a:gd name="T9" fmla="*/ 8155 h 64"/>
              <a:gd name="T10" fmla="*/ 123368 w 79"/>
              <a:gd name="T11" fmla="*/ 8155 h 64"/>
              <a:gd name="T12" fmla="*/ 123368 w 79"/>
              <a:gd name="T13" fmla="*/ 4893 h 64"/>
              <a:gd name="T14" fmla="*/ 120245 w 79"/>
              <a:gd name="T15" fmla="*/ 1631 h 64"/>
              <a:gd name="T16" fmla="*/ 118683 w 79"/>
              <a:gd name="T17" fmla="*/ 0 h 64"/>
              <a:gd name="T18" fmla="*/ 115560 w 79"/>
              <a:gd name="T19" fmla="*/ 0 h 64"/>
              <a:gd name="T20" fmla="*/ 37479 w 79"/>
              <a:gd name="T21" fmla="*/ 0 h 64"/>
              <a:gd name="T22" fmla="*/ 37479 w 79"/>
              <a:gd name="T23" fmla="*/ 0 h 64"/>
              <a:gd name="T24" fmla="*/ 34356 w 79"/>
              <a:gd name="T25" fmla="*/ 0 h 64"/>
              <a:gd name="T26" fmla="*/ 32794 w 79"/>
              <a:gd name="T27" fmla="*/ 1631 h 64"/>
              <a:gd name="T28" fmla="*/ 29671 w 79"/>
              <a:gd name="T29" fmla="*/ 4893 h 64"/>
              <a:gd name="T30" fmla="*/ 29671 w 79"/>
              <a:gd name="T31" fmla="*/ 8155 h 64"/>
              <a:gd name="T32" fmla="*/ 29671 w 79"/>
              <a:gd name="T33" fmla="*/ 60350 h 64"/>
              <a:gd name="T34" fmla="*/ 3123 w 79"/>
              <a:gd name="T35" fmla="*/ 73399 h 64"/>
              <a:gd name="T36" fmla="*/ 3123 w 79"/>
              <a:gd name="T37" fmla="*/ 73399 h 64"/>
              <a:gd name="T38" fmla="*/ 1562 w 79"/>
              <a:gd name="T39" fmla="*/ 76661 h 64"/>
              <a:gd name="T40" fmla="*/ 0 w 79"/>
              <a:gd name="T41" fmla="*/ 79923 h 64"/>
              <a:gd name="T42" fmla="*/ 0 w 79"/>
              <a:gd name="T43" fmla="*/ 96234 h 64"/>
              <a:gd name="T44" fmla="*/ 0 w 79"/>
              <a:gd name="T45" fmla="*/ 96234 h 64"/>
              <a:gd name="T46" fmla="*/ 0 w 79"/>
              <a:gd name="T47" fmla="*/ 101127 h 64"/>
              <a:gd name="T48" fmla="*/ 1562 w 79"/>
              <a:gd name="T49" fmla="*/ 102758 h 64"/>
              <a:gd name="T50" fmla="*/ 3123 w 79"/>
              <a:gd name="T51" fmla="*/ 104389 h 64"/>
              <a:gd name="T52" fmla="*/ 7808 w 79"/>
              <a:gd name="T53" fmla="*/ 104389 h 64"/>
              <a:gd name="T54" fmla="*/ 115560 w 79"/>
              <a:gd name="T55" fmla="*/ 104389 h 64"/>
              <a:gd name="T56" fmla="*/ 115560 w 79"/>
              <a:gd name="T57" fmla="*/ 104389 h 64"/>
              <a:gd name="T58" fmla="*/ 118683 w 79"/>
              <a:gd name="T59" fmla="*/ 104389 h 64"/>
              <a:gd name="T60" fmla="*/ 120245 w 79"/>
              <a:gd name="T61" fmla="*/ 102758 h 64"/>
              <a:gd name="T62" fmla="*/ 123368 w 79"/>
              <a:gd name="T63" fmla="*/ 101127 h 64"/>
              <a:gd name="T64" fmla="*/ 123368 w 79"/>
              <a:gd name="T65" fmla="*/ 96234 h 64"/>
              <a:gd name="T66" fmla="*/ 123368 w 79"/>
              <a:gd name="T67" fmla="*/ 79923 h 64"/>
              <a:gd name="T68" fmla="*/ 123368 w 79"/>
              <a:gd name="T69" fmla="*/ 79923 h 64"/>
              <a:gd name="T70" fmla="*/ 120245 w 79"/>
              <a:gd name="T71" fmla="*/ 76661 h 64"/>
              <a:gd name="T72" fmla="*/ 117122 w 79"/>
              <a:gd name="T73" fmla="*/ 73399 h 64"/>
              <a:gd name="T74" fmla="*/ 84327 w 79"/>
              <a:gd name="T75" fmla="*/ 58719 h 64"/>
              <a:gd name="T76" fmla="*/ 84327 w 79"/>
              <a:gd name="T77" fmla="*/ 53826 h 64"/>
              <a:gd name="T78" fmla="*/ 117122 w 79"/>
              <a:gd name="T79" fmla="*/ 40777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64">
                <a:moveTo>
                  <a:pt x="75" y="25"/>
                </a:moveTo>
                <a:lnTo>
                  <a:pt x="75" y="25"/>
                </a:lnTo>
                <a:lnTo>
                  <a:pt x="77" y="22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7" y="1"/>
                </a:lnTo>
                <a:lnTo>
                  <a:pt x="76" y="0"/>
                </a:lnTo>
                <a:lnTo>
                  <a:pt x="7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3"/>
                </a:lnTo>
                <a:lnTo>
                  <a:pt x="19" y="5"/>
                </a:lnTo>
                <a:lnTo>
                  <a:pt x="19" y="37"/>
                </a:lnTo>
                <a:lnTo>
                  <a:pt x="2" y="45"/>
                </a:lnTo>
                <a:lnTo>
                  <a:pt x="1" y="47"/>
                </a:lnTo>
                <a:lnTo>
                  <a:pt x="0" y="49"/>
                </a:lnTo>
                <a:lnTo>
                  <a:pt x="0" y="59"/>
                </a:lnTo>
                <a:lnTo>
                  <a:pt x="0" y="62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74" y="64"/>
                </a:lnTo>
                <a:lnTo>
                  <a:pt x="76" y="64"/>
                </a:lnTo>
                <a:lnTo>
                  <a:pt x="77" y="63"/>
                </a:lnTo>
                <a:lnTo>
                  <a:pt x="79" y="62"/>
                </a:lnTo>
                <a:lnTo>
                  <a:pt x="79" y="59"/>
                </a:lnTo>
                <a:lnTo>
                  <a:pt x="79" y="49"/>
                </a:lnTo>
                <a:lnTo>
                  <a:pt x="77" y="47"/>
                </a:lnTo>
                <a:lnTo>
                  <a:pt x="75" y="45"/>
                </a:lnTo>
                <a:lnTo>
                  <a:pt x="54" y="36"/>
                </a:lnTo>
                <a:lnTo>
                  <a:pt x="54" y="33"/>
                </a:lnTo>
                <a:lnTo>
                  <a:pt x="7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709">
            <a:extLst>
              <a:ext uri="{FF2B5EF4-FFF2-40B4-BE49-F238E27FC236}">
                <a16:creationId xmlns:a16="http://schemas.microsoft.com/office/drawing/2014/main" id="{81096453-5713-4E62-A28E-B4473698A1EA}"/>
              </a:ext>
            </a:extLst>
          </p:cNvPr>
          <p:cNvSpPr>
            <a:spLocks/>
          </p:cNvSpPr>
          <p:nvPr/>
        </p:nvSpPr>
        <p:spPr bwMode="auto">
          <a:xfrm>
            <a:off x="8737600" y="2442634"/>
            <a:ext cx="194733" cy="114300"/>
          </a:xfrm>
          <a:custGeom>
            <a:avLst/>
            <a:gdLst>
              <a:gd name="T0" fmla="*/ 123622 w 94"/>
              <a:gd name="T1" fmla="*/ 0 h 54"/>
              <a:gd name="T2" fmla="*/ 101715 w 94"/>
              <a:gd name="T3" fmla="*/ 0 h 54"/>
              <a:gd name="T4" fmla="*/ 101715 w 94"/>
              <a:gd name="T5" fmla="*/ 15817 h 54"/>
              <a:gd name="T6" fmla="*/ 123622 w 94"/>
              <a:gd name="T7" fmla="*/ 15817 h 54"/>
              <a:gd name="T8" fmla="*/ 123622 w 94"/>
              <a:gd name="T9" fmla="*/ 15817 h 54"/>
              <a:gd name="T10" fmla="*/ 128317 w 94"/>
              <a:gd name="T11" fmla="*/ 15817 h 54"/>
              <a:gd name="T12" fmla="*/ 129882 w 94"/>
              <a:gd name="T13" fmla="*/ 17398 h 54"/>
              <a:gd name="T14" fmla="*/ 131447 w 94"/>
              <a:gd name="T15" fmla="*/ 18980 h 54"/>
              <a:gd name="T16" fmla="*/ 131447 w 94"/>
              <a:gd name="T17" fmla="*/ 23725 h 54"/>
              <a:gd name="T18" fmla="*/ 131447 w 94"/>
              <a:gd name="T19" fmla="*/ 23725 h 54"/>
              <a:gd name="T20" fmla="*/ 131447 w 94"/>
              <a:gd name="T21" fmla="*/ 26888 h 54"/>
              <a:gd name="T22" fmla="*/ 129882 w 94"/>
              <a:gd name="T23" fmla="*/ 30052 h 54"/>
              <a:gd name="T24" fmla="*/ 128317 w 94"/>
              <a:gd name="T25" fmla="*/ 31633 h 54"/>
              <a:gd name="T26" fmla="*/ 123622 w 94"/>
              <a:gd name="T27" fmla="*/ 31633 h 54"/>
              <a:gd name="T28" fmla="*/ 23473 w 94"/>
              <a:gd name="T29" fmla="*/ 31633 h 54"/>
              <a:gd name="T30" fmla="*/ 23473 w 94"/>
              <a:gd name="T31" fmla="*/ 31633 h 54"/>
              <a:gd name="T32" fmla="*/ 14084 w 94"/>
              <a:gd name="T33" fmla="*/ 33215 h 54"/>
              <a:gd name="T34" fmla="*/ 7824 w 94"/>
              <a:gd name="T35" fmla="*/ 39542 h 54"/>
              <a:gd name="T36" fmla="*/ 3130 w 94"/>
              <a:gd name="T37" fmla="*/ 44287 h 54"/>
              <a:gd name="T38" fmla="*/ 0 w 94"/>
              <a:gd name="T39" fmla="*/ 55358 h 54"/>
              <a:gd name="T40" fmla="*/ 0 w 94"/>
              <a:gd name="T41" fmla="*/ 55358 h 54"/>
              <a:gd name="T42" fmla="*/ 3130 w 94"/>
              <a:gd name="T43" fmla="*/ 64848 h 54"/>
              <a:gd name="T44" fmla="*/ 7824 w 94"/>
              <a:gd name="T45" fmla="*/ 71175 h 54"/>
              <a:gd name="T46" fmla="*/ 14084 w 94"/>
              <a:gd name="T47" fmla="*/ 75920 h 54"/>
              <a:gd name="T48" fmla="*/ 23473 w 94"/>
              <a:gd name="T49" fmla="*/ 77502 h 54"/>
              <a:gd name="T50" fmla="*/ 93890 w 94"/>
              <a:gd name="T51" fmla="*/ 77502 h 54"/>
              <a:gd name="T52" fmla="*/ 93890 w 94"/>
              <a:gd name="T53" fmla="*/ 85410 h 54"/>
              <a:gd name="T54" fmla="*/ 109539 w 94"/>
              <a:gd name="T55" fmla="*/ 85410 h 54"/>
              <a:gd name="T56" fmla="*/ 109539 w 94"/>
              <a:gd name="T57" fmla="*/ 71175 h 54"/>
              <a:gd name="T58" fmla="*/ 109539 w 94"/>
              <a:gd name="T59" fmla="*/ 71175 h 54"/>
              <a:gd name="T60" fmla="*/ 109539 w 94"/>
              <a:gd name="T61" fmla="*/ 66430 h 54"/>
              <a:gd name="T62" fmla="*/ 106409 w 94"/>
              <a:gd name="T63" fmla="*/ 64848 h 54"/>
              <a:gd name="T64" fmla="*/ 104844 w 94"/>
              <a:gd name="T65" fmla="*/ 63267 h 54"/>
              <a:gd name="T66" fmla="*/ 101715 w 94"/>
              <a:gd name="T67" fmla="*/ 63267 h 54"/>
              <a:gd name="T68" fmla="*/ 23473 w 94"/>
              <a:gd name="T69" fmla="*/ 63267 h 54"/>
              <a:gd name="T70" fmla="*/ 23473 w 94"/>
              <a:gd name="T71" fmla="*/ 63267 h 54"/>
              <a:gd name="T72" fmla="*/ 20343 w 94"/>
              <a:gd name="T73" fmla="*/ 63267 h 54"/>
              <a:gd name="T74" fmla="*/ 18778 w 94"/>
              <a:gd name="T75" fmla="*/ 60103 h 54"/>
              <a:gd name="T76" fmla="*/ 15648 w 94"/>
              <a:gd name="T77" fmla="*/ 58522 h 54"/>
              <a:gd name="T78" fmla="*/ 15648 w 94"/>
              <a:gd name="T79" fmla="*/ 55358 h 54"/>
              <a:gd name="T80" fmla="*/ 15648 w 94"/>
              <a:gd name="T81" fmla="*/ 55358 h 54"/>
              <a:gd name="T82" fmla="*/ 15648 w 94"/>
              <a:gd name="T83" fmla="*/ 50613 h 54"/>
              <a:gd name="T84" fmla="*/ 18778 w 94"/>
              <a:gd name="T85" fmla="*/ 49032 h 54"/>
              <a:gd name="T86" fmla="*/ 20343 w 94"/>
              <a:gd name="T87" fmla="*/ 47450 h 54"/>
              <a:gd name="T88" fmla="*/ 23473 w 94"/>
              <a:gd name="T89" fmla="*/ 47450 h 54"/>
              <a:gd name="T90" fmla="*/ 123622 w 94"/>
              <a:gd name="T91" fmla="*/ 47450 h 54"/>
              <a:gd name="T92" fmla="*/ 123622 w 94"/>
              <a:gd name="T93" fmla="*/ 47450 h 54"/>
              <a:gd name="T94" fmla="*/ 134576 w 94"/>
              <a:gd name="T95" fmla="*/ 44287 h 54"/>
              <a:gd name="T96" fmla="*/ 139271 w 94"/>
              <a:gd name="T97" fmla="*/ 39542 h 54"/>
              <a:gd name="T98" fmla="*/ 145530 w 94"/>
              <a:gd name="T99" fmla="*/ 33215 h 54"/>
              <a:gd name="T100" fmla="*/ 147095 w 94"/>
              <a:gd name="T101" fmla="*/ 23725 h 54"/>
              <a:gd name="T102" fmla="*/ 147095 w 94"/>
              <a:gd name="T103" fmla="*/ 23725 h 54"/>
              <a:gd name="T104" fmla="*/ 145530 w 94"/>
              <a:gd name="T105" fmla="*/ 14235 h 54"/>
              <a:gd name="T106" fmla="*/ 139271 w 94"/>
              <a:gd name="T107" fmla="*/ 7908 h 54"/>
              <a:gd name="T108" fmla="*/ 134576 w 94"/>
              <a:gd name="T109" fmla="*/ 1582 h 54"/>
              <a:gd name="T110" fmla="*/ 123622 w 94"/>
              <a:gd name="T111" fmla="*/ 0 h 54"/>
              <a:gd name="T112" fmla="*/ 123622 w 94"/>
              <a:gd name="T113" fmla="*/ 0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54">
                <a:moveTo>
                  <a:pt x="79" y="0"/>
                </a:moveTo>
                <a:lnTo>
                  <a:pt x="65" y="0"/>
                </a:lnTo>
                <a:lnTo>
                  <a:pt x="65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9"/>
                </a:lnTo>
                <a:lnTo>
                  <a:pt x="82" y="20"/>
                </a:lnTo>
                <a:lnTo>
                  <a:pt x="79" y="20"/>
                </a:lnTo>
                <a:lnTo>
                  <a:pt x="15" y="20"/>
                </a:lnTo>
                <a:lnTo>
                  <a:pt x="9" y="21"/>
                </a:lnTo>
                <a:lnTo>
                  <a:pt x="5" y="25"/>
                </a:lnTo>
                <a:lnTo>
                  <a:pt x="2" y="28"/>
                </a:lnTo>
                <a:lnTo>
                  <a:pt x="0" y="35"/>
                </a:lnTo>
                <a:lnTo>
                  <a:pt x="2" y="41"/>
                </a:lnTo>
                <a:lnTo>
                  <a:pt x="5" y="45"/>
                </a:lnTo>
                <a:lnTo>
                  <a:pt x="9" y="48"/>
                </a:lnTo>
                <a:lnTo>
                  <a:pt x="15" y="49"/>
                </a:lnTo>
                <a:lnTo>
                  <a:pt x="60" y="49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70" y="42"/>
                </a:lnTo>
                <a:lnTo>
                  <a:pt x="68" y="41"/>
                </a:lnTo>
                <a:lnTo>
                  <a:pt x="67" y="40"/>
                </a:lnTo>
                <a:lnTo>
                  <a:pt x="65" y="40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7"/>
                </a:lnTo>
                <a:lnTo>
                  <a:pt x="10" y="35"/>
                </a:lnTo>
                <a:lnTo>
                  <a:pt x="10" y="32"/>
                </a:lnTo>
                <a:lnTo>
                  <a:pt x="12" y="31"/>
                </a:lnTo>
                <a:lnTo>
                  <a:pt x="13" y="30"/>
                </a:lnTo>
                <a:lnTo>
                  <a:pt x="15" y="30"/>
                </a:lnTo>
                <a:lnTo>
                  <a:pt x="79" y="30"/>
                </a:lnTo>
                <a:lnTo>
                  <a:pt x="86" y="28"/>
                </a:lnTo>
                <a:lnTo>
                  <a:pt x="89" y="25"/>
                </a:lnTo>
                <a:lnTo>
                  <a:pt x="93" y="21"/>
                </a:lnTo>
                <a:lnTo>
                  <a:pt x="94" y="15"/>
                </a:lnTo>
                <a:lnTo>
                  <a:pt x="93" y="9"/>
                </a:lnTo>
                <a:lnTo>
                  <a:pt x="89" y="5"/>
                </a:lnTo>
                <a:lnTo>
                  <a:pt x="86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710">
            <a:extLst>
              <a:ext uri="{FF2B5EF4-FFF2-40B4-BE49-F238E27FC236}">
                <a16:creationId xmlns:a16="http://schemas.microsoft.com/office/drawing/2014/main" id="{8E830D6E-28C6-463B-99F1-80D9A3686310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2355851"/>
            <a:ext cx="137584" cy="118533"/>
          </a:xfrm>
          <a:custGeom>
            <a:avLst/>
            <a:gdLst>
              <a:gd name="T0" fmla="*/ 96234 w 64"/>
              <a:gd name="T1" fmla="*/ 90156 h 59"/>
              <a:gd name="T2" fmla="*/ 96234 w 64"/>
              <a:gd name="T3" fmla="*/ 90156 h 59"/>
              <a:gd name="T4" fmla="*/ 99496 w 64"/>
              <a:gd name="T5" fmla="*/ 90156 h 59"/>
              <a:gd name="T6" fmla="*/ 101127 w 64"/>
              <a:gd name="T7" fmla="*/ 88628 h 59"/>
              <a:gd name="T8" fmla="*/ 104389 w 64"/>
              <a:gd name="T9" fmla="*/ 85572 h 59"/>
              <a:gd name="T10" fmla="*/ 104389 w 64"/>
              <a:gd name="T11" fmla="*/ 82516 h 59"/>
              <a:gd name="T12" fmla="*/ 104389 w 64"/>
              <a:gd name="T13" fmla="*/ 51954 h 59"/>
              <a:gd name="T14" fmla="*/ 104389 w 64"/>
              <a:gd name="T15" fmla="*/ 51954 h 59"/>
              <a:gd name="T16" fmla="*/ 101127 w 64"/>
              <a:gd name="T17" fmla="*/ 41258 h 59"/>
              <a:gd name="T18" fmla="*/ 99496 w 64"/>
              <a:gd name="T19" fmla="*/ 32089 h 59"/>
              <a:gd name="T20" fmla="*/ 92971 w 64"/>
              <a:gd name="T21" fmla="*/ 22921 h 59"/>
              <a:gd name="T22" fmla="*/ 88078 w 64"/>
              <a:gd name="T23" fmla="*/ 15281 h 59"/>
              <a:gd name="T24" fmla="*/ 79923 w 64"/>
              <a:gd name="T25" fmla="*/ 9168 h 59"/>
              <a:gd name="T26" fmla="*/ 70136 w 64"/>
              <a:gd name="T27" fmla="*/ 3056 h 59"/>
              <a:gd name="T28" fmla="*/ 60350 w 64"/>
              <a:gd name="T29" fmla="*/ 1528 h 59"/>
              <a:gd name="T30" fmla="*/ 47301 w 64"/>
              <a:gd name="T31" fmla="*/ 0 h 59"/>
              <a:gd name="T32" fmla="*/ 14680 w 64"/>
              <a:gd name="T33" fmla="*/ 0 h 59"/>
              <a:gd name="T34" fmla="*/ 14680 w 64"/>
              <a:gd name="T35" fmla="*/ 0 h 59"/>
              <a:gd name="T36" fmla="*/ 9786 w 64"/>
              <a:gd name="T37" fmla="*/ 1528 h 59"/>
              <a:gd name="T38" fmla="*/ 3262 w 64"/>
              <a:gd name="T39" fmla="*/ 3056 h 59"/>
              <a:gd name="T40" fmla="*/ 1631 w 64"/>
              <a:gd name="T41" fmla="*/ 9168 h 59"/>
              <a:gd name="T42" fmla="*/ 0 w 64"/>
              <a:gd name="T43" fmla="*/ 15281 h 59"/>
              <a:gd name="T44" fmla="*/ 0 w 64"/>
              <a:gd name="T45" fmla="*/ 82516 h 59"/>
              <a:gd name="T46" fmla="*/ 0 w 64"/>
              <a:gd name="T47" fmla="*/ 82516 h 59"/>
              <a:gd name="T48" fmla="*/ 0 w 64"/>
              <a:gd name="T49" fmla="*/ 85572 h 59"/>
              <a:gd name="T50" fmla="*/ 1631 w 64"/>
              <a:gd name="T51" fmla="*/ 88628 h 59"/>
              <a:gd name="T52" fmla="*/ 3262 w 64"/>
              <a:gd name="T53" fmla="*/ 90156 h 59"/>
              <a:gd name="T54" fmla="*/ 6524 w 64"/>
              <a:gd name="T55" fmla="*/ 90156 h 59"/>
              <a:gd name="T56" fmla="*/ 96234 w 64"/>
              <a:gd name="T57" fmla="*/ 90156 h 59"/>
              <a:gd name="T58" fmla="*/ 22835 w 64"/>
              <a:gd name="T59" fmla="*/ 51954 h 59"/>
              <a:gd name="T60" fmla="*/ 71767 w 64"/>
              <a:gd name="T61" fmla="*/ 51954 h 59"/>
              <a:gd name="T62" fmla="*/ 71767 w 64"/>
              <a:gd name="T63" fmla="*/ 67235 h 59"/>
              <a:gd name="T64" fmla="*/ 22835 w 64"/>
              <a:gd name="T65" fmla="*/ 67235 h 59"/>
              <a:gd name="T66" fmla="*/ 22835 w 64"/>
              <a:gd name="T67" fmla="*/ 5195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59"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2" y="58"/>
                </a:lnTo>
                <a:lnTo>
                  <a:pt x="64" y="56"/>
                </a:lnTo>
                <a:lnTo>
                  <a:pt x="64" y="54"/>
                </a:lnTo>
                <a:lnTo>
                  <a:pt x="64" y="34"/>
                </a:lnTo>
                <a:lnTo>
                  <a:pt x="62" y="27"/>
                </a:lnTo>
                <a:lnTo>
                  <a:pt x="61" y="21"/>
                </a:lnTo>
                <a:lnTo>
                  <a:pt x="57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4" y="59"/>
                </a:lnTo>
                <a:lnTo>
                  <a:pt x="59" y="59"/>
                </a:lnTo>
                <a:close/>
                <a:moveTo>
                  <a:pt x="14" y="34"/>
                </a:moveTo>
                <a:lnTo>
                  <a:pt x="44" y="34"/>
                </a:lnTo>
                <a:lnTo>
                  <a:pt x="44" y="44"/>
                </a:lnTo>
                <a:lnTo>
                  <a:pt x="14" y="44"/>
                </a:lnTo>
                <a:lnTo>
                  <a:pt x="1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711">
            <a:extLst>
              <a:ext uri="{FF2B5EF4-FFF2-40B4-BE49-F238E27FC236}">
                <a16:creationId xmlns:a16="http://schemas.microsoft.com/office/drawing/2014/main" id="{DE7C24B7-8F79-468F-A965-6DB56568ACBD}"/>
              </a:ext>
            </a:extLst>
          </p:cNvPr>
          <p:cNvSpPr>
            <a:spLocks/>
          </p:cNvSpPr>
          <p:nvPr/>
        </p:nvSpPr>
        <p:spPr bwMode="auto">
          <a:xfrm>
            <a:off x="9224434" y="2468034"/>
            <a:ext cx="31751" cy="31751"/>
          </a:xfrm>
          <a:custGeom>
            <a:avLst/>
            <a:gdLst>
              <a:gd name="T0" fmla="*/ 23726 w 15"/>
              <a:gd name="T1" fmla="*/ 0 h 15"/>
              <a:gd name="T2" fmla="*/ 23726 w 15"/>
              <a:gd name="T3" fmla="*/ 0 h 15"/>
              <a:gd name="T4" fmla="*/ 14236 w 15"/>
              <a:gd name="T5" fmla="*/ 1582 h 15"/>
              <a:gd name="T6" fmla="*/ 7909 w 15"/>
              <a:gd name="T7" fmla="*/ 7909 h 15"/>
              <a:gd name="T8" fmla="*/ 3163 w 15"/>
              <a:gd name="T9" fmla="*/ 14236 h 15"/>
              <a:gd name="T10" fmla="*/ 0 w 15"/>
              <a:gd name="T11" fmla="*/ 23726 h 15"/>
              <a:gd name="T12" fmla="*/ 23726 w 15"/>
              <a:gd name="T13" fmla="*/ 23726 h 15"/>
              <a:gd name="T14" fmla="*/ 23726 w 15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9"/>
                </a:lnTo>
                <a:lnTo>
                  <a:pt x="0" y="15"/>
                </a:lnTo>
                <a:lnTo>
                  <a:pt x="15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712">
            <a:extLst>
              <a:ext uri="{FF2B5EF4-FFF2-40B4-BE49-F238E27FC236}">
                <a16:creationId xmlns:a16="http://schemas.microsoft.com/office/drawing/2014/main" id="{F6BF319D-8222-4DDE-8C5E-1B3A283C429D}"/>
              </a:ext>
            </a:extLst>
          </p:cNvPr>
          <p:cNvSpPr>
            <a:spLocks/>
          </p:cNvSpPr>
          <p:nvPr/>
        </p:nvSpPr>
        <p:spPr bwMode="auto">
          <a:xfrm>
            <a:off x="9256184" y="2355851"/>
            <a:ext cx="143933" cy="82549"/>
          </a:xfrm>
          <a:custGeom>
            <a:avLst/>
            <a:gdLst>
              <a:gd name="T0" fmla="*/ 7908 w 69"/>
              <a:gd name="T1" fmla="*/ 61686 h 39"/>
              <a:gd name="T2" fmla="*/ 23725 w 69"/>
              <a:gd name="T3" fmla="*/ 61686 h 39"/>
              <a:gd name="T4" fmla="*/ 23725 w 69"/>
              <a:gd name="T5" fmla="*/ 37961 h 39"/>
              <a:gd name="T6" fmla="*/ 39542 w 69"/>
              <a:gd name="T7" fmla="*/ 37961 h 39"/>
              <a:gd name="T8" fmla="*/ 39542 w 69"/>
              <a:gd name="T9" fmla="*/ 61686 h 39"/>
              <a:gd name="T10" fmla="*/ 71175 w 69"/>
              <a:gd name="T11" fmla="*/ 61686 h 39"/>
              <a:gd name="T12" fmla="*/ 71175 w 69"/>
              <a:gd name="T13" fmla="*/ 37961 h 39"/>
              <a:gd name="T14" fmla="*/ 85410 w 69"/>
              <a:gd name="T15" fmla="*/ 37961 h 39"/>
              <a:gd name="T16" fmla="*/ 85410 w 69"/>
              <a:gd name="T17" fmla="*/ 61686 h 39"/>
              <a:gd name="T18" fmla="*/ 101227 w 69"/>
              <a:gd name="T19" fmla="*/ 61686 h 39"/>
              <a:gd name="T20" fmla="*/ 101227 w 69"/>
              <a:gd name="T21" fmla="*/ 61686 h 39"/>
              <a:gd name="T22" fmla="*/ 105972 w 69"/>
              <a:gd name="T23" fmla="*/ 61686 h 39"/>
              <a:gd name="T24" fmla="*/ 107553 w 69"/>
              <a:gd name="T25" fmla="*/ 60104 h 39"/>
              <a:gd name="T26" fmla="*/ 109135 w 69"/>
              <a:gd name="T27" fmla="*/ 58523 h 39"/>
              <a:gd name="T28" fmla="*/ 109135 w 69"/>
              <a:gd name="T29" fmla="*/ 53778 h 39"/>
              <a:gd name="T30" fmla="*/ 109135 w 69"/>
              <a:gd name="T31" fmla="*/ 23725 h 39"/>
              <a:gd name="T32" fmla="*/ 109135 w 69"/>
              <a:gd name="T33" fmla="*/ 23725 h 39"/>
              <a:gd name="T34" fmla="*/ 107553 w 69"/>
              <a:gd name="T35" fmla="*/ 12654 h 39"/>
              <a:gd name="T36" fmla="*/ 101227 w 69"/>
              <a:gd name="T37" fmla="*/ 7908 h 39"/>
              <a:gd name="T38" fmla="*/ 96482 w 69"/>
              <a:gd name="T39" fmla="*/ 1582 h 39"/>
              <a:gd name="T40" fmla="*/ 85410 w 69"/>
              <a:gd name="T41" fmla="*/ 0 h 39"/>
              <a:gd name="T42" fmla="*/ 23725 w 69"/>
              <a:gd name="T43" fmla="*/ 0 h 39"/>
              <a:gd name="T44" fmla="*/ 23725 w 69"/>
              <a:gd name="T45" fmla="*/ 0 h 39"/>
              <a:gd name="T46" fmla="*/ 14235 w 69"/>
              <a:gd name="T47" fmla="*/ 1582 h 39"/>
              <a:gd name="T48" fmla="*/ 7908 w 69"/>
              <a:gd name="T49" fmla="*/ 7908 h 39"/>
              <a:gd name="T50" fmla="*/ 1582 w 69"/>
              <a:gd name="T51" fmla="*/ 12654 h 39"/>
              <a:gd name="T52" fmla="*/ 0 w 69"/>
              <a:gd name="T53" fmla="*/ 23725 h 39"/>
              <a:gd name="T54" fmla="*/ 0 w 69"/>
              <a:gd name="T55" fmla="*/ 53778 h 39"/>
              <a:gd name="T56" fmla="*/ 0 w 69"/>
              <a:gd name="T57" fmla="*/ 53778 h 39"/>
              <a:gd name="T58" fmla="*/ 0 w 69"/>
              <a:gd name="T59" fmla="*/ 58523 h 39"/>
              <a:gd name="T60" fmla="*/ 1582 w 69"/>
              <a:gd name="T61" fmla="*/ 60104 h 39"/>
              <a:gd name="T62" fmla="*/ 4745 w 69"/>
              <a:gd name="T63" fmla="*/ 61686 h 39"/>
              <a:gd name="T64" fmla="*/ 7908 w 69"/>
              <a:gd name="T65" fmla="*/ 61686 h 39"/>
              <a:gd name="T66" fmla="*/ 7908 w 69"/>
              <a:gd name="T67" fmla="*/ 61686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39">
                <a:moveTo>
                  <a:pt x="5" y="39"/>
                </a:moveTo>
                <a:lnTo>
                  <a:pt x="15" y="39"/>
                </a:lnTo>
                <a:lnTo>
                  <a:pt x="15" y="24"/>
                </a:lnTo>
                <a:lnTo>
                  <a:pt x="25" y="24"/>
                </a:lnTo>
                <a:lnTo>
                  <a:pt x="25" y="39"/>
                </a:lnTo>
                <a:lnTo>
                  <a:pt x="45" y="39"/>
                </a:lnTo>
                <a:lnTo>
                  <a:pt x="45" y="24"/>
                </a:lnTo>
                <a:lnTo>
                  <a:pt x="54" y="24"/>
                </a:lnTo>
                <a:lnTo>
                  <a:pt x="54" y="39"/>
                </a:lnTo>
                <a:lnTo>
                  <a:pt x="64" y="39"/>
                </a:lnTo>
                <a:lnTo>
                  <a:pt x="67" y="39"/>
                </a:lnTo>
                <a:lnTo>
                  <a:pt x="68" y="38"/>
                </a:lnTo>
                <a:lnTo>
                  <a:pt x="69" y="37"/>
                </a:lnTo>
                <a:lnTo>
                  <a:pt x="69" y="34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713">
            <a:extLst>
              <a:ext uri="{FF2B5EF4-FFF2-40B4-BE49-F238E27FC236}">
                <a16:creationId xmlns:a16="http://schemas.microsoft.com/office/drawing/2014/main" id="{27F6EA1B-02BD-493B-865E-4D7F234756FF}"/>
              </a:ext>
            </a:extLst>
          </p:cNvPr>
          <p:cNvSpPr>
            <a:spLocks/>
          </p:cNvSpPr>
          <p:nvPr/>
        </p:nvSpPr>
        <p:spPr bwMode="auto">
          <a:xfrm>
            <a:off x="9400118" y="2468034"/>
            <a:ext cx="31749" cy="31751"/>
          </a:xfrm>
          <a:custGeom>
            <a:avLst/>
            <a:gdLst>
              <a:gd name="T0" fmla="*/ 0 w 15"/>
              <a:gd name="T1" fmla="*/ 23726 h 15"/>
              <a:gd name="T2" fmla="*/ 23726 w 15"/>
              <a:gd name="T3" fmla="*/ 23726 h 15"/>
              <a:gd name="T4" fmla="*/ 23726 w 15"/>
              <a:gd name="T5" fmla="*/ 23726 h 15"/>
              <a:gd name="T6" fmla="*/ 22144 w 15"/>
              <a:gd name="T7" fmla="*/ 14236 h 15"/>
              <a:gd name="T8" fmla="*/ 15817 w 15"/>
              <a:gd name="T9" fmla="*/ 7909 h 15"/>
              <a:gd name="T10" fmla="*/ 9490 w 15"/>
              <a:gd name="T11" fmla="*/ 1582 h 15"/>
              <a:gd name="T12" fmla="*/ 0 w 15"/>
              <a:gd name="T13" fmla="*/ 0 h 15"/>
              <a:gd name="T14" fmla="*/ 0 w 15"/>
              <a:gd name="T15" fmla="*/ 2372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1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714">
            <a:extLst>
              <a:ext uri="{FF2B5EF4-FFF2-40B4-BE49-F238E27FC236}">
                <a16:creationId xmlns:a16="http://schemas.microsoft.com/office/drawing/2014/main" id="{04E46AE1-BF7E-46A6-8BC3-B824C359DC21}"/>
              </a:ext>
            </a:extLst>
          </p:cNvPr>
          <p:cNvSpPr>
            <a:spLocks/>
          </p:cNvSpPr>
          <p:nvPr/>
        </p:nvSpPr>
        <p:spPr bwMode="auto">
          <a:xfrm>
            <a:off x="9400118" y="2506133"/>
            <a:ext cx="31749" cy="50800"/>
          </a:xfrm>
          <a:custGeom>
            <a:avLst/>
            <a:gdLst>
              <a:gd name="T0" fmla="*/ 0 w 15"/>
              <a:gd name="T1" fmla="*/ 0 h 24"/>
              <a:gd name="T2" fmla="*/ 0 w 15"/>
              <a:gd name="T3" fmla="*/ 37959 h 24"/>
              <a:gd name="T4" fmla="*/ 15817 w 15"/>
              <a:gd name="T5" fmla="*/ 37959 h 24"/>
              <a:gd name="T6" fmla="*/ 15817 w 15"/>
              <a:gd name="T7" fmla="*/ 37959 h 24"/>
              <a:gd name="T8" fmla="*/ 20563 w 15"/>
              <a:gd name="T9" fmla="*/ 37959 h 24"/>
              <a:gd name="T10" fmla="*/ 22144 w 15"/>
              <a:gd name="T11" fmla="*/ 36377 h 24"/>
              <a:gd name="T12" fmla="*/ 23726 w 15"/>
              <a:gd name="T13" fmla="*/ 34796 h 24"/>
              <a:gd name="T14" fmla="*/ 23726 w 15"/>
              <a:gd name="T15" fmla="*/ 30051 h 24"/>
              <a:gd name="T16" fmla="*/ 23726 w 15"/>
              <a:gd name="T17" fmla="*/ 0 h 24"/>
              <a:gd name="T18" fmla="*/ 0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0" y="0"/>
                </a:moveTo>
                <a:lnTo>
                  <a:pt x="0" y="24"/>
                </a:lnTo>
                <a:lnTo>
                  <a:pt x="10" y="24"/>
                </a:lnTo>
                <a:lnTo>
                  <a:pt x="13" y="24"/>
                </a:lnTo>
                <a:lnTo>
                  <a:pt x="14" y="23"/>
                </a:lnTo>
                <a:lnTo>
                  <a:pt x="15" y="22"/>
                </a:lnTo>
                <a:lnTo>
                  <a:pt x="15" y="19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715">
            <a:extLst>
              <a:ext uri="{FF2B5EF4-FFF2-40B4-BE49-F238E27FC236}">
                <a16:creationId xmlns:a16="http://schemas.microsoft.com/office/drawing/2014/main" id="{3D9C0D17-C2DA-4322-B059-5B5607193557}"/>
              </a:ext>
            </a:extLst>
          </p:cNvPr>
          <p:cNvSpPr>
            <a:spLocks/>
          </p:cNvSpPr>
          <p:nvPr/>
        </p:nvSpPr>
        <p:spPr bwMode="auto">
          <a:xfrm>
            <a:off x="9224434" y="2506133"/>
            <a:ext cx="31751" cy="50800"/>
          </a:xfrm>
          <a:custGeom>
            <a:avLst/>
            <a:gdLst>
              <a:gd name="T0" fmla="*/ 23726 w 15"/>
              <a:gd name="T1" fmla="*/ 0 h 24"/>
              <a:gd name="T2" fmla="*/ 0 w 15"/>
              <a:gd name="T3" fmla="*/ 0 h 24"/>
              <a:gd name="T4" fmla="*/ 0 w 15"/>
              <a:gd name="T5" fmla="*/ 30051 h 24"/>
              <a:gd name="T6" fmla="*/ 0 w 15"/>
              <a:gd name="T7" fmla="*/ 30051 h 24"/>
              <a:gd name="T8" fmla="*/ 0 w 15"/>
              <a:gd name="T9" fmla="*/ 34796 h 24"/>
              <a:gd name="T10" fmla="*/ 3163 w 15"/>
              <a:gd name="T11" fmla="*/ 36377 h 24"/>
              <a:gd name="T12" fmla="*/ 4745 w 15"/>
              <a:gd name="T13" fmla="*/ 37959 h 24"/>
              <a:gd name="T14" fmla="*/ 7909 w 15"/>
              <a:gd name="T15" fmla="*/ 37959 h 24"/>
              <a:gd name="T16" fmla="*/ 23726 w 15"/>
              <a:gd name="T17" fmla="*/ 37959 h 24"/>
              <a:gd name="T18" fmla="*/ 23726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15" y="0"/>
                </a:moveTo>
                <a:lnTo>
                  <a:pt x="0" y="0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3" y="24"/>
                </a:lnTo>
                <a:lnTo>
                  <a:pt x="5" y="24"/>
                </a:lnTo>
                <a:lnTo>
                  <a:pt x="15" y="24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716">
            <a:extLst>
              <a:ext uri="{FF2B5EF4-FFF2-40B4-BE49-F238E27FC236}">
                <a16:creationId xmlns:a16="http://schemas.microsoft.com/office/drawing/2014/main" id="{AD8A6DD6-E11C-4DB2-A8E8-FFC140EC2C36}"/>
              </a:ext>
            </a:extLst>
          </p:cNvPr>
          <p:cNvSpPr>
            <a:spLocks noEditPoints="1"/>
          </p:cNvSpPr>
          <p:nvPr/>
        </p:nvSpPr>
        <p:spPr bwMode="auto">
          <a:xfrm>
            <a:off x="9268884" y="2442634"/>
            <a:ext cx="118533" cy="114300"/>
          </a:xfrm>
          <a:custGeom>
            <a:avLst/>
            <a:gdLst>
              <a:gd name="T0" fmla="*/ 90156 w 59"/>
              <a:gd name="T1" fmla="*/ 0 h 54"/>
              <a:gd name="T2" fmla="*/ 74875 w 59"/>
              <a:gd name="T3" fmla="*/ 0 h 54"/>
              <a:gd name="T4" fmla="*/ 74875 w 59"/>
              <a:gd name="T5" fmla="*/ 15817 h 54"/>
              <a:gd name="T6" fmla="*/ 61123 w 59"/>
              <a:gd name="T7" fmla="*/ 15817 h 54"/>
              <a:gd name="T8" fmla="*/ 61123 w 59"/>
              <a:gd name="T9" fmla="*/ 0 h 54"/>
              <a:gd name="T10" fmla="*/ 30561 w 59"/>
              <a:gd name="T11" fmla="*/ 0 h 54"/>
              <a:gd name="T12" fmla="*/ 30561 w 59"/>
              <a:gd name="T13" fmla="*/ 15817 h 54"/>
              <a:gd name="T14" fmla="*/ 15281 w 59"/>
              <a:gd name="T15" fmla="*/ 15817 h 54"/>
              <a:gd name="T16" fmla="*/ 15281 w 59"/>
              <a:gd name="T17" fmla="*/ 0 h 54"/>
              <a:gd name="T18" fmla="*/ 0 w 59"/>
              <a:gd name="T19" fmla="*/ 0 h 54"/>
              <a:gd name="T20" fmla="*/ 0 w 59"/>
              <a:gd name="T21" fmla="*/ 85410 h 54"/>
              <a:gd name="T22" fmla="*/ 90156 w 59"/>
              <a:gd name="T23" fmla="*/ 85410 h 54"/>
              <a:gd name="T24" fmla="*/ 90156 w 59"/>
              <a:gd name="T25" fmla="*/ 0 h 54"/>
              <a:gd name="T26" fmla="*/ 67235 w 59"/>
              <a:gd name="T27" fmla="*/ 47450 h 54"/>
              <a:gd name="T28" fmla="*/ 22921 w 59"/>
              <a:gd name="T29" fmla="*/ 47450 h 54"/>
              <a:gd name="T30" fmla="*/ 22921 w 59"/>
              <a:gd name="T31" fmla="*/ 31633 h 54"/>
              <a:gd name="T32" fmla="*/ 67235 w 59"/>
              <a:gd name="T33" fmla="*/ 31633 h 54"/>
              <a:gd name="T34" fmla="*/ 67235 w 59"/>
              <a:gd name="T35" fmla="*/ 47450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4">
                <a:moveTo>
                  <a:pt x="59" y="0"/>
                </a:moveTo>
                <a:lnTo>
                  <a:pt x="49" y="0"/>
                </a:lnTo>
                <a:lnTo>
                  <a:pt x="49" y="10"/>
                </a:lnTo>
                <a:lnTo>
                  <a:pt x="40" y="10"/>
                </a:lnTo>
                <a:lnTo>
                  <a:pt x="40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54"/>
                </a:lnTo>
                <a:lnTo>
                  <a:pt x="59" y="54"/>
                </a:lnTo>
                <a:lnTo>
                  <a:pt x="59" y="0"/>
                </a:lnTo>
                <a:close/>
                <a:moveTo>
                  <a:pt x="44" y="30"/>
                </a:moveTo>
                <a:lnTo>
                  <a:pt x="15" y="30"/>
                </a:lnTo>
                <a:lnTo>
                  <a:pt x="15" y="20"/>
                </a:lnTo>
                <a:lnTo>
                  <a:pt x="44" y="2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717">
            <a:extLst>
              <a:ext uri="{FF2B5EF4-FFF2-40B4-BE49-F238E27FC236}">
                <a16:creationId xmlns:a16="http://schemas.microsoft.com/office/drawing/2014/main" id="{37BEC8C2-2CAA-4400-9AC5-1368B9B13882}"/>
              </a:ext>
            </a:extLst>
          </p:cNvPr>
          <p:cNvSpPr>
            <a:spLocks/>
          </p:cNvSpPr>
          <p:nvPr/>
        </p:nvSpPr>
        <p:spPr bwMode="auto">
          <a:xfrm>
            <a:off x="10248901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7959 w 42"/>
              <a:gd name="T3" fmla="*/ 26399 h 55"/>
              <a:gd name="T4" fmla="*/ 50613 w 42"/>
              <a:gd name="T5" fmla="*/ 48140 h 55"/>
              <a:gd name="T6" fmla="*/ 39541 w 42"/>
              <a:gd name="T7" fmla="*/ 83857 h 55"/>
              <a:gd name="T8" fmla="*/ 55358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4847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9541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30051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2653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4" y="17"/>
                </a:lnTo>
                <a:lnTo>
                  <a:pt x="32" y="31"/>
                </a:lnTo>
                <a:lnTo>
                  <a:pt x="25" y="54"/>
                </a:lnTo>
                <a:lnTo>
                  <a:pt x="35" y="54"/>
                </a:lnTo>
                <a:lnTo>
                  <a:pt x="42" y="31"/>
                </a:lnTo>
                <a:lnTo>
                  <a:pt x="42" y="28"/>
                </a:lnTo>
                <a:lnTo>
                  <a:pt x="41" y="27"/>
                </a:lnTo>
                <a:lnTo>
                  <a:pt x="26" y="2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7" y="3"/>
                </a:lnTo>
                <a:lnTo>
                  <a:pt x="0" y="55"/>
                </a:lnTo>
                <a:lnTo>
                  <a:pt x="8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718">
            <a:extLst>
              <a:ext uri="{FF2B5EF4-FFF2-40B4-BE49-F238E27FC236}">
                <a16:creationId xmlns:a16="http://schemas.microsoft.com/office/drawing/2014/main" id="{8D0D99E4-5CD6-4D7E-B814-24AF12596089}"/>
              </a:ext>
            </a:extLst>
          </p:cNvPr>
          <p:cNvSpPr>
            <a:spLocks/>
          </p:cNvSpPr>
          <p:nvPr/>
        </p:nvSpPr>
        <p:spPr bwMode="auto">
          <a:xfrm>
            <a:off x="10369551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1582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7398 w 30"/>
              <a:gd name="T31" fmla="*/ 17043 h 49"/>
              <a:gd name="T32" fmla="*/ 18980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6888 w 30"/>
              <a:gd name="T39" fmla="*/ 13944 h 49"/>
              <a:gd name="T40" fmla="*/ 28470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4287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9"/>
                </a:lnTo>
                <a:lnTo>
                  <a:pt x="15" y="9"/>
                </a:lnTo>
                <a:lnTo>
                  <a:pt x="17" y="9"/>
                </a:lnTo>
                <a:lnTo>
                  <a:pt x="18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719">
            <a:extLst>
              <a:ext uri="{FF2B5EF4-FFF2-40B4-BE49-F238E27FC236}">
                <a16:creationId xmlns:a16="http://schemas.microsoft.com/office/drawing/2014/main" id="{E0C2C199-9140-4F37-86B7-E11B69C27FAB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2474384"/>
            <a:ext cx="209551" cy="82549"/>
          </a:xfrm>
          <a:custGeom>
            <a:avLst/>
            <a:gdLst>
              <a:gd name="T0" fmla="*/ 31634 w 99"/>
              <a:gd name="T1" fmla="*/ 0 h 39"/>
              <a:gd name="T2" fmla="*/ 25307 w 99"/>
              <a:gd name="T3" fmla="*/ 0 h 39"/>
              <a:gd name="T4" fmla="*/ 9490 w 99"/>
              <a:gd name="T5" fmla="*/ 9490 h 39"/>
              <a:gd name="T6" fmla="*/ 0 w 99"/>
              <a:gd name="T7" fmla="*/ 25307 h 39"/>
              <a:gd name="T8" fmla="*/ 0 w 99"/>
              <a:gd name="T9" fmla="*/ 31634 h 39"/>
              <a:gd name="T10" fmla="*/ 1582 w 99"/>
              <a:gd name="T11" fmla="*/ 42706 h 39"/>
              <a:gd name="T12" fmla="*/ 18980 w 99"/>
              <a:gd name="T13" fmla="*/ 60104 h 39"/>
              <a:gd name="T14" fmla="*/ 31634 w 99"/>
              <a:gd name="T15" fmla="*/ 61686 h 39"/>
              <a:gd name="T16" fmla="*/ 124952 w 99"/>
              <a:gd name="T17" fmla="*/ 61686 h 39"/>
              <a:gd name="T18" fmla="*/ 136024 w 99"/>
              <a:gd name="T19" fmla="*/ 60104 h 39"/>
              <a:gd name="T20" fmla="*/ 153423 w 99"/>
              <a:gd name="T21" fmla="*/ 42706 h 39"/>
              <a:gd name="T22" fmla="*/ 156586 w 99"/>
              <a:gd name="T23" fmla="*/ 31634 h 39"/>
              <a:gd name="T24" fmla="*/ 156586 w 99"/>
              <a:gd name="T25" fmla="*/ 25307 h 39"/>
              <a:gd name="T26" fmla="*/ 145514 w 99"/>
              <a:gd name="T27" fmla="*/ 9490 h 39"/>
              <a:gd name="T28" fmla="*/ 131279 w 99"/>
              <a:gd name="T29" fmla="*/ 0 h 39"/>
              <a:gd name="T30" fmla="*/ 124952 w 99"/>
              <a:gd name="T31" fmla="*/ 0 h 39"/>
              <a:gd name="T32" fmla="*/ 31634 w 99"/>
              <a:gd name="T33" fmla="*/ 39542 h 39"/>
              <a:gd name="T34" fmla="*/ 25307 w 99"/>
              <a:gd name="T35" fmla="*/ 36379 h 39"/>
              <a:gd name="T36" fmla="*/ 23725 w 99"/>
              <a:gd name="T37" fmla="*/ 31634 h 39"/>
              <a:gd name="T38" fmla="*/ 23725 w 99"/>
              <a:gd name="T39" fmla="*/ 26889 h 39"/>
              <a:gd name="T40" fmla="*/ 26889 w 99"/>
              <a:gd name="T41" fmla="*/ 23725 h 39"/>
              <a:gd name="T42" fmla="*/ 31634 w 99"/>
              <a:gd name="T43" fmla="*/ 23725 h 39"/>
              <a:gd name="T44" fmla="*/ 36379 w 99"/>
              <a:gd name="T45" fmla="*/ 25307 h 39"/>
              <a:gd name="T46" fmla="*/ 39542 w 99"/>
              <a:gd name="T47" fmla="*/ 31634 h 39"/>
              <a:gd name="T48" fmla="*/ 39542 w 99"/>
              <a:gd name="T49" fmla="*/ 34797 h 39"/>
              <a:gd name="T50" fmla="*/ 34797 w 99"/>
              <a:gd name="T51" fmla="*/ 39542 h 39"/>
              <a:gd name="T52" fmla="*/ 31634 w 99"/>
              <a:gd name="T53" fmla="*/ 39542 h 39"/>
              <a:gd name="T54" fmla="*/ 124952 w 99"/>
              <a:gd name="T55" fmla="*/ 39542 h 39"/>
              <a:gd name="T56" fmla="*/ 118626 w 99"/>
              <a:gd name="T57" fmla="*/ 36379 h 39"/>
              <a:gd name="T58" fmla="*/ 117044 w 99"/>
              <a:gd name="T59" fmla="*/ 31634 h 39"/>
              <a:gd name="T60" fmla="*/ 117044 w 99"/>
              <a:gd name="T61" fmla="*/ 26889 h 39"/>
              <a:gd name="T62" fmla="*/ 120207 w 99"/>
              <a:gd name="T63" fmla="*/ 23725 h 39"/>
              <a:gd name="T64" fmla="*/ 124952 w 99"/>
              <a:gd name="T65" fmla="*/ 23725 h 39"/>
              <a:gd name="T66" fmla="*/ 131279 w 99"/>
              <a:gd name="T67" fmla="*/ 25307 h 39"/>
              <a:gd name="T68" fmla="*/ 132861 w 99"/>
              <a:gd name="T69" fmla="*/ 31634 h 39"/>
              <a:gd name="T70" fmla="*/ 132861 w 99"/>
              <a:gd name="T71" fmla="*/ 34797 h 39"/>
              <a:gd name="T72" fmla="*/ 128116 w 99"/>
              <a:gd name="T73" fmla="*/ 39542 h 39"/>
              <a:gd name="T74" fmla="*/ 124952 w 99"/>
              <a:gd name="T75" fmla="*/ 39542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20" y="25"/>
                </a:moveTo>
                <a:lnTo>
                  <a:pt x="20" y="25"/>
                </a:lnTo>
                <a:lnTo>
                  <a:pt x="17" y="25"/>
                </a:lnTo>
                <a:lnTo>
                  <a:pt x="16" y="23"/>
                </a:lnTo>
                <a:lnTo>
                  <a:pt x="15" y="22"/>
                </a:lnTo>
                <a:lnTo>
                  <a:pt x="15" y="20"/>
                </a:lnTo>
                <a:lnTo>
                  <a:pt x="15" y="17"/>
                </a:lnTo>
                <a:lnTo>
                  <a:pt x="16" y="16"/>
                </a:lnTo>
                <a:lnTo>
                  <a:pt x="17" y="15"/>
                </a:lnTo>
                <a:lnTo>
                  <a:pt x="20" y="15"/>
                </a:lnTo>
                <a:lnTo>
                  <a:pt x="22" y="15"/>
                </a:lnTo>
                <a:lnTo>
                  <a:pt x="23" y="16"/>
                </a:lnTo>
                <a:lnTo>
                  <a:pt x="25" y="17"/>
                </a:lnTo>
                <a:lnTo>
                  <a:pt x="25" y="20"/>
                </a:lnTo>
                <a:lnTo>
                  <a:pt x="25" y="22"/>
                </a:lnTo>
                <a:lnTo>
                  <a:pt x="23" y="23"/>
                </a:lnTo>
                <a:lnTo>
                  <a:pt x="22" y="25"/>
                </a:lnTo>
                <a:lnTo>
                  <a:pt x="20" y="25"/>
                </a:lnTo>
                <a:close/>
                <a:moveTo>
                  <a:pt x="79" y="25"/>
                </a:moveTo>
                <a:lnTo>
                  <a:pt x="79" y="25"/>
                </a:lnTo>
                <a:lnTo>
                  <a:pt x="76" y="25"/>
                </a:lnTo>
                <a:lnTo>
                  <a:pt x="75" y="23"/>
                </a:lnTo>
                <a:lnTo>
                  <a:pt x="74" y="22"/>
                </a:lnTo>
                <a:lnTo>
                  <a:pt x="74" y="20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5"/>
                </a:lnTo>
                <a:lnTo>
                  <a:pt x="81" y="15"/>
                </a:lnTo>
                <a:lnTo>
                  <a:pt x="83" y="16"/>
                </a:lnTo>
                <a:lnTo>
                  <a:pt x="84" y="17"/>
                </a:lnTo>
                <a:lnTo>
                  <a:pt x="84" y="20"/>
                </a:lnTo>
                <a:lnTo>
                  <a:pt x="84" y="22"/>
                </a:lnTo>
                <a:lnTo>
                  <a:pt x="83" y="23"/>
                </a:lnTo>
                <a:lnTo>
                  <a:pt x="81" y="25"/>
                </a:lnTo>
                <a:lnTo>
                  <a:pt x="7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720">
            <a:extLst>
              <a:ext uri="{FF2B5EF4-FFF2-40B4-BE49-F238E27FC236}">
                <a16:creationId xmlns:a16="http://schemas.microsoft.com/office/drawing/2014/main" id="{E2C4E34C-1BDE-475A-83D3-A130422AD28D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2362200"/>
            <a:ext cx="209551" cy="188384"/>
          </a:xfrm>
          <a:custGeom>
            <a:avLst/>
            <a:gdLst>
              <a:gd name="T0" fmla="*/ 154988 w 98"/>
              <a:gd name="T1" fmla="*/ 77645 h 88"/>
              <a:gd name="T2" fmla="*/ 156586 w 98"/>
              <a:gd name="T3" fmla="*/ 76027 h 88"/>
              <a:gd name="T4" fmla="*/ 156586 w 98"/>
              <a:gd name="T5" fmla="*/ 67939 h 88"/>
              <a:gd name="T6" fmla="*/ 143803 w 98"/>
              <a:gd name="T7" fmla="*/ 53381 h 88"/>
              <a:gd name="T8" fmla="*/ 154988 w 98"/>
              <a:gd name="T9" fmla="*/ 35587 h 88"/>
              <a:gd name="T10" fmla="*/ 156586 w 98"/>
              <a:gd name="T11" fmla="*/ 27499 h 88"/>
              <a:gd name="T12" fmla="*/ 153390 w 98"/>
              <a:gd name="T13" fmla="*/ 25882 h 88"/>
              <a:gd name="T14" fmla="*/ 92673 w 98"/>
              <a:gd name="T15" fmla="*/ 22646 h 88"/>
              <a:gd name="T16" fmla="*/ 89478 w 98"/>
              <a:gd name="T17" fmla="*/ 17794 h 88"/>
              <a:gd name="T18" fmla="*/ 76695 w 98"/>
              <a:gd name="T19" fmla="*/ 4853 h 88"/>
              <a:gd name="T20" fmla="*/ 46337 w 98"/>
              <a:gd name="T21" fmla="*/ 0 h 88"/>
              <a:gd name="T22" fmla="*/ 36750 w 98"/>
              <a:gd name="T23" fmla="*/ 0 h 88"/>
              <a:gd name="T24" fmla="*/ 19174 w 98"/>
              <a:gd name="T25" fmla="*/ 4853 h 88"/>
              <a:gd name="T26" fmla="*/ 7989 w 98"/>
              <a:gd name="T27" fmla="*/ 12941 h 88"/>
              <a:gd name="T28" fmla="*/ 0 w 98"/>
              <a:gd name="T29" fmla="*/ 25882 h 88"/>
              <a:gd name="T30" fmla="*/ 0 w 98"/>
              <a:gd name="T31" fmla="*/ 111615 h 88"/>
              <a:gd name="T32" fmla="*/ 0 w 98"/>
              <a:gd name="T33" fmla="*/ 116467 h 88"/>
              <a:gd name="T34" fmla="*/ 7989 w 98"/>
              <a:gd name="T35" fmla="*/ 129408 h 88"/>
              <a:gd name="T36" fmla="*/ 19174 w 98"/>
              <a:gd name="T37" fmla="*/ 137496 h 88"/>
              <a:gd name="T38" fmla="*/ 36750 w 98"/>
              <a:gd name="T39" fmla="*/ 142349 h 88"/>
              <a:gd name="T40" fmla="*/ 46337 w 98"/>
              <a:gd name="T41" fmla="*/ 142349 h 88"/>
              <a:gd name="T42" fmla="*/ 76695 w 98"/>
              <a:gd name="T43" fmla="*/ 137496 h 88"/>
              <a:gd name="T44" fmla="*/ 89478 w 98"/>
              <a:gd name="T45" fmla="*/ 124555 h 88"/>
              <a:gd name="T46" fmla="*/ 148597 w 98"/>
              <a:gd name="T47" fmla="*/ 119703 h 88"/>
              <a:gd name="T48" fmla="*/ 153390 w 98"/>
              <a:gd name="T49" fmla="*/ 116467 h 88"/>
              <a:gd name="T50" fmla="*/ 156586 w 98"/>
              <a:gd name="T51" fmla="*/ 114850 h 88"/>
              <a:gd name="T52" fmla="*/ 154988 w 98"/>
              <a:gd name="T53" fmla="*/ 106762 h 88"/>
              <a:gd name="T54" fmla="*/ 46337 w 98"/>
              <a:gd name="T55" fmla="*/ 16176 h 88"/>
              <a:gd name="T56" fmla="*/ 59119 w 98"/>
              <a:gd name="T57" fmla="*/ 17794 h 88"/>
              <a:gd name="T58" fmla="*/ 76695 w 98"/>
              <a:gd name="T59" fmla="*/ 25882 h 88"/>
              <a:gd name="T60" fmla="*/ 78293 w 98"/>
              <a:gd name="T61" fmla="*/ 30734 h 88"/>
              <a:gd name="T62" fmla="*/ 68706 w 98"/>
              <a:gd name="T63" fmla="*/ 42058 h 88"/>
              <a:gd name="T64" fmla="*/ 46337 w 98"/>
              <a:gd name="T65" fmla="*/ 46910 h 88"/>
              <a:gd name="T66" fmla="*/ 35152 w 98"/>
              <a:gd name="T67" fmla="*/ 45293 h 88"/>
              <a:gd name="T68" fmla="*/ 17576 w 98"/>
              <a:gd name="T69" fmla="*/ 37205 h 88"/>
              <a:gd name="T70" fmla="*/ 15978 w 98"/>
              <a:gd name="T71" fmla="*/ 30734 h 88"/>
              <a:gd name="T72" fmla="*/ 25565 w 98"/>
              <a:gd name="T73" fmla="*/ 21029 h 88"/>
              <a:gd name="T74" fmla="*/ 46337 w 98"/>
              <a:gd name="T75" fmla="*/ 16176 h 88"/>
              <a:gd name="T76" fmla="*/ 46337 w 98"/>
              <a:gd name="T77" fmla="*/ 127791 h 88"/>
              <a:gd name="T78" fmla="*/ 35152 w 98"/>
              <a:gd name="T79" fmla="*/ 124555 h 88"/>
              <a:gd name="T80" fmla="*/ 17576 w 98"/>
              <a:gd name="T81" fmla="*/ 116467 h 88"/>
              <a:gd name="T82" fmla="*/ 15978 w 98"/>
              <a:gd name="T83" fmla="*/ 54998 h 88"/>
              <a:gd name="T84" fmla="*/ 28761 w 98"/>
              <a:gd name="T85" fmla="*/ 61469 h 88"/>
              <a:gd name="T86" fmla="*/ 46337 w 98"/>
              <a:gd name="T87" fmla="*/ 63086 h 88"/>
              <a:gd name="T88" fmla="*/ 78293 w 98"/>
              <a:gd name="T89" fmla="*/ 54998 h 88"/>
              <a:gd name="T90" fmla="*/ 78293 w 98"/>
              <a:gd name="T91" fmla="*/ 111615 h 88"/>
              <a:gd name="T92" fmla="*/ 68706 w 98"/>
              <a:gd name="T93" fmla="*/ 121320 h 88"/>
              <a:gd name="T94" fmla="*/ 46337 w 98"/>
              <a:gd name="T95" fmla="*/ 127791 h 88"/>
              <a:gd name="T96" fmla="*/ 127825 w 98"/>
              <a:gd name="T97" fmla="*/ 90586 h 88"/>
              <a:gd name="T98" fmla="*/ 94271 w 98"/>
              <a:gd name="T99" fmla="*/ 103527 h 88"/>
              <a:gd name="T100" fmla="*/ 135814 w 98"/>
              <a:gd name="T101" fmla="*/ 38822 h 88"/>
              <a:gd name="T102" fmla="*/ 127825 w 98"/>
              <a:gd name="T103" fmla="*/ 51763 h 88"/>
              <a:gd name="T104" fmla="*/ 127825 w 98"/>
              <a:gd name="T105" fmla="*/ 61469 h 88"/>
              <a:gd name="T106" fmla="*/ 127825 w 98"/>
              <a:gd name="T107" fmla="*/ 80880 h 88"/>
              <a:gd name="T108" fmla="*/ 126227 w 98"/>
              <a:gd name="T109" fmla="*/ 87351 h 88"/>
              <a:gd name="T110" fmla="*/ 127825 w 98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8" h="88">
                <a:moveTo>
                  <a:pt x="90" y="55"/>
                </a:moveTo>
                <a:lnTo>
                  <a:pt x="97" y="48"/>
                </a:lnTo>
                <a:lnTo>
                  <a:pt x="98" y="47"/>
                </a:lnTo>
                <a:lnTo>
                  <a:pt x="98" y="44"/>
                </a:lnTo>
                <a:lnTo>
                  <a:pt x="98" y="42"/>
                </a:lnTo>
                <a:lnTo>
                  <a:pt x="97" y="40"/>
                </a:lnTo>
                <a:lnTo>
                  <a:pt x="90" y="33"/>
                </a:lnTo>
                <a:lnTo>
                  <a:pt x="97" y="22"/>
                </a:lnTo>
                <a:lnTo>
                  <a:pt x="98" y="19"/>
                </a:lnTo>
                <a:lnTo>
                  <a:pt x="98" y="17"/>
                </a:lnTo>
                <a:lnTo>
                  <a:pt x="96" y="16"/>
                </a:lnTo>
                <a:lnTo>
                  <a:pt x="93" y="14"/>
                </a:lnTo>
                <a:lnTo>
                  <a:pt x="58" y="14"/>
                </a:lnTo>
                <a:lnTo>
                  <a:pt x="56" y="11"/>
                </a:lnTo>
                <a:lnTo>
                  <a:pt x="54" y="8"/>
                </a:lnTo>
                <a:lnTo>
                  <a:pt x="48" y="3"/>
                </a:lnTo>
                <a:lnTo>
                  <a:pt x="39" y="1"/>
                </a:lnTo>
                <a:lnTo>
                  <a:pt x="29" y="0"/>
                </a:lnTo>
                <a:lnTo>
                  <a:pt x="23" y="0"/>
                </a:lnTo>
                <a:lnTo>
                  <a:pt x="18" y="1"/>
                </a:lnTo>
                <a:lnTo>
                  <a:pt x="12" y="3"/>
                </a:lnTo>
                <a:lnTo>
                  <a:pt x="8" y="6"/>
                </a:lnTo>
                <a:lnTo>
                  <a:pt x="5" y="8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2" y="76"/>
                </a:lnTo>
                <a:lnTo>
                  <a:pt x="5" y="80"/>
                </a:lnTo>
                <a:lnTo>
                  <a:pt x="8" y="82"/>
                </a:lnTo>
                <a:lnTo>
                  <a:pt x="12" y="85"/>
                </a:lnTo>
                <a:lnTo>
                  <a:pt x="18" y="87"/>
                </a:lnTo>
                <a:lnTo>
                  <a:pt x="23" y="88"/>
                </a:lnTo>
                <a:lnTo>
                  <a:pt x="29" y="88"/>
                </a:lnTo>
                <a:lnTo>
                  <a:pt x="39" y="87"/>
                </a:lnTo>
                <a:lnTo>
                  <a:pt x="48" y="85"/>
                </a:lnTo>
                <a:lnTo>
                  <a:pt x="54" y="80"/>
                </a:lnTo>
                <a:lnTo>
                  <a:pt x="56" y="77"/>
                </a:lnTo>
                <a:lnTo>
                  <a:pt x="58" y="74"/>
                </a:lnTo>
                <a:lnTo>
                  <a:pt x="93" y="74"/>
                </a:lnTo>
                <a:lnTo>
                  <a:pt x="96" y="72"/>
                </a:lnTo>
                <a:lnTo>
                  <a:pt x="98" y="71"/>
                </a:lnTo>
                <a:lnTo>
                  <a:pt x="98" y="69"/>
                </a:lnTo>
                <a:lnTo>
                  <a:pt x="97" y="66"/>
                </a:lnTo>
                <a:lnTo>
                  <a:pt x="90" y="55"/>
                </a:lnTo>
                <a:close/>
                <a:moveTo>
                  <a:pt x="29" y="10"/>
                </a:moveTo>
                <a:lnTo>
                  <a:pt x="29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49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29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29" y="10"/>
                </a:lnTo>
                <a:close/>
                <a:moveTo>
                  <a:pt x="29" y="79"/>
                </a:moveTo>
                <a:lnTo>
                  <a:pt x="29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8" y="38"/>
                </a:lnTo>
                <a:lnTo>
                  <a:pt x="29" y="39"/>
                </a:lnTo>
                <a:lnTo>
                  <a:pt x="40" y="38"/>
                </a:lnTo>
                <a:lnTo>
                  <a:pt x="49" y="34"/>
                </a:lnTo>
                <a:lnTo>
                  <a:pt x="49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29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6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721">
            <a:extLst>
              <a:ext uri="{FF2B5EF4-FFF2-40B4-BE49-F238E27FC236}">
                <a16:creationId xmlns:a16="http://schemas.microsoft.com/office/drawing/2014/main" id="{F621545A-858C-4BCF-973A-D53020C79B2C}"/>
              </a:ext>
            </a:extLst>
          </p:cNvPr>
          <p:cNvSpPr>
            <a:spLocks/>
          </p:cNvSpPr>
          <p:nvPr/>
        </p:nvSpPr>
        <p:spPr bwMode="auto">
          <a:xfrm>
            <a:off x="10773833" y="23939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2847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2847 w 10"/>
              <a:gd name="T37" fmla="*/ 12813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722">
            <a:extLst>
              <a:ext uri="{FF2B5EF4-FFF2-40B4-BE49-F238E27FC236}">
                <a16:creationId xmlns:a16="http://schemas.microsoft.com/office/drawing/2014/main" id="{1AEF7CF7-BFE1-47F4-B113-FB8B78B8452E}"/>
              </a:ext>
            </a:extLst>
          </p:cNvPr>
          <p:cNvSpPr>
            <a:spLocks/>
          </p:cNvSpPr>
          <p:nvPr/>
        </p:nvSpPr>
        <p:spPr bwMode="auto">
          <a:xfrm>
            <a:off x="11241618" y="2393951"/>
            <a:ext cx="165100" cy="48683"/>
          </a:xfrm>
          <a:custGeom>
            <a:avLst/>
            <a:gdLst>
              <a:gd name="T0" fmla="*/ 0 w 79"/>
              <a:gd name="T1" fmla="*/ 37959 h 25"/>
              <a:gd name="T2" fmla="*/ 123368 w 79"/>
              <a:gd name="T3" fmla="*/ 37959 h 25"/>
              <a:gd name="T4" fmla="*/ 123368 w 79"/>
              <a:gd name="T5" fmla="*/ 37959 h 25"/>
              <a:gd name="T6" fmla="*/ 121806 w 79"/>
              <a:gd name="T7" fmla="*/ 28849 h 25"/>
              <a:gd name="T8" fmla="*/ 115560 w 79"/>
              <a:gd name="T9" fmla="*/ 22775 h 25"/>
              <a:gd name="T10" fmla="*/ 110875 w 79"/>
              <a:gd name="T11" fmla="*/ 18220 h 25"/>
              <a:gd name="T12" fmla="*/ 99944 w 79"/>
              <a:gd name="T13" fmla="*/ 15184 h 25"/>
              <a:gd name="T14" fmla="*/ 99944 w 79"/>
              <a:gd name="T15" fmla="*/ 15184 h 25"/>
              <a:gd name="T16" fmla="*/ 93697 w 79"/>
              <a:gd name="T17" fmla="*/ 18220 h 25"/>
              <a:gd name="T18" fmla="*/ 93697 w 79"/>
              <a:gd name="T19" fmla="*/ 18220 h 25"/>
              <a:gd name="T20" fmla="*/ 87451 w 79"/>
              <a:gd name="T21" fmla="*/ 10629 h 25"/>
              <a:gd name="T22" fmla="*/ 79643 w 79"/>
              <a:gd name="T23" fmla="*/ 4555 h 25"/>
              <a:gd name="T24" fmla="*/ 71835 w 79"/>
              <a:gd name="T25" fmla="*/ 3037 h 25"/>
              <a:gd name="T26" fmla="*/ 62465 w 79"/>
              <a:gd name="T27" fmla="*/ 0 h 25"/>
              <a:gd name="T28" fmla="*/ 62465 w 79"/>
              <a:gd name="T29" fmla="*/ 0 h 25"/>
              <a:gd name="T30" fmla="*/ 53095 w 79"/>
              <a:gd name="T31" fmla="*/ 3037 h 25"/>
              <a:gd name="T32" fmla="*/ 45287 w 79"/>
              <a:gd name="T33" fmla="*/ 4555 h 25"/>
              <a:gd name="T34" fmla="*/ 37479 w 79"/>
              <a:gd name="T35" fmla="*/ 10629 h 25"/>
              <a:gd name="T36" fmla="*/ 31232 w 79"/>
              <a:gd name="T37" fmla="*/ 18220 h 25"/>
              <a:gd name="T38" fmla="*/ 31232 w 79"/>
              <a:gd name="T39" fmla="*/ 18220 h 25"/>
              <a:gd name="T40" fmla="*/ 23424 w 79"/>
              <a:gd name="T41" fmla="*/ 15184 h 25"/>
              <a:gd name="T42" fmla="*/ 23424 w 79"/>
              <a:gd name="T43" fmla="*/ 15184 h 25"/>
              <a:gd name="T44" fmla="*/ 14055 w 79"/>
              <a:gd name="T45" fmla="*/ 18220 h 25"/>
              <a:gd name="T46" fmla="*/ 7808 w 79"/>
              <a:gd name="T47" fmla="*/ 22775 h 25"/>
              <a:gd name="T48" fmla="*/ 3123 w 79"/>
              <a:gd name="T49" fmla="*/ 28849 h 25"/>
              <a:gd name="T50" fmla="*/ 0 w 79"/>
              <a:gd name="T51" fmla="*/ 37959 h 25"/>
              <a:gd name="T52" fmla="*/ 0 w 79"/>
              <a:gd name="T53" fmla="*/ 37959 h 2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1" y="12"/>
                </a:lnTo>
                <a:lnTo>
                  <a:pt x="64" y="10"/>
                </a:lnTo>
                <a:lnTo>
                  <a:pt x="60" y="12"/>
                </a:lnTo>
                <a:lnTo>
                  <a:pt x="56" y="7"/>
                </a:lnTo>
                <a:lnTo>
                  <a:pt x="51" y="3"/>
                </a:lnTo>
                <a:lnTo>
                  <a:pt x="46" y="2"/>
                </a:lnTo>
                <a:lnTo>
                  <a:pt x="40" y="0"/>
                </a:lnTo>
                <a:lnTo>
                  <a:pt x="34" y="2"/>
                </a:lnTo>
                <a:lnTo>
                  <a:pt x="29" y="3"/>
                </a:lnTo>
                <a:lnTo>
                  <a:pt x="24" y="7"/>
                </a:lnTo>
                <a:lnTo>
                  <a:pt x="20" y="12"/>
                </a:lnTo>
                <a:lnTo>
                  <a:pt x="15" y="10"/>
                </a:lnTo>
                <a:lnTo>
                  <a:pt x="9" y="12"/>
                </a:lnTo>
                <a:lnTo>
                  <a:pt x="5" y="15"/>
                </a:lnTo>
                <a:lnTo>
                  <a:pt x="2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Rectangle 723">
            <a:extLst>
              <a:ext uri="{FF2B5EF4-FFF2-40B4-BE49-F238E27FC236}">
                <a16:creationId xmlns:a16="http://schemas.microsoft.com/office/drawing/2014/main" id="{42C3829B-2B75-48BB-BCB2-338E13C0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7818" y="2355851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25" name="Freeform 724">
            <a:extLst>
              <a:ext uri="{FF2B5EF4-FFF2-40B4-BE49-F238E27FC236}">
                <a16:creationId xmlns:a16="http://schemas.microsoft.com/office/drawing/2014/main" id="{D41A51BB-100B-45BB-8F23-85C747323AE8}"/>
              </a:ext>
            </a:extLst>
          </p:cNvPr>
          <p:cNvSpPr>
            <a:spLocks/>
          </p:cNvSpPr>
          <p:nvPr/>
        </p:nvSpPr>
        <p:spPr bwMode="auto">
          <a:xfrm>
            <a:off x="11235267" y="2368551"/>
            <a:ext cx="38100" cy="31749"/>
          </a:xfrm>
          <a:custGeom>
            <a:avLst/>
            <a:gdLst>
              <a:gd name="T0" fmla="*/ 28470 w 17"/>
              <a:gd name="T1" fmla="*/ 13956 h 17"/>
              <a:gd name="T2" fmla="*/ 11723 w 17"/>
              <a:gd name="T3" fmla="*/ 0 h 17"/>
              <a:gd name="T4" fmla="*/ 0 w 17"/>
              <a:gd name="T5" fmla="*/ 9770 h 17"/>
              <a:gd name="T6" fmla="*/ 16747 w 17"/>
              <a:gd name="T7" fmla="*/ 23726 h 17"/>
              <a:gd name="T8" fmla="*/ 28470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725">
            <a:extLst>
              <a:ext uri="{FF2B5EF4-FFF2-40B4-BE49-F238E27FC236}">
                <a16:creationId xmlns:a16="http://schemas.microsoft.com/office/drawing/2014/main" id="{F586125D-1CB0-402F-813E-9846B34F4DFF}"/>
              </a:ext>
            </a:extLst>
          </p:cNvPr>
          <p:cNvSpPr>
            <a:spLocks/>
          </p:cNvSpPr>
          <p:nvPr/>
        </p:nvSpPr>
        <p:spPr bwMode="auto">
          <a:xfrm>
            <a:off x="11381318" y="2368551"/>
            <a:ext cx="38100" cy="31749"/>
          </a:xfrm>
          <a:custGeom>
            <a:avLst/>
            <a:gdLst>
              <a:gd name="T0" fmla="*/ 28470 w 17"/>
              <a:gd name="T1" fmla="*/ 9770 h 17"/>
              <a:gd name="T2" fmla="*/ 16747 w 17"/>
              <a:gd name="T3" fmla="*/ 0 h 17"/>
              <a:gd name="T4" fmla="*/ 0 w 17"/>
              <a:gd name="T5" fmla="*/ 13956 h 17"/>
              <a:gd name="T6" fmla="*/ 11723 w 17"/>
              <a:gd name="T7" fmla="*/ 23726 h 17"/>
              <a:gd name="T8" fmla="*/ 28470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7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726">
            <a:extLst>
              <a:ext uri="{FF2B5EF4-FFF2-40B4-BE49-F238E27FC236}">
                <a16:creationId xmlns:a16="http://schemas.microsoft.com/office/drawing/2014/main" id="{B847FC44-77BB-4EB6-A123-947F1BC2AB84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2455333"/>
            <a:ext cx="190500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4798 w 89"/>
              <a:gd name="T7" fmla="*/ 0 h 49"/>
              <a:gd name="T8" fmla="*/ 31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3199 w 89"/>
              <a:gd name="T21" fmla="*/ 74371 h 49"/>
              <a:gd name="T22" fmla="*/ 4798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9150 w 89"/>
              <a:gd name="T31" fmla="*/ 75920 h 49"/>
              <a:gd name="T32" fmla="*/ 1407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40750 w 89"/>
              <a:gd name="T45" fmla="*/ 1549 h 49"/>
              <a:gd name="T46" fmla="*/ 139150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71974 w 89"/>
              <a:gd name="T53" fmla="*/ 10846 h 49"/>
              <a:gd name="T54" fmla="*/ 71974 w 89"/>
              <a:gd name="T55" fmla="*/ 10846 h 49"/>
              <a:gd name="T56" fmla="*/ 75173 w 89"/>
              <a:gd name="T57" fmla="*/ 10846 h 49"/>
              <a:gd name="T58" fmla="*/ 78372 w 89"/>
              <a:gd name="T59" fmla="*/ 13944 h 49"/>
              <a:gd name="T60" fmla="*/ 79971 w 89"/>
              <a:gd name="T61" fmla="*/ 15494 h 49"/>
              <a:gd name="T62" fmla="*/ 79971 w 89"/>
              <a:gd name="T63" fmla="*/ 18593 h 49"/>
              <a:gd name="T64" fmla="*/ 79971 w 89"/>
              <a:gd name="T65" fmla="*/ 18593 h 49"/>
              <a:gd name="T66" fmla="*/ 79971 w 89"/>
              <a:gd name="T67" fmla="*/ 23241 h 49"/>
              <a:gd name="T68" fmla="*/ 78372 w 89"/>
              <a:gd name="T69" fmla="*/ 24790 h 49"/>
              <a:gd name="T70" fmla="*/ 75173 w 89"/>
              <a:gd name="T71" fmla="*/ 26340 h 49"/>
              <a:gd name="T72" fmla="*/ 71974 w 89"/>
              <a:gd name="T73" fmla="*/ 26340 h 49"/>
              <a:gd name="T74" fmla="*/ 71974 w 89"/>
              <a:gd name="T75" fmla="*/ 26340 h 49"/>
              <a:gd name="T76" fmla="*/ 67176 w 89"/>
              <a:gd name="T77" fmla="*/ 26340 h 49"/>
              <a:gd name="T78" fmla="*/ 65577 w 89"/>
              <a:gd name="T79" fmla="*/ 24790 h 49"/>
              <a:gd name="T80" fmla="*/ 63977 w 89"/>
              <a:gd name="T81" fmla="*/ 23241 h 49"/>
              <a:gd name="T82" fmla="*/ 63977 w 89"/>
              <a:gd name="T83" fmla="*/ 18593 h 49"/>
              <a:gd name="T84" fmla="*/ 63977 w 89"/>
              <a:gd name="T85" fmla="*/ 18593 h 49"/>
              <a:gd name="T86" fmla="*/ 63977 w 89"/>
              <a:gd name="T87" fmla="*/ 15494 h 49"/>
              <a:gd name="T88" fmla="*/ 65577 w 89"/>
              <a:gd name="T89" fmla="*/ 13944 h 49"/>
              <a:gd name="T90" fmla="*/ 67176 w 89"/>
              <a:gd name="T91" fmla="*/ 10846 h 49"/>
              <a:gd name="T92" fmla="*/ 71974 w 89"/>
              <a:gd name="T93" fmla="*/ 10846 h 49"/>
              <a:gd name="T94" fmla="*/ 71974 w 89"/>
              <a:gd name="T95" fmla="*/ 10846 h 49"/>
              <a:gd name="T96" fmla="*/ 118358 w 89"/>
              <a:gd name="T97" fmla="*/ 54229 h 49"/>
              <a:gd name="T98" fmla="*/ 23991 w 89"/>
              <a:gd name="T99" fmla="*/ 54229 h 49"/>
              <a:gd name="T100" fmla="*/ 23991 w 89"/>
              <a:gd name="T101" fmla="*/ 23241 h 49"/>
              <a:gd name="T102" fmla="*/ 47983 w 89"/>
              <a:gd name="T103" fmla="*/ 23241 h 49"/>
              <a:gd name="T104" fmla="*/ 47983 w 89"/>
              <a:gd name="T105" fmla="*/ 38735 h 49"/>
              <a:gd name="T106" fmla="*/ 95966 w 89"/>
              <a:gd name="T107" fmla="*/ 38735 h 49"/>
              <a:gd name="T108" fmla="*/ 95966 w 89"/>
              <a:gd name="T109" fmla="*/ 23241 h 49"/>
              <a:gd name="T110" fmla="*/ 118358 w 89"/>
              <a:gd name="T111" fmla="*/ 23241 h 49"/>
              <a:gd name="T112" fmla="*/ 118358 w 89"/>
              <a:gd name="T113" fmla="*/ 54229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84" y="49"/>
                </a:lnTo>
                <a:lnTo>
                  <a:pt x="87" y="49"/>
                </a:lnTo>
                <a:lnTo>
                  <a:pt x="88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45" y="7"/>
                </a:moveTo>
                <a:lnTo>
                  <a:pt x="45" y="7"/>
                </a:lnTo>
                <a:lnTo>
                  <a:pt x="47" y="7"/>
                </a:lnTo>
                <a:lnTo>
                  <a:pt x="49" y="9"/>
                </a:lnTo>
                <a:lnTo>
                  <a:pt x="50" y="10"/>
                </a:lnTo>
                <a:lnTo>
                  <a:pt x="50" y="12"/>
                </a:lnTo>
                <a:lnTo>
                  <a:pt x="50" y="15"/>
                </a:lnTo>
                <a:lnTo>
                  <a:pt x="49" y="16"/>
                </a:lnTo>
                <a:lnTo>
                  <a:pt x="47" y="17"/>
                </a:lnTo>
                <a:lnTo>
                  <a:pt x="45" y="17"/>
                </a:lnTo>
                <a:lnTo>
                  <a:pt x="42" y="17"/>
                </a:lnTo>
                <a:lnTo>
                  <a:pt x="41" y="16"/>
                </a:lnTo>
                <a:lnTo>
                  <a:pt x="40" y="15"/>
                </a:lnTo>
                <a:lnTo>
                  <a:pt x="40" y="12"/>
                </a:lnTo>
                <a:lnTo>
                  <a:pt x="40" y="10"/>
                </a:lnTo>
                <a:lnTo>
                  <a:pt x="41" y="9"/>
                </a:lnTo>
                <a:lnTo>
                  <a:pt x="42" y="7"/>
                </a:lnTo>
                <a:lnTo>
                  <a:pt x="45" y="7"/>
                </a:lnTo>
                <a:close/>
                <a:moveTo>
                  <a:pt x="74" y="35"/>
                </a:moveTo>
                <a:lnTo>
                  <a:pt x="15" y="35"/>
                </a:lnTo>
                <a:lnTo>
                  <a:pt x="15" y="15"/>
                </a:lnTo>
                <a:lnTo>
                  <a:pt x="30" y="15"/>
                </a:lnTo>
                <a:lnTo>
                  <a:pt x="30" y="25"/>
                </a:lnTo>
                <a:lnTo>
                  <a:pt x="60" y="25"/>
                </a:lnTo>
                <a:lnTo>
                  <a:pt x="60" y="15"/>
                </a:lnTo>
                <a:lnTo>
                  <a:pt x="74" y="15"/>
                </a:lnTo>
                <a:lnTo>
                  <a:pt x="7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727">
            <a:extLst>
              <a:ext uri="{FF2B5EF4-FFF2-40B4-BE49-F238E27FC236}">
                <a16:creationId xmlns:a16="http://schemas.microsoft.com/office/drawing/2014/main" id="{E503A933-100D-4D56-A090-CBCA85B7C997}"/>
              </a:ext>
            </a:extLst>
          </p:cNvPr>
          <p:cNvSpPr>
            <a:spLocks/>
          </p:cNvSpPr>
          <p:nvPr/>
        </p:nvSpPr>
        <p:spPr bwMode="auto">
          <a:xfrm>
            <a:off x="9850967" y="2387600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728">
            <a:extLst>
              <a:ext uri="{FF2B5EF4-FFF2-40B4-BE49-F238E27FC236}">
                <a16:creationId xmlns:a16="http://schemas.microsoft.com/office/drawing/2014/main" id="{85A7D180-9488-4332-A6E3-17E89711C136}"/>
              </a:ext>
            </a:extLst>
          </p:cNvPr>
          <p:cNvSpPr>
            <a:spLocks/>
          </p:cNvSpPr>
          <p:nvPr/>
        </p:nvSpPr>
        <p:spPr bwMode="auto">
          <a:xfrm>
            <a:off x="9870018" y="2362200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729">
            <a:extLst>
              <a:ext uri="{FF2B5EF4-FFF2-40B4-BE49-F238E27FC236}">
                <a16:creationId xmlns:a16="http://schemas.microsoft.com/office/drawing/2014/main" id="{0CE229FE-5A6F-4697-8957-6F7533C7AFBE}"/>
              </a:ext>
            </a:extLst>
          </p:cNvPr>
          <p:cNvSpPr>
            <a:spLocks/>
          </p:cNvSpPr>
          <p:nvPr/>
        </p:nvSpPr>
        <p:spPr bwMode="auto">
          <a:xfrm>
            <a:off x="9899652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1424 w 10"/>
              <a:gd name="T37" fmla="*/ 11390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730">
            <a:extLst>
              <a:ext uri="{FF2B5EF4-FFF2-40B4-BE49-F238E27FC236}">
                <a16:creationId xmlns:a16="http://schemas.microsoft.com/office/drawing/2014/main" id="{ED510C6D-62BA-4128-A01E-A2E3551037B2}"/>
              </a:ext>
            </a:extLst>
          </p:cNvPr>
          <p:cNvSpPr>
            <a:spLocks/>
          </p:cNvSpPr>
          <p:nvPr/>
        </p:nvSpPr>
        <p:spPr bwMode="auto">
          <a:xfrm>
            <a:off x="9899652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731">
            <a:extLst>
              <a:ext uri="{FF2B5EF4-FFF2-40B4-BE49-F238E27FC236}">
                <a16:creationId xmlns:a16="http://schemas.microsoft.com/office/drawing/2014/main" id="{CBC5C0EE-FBE2-4358-A3C1-CBF7A3358980}"/>
              </a:ext>
            </a:extLst>
          </p:cNvPr>
          <p:cNvSpPr>
            <a:spLocks/>
          </p:cNvSpPr>
          <p:nvPr/>
        </p:nvSpPr>
        <p:spPr bwMode="auto">
          <a:xfrm>
            <a:off x="9899652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732">
            <a:extLst>
              <a:ext uri="{FF2B5EF4-FFF2-40B4-BE49-F238E27FC236}">
                <a16:creationId xmlns:a16="http://schemas.microsoft.com/office/drawing/2014/main" id="{21F6DB38-FA1A-452E-8FE4-20171E4CF7BB}"/>
              </a:ext>
            </a:extLst>
          </p:cNvPr>
          <p:cNvSpPr>
            <a:spLocks/>
          </p:cNvSpPr>
          <p:nvPr/>
        </p:nvSpPr>
        <p:spPr bwMode="auto">
          <a:xfrm>
            <a:off x="9870018" y="2406652"/>
            <a:ext cx="16933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733">
            <a:extLst>
              <a:ext uri="{FF2B5EF4-FFF2-40B4-BE49-F238E27FC236}">
                <a16:creationId xmlns:a16="http://schemas.microsoft.com/office/drawing/2014/main" id="{C7DF30F9-4959-4421-8B17-A3047DD4A52D}"/>
              </a:ext>
            </a:extLst>
          </p:cNvPr>
          <p:cNvSpPr>
            <a:spLocks/>
          </p:cNvSpPr>
          <p:nvPr/>
        </p:nvSpPr>
        <p:spPr bwMode="auto">
          <a:xfrm>
            <a:off x="9743017" y="2374901"/>
            <a:ext cx="127000" cy="99484"/>
          </a:xfrm>
          <a:custGeom>
            <a:avLst/>
            <a:gdLst>
              <a:gd name="T0" fmla="*/ 71992 w 58"/>
              <a:gd name="T1" fmla="*/ 7908 h 48"/>
              <a:gd name="T2" fmla="*/ 71992 w 58"/>
              <a:gd name="T3" fmla="*/ 7908 h 48"/>
              <a:gd name="T4" fmla="*/ 71992 w 58"/>
              <a:gd name="T5" fmla="*/ 3163 h 48"/>
              <a:gd name="T6" fmla="*/ 70356 w 58"/>
              <a:gd name="T7" fmla="*/ 1582 h 48"/>
              <a:gd name="T8" fmla="*/ 68720 w 58"/>
              <a:gd name="T9" fmla="*/ 0 h 48"/>
              <a:gd name="T10" fmla="*/ 63811 w 58"/>
              <a:gd name="T11" fmla="*/ 0 h 48"/>
              <a:gd name="T12" fmla="*/ 24543 w 58"/>
              <a:gd name="T13" fmla="*/ 0 h 48"/>
              <a:gd name="T14" fmla="*/ 24543 w 58"/>
              <a:gd name="T15" fmla="*/ 0 h 48"/>
              <a:gd name="T16" fmla="*/ 19634 w 58"/>
              <a:gd name="T17" fmla="*/ 0 h 48"/>
              <a:gd name="T18" fmla="*/ 17998 w 58"/>
              <a:gd name="T19" fmla="*/ 3163 h 48"/>
              <a:gd name="T20" fmla="*/ 1636 w 58"/>
              <a:gd name="T21" fmla="*/ 26888 h 48"/>
              <a:gd name="T22" fmla="*/ 1636 w 58"/>
              <a:gd name="T23" fmla="*/ 26888 h 48"/>
              <a:gd name="T24" fmla="*/ 0 w 58"/>
              <a:gd name="T25" fmla="*/ 30052 h 48"/>
              <a:gd name="T26" fmla="*/ 0 w 58"/>
              <a:gd name="T27" fmla="*/ 34797 h 48"/>
              <a:gd name="T28" fmla="*/ 0 w 58"/>
              <a:gd name="T29" fmla="*/ 34797 h 48"/>
              <a:gd name="T30" fmla="*/ 3272 w 58"/>
              <a:gd name="T31" fmla="*/ 36378 h 48"/>
              <a:gd name="T32" fmla="*/ 8181 w 58"/>
              <a:gd name="T33" fmla="*/ 37960 h 48"/>
              <a:gd name="T34" fmla="*/ 8181 w 58"/>
              <a:gd name="T35" fmla="*/ 37960 h 48"/>
              <a:gd name="T36" fmla="*/ 55630 w 58"/>
              <a:gd name="T37" fmla="*/ 37960 h 48"/>
              <a:gd name="T38" fmla="*/ 55630 w 58"/>
              <a:gd name="T39" fmla="*/ 37960 h 48"/>
              <a:gd name="T40" fmla="*/ 55630 w 58"/>
              <a:gd name="T41" fmla="*/ 45868 h 48"/>
              <a:gd name="T42" fmla="*/ 55630 w 58"/>
              <a:gd name="T43" fmla="*/ 45868 h 48"/>
              <a:gd name="T44" fmla="*/ 55630 w 58"/>
              <a:gd name="T45" fmla="*/ 45868 h 48"/>
              <a:gd name="T46" fmla="*/ 55630 w 58"/>
              <a:gd name="T47" fmla="*/ 50613 h 48"/>
              <a:gd name="T48" fmla="*/ 58903 w 58"/>
              <a:gd name="T49" fmla="*/ 52195 h 48"/>
              <a:gd name="T50" fmla="*/ 83446 w 58"/>
              <a:gd name="T51" fmla="*/ 75920 h 48"/>
              <a:gd name="T52" fmla="*/ 94899 w 58"/>
              <a:gd name="T53" fmla="*/ 63267 h 48"/>
              <a:gd name="T54" fmla="*/ 71992 w 58"/>
              <a:gd name="T55" fmla="*/ 42705 h 48"/>
              <a:gd name="T56" fmla="*/ 71992 w 58"/>
              <a:gd name="T57" fmla="*/ 790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8" h="48">
                <a:moveTo>
                  <a:pt x="44" y="5"/>
                </a:move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15" y="0"/>
                </a:lnTo>
                <a:lnTo>
                  <a:pt x="12" y="0"/>
                </a:lnTo>
                <a:lnTo>
                  <a:pt x="11" y="2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5" y="24"/>
                </a:lnTo>
                <a:lnTo>
                  <a:pt x="34" y="24"/>
                </a:lnTo>
                <a:lnTo>
                  <a:pt x="34" y="29"/>
                </a:lnTo>
                <a:lnTo>
                  <a:pt x="34" y="32"/>
                </a:lnTo>
                <a:lnTo>
                  <a:pt x="36" y="33"/>
                </a:lnTo>
                <a:lnTo>
                  <a:pt x="51" y="48"/>
                </a:lnTo>
                <a:lnTo>
                  <a:pt x="58" y="40"/>
                </a:lnTo>
                <a:lnTo>
                  <a:pt x="44" y="27"/>
                </a:lnTo>
                <a:lnTo>
                  <a:pt x="4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734">
            <a:extLst>
              <a:ext uri="{FF2B5EF4-FFF2-40B4-BE49-F238E27FC236}">
                <a16:creationId xmlns:a16="http://schemas.microsoft.com/office/drawing/2014/main" id="{316A23AD-2ED7-468E-8C63-D73ECA259C19}"/>
              </a:ext>
            </a:extLst>
          </p:cNvPr>
          <p:cNvSpPr>
            <a:spLocks/>
          </p:cNvSpPr>
          <p:nvPr/>
        </p:nvSpPr>
        <p:spPr bwMode="auto">
          <a:xfrm>
            <a:off x="9736667" y="2436285"/>
            <a:ext cx="101600" cy="120649"/>
          </a:xfrm>
          <a:custGeom>
            <a:avLst/>
            <a:gdLst>
              <a:gd name="T0" fmla="*/ 54229 w 49"/>
              <a:gd name="T1" fmla="*/ 4584 h 59"/>
              <a:gd name="T2" fmla="*/ 54229 w 49"/>
              <a:gd name="T3" fmla="*/ 0 h 59"/>
              <a:gd name="T4" fmla="*/ 23241 w 49"/>
              <a:gd name="T5" fmla="*/ 0 h 59"/>
              <a:gd name="T6" fmla="*/ 23241 w 49"/>
              <a:gd name="T7" fmla="*/ 4584 h 59"/>
              <a:gd name="T8" fmla="*/ 1549 w 49"/>
              <a:gd name="T9" fmla="*/ 24449 h 59"/>
              <a:gd name="T10" fmla="*/ 1549 w 49"/>
              <a:gd name="T11" fmla="*/ 24449 h 59"/>
              <a:gd name="T12" fmla="*/ 0 w 49"/>
              <a:gd name="T13" fmla="*/ 25977 h 59"/>
              <a:gd name="T14" fmla="*/ 0 w 49"/>
              <a:gd name="T15" fmla="*/ 30561 h 59"/>
              <a:gd name="T16" fmla="*/ 0 w 49"/>
              <a:gd name="T17" fmla="*/ 82516 h 59"/>
              <a:gd name="T18" fmla="*/ 0 w 49"/>
              <a:gd name="T19" fmla="*/ 82516 h 59"/>
              <a:gd name="T20" fmla="*/ 0 w 49"/>
              <a:gd name="T21" fmla="*/ 87100 h 59"/>
              <a:gd name="T22" fmla="*/ 1549 w 49"/>
              <a:gd name="T23" fmla="*/ 88628 h 59"/>
              <a:gd name="T24" fmla="*/ 3099 w 49"/>
              <a:gd name="T25" fmla="*/ 90156 h 59"/>
              <a:gd name="T26" fmla="*/ 7747 w 49"/>
              <a:gd name="T27" fmla="*/ 90156 h 59"/>
              <a:gd name="T28" fmla="*/ 68173 w 49"/>
              <a:gd name="T29" fmla="*/ 90156 h 59"/>
              <a:gd name="T30" fmla="*/ 68173 w 49"/>
              <a:gd name="T31" fmla="*/ 90156 h 59"/>
              <a:gd name="T32" fmla="*/ 72821 w 49"/>
              <a:gd name="T33" fmla="*/ 90156 h 59"/>
              <a:gd name="T34" fmla="*/ 74371 w 49"/>
              <a:gd name="T35" fmla="*/ 88628 h 59"/>
              <a:gd name="T36" fmla="*/ 75920 w 49"/>
              <a:gd name="T37" fmla="*/ 87100 h 59"/>
              <a:gd name="T38" fmla="*/ 75920 w 49"/>
              <a:gd name="T39" fmla="*/ 82516 h 59"/>
              <a:gd name="T40" fmla="*/ 75920 w 49"/>
              <a:gd name="T41" fmla="*/ 30561 h 59"/>
              <a:gd name="T42" fmla="*/ 75920 w 49"/>
              <a:gd name="T43" fmla="*/ 30561 h 59"/>
              <a:gd name="T44" fmla="*/ 75920 w 49"/>
              <a:gd name="T45" fmla="*/ 25977 h 59"/>
              <a:gd name="T46" fmla="*/ 74371 w 49"/>
              <a:gd name="T47" fmla="*/ 24449 h 59"/>
              <a:gd name="T48" fmla="*/ 54229 w 49"/>
              <a:gd name="T49" fmla="*/ 4584 h 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" h="59">
                <a:moveTo>
                  <a:pt x="35" y="3"/>
                </a:moveTo>
                <a:lnTo>
                  <a:pt x="35" y="0"/>
                </a:lnTo>
                <a:lnTo>
                  <a:pt x="15" y="0"/>
                </a:lnTo>
                <a:lnTo>
                  <a:pt x="15" y="3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44" y="59"/>
                </a:lnTo>
                <a:lnTo>
                  <a:pt x="47" y="59"/>
                </a:lnTo>
                <a:lnTo>
                  <a:pt x="48" y="58"/>
                </a:lnTo>
                <a:lnTo>
                  <a:pt x="49" y="57"/>
                </a:lnTo>
                <a:lnTo>
                  <a:pt x="49" y="54"/>
                </a:lnTo>
                <a:lnTo>
                  <a:pt x="49" y="20"/>
                </a:lnTo>
                <a:lnTo>
                  <a:pt x="49" y="17"/>
                </a:lnTo>
                <a:lnTo>
                  <a:pt x="48" y="16"/>
                </a:lnTo>
                <a:lnTo>
                  <a:pt x="3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Rectangle 735">
            <a:extLst>
              <a:ext uri="{FF2B5EF4-FFF2-40B4-BE49-F238E27FC236}">
                <a16:creationId xmlns:a16="http://schemas.microsoft.com/office/drawing/2014/main" id="{E0EF90C7-7B56-4C05-9EC8-14A2DC90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2" y="2988734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37" name="Freeform 736">
            <a:extLst>
              <a:ext uri="{FF2B5EF4-FFF2-40B4-BE49-F238E27FC236}">
                <a16:creationId xmlns:a16="http://schemas.microsoft.com/office/drawing/2014/main" id="{79CAF3FC-B97A-4128-928C-C092248E0B98}"/>
              </a:ext>
            </a:extLst>
          </p:cNvPr>
          <p:cNvSpPr>
            <a:spLocks/>
          </p:cNvSpPr>
          <p:nvPr/>
        </p:nvSpPr>
        <p:spPr bwMode="auto">
          <a:xfrm>
            <a:off x="6737351" y="2849033"/>
            <a:ext cx="190500" cy="127000"/>
          </a:xfrm>
          <a:custGeom>
            <a:avLst/>
            <a:gdLst>
              <a:gd name="T0" fmla="*/ 79971 w 89"/>
              <a:gd name="T1" fmla="*/ 7908 h 60"/>
              <a:gd name="T2" fmla="*/ 63977 w 89"/>
              <a:gd name="T3" fmla="*/ 0 h 60"/>
              <a:gd name="T4" fmla="*/ 55980 w 89"/>
              <a:gd name="T5" fmla="*/ 7908 h 60"/>
              <a:gd name="T6" fmla="*/ 43185 w 89"/>
              <a:gd name="T7" fmla="*/ 11072 h 60"/>
              <a:gd name="T8" fmla="*/ 23991 w 89"/>
              <a:gd name="T9" fmla="*/ 18980 h 60"/>
              <a:gd name="T10" fmla="*/ 9597 w 89"/>
              <a:gd name="T11" fmla="*/ 31633 h 60"/>
              <a:gd name="T12" fmla="*/ 3199 w 89"/>
              <a:gd name="T13" fmla="*/ 50613 h 60"/>
              <a:gd name="T14" fmla="*/ 0 w 89"/>
              <a:gd name="T15" fmla="*/ 86991 h 60"/>
              <a:gd name="T16" fmla="*/ 3199 w 89"/>
              <a:gd name="T17" fmla="*/ 90154 h 60"/>
              <a:gd name="T18" fmla="*/ 4798 w 89"/>
              <a:gd name="T19" fmla="*/ 94899 h 60"/>
              <a:gd name="T20" fmla="*/ 14395 w 89"/>
              <a:gd name="T21" fmla="*/ 91736 h 60"/>
              <a:gd name="T22" fmla="*/ 33588 w 89"/>
              <a:gd name="T23" fmla="*/ 91736 h 60"/>
              <a:gd name="T24" fmla="*/ 35187 w 89"/>
              <a:gd name="T25" fmla="*/ 94899 h 60"/>
              <a:gd name="T26" fmla="*/ 43185 w 89"/>
              <a:gd name="T27" fmla="*/ 94899 h 60"/>
              <a:gd name="T28" fmla="*/ 55980 w 89"/>
              <a:gd name="T29" fmla="*/ 82246 h 60"/>
              <a:gd name="T30" fmla="*/ 65577 w 89"/>
              <a:gd name="T31" fmla="*/ 91736 h 60"/>
              <a:gd name="T32" fmla="*/ 71974 w 89"/>
              <a:gd name="T33" fmla="*/ 94899 h 60"/>
              <a:gd name="T34" fmla="*/ 76772 w 89"/>
              <a:gd name="T35" fmla="*/ 91736 h 60"/>
              <a:gd name="T36" fmla="*/ 97565 w 89"/>
              <a:gd name="T37" fmla="*/ 91736 h 60"/>
              <a:gd name="T38" fmla="*/ 99164 w 89"/>
              <a:gd name="T39" fmla="*/ 94899 h 60"/>
              <a:gd name="T40" fmla="*/ 107162 w 89"/>
              <a:gd name="T41" fmla="*/ 94899 h 60"/>
              <a:gd name="T42" fmla="*/ 118358 w 89"/>
              <a:gd name="T43" fmla="*/ 82246 h 60"/>
              <a:gd name="T44" fmla="*/ 127954 w 89"/>
              <a:gd name="T45" fmla="*/ 91736 h 60"/>
              <a:gd name="T46" fmla="*/ 134352 w 89"/>
              <a:gd name="T47" fmla="*/ 94899 h 60"/>
              <a:gd name="T48" fmla="*/ 139150 w 89"/>
              <a:gd name="T49" fmla="*/ 94899 h 60"/>
              <a:gd name="T50" fmla="*/ 140750 w 89"/>
              <a:gd name="T51" fmla="*/ 90154 h 60"/>
              <a:gd name="T52" fmla="*/ 142349 w 89"/>
              <a:gd name="T53" fmla="*/ 63266 h 60"/>
              <a:gd name="T54" fmla="*/ 140750 w 89"/>
              <a:gd name="T55" fmla="*/ 50613 h 60"/>
              <a:gd name="T56" fmla="*/ 132752 w 89"/>
              <a:gd name="T57" fmla="*/ 31633 h 60"/>
              <a:gd name="T58" fmla="*/ 118358 w 89"/>
              <a:gd name="T59" fmla="*/ 18980 h 60"/>
              <a:gd name="T60" fmla="*/ 99164 w 89"/>
              <a:gd name="T61" fmla="*/ 11072 h 60"/>
              <a:gd name="T62" fmla="*/ 87968 w 89"/>
              <a:gd name="T63" fmla="*/ 7908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60">
                <a:moveTo>
                  <a:pt x="55" y="5"/>
                </a:moveTo>
                <a:lnTo>
                  <a:pt x="50" y="5"/>
                </a:lnTo>
                <a:lnTo>
                  <a:pt x="50" y="0"/>
                </a:lnTo>
                <a:lnTo>
                  <a:pt x="40" y="0"/>
                </a:lnTo>
                <a:lnTo>
                  <a:pt x="40" y="5"/>
                </a:lnTo>
                <a:lnTo>
                  <a:pt x="35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3" y="26"/>
                </a:lnTo>
                <a:lnTo>
                  <a:pt x="2" y="32"/>
                </a:lnTo>
                <a:lnTo>
                  <a:pt x="0" y="40"/>
                </a:lnTo>
                <a:lnTo>
                  <a:pt x="0" y="55"/>
                </a:lnTo>
                <a:lnTo>
                  <a:pt x="2" y="57"/>
                </a:lnTo>
                <a:lnTo>
                  <a:pt x="3" y="60"/>
                </a:lnTo>
                <a:lnTo>
                  <a:pt x="6" y="60"/>
                </a:lnTo>
                <a:lnTo>
                  <a:pt x="9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5" y="60"/>
                </a:lnTo>
                <a:lnTo>
                  <a:pt x="27" y="60"/>
                </a:lnTo>
                <a:lnTo>
                  <a:pt x="29" y="58"/>
                </a:lnTo>
                <a:lnTo>
                  <a:pt x="35" y="52"/>
                </a:lnTo>
                <a:lnTo>
                  <a:pt x="41" y="58"/>
                </a:lnTo>
                <a:lnTo>
                  <a:pt x="42" y="60"/>
                </a:lnTo>
                <a:lnTo>
                  <a:pt x="45" y="60"/>
                </a:lnTo>
                <a:lnTo>
                  <a:pt x="47" y="60"/>
                </a:lnTo>
                <a:lnTo>
                  <a:pt x="48" y="58"/>
                </a:lnTo>
                <a:lnTo>
                  <a:pt x="55" y="52"/>
                </a:lnTo>
                <a:lnTo>
                  <a:pt x="61" y="58"/>
                </a:lnTo>
                <a:lnTo>
                  <a:pt x="62" y="60"/>
                </a:lnTo>
                <a:lnTo>
                  <a:pt x="64" y="60"/>
                </a:lnTo>
                <a:lnTo>
                  <a:pt x="67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2" y="60"/>
                </a:lnTo>
                <a:lnTo>
                  <a:pt x="84" y="60"/>
                </a:lnTo>
                <a:lnTo>
                  <a:pt x="87" y="60"/>
                </a:lnTo>
                <a:lnTo>
                  <a:pt x="88" y="57"/>
                </a:lnTo>
                <a:lnTo>
                  <a:pt x="89" y="55"/>
                </a:lnTo>
                <a:lnTo>
                  <a:pt x="89" y="40"/>
                </a:lnTo>
                <a:lnTo>
                  <a:pt x="88" y="32"/>
                </a:lnTo>
                <a:lnTo>
                  <a:pt x="87" y="26"/>
                </a:lnTo>
                <a:lnTo>
                  <a:pt x="83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2" y="7"/>
                </a:lnTo>
                <a:lnTo>
                  <a:pt x="5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737">
            <a:extLst>
              <a:ext uri="{FF2B5EF4-FFF2-40B4-BE49-F238E27FC236}">
                <a16:creationId xmlns:a16="http://schemas.microsoft.com/office/drawing/2014/main" id="{176DA604-BD7B-4E8E-9907-D873C4ED164E}"/>
              </a:ext>
            </a:extLst>
          </p:cNvPr>
          <p:cNvSpPr>
            <a:spLocks/>
          </p:cNvSpPr>
          <p:nvPr/>
        </p:nvSpPr>
        <p:spPr bwMode="auto">
          <a:xfrm>
            <a:off x="6800851" y="2988734"/>
            <a:ext cx="63500" cy="67733"/>
          </a:xfrm>
          <a:custGeom>
            <a:avLst/>
            <a:gdLst>
              <a:gd name="T0" fmla="*/ 32724 w 29"/>
              <a:gd name="T1" fmla="*/ 0 h 34"/>
              <a:gd name="T2" fmla="*/ 16362 w 29"/>
              <a:gd name="T3" fmla="*/ 0 h 34"/>
              <a:gd name="T4" fmla="*/ 16362 w 29"/>
              <a:gd name="T5" fmla="*/ 36844 h 34"/>
              <a:gd name="T6" fmla="*/ 0 w 29"/>
              <a:gd name="T7" fmla="*/ 36844 h 34"/>
              <a:gd name="T8" fmla="*/ 0 w 29"/>
              <a:gd name="T9" fmla="*/ 52196 h 34"/>
              <a:gd name="T10" fmla="*/ 47450 w 29"/>
              <a:gd name="T11" fmla="*/ 52196 h 34"/>
              <a:gd name="T12" fmla="*/ 47450 w 29"/>
              <a:gd name="T13" fmla="*/ 36844 h 34"/>
              <a:gd name="T14" fmla="*/ 32724 w 29"/>
              <a:gd name="T15" fmla="*/ 36844 h 34"/>
              <a:gd name="T16" fmla="*/ 32724 w 29"/>
              <a:gd name="T17" fmla="*/ 0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4">
                <a:moveTo>
                  <a:pt x="20" y="0"/>
                </a:moveTo>
                <a:lnTo>
                  <a:pt x="10" y="0"/>
                </a:lnTo>
                <a:lnTo>
                  <a:pt x="10" y="24"/>
                </a:lnTo>
                <a:lnTo>
                  <a:pt x="0" y="24"/>
                </a:lnTo>
                <a:lnTo>
                  <a:pt x="0" y="34"/>
                </a:lnTo>
                <a:lnTo>
                  <a:pt x="29" y="34"/>
                </a:lnTo>
                <a:lnTo>
                  <a:pt x="29" y="24"/>
                </a:lnTo>
                <a:lnTo>
                  <a:pt x="20" y="24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738">
            <a:extLst>
              <a:ext uri="{FF2B5EF4-FFF2-40B4-BE49-F238E27FC236}">
                <a16:creationId xmlns:a16="http://schemas.microsoft.com/office/drawing/2014/main" id="{4A0C29E5-9FA6-4FEB-8755-C430749D5EE5}"/>
              </a:ext>
            </a:extLst>
          </p:cNvPr>
          <p:cNvSpPr>
            <a:spLocks/>
          </p:cNvSpPr>
          <p:nvPr/>
        </p:nvSpPr>
        <p:spPr bwMode="auto">
          <a:xfrm>
            <a:off x="7351184" y="2906184"/>
            <a:ext cx="82549" cy="150283"/>
          </a:xfrm>
          <a:custGeom>
            <a:avLst/>
            <a:gdLst>
              <a:gd name="T0" fmla="*/ 46265 w 40"/>
              <a:gd name="T1" fmla="*/ 98490 h 74"/>
              <a:gd name="T2" fmla="*/ 46265 w 40"/>
              <a:gd name="T3" fmla="*/ 46167 h 74"/>
              <a:gd name="T4" fmla="*/ 46265 w 40"/>
              <a:gd name="T5" fmla="*/ 46167 h 74"/>
              <a:gd name="T6" fmla="*/ 44722 w 40"/>
              <a:gd name="T7" fmla="*/ 32317 h 74"/>
              <a:gd name="T8" fmla="*/ 38554 w 40"/>
              <a:gd name="T9" fmla="*/ 18467 h 74"/>
              <a:gd name="T10" fmla="*/ 30843 w 40"/>
              <a:gd name="T11" fmla="*/ 9233 h 74"/>
              <a:gd name="T12" fmla="*/ 21590 w 40"/>
              <a:gd name="T13" fmla="*/ 0 h 74"/>
              <a:gd name="T14" fmla="*/ 21590 w 40"/>
              <a:gd name="T15" fmla="*/ 0 h 74"/>
              <a:gd name="T16" fmla="*/ 20048 w 40"/>
              <a:gd name="T17" fmla="*/ 7695 h 74"/>
              <a:gd name="T18" fmla="*/ 16964 w 40"/>
              <a:gd name="T19" fmla="*/ 15389 h 74"/>
              <a:gd name="T20" fmla="*/ 16964 w 40"/>
              <a:gd name="T21" fmla="*/ 15389 h 74"/>
              <a:gd name="T22" fmla="*/ 23132 w 40"/>
              <a:gd name="T23" fmla="*/ 23084 h 74"/>
              <a:gd name="T24" fmla="*/ 27759 w 40"/>
              <a:gd name="T25" fmla="*/ 29239 h 74"/>
              <a:gd name="T26" fmla="*/ 29301 w 40"/>
              <a:gd name="T27" fmla="*/ 36934 h 74"/>
              <a:gd name="T28" fmla="*/ 30843 w 40"/>
              <a:gd name="T29" fmla="*/ 46167 h 74"/>
              <a:gd name="T30" fmla="*/ 30843 w 40"/>
              <a:gd name="T31" fmla="*/ 98490 h 74"/>
              <a:gd name="T32" fmla="*/ 0 w 40"/>
              <a:gd name="T33" fmla="*/ 98490 h 74"/>
              <a:gd name="T34" fmla="*/ 0 w 40"/>
              <a:gd name="T35" fmla="*/ 113879 h 74"/>
              <a:gd name="T36" fmla="*/ 61686 w 40"/>
              <a:gd name="T37" fmla="*/ 113879 h 74"/>
              <a:gd name="T38" fmla="*/ 61686 w 40"/>
              <a:gd name="T39" fmla="*/ 98490 h 74"/>
              <a:gd name="T40" fmla="*/ 46265 w 40"/>
              <a:gd name="T41" fmla="*/ 9849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74">
                <a:moveTo>
                  <a:pt x="30" y="64"/>
                </a:moveTo>
                <a:lnTo>
                  <a:pt x="30" y="30"/>
                </a:lnTo>
                <a:lnTo>
                  <a:pt x="29" y="21"/>
                </a:lnTo>
                <a:lnTo>
                  <a:pt x="25" y="12"/>
                </a:lnTo>
                <a:lnTo>
                  <a:pt x="20" y="6"/>
                </a:lnTo>
                <a:lnTo>
                  <a:pt x="14" y="0"/>
                </a:lnTo>
                <a:lnTo>
                  <a:pt x="13" y="5"/>
                </a:lnTo>
                <a:lnTo>
                  <a:pt x="11" y="10"/>
                </a:lnTo>
                <a:lnTo>
                  <a:pt x="15" y="15"/>
                </a:lnTo>
                <a:lnTo>
                  <a:pt x="18" y="19"/>
                </a:lnTo>
                <a:lnTo>
                  <a:pt x="19" y="24"/>
                </a:lnTo>
                <a:lnTo>
                  <a:pt x="20" y="30"/>
                </a:lnTo>
                <a:lnTo>
                  <a:pt x="20" y="64"/>
                </a:lnTo>
                <a:lnTo>
                  <a:pt x="0" y="64"/>
                </a:lnTo>
                <a:lnTo>
                  <a:pt x="0" y="74"/>
                </a:lnTo>
                <a:lnTo>
                  <a:pt x="40" y="74"/>
                </a:lnTo>
                <a:lnTo>
                  <a:pt x="40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739">
            <a:extLst>
              <a:ext uri="{FF2B5EF4-FFF2-40B4-BE49-F238E27FC236}">
                <a16:creationId xmlns:a16="http://schemas.microsoft.com/office/drawing/2014/main" id="{4B158566-CEE5-49BE-95BF-6DADFFBDC36D}"/>
              </a:ext>
            </a:extLst>
          </p:cNvPr>
          <p:cNvSpPr>
            <a:spLocks/>
          </p:cNvSpPr>
          <p:nvPr/>
        </p:nvSpPr>
        <p:spPr bwMode="auto">
          <a:xfrm>
            <a:off x="7230534" y="2868085"/>
            <a:ext cx="139700" cy="139700"/>
          </a:xfrm>
          <a:custGeom>
            <a:avLst/>
            <a:gdLst>
              <a:gd name="T0" fmla="*/ 93147 w 65"/>
              <a:gd name="T1" fmla="*/ 49786 h 65"/>
              <a:gd name="T2" fmla="*/ 96359 w 65"/>
              <a:gd name="T3" fmla="*/ 46574 h 65"/>
              <a:gd name="T4" fmla="*/ 96359 w 65"/>
              <a:gd name="T5" fmla="*/ 46574 h 65"/>
              <a:gd name="T6" fmla="*/ 102783 w 65"/>
              <a:gd name="T7" fmla="*/ 36938 h 65"/>
              <a:gd name="T8" fmla="*/ 104389 w 65"/>
              <a:gd name="T9" fmla="*/ 27302 h 65"/>
              <a:gd name="T10" fmla="*/ 104389 w 65"/>
              <a:gd name="T11" fmla="*/ 27302 h 65"/>
              <a:gd name="T12" fmla="*/ 102783 w 65"/>
              <a:gd name="T13" fmla="*/ 16060 h 65"/>
              <a:gd name="T14" fmla="*/ 96359 w 65"/>
              <a:gd name="T15" fmla="*/ 8030 h 65"/>
              <a:gd name="T16" fmla="*/ 96359 w 65"/>
              <a:gd name="T17" fmla="*/ 8030 h 65"/>
              <a:gd name="T18" fmla="*/ 86723 w 65"/>
              <a:gd name="T19" fmla="*/ 1606 h 65"/>
              <a:gd name="T20" fmla="*/ 77087 w 65"/>
              <a:gd name="T21" fmla="*/ 0 h 65"/>
              <a:gd name="T22" fmla="*/ 77087 w 65"/>
              <a:gd name="T23" fmla="*/ 0 h 65"/>
              <a:gd name="T24" fmla="*/ 64239 w 65"/>
              <a:gd name="T25" fmla="*/ 1606 h 65"/>
              <a:gd name="T26" fmla="*/ 56209 w 65"/>
              <a:gd name="T27" fmla="*/ 8030 h 65"/>
              <a:gd name="T28" fmla="*/ 52997 w 65"/>
              <a:gd name="T29" fmla="*/ 9636 h 65"/>
              <a:gd name="T30" fmla="*/ 52997 w 65"/>
              <a:gd name="T31" fmla="*/ 9636 h 65"/>
              <a:gd name="T32" fmla="*/ 38544 w 65"/>
              <a:gd name="T33" fmla="*/ 9636 h 65"/>
              <a:gd name="T34" fmla="*/ 27302 w 65"/>
              <a:gd name="T35" fmla="*/ 11242 h 65"/>
              <a:gd name="T36" fmla="*/ 14454 w 65"/>
              <a:gd name="T37" fmla="*/ 17666 h 65"/>
              <a:gd name="T38" fmla="*/ 4818 w 65"/>
              <a:gd name="T39" fmla="*/ 24090 h 65"/>
              <a:gd name="T40" fmla="*/ 1606 w 65"/>
              <a:gd name="T41" fmla="*/ 28908 h 65"/>
              <a:gd name="T42" fmla="*/ 1606 w 65"/>
              <a:gd name="T43" fmla="*/ 28908 h 65"/>
              <a:gd name="T44" fmla="*/ 0 w 65"/>
              <a:gd name="T45" fmla="*/ 33726 h 65"/>
              <a:gd name="T46" fmla="*/ 1606 w 65"/>
              <a:gd name="T47" fmla="*/ 35332 h 65"/>
              <a:gd name="T48" fmla="*/ 69057 w 65"/>
              <a:gd name="T49" fmla="*/ 102783 h 65"/>
              <a:gd name="T50" fmla="*/ 69057 w 65"/>
              <a:gd name="T51" fmla="*/ 102783 h 65"/>
              <a:gd name="T52" fmla="*/ 70663 w 65"/>
              <a:gd name="T53" fmla="*/ 104389 h 65"/>
              <a:gd name="T54" fmla="*/ 72269 w 65"/>
              <a:gd name="T55" fmla="*/ 102783 h 65"/>
              <a:gd name="T56" fmla="*/ 78693 w 65"/>
              <a:gd name="T57" fmla="*/ 96359 h 65"/>
              <a:gd name="T58" fmla="*/ 78693 w 65"/>
              <a:gd name="T59" fmla="*/ 96359 h 65"/>
              <a:gd name="T60" fmla="*/ 86723 w 65"/>
              <a:gd name="T61" fmla="*/ 86723 h 65"/>
              <a:gd name="T62" fmla="*/ 93147 w 65"/>
              <a:gd name="T63" fmla="*/ 77087 h 65"/>
              <a:gd name="T64" fmla="*/ 94753 w 65"/>
              <a:gd name="T65" fmla="*/ 62633 h 65"/>
              <a:gd name="T66" fmla="*/ 93147 w 65"/>
              <a:gd name="T67" fmla="*/ 49786 h 65"/>
              <a:gd name="T68" fmla="*/ 93147 w 65"/>
              <a:gd name="T69" fmla="*/ 49786 h 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5">
                <a:moveTo>
                  <a:pt x="58" y="31"/>
                </a:moveTo>
                <a:lnTo>
                  <a:pt x="60" y="29"/>
                </a:lnTo>
                <a:lnTo>
                  <a:pt x="64" y="23"/>
                </a:lnTo>
                <a:lnTo>
                  <a:pt x="65" y="17"/>
                </a:lnTo>
                <a:lnTo>
                  <a:pt x="64" y="10"/>
                </a:lnTo>
                <a:lnTo>
                  <a:pt x="60" y="5"/>
                </a:lnTo>
                <a:lnTo>
                  <a:pt x="54" y="1"/>
                </a:lnTo>
                <a:lnTo>
                  <a:pt x="48" y="0"/>
                </a:lnTo>
                <a:lnTo>
                  <a:pt x="40" y="1"/>
                </a:lnTo>
                <a:lnTo>
                  <a:pt x="35" y="5"/>
                </a:lnTo>
                <a:lnTo>
                  <a:pt x="33" y="6"/>
                </a:lnTo>
                <a:lnTo>
                  <a:pt x="24" y="6"/>
                </a:lnTo>
                <a:lnTo>
                  <a:pt x="17" y="7"/>
                </a:lnTo>
                <a:lnTo>
                  <a:pt x="9" y="11"/>
                </a:lnTo>
                <a:lnTo>
                  <a:pt x="3" y="15"/>
                </a:lnTo>
                <a:lnTo>
                  <a:pt x="1" y="18"/>
                </a:lnTo>
                <a:lnTo>
                  <a:pt x="0" y="21"/>
                </a:lnTo>
                <a:lnTo>
                  <a:pt x="1" y="22"/>
                </a:lnTo>
                <a:lnTo>
                  <a:pt x="43" y="64"/>
                </a:lnTo>
                <a:lnTo>
                  <a:pt x="44" y="65"/>
                </a:lnTo>
                <a:lnTo>
                  <a:pt x="45" y="64"/>
                </a:lnTo>
                <a:lnTo>
                  <a:pt x="49" y="60"/>
                </a:lnTo>
                <a:lnTo>
                  <a:pt x="54" y="54"/>
                </a:lnTo>
                <a:lnTo>
                  <a:pt x="58" y="48"/>
                </a:lnTo>
                <a:lnTo>
                  <a:pt x="59" y="39"/>
                </a:lnTo>
                <a:lnTo>
                  <a:pt x="58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740">
            <a:extLst>
              <a:ext uri="{FF2B5EF4-FFF2-40B4-BE49-F238E27FC236}">
                <a16:creationId xmlns:a16="http://schemas.microsoft.com/office/drawing/2014/main" id="{7FFAEE98-0035-463B-9AA1-AE0DF4F36EC6}"/>
              </a:ext>
            </a:extLst>
          </p:cNvPr>
          <p:cNvSpPr>
            <a:spLocks/>
          </p:cNvSpPr>
          <p:nvPr/>
        </p:nvSpPr>
        <p:spPr bwMode="auto">
          <a:xfrm>
            <a:off x="7844367" y="3001434"/>
            <a:ext cx="76200" cy="74084"/>
          </a:xfrm>
          <a:custGeom>
            <a:avLst/>
            <a:gdLst>
              <a:gd name="T0" fmla="*/ 12311 w 37"/>
              <a:gd name="T1" fmla="*/ 0 h 37"/>
              <a:gd name="T2" fmla="*/ 0 w 37"/>
              <a:gd name="T3" fmla="*/ 10772 h 37"/>
              <a:gd name="T4" fmla="*/ 46167 w 37"/>
              <a:gd name="T5" fmla="*/ 56939 h 37"/>
              <a:gd name="T6" fmla="*/ 56939 w 37"/>
              <a:gd name="T7" fmla="*/ 44628 h 37"/>
              <a:gd name="T8" fmla="*/ 12311 w 37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37">
                <a:moveTo>
                  <a:pt x="8" y="0"/>
                </a:moveTo>
                <a:lnTo>
                  <a:pt x="0" y="7"/>
                </a:lnTo>
                <a:lnTo>
                  <a:pt x="30" y="37"/>
                </a:lnTo>
                <a:lnTo>
                  <a:pt x="37" y="29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741">
            <a:extLst>
              <a:ext uri="{FF2B5EF4-FFF2-40B4-BE49-F238E27FC236}">
                <a16:creationId xmlns:a16="http://schemas.microsoft.com/office/drawing/2014/main" id="{85C8415B-5BD7-4928-955D-3ED1EAAAF40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2829984"/>
            <a:ext cx="120649" cy="177800"/>
          </a:xfrm>
          <a:custGeom>
            <a:avLst/>
            <a:gdLst>
              <a:gd name="T0" fmla="*/ 90156 w 59"/>
              <a:gd name="T1" fmla="*/ 86438 h 83"/>
              <a:gd name="T2" fmla="*/ 82516 w 59"/>
              <a:gd name="T3" fmla="*/ 59226 h 83"/>
              <a:gd name="T4" fmla="*/ 73347 w 59"/>
              <a:gd name="T5" fmla="*/ 43219 h 83"/>
              <a:gd name="T6" fmla="*/ 67235 w 59"/>
              <a:gd name="T7" fmla="*/ 38417 h 83"/>
              <a:gd name="T8" fmla="*/ 65707 w 59"/>
              <a:gd name="T9" fmla="*/ 38417 h 83"/>
              <a:gd name="T10" fmla="*/ 51954 w 59"/>
              <a:gd name="T11" fmla="*/ 51222 h 83"/>
              <a:gd name="T12" fmla="*/ 51954 w 59"/>
              <a:gd name="T13" fmla="*/ 8003 h 83"/>
              <a:gd name="T14" fmla="*/ 47370 w 59"/>
              <a:gd name="T15" fmla="*/ 0 h 83"/>
              <a:gd name="T16" fmla="*/ 42786 w 59"/>
              <a:gd name="T17" fmla="*/ 0 h 83"/>
              <a:gd name="T18" fmla="*/ 39730 w 59"/>
              <a:gd name="T19" fmla="*/ 1601 h 83"/>
              <a:gd name="T20" fmla="*/ 18337 w 59"/>
              <a:gd name="T21" fmla="*/ 33615 h 83"/>
              <a:gd name="T22" fmla="*/ 6112 w 59"/>
              <a:gd name="T23" fmla="*/ 59226 h 83"/>
              <a:gd name="T24" fmla="*/ 0 w 59"/>
              <a:gd name="T25" fmla="*/ 86438 h 83"/>
              <a:gd name="T26" fmla="*/ 0 w 59"/>
              <a:gd name="T27" fmla="*/ 94441 h 83"/>
              <a:gd name="T28" fmla="*/ 6112 w 59"/>
              <a:gd name="T29" fmla="*/ 110448 h 83"/>
              <a:gd name="T30" fmla="*/ 10696 w 59"/>
              <a:gd name="T31" fmla="*/ 118452 h 83"/>
              <a:gd name="T32" fmla="*/ 18337 w 59"/>
              <a:gd name="T33" fmla="*/ 123254 h 83"/>
              <a:gd name="T34" fmla="*/ 35146 w 59"/>
              <a:gd name="T35" fmla="*/ 131257 h 83"/>
              <a:gd name="T36" fmla="*/ 44314 w 59"/>
              <a:gd name="T37" fmla="*/ 132858 h 83"/>
              <a:gd name="T38" fmla="*/ 58067 w 59"/>
              <a:gd name="T39" fmla="*/ 131257 h 83"/>
              <a:gd name="T40" fmla="*/ 71819 w 59"/>
              <a:gd name="T41" fmla="*/ 123254 h 83"/>
              <a:gd name="T42" fmla="*/ 79460 w 59"/>
              <a:gd name="T43" fmla="*/ 115250 h 83"/>
              <a:gd name="T44" fmla="*/ 88628 w 59"/>
              <a:gd name="T45" fmla="*/ 97643 h 83"/>
              <a:gd name="T46" fmla="*/ 90156 w 59"/>
              <a:gd name="T47" fmla="*/ 86438 h 83"/>
              <a:gd name="T48" fmla="*/ 58067 w 59"/>
              <a:gd name="T49" fmla="*/ 105646 h 83"/>
              <a:gd name="T50" fmla="*/ 44314 w 59"/>
              <a:gd name="T51" fmla="*/ 102445 h 83"/>
              <a:gd name="T52" fmla="*/ 39730 w 59"/>
              <a:gd name="T53" fmla="*/ 104045 h 83"/>
              <a:gd name="T54" fmla="*/ 33617 w 59"/>
              <a:gd name="T55" fmla="*/ 105646 h 83"/>
              <a:gd name="T56" fmla="*/ 27505 w 59"/>
              <a:gd name="T57" fmla="*/ 102445 h 83"/>
              <a:gd name="T58" fmla="*/ 24449 w 59"/>
              <a:gd name="T59" fmla="*/ 94441 h 83"/>
              <a:gd name="T60" fmla="*/ 44314 w 59"/>
              <a:gd name="T61" fmla="*/ 86438 h 83"/>
              <a:gd name="T62" fmla="*/ 56539 w 59"/>
              <a:gd name="T63" fmla="*/ 88038 h 83"/>
              <a:gd name="T64" fmla="*/ 65707 w 59"/>
              <a:gd name="T65" fmla="*/ 94441 h 83"/>
              <a:gd name="T66" fmla="*/ 58067 w 59"/>
              <a:gd name="T67" fmla="*/ 105646 h 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83">
                <a:moveTo>
                  <a:pt x="59" y="54"/>
                </a:moveTo>
                <a:lnTo>
                  <a:pt x="59" y="54"/>
                </a:lnTo>
                <a:lnTo>
                  <a:pt x="58" y="45"/>
                </a:lnTo>
                <a:lnTo>
                  <a:pt x="54" y="37"/>
                </a:lnTo>
                <a:lnTo>
                  <a:pt x="48" y="27"/>
                </a:lnTo>
                <a:lnTo>
                  <a:pt x="47" y="25"/>
                </a:lnTo>
                <a:lnTo>
                  <a:pt x="44" y="24"/>
                </a:lnTo>
                <a:lnTo>
                  <a:pt x="43" y="24"/>
                </a:lnTo>
                <a:lnTo>
                  <a:pt x="41" y="25"/>
                </a:lnTo>
                <a:lnTo>
                  <a:pt x="34" y="32"/>
                </a:lnTo>
                <a:lnTo>
                  <a:pt x="34" y="5"/>
                </a:ln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26" y="1"/>
                </a:lnTo>
                <a:lnTo>
                  <a:pt x="21" y="7"/>
                </a:lnTo>
                <a:lnTo>
                  <a:pt x="12" y="21"/>
                </a:lnTo>
                <a:lnTo>
                  <a:pt x="7" y="28"/>
                </a:lnTo>
                <a:lnTo>
                  <a:pt x="4" y="37"/>
                </a:lnTo>
                <a:lnTo>
                  <a:pt x="1" y="45"/>
                </a:lnTo>
                <a:lnTo>
                  <a:pt x="0" y="54"/>
                </a:lnTo>
                <a:lnTo>
                  <a:pt x="0" y="59"/>
                </a:lnTo>
                <a:lnTo>
                  <a:pt x="2" y="64"/>
                </a:lnTo>
                <a:lnTo>
                  <a:pt x="4" y="69"/>
                </a:lnTo>
                <a:lnTo>
                  <a:pt x="7" y="74"/>
                </a:lnTo>
                <a:lnTo>
                  <a:pt x="12" y="77"/>
                </a:lnTo>
                <a:lnTo>
                  <a:pt x="17" y="81"/>
                </a:lnTo>
                <a:lnTo>
                  <a:pt x="23" y="82"/>
                </a:lnTo>
                <a:lnTo>
                  <a:pt x="29" y="83"/>
                </a:lnTo>
                <a:lnTo>
                  <a:pt x="34" y="83"/>
                </a:lnTo>
                <a:lnTo>
                  <a:pt x="38" y="82"/>
                </a:lnTo>
                <a:lnTo>
                  <a:pt x="43" y="80"/>
                </a:lnTo>
                <a:lnTo>
                  <a:pt x="47" y="77"/>
                </a:lnTo>
                <a:lnTo>
                  <a:pt x="52" y="72"/>
                </a:lnTo>
                <a:lnTo>
                  <a:pt x="55" y="67"/>
                </a:lnTo>
                <a:lnTo>
                  <a:pt x="58" y="61"/>
                </a:lnTo>
                <a:lnTo>
                  <a:pt x="59" y="54"/>
                </a:lnTo>
                <a:close/>
                <a:moveTo>
                  <a:pt x="38" y="66"/>
                </a:moveTo>
                <a:lnTo>
                  <a:pt x="38" y="66"/>
                </a:lnTo>
                <a:lnTo>
                  <a:pt x="33" y="65"/>
                </a:lnTo>
                <a:lnTo>
                  <a:pt x="29" y="64"/>
                </a:lnTo>
                <a:lnTo>
                  <a:pt x="26" y="65"/>
                </a:lnTo>
                <a:lnTo>
                  <a:pt x="22" y="66"/>
                </a:lnTo>
                <a:lnTo>
                  <a:pt x="18" y="64"/>
                </a:lnTo>
                <a:lnTo>
                  <a:pt x="16" y="59"/>
                </a:lnTo>
                <a:lnTo>
                  <a:pt x="22" y="55"/>
                </a:lnTo>
                <a:lnTo>
                  <a:pt x="29" y="54"/>
                </a:lnTo>
                <a:lnTo>
                  <a:pt x="37" y="55"/>
                </a:lnTo>
                <a:lnTo>
                  <a:pt x="43" y="59"/>
                </a:lnTo>
                <a:lnTo>
                  <a:pt x="41" y="62"/>
                </a:lnTo>
                <a:lnTo>
                  <a:pt x="38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742">
            <a:extLst>
              <a:ext uri="{FF2B5EF4-FFF2-40B4-BE49-F238E27FC236}">
                <a16:creationId xmlns:a16="http://schemas.microsoft.com/office/drawing/2014/main" id="{5DA79ECF-8FEE-4D7F-947F-8ADB827AB6BE}"/>
              </a:ext>
            </a:extLst>
          </p:cNvPr>
          <p:cNvSpPr>
            <a:spLocks noEditPoints="1"/>
          </p:cNvSpPr>
          <p:nvPr/>
        </p:nvSpPr>
        <p:spPr bwMode="auto">
          <a:xfrm>
            <a:off x="8350251" y="2849034"/>
            <a:ext cx="63500" cy="88900"/>
          </a:xfrm>
          <a:custGeom>
            <a:avLst/>
            <a:gdLst>
              <a:gd name="T0" fmla="*/ 23725 w 30"/>
              <a:gd name="T1" fmla="*/ 66429 h 40"/>
              <a:gd name="T2" fmla="*/ 23725 w 30"/>
              <a:gd name="T3" fmla="*/ 66429 h 40"/>
              <a:gd name="T4" fmla="*/ 33215 w 30"/>
              <a:gd name="T5" fmla="*/ 64768 h 40"/>
              <a:gd name="T6" fmla="*/ 39542 w 30"/>
              <a:gd name="T7" fmla="*/ 58125 h 40"/>
              <a:gd name="T8" fmla="*/ 44287 w 30"/>
              <a:gd name="T9" fmla="*/ 51482 h 40"/>
              <a:gd name="T10" fmla="*/ 47450 w 30"/>
              <a:gd name="T11" fmla="*/ 41518 h 40"/>
              <a:gd name="T12" fmla="*/ 47450 w 30"/>
              <a:gd name="T13" fmla="*/ 41518 h 40"/>
              <a:gd name="T14" fmla="*/ 44287 w 30"/>
              <a:gd name="T15" fmla="*/ 33215 h 40"/>
              <a:gd name="T16" fmla="*/ 41123 w 30"/>
              <a:gd name="T17" fmla="*/ 21589 h 40"/>
              <a:gd name="T18" fmla="*/ 28470 w 30"/>
              <a:gd name="T19" fmla="*/ 4982 h 40"/>
              <a:gd name="T20" fmla="*/ 28470 w 30"/>
              <a:gd name="T21" fmla="*/ 4982 h 40"/>
              <a:gd name="T22" fmla="*/ 26888 w 30"/>
              <a:gd name="T23" fmla="*/ 3321 h 40"/>
              <a:gd name="T24" fmla="*/ 23725 w 30"/>
              <a:gd name="T25" fmla="*/ 0 h 40"/>
              <a:gd name="T26" fmla="*/ 18980 w 30"/>
              <a:gd name="T27" fmla="*/ 3321 h 40"/>
              <a:gd name="T28" fmla="*/ 17398 w 30"/>
              <a:gd name="T29" fmla="*/ 4982 h 40"/>
              <a:gd name="T30" fmla="*/ 17398 w 30"/>
              <a:gd name="T31" fmla="*/ 4982 h 40"/>
              <a:gd name="T32" fmla="*/ 6327 w 30"/>
              <a:gd name="T33" fmla="*/ 21589 h 40"/>
              <a:gd name="T34" fmla="*/ 1582 w 30"/>
              <a:gd name="T35" fmla="*/ 33215 h 40"/>
              <a:gd name="T36" fmla="*/ 0 w 30"/>
              <a:gd name="T37" fmla="*/ 41518 h 40"/>
              <a:gd name="T38" fmla="*/ 0 w 30"/>
              <a:gd name="T39" fmla="*/ 41518 h 40"/>
              <a:gd name="T40" fmla="*/ 1582 w 30"/>
              <a:gd name="T41" fmla="*/ 51482 h 40"/>
              <a:gd name="T42" fmla="*/ 7908 w 30"/>
              <a:gd name="T43" fmla="*/ 58125 h 40"/>
              <a:gd name="T44" fmla="*/ 14235 w 30"/>
              <a:gd name="T45" fmla="*/ 64768 h 40"/>
              <a:gd name="T46" fmla="*/ 23725 w 30"/>
              <a:gd name="T47" fmla="*/ 66429 h 40"/>
              <a:gd name="T48" fmla="*/ 23725 w 30"/>
              <a:gd name="T49" fmla="*/ 66429 h 40"/>
              <a:gd name="T50" fmla="*/ 23725 w 30"/>
              <a:gd name="T51" fmla="*/ 23250 h 40"/>
              <a:gd name="T52" fmla="*/ 23725 w 30"/>
              <a:gd name="T53" fmla="*/ 23250 h 40"/>
              <a:gd name="T54" fmla="*/ 28470 w 30"/>
              <a:gd name="T55" fmla="*/ 34875 h 40"/>
              <a:gd name="T56" fmla="*/ 31633 w 30"/>
              <a:gd name="T57" fmla="*/ 41518 h 40"/>
              <a:gd name="T58" fmla="*/ 31633 w 30"/>
              <a:gd name="T59" fmla="*/ 41518 h 40"/>
              <a:gd name="T60" fmla="*/ 31633 w 30"/>
              <a:gd name="T61" fmla="*/ 46500 h 40"/>
              <a:gd name="T62" fmla="*/ 28470 w 30"/>
              <a:gd name="T63" fmla="*/ 48161 h 40"/>
              <a:gd name="T64" fmla="*/ 26888 w 30"/>
              <a:gd name="T65" fmla="*/ 49822 h 40"/>
              <a:gd name="T66" fmla="*/ 23725 w 30"/>
              <a:gd name="T67" fmla="*/ 49822 h 40"/>
              <a:gd name="T68" fmla="*/ 23725 w 30"/>
              <a:gd name="T69" fmla="*/ 49822 h 40"/>
              <a:gd name="T70" fmla="*/ 18980 w 30"/>
              <a:gd name="T71" fmla="*/ 49822 h 40"/>
              <a:gd name="T72" fmla="*/ 17398 w 30"/>
              <a:gd name="T73" fmla="*/ 48161 h 40"/>
              <a:gd name="T74" fmla="*/ 15817 w 30"/>
              <a:gd name="T75" fmla="*/ 46500 h 40"/>
              <a:gd name="T76" fmla="*/ 15817 w 30"/>
              <a:gd name="T77" fmla="*/ 41518 h 40"/>
              <a:gd name="T78" fmla="*/ 15817 w 30"/>
              <a:gd name="T79" fmla="*/ 41518 h 40"/>
              <a:gd name="T80" fmla="*/ 17398 w 30"/>
              <a:gd name="T81" fmla="*/ 34875 h 40"/>
              <a:gd name="T82" fmla="*/ 23725 w 30"/>
              <a:gd name="T83" fmla="*/ 23250 h 40"/>
              <a:gd name="T84" fmla="*/ 23725 w 30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" h="40">
                <a:moveTo>
                  <a:pt x="15" y="40"/>
                </a:moveTo>
                <a:lnTo>
                  <a:pt x="15" y="40"/>
                </a:lnTo>
                <a:lnTo>
                  <a:pt x="21" y="39"/>
                </a:lnTo>
                <a:lnTo>
                  <a:pt x="25" y="35"/>
                </a:lnTo>
                <a:lnTo>
                  <a:pt x="28" y="31"/>
                </a:lnTo>
                <a:lnTo>
                  <a:pt x="30" y="25"/>
                </a:lnTo>
                <a:lnTo>
                  <a:pt x="28" y="20"/>
                </a:lnTo>
                <a:lnTo>
                  <a:pt x="26" y="13"/>
                </a:lnTo>
                <a:lnTo>
                  <a:pt x="18" y="3"/>
                </a:lnTo>
                <a:lnTo>
                  <a:pt x="17" y="2"/>
                </a:lnTo>
                <a:lnTo>
                  <a:pt x="15" y="0"/>
                </a:lnTo>
                <a:lnTo>
                  <a:pt x="12" y="2"/>
                </a:lnTo>
                <a:lnTo>
                  <a:pt x="11" y="3"/>
                </a:lnTo>
                <a:lnTo>
                  <a:pt x="4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5" y="35"/>
                </a:lnTo>
                <a:lnTo>
                  <a:pt x="9" y="39"/>
                </a:lnTo>
                <a:lnTo>
                  <a:pt x="15" y="4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8" y="21"/>
                </a:lnTo>
                <a:lnTo>
                  <a:pt x="20" y="25"/>
                </a:lnTo>
                <a:lnTo>
                  <a:pt x="20" y="28"/>
                </a:lnTo>
                <a:lnTo>
                  <a:pt x="18" y="29"/>
                </a:lnTo>
                <a:lnTo>
                  <a:pt x="17" y="30"/>
                </a:lnTo>
                <a:lnTo>
                  <a:pt x="15" y="30"/>
                </a:lnTo>
                <a:lnTo>
                  <a:pt x="12" y="30"/>
                </a:lnTo>
                <a:lnTo>
                  <a:pt x="11" y="29"/>
                </a:lnTo>
                <a:lnTo>
                  <a:pt x="10" y="28"/>
                </a:lnTo>
                <a:lnTo>
                  <a:pt x="10" y="25"/>
                </a:lnTo>
                <a:lnTo>
                  <a:pt x="11" y="21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743">
            <a:extLst>
              <a:ext uri="{FF2B5EF4-FFF2-40B4-BE49-F238E27FC236}">
                <a16:creationId xmlns:a16="http://schemas.microsoft.com/office/drawing/2014/main" id="{8CBAD058-B304-4CEF-8887-A7730B24A4B5}"/>
              </a:ext>
            </a:extLst>
          </p:cNvPr>
          <p:cNvSpPr>
            <a:spLocks/>
          </p:cNvSpPr>
          <p:nvPr/>
        </p:nvSpPr>
        <p:spPr bwMode="auto">
          <a:xfrm>
            <a:off x="8248651" y="2849033"/>
            <a:ext cx="165100" cy="120651"/>
          </a:xfrm>
          <a:custGeom>
            <a:avLst/>
            <a:gdLst>
              <a:gd name="T0" fmla="*/ 45287 w 79"/>
              <a:gd name="T1" fmla="*/ 90156 h 55"/>
              <a:gd name="T2" fmla="*/ 123368 w 79"/>
              <a:gd name="T3" fmla="*/ 90156 h 55"/>
              <a:gd name="T4" fmla="*/ 123368 w 79"/>
              <a:gd name="T5" fmla="*/ 73764 h 55"/>
              <a:gd name="T6" fmla="*/ 53095 w 79"/>
              <a:gd name="T7" fmla="*/ 73764 h 55"/>
              <a:gd name="T8" fmla="*/ 53095 w 79"/>
              <a:gd name="T9" fmla="*/ 0 h 55"/>
              <a:gd name="T10" fmla="*/ 14055 w 79"/>
              <a:gd name="T11" fmla="*/ 0 h 55"/>
              <a:gd name="T12" fmla="*/ 14055 w 79"/>
              <a:gd name="T13" fmla="*/ 0 h 55"/>
              <a:gd name="T14" fmla="*/ 9370 w 79"/>
              <a:gd name="T15" fmla="*/ 3278 h 55"/>
              <a:gd name="T16" fmla="*/ 3123 w 79"/>
              <a:gd name="T17" fmla="*/ 4918 h 55"/>
              <a:gd name="T18" fmla="*/ 1562 w 79"/>
              <a:gd name="T19" fmla="*/ 11474 h 55"/>
              <a:gd name="T20" fmla="*/ 0 w 79"/>
              <a:gd name="T21" fmla="*/ 16392 h 55"/>
              <a:gd name="T22" fmla="*/ 0 w 79"/>
              <a:gd name="T23" fmla="*/ 57372 h 55"/>
              <a:gd name="T24" fmla="*/ 0 w 79"/>
              <a:gd name="T25" fmla="*/ 57372 h 55"/>
              <a:gd name="T26" fmla="*/ 1562 w 79"/>
              <a:gd name="T27" fmla="*/ 63929 h 55"/>
              <a:gd name="T28" fmla="*/ 3123 w 79"/>
              <a:gd name="T29" fmla="*/ 68846 h 55"/>
              <a:gd name="T30" fmla="*/ 9370 w 79"/>
              <a:gd name="T31" fmla="*/ 72125 h 55"/>
              <a:gd name="T32" fmla="*/ 14055 w 79"/>
              <a:gd name="T33" fmla="*/ 73764 h 55"/>
              <a:gd name="T34" fmla="*/ 45287 w 79"/>
              <a:gd name="T35" fmla="*/ 73764 h 55"/>
              <a:gd name="T36" fmla="*/ 45287 w 79"/>
              <a:gd name="T37" fmla="*/ 90156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9" h="55">
                <a:moveTo>
                  <a:pt x="29" y="55"/>
                </a:moveTo>
                <a:lnTo>
                  <a:pt x="79" y="55"/>
                </a:lnTo>
                <a:lnTo>
                  <a:pt x="79" y="45"/>
                </a:lnTo>
                <a:lnTo>
                  <a:pt x="34" y="45"/>
                </a:lnTo>
                <a:lnTo>
                  <a:pt x="34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35"/>
                </a:lnTo>
                <a:lnTo>
                  <a:pt x="1" y="39"/>
                </a:lnTo>
                <a:lnTo>
                  <a:pt x="2" y="42"/>
                </a:lnTo>
                <a:lnTo>
                  <a:pt x="6" y="44"/>
                </a:lnTo>
                <a:lnTo>
                  <a:pt x="9" y="45"/>
                </a:lnTo>
                <a:lnTo>
                  <a:pt x="29" y="45"/>
                </a:lnTo>
                <a:lnTo>
                  <a:pt x="2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744">
            <a:extLst>
              <a:ext uri="{FF2B5EF4-FFF2-40B4-BE49-F238E27FC236}">
                <a16:creationId xmlns:a16="http://schemas.microsoft.com/office/drawing/2014/main" id="{464C1702-D598-4F67-B46F-7C0D8632B120}"/>
              </a:ext>
            </a:extLst>
          </p:cNvPr>
          <p:cNvSpPr>
            <a:spLocks/>
          </p:cNvSpPr>
          <p:nvPr/>
        </p:nvSpPr>
        <p:spPr bwMode="auto">
          <a:xfrm>
            <a:off x="8305801" y="2976034"/>
            <a:ext cx="107951" cy="80433"/>
          </a:xfrm>
          <a:custGeom>
            <a:avLst/>
            <a:gdLst>
              <a:gd name="T0" fmla="*/ 0 w 50"/>
              <a:gd name="T1" fmla="*/ 0 h 39"/>
              <a:gd name="T2" fmla="*/ 0 w 50"/>
              <a:gd name="T3" fmla="*/ 45869 h 39"/>
              <a:gd name="T4" fmla="*/ 0 w 50"/>
              <a:gd name="T5" fmla="*/ 45869 h 39"/>
              <a:gd name="T6" fmla="*/ 1613 w 50"/>
              <a:gd name="T7" fmla="*/ 52196 h 39"/>
              <a:gd name="T8" fmla="*/ 4840 w 50"/>
              <a:gd name="T9" fmla="*/ 58523 h 39"/>
              <a:gd name="T10" fmla="*/ 9680 w 50"/>
              <a:gd name="T11" fmla="*/ 60104 h 39"/>
              <a:gd name="T12" fmla="*/ 16133 w 50"/>
              <a:gd name="T13" fmla="*/ 61686 h 39"/>
              <a:gd name="T14" fmla="*/ 64533 w 50"/>
              <a:gd name="T15" fmla="*/ 61686 h 39"/>
              <a:gd name="T16" fmla="*/ 64533 w 50"/>
              <a:gd name="T17" fmla="*/ 61686 h 39"/>
              <a:gd name="T18" fmla="*/ 69373 w 50"/>
              <a:gd name="T19" fmla="*/ 60104 h 39"/>
              <a:gd name="T20" fmla="*/ 75826 w 50"/>
              <a:gd name="T21" fmla="*/ 58523 h 39"/>
              <a:gd name="T22" fmla="*/ 77439 w 50"/>
              <a:gd name="T23" fmla="*/ 52196 h 39"/>
              <a:gd name="T24" fmla="*/ 80666 w 50"/>
              <a:gd name="T25" fmla="*/ 45869 h 39"/>
              <a:gd name="T26" fmla="*/ 80666 w 50"/>
              <a:gd name="T27" fmla="*/ 0 h 39"/>
              <a:gd name="T28" fmla="*/ 0 w 50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39">
                <a:moveTo>
                  <a:pt x="0" y="0"/>
                </a:moveTo>
                <a:lnTo>
                  <a:pt x="0" y="29"/>
                </a:lnTo>
                <a:lnTo>
                  <a:pt x="1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40" y="39"/>
                </a:lnTo>
                <a:lnTo>
                  <a:pt x="43" y="38"/>
                </a:lnTo>
                <a:lnTo>
                  <a:pt x="47" y="37"/>
                </a:lnTo>
                <a:lnTo>
                  <a:pt x="48" y="33"/>
                </a:lnTo>
                <a:lnTo>
                  <a:pt x="50" y="29"/>
                </a:lnTo>
                <a:lnTo>
                  <a:pt x="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745">
            <a:extLst>
              <a:ext uri="{FF2B5EF4-FFF2-40B4-BE49-F238E27FC236}">
                <a16:creationId xmlns:a16="http://schemas.microsoft.com/office/drawing/2014/main" id="{6AEDBA8E-C5D5-4D89-8B9D-B7AC893ECE0B}"/>
              </a:ext>
            </a:extLst>
          </p:cNvPr>
          <p:cNvSpPr>
            <a:spLocks/>
          </p:cNvSpPr>
          <p:nvPr/>
        </p:nvSpPr>
        <p:spPr bwMode="auto">
          <a:xfrm>
            <a:off x="8724900" y="2944284"/>
            <a:ext cx="194733" cy="93133"/>
          </a:xfrm>
          <a:custGeom>
            <a:avLst/>
            <a:gdLst>
              <a:gd name="T0" fmla="*/ 0 w 93"/>
              <a:gd name="T1" fmla="*/ 0 h 44"/>
              <a:gd name="T2" fmla="*/ 0 w 93"/>
              <a:gd name="T3" fmla="*/ 8088 h 44"/>
              <a:gd name="T4" fmla="*/ 0 w 93"/>
              <a:gd name="T5" fmla="*/ 8088 h 44"/>
              <a:gd name="T6" fmla="*/ 1582 w 93"/>
              <a:gd name="T7" fmla="*/ 11323 h 44"/>
              <a:gd name="T8" fmla="*/ 3163 w 93"/>
              <a:gd name="T9" fmla="*/ 16176 h 44"/>
              <a:gd name="T10" fmla="*/ 14235 w 93"/>
              <a:gd name="T11" fmla="*/ 19412 h 44"/>
              <a:gd name="T12" fmla="*/ 6327 w 93"/>
              <a:gd name="T13" fmla="*/ 61470 h 44"/>
              <a:gd name="T14" fmla="*/ 6327 w 93"/>
              <a:gd name="T15" fmla="*/ 61470 h 44"/>
              <a:gd name="T16" fmla="*/ 6327 w 93"/>
              <a:gd name="T17" fmla="*/ 64705 h 44"/>
              <a:gd name="T18" fmla="*/ 9490 w 93"/>
              <a:gd name="T19" fmla="*/ 69558 h 44"/>
              <a:gd name="T20" fmla="*/ 9490 w 93"/>
              <a:gd name="T21" fmla="*/ 69558 h 44"/>
              <a:gd name="T22" fmla="*/ 11072 w 93"/>
              <a:gd name="T23" fmla="*/ 71176 h 44"/>
              <a:gd name="T24" fmla="*/ 14235 w 93"/>
              <a:gd name="T25" fmla="*/ 71176 h 44"/>
              <a:gd name="T26" fmla="*/ 61685 w 93"/>
              <a:gd name="T27" fmla="*/ 71176 h 44"/>
              <a:gd name="T28" fmla="*/ 61685 w 93"/>
              <a:gd name="T29" fmla="*/ 55000 h 44"/>
              <a:gd name="T30" fmla="*/ 55358 w 93"/>
              <a:gd name="T31" fmla="*/ 55000 h 44"/>
              <a:gd name="T32" fmla="*/ 60103 w 93"/>
              <a:gd name="T33" fmla="*/ 24265 h 44"/>
              <a:gd name="T34" fmla="*/ 69593 w 93"/>
              <a:gd name="T35" fmla="*/ 24265 h 44"/>
              <a:gd name="T36" fmla="*/ 69593 w 93"/>
              <a:gd name="T37" fmla="*/ 38823 h 44"/>
              <a:gd name="T38" fmla="*/ 85410 w 93"/>
              <a:gd name="T39" fmla="*/ 38823 h 44"/>
              <a:gd name="T40" fmla="*/ 85410 w 93"/>
              <a:gd name="T41" fmla="*/ 24265 h 44"/>
              <a:gd name="T42" fmla="*/ 139187 w 93"/>
              <a:gd name="T43" fmla="*/ 24265 h 44"/>
              <a:gd name="T44" fmla="*/ 139187 w 93"/>
              <a:gd name="T45" fmla="*/ 24265 h 44"/>
              <a:gd name="T46" fmla="*/ 143932 w 93"/>
              <a:gd name="T47" fmla="*/ 24265 h 44"/>
              <a:gd name="T48" fmla="*/ 145513 w 93"/>
              <a:gd name="T49" fmla="*/ 21029 h 44"/>
              <a:gd name="T50" fmla="*/ 147095 w 93"/>
              <a:gd name="T51" fmla="*/ 19412 h 44"/>
              <a:gd name="T52" fmla="*/ 147095 w 93"/>
              <a:gd name="T53" fmla="*/ 16176 h 44"/>
              <a:gd name="T54" fmla="*/ 147095 w 93"/>
              <a:gd name="T55" fmla="*/ 0 h 44"/>
              <a:gd name="T56" fmla="*/ 0 w 93"/>
              <a:gd name="T57" fmla="*/ 0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" h="44">
                <a:moveTo>
                  <a:pt x="0" y="0"/>
                </a:moveTo>
                <a:lnTo>
                  <a:pt x="0" y="5"/>
                </a:lnTo>
                <a:lnTo>
                  <a:pt x="1" y="7"/>
                </a:lnTo>
                <a:lnTo>
                  <a:pt x="2" y="10"/>
                </a:lnTo>
                <a:lnTo>
                  <a:pt x="9" y="12"/>
                </a:lnTo>
                <a:lnTo>
                  <a:pt x="4" y="38"/>
                </a:lnTo>
                <a:lnTo>
                  <a:pt x="4" y="40"/>
                </a:lnTo>
                <a:lnTo>
                  <a:pt x="6" y="43"/>
                </a:lnTo>
                <a:lnTo>
                  <a:pt x="7" y="4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35" y="34"/>
                </a:lnTo>
                <a:lnTo>
                  <a:pt x="38" y="15"/>
                </a:lnTo>
                <a:lnTo>
                  <a:pt x="44" y="15"/>
                </a:lnTo>
                <a:lnTo>
                  <a:pt x="44" y="24"/>
                </a:lnTo>
                <a:lnTo>
                  <a:pt x="54" y="24"/>
                </a:lnTo>
                <a:lnTo>
                  <a:pt x="54" y="15"/>
                </a:lnTo>
                <a:lnTo>
                  <a:pt x="88" y="15"/>
                </a:lnTo>
                <a:lnTo>
                  <a:pt x="91" y="15"/>
                </a:lnTo>
                <a:lnTo>
                  <a:pt x="92" y="13"/>
                </a:lnTo>
                <a:lnTo>
                  <a:pt x="93" y="12"/>
                </a:lnTo>
                <a:lnTo>
                  <a:pt x="93" y="10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746">
            <a:extLst>
              <a:ext uri="{FF2B5EF4-FFF2-40B4-BE49-F238E27FC236}">
                <a16:creationId xmlns:a16="http://schemas.microsoft.com/office/drawing/2014/main" id="{FC42D109-07B6-412E-8B1F-95D6F582C909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2874434"/>
            <a:ext cx="207433" cy="63500"/>
          </a:xfrm>
          <a:custGeom>
            <a:avLst/>
            <a:gdLst>
              <a:gd name="T0" fmla="*/ 148597 w 98"/>
              <a:gd name="T1" fmla="*/ 23725 h 30"/>
              <a:gd name="T2" fmla="*/ 148597 w 98"/>
              <a:gd name="T3" fmla="*/ 0 h 30"/>
              <a:gd name="T4" fmla="*/ 132619 w 98"/>
              <a:gd name="T5" fmla="*/ 0 h 30"/>
              <a:gd name="T6" fmla="*/ 132619 w 98"/>
              <a:gd name="T7" fmla="*/ 7908 h 30"/>
              <a:gd name="T8" fmla="*/ 38348 w 98"/>
              <a:gd name="T9" fmla="*/ 7908 h 30"/>
              <a:gd name="T10" fmla="*/ 38348 w 98"/>
              <a:gd name="T11" fmla="*/ 0 h 30"/>
              <a:gd name="T12" fmla="*/ 22369 w 98"/>
              <a:gd name="T13" fmla="*/ 0 h 30"/>
              <a:gd name="T14" fmla="*/ 22369 w 98"/>
              <a:gd name="T15" fmla="*/ 7908 h 30"/>
              <a:gd name="T16" fmla="*/ 22369 w 98"/>
              <a:gd name="T17" fmla="*/ 7908 h 30"/>
              <a:gd name="T18" fmla="*/ 12783 w 98"/>
              <a:gd name="T19" fmla="*/ 9490 h 30"/>
              <a:gd name="T20" fmla="*/ 6391 w 98"/>
              <a:gd name="T21" fmla="*/ 15817 h 30"/>
              <a:gd name="T22" fmla="*/ 1598 w 98"/>
              <a:gd name="T23" fmla="*/ 22143 h 30"/>
              <a:gd name="T24" fmla="*/ 0 w 98"/>
              <a:gd name="T25" fmla="*/ 31633 h 30"/>
              <a:gd name="T26" fmla="*/ 0 w 98"/>
              <a:gd name="T27" fmla="*/ 47450 h 30"/>
              <a:gd name="T28" fmla="*/ 148597 w 98"/>
              <a:gd name="T29" fmla="*/ 47450 h 30"/>
              <a:gd name="T30" fmla="*/ 148597 w 98"/>
              <a:gd name="T31" fmla="*/ 39542 h 30"/>
              <a:gd name="T32" fmla="*/ 156586 w 98"/>
              <a:gd name="T33" fmla="*/ 39542 h 30"/>
              <a:gd name="T34" fmla="*/ 156586 w 98"/>
              <a:gd name="T35" fmla="*/ 23725 h 30"/>
              <a:gd name="T36" fmla="*/ 148597 w 98"/>
              <a:gd name="T37" fmla="*/ 23725 h 30"/>
              <a:gd name="T38" fmla="*/ 86282 w 98"/>
              <a:gd name="T39" fmla="*/ 31633 h 30"/>
              <a:gd name="T40" fmla="*/ 38348 w 98"/>
              <a:gd name="T41" fmla="*/ 31633 h 30"/>
              <a:gd name="T42" fmla="*/ 38348 w 98"/>
              <a:gd name="T43" fmla="*/ 15817 h 30"/>
              <a:gd name="T44" fmla="*/ 86282 w 98"/>
              <a:gd name="T45" fmla="*/ 15817 h 30"/>
              <a:gd name="T46" fmla="*/ 86282 w 98"/>
              <a:gd name="T47" fmla="*/ 3163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30">
                <a:moveTo>
                  <a:pt x="93" y="15"/>
                </a:moveTo>
                <a:lnTo>
                  <a:pt x="93" y="0"/>
                </a:lnTo>
                <a:lnTo>
                  <a:pt x="83" y="0"/>
                </a:lnTo>
                <a:lnTo>
                  <a:pt x="83" y="5"/>
                </a:lnTo>
                <a:lnTo>
                  <a:pt x="24" y="5"/>
                </a:lnTo>
                <a:lnTo>
                  <a:pt x="24" y="0"/>
                </a:lnTo>
                <a:lnTo>
                  <a:pt x="14" y="0"/>
                </a:lnTo>
                <a:lnTo>
                  <a:pt x="14" y="5"/>
                </a:lnTo>
                <a:lnTo>
                  <a:pt x="8" y="6"/>
                </a:lnTo>
                <a:lnTo>
                  <a:pt x="4" y="10"/>
                </a:lnTo>
                <a:lnTo>
                  <a:pt x="1" y="14"/>
                </a:lnTo>
                <a:lnTo>
                  <a:pt x="0" y="20"/>
                </a:lnTo>
                <a:lnTo>
                  <a:pt x="0" y="30"/>
                </a:lnTo>
                <a:lnTo>
                  <a:pt x="93" y="30"/>
                </a:lnTo>
                <a:lnTo>
                  <a:pt x="93" y="25"/>
                </a:lnTo>
                <a:lnTo>
                  <a:pt x="98" y="25"/>
                </a:lnTo>
                <a:lnTo>
                  <a:pt x="98" y="15"/>
                </a:lnTo>
                <a:lnTo>
                  <a:pt x="93" y="15"/>
                </a:lnTo>
                <a:close/>
                <a:moveTo>
                  <a:pt x="54" y="20"/>
                </a:moveTo>
                <a:lnTo>
                  <a:pt x="24" y="20"/>
                </a:lnTo>
                <a:lnTo>
                  <a:pt x="24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052D21-D7A3-45DB-9D67-8511D22B838B}"/>
              </a:ext>
            </a:extLst>
          </p:cNvPr>
          <p:cNvGrpSpPr/>
          <p:nvPr/>
        </p:nvGrpSpPr>
        <p:grpSpPr>
          <a:xfrm>
            <a:off x="9723500" y="2924491"/>
            <a:ext cx="208781" cy="158164"/>
            <a:chOff x="7292625" y="2193368"/>
            <a:chExt cx="156586" cy="118623"/>
          </a:xfrm>
          <a:solidFill>
            <a:schemeClr val="tx1"/>
          </a:solidFill>
        </p:grpSpPr>
        <p:sp>
          <p:nvSpPr>
            <p:cNvPr id="149" name="Freeform 747">
              <a:extLst>
                <a:ext uri="{FF2B5EF4-FFF2-40B4-BE49-F238E27FC236}">
                  <a16:creationId xmlns:a16="http://schemas.microsoft.com/office/drawing/2014/main" id="{9BB565CA-6EEF-41BA-A922-E0EB01ED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4" y="2231328"/>
              <a:ext cx="113879" cy="23726"/>
            </a:xfrm>
            <a:custGeom>
              <a:avLst/>
              <a:gdLst>
                <a:gd name="T0" fmla="*/ 67 w 72"/>
                <a:gd name="T1" fmla="*/ 2 h 14"/>
                <a:gd name="T2" fmla="*/ 67 w 72"/>
                <a:gd name="T3" fmla="*/ 2 h 14"/>
                <a:gd name="T4" fmla="*/ 65 w 72"/>
                <a:gd name="T5" fmla="*/ 1 h 14"/>
                <a:gd name="T6" fmla="*/ 62 w 72"/>
                <a:gd name="T7" fmla="*/ 0 h 14"/>
                <a:gd name="T8" fmla="*/ 8 w 72"/>
                <a:gd name="T9" fmla="*/ 0 h 14"/>
                <a:gd name="T10" fmla="*/ 8 w 72"/>
                <a:gd name="T11" fmla="*/ 0 h 14"/>
                <a:gd name="T12" fmla="*/ 5 w 72"/>
                <a:gd name="T13" fmla="*/ 1 h 14"/>
                <a:gd name="T14" fmla="*/ 3 w 72"/>
                <a:gd name="T15" fmla="*/ 3 h 14"/>
                <a:gd name="T16" fmla="*/ 0 w 72"/>
                <a:gd name="T17" fmla="*/ 14 h 14"/>
                <a:gd name="T18" fmla="*/ 72 w 72"/>
                <a:gd name="T19" fmla="*/ 14 h 14"/>
                <a:gd name="T20" fmla="*/ 67 w 72"/>
                <a:gd name="T2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4">
                  <a:moveTo>
                    <a:pt x="67" y="2"/>
                  </a:moveTo>
                  <a:lnTo>
                    <a:pt x="67" y="2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0" name="Freeform 748">
              <a:extLst>
                <a:ext uri="{FF2B5EF4-FFF2-40B4-BE49-F238E27FC236}">
                  <a16:creationId xmlns:a16="http://schemas.microsoft.com/office/drawing/2014/main" id="{8EF871D5-7B1B-40A5-8336-C07CAC115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625" y="2264541"/>
              <a:ext cx="156586" cy="47450"/>
            </a:xfrm>
            <a:custGeom>
              <a:avLst/>
              <a:gdLst>
                <a:gd name="T0" fmla="*/ 15 w 99"/>
                <a:gd name="T1" fmla="*/ 0 h 30"/>
                <a:gd name="T2" fmla="*/ 9 w 99"/>
                <a:gd name="T3" fmla="*/ 2 h 30"/>
                <a:gd name="T4" fmla="*/ 1 w 99"/>
                <a:gd name="T5" fmla="*/ 9 h 30"/>
                <a:gd name="T6" fmla="*/ 0 w 99"/>
                <a:gd name="T7" fmla="*/ 15 h 30"/>
                <a:gd name="T8" fmla="*/ 5 w 99"/>
                <a:gd name="T9" fmla="*/ 25 h 30"/>
                <a:gd name="T10" fmla="*/ 15 w 99"/>
                <a:gd name="T11" fmla="*/ 30 h 30"/>
                <a:gd name="T12" fmla="*/ 84 w 99"/>
                <a:gd name="T13" fmla="*/ 30 h 30"/>
                <a:gd name="T14" fmla="*/ 94 w 99"/>
                <a:gd name="T15" fmla="*/ 25 h 30"/>
                <a:gd name="T16" fmla="*/ 99 w 99"/>
                <a:gd name="T17" fmla="*/ 15 h 30"/>
                <a:gd name="T18" fmla="*/ 98 w 99"/>
                <a:gd name="T19" fmla="*/ 9 h 30"/>
                <a:gd name="T20" fmla="*/ 90 w 99"/>
                <a:gd name="T21" fmla="*/ 2 h 30"/>
                <a:gd name="T22" fmla="*/ 84 w 99"/>
                <a:gd name="T23" fmla="*/ 0 h 30"/>
                <a:gd name="T24" fmla="*/ 25 w 99"/>
                <a:gd name="T25" fmla="*/ 21 h 30"/>
                <a:gd name="T26" fmla="*/ 20 w 99"/>
                <a:gd name="T27" fmla="*/ 20 h 30"/>
                <a:gd name="T28" fmla="*/ 19 w 99"/>
                <a:gd name="T29" fmla="*/ 15 h 30"/>
                <a:gd name="T30" fmla="*/ 19 w 99"/>
                <a:gd name="T31" fmla="*/ 13 h 30"/>
                <a:gd name="T32" fmla="*/ 22 w 99"/>
                <a:gd name="T33" fmla="*/ 9 h 30"/>
                <a:gd name="T34" fmla="*/ 25 w 99"/>
                <a:gd name="T35" fmla="*/ 9 h 30"/>
                <a:gd name="T36" fmla="*/ 30 w 99"/>
                <a:gd name="T37" fmla="*/ 10 h 30"/>
                <a:gd name="T38" fmla="*/ 31 w 99"/>
                <a:gd name="T39" fmla="*/ 15 h 30"/>
                <a:gd name="T40" fmla="*/ 31 w 99"/>
                <a:gd name="T41" fmla="*/ 18 h 30"/>
                <a:gd name="T42" fmla="*/ 27 w 99"/>
                <a:gd name="T43" fmla="*/ 21 h 30"/>
                <a:gd name="T44" fmla="*/ 25 w 99"/>
                <a:gd name="T45" fmla="*/ 21 h 30"/>
                <a:gd name="T46" fmla="*/ 49 w 99"/>
                <a:gd name="T47" fmla="*/ 21 h 30"/>
                <a:gd name="T48" fmla="*/ 44 w 99"/>
                <a:gd name="T49" fmla="*/ 20 h 30"/>
                <a:gd name="T50" fmla="*/ 43 w 99"/>
                <a:gd name="T51" fmla="*/ 15 h 30"/>
                <a:gd name="T52" fmla="*/ 43 w 99"/>
                <a:gd name="T53" fmla="*/ 13 h 30"/>
                <a:gd name="T54" fmla="*/ 47 w 99"/>
                <a:gd name="T55" fmla="*/ 9 h 30"/>
                <a:gd name="T56" fmla="*/ 49 w 99"/>
                <a:gd name="T57" fmla="*/ 9 h 30"/>
                <a:gd name="T58" fmla="*/ 54 w 99"/>
                <a:gd name="T59" fmla="*/ 10 h 30"/>
                <a:gd name="T60" fmla="*/ 56 w 99"/>
                <a:gd name="T61" fmla="*/ 15 h 30"/>
                <a:gd name="T62" fmla="*/ 56 w 99"/>
                <a:gd name="T63" fmla="*/ 18 h 30"/>
                <a:gd name="T64" fmla="*/ 52 w 99"/>
                <a:gd name="T65" fmla="*/ 21 h 30"/>
                <a:gd name="T66" fmla="*/ 49 w 99"/>
                <a:gd name="T67" fmla="*/ 21 h 30"/>
                <a:gd name="T68" fmla="*/ 74 w 99"/>
                <a:gd name="T69" fmla="*/ 21 h 30"/>
                <a:gd name="T70" fmla="*/ 69 w 99"/>
                <a:gd name="T71" fmla="*/ 20 h 30"/>
                <a:gd name="T72" fmla="*/ 68 w 99"/>
                <a:gd name="T73" fmla="*/ 15 h 30"/>
                <a:gd name="T74" fmla="*/ 68 w 99"/>
                <a:gd name="T75" fmla="*/ 13 h 30"/>
                <a:gd name="T76" fmla="*/ 72 w 99"/>
                <a:gd name="T77" fmla="*/ 9 h 30"/>
                <a:gd name="T78" fmla="*/ 74 w 99"/>
                <a:gd name="T79" fmla="*/ 9 h 30"/>
                <a:gd name="T80" fmla="*/ 79 w 99"/>
                <a:gd name="T81" fmla="*/ 10 h 30"/>
                <a:gd name="T82" fmla="*/ 80 w 99"/>
                <a:gd name="T83" fmla="*/ 15 h 30"/>
                <a:gd name="T84" fmla="*/ 80 w 99"/>
                <a:gd name="T85" fmla="*/ 18 h 30"/>
                <a:gd name="T86" fmla="*/ 77 w 99"/>
                <a:gd name="T87" fmla="*/ 21 h 30"/>
                <a:gd name="T88" fmla="*/ 74 w 99"/>
                <a:gd name="T8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30">
                  <a:moveTo>
                    <a:pt x="8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4" y="25"/>
                  </a:lnTo>
                  <a:lnTo>
                    <a:pt x="98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9"/>
                  </a:lnTo>
                  <a:lnTo>
                    <a:pt x="94" y="5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25" y="21"/>
                  </a:moveTo>
                  <a:lnTo>
                    <a:pt x="25" y="21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1"/>
                  </a:lnTo>
                  <a:close/>
                  <a:moveTo>
                    <a:pt x="49" y="21"/>
                  </a:moveTo>
                  <a:lnTo>
                    <a:pt x="49" y="21"/>
                  </a:lnTo>
                  <a:lnTo>
                    <a:pt x="47" y="21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2" y="9"/>
                  </a:lnTo>
                  <a:lnTo>
                    <a:pt x="54" y="1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9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1" name="Freeform 749">
              <a:extLst>
                <a:ext uri="{FF2B5EF4-FFF2-40B4-BE49-F238E27FC236}">
                  <a16:creationId xmlns:a16="http://schemas.microsoft.com/office/drawing/2014/main" id="{729201B8-411F-48A8-828F-F6A02BC9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84" y="2193368"/>
              <a:ext cx="118625" cy="33216"/>
            </a:xfrm>
            <a:custGeom>
              <a:avLst/>
              <a:gdLst>
                <a:gd name="T0" fmla="*/ 65 w 75"/>
                <a:gd name="T1" fmla="*/ 0 h 20"/>
                <a:gd name="T2" fmla="*/ 65 w 75"/>
                <a:gd name="T3" fmla="*/ 5 h 20"/>
                <a:gd name="T4" fmla="*/ 40 w 75"/>
                <a:gd name="T5" fmla="*/ 5 h 20"/>
                <a:gd name="T6" fmla="*/ 40 w 75"/>
                <a:gd name="T7" fmla="*/ 4 h 20"/>
                <a:gd name="T8" fmla="*/ 40 w 75"/>
                <a:gd name="T9" fmla="*/ 4 h 20"/>
                <a:gd name="T10" fmla="*/ 38 w 75"/>
                <a:gd name="T11" fmla="*/ 1 h 20"/>
                <a:gd name="T12" fmla="*/ 35 w 75"/>
                <a:gd name="T13" fmla="*/ 0 h 20"/>
                <a:gd name="T14" fmla="*/ 11 w 75"/>
                <a:gd name="T15" fmla="*/ 0 h 20"/>
                <a:gd name="T16" fmla="*/ 11 w 75"/>
                <a:gd name="T17" fmla="*/ 0 h 20"/>
                <a:gd name="T18" fmla="*/ 8 w 75"/>
                <a:gd name="T19" fmla="*/ 1 h 20"/>
                <a:gd name="T20" fmla="*/ 6 w 75"/>
                <a:gd name="T21" fmla="*/ 4 h 20"/>
                <a:gd name="T22" fmla="*/ 0 w 75"/>
                <a:gd name="T23" fmla="*/ 20 h 20"/>
                <a:gd name="T24" fmla="*/ 46 w 75"/>
                <a:gd name="T25" fmla="*/ 20 h 20"/>
                <a:gd name="T26" fmla="*/ 45 w 75"/>
                <a:gd name="T27" fmla="*/ 15 h 20"/>
                <a:gd name="T28" fmla="*/ 65 w 75"/>
                <a:gd name="T29" fmla="*/ 15 h 20"/>
                <a:gd name="T30" fmla="*/ 65 w 75"/>
                <a:gd name="T31" fmla="*/ 20 h 20"/>
                <a:gd name="T32" fmla="*/ 75 w 75"/>
                <a:gd name="T33" fmla="*/ 20 h 20"/>
                <a:gd name="T34" fmla="*/ 75 w 75"/>
                <a:gd name="T35" fmla="*/ 0 h 20"/>
                <a:gd name="T36" fmla="*/ 65 w 75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20">
                  <a:moveTo>
                    <a:pt x="65" y="0"/>
                  </a:moveTo>
                  <a:lnTo>
                    <a:pt x="65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0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65" y="15"/>
                  </a:lnTo>
                  <a:lnTo>
                    <a:pt x="65" y="20"/>
                  </a:lnTo>
                  <a:lnTo>
                    <a:pt x="75" y="20"/>
                  </a:lnTo>
                  <a:lnTo>
                    <a:pt x="7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2" name="Freeform 750">
            <a:extLst>
              <a:ext uri="{FF2B5EF4-FFF2-40B4-BE49-F238E27FC236}">
                <a16:creationId xmlns:a16="http://schemas.microsoft.com/office/drawing/2014/main" id="{D76772DD-46A2-4A88-A20B-38B4604D2DEF}"/>
              </a:ext>
            </a:extLst>
          </p:cNvPr>
          <p:cNvSpPr>
            <a:spLocks noEditPoints="1"/>
          </p:cNvSpPr>
          <p:nvPr/>
        </p:nvSpPr>
        <p:spPr bwMode="auto">
          <a:xfrm>
            <a:off x="9275234" y="2918885"/>
            <a:ext cx="105833" cy="137583"/>
          </a:xfrm>
          <a:custGeom>
            <a:avLst/>
            <a:gdLst>
              <a:gd name="T0" fmla="*/ 52680 w 49"/>
              <a:gd name="T1" fmla="*/ 29168 h 68"/>
              <a:gd name="T2" fmla="*/ 70789 w 49"/>
              <a:gd name="T3" fmla="*/ 12281 h 68"/>
              <a:gd name="T4" fmla="*/ 59265 w 49"/>
              <a:gd name="T5" fmla="*/ 0 h 68"/>
              <a:gd name="T6" fmla="*/ 59265 w 49"/>
              <a:gd name="T7" fmla="*/ 0 h 68"/>
              <a:gd name="T8" fmla="*/ 36217 w 49"/>
              <a:gd name="T9" fmla="*/ 21492 h 68"/>
              <a:gd name="T10" fmla="*/ 16462 w 49"/>
              <a:gd name="T11" fmla="*/ 39913 h 68"/>
              <a:gd name="T12" fmla="*/ 9877 w 49"/>
              <a:gd name="T13" fmla="*/ 47589 h 68"/>
              <a:gd name="T14" fmla="*/ 3292 w 49"/>
              <a:gd name="T15" fmla="*/ 56800 h 68"/>
              <a:gd name="T16" fmla="*/ 1646 w 49"/>
              <a:gd name="T17" fmla="*/ 64476 h 68"/>
              <a:gd name="T18" fmla="*/ 0 w 49"/>
              <a:gd name="T19" fmla="*/ 73686 h 68"/>
              <a:gd name="T20" fmla="*/ 0 w 49"/>
              <a:gd name="T21" fmla="*/ 73686 h 68"/>
              <a:gd name="T22" fmla="*/ 1646 w 49"/>
              <a:gd name="T23" fmla="*/ 82897 h 68"/>
              <a:gd name="T24" fmla="*/ 3292 w 49"/>
              <a:gd name="T25" fmla="*/ 90573 h 68"/>
              <a:gd name="T26" fmla="*/ 9877 w 49"/>
              <a:gd name="T27" fmla="*/ 96713 h 68"/>
              <a:gd name="T28" fmla="*/ 16462 w 49"/>
              <a:gd name="T29" fmla="*/ 101319 h 68"/>
              <a:gd name="T30" fmla="*/ 23047 w 49"/>
              <a:gd name="T31" fmla="*/ 102854 h 68"/>
              <a:gd name="T32" fmla="*/ 27986 w 49"/>
              <a:gd name="T33" fmla="*/ 104389 h 68"/>
              <a:gd name="T34" fmla="*/ 41156 w 49"/>
              <a:gd name="T35" fmla="*/ 104389 h 68"/>
              <a:gd name="T36" fmla="*/ 41156 w 49"/>
              <a:gd name="T37" fmla="*/ 104389 h 68"/>
              <a:gd name="T38" fmla="*/ 52680 w 49"/>
              <a:gd name="T39" fmla="*/ 104389 h 68"/>
              <a:gd name="T40" fmla="*/ 59265 w 49"/>
              <a:gd name="T41" fmla="*/ 102854 h 68"/>
              <a:gd name="T42" fmla="*/ 64204 w 49"/>
              <a:gd name="T43" fmla="*/ 101319 h 68"/>
              <a:gd name="T44" fmla="*/ 70789 w 49"/>
              <a:gd name="T45" fmla="*/ 96713 h 68"/>
              <a:gd name="T46" fmla="*/ 77374 w 49"/>
              <a:gd name="T47" fmla="*/ 90573 h 68"/>
              <a:gd name="T48" fmla="*/ 79020 w 49"/>
              <a:gd name="T49" fmla="*/ 82897 h 68"/>
              <a:gd name="T50" fmla="*/ 80666 w 49"/>
              <a:gd name="T51" fmla="*/ 73686 h 68"/>
              <a:gd name="T52" fmla="*/ 80666 w 49"/>
              <a:gd name="T53" fmla="*/ 73686 h 68"/>
              <a:gd name="T54" fmla="*/ 80666 w 49"/>
              <a:gd name="T55" fmla="*/ 66011 h 68"/>
              <a:gd name="T56" fmla="*/ 79020 w 49"/>
              <a:gd name="T57" fmla="*/ 61405 h 68"/>
              <a:gd name="T58" fmla="*/ 70789 w 49"/>
              <a:gd name="T59" fmla="*/ 47589 h 68"/>
              <a:gd name="T60" fmla="*/ 60911 w 49"/>
              <a:gd name="T61" fmla="*/ 36843 h 68"/>
              <a:gd name="T62" fmla="*/ 52680 w 49"/>
              <a:gd name="T63" fmla="*/ 29168 h 68"/>
              <a:gd name="T64" fmla="*/ 52680 w 49"/>
              <a:gd name="T65" fmla="*/ 29168 h 68"/>
              <a:gd name="T66" fmla="*/ 41156 w 49"/>
              <a:gd name="T67" fmla="*/ 89038 h 68"/>
              <a:gd name="T68" fmla="*/ 41156 w 49"/>
              <a:gd name="T69" fmla="*/ 89038 h 68"/>
              <a:gd name="T70" fmla="*/ 27986 w 49"/>
              <a:gd name="T71" fmla="*/ 89038 h 68"/>
              <a:gd name="T72" fmla="*/ 19755 w 49"/>
              <a:gd name="T73" fmla="*/ 85967 h 68"/>
              <a:gd name="T74" fmla="*/ 18109 w 49"/>
              <a:gd name="T75" fmla="*/ 81362 h 68"/>
              <a:gd name="T76" fmla="*/ 16462 w 49"/>
              <a:gd name="T77" fmla="*/ 73686 h 68"/>
              <a:gd name="T78" fmla="*/ 16462 w 49"/>
              <a:gd name="T79" fmla="*/ 73686 h 68"/>
              <a:gd name="T80" fmla="*/ 18109 w 49"/>
              <a:gd name="T81" fmla="*/ 64476 h 68"/>
              <a:gd name="T82" fmla="*/ 24694 w 49"/>
              <a:gd name="T83" fmla="*/ 55265 h 68"/>
              <a:gd name="T84" fmla="*/ 32925 w 49"/>
              <a:gd name="T85" fmla="*/ 46054 h 68"/>
              <a:gd name="T86" fmla="*/ 41156 w 49"/>
              <a:gd name="T87" fmla="*/ 38378 h 68"/>
              <a:gd name="T88" fmla="*/ 41156 w 49"/>
              <a:gd name="T89" fmla="*/ 38378 h 68"/>
              <a:gd name="T90" fmla="*/ 49387 w 49"/>
              <a:gd name="T91" fmla="*/ 46054 h 68"/>
              <a:gd name="T92" fmla="*/ 57619 w 49"/>
              <a:gd name="T93" fmla="*/ 55265 h 68"/>
              <a:gd name="T94" fmla="*/ 62557 w 49"/>
              <a:gd name="T95" fmla="*/ 64476 h 68"/>
              <a:gd name="T96" fmla="*/ 64204 w 49"/>
              <a:gd name="T97" fmla="*/ 73686 h 68"/>
              <a:gd name="T98" fmla="*/ 64204 w 49"/>
              <a:gd name="T99" fmla="*/ 73686 h 68"/>
              <a:gd name="T100" fmla="*/ 62557 w 49"/>
              <a:gd name="T101" fmla="*/ 81362 h 68"/>
              <a:gd name="T102" fmla="*/ 60911 w 49"/>
              <a:gd name="T103" fmla="*/ 85967 h 68"/>
              <a:gd name="T104" fmla="*/ 52680 w 49"/>
              <a:gd name="T105" fmla="*/ 89038 h 68"/>
              <a:gd name="T106" fmla="*/ 41156 w 49"/>
              <a:gd name="T107" fmla="*/ 89038 h 68"/>
              <a:gd name="T108" fmla="*/ 41156 w 49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" h="68">
                <a:moveTo>
                  <a:pt x="32" y="19"/>
                </a:moveTo>
                <a:lnTo>
                  <a:pt x="43" y="8"/>
                </a:lnTo>
                <a:lnTo>
                  <a:pt x="36" y="0"/>
                </a:lnTo>
                <a:lnTo>
                  <a:pt x="22" y="14"/>
                </a:lnTo>
                <a:lnTo>
                  <a:pt x="10" y="26"/>
                </a:lnTo>
                <a:lnTo>
                  <a:pt x="6" y="31"/>
                </a:lnTo>
                <a:lnTo>
                  <a:pt x="2" y="37"/>
                </a:lnTo>
                <a:lnTo>
                  <a:pt x="1" y="42"/>
                </a:lnTo>
                <a:lnTo>
                  <a:pt x="0" y="48"/>
                </a:lnTo>
                <a:lnTo>
                  <a:pt x="1" y="54"/>
                </a:lnTo>
                <a:lnTo>
                  <a:pt x="2" y="59"/>
                </a:lnTo>
                <a:lnTo>
                  <a:pt x="6" y="63"/>
                </a:lnTo>
                <a:lnTo>
                  <a:pt x="10" y="66"/>
                </a:lnTo>
                <a:lnTo>
                  <a:pt x="14" y="67"/>
                </a:lnTo>
                <a:lnTo>
                  <a:pt x="17" y="68"/>
                </a:lnTo>
                <a:lnTo>
                  <a:pt x="25" y="68"/>
                </a:lnTo>
                <a:lnTo>
                  <a:pt x="32" y="68"/>
                </a:lnTo>
                <a:lnTo>
                  <a:pt x="36" y="67"/>
                </a:lnTo>
                <a:lnTo>
                  <a:pt x="39" y="66"/>
                </a:lnTo>
                <a:lnTo>
                  <a:pt x="43" y="63"/>
                </a:lnTo>
                <a:lnTo>
                  <a:pt x="47" y="59"/>
                </a:lnTo>
                <a:lnTo>
                  <a:pt x="48" y="54"/>
                </a:lnTo>
                <a:lnTo>
                  <a:pt x="49" y="48"/>
                </a:lnTo>
                <a:lnTo>
                  <a:pt x="49" y="43"/>
                </a:lnTo>
                <a:lnTo>
                  <a:pt x="48" y="40"/>
                </a:lnTo>
                <a:lnTo>
                  <a:pt x="43" y="31"/>
                </a:lnTo>
                <a:lnTo>
                  <a:pt x="37" y="24"/>
                </a:lnTo>
                <a:lnTo>
                  <a:pt x="32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7" y="58"/>
                </a:lnTo>
                <a:lnTo>
                  <a:pt x="12" y="56"/>
                </a:lnTo>
                <a:lnTo>
                  <a:pt x="11" y="53"/>
                </a:lnTo>
                <a:lnTo>
                  <a:pt x="10" y="48"/>
                </a:lnTo>
                <a:lnTo>
                  <a:pt x="11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8" y="42"/>
                </a:lnTo>
                <a:lnTo>
                  <a:pt x="39" y="48"/>
                </a:lnTo>
                <a:lnTo>
                  <a:pt x="38" y="53"/>
                </a:lnTo>
                <a:lnTo>
                  <a:pt x="37" y="56"/>
                </a:lnTo>
                <a:lnTo>
                  <a:pt x="32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751">
            <a:extLst>
              <a:ext uri="{FF2B5EF4-FFF2-40B4-BE49-F238E27FC236}">
                <a16:creationId xmlns:a16="http://schemas.microsoft.com/office/drawing/2014/main" id="{81C88031-7110-4655-95D1-18A792269DFC}"/>
              </a:ext>
            </a:extLst>
          </p:cNvPr>
          <p:cNvSpPr>
            <a:spLocks/>
          </p:cNvSpPr>
          <p:nvPr/>
        </p:nvSpPr>
        <p:spPr bwMode="auto">
          <a:xfrm>
            <a:off x="9287934" y="2849034"/>
            <a:ext cx="80433" cy="107951"/>
          </a:xfrm>
          <a:custGeom>
            <a:avLst/>
            <a:gdLst>
              <a:gd name="T0" fmla="*/ 13338 w 37"/>
              <a:gd name="T1" fmla="*/ 80666 h 49"/>
              <a:gd name="T2" fmla="*/ 61686 w 37"/>
              <a:gd name="T3" fmla="*/ 31279 h 49"/>
              <a:gd name="T4" fmla="*/ 50016 w 37"/>
              <a:gd name="T5" fmla="*/ 19755 h 49"/>
              <a:gd name="T6" fmla="*/ 40013 w 37"/>
              <a:gd name="T7" fmla="*/ 29632 h 49"/>
              <a:gd name="T8" fmla="*/ 40013 w 37"/>
              <a:gd name="T9" fmla="*/ 0 h 49"/>
              <a:gd name="T10" fmla="*/ 23341 w 37"/>
              <a:gd name="T11" fmla="*/ 0 h 49"/>
              <a:gd name="T12" fmla="*/ 23341 w 37"/>
              <a:gd name="T13" fmla="*/ 46095 h 49"/>
              <a:gd name="T14" fmla="*/ 0 w 37"/>
              <a:gd name="T15" fmla="*/ 67496 h 49"/>
              <a:gd name="T16" fmla="*/ 13338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8" y="49"/>
                </a:moveTo>
                <a:lnTo>
                  <a:pt x="37" y="19"/>
                </a:lnTo>
                <a:lnTo>
                  <a:pt x="30" y="12"/>
                </a:lnTo>
                <a:lnTo>
                  <a:pt x="24" y="18"/>
                </a:lnTo>
                <a:lnTo>
                  <a:pt x="24" y="0"/>
                </a:lnTo>
                <a:lnTo>
                  <a:pt x="14" y="0"/>
                </a:lnTo>
                <a:lnTo>
                  <a:pt x="14" y="28"/>
                </a:lnTo>
                <a:lnTo>
                  <a:pt x="0" y="41"/>
                </a:lnTo>
                <a:lnTo>
                  <a:pt x="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752">
            <a:extLst>
              <a:ext uri="{FF2B5EF4-FFF2-40B4-BE49-F238E27FC236}">
                <a16:creationId xmlns:a16="http://schemas.microsoft.com/office/drawing/2014/main" id="{4D5FD430-76CC-415B-BFD9-899B4F06514C}"/>
              </a:ext>
            </a:extLst>
          </p:cNvPr>
          <p:cNvSpPr>
            <a:spLocks/>
          </p:cNvSpPr>
          <p:nvPr/>
        </p:nvSpPr>
        <p:spPr bwMode="auto">
          <a:xfrm>
            <a:off x="6832601" y="3361267"/>
            <a:ext cx="38100" cy="19051"/>
          </a:xfrm>
          <a:custGeom>
            <a:avLst/>
            <a:gdLst>
              <a:gd name="T0" fmla="*/ 14984 w 19"/>
              <a:gd name="T1" fmla="*/ 0 h 10"/>
              <a:gd name="T2" fmla="*/ 14984 w 19"/>
              <a:gd name="T3" fmla="*/ 0 h 10"/>
              <a:gd name="T4" fmla="*/ 8991 w 19"/>
              <a:gd name="T5" fmla="*/ 1424 h 10"/>
              <a:gd name="T6" fmla="*/ 2997 w 19"/>
              <a:gd name="T7" fmla="*/ 4271 h 10"/>
              <a:gd name="T8" fmla="*/ 1498 w 19"/>
              <a:gd name="T9" fmla="*/ 8542 h 10"/>
              <a:gd name="T10" fmla="*/ 0 w 19"/>
              <a:gd name="T11" fmla="*/ 14237 h 10"/>
              <a:gd name="T12" fmla="*/ 28470 w 19"/>
              <a:gd name="T13" fmla="*/ 14237 h 10"/>
              <a:gd name="T14" fmla="*/ 28470 w 19"/>
              <a:gd name="T15" fmla="*/ 14237 h 10"/>
              <a:gd name="T16" fmla="*/ 26972 w 19"/>
              <a:gd name="T17" fmla="*/ 8542 h 10"/>
              <a:gd name="T18" fmla="*/ 25473 w 19"/>
              <a:gd name="T19" fmla="*/ 4271 h 10"/>
              <a:gd name="T20" fmla="*/ 19479 w 19"/>
              <a:gd name="T21" fmla="*/ 1424 h 10"/>
              <a:gd name="T22" fmla="*/ 14984 w 19"/>
              <a:gd name="T23" fmla="*/ 0 h 10"/>
              <a:gd name="T24" fmla="*/ 14984 w 1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" h="1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753">
            <a:extLst>
              <a:ext uri="{FF2B5EF4-FFF2-40B4-BE49-F238E27FC236}">
                <a16:creationId xmlns:a16="http://schemas.microsoft.com/office/drawing/2014/main" id="{F27B817A-15B7-4709-A726-82CAE53E772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424767"/>
            <a:ext cx="76200" cy="114300"/>
          </a:xfrm>
          <a:custGeom>
            <a:avLst/>
            <a:gdLst>
              <a:gd name="T0" fmla="*/ 56939 w 35"/>
              <a:gd name="T1" fmla="*/ 63267 h 54"/>
              <a:gd name="T2" fmla="*/ 56939 w 35"/>
              <a:gd name="T3" fmla="*/ 7908 h 54"/>
              <a:gd name="T4" fmla="*/ 56939 w 35"/>
              <a:gd name="T5" fmla="*/ 7908 h 54"/>
              <a:gd name="T6" fmla="*/ 56939 w 35"/>
              <a:gd name="T7" fmla="*/ 3163 h 54"/>
              <a:gd name="T8" fmla="*/ 55312 w 35"/>
              <a:gd name="T9" fmla="*/ 1582 h 54"/>
              <a:gd name="T10" fmla="*/ 52059 w 35"/>
              <a:gd name="T11" fmla="*/ 0 h 54"/>
              <a:gd name="T12" fmla="*/ 48805 w 35"/>
              <a:gd name="T13" fmla="*/ 0 h 54"/>
              <a:gd name="T14" fmla="*/ 32537 w 35"/>
              <a:gd name="T15" fmla="*/ 0 h 54"/>
              <a:gd name="T16" fmla="*/ 32537 w 35"/>
              <a:gd name="T17" fmla="*/ 0 h 54"/>
              <a:gd name="T18" fmla="*/ 29283 w 35"/>
              <a:gd name="T19" fmla="*/ 0 h 54"/>
              <a:gd name="T20" fmla="*/ 26029 w 35"/>
              <a:gd name="T21" fmla="*/ 1582 h 54"/>
              <a:gd name="T22" fmla="*/ 3254 w 35"/>
              <a:gd name="T23" fmla="*/ 25307 h 54"/>
              <a:gd name="T24" fmla="*/ 3254 w 35"/>
              <a:gd name="T25" fmla="*/ 25307 h 54"/>
              <a:gd name="T26" fmla="*/ 0 w 35"/>
              <a:gd name="T27" fmla="*/ 26888 h 54"/>
              <a:gd name="T28" fmla="*/ 0 w 35"/>
              <a:gd name="T29" fmla="*/ 30052 h 54"/>
              <a:gd name="T30" fmla="*/ 0 w 35"/>
              <a:gd name="T31" fmla="*/ 77502 h 54"/>
              <a:gd name="T32" fmla="*/ 0 w 35"/>
              <a:gd name="T33" fmla="*/ 77502 h 54"/>
              <a:gd name="T34" fmla="*/ 0 w 35"/>
              <a:gd name="T35" fmla="*/ 80665 h 54"/>
              <a:gd name="T36" fmla="*/ 3254 w 35"/>
              <a:gd name="T37" fmla="*/ 83828 h 54"/>
              <a:gd name="T38" fmla="*/ 4880 w 35"/>
              <a:gd name="T39" fmla="*/ 85410 h 54"/>
              <a:gd name="T40" fmla="*/ 8134 w 35"/>
              <a:gd name="T41" fmla="*/ 85410 h 54"/>
              <a:gd name="T42" fmla="*/ 24402 w 35"/>
              <a:gd name="T43" fmla="*/ 85410 h 54"/>
              <a:gd name="T44" fmla="*/ 24402 w 35"/>
              <a:gd name="T45" fmla="*/ 85410 h 54"/>
              <a:gd name="T46" fmla="*/ 26029 w 35"/>
              <a:gd name="T47" fmla="*/ 75920 h 54"/>
              <a:gd name="T48" fmla="*/ 32537 w 35"/>
              <a:gd name="T49" fmla="*/ 69593 h 54"/>
              <a:gd name="T50" fmla="*/ 39044 w 35"/>
              <a:gd name="T51" fmla="*/ 63267 h 54"/>
              <a:gd name="T52" fmla="*/ 48805 w 35"/>
              <a:gd name="T53" fmla="*/ 61685 h 54"/>
              <a:gd name="T54" fmla="*/ 48805 w 35"/>
              <a:gd name="T55" fmla="*/ 61685 h 54"/>
              <a:gd name="T56" fmla="*/ 56939 w 35"/>
              <a:gd name="T57" fmla="*/ 63267 h 54"/>
              <a:gd name="T58" fmla="*/ 56939 w 35"/>
              <a:gd name="T59" fmla="*/ 63267 h 54"/>
              <a:gd name="T60" fmla="*/ 40671 w 35"/>
              <a:gd name="T61" fmla="*/ 37960 h 54"/>
              <a:gd name="T62" fmla="*/ 24402 w 35"/>
              <a:gd name="T63" fmla="*/ 37960 h 54"/>
              <a:gd name="T64" fmla="*/ 24402 w 35"/>
              <a:gd name="T65" fmla="*/ 22143 h 54"/>
              <a:gd name="T66" fmla="*/ 40671 w 35"/>
              <a:gd name="T67" fmla="*/ 22143 h 54"/>
              <a:gd name="T68" fmla="*/ 40671 w 35"/>
              <a:gd name="T69" fmla="*/ 37960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54">
                <a:moveTo>
                  <a:pt x="35" y="40"/>
                </a:move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2" y="16"/>
                </a:lnTo>
                <a:lnTo>
                  <a:pt x="0" y="17"/>
                </a:lnTo>
                <a:lnTo>
                  <a:pt x="0" y="19"/>
                </a:lnTo>
                <a:lnTo>
                  <a:pt x="0" y="49"/>
                </a:lnTo>
                <a:lnTo>
                  <a:pt x="0" y="51"/>
                </a:lnTo>
                <a:lnTo>
                  <a:pt x="2" y="53"/>
                </a:lnTo>
                <a:lnTo>
                  <a:pt x="3" y="54"/>
                </a:lnTo>
                <a:lnTo>
                  <a:pt x="5" y="54"/>
                </a:lnTo>
                <a:lnTo>
                  <a:pt x="15" y="54"/>
                </a:lnTo>
                <a:lnTo>
                  <a:pt x="16" y="48"/>
                </a:lnTo>
                <a:lnTo>
                  <a:pt x="20" y="44"/>
                </a:lnTo>
                <a:lnTo>
                  <a:pt x="24" y="40"/>
                </a:lnTo>
                <a:lnTo>
                  <a:pt x="30" y="39"/>
                </a:lnTo>
                <a:lnTo>
                  <a:pt x="35" y="40"/>
                </a:lnTo>
                <a:close/>
                <a:moveTo>
                  <a:pt x="25" y="24"/>
                </a:moveTo>
                <a:lnTo>
                  <a:pt x="15" y="24"/>
                </a:lnTo>
                <a:lnTo>
                  <a:pt x="15" y="14"/>
                </a:lnTo>
                <a:lnTo>
                  <a:pt x="25" y="14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754">
            <a:extLst>
              <a:ext uri="{FF2B5EF4-FFF2-40B4-BE49-F238E27FC236}">
                <a16:creationId xmlns:a16="http://schemas.microsoft.com/office/drawing/2014/main" id="{7D66FBEF-B9E1-4B52-A4F6-21728795BACF}"/>
              </a:ext>
            </a:extLst>
          </p:cNvPr>
          <p:cNvSpPr>
            <a:spLocks/>
          </p:cNvSpPr>
          <p:nvPr/>
        </p:nvSpPr>
        <p:spPr bwMode="auto">
          <a:xfrm>
            <a:off x="6769100" y="3520018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498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9929 h 20"/>
              <a:gd name="T16" fmla="*/ 4982 w 20"/>
              <a:gd name="T17" fmla="*/ 24200 h 20"/>
              <a:gd name="T18" fmla="*/ 9965 w 20"/>
              <a:gd name="T19" fmla="*/ 27047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7047 h 20"/>
              <a:gd name="T26" fmla="*/ 28234 w 20"/>
              <a:gd name="T27" fmla="*/ 24200 h 20"/>
              <a:gd name="T28" fmla="*/ 31555 w 20"/>
              <a:gd name="T29" fmla="*/ 19929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755">
            <a:extLst>
              <a:ext uri="{FF2B5EF4-FFF2-40B4-BE49-F238E27FC236}">
                <a16:creationId xmlns:a16="http://schemas.microsoft.com/office/drawing/2014/main" id="{EE534A45-DBA7-4F01-9480-47918C335AC7}"/>
              </a:ext>
            </a:extLst>
          </p:cNvPr>
          <p:cNvSpPr>
            <a:spLocks noEditPoints="1"/>
          </p:cNvSpPr>
          <p:nvPr/>
        </p:nvSpPr>
        <p:spPr bwMode="auto">
          <a:xfrm>
            <a:off x="6813552" y="3393018"/>
            <a:ext cx="120649" cy="146049"/>
          </a:xfrm>
          <a:custGeom>
            <a:avLst/>
            <a:gdLst>
              <a:gd name="T0" fmla="*/ 74875 w 59"/>
              <a:gd name="T1" fmla="*/ 0 h 69"/>
              <a:gd name="T2" fmla="*/ 15281 w 59"/>
              <a:gd name="T3" fmla="*/ 0 h 69"/>
              <a:gd name="T4" fmla="*/ 15281 w 59"/>
              <a:gd name="T5" fmla="*/ 0 h 69"/>
              <a:gd name="T6" fmla="*/ 9168 w 59"/>
              <a:gd name="T7" fmla="*/ 1582 h 69"/>
              <a:gd name="T8" fmla="*/ 3056 w 59"/>
              <a:gd name="T9" fmla="*/ 3163 h 69"/>
              <a:gd name="T10" fmla="*/ 1528 w 59"/>
              <a:gd name="T11" fmla="*/ 9490 h 69"/>
              <a:gd name="T12" fmla="*/ 0 w 59"/>
              <a:gd name="T13" fmla="*/ 15817 h 69"/>
              <a:gd name="T14" fmla="*/ 0 w 59"/>
              <a:gd name="T15" fmla="*/ 91737 h 69"/>
              <a:gd name="T16" fmla="*/ 0 w 59"/>
              <a:gd name="T17" fmla="*/ 91737 h 69"/>
              <a:gd name="T18" fmla="*/ 6112 w 59"/>
              <a:gd name="T19" fmla="*/ 99645 h 69"/>
              <a:gd name="T20" fmla="*/ 7640 w 59"/>
              <a:gd name="T21" fmla="*/ 109135 h 69"/>
              <a:gd name="T22" fmla="*/ 30561 w 59"/>
              <a:gd name="T23" fmla="*/ 109135 h 69"/>
              <a:gd name="T24" fmla="*/ 30561 w 59"/>
              <a:gd name="T25" fmla="*/ 109135 h 69"/>
              <a:gd name="T26" fmla="*/ 32089 w 59"/>
              <a:gd name="T27" fmla="*/ 99645 h 69"/>
              <a:gd name="T28" fmla="*/ 36674 w 59"/>
              <a:gd name="T29" fmla="*/ 93318 h 69"/>
              <a:gd name="T30" fmla="*/ 42786 w 59"/>
              <a:gd name="T31" fmla="*/ 86992 h 69"/>
              <a:gd name="T32" fmla="*/ 51954 w 59"/>
              <a:gd name="T33" fmla="*/ 85410 h 69"/>
              <a:gd name="T34" fmla="*/ 51954 w 59"/>
              <a:gd name="T35" fmla="*/ 85410 h 69"/>
              <a:gd name="T36" fmla="*/ 62651 w 59"/>
              <a:gd name="T37" fmla="*/ 86992 h 69"/>
              <a:gd name="T38" fmla="*/ 67235 w 59"/>
              <a:gd name="T39" fmla="*/ 93318 h 69"/>
              <a:gd name="T40" fmla="*/ 73347 w 59"/>
              <a:gd name="T41" fmla="*/ 99645 h 69"/>
              <a:gd name="T42" fmla="*/ 74875 w 59"/>
              <a:gd name="T43" fmla="*/ 109135 h 69"/>
              <a:gd name="T44" fmla="*/ 82516 w 59"/>
              <a:gd name="T45" fmla="*/ 109135 h 69"/>
              <a:gd name="T46" fmla="*/ 82516 w 59"/>
              <a:gd name="T47" fmla="*/ 109135 h 69"/>
              <a:gd name="T48" fmla="*/ 87100 w 59"/>
              <a:gd name="T49" fmla="*/ 109135 h 69"/>
              <a:gd name="T50" fmla="*/ 88628 w 59"/>
              <a:gd name="T51" fmla="*/ 107553 h 69"/>
              <a:gd name="T52" fmla="*/ 90156 w 59"/>
              <a:gd name="T53" fmla="*/ 104390 h 69"/>
              <a:gd name="T54" fmla="*/ 90156 w 59"/>
              <a:gd name="T55" fmla="*/ 101227 h 69"/>
              <a:gd name="T56" fmla="*/ 90156 w 59"/>
              <a:gd name="T57" fmla="*/ 15817 h 69"/>
              <a:gd name="T58" fmla="*/ 90156 w 59"/>
              <a:gd name="T59" fmla="*/ 15817 h 69"/>
              <a:gd name="T60" fmla="*/ 88628 w 59"/>
              <a:gd name="T61" fmla="*/ 9490 h 69"/>
              <a:gd name="T62" fmla="*/ 87100 w 59"/>
              <a:gd name="T63" fmla="*/ 3163 h 69"/>
              <a:gd name="T64" fmla="*/ 80988 w 59"/>
              <a:gd name="T65" fmla="*/ 1582 h 69"/>
              <a:gd name="T66" fmla="*/ 74875 w 59"/>
              <a:gd name="T67" fmla="*/ 0 h 69"/>
              <a:gd name="T68" fmla="*/ 74875 w 59"/>
              <a:gd name="T69" fmla="*/ 0 h 69"/>
              <a:gd name="T70" fmla="*/ 67235 w 59"/>
              <a:gd name="T71" fmla="*/ 53777 h 69"/>
              <a:gd name="T72" fmla="*/ 51954 w 59"/>
              <a:gd name="T73" fmla="*/ 53777 h 69"/>
              <a:gd name="T74" fmla="*/ 51954 w 59"/>
              <a:gd name="T75" fmla="*/ 69593 h 69"/>
              <a:gd name="T76" fmla="*/ 36674 w 59"/>
              <a:gd name="T77" fmla="*/ 69593 h 69"/>
              <a:gd name="T78" fmla="*/ 36674 w 59"/>
              <a:gd name="T79" fmla="*/ 53777 h 69"/>
              <a:gd name="T80" fmla="*/ 22921 w 59"/>
              <a:gd name="T81" fmla="*/ 53777 h 69"/>
              <a:gd name="T82" fmla="*/ 22921 w 59"/>
              <a:gd name="T83" fmla="*/ 37960 h 69"/>
              <a:gd name="T84" fmla="*/ 36674 w 59"/>
              <a:gd name="T85" fmla="*/ 37960 h 69"/>
              <a:gd name="T86" fmla="*/ 36674 w 59"/>
              <a:gd name="T87" fmla="*/ 23725 h 69"/>
              <a:gd name="T88" fmla="*/ 51954 w 59"/>
              <a:gd name="T89" fmla="*/ 23725 h 69"/>
              <a:gd name="T90" fmla="*/ 51954 w 59"/>
              <a:gd name="T91" fmla="*/ 37960 h 69"/>
              <a:gd name="T92" fmla="*/ 67235 w 59"/>
              <a:gd name="T93" fmla="*/ 37960 h 69"/>
              <a:gd name="T94" fmla="*/ 67235 w 59"/>
              <a:gd name="T95" fmla="*/ 53777 h 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8"/>
                </a:lnTo>
                <a:lnTo>
                  <a:pt x="4" y="63"/>
                </a:lnTo>
                <a:lnTo>
                  <a:pt x="5" y="69"/>
                </a:lnTo>
                <a:lnTo>
                  <a:pt x="20" y="69"/>
                </a:lnTo>
                <a:lnTo>
                  <a:pt x="21" y="63"/>
                </a:lnTo>
                <a:lnTo>
                  <a:pt x="24" y="59"/>
                </a:lnTo>
                <a:lnTo>
                  <a:pt x="28" y="55"/>
                </a:lnTo>
                <a:lnTo>
                  <a:pt x="34" y="54"/>
                </a:lnTo>
                <a:lnTo>
                  <a:pt x="41" y="55"/>
                </a:lnTo>
                <a:lnTo>
                  <a:pt x="44" y="59"/>
                </a:lnTo>
                <a:lnTo>
                  <a:pt x="48" y="63"/>
                </a:lnTo>
                <a:lnTo>
                  <a:pt x="49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6"/>
                </a:lnTo>
                <a:lnTo>
                  <a:pt x="59" y="64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4" y="34"/>
                </a:moveTo>
                <a:lnTo>
                  <a:pt x="34" y="34"/>
                </a:lnTo>
                <a:lnTo>
                  <a:pt x="34" y="44"/>
                </a:lnTo>
                <a:lnTo>
                  <a:pt x="24" y="44"/>
                </a:lnTo>
                <a:lnTo>
                  <a:pt x="24" y="34"/>
                </a:lnTo>
                <a:lnTo>
                  <a:pt x="15" y="34"/>
                </a:lnTo>
                <a:lnTo>
                  <a:pt x="15" y="24"/>
                </a:lnTo>
                <a:lnTo>
                  <a:pt x="24" y="24"/>
                </a:lnTo>
                <a:lnTo>
                  <a:pt x="24" y="15"/>
                </a:lnTo>
                <a:lnTo>
                  <a:pt x="34" y="15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756">
            <a:extLst>
              <a:ext uri="{FF2B5EF4-FFF2-40B4-BE49-F238E27FC236}">
                <a16:creationId xmlns:a16="http://schemas.microsoft.com/office/drawing/2014/main" id="{6F2F9331-429A-4B5F-BCA4-F5FC740A1A94}"/>
              </a:ext>
            </a:extLst>
          </p:cNvPr>
          <p:cNvSpPr>
            <a:spLocks/>
          </p:cNvSpPr>
          <p:nvPr/>
        </p:nvSpPr>
        <p:spPr bwMode="auto">
          <a:xfrm>
            <a:off x="6864351" y="3520018"/>
            <a:ext cx="38100" cy="38100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424 h 20"/>
              <a:gd name="T6" fmla="*/ 4271 w 20"/>
              <a:gd name="T7" fmla="*/ 2847 h 20"/>
              <a:gd name="T8" fmla="*/ 2847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2847 w 20"/>
              <a:gd name="T15" fmla="*/ 19929 h 20"/>
              <a:gd name="T16" fmla="*/ 4271 w 20"/>
              <a:gd name="T17" fmla="*/ 24200 h 20"/>
              <a:gd name="T18" fmla="*/ 9965 w 20"/>
              <a:gd name="T19" fmla="*/ 27047 h 20"/>
              <a:gd name="T20" fmla="*/ 14235 w 20"/>
              <a:gd name="T21" fmla="*/ 28470 h 20"/>
              <a:gd name="T22" fmla="*/ 14235 w 20"/>
              <a:gd name="T23" fmla="*/ 28470 h 20"/>
              <a:gd name="T24" fmla="*/ 19929 w 20"/>
              <a:gd name="T25" fmla="*/ 27047 h 20"/>
              <a:gd name="T26" fmla="*/ 25623 w 20"/>
              <a:gd name="T27" fmla="*/ 24200 h 20"/>
              <a:gd name="T28" fmla="*/ 27047 w 20"/>
              <a:gd name="T29" fmla="*/ 19929 h 20"/>
              <a:gd name="T30" fmla="*/ 28470 w 20"/>
              <a:gd name="T31" fmla="*/ 14235 h 20"/>
              <a:gd name="T32" fmla="*/ 28470 w 20"/>
              <a:gd name="T33" fmla="*/ 14235 h 20"/>
              <a:gd name="T34" fmla="*/ 27047 w 20"/>
              <a:gd name="T35" fmla="*/ 8541 h 20"/>
              <a:gd name="T36" fmla="*/ 25623 w 20"/>
              <a:gd name="T37" fmla="*/ 2847 h 20"/>
              <a:gd name="T38" fmla="*/ 19929 w 20"/>
              <a:gd name="T39" fmla="*/ 1424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757">
            <a:extLst>
              <a:ext uri="{FF2B5EF4-FFF2-40B4-BE49-F238E27FC236}">
                <a16:creationId xmlns:a16="http://schemas.microsoft.com/office/drawing/2014/main" id="{CD7F66A7-D312-42A0-81F1-D0A6D17737B4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3405717"/>
            <a:ext cx="207433" cy="152400"/>
          </a:xfrm>
          <a:custGeom>
            <a:avLst/>
            <a:gdLst>
              <a:gd name="T0" fmla="*/ 124630 w 98"/>
              <a:gd name="T1" fmla="*/ 31633 h 72"/>
              <a:gd name="T2" fmla="*/ 94271 w 98"/>
              <a:gd name="T3" fmla="*/ 0 h 72"/>
              <a:gd name="T4" fmla="*/ 62315 w 98"/>
              <a:gd name="T5" fmla="*/ 39541 h 72"/>
              <a:gd name="T6" fmla="*/ 38348 w 98"/>
              <a:gd name="T7" fmla="*/ 15817 h 72"/>
              <a:gd name="T8" fmla="*/ 27163 w 98"/>
              <a:gd name="T9" fmla="*/ 26888 h 72"/>
              <a:gd name="T10" fmla="*/ 0 w 98"/>
              <a:gd name="T11" fmla="*/ 26888 h 72"/>
              <a:gd name="T12" fmla="*/ 0 w 98"/>
              <a:gd name="T13" fmla="*/ 98062 h 72"/>
              <a:gd name="T14" fmla="*/ 0 w 98"/>
              <a:gd name="T15" fmla="*/ 98062 h 72"/>
              <a:gd name="T16" fmla="*/ 1598 w 98"/>
              <a:gd name="T17" fmla="*/ 104389 h 72"/>
              <a:gd name="T18" fmla="*/ 3196 w 98"/>
              <a:gd name="T19" fmla="*/ 109134 h 72"/>
              <a:gd name="T20" fmla="*/ 9587 w 98"/>
              <a:gd name="T21" fmla="*/ 112297 h 72"/>
              <a:gd name="T22" fmla="*/ 14380 w 98"/>
              <a:gd name="T23" fmla="*/ 113879 h 72"/>
              <a:gd name="T24" fmla="*/ 140608 w 98"/>
              <a:gd name="T25" fmla="*/ 113879 h 72"/>
              <a:gd name="T26" fmla="*/ 140608 w 98"/>
              <a:gd name="T27" fmla="*/ 113879 h 72"/>
              <a:gd name="T28" fmla="*/ 146999 w 98"/>
              <a:gd name="T29" fmla="*/ 112297 h 72"/>
              <a:gd name="T30" fmla="*/ 153390 w 98"/>
              <a:gd name="T31" fmla="*/ 109134 h 72"/>
              <a:gd name="T32" fmla="*/ 154988 w 98"/>
              <a:gd name="T33" fmla="*/ 104389 h 72"/>
              <a:gd name="T34" fmla="*/ 156586 w 98"/>
              <a:gd name="T35" fmla="*/ 98062 h 72"/>
              <a:gd name="T36" fmla="*/ 156586 w 98"/>
              <a:gd name="T37" fmla="*/ 12653 h 72"/>
              <a:gd name="T38" fmla="*/ 145401 w 98"/>
              <a:gd name="T39" fmla="*/ 12653 h 72"/>
              <a:gd name="T40" fmla="*/ 124630 w 98"/>
              <a:gd name="T41" fmla="*/ 31633 h 72"/>
              <a:gd name="T42" fmla="*/ 38348 w 98"/>
              <a:gd name="T43" fmla="*/ 98062 h 72"/>
              <a:gd name="T44" fmla="*/ 22369 w 98"/>
              <a:gd name="T45" fmla="*/ 98062 h 72"/>
              <a:gd name="T46" fmla="*/ 22369 w 98"/>
              <a:gd name="T47" fmla="*/ 74338 h 72"/>
              <a:gd name="T48" fmla="*/ 38348 w 98"/>
              <a:gd name="T49" fmla="*/ 74338 h 72"/>
              <a:gd name="T50" fmla="*/ 38348 w 98"/>
              <a:gd name="T51" fmla="*/ 98062 h 72"/>
              <a:gd name="T52" fmla="*/ 70304 w 98"/>
              <a:gd name="T53" fmla="*/ 98062 h 72"/>
              <a:gd name="T54" fmla="*/ 54326 w 98"/>
              <a:gd name="T55" fmla="*/ 98062 h 72"/>
              <a:gd name="T56" fmla="*/ 54326 w 98"/>
              <a:gd name="T57" fmla="*/ 58521 h 72"/>
              <a:gd name="T58" fmla="*/ 70304 w 98"/>
              <a:gd name="T59" fmla="*/ 58521 h 72"/>
              <a:gd name="T60" fmla="*/ 70304 w 98"/>
              <a:gd name="T61" fmla="*/ 98062 h 72"/>
              <a:gd name="T62" fmla="*/ 102260 w 98"/>
              <a:gd name="T63" fmla="*/ 98062 h 72"/>
              <a:gd name="T64" fmla="*/ 86282 w 98"/>
              <a:gd name="T65" fmla="*/ 98062 h 72"/>
              <a:gd name="T66" fmla="*/ 86282 w 98"/>
              <a:gd name="T67" fmla="*/ 74338 h 72"/>
              <a:gd name="T68" fmla="*/ 102260 w 98"/>
              <a:gd name="T69" fmla="*/ 74338 h 72"/>
              <a:gd name="T70" fmla="*/ 102260 w 98"/>
              <a:gd name="T71" fmla="*/ 98062 h 72"/>
              <a:gd name="T72" fmla="*/ 132619 w 98"/>
              <a:gd name="T73" fmla="*/ 98062 h 72"/>
              <a:gd name="T74" fmla="*/ 118238 w 98"/>
              <a:gd name="T75" fmla="*/ 98062 h 72"/>
              <a:gd name="T76" fmla="*/ 118238 w 98"/>
              <a:gd name="T77" fmla="*/ 58521 h 72"/>
              <a:gd name="T78" fmla="*/ 132619 w 98"/>
              <a:gd name="T79" fmla="*/ 58521 h 72"/>
              <a:gd name="T80" fmla="*/ 132619 w 98"/>
              <a:gd name="T81" fmla="*/ 98062 h 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72">
                <a:moveTo>
                  <a:pt x="78" y="20"/>
                </a:moveTo>
                <a:lnTo>
                  <a:pt x="59" y="0"/>
                </a:lnTo>
                <a:lnTo>
                  <a:pt x="39" y="25"/>
                </a:lnTo>
                <a:lnTo>
                  <a:pt x="24" y="10"/>
                </a:lnTo>
                <a:lnTo>
                  <a:pt x="17" y="17"/>
                </a:lnTo>
                <a:lnTo>
                  <a:pt x="0" y="17"/>
                </a:lnTo>
                <a:lnTo>
                  <a:pt x="0" y="62"/>
                </a:lnTo>
                <a:lnTo>
                  <a:pt x="1" y="66"/>
                </a:lnTo>
                <a:lnTo>
                  <a:pt x="2" y="69"/>
                </a:lnTo>
                <a:lnTo>
                  <a:pt x="6" y="71"/>
                </a:lnTo>
                <a:lnTo>
                  <a:pt x="9" y="72"/>
                </a:lnTo>
                <a:lnTo>
                  <a:pt x="88" y="72"/>
                </a:lnTo>
                <a:lnTo>
                  <a:pt x="92" y="71"/>
                </a:lnTo>
                <a:lnTo>
                  <a:pt x="96" y="69"/>
                </a:lnTo>
                <a:lnTo>
                  <a:pt x="97" y="66"/>
                </a:lnTo>
                <a:lnTo>
                  <a:pt x="98" y="62"/>
                </a:lnTo>
                <a:lnTo>
                  <a:pt x="98" y="8"/>
                </a:lnTo>
                <a:lnTo>
                  <a:pt x="91" y="8"/>
                </a:lnTo>
                <a:lnTo>
                  <a:pt x="78" y="20"/>
                </a:lnTo>
                <a:close/>
                <a:moveTo>
                  <a:pt x="24" y="62"/>
                </a:moveTo>
                <a:lnTo>
                  <a:pt x="14" y="62"/>
                </a:lnTo>
                <a:lnTo>
                  <a:pt x="14" y="47"/>
                </a:lnTo>
                <a:lnTo>
                  <a:pt x="24" y="47"/>
                </a:lnTo>
                <a:lnTo>
                  <a:pt x="24" y="62"/>
                </a:lnTo>
                <a:close/>
                <a:moveTo>
                  <a:pt x="44" y="62"/>
                </a:moveTo>
                <a:lnTo>
                  <a:pt x="34" y="62"/>
                </a:lnTo>
                <a:lnTo>
                  <a:pt x="34" y="37"/>
                </a:lnTo>
                <a:lnTo>
                  <a:pt x="44" y="37"/>
                </a:lnTo>
                <a:lnTo>
                  <a:pt x="44" y="62"/>
                </a:lnTo>
                <a:close/>
                <a:moveTo>
                  <a:pt x="64" y="62"/>
                </a:moveTo>
                <a:lnTo>
                  <a:pt x="54" y="62"/>
                </a:lnTo>
                <a:lnTo>
                  <a:pt x="54" y="47"/>
                </a:lnTo>
                <a:lnTo>
                  <a:pt x="64" y="47"/>
                </a:lnTo>
                <a:lnTo>
                  <a:pt x="64" y="62"/>
                </a:lnTo>
                <a:close/>
                <a:moveTo>
                  <a:pt x="83" y="62"/>
                </a:moveTo>
                <a:lnTo>
                  <a:pt x="74" y="62"/>
                </a:lnTo>
                <a:lnTo>
                  <a:pt x="74" y="37"/>
                </a:lnTo>
                <a:lnTo>
                  <a:pt x="83" y="37"/>
                </a:lnTo>
                <a:lnTo>
                  <a:pt x="8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758">
            <a:extLst>
              <a:ext uri="{FF2B5EF4-FFF2-40B4-BE49-F238E27FC236}">
                <a16:creationId xmlns:a16="http://schemas.microsoft.com/office/drawing/2014/main" id="{0D18F55C-926C-4AF5-9980-8AE93FA2C62E}"/>
              </a:ext>
            </a:extLst>
          </p:cNvPr>
          <p:cNvSpPr>
            <a:spLocks/>
          </p:cNvSpPr>
          <p:nvPr/>
        </p:nvSpPr>
        <p:spPr bwMode="auto">
          <a:xfrm>
            <a:off x="8724901" y="3348567"/>
            <a:ext cx="207433" cy="82551"/>
          </a:xfrm>
          <a:custGeom>
            <a:avLst/>
            <a:gdLst>
              <a:gd name="T0" fmla="*/ 140608 w 98"/>
              <a:gd name="T1" fmla="*/ 0 h 37"/>
              <a:gd name="T2" fmla="*/ 14380 w 98"/>
              <a:gd name="T3" fmla="*/ 0 h 37"/>
              <a:gd name="T4" fmla="*/ 14380 w 98"/>
              <a:gd name="T5" fmla="*/ 0 h 37"/>
              <a:gd name="T6" fmla="*/ 9587 w 98"/>
              <a:gd name="T7" fmla="*/ 1667 h 37"/>
              <a:gd name="T8" fmla="*/ 3196 w 98"/>
              <a:gd name="T9" fmla="*/ 5002 h 37"/>
              <a:gd name="T10" fmla="*/ 1598 w 98"/>
              <a:gd name="T11" fmla="*/ 10003 h 37"/>
              <a:gd name="T12" fmla="*/ 0 w 98"/>
              <a:gd name="T13" fmla="*/ 16672 h 37"/>
              <a:gd name="T14" fmla="*/ 0 w 98"/>
              <a:gd name="T15" fmla="*/ 58352 h 37"/>
              <a:gd name="T16" fmla="*/ 19174 w 98"/>
              <a:gd name="T17" fmla="*/ 58352 h 37"/>
              <a:gd name="T18" fmla="*/ 38348 w 98"/>
              <a:gd name="T19" fmla="*/ 36678 h 37"/>
              <a:gd name="T20" fmla="*/ 62315 w 98"/>
              <a:gd name="T21" fmla="*/ 61686 h 37"/>
              <a:gd name="T22" fmla="*/ 94271 w 98"/>
              <a:gd name="T23" fmla="*/ 20006 h 37"/>
              <a:gd name="T24" fmla="*/ 124630 w 98"/>
              <a:gd name="T25" fmla="*/ 53350 h 37"/>
              <a:gd name="T26" fmla="*/ 137412 w 98"/>
              <a:gd name="T27" fmla="*/ 41680 h 37"/>
              <a:gd name="T28" fmla="*/ 156586 w 98"/>
              <a:gd name="T29" fmla="*/ 41680 h 37"/>
              <a:gd name="T30" fmla="*/ 156586 w 98"/>
              <a:gd name="T31" fmla="*/ 16672 h 37"/>
              <a:gd name="T32" fmla="*/ 156586 w 98"/>
              <a:gd name="T33" fmla="*/ 16672 h 37"/>
              <a:gd name="T34" fmla="*/ 154988 w 98"/>
              <a:gd name="T35" fmla="*/ 10003 h 37"/>
              <a:gd name="T36" fmla="*/ 153390 w 98"/>
              <a:gd name="T37" fmla="*/ 5002 h 37"/>
              <a:gd name="T38" fmla="*/ 146999 w 98"/>
              <a:gd name="T39" fmla="*/ 1667 h 37"/>
              <a:gd name="T40" fmla="*/ 140608 w 98"/>
              <a:gd name="T41" fmla="*/ 0 h 37"/>
              <a:gd name="T42" fmla="*/ 140608 w 98"/>
              <a:gd name="T43" fmla="*/ 0 h 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" h="37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12" y="35"/>
                </a:lnTo>
                <a:lnTo>
                  <a:pt x="24" y="22"/>
                </a:lnTo>
                <a:lnTo>
                  <a:pt x="39" y="37"/>
                </a:lnTo>
                <a:lnTo>
                  <a:pt x="59" y="12"/>
                </a:lnTo>
                <a:lnTo>
                  <a:pt x="78" y="32"/>
                </a:lnTo>
                <a:lnTo>
                  <a:pt x="86" y="25"/>
                </a:lnTo>
                <a:lnTo>
                  <a:pt x="98" y="2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759">
            <a:extLst>
              <a:ext uri="{FF2B5EF4-FFF2-40B4-BE49-F238E27FC236}">
                <a16:creationId xmlns:a16="http://schemas.microsoft.com/office/drawing/2014/main" id="{F201173D-D128-4CA0-BFB4-004527363DC1}"/>
              </a:ext>
            </a:extLst>
          </p:cNvPr>
          <p:cNvSpPr>
            <a:spLocks noEditPoints="1"/>
          </p:cNvSpPr>
          <p:nvPr/>
        </p:nvSpPr>
        <p:spPr bwMode="auto">
          <a:xfrm>
            <a:off x="8255000" y="3412067"/>
            <a:ext cx="146051" cy="146051"/>
          </a:xfrm>
          <a:custGeom>
            <a:avLst/>
            <a:gdLst>
              <a:gd name="T0" fmla="*/ 0 w 69"/>
              <a:gd name="T1" fmla="*/ 0 h 69"/>
              <a:gd name="T2" fmla="*/ 0 w 69"/>
              <a:gd name="T3" fmla="*/ 93318 h 69"/>
              <a:gd name="T4" fmla="*/ 0 w 69"/>
              <a:gd name="T5" fmla="*/ 93318 h 69"/>
              <a:gd name="T6" fmla="*/ 1582 w 69"/>
              <a:gd name="T7" fmla="*/ 99645 h 69"/>
              <a:gd name="T8" fmla="*/ 3163 w 69"/>
              <a:gd name="T9" fmla="*/ 104390 h 69"/>
              <a:gd name="T10" fmla="*/ 9490 w 69"/>
              <a:gd name="T11" fmla="*/ 107553 h 69"/>
              <a:gd name="T12" fmla="*/ 14235 w 69"/>
              <a:gd name="T13" fmla="*/ 109135 h 69"/>
              <a:gd name="T14" fmla="*/ 93318 w 69"/>
              <a:gd name="T15" fmla="*/ 109135 h 69"/>
              <a:gd name="T16" fmla="*/ 93318 w 69"/>
              <a:gd name="T17" fmla="*/ 109135 h 69"/>
              <a:gd name="T18" fmla="*/ 98063 w 69"/>
              <a:gd name="T19" fmla="*/ 107553 h 69"/>
              <a:gd name="T20" fmla="*/ 104390 w 69"/>
              <a:gd name="T21" fmla="*/ 104390 h 69"/>
              <a:gd name="T22" fmla="*/ 105972 w 69"/>
              <a:gd name="T23" fmla="*/ 99645 h 69"/>
              <a:gd name="T24" fmla="*/ 109135 w 69"/>
              <a:gd name="T25" fmla="*/ 93318 h 69"/>
              <a:gd name="T26" fmla="*/ 109135 w 69"/>
              <a:gd name="T27" fmla="*/ 0 h 69"/>
              <a:gd name="T28" fmla="*/ 0 w 69"/>
              <a:gd name="T29" fmla="*/ 0 h 69"/>
              <a:gd name="T30" fmla="*/ 85410 w 69"/>
              <a:gd name="T31" fmla="*/ 61685 h 69"/>
              <a:gd name="T32" fmla="*/ 61685 w 69"/>
              <a:gd name="T33" fmla="*/ 61685 h 69"/>
              <a:gd name="T34" fmla="*/ 61685 w 69"/>
              <a:gd name="T35" fmla="*/ 85410 h 69"/>
              <a:gd name="T36" fmla="*/ 45868 w 69"/>
              <a:gd name="T37" fmla="*/ 85410 h 69"/>
              <a:gd name="T38" fmla="*/ 45868 w 69"/>
              <a:gd name="T39" fmla="*/ 61685 h 69"/>
              <a:gd name="T40" fmla="*/ 22143 w 69"/>
              <a:gd name="T41" fmla="*/ 61685 h 69"/>
              <a:gd name="T42" fmla="*/ 22143 w 69"/>
              <a:gd name="T43" fmla="*/ 45868 h 69"/>
              <a:gd name="T44" fmla="*/ 45868 w 69"/>
              <a:gd name="T45" fmla="*/ 45868 h 69"/>
              <a:gd name="T46" fmla="*/ 45868 w 69"/>
              <a:gd name="T47" fmla="*/ 22143 h 69"/>
              <a:gd name="T48" fmla="*/ 61685 w 69"/>
              <a:gd name="T49" fmla="*/ 22143 h 69"/>
              <a:gd name="T50" fmla="*/ 61685 w 69"/>
              <a:gd name="T51" fmla="*/ 45868 h 69"/>
              <a:gd name="T52" fmla="*/ 85410 w 69"/>
              <a:gd name="T53" fmla="*/ 45868 h 69"/>
              <a:gd name="T54" fmla="*/ 85410 w 69"/>
              <a:gd name="T55" fmla="*/ 61685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9" y="69"/>
                </a:lnTo>
                <a:lnTo>
                  <a:pt x="59" y="69"/>
                </a:lnTo>
                <a:lnTo>
                  <a:pt x="62" y="68"/>
                </a:lnTo>
                <a:lnTo>
                  <a:pt x="66" y="66"/>
                </a:lnTo>
                <a:lnTo>
                  <a:pt x="67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54" y="39"/>
                </a:moveTo>
                <a:lnTo>
                  <a:pt x="39" y="39"/>
                </a:lnTo>
                <a:lnTo>
                  <a:pt x="39" y="54"/>
                </a:lnTo>
                <a:lnTo>
                  <a:pt x="29" y="54"/>
                </a:lnTo>
                <a:lnTo>
                  <a:pt x="29" y="39"/>
                </a:lnTo>
                <a:lnTo>
                  <a:pt x="14" y="39"/>
                </a:lnTo>
                <a:lnTo>
                  <a:pt x="14" y="29"/>
                </a:lnTo>
                <a:lnTo>
                  <a:pt x="29" y="29"/>
                </a:lnTo>
                <a:lnTo>
                  <a:pt x="29" y="14"/>
                </a:lnTo>
                <a:lnTo>
                  <a:pt x="39" y="14"/>
                </a:lnTo>
                <a:lnTo>
                  <a:pt x="39" y="29"/>
                </a:lnTo>
                <a:lnTo>
                  <a:pt x="54" y="29"/>
                </a:lnTo>
                <a:lnTo>
                  <a:pt x="5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760">
            <a:extLst>
              <a:ext uri="{FF2B5EF4-FFF2-40B4-BE49-F238E27FC236}">
                <a16:creationId xmlns:a16="http://schemas.microsoft.com/office/drawing/2014/main" id="{4A0EAEE6-ABB8-4743-BA60-EB29713FDC01}"/>
              </a:ext>
            </a:extLst>
          </p:cNvPr>
          <p:cNvSpPr>
            <a:spLocks noEditPoints="1"/>
          </p:cNvSpPr>
          <p:nvPr/>
        </p:nvSpPr>
        <p:spPr bwMode="auto">
          <a:xfrm>
            <a:off x="8248651" y="3348567"/>
            <a:ext cx="165100" cy="57151"/>
          </a:xfrm>
          <a:custGeom>
            <a:avLst/>
            <a:gdLst>
              <a:gd name="T0" fmla="*/ 107752 w 79"/>
              <a:gd name="T1" fmla="*/ 0 h 25"/>
              <a:gd name="T2" fmla="*/ 14055 w 79"/>
              <a:gd name="T3" fmla="*/ 0 h 25"/>
              <a:gd name="T4" fmla="*/ 14055 w 79"/>
              <a:gd name="T5" fmla="*/ 0 h 25"/>
              <a:gd name="T6" fmla="*/ 9370 w 79"/>
              <a:gd name="T7" fmla="*/ 1708 h 25"/>
              <a:gd name="T8" fmla="*/ 3123 w 79"/>
              <a:gd name="T9" fmla="*/ 5125 h 25"/>
              <a:gd name="T10" fmla="*/ 1562 w 79"/>
              <a:gd name="T11" fmla="*/ 10249 h 25"/>
              <a:gd name="T12" fmla="*/ 0 w 79"/>
              <a:gd name="T13" fmla="*/ 17082 h 25"/>
              <a:gd name="T14" fmla="*/ 0 w 79"/>
              <a:gd name="T15" fmla="*/ 42706 h 25"/>
              <a:gd name="T16" fmla="*/ 123368 w 79"/>
              <a:gd name="T17" fmla="*/ 42706 h 25"/>
              <a:gd name="T18" fmla="*/ 123368 w 79"/>
              <a:gd name="T19" fmla="*/ 17082 h 25"/>
              <a:gd name="T20" fmla="*/ 123368 w 79"/>
              <a:gd name="T21" fmla="*/ 17082 h 25"/>
              <a:gd name="T22" fmla="*/ 120245 w 79"/>
              <a:gd name="T23" fmla="*/ 10249 h 25"/>
              <a:gd name="T24" fmla="*/ 118683 w 79"/>
              <a:gd name="T25" fmla="*/ 5125 h 25"/>
              <a:gd name="T26" fmla="*/ 112437 w 79"/>
              <a:gd name="T27" fmla="*/ 1708 h 25"/>
              <a:gd name="T28" fmla="*/ 107752 w 79"/>
              <a:gd name="T29" fmla="*/ 0 h 25"/>
              <a:gd name="T30" fmla="*/ 107752 w 79"/>
              <a:gd name="T31" fmla="*/ 0 h 25"/>
              <a:gd name="T32" fmla="*/ 29671 w 79"/>
              <a:gd name="T33" fmla="*/ 34165 h 25"/>
              <a:gd name="T34" fmla="*/ 14055 w 79"/>
              <a:gd name="T35" fmla="*/ 34165 h 25"/>
              <a:gd name="T36" fmla="*/ 14055 w 79"/>
              <a:gd name="T37" fmla="*/ 8541 h 25"/>
              <a:gd name="T38" fmla="*/ 29671 w 79"/>
              <a:gd name="T39" fmla="*/ 8541 h 25"/>
              <a:gd name="T40" fmla="*/ 29671 w 79"/>
              <a:gd name="T41" fmla="*/ 34165 h 25"/>
              <a:gd name="T42" fmla="*/ 68711 w 79"/>
              <a:gd name="T43" fmla="*/ 34165 h 25"/>
              <a:gd name="T44" fmla="*/ 53095 w 79"/>
              <a:gd name="T45" fmla="*/ 34165 h 25"/>
              <a:gd name="T46" fmla="*/ 53095 w 79"/>
              <a:gd name="T47" fmla="*/ 8541 h 25"/>
              <a:gd name="T48" fmla="*/ 68711 w 79"/>
              <a:gd name="T49" fmla="*/ 8541 h 25"/>
              <a:gd name="T50" fmla="*/ 68711 w 79"/>
              <a:gd name="T51" fmla="*/ 34165 h 25"/>
              <a:gd name="T52" fmla="*/ 107752 w 79"/>
              <a:gd name="T53" fmla="*/ 34165 h 25"/>
              <a:gd name="T54" fmla="*/ 92136 w 79"/>
              <a:gd name="T55" fmla="*/ 34165 h 25"/>
              <a:gd name="T56" fmla="*/ 92136 w 79"/>
              <a:gd name="T57" fmla="*/ 8541 h 25"/>
              <a:gd name="T58" fmla="*/ 107752 w 79"/>
              <a:gd name="T59" fmla="*/ 8541 h 25"/>
              <a:gd name="T60" fmla="*/ 107752 w 79"/>
              <a:gd name="T61" fmla="*/ 34165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25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79" y="25"/>
                </a:lnTo>
                <a:lnTo>
                  <a:pt x="79" y="10"/>
                </a:lnTo>
                <a:lnTo>
                  <a:pt x="77" y="6"/>
                </a:lnTo>
                <a:lnTo>
                  <a:pt x="76" y="3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9" y="20"/>
                </a:moveTo>
                <a:lnTo>
                  <a:pt x="9" y="20"/>
                </a:lnTo>
                <a:lnTo>
                  <a:pt x="9" y="5"/>
                </a:lnTo>
                <a:lnTo>
                  <a:pt x="19" y="5"/>
                </a:lnTo>
                <a:lnTo>
                  <a:pt x="19" y="20"/>
                </a:lnTo>
                <a:close/>
                <a:moveTo>
                  <a:pt x="44" y="20"/>
                </a:moveTo>
                <a:lnTo>
                  <a:pt x="34" y="20"/>
                </a:lnTo>
                <a:lnTo>
                  <a:pt x="34" y="5"/>
                </a:lnTo>
                <a:lnTo>
                  <a:pt x="44" y="5"/>
                </a:lnTo>
                <a:lnTo>
                  <a:pt x="44" y="20"/>
                </a:lnTo>
                <a:close/>
                <a:moveTo>
                  <a:pt x="69" y="20"/>
                </a:moveTo>
                <a:lnTo>
                  <a:pt x="59" y="20"/>
                </a:lnTo>
                <a:lnTo>
                  <a:pt x="59" y="5"/>
                </a:lnTo>
                <a:lnTo>
                  <a:pt x="69" y="5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761">
            <a:extLst>
              <a:ext uri="{FF2B5EF4-FFF2-40B4-BE49-F238E27FC236}">
                <a16:creationId xmlns:a16="http://schemas.microsoft.com/office/drawing/2014/main" id="{66C3A602-1BC0-4859-B197-E0C9C798D47A}"/>
              </a:ext>
            </a:extLst>
          </p:cNvPr>
          <p:cNvSpPr>
            <a:spLocks/>
          </p:cNvSpPr>
          <p:nvPr/>
        </p:nvSpPr>
        <p:spPr bwMode="auto">
          <a:xfrm>
            <a:off x="7787218" y="3437467"/>
            <a:ext cx="82549" cy="82551"/>
          </a:xfrm>
          <a:custGeom>
            <a:avLst/>
            <a:gdLst>
              <a:gd name="T0" fmla="*/ 37961 w 39"/>
              <a:gd name="T1" fmla="*/ 61686 h 39"/>
              <a:gd name="T2" fmla="*/ 37961 w 39"/>
              <a:gd name="T3" fmla="*/ 37961 h 39"/>
              <a:gd name="T4" fmla="*/ 61686 w 39"/>
              <a:gd name="T5" fmla="*/ 37961 h 39"/>
              <a:gd name="T6" fmla="*/ 61686 w 39"/>
              <a:gd name="T7" fmla="*/ 22144 h 39"/>
              <a:gd name="T8" fmla="*/ 37961 w 39"/>
              <a:gd name="T9" fmla="*/ 22144 h 39"/>
              <a:gd name="T10" fmla="*/ 37961 w 39"/>
              <a:gd name="T11" fmla="*/ 0 h 39"/>
              <a:gd name="T12" fmla="*/ 22144 w 39"/>
              <a:gd name="T13" fmla="*/ 0 h 39"/>
              <a:gd name="T14" fmla="*/ 22144 w 39"/>
              <a:gd name="T15" fmla="*/ 22144 h 39"/>
              <a:gd name="T16" fmla="*/ 0 w 39"/>
              <a:gd name="T17" fmla="*/ 22144 h 39"/>
              <a:gd name="T18" fmla="*/ 0 w 39"/>
              <a:gd name="T19" fmla="*/ 37961 h 39"/>
              <a:gd name="T20" fmla="*/ 22144 w 39"/>
              <a:gd name="T21" fmla="*/ 37961 h 39"/>
              <a:gd name="T22" fmla="*/ 22144 w 39"/>
              <a:gd name="T23" fmla="*/ 61686 h 39"/>
              <a:gd name="T24" fmla="*/ 37961 w 39"/>
              <a:gd name="T25" fmla="*/ 61686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39"/>
                </a:move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lnTo>
                  <a:pt x="24" y="0"/>
                </a:lnTo>
                <a:lnTo>
                  <a:pt x="14" y="0"/>
                </a:lnTo>
                <a:lnTo>
                  <a:pt x="14" y="14"/>
                </a:lnTo>
                <a:lnTo>
                  <a:pt x="0" y="14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762">
            <a:extLst>
              <a:ext uri="{FF2B5EF4-FFF2-40B4-BE49-F238E27FC236}">
                <a16:creationId xmlns:a16="http://schemas.microsoft.com/office/drawing/2014/main" id="{C8133C20-4E52-494A-BA57-C9D643CFB147}"/>
              </a:ext>
            </a:extLst>
          </p:cNvPr>
          <p:cNvSpPr>
            <a:spLocks/>
          </p:cNvSpPr>
          <p:nvPr/>
        </p:nvSpPr>
        <p:spPr bwMode="auto">
          <a:xfrm>
            <a:off x="7723718" y="3361267"/>
            <a:ext cx="209549" cy="220133"/>
          </a:xfrm>
          <a:custGeom>
            <a:avLst/>
            <a:gdLst>
              <a:gd name="T0" fmla="*/ 140769 w 99"/>
              <a:gd name="T1" fmla="*/ 0 h 104"/>
              <a:gd name="T2" fmla="*/ 124952 w 99"/>
              <a:gd name="T3" fmla="*/ 0 h 104"/>
              <a:gd name="T4" fmla="*/ 124952 w 99"/>
              <a:gd name="T5" fmla="*/ 23953 h 104"/>
              <a:gd name="T6" fmla="*/ 132861 w 99"/>
              <a:gd name="T7" fmla="*/ 23953 h 104"/>
              <a:gd name="T8" fmla="*/ 132861 w 99"/>
              <a:gd name="T9" fmla="*/ 142121 h 104"/>
              <a:gd name="T10" fmla="*/ 23725 w 99"/>
              <a:gd name="T11" fmla="*/ 142121 h 104"/>
              <a:gd name="T12" fmla="*/ 23725 w 99"/>
              <a:gd name="T13" fmla="*/ 23953 h 104"/>
              <a:gd name="T14" fmla="*/ 31634 w 99"/>
              <a:gd name="T15" fmla="*/ 23953 h 104"/>
              <a:gd name="T16" fmla="*/ 31634 w 99"/>
              <a:gd name="T17" fmla="*/ 0 h 104"/>
              <a:gd name="T18" fmla="*/ 15817 w 99"/>
              <a:gd name="T19" fmla="*/ 0 h 104"/>
              <a:gd name="T20" fmla="*/ 15817 w 99"/>
              <a:gd name="T21" fmla="*/ 0 h 104"/>
              <a:gd name="T22" fmla="*/ 9490 w 99"/>
              <a:gd name="T23" fmla="*/ 1597 h 104"/>
              <a:gd name="T24" fmla="*/ 3163 w 99"/>
              <a:gd name="T25" fmla="*/ 4791 h 104"/>
              <a:gd name="T26" fmla="*/ 1582 w 99"/>
              <a:gd name="T27" fmla="*/ 9581 h 104"/>
              <a:gd name="T28" fmla="*/ 0 w 99"/>
              <a:gd name="T29" fmla="*/ 15969 h 104"/>
              <a:gd name="T30" fmla="*/ 0 w 99"/>
              <a:gd name="T31" fmla="*/ 150105 h 104"/>
              <a:gd name="T32" fmla="*/ 0 w 99"/>
              <a:gd name="T33" fmla="*/ 150105 h 104"/>
              <a:gd name="T34" fmla="*/ 1582 w 99"/>
              <a:gd name="T35" fmla="*/ 154896 h 104"/>
              <a:gd name="T36" fmla="*/ 3163 w 99"/>
              <a:gd name="T37" fmla="*/ 161283 h 104"/>
              <a:gd name="T38" fmla="*/ 9490 w 99"/>
              <a:gd name="T39" fmla="*/ 162880 h 104"/>
              <a:gd name="T40" fmla="*/ 15817 w 99"/>
              <a:gd name="T41" fmla="*/ 166074 h 104"/>
              <a:gd name="T42" fmla="*/ 140769 w 99"/>
              <a:gd name="T43" fmla="*/ 166074 h 104"/>
              <a:gd name="T44" fmla="*/ 140769 w 99"/>
              <a:gd name="T45" fmla="*/ 166074 h 104"/>
              <a:gd name="T46" fmla="*/ 145514 w 99"/>
              <a:gd name="T47" fmla="*/ 162880 h 104"/>
              <a:gd name="T48" fmla="*/ 151841 w 99"/>
              <a:gd name="T49" fmla="*/ 161283 h 104"/>
              <a:gd name="T50" fmla="*/ 153423 w 99"/>
              <a:gd name="T51" fmla="*/ 154896 h 104"/>
              <a:gd name="T52" fmla="*/ 156586 w 99"/>
              <a:gd name="T53" fmla="*/ 150105 h 104"/>
              <a:gd name="T54" fmla="*/ 156586 w 99"/>
              <a:gd name="T55" fmla="*/ 15969 h 104"/>
              <a:gd name="T56" fmla="*/ 156586 w 99"/>
              <a:gd name="T57" fmla="*/ 15969 h 104"/>
              <a:gd name="T58" fmla="*/ 153423 w 99"/>
              <a:gd name="T59" fmla="*/ 9581 h 104"/>
              <a:gd name="T60" fmla="*/ 151841 w 99"/>
              <a:gd name="T61" fmla="*/ 4791 h 104"/>
              <a:gd name="T62" fmla="*/ 145514 w 99"/>
              <a:gd name="T63" fmla="*/ 1597 h 104"/>
              <a:gd name="T64" fmla="*/ 140769 w 99"/>
              <a:gd name="T65" fmla="*/ 0 h 104"/>
              <a:gd name="T66" fmla="*/ 140769 w 99"/>
              <a:gd name="T67" fmla="*/ 0 h 1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79" y="0"/>
                </a:lnTo>
                <a:lnTo>
                  <a:pt x="79" y="15"/>
                </a:lnTo>
                <a:lnTo>
                  <a:pt x="84" y="15"/>
                </a:lnTo>
                <a:lnTo>
                  <a:pt x="84" y="89"/>
                </a:lnTo>
                <a:lnTo>
                  <a:pt x="15" y="89"/>
                </a:lnTo>
                <a:lnTo>
                  <a:pt x="15" y="15"/>
                </a:lnTo>
                <a:lnTo>
                  <a:pt x="20" y="15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7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89" y="104"/>
                </a:lnTo>
                <a:lnTo>
                  <a:pt x="92" y="102"/>
                </a:lnTo>
                <a:lnTo>
                  <a:pt x="96" y="101"/>
                </a:lnTo>
                <a:lnTo>
                  <a:pt x="97" y="97"/>
                </a:lnTo>
                <a:lnTo>
                  <a:pt x="99" y="9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763">
            <a:extLst>
              <a:ext uri="{FF2B5EF4-FFF2-40B4-BE49-F238E27FC236}">
                <a16:creationId xmlns:a16="http://schemas.microsoft.com/office/drawing/2014/main" id="{DC2FF339-F332-4B4A-8D9B-957A55ED4847}"/>
              </a:ext>
            </a:extLst>
          </p:cNvPr>
          <p:cNvSpPr>
            <a:spLocks/>
          </p:cNvSpPr>
          <p:nvPr/>
        </p:nvSpPr>
        <p:spPr bwMode="auto">
          <a:xfrm>
            <a:off x="7780867" y="3329517"/>
            <a:ext cx="101600" cy="76200"/>
          </a:xfrm>
          <a:custGeom>
            <a:avLst/>
            <a:gdLst>
              <a:gd name="T0" fmla="*/ 7747 w 49"/>
              <a:gd name="T1" fmla="*/ 56939 h 35"/>
              <a:gd name="T2" fmla="*/ 68173 w 49"/>
              <a:gd name="T3" fmla="*/ 56939 h 35"/>
              <a:gd name="T4" fmla="*/ 68173 w 49"/>
              <a:gd name="T5" fmla="*/ 56939 h 35"/>
              <a:gd name="T6" fmla="*/ 71272 w 49"/>
              <a:gd name="T7" fmla="*/ 56939 h 35"/>
              <a:gd name="T8" fmla="*/ 74371 w 49"/>
              <a:gd name="T9" fmla="*/ 55312 h 35"/>
              <a:gd name="T10" fmla="*/ 75920 w 49"/>
              <a:gd name="T11" fmla="*/ 52059 h 35"/>
              <a:gd name="T12" fmla="*/ 75920 w 49"/>
              <a:gd name="T13" fmla="*/ 48805 h 35"/>
              <a:gd name="T14" fmla="*/ 75920 w 49"/>
              <a:gd name="T15" fmla="*/ 24402 h 35"/>
              <a:gd name="T16" fmla="*/ 75920 w 49"/>
              <a:gd name="T17" fmla="*/ 24402 h 35"/>
              <a:gd name="T18" fmla="*/ 75920 w 49"/>
              <a:gd name="T19" fmla="*/ 21149 h 35"/>
              <a:gd name="T20" fmla="*/ 74371 w 49"/>
              <a:gd name="T21" fmla="*/ 17895 h 35"/>
              <a:gd name="T22" fmla="*/ 71272 w 49"/>
              <a:gd name="T23" fmla="*/ 16268 h 35"/>
              <a:gd name="T24" fmla="*/ 68173 w 49"/>
              <a:gd name="T25" fmla="*/ 16268 h 35"/>
              <a:gd name="T26" fmla="*/ 58877 w 49"/>
              <a:gd name="T27" fmla="*/ 16268 h 35"/>
              <a:gd name="T28" fmla="*/ 58877 w 49"/>
              <a:gd name="T29" fmla="*/ 16268 h 35"/>
              <a:gd name="T30" fmla="*/ 57327 w 49"/>
              <a:gd name="T31" fmla="*/ 9761 h 35"/>
              <a:gd name="T32" fmla="*/ 51130 w 49"/>
              <a:gd name="T33" fmla="*/ 4880 h 35"/>
              <a:gd name="T34" fmla="*/ 44932 w 49"/>
              <a:gd name="T35" fmla="*/ 1627 h 35"/>
              <a:gd name="T36" fmla="*/ 37185 w 49"/>
              <a:gd name="T37" fmla="*/ 0 h 35"/>
              <a:gd name="T38" fmla="*/ 37185 w 49"/>
              <a:gd name="T39" fmla="*/ 0 h 35"/>
              <a:gd name="T40" fmla="*/ 29438 w 49"/>
              <a:gd name="T41" fmla="*/ 1627 h 35"/>
              <a:gd name="T42" fmla="*/ 24790 w 49"/>
              <a:gd name="T43" fmla="*/ 4880 h 35"/>
              <a:gd name="T44" fmla="*/ 18593 w 49"/>
              <a:gd name="T45" fmla="*/ 9761 h 35"/>
              <a:gd name="T46" fmla="*/ 17043 w 49"/>
              <a:gd name="T47" fmla="*/ 16268 h 35"/>
              <a:gd name="T48" fmla="*/ 7747 w 49"/>
              <a:gd name="T49" fmla="*/ 16268 h 35"/>
              <a:gd name="T50" fmla="*/ 7747 w 49"/>
              <a:gd name="T51" fmla="*/ 16268 h 35"/>
              <a:gd name="T52" fmla="*/ 3099 w 49"/>
              <a:gd name="T53" fmla="*/ 16268 h 35"/>
              <a:gd name="T54" fmla="*/ 1549 w 49"/>
              <a:gd name="T55" fmla="*/ 17895 h 35"/>
              <a:gd name="T56" fmla="*/ 0 w 49"/>
              <a:gd name="T57" fmla="*/ 21149 h 35"/>
              <a:gd name="T58" fmla="*/ 0 w 49"/>
              <a:gd name="T59" fmla="*/ 24402 h 35"/>
              <a:gd name="T60" fmla="*/ 0 w 49"/>
              <a:gd name="T61" fmla="*/ 48805 h 35"/>
              <a:gd name="T62" fmla="*/ 0 w 49"/>
              <a:gd name="T63" fmla="*/ 48805 h 35"/>
              <a:gd name="T64" fmla="*/ 0 w 49"/>
              <a:gd name="T65" fmla="*/ 52059 h 35"/>
              <a:gd name="T66" fmla="*/ 1549 w 49"/>
              <a:gd name="T67" fmla="*/ 55312 h 35"/>
              <a:gd name="T68" fmla="*/ 3099 w 49"/>
              <a:gd name="T69" fmla="*/ 56939 h 35"/>
              <a:gd name="T70" fmla="*/ 7747 w 49"/>
              <a:gd name="T71" fmla="*/ 56939 h 35"/>
              <a:gd name="T72" fmla="*/ 7747 w 49"/>
              <a:gd name="T73" fmla="*/ 56939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35">
                <a:moveTo>
                  <a:pt x="5" y="35"/>
                </a:moveTo>
                <a:lnTo>
                  <a:pt x="44" y="35"/>
                </a:lnTo>
                <a:lnTo>
                  <a:pt x="46" y="35"/>
                </a:lnTo>
                <a:lnTo>
                  <a:pt x="48" y="34"/>
                </a:lnTo>
                <a:lnTo>
                  <a:pt x="49" y="32"/>
                </a:lnTo>
                <a:lnTo>
                  <a:pt x="49" y="30"/>
                </a:lnTo>
                <a:lnTo>
                  <a:pt x="49" y="15"/>
                </a:lnTo>
                <a:lnTo>
                  <a:pt x="49" y="13"/>
                </a:lnTo>
                <a:lnTo>
                  <a:pt x="48" y="11"/>
                </a:lnTo>
                <a:lnTo>
                  <a:pt x="46" y="10"/>
                </a:lnTo>
                <a:lnTo>
                  <a:pt x="44" y="10"/>
                </a:lnTo>
                <a:lnTo>
                  <a:pt x="38" y="10"/>
                </a:lnTo>
                <a:lnTo>
                  <a:pt x="37" y="6"/>
                </a:lnTo>
                <a:lnTo>
                  <a:pt x="33" y="3"/>
                </a:lnTo>
                <a:lnTo>
                  <a:pt x="29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2" y="6"/>
                </a:lnTo>
                <a:lnTo>
                  <a:pt x="11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2" y="35"/>
                </a:lnTo>
                <a:lnTo>
                  <a:pt x="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764">
            <a:extLst>
              <a:ext uri="{FF2B5EF4-FFF2-40B4-BE49-F238E27FC236}">
                <a16:creationId xmlns:a16="http://schemas.microsoft.com/office/drawing/2014/main" id="{75C3F975-7EFD-4BF7-AA03-9F7B7FCF1833}"/>
              </a:ext>
            </a:extLst>
          </p:cNvPr>
          <p:cNvSpPr>
            <a:spLocks/>
          </p:cNvSpPr>
          <p:nvPr/>
        </p:nvSpPr>
        <p:spPr bwMode="auto">
          <a:xfrm>
            <a:off x="11222567" y="2849033"/>
            <a:ext cx="209551" cy="95251"/>
          </a:xfrm>
          <a:custGeom>
            <a:avLst/>
            <a:gdLst>
              <a:gd name="T0" fmla="*/ 6327 w 99"/>
              <a:gd name="T1" fmla="*/ 64705 h 44"/>
              <a:gd name="T2" fmla="*/ 31634 w 99"/>
              <a:gd name="T3" fmla="*/ 38823 h 44"/>
              <a:gd name="T4" fmla="*/ 53777 w 99"/>
              <a:gd name="T5" fmla="*/ 59853 h 44"/>
              <a:gd name="T6" fmla="*/ 88574 w 99"/>
              <a:gd name="T7" fmla="*/ 16176 h 44"/>
              <a:gd name="T8" fmla="*/ 123371 w 99"/>
              <a:gd name="T9" fmla="*/ 71176 h 44"/>
              <a:gd name="T10" fmla="*/ 132861 w 99"/>
              <a:gd name="T11" fmla="*/ 64705 h 44"/>
              <a:gd name="T12" fmla="*/ 155004 w 99"/>
              <a:gd name="T13" fmla="*/ 64705 h 44"/>
              <a:gd name="T14" fmla="*/ 155004 w 99"/>
              <a:gd name="T15" fmla="*/ 64705 h 44"/>
              <a:gd name="T16" fmla="*/ 156586 w 99"/>
              <a:gd name="T17" fmla="*/ 48529 h 44"/>
              <a:gd name="T18" fmla="*/ 156586 w 99"/>
              <a:gd name="T19" fmla="*/ 48529 h 44"/>
              <a:gd name="T20" fmla="*/ 156586 w 99"/>
              <a:gd name="T21" fmla="*/ 38823 h 44"/>
              <a:gd name="T22" fmla="*/ 153423 w 99"/>
              <a:gd name="T23" fmla="*/ 29117 h 44"/>
              <a:gd name="T24" fmla="*/ 148678 w 99"/>
              <a:gd name="T25" fmla="*/ 21029 h 44"/>
              <a:gd name="T26" fmla="*/ 143933 w 99"/>
              <a:gd name="T27" fmla="*/ 14559 h 44"/>
              <a:gd name="T28" fmla="*/ 137606 w 99"/>
              <a:gd name="T29" fmla="*/ 8088 h 44"/>
              <a:gd name="T30" fmla="*/ 129697 w 99"/>
              <a:gd name="T31" fmla="*/ 4853 h 44"/>
              <a:gd name="T32" fmla="*/ 120207 w 99"/>
              <a:gd name="T33" fmla="*/ 0 h 44"/>
              <a:gd name="T34" fmla="*/ 110717 w 99"/>
              <a:gd name="T35" fmla="*/ 0 h 44"/>
              <a:gd name="T36" fmla="*/ 110717 w 99"/>
              <a:gd name="T37" fmla="*/ 0 h 44"/>
              <a:gd name="T38" fmla="*/ 99646 w 99"/>
              <a:gd name="T39" fmla="*/ 3235 h 44"/>
              <a:gd name="T40" fmla="*/ 91737 w 99"/>
              <a:gd name="T41" fmla="*/ 4853 h 44"/>
              <a:gd name="T42" fmla="*/ 85411 w 99"/>
              <a:gd name="T43" fmla="*/ 11323 h 44"/>
              <a:gd name="T44" fmla="*/ 79084 w 99"/>
              <a:gd name="T45" fmla="*/ 16176 h 44"/>
              <a:gd name="T46" fmla="*/ 79084 w 99"/>
              <a:gd name="T47" fmla="*/ 16176 h 44"/>
              <a:gd name="T48" fmla="*/ 72757 w 99"/>
              <a:gd name="T49" fmla="*/ 11323 h 44"/>
              <a:gd name="T50" fmla="*/ 64849 w 99"/>
              <a:gd name="T51" fmla="*/ 4853 h 44"/>
              <a:gd name="T52" fmla="*/ 56940 w 99"/>
              <a:gd name="T53" fmla="*/ 3235 h 44"/>
              <a:gd name="T54" fmla="*/ 47450 w 99"/>
              <a:gd name="T55" fmla="*/ 0 h 44"/>
              <a:gd name="T56" fmla="*/ 47450 w 99"/>
              <a:gd name="T57" fmla="*/ 0 h 44"/>
              <a:gd name="T58" fmla="*/ 37960 w 99"/>
              <a:gd name="T59" fmla="*/ 0 h 44"/>
              <a:gd name="T60" fmla="*/ 28470 w 99"/>
              <a:gd name="T61" fmla="*/ 4853 h 44"/>
              <a:gd name="T62" fmla="*/ 20562 w 99"/>
              <a:gd name="T63" fmla="*/ 8088 h 44"/>
              <a:gd name="T64" fmla="*/ 14235 w 99"/>
              <a:gd name="T65" fmla="*/ 14559 h 44"/>
              <a:gd name="T66" fmla="*/ 7908 w 99"/>
              <a:gd name="T67" fmla="*/ 21029 h 44"/>
              <a:gd name="T68" fmla="*/ 4745 w 99"/>
              <a:gd name="T69" fmla="*/ 29117 h 44"/>
              <a:gd name="T70" fmla="*/ 0 w 99"/>
              <a:gd name="T71" fmla="*/ 38823 h 44"/>
              <a:gd name="T72" fmla="*/ 0 w 99"/>
              <a:gd name="T73" fmla="*/ 48529 h 44"/>
              <a:gd name="T74" fmla="*/ 0 w 99"/>
              <a:gd name="T75" fmla="*/ 48529 h 44"/>
              <a:gd name="T76" fmla="*/ 3163 w 99"/>
              <a:gd name="T77" fmla="*/ 64705 h 44"/>
              <a:gd name="T78" fmla="*/ 6327 w 99"/>
              <a:gd name="T79" fmla="*/ 64705 h 4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44">
                <a:moveTo>
                  <a:pt x="4" y="40"/>
                </a:moveTo>
                <a:lnTo>
                  <a:pt x="20" y="24"/>
                </a:lnTo>
                <a:lnTo>
                  <a:pt x="34" y="37"/>
                </a:lnTo>
                <a:lnTo>
                  <a:pt x="56" y="10"/>
                </a:lnTo>
                <a:lnTo>
                  <a:pt x="78" y="44"/>
                </a:lnTo>
                <a:lnTo>
                  <a:pt x="84" y="40"/>
                </a:lnTo>
                <a:lnTo>
                  <a:pt x="98" y="40"/>
                </a:lnTo>
                <a:lnTo>
                  <a:pt x="99" y="30"/>
                </a:lnTo>
                <a:lnTo>
                  <a:pt x="99" y="24"/>
                </a:lnTo>
                <a:lnTo>
                  <a:pt x="97" y="18"/>
                </a:lnTo>
                <a:lnTo>
                  <a:pt x="94" y="13"/>
                </a:lnTo>
                <a:lnTo>
                  <a:pt x="91" y="9"/>
                </a:lnTo>
                <a:lnTo>
                  <a:pt x="87" y="5"/>
                </a:lnTo>
                <a:lnTo>
                  <a:pt x="82" y="3"/>
                </a:lnTo>
                <a:lnTo>
                  <a:pt x="76" y="0"/>
                </a:lnTo>
                <a:lnTo>
                  <a:pt x="70" y="0"/>
                </a:lnTo>
                <a:lnTo>
                  <a:pt x="63" y="2"/>
                </a:lnTo>
                <a:lnTo>
                  <a:pt x="58" y="3"/>
                </a:lnTo>
                <a:lnTo>
                  <a:pt x="54" y="7"/>
                </a:lnTo>
                <a:lnTo>
                  <a:pt x="50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3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4"/>
                </a:lnTo>
                <a:lnTo>
                  <a:pt x="0" y="30"/>
                </a:lnTo>
                <a:lnTo>
                  <a:pt x="2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765">
            <a:extLst>
              <a:ext uri="{FF2B5EF4-FFF2-40B4-BE49-F238E27FC236}">
                <a16:creationId xmlns:a16="http://schemas.microsoft.com/office/drawing/2014/main" id="{C9F84F08-558D-44AF-AE09-F0611C072068}"/>
              </a:ext>
            </a:extLst>
          </p:cNvPr>
          <p:cNvSpPr>
            <a:spLocks/>
          </p:cNvSpPr>
          <p:nvPr/>
        </p:nvSpPr>
        <p:spPr bwMode="auto">
          <a:xfrm>
            <a:off x="11260667" y="2976034"/>
            <a:ext cx="107951" cy="80433"/>
          </a:xfrm>
          <a:custGeom>
            <a:avLst/>
            <a:gdLst>
              <a:gd name="T0" fmla="*/ 27923 w 52"/>
              <a:gd name="T1" fmla="*/ 34797 h 39"/>
              <a:gd name="T2" fmla="*/ 3103 w 52"/>
              <a:gd name="T3" fmla="*/ 9490 h 39"/>
              <a:gd name="T4" fmla="*/ 0 w 52"/>
              <a:gd name="T5" fmla="*/ 12654 h 39"/>
              <a:gd name="T6" fmla="*/ 0 w 52"/>
              <a:gd name="T7" fmla="*/ 12654 h 39"/>
              <a:gd name="T8" fmla="*/ 15513 w 52"/>
              <a:gd name="T9" fmla="*/ 33216 h 39"/>
              <a:gd name="T10" fmla="*/ 27923 w 52"/>
              <a:gd name="T11" fmla="*/ 45869 h 39"/>
              <a:gd name="T12" fmla="*/ 44987 w 52"/>
              <a:gd name="T13" fmla="*/ 60104 h 39"/>
              <a:gd name="T14" fmla="*/ 44987 w 52"/>
              <a:gd name="T15" fmla="*/ 60104 h 39"/>
              <a:gd name="T16" fmla="*/ 49641 w 52"/>
              <a:gd name="T17" fmla="*/ 61686 h 39"/>
              <a:gd name="T18" fmla="*/ 49641 w 52"/>
              <a:gd name="T19" fmla="*/ 61686 h 39"/>
              <a:gd name="T20" fmla="*/ 52743 w 52"/>
              <a:gd name="T21" fmla="*/ 60104 h 39"/>
              <a:gd name="T22" fmla="*/ 52743 w 52"/>
              <a:gd name="T23" fmla="*/ 60104 h 39"/>
              <a:gd name="T24" fmla="*/ 62051 w 52"/>
              <a:gd name="T25" fmla="*/ 53778 h 39"/>
              <a:gd name="T26" fmla="*/ 80666 w 52"/>
              <a:gd name="T27" fmla="*/ 36379 h 39"/>
              <a:gd name="T28" fmla="*/ 55846 w 52"/>
              <a:gd name="T29" fmla="*/ 0 h 39"/>
              <a:gd name="T30" fmla="*/ 27923 w 52"/>
              <a:gd name="T31" fmla="*/ 34797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39">
                <a:moveTo>
                  <a:pt x="18" y="22"/>
                </a:moveTo>
                <a:lnTo>
                  <a:pt x="2" y="6"/>
                </a:lnTo>
                <a:lnTo>
                  <a:pt x="0" y="8"/>
                </a:lnTo>
                <a:lnTo>
                  <a:pt x="10" y="21"/>
                </a:lnTo>
                <a:lnTo>
                  <a:pt x="18" y="29"/>
                </a:lnTo>
                <a:lnTo>
                  <a:pt x="29" y="38"/>
                </a:lnTo>
                <a:lnTo>
                  <a:pt x="32" y="39"/>
                </a:lnTo>
                <a:lnTo>
                  <a:pt x="34" y="38"/>
                </a:lnTo>
                <a:lnTo>
                  <a:pt x="40" y="34"/>
                </a:lnTo>
                <a:lnTo>
                  <a:pt x="52" y="23"/>
                </a:lnTo>
                <a:lnTo>
                  <a:pt x="36" y="0"/>
                </a:lnTo>
                <a:lnTo>
                  <a:pt x="18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766">
            <a:extLst>
              <a:ext uri="{FF2B5EF4-FFF2-40B4-BE49-F238E27FC236}">
                <a16:creationId xmlns:a16="http://schemas.microsoft.com/office/drawing/2014/main" id="{A89115AD-52A6-47AD-BE0E-917319C40AAA}"/>
              </a:ext>
            </a:extLst>
          </p:cNvPr>
          <p:cNvSpPr>
            <a:spLocks/>
          </p:cNvSpPr>
          <p:nvPr/>
        </p:nvSpPr>
        <p:spPr bwMode="auto">
          <a:xfrm>
            <a:off x="11209867" y="2906185"/>
            <a:ext cx="228600" cy="95249"/>
          </a:xfrm>
          <a:custGeom>
            <a:avLst/>
            <a:gdLst>
              <a:gd name="T0" fmla="*/ 145512 w 108"/>
              <a:gd name="T1" fmla="*/ 37135 h 46"/>
              <a:gd name="T2" fmla="*/ 126532 w 108"/>
              <a:gd name="T3" fmla="*/ 47966 h 46"/>
              <a:gd name="T4" fmla="*/ 93317 w 108"/>
              <a:gd name="T5" fmla="*/ 0 h 46"/>
              <a:gd name="T6" fmla="*/ 61684 w 108"/>
              <a:gd name="T7" fmla="*/ 40230 h 46"/>
              <a:gd name="T8" fmla="*/ 37960 w 108"/>
              <a:gd name="T9" fmla="*/ 17020 h 46"/>
              <a:gd name="T10" fmla="*/ 18980 w 108"/>
              <a:gd name="T11" fmla="*/ 37135 h 46"/>
              <a:gd name="T12" fmla="*/ 0 w 108"/>
              <a:gd name="T13" fmla="*/ 37135 h 46"/>
              <a:gd name="T14" fmla="*/ 0 w 108"/>
              <a:gd name="T15" fmla="*/ 52608 h 46"/>
              <a:gd name="T16" fmla="*/ 26888 w 108"/>
              <a:gd name="T17" fmla="*/ 52608 h 46"/>
              <a:gd name="T18" fmla="*/ 37960 w 108"/>
              <a:gd name="T19" fmla="*/ 40230 h 46"/>
              <a:gd name="T20" fmla="*/ 61684 w 108"/>
              <a:gd name="T21" fmla="*/ 63439 h 46"/>
              <a:gd name="T22" fmla="*/ 93317 w 108"/>
              <a:gd name="T23" fmla="*/ 27851 h 46"/>
              <a:gd name="T24" fmla="*/ 121787 w 108"/>
              <a:gd name="T25" fmla="*/ 71176 h 46"/>
              <a:gd name="T26" fmla="*/ 150257 w 108"/>
              <a:gd name="T27" fmla="*/ 52608 h 46"/>
              <a:gd name="T28" fmla="*/ 170818 w 108"/>
              <a:gd name="T29" fmla="*/ 52608 h 46"/>
              <a:gd name="T30" fmla="*/ 170818 w 108"/>
              <a:gd name="T31" fmla="*/ 37135 h 46"/>
              <a:gd name="T32" fmla="*/ 145512 w 108"/>
              <a:gd name="T33" fmla="*/ 37135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46">
                <a:moveTo>
                  <a:pt x="92" y="24"/>
                </a:moveTo>
                <a:lnTo>
                  <a:pt x="80" y="31"/>
                </a:lnTo>
                <a:lnTo>
                  <a:pt x="59" y="0"/>
                </a:lnTo>
                <a:lnTo>
                  <a:pt x="39" y="26"/>
                </a:lnTo>
                <a:lnTo>
                  <a:pt x="24" y="11"/>
                </a:lnTo>
                <a:lnTo>
                  <a:pt x="12" y="24"/>
                </a:lnTo>
                <a:lnTo>
                  <a:pt x="0" y="24"/>
                </a:lnTo>
                <a:lnTo>
                  <a:pt x="0" y="34"/>
                </a:lnTo>
                <a:lnTo>
                  <a:pt x="17" y="34"/>
                </a:lnTo>
                <a:lnTo>
                  <a:pt x="24" y="26"/>
                </a:lnTo>
                <a:lnTo>
                  <a:pt x="39" y="41"/>
                </a:lnTo>
                <a:lnTo>
                  <a:pt x="59" y="18"/>
                </a:lnTo>
                <a:lnTo>
                  <a:pt x="77" y="46"/>
                </a:lnTo>
                <a:lnTo>
                  <a:pt x="95" y="34"/>
                </a:lnTo>
                <a:lnTo>
                  <a:pt x="108" y="34"/>
                </a:lnTo>
                <a:lnTo>
                  <a:pt x="108" y="24"/>
                </a:lnTo>
                <a:lnTo>
                  <a:pt x="9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767">
            <a:extLst>
              <a:ext uri="{FF2B5EF4-FFF2-40B4-BE49-F238E27FC236}">
                <a16:creationId xmlns:a16="http://schemas.microsoft.com/office/drawing/2014/main" id="{7ED16042-2B2E-4658-8FBA-06F2F7A3B531}"/>
              </a:ext>
            </a:extLst>
          </p:cNvPr>
          <p:cNvSpPr>
            <a:spLocks noEditPoints="1"/>
          </p:cNvSpPr>
          <p:nvPr/>
        </p:nvSpPr>
        <p:spPr bwMode="auto">
          <a:xfrm>
            <a:off x="7255934" y="3348567"/>
            <a:ext cx="190500" cy="190500"/>
          </a:xfrm>
          <a:custGeom>
            <a:avLst/>
            <a:gdLst>
              <a:gd name="T0" fmla="*/ 126355 w 89"/>
              <a:gd name="T1" fmla="*/ 0 h 89"/>
              <a:gd name="T2" fmla="*/ 15994 w 89"/>
              <a:gd name="T3" fmla="*/ 0 h 89"/>
              <a:gd name="T4" fmla="*/ 15994 w 89"/>
              <a:gd name="T5" fmla="*/ 0 h 89"/>
              <a:gd name="T6" fmla="*/ 9597 w 89"/>
              <a:gd name="T7" fmla="*/ 1599 h 89"/>
              <a:gd name="T8" fmla="*/ 3199 w 89"/>
              <a:gd name="T9" fmla="*/ 4798 h 89"/>
              <a:gd name="T10" fmla="*/ 1599 w 89"/>
              <a:gd name="T11" fmla="*/ 9597 h 89"/>
              <a:gd name="T12" fmla="*/ 0 w 89"/>
              <a:gd name="T13" fmla="*/ 15994 h 89"/>
              <a:gd name="T14" fmla="*/ 0 w 89"/>
              <a:gd name="T15" fmla="*/ 126355 h 89"/>
              <a:gd name="T16" fmla="*/ 0 w 89"/>
              <a:gd name="T17" fmla="*/ 126355 h 89"/>
              <a:gd name="T18" fmla="*/ 1599 w 89"/>
              <a:gd name="T19" fmla="*/ 132752 h 89"/>
              <a:gd name="T20" fmla="*/ 3199 w 89"/>
              <a:gd name="T21" fmla="*/ 137551 h 89"/>
              <a:gd name="T22" fmla="*/ 9597 w 89"/>
              <a:gd name="T23" fmla="*/ 140750 h 89"/>
              <a:gd name="T24" fmla="*/ 15994 w 89"/>
              <a:gd name="T25" fmla="*/ 142349 h 89"/>
              <a:gd name="T26" fmla="*/ 126355 w 89"/>
              <a:gd name="T27" fmla="*/ 142349 h 89"/>
              <a:gd name="T28" fmla="*/ 126355 w 89"/>
              <a:gd name="T29" fmla="*/ 142349 h 89"/>
              <a:gd name="T30" fmla="*/ 132752 w 89"/>
              <a:gd name="T31" fmla="*/ 140750 h 89"/>
              <a:gd name="T32" fmla="*/ 137551 w 89"/>
              <a:gd name="T33" fmla="*/ 137551 h 89"/>
              <a:gd name="T34" fmla="*/ 140750 w 89"/>
              <a:gd name="T35" fmla="*/ 132752 h 89"/>
              <a:gd name="T36" fmla="*/ 142349 w 89"/>
              <a:gd name="T37" fmla="*/ 126355 h 89"/>
              <a:gd name="T38" fmla="*/ 142349 w 89"/>
              <a:gd name="T39" fmla="*/ 15994 h 89"/>
              <a:gd name="T40" fmla="*/ 142349 w 89"/>
              <a:gd name="T41" fmla="*/ 15994 h 89"/>
              <a:gd name="T42" fmla="*/ 140750 w 89"/>
              <a:gd name="T43" fmla="*/ 9597 h 89"/>
              <a:gd name="T44" fmla="*/ 137551 w 89"/>
              <a:gd name="T45" fmla="*/ 4798 h 89"/>
              <a:gd name="T46" fmla="*/ 132752 w 89"/>
              <a:gd name="T47" fmla="*/ 1599 h 89"/>
              <a:gd name="T48" fmla="*/ 126355 w 89"/>
              <a:gd name="T49" fmla="*/ 0 h 89"/>
              <a:gd name="T50" fmla="*/ 126355 w 89"/>
              <a:gd name="T51" fmla="*/ 0 h 89"/>
              <a:gd name="T52" fmla="*/ 110360 w 89"/>
              <a:gd name="T53" fmla="*/ 86369 h 89"/>
              <a:gd name="T54" fmla="*/ 86369 w 89"/>
              <a:gd name="T55" fmla="*/ 86369 h 89"/>
              <a:gd name="T56" fmla="*/ 86369 w 89"/>
              <a:gd name="T57" fmla="*/ 110360 h 89"/>
              <a:gd name="T58" fmla="*/ 54381 w 89"/>
              <a:gd name="T59" fmla="*/ 110360 h 89"/>
              <a:gd name="T60" fmla="*/ 54381 w 89"/>
              <a:gd name="T61" fmla="*/ 86369 h 89"/>
              <a:gd name="T62" fmla="*/ 31989 w 89"/>
              <a:gd name="T63" fmla="*/ 86369 h 89"/>
              <a:gd name="T64" fmla="*/ 31989 w 89"/>
              <a:gd name="T65" fmla="*/ 55980 h 89"/>
              <a:gd name="T66" fmla="*/ 54381 w 89"/>
              <a:gd name="T67" fmla="*/ 55980 h 89"/>
              <a:gd name="T68" fmla="*/ 54381 w 89"/>
              <a:gd name="T69" fmla="*/ 31989 h 89"/>
              <a:gd name="T70" fmla="*/ 86369 w 89"/>
              <a:gd name="T71" fmla="*/ 31989 h 89"/>
              <a:gd name="T72" fmla="*/ 86369 w 89"/>
              <a:gd name="T73" fmla="*/ 55980 h 89"/>
              <a:gd name="T74" fmla="*/ 110360 w 89"/>
              <a:gd name="T75" fmla="*/ 55980 h 89"/>
              <a:gd name="T76" fmla="*/ 110360 w 89"/>
              <a:gd name="T77" fmla="*/ 86369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34" y="69"/>
                </a:lnTo>
                <a:lnTo>
                  <a:pt x="34" y="54"/>
                </a:lnTo>
                <a:lnTo>
                  <a:pt x="20" y="54"/>
                </a:lnTo>
                <a:lnTo>
                  <a:pt x="20" y="35"/>
                </a:lnTo>
                <a:lnTo>
                  <a:pt x="34" y="35"/>
                </a:lnTo>
                <a:lnTo>
                  <a:pt x="34" y="20"/>
                </a:lnTo>
                <a:lnTo>
                  <a:pt x="54" y="20"/>
                </a:lnTo>
                <a:lnTo>
                  <a:pt x="54" y="35"/>
                </a:lnTo>
                <a:lnTo>
                  <a:pt x="69" y="35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Rectangle 768">
            <a:extLst>
              <a:ext uri="{FF2B5EF4-FFF2-40B4-BE49-F238E27FC236}">
                <a16:creationId xmlns:a16="http://schemas.microsoft.com/office/drawing/2014/main" id="{0BDFA399-EFA0-4732-9219-F6D7950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833" y="3361267"/>
            <a:ext cx="19051" cy="20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71" name="Freeform 769">
            <a:extLst>
              <a:ext uri="{FF2B5EF4-FFF2-40B4-BE49-F238E27FC236}">
                <a16:creationId xmlns:a16="http://schemas.microsoft.com/office/drawing/2014/main" id="{A97C430F-37C1-44E0-BEBC-E2B1DACD8524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3354918"/>
            <a:ext cx="207433" cy="196849"/>
          </a:xfrm>
          <a:custGeom>
            <a:avLst/>
            <a:gdLst>
              <a:gd name="T0" fmla="*/ 156586 w 99"/>
              <a:gd name="T1" fmla="*/ 83828 h 93"/>
              <a:gd name="T2" fmla="*/ 155004 w 99"/>
              <a:gd name="T3" fmla="*/ 61685 h 93"/>
              <a:gd name="T4" fmla="*/ 140769 w 99"/>
              <a:gd name="T5" fmla="*/ 36378 h 93"/>
              <a:gd name="T6" fmla="*/ 139188 w 99"/>
              <a:gd name="T7" fmla="*/ 31633 h 93"/>
              <a:gd name="T8" fmla="*/ 132861 w 99"/>
              <a:gd name="T9" fmla="*/ 30052 h 93"/>
              <a:gd name="T10" fmla="*/ 131279 w 99"/>
              <a:gd name="T11" fmla="*/ 12653 h 93"/>
              <a:gd name="T12" fmla="*/ 90156 w 99"/>
              <a:gd name="T13" fmla="*/ 30052 h 93"/>
              <a:gd name="T14" fmla="*/ 15817 w 99"/>
              <a:gd name="T15" fmla="*/ 45868 h 93"/>
              <a:gd name="T16" fmla="*/ 128116 w 99"/>
              <a:gd name="T17" fmla="*/ 45868 h 93"/>
              <a:gd name="T18" fmla="*/ 136024 w 99"/>
              <a:gd name="T19" fmla="*/ 58522 h 93"/>
              <a:gd name="T20" fmla="*/ 140769 w 99"/>
              <a:gd name="T21" fmla="*/ 83828 h 93"/>
              <a:gd name="T22" fmla="*/ 140769 w 99"/>
              <a:gd name="T23" fmla="*/ 90155 h 93"/>
              <a:gd name="T24" fmla="*/ 128116 w 99"/>
              <a:gd name="T25" fmla="*/ 105972 h 93"/>
              <a:gd name="T26" fmla="*/ 128116 w 99"/>
              <a:gd name="T27" fmla="*/ 90155 h 93"/>
              <a:gd name="T28" fmla="*/ 121789 w 99"/>
              <a:gd name="T29" fmla="*/ 64848 h 93"/>
              <a:gd name="T30" fmla="*/ 115462 w 99"/>
              <a:gd name="T31" fmla="*/ 55358 h 93"/>
              <a:gd name="T32" fmla="*/ 109136 w 99"/>
              <a:gd name="T33" fmla="*/ 53777 h 93"/>
              <a:gd name="T34" fmla="*/ 7908 w 99"/>
              <a:gd name="T35" fmla="*/ 53777 h 93"/>
              <a:gd name="T36" fmla="*/ 0 w 99"/>
              <a:gd name="T37" fmla="*/ 56940 h 93"/>
              <a:gd name="T38" fmla="*/ 0 w 99"/>
              <a:gd name="T39" fmla="*/ 63267 h 93"/>
              <a:gd name="T40" fmla="*/ 14235 w 99"/>
              <a:gd name="T41" fmla="*/ 79083 h 93"/>
              <a:gd name="T42" fmla="*/ 7908 w 99"/>
              <a:gd name="T43" fmla="*/ 90155 h 93"/>
              <a:gd name="T44" fmla="*/ 6327 w 99"/>
              <a:gd name="T45" fmla="*/ 115462 h 93"/>
              <a:gd name="T46" fmla="*/ 11072 w 99"/>
              <a:gd name="T47" fmla="*/ 134442 h 93"/>
              <a:gd name="T48" fmla="*/ 17398 w 99"/>
              <a:gd name="T49" fmla="*/ 142350 h 93"/>
              <a:gd name="T50" fmla="*/ 23725 w 99"/>
              <a:gd name="T51" fmla="*/ 147095 h 93"/>
              <a:gd name="T52" fmla="*/ 109136 w 99"/>
              <a:gd name="T53" fmla="*/ 147095 h 93"/>
              <a:gd name="T54" fmla="*/ 115462 w 99"/>
              <a:gd name="T55" fmla="*/ 145513 h 93"/>
              <a:gd name="T56" fmla="*/ 121789 w 99"/>
              <a:gd name="T57" fmla="*/ 137605 h 93"/>
              <a:gd name="T58" fmla="*/ 124952 w 99"/>
              <a:gd name="T59" fmla="*/ 129697 h 93"/>
              <a:gd name="T60" fmla="*/ 143933 w 99"/>
              <a:gd name="T61" fmla="*/ 113880 h 93"/>
              <a:gd name="T62" fmla="*/ 151841 w 99"/>
              <a:gd name="T63" fmla="*/ 99645 h 93"/>
              <a:gd name="T64" fmla="*/ 156586 w 99"/>
              <a:gd name="T65" fmla="*/ 83828 h 93"/>
              <a:gd name="T66" fmla="*/ 105972 w 99"/>
              <a:gd name="T67" fmla="*/ 68012 h 93"/>
              <a:gd name="T68" fmla="*/ 110717 w 99"/>
              <a:gd name="T69" fmla="*/ 79083 h 93"/>
              <a:gd name="T70" fmla="*/ 23725 w 99"/>
              <a:gd name="T71" fmla="*/ 91737 h 93"/>
              <a:gd name="T72" fmla="*/ 26889 w 99"/>
              <a:gd name="T73" fmla="*/ 83828 h 93"/>
              <a:gd name="T74" fmla="*/ 30052 w 99"/>
              <a:gd name="T75" fmla="*/ 80665 h 93"/>
              <a:gd name="T76" fmla="*/ 30052 w 99"/>
              <a:gd name="T77" fmla="*/ 71175 h 93"/>
              <a:gd name="T78" fmla="*/ 105972 w 99"/>
              <a:gd name="T79" fmla="*/ 68012 h 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93">
                <a:moveTo>
                  <a:pt x="99" y="53"/>
                </a:moveTo>
                <a:lnTo>
                  <a:pt x="99" y="53"/>
                </a:lnTo>
                <a:lnTo>
                  <a:pt x="99" y="46"/>
                </a:lnTo>
                <a:lnTo>
                  <a:pt x="98" y="39"/>
                </a:lnTo>
                <a:lnTo>
                  <a:pt x="94" y="29"/>
                </a:lnTo>
                <a:lnTo>
                  <a:pt x="89" y="23"/>
                </a:lnTo>
                <a:lnTo>
                  <a:pt x="88" y="20"/>
                </a:lnTo>
                <a:lnTo>
                  <a:pt x="86" y="19"/>
                </a:lnTo>
                <a:lnTo>
                  <a:pt x="84" y="19"/>
                </a:lnTo>
                <a:lnTo>
                  <a:pt x="72" y="19"/>
                </a:lnTo>
                <a:lnTo>
                  <a:pt x="83" y="8"/>
                </a:lnTo>
                <a:lnTo>
                  <a:pt x="75" y="0"/>
                </a:lnTo>
                <a:lnTo>
                  <a:pt x="57" y="19"/>
                </a:lnTo>
                <a:lnTo>
                  <a:pt x="10" y="19"/>
                </a:lnTo>
                <a:lnTo>
                  <a:pt x="10" y="29"/>
                </a:lnTo>
                <a:lnTo>
                  <a:pt x="81" y="29"/>
                </a:lnTo>
                <a:lnTo>
                  <a:pt x="84" y="32"/>
                </a:lnTo>
                <a:lnTo>
                  <a:pt x="86" y="37"/>
                </a:lnTo>
                <a:lnTo>
                  <a:pt x="88" y="45"/>
                </a:lnTo>
                <a:lnTo>
                  <a:pt x="89" y="53"/>
                </a:lnTo>
                <a:lnTo>
                  <a:pt x="89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7" y="41"/>
                </a:lnTo>
                <a:lnTo>
                  <a:pt x="73" y="35"/>
                </a:lnTo>
                <a:lnTo>
                  <a:pt x="72" y="34"/>
                </a:lnTo>
                <a:lnTo>
                  <a:pt x="69" y="34"/>
                </a:lnTo>
                <a:lnTo>
                  <a:pt x="5" y="34"/>
                </a:lnTo>
                <a:lnTo>
                  <a:pt x="3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9" y="50"/>
                </a:lnTo>
                <a:lnTo>
                  <a:pt x="5" y="57"/>
                </a:lnTo>
                <a:lnTo>
                  <a:pt x="4" y="68"/>
                </a:lnTo>
                <a:lnTo>
                  <a:pt x="4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5" y="93"/>
                </a:lnTo>
                <a:lnTo>
                  <a:pt x="69" y="93"/>
                </a:lnTo>
                <a:lnTo>
                  <a:pt x="72" y="93"/>
                </a:lnTo>
                <a:lnTo>
                  <a:pt x="73" y="92"/>
                </a:lnTo>
                <a:lnTo>
                  <a:pt x="77" y="87"/>
                </a:lnTo>
                <a:lnTo>
                  <a:pt x="79" y="82"/>
                </a:lnTo>
                <a:lnTo>
                  <a:pt x="84" y="77"/>
                </a:lnTo>
                <a:lnTo>
                  <a:pt x="91" y="72"/>
                </a:lnTo>
                <a:lnTo>
                  <a:pt x="94" y="68"/>
                </a:lnTo>
                <a:lnTo>
                  <a:pt x="96" y="63"/>
                </a:lnTo>
                <a:lnTo>
                  <a:pt x="98" y="58"/>
                </a:lnTo>
                <a:lnTo>
                  <a:pt x="99" y="53"/>
                </a:lnTo>
                <a:close/>
                <a:moveTo>
                  <a:pt x="67" y="43"/>
                </a:moveTo>
                <a:lnTo>
                  <a:pt x="67" y="43"/>
                </a:lnTo>
                <a:lnTo>
                  <a:pt x="70" y="50"/>
                </a:lnTo>
                <a:lnTo>
                  <a:pt x="72" y="58"/>
                </a:lnTo>
                <a:lnTo>
                  <a:pt x="15" y="58"/>
                </a:lnTo>
                <a:lnTo>
                  <a:pt x="17" y="53"/>
                </a:lnTo>
                <a:lnTo>
                  <a:pt x="19" y="51"/>
                </a:lnTo>
                <a:lnTo>
                  <a:pt x="20" y="48"/>
                </a:lnTo>
                <a:lnTo>
                  <a:pt x="19" y="45"/>
                </a:lnTo>
                <a:lnTo>
                  <a:pt x="17" y="43"/>
                </a:lnTo>
                <a:lnTo>
                  <a:pt x="6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770">
            <a:extLst>
              <a:ext uri="{FF2B5EF4-FFF2-40B4-BE49-F238E27FC236}">
                <a16:creationId xmlns:a16="http://schemas.microsoft.com/office/drawing/2014/main" id="{DDFF5B49-210C-4177-84A0-1D97F83F6236}"/>
              </a:ext>
            </a:extLst>
          </p:cNvPr>
          <p:cNvSpPr>
            <a:spLocks/>
          </p:cNvSpPr>
          <p:nvPr/>
        </p:nvSpPr>
        <p:spPr bwMode="auto">
          <a:xfrm>
            <a:off x="9224434" y="3443818"/>
            <a:ext cx="82551" cy="44449"/>
          </a:xfrm>
          <a:custGeom>
            <a:avLst/>
            <a:gdLst>
              <a:gd name="T0" fmla="*/ 23132 w 40"/>
              <a:gd name="T1" fmla="*/ 24912 h 20"/>
              <a:gd name="T2" fmla="*/ 38554 w 40"/>
              <a:gd name="T3" fmla="*/ 24912 h 20"/>
              <a:gd name="T4" fmla="*/ 38554 w 40"/>
              <a:gd name="T5" fmla="*/ 33216 h 20"/>
              <a:gd name="T6" fmla="*/ 53975 w 40"/>
              <a:gd name="T7" fmla="*/ 33216 h 20"/>
              <a:gd name="T8" fmla="*/ 53975 w 40"/>
              <a:gd name="T9" fmla="*/ 24912 h 20"/>
              <a:gd name="T10" fmla="*/ 61686 w 40"/>
              <a:gd name="T11" fmla="*/ 24912 h 20"/>
              <a:gd name="T12" fmla="*/ 61686 w 40"/>
              <a:gd name="T13" fmla="*/ 0 h 20"/>
              <a:gd name="T14" fmla="*/ 0 w 40"/>
              <a:gd name="T15" fmla="*/ 0 h 20"/>
              <a:gd name="T16" fmla="*/ 0 w 40"/>
              <a:gd name="T17" fmla="*/ 16608 h 20"/>
              <a:gd name="T18" fmla="*/ 23132 w 40"/>
              <a:gd name="T19" fmla="*/ 16608 h 20"/>
              <a:gd name="T20" fmla="*/ 23132 w 40"/>
              <a:gd name="T21" fmla="*/ 24912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" h="20"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35" y="20"/>
                </a:lnTo>
                <a:lnTo>
                  <a:pt x="35" y="15"/>
                </a:lnTo>
                <a:lnTo>
                  <a:pt x="40" y="15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771">
            <a:extLst>
              <a:ext uri="{FF2B5EF4-FFF2-40B4-BE49-F238E27FC236}">
                <a16:creationId xmlns:a16="http://schemas.microsoft.com/office/drawing/2014/main" id="{E2E0888B-EC0C-4A46-990C-E9413DE057C0}"/>
              </a:ext>
            </a:extLst>
          </p:cNvPr>
          <p:cNvSpPr>
            <a:spLocks noEditPoints="1"/>
          </p:cNvSpPr>
          <p:nvPr/>
        </p:nvSpPr>
        <p:spPr bwMode="auto">
          <a:xfrm>
            <a:off x="9224434" y="3361267"/>
            <a:ext cx="207433" cy="190500"/>
          </a:xfrm>
          <a:custGeom>
            <a:avLst/>
            <a:gdLst>
              <a:gd name="T0" fmla="*/ 31634 w 99"/>
              <a:gd name="T1" fmla="*/ 0 h 89"/>
              <a:gd name="T2" fmla="*/ 28470 w 99"/>
              <a:gd name="T3" fmla="*/ 0 h 89"/>
              <a:gd name="T4" fmla="*/ 23725 w 99"/>
              <a:gd name="T5" fmla="*/ 4798 h 89"/>
              <a:gd name="T6" fmla="*/ 23725 w 99"/>
              <a:gd name="T7" fmla="*/ 47983 h 89"/>
              <a:gd name="T8" fmla="*/ 23725 w 99"/>
              <a:gd name="T9" fmla="*/ 51182 h 89"/>
              <a:gd name="T10" fmla="*/ 28470 w 99"/>
              <a:gd name="T11" fmla="*/ 55980 h 89"/>
              <a:gd name="T12" fmla="*/ 71175 w 99"/>
              <a:gd name="T13" fmla="*/ 55980 h 89"/>
              <a:gd name="T14" fmla="*/ 0 w 99"/>
              <a:gd name="T15" fmla="*/ 126355 h 89"/>
              <a:gd name="T16" fmla="*/ 156586 w 99"/>
              <a:gd name="T17" fmla="*/ 142349 h 89"/>
              <a:gd name="T18" fmla="*/ 156586 w 99"/>
              <a:gd name="T19" fmla="*/ 7997 h 89"/>
              <a:gd name="T20" fmla="*/ 155004 w 99"/>
              <a:gd name="T21" fmla="*/ 1599 h 89"/>
              <a:gd name="T22" fmla="*/ 148678 w 99"/>
              <a:gd name="T23" fmla="*/ 0 h 89"/>
              <a:gd name="T24" fmla="*/ 50614 w 99"/>
              <a:gd name="T25" fmla="*/ 39986 h 89"/>
              <a:gd name="T26" fmla="*/ 47450 w 99"/>
              <a:gd name="T27" fmla="*/ 39986 h 89"/>
              <a:gd name="T28" fmla="*/ 39542 w 99"/>
              <a:gd name="T29" fmla="*/ 31989 h 89"/>
              <a:gd name="T30" fmla="*/ 39542 w 99"/>
              <a:gd name="T31" fmla="*/ 27190 h 89"/>
              <a:gd name="T32" fmla="*/ 42705 w 99"/>
              <a:gd name="T33" fmla="*/ 19193 h 89"/>
              <a:gd name="T34" fmla="*/ 50614 w 99"/>
              <a:gd name="T35" fmla="*/ 15994 h 89"/>
              <a:gd name="T36" fmla="*/ 55359 w 99"/>
              <a:gd name="T37" fmla="*/ 15994 h 89"/>
              <a:gd name="T38" fmla="*/ 63267 w 99"/>
              <a:gd name="T39" fmla="*/ 23991 h 89"/>
              <a:gd name="T40" fmla="*/ 63267 w 99"/>
              <a:gd name="T41" fmla="*/ 27190 h 89"/>
              <a:gd name="T42" fmla="*/ 58522 w 99"/>
              <a:gd name="T43" fmla="*/ 35187 h 89"/>
              <a:gd name="T44" fmla="*/ 50614 w 99"/>
              <a:gd name="T45" fmla="*/ 39986 h 89"/>
              <a:gd name="T46" fmla="*/ 140769 w 99"/>
              <a:gd name="T47" fmla="*/ 126355 h 89"/>
              <a:gd name="T48" fmla="*/ 117044 w 99"/>
              <a:gd name="T49" fmla="*/ 86369 h 89"/>
              <a:gd name="T50" fmla="*/ 120207 w 99"/>
              <a:gd name="T51" fmla="*/ 81571 h 89"/>
              <a:gd name="T52" fmla="*/ 126534 w 99"/>
              <a:gd name="T53" fmla="*/ 73574 h 89"/>
              <a:gd name="T54" fmla="*/ 140769 w 99"/>
              <a:gd name="T55" fmla="*/ 70375 h 89"/>
              <a:gd name="T56" fmla="*/ 140769 w 99"/>
              <a:gd name="T57" fmla="*/ 39986 h 89"/>
              <a:gd name="T58" fmla="*/ 109136 w 99"/>
              <a:gd name="T59" fmla="*/ 31989 h 89"/>
              <a:gd name="T60" fmla="*/ 140769 w 99"/>
              <a:gd name="T61" fmla="*/ 39986 h 89"/>
              <a:gd name="T62" fmla="*/ 109136 w 99"/>
              <a:gd name="T63" fmla="*/ 23991 h 89"/>
              <a:gd name="T64" fmla="*/ 140769 w 99"/>
              <a:gd name="T65" fmla="*/ 15994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89">
                <a:moveTo>
                  <a:pt x="94" y="0"/>
                </a:move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8" y="35"/>
                </a:lnTo>
                <a:lnTo>
                  <a:pt x="20" y="35"/>
                </a:lnTo>
                <a:lnTo>
                  <a:pt x="45" y="35"/>
                </a:lnTo>
                <a:lnTo>
                  <a:pt x="45" y="79"/>
                </a:lnTo>
                <a:lnTo>
                  <a:pt x="0" y="79"/>
                </a:lnTo>
                <a:lnTo>
                  <a:pt x="0" y="89"/>
                </a:lnTo>
                <a:lnTo>
                  <a:pt x="99" y="89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32" y="25"/>
                </a:moveTo>
                <a:lnTo>
                  <a:pt x="32" y="25"/>
                </a:lnTo>
                <a:lnTo>
                  <a:pt x="30" y="25"/>
                </a:lnTo>
                <a:lnTo>
                  <a:pt x="27" y="22"/>
                </a:lnTo>
                <a:lnTo>
                  <a:pt x="25" y="20"/>
                </a:lnTo>
                <a:lnTo>
                  <a:pt x="25" y="17"/>
                </a:lnTo>
                <a:lnTo>
                  <a:pt x="25" y="15"/>
                </a:lnTo>
                <a:lnTo>
                  <a:pt x="27" y="12"/>
                </a:lnTo>
                <a:lnTo>
                  <a:pt x="30" y="10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37" y="22"/>
                </a:lnTo>
                <a:lnTo>
                  <a:pt x="35" y="25"/>
                </a:lnTo>
                <a:lnTo>
                  <a:pt x="32" y="25"/>
                </a:lnTo>
                <a:close/>
                <a:moveTo>
                  <a:pt x="89" y="79"/>
                </a:moveTo>
                <a:lnTo>
                  <a:pt x="74" y="79"/>
                </a:lnTo>
                <a:lnTo>
                  <a:pt x="74" y="54"/>
                </a:lnTo>
                <a:lnTo>
                  <a:pt x="76" y="51"/>
                </a:lnTo>
                <a:lnTo>
                  <a:pt x="77" y="47"/>
                </a:lnTo>
                <a:lnTo>
                  <a:pt x="80" y="46"/>
                </a:lnTo>
                <a:lnTo>
                  <a:pt x="84" y="44"/>
                </a:lnTo>
                <a:lnTo>
                  <a:pt x="89" y="44"/>
                </a:lnTo>
                <a:lnTo>
                  <a:pt x="89" y="79"/>
                </a:lnTo>
                <a:close/>
                <a:moveTo>
                  <a:pt x="89" y="25"/>
                </a:moveTo>
                <a:lnTo>
                  <a:pt x="69" y="25"/>
                </a:lnTo>
                <a:lnTo>
                  <a:pt x="69" y="20"/>
                </a:lnTo>
                <a:lnTo>
                  <a:pt x="89" y="20"/>
                </a:lnTo>
                <a:lnTo>
                  <a:pt x="89" y="25"/>
                </a:lnTo>
                <a:close/>
                <a:moveTo>
                  <a:pt x="89" y="15"/>
                </a:moveTo>
                <a:lnTo>
                  <a:pt x="69" y="15"/>
                </a:lnTo>
                <a:lnTo>
                  <a:pt x="69" y="10"/>
                </a:lnTo>
                <a:lnTo>
                  <a:pt x="89" y="10"/>
                </a:lnTo>
                <a:lnTo>
                  <a:pt x="8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772">
            <a:extLst>
              <a:ext uri="{FF2B5EF4-FFF2-40B4-BE49-F238E27FC236}">
                <a16:creationId xmlns:a16="http://schemas.microsoft.com/office/drawing/2014/main" id="{48AC4188-B4A3-40C1-AA9B-7C39DB5BB3D5}"/>
              </a:ext>
            </a:extLst>
          </p:cNvPr>
          <p:cNvSpPr>
            <a:spLocks/>
          </p:cNvSpPr>
          <p:nvPr/>
        </p:nvSpPr>
        <p:spPr bwMode="auto">
          <a:xfrm>
            <a:off x="10350501" y="3348567"/>
            <a:ext cx="82551" cy="82551"/>
          </a:xfrm>
          <a:custGeom>
            <a:avLst/>
            <a:gdLst>
              <a:gd name="T0" fmla="*/ 30843 w 40"/>
              <a:gd name="T1" fmla="*/ 0 h 38"/>
              <a:gd name="T2" fmla="*/ 30843 w 40"/>
              <a:gd name="T3" fmla="*/ 0 h 38"/>
              <a:gd name="T4" fmla="*/ 24674 w 40"/>
              <a:gd name="T5" fmla="*/ 0 h 38"/>
              <a:gd name="T6" fmla="*/ 18506 w 40"/>
              <a:gd name="T7" fmla="*/ 1623 h 38"/>
              <a:gd name="T8" fmla="*/ 9253 w 40"/>
              <a:gd name="T9" fmla="*/ 9740 h 38"/>
              <a:gd name="T10" fmla="*/ 1542 w 40"/>
              <a:gd name="T11" fmla="*/ 19480 h 38"/>
              <a:gd name="T12" fmla="*/ 0 w 40"/>
              <a:gd name="T13" fmla="*/ 25973 h 38"/>
              <a:gd name="T14" fmla="*/ 0 w 40"/>
              <a:gd name="T15" fmla="*/ 32466 h 38"/>
              <a:gd name="T16" fmla="*/ 38554 w 40"/>
              <a:gd name="T17" fmla="*/ 32466 h 38"/>
              <a:gd name="T18" fmla="*/ 38554 w 40"/>
              <a:gd name="T19" fmla="*/ 61686 h 38"/>
              <a:gd name="T20" fmla="*/ 38554 w 40"/>
              <a:gd name="T21" fmla="*/ 61686 h 38"/>
              <a:gd name="T22" fmla="*/ 47807 w 40"/>
              <a:gd name="T23" fmla="*/ 58439 h 38"/>
              <a:gd name="T24" fmla="*/ 55517 w 40"/>
              <a:gd name="T25" fmla="*/ 51946 h 38"/>
              <a:gd name="T26" fmla="*/ 58602 w 40"/>
              <a:gd name="T27" fmla="*/ 42206 h 38"/>
              <a:gd name="T28" fmla="*/ 61686 w 40"/>
              <a:gd name="T29" fmla="*/ 32466 h 38"/>
              <a:gd name="T30" fmla="*/ 61686 w 40"/>
              <a:gd name="T31" fmla="*/ 32466 h 38"/>
              <a:gd name="T32" fmla="*/ 61686 w 40"/>
              <a:gd name="T33" fmla="*/ 25973 h 38"/>
              <a:gd name="T34" fmla="*/ 58602 w 40"/>
              <a:gd name="T35" fmla="*/ 19480 h 38"/>
              <a:gd name="T36" fmla="*/ 50891 w 40"/>
              <a:gd name="T37" fmla="*/ 9740 h 38"/>
              <a:gd name="T38" fmla="*/ 41638 w 40"/>
              <a:gd name="T39" fmla="*/ 1623 h 38"/>
              <a:gd name="T40" fmla="*/ 37012 w 40"/>
              <a:gd name="T41" fmla="*/ 0 h 38"/>
              <a:gd name="T42" fmla="*/ 30843 w 40"/>
              <a:gd name="T43" fmla="*/ 0 h 38"/>
              <a:gd name="T44" fmla="*/ 30843 w 40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8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25" y="20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773">
            <a:extLst>
              <a:ext uri="{FF2B5EF4-FFF2-40B4-BE49-F238E27FC236}">
                <a16:creationId xmlns:a16="http://schemas.microsoft.com/office/drawing/2014/main" id="{9D16C8E2-C32A-4DB4-BE56-6E15AF4A8026}"/>
              </a:ext>
            </a:extLst>
          </p:cNvPr>
          <p:cNvSpPr>
            <a:spLocks/>
          </p:cNvSpPr>
          <p:nvPr/>
        </p:nvSpPr>
        <p:spPr bwMode="auto">
          <a:xfrm>
            <a:off x="10223501" y="3405717"/>
            <a:ext cx="165100" cy="152400"/>
          </a:xfrm>
          <a:custGeom>
            <a:avLst/>
            <a:gdLst>
              <a:gd name="T0" fmla="*/ 115560 w 79"/>
              <a:gd name="T1" fmla="*/ 0 h 74"/>
              <a:gd name="T2" fmla="*/ 7808 w 79"/>
              <a:gd name="T3" fmla="*/ 0 h 74"/>
              <a:gd name="T4" fmla="*/ 7808 w 79"/>
              <a:gd name="T5" fmla="*/ 0 h 74"/>
              <a:gd name="T6" fmla="*/ 3123 w 79"/>
              <a:gd name="T7" fmla="*/ 1539 h 74"/>
              <a:gd name="T8" fmla="*/ 0 w 79"/>
              <a:gd name="T9" fmla="*/ 3078 h 74"/>
              <a:gd name="T10" fmla="*/ 0 w 79"/>
              <a:gd name="T11" fmla="*/ 3078 h 74"/>
              <a:gd name="T12" fmla="*/ 0 w 79"/>
              <a:gd name="T13" fmla="*/ 9233 h 74"/>
              <a:gd name="T14" fmla="*/ 1562 w 79"/>
              <a:gd name="T15" fmla="*/ 12311 h 74"/>
              <a:gd name="T16" fmla="*/ 53095 w 79"/>
              <a:gd name="T17" fmla="*/ 64634 h 74"/>
              <a:gd name="T18" fmla="*/ 53095 w 79"/>
              <a:gd name="T19" fmla="*/ 98490 h 74"/>
              <a:gd name="T20" fmla="*/ 31232 w 79"/>
              <a:gd name="T21" fmla="*/ 98490 h 74"/>
              <a:gd name="T22" fmla="*/ 31232 w 79"/>
              <a:gd name="T23" fmla="*/ 113879 h 74"/>
              <a:gd name="T24" fmla="*/ 92136 w 79"/>
              <a:gd name="T25" fmla="*/ 113879 h 74"/>
              <a:gd name="T26" fmla="*/ 92136 w 79"/>
              <a:gd name="T27" fmla="*/ 98490 h 74"/>
              <a:gd name="T28" fmla="*/ 68711 w 79"/>
              <a:gd name="T29" fmla="*/ 98490 h 74"/>
              <a:gd name="T30" fmla="*/ 68711 w 79"/>
              <a:gd name="T31" fmla="*/ 64634 h 74"/>
              <a:gd name="T32" fmla="*/ 121806 w 79"/>
              <a:gd name="T33" fmla="*/ 12311 h 74"/>
              <a:gd name="T34" fmla="*/ 121806 w 79"/>
              <a:gd name="T35" fmla="*/ 12311 h 74"/>
              <a:gd name="T36" fmla="*/ 123368 w 79"/>
              <a:gd name="T37" fmla="*/ 9233 h 74"/>
              <a:gd name="T38" fmla="*/ 123368 w 79"/>
              <a:gd name="T39" fmla="*/ 3078 h 74"/>
              <a:gd name="T40" fmla="*/ 123368 w 79"/>
              <a:gd name="T41" fmla="*/ 3078 h 74"/>
              <a:gd name="T42" fmla="*/ 118683 w 79"/>
              <a:gd name="T43" fmla="*/ 1539 h 74"/>
              <a:gd name="T44" fmla="*/ 115560 w 79"/>
              <a:gd name="T45" fmla="*/ 0 h 74"/>
              <a:gd name="T46" fmla="*/ 115560 w 79"/>
              <a:gd name="T47" fmla="*/ 0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74">
                <a:moveTo>
                  <a:pt x="74" y="0"/>
                </a:move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0" y="6"/>
                </a:lnTo>
                <a:lnTo>
                  <a:pt x="1" y="8"/>
                </a:lnTo>
                <a:lnTo>
                  <a:pt x="34" y="42"/>
                </a:lnTo>
                <a:lnTo>
                  <a:pt x="34" y="64"/>
                </a:lnTo>
                <a:lnTo>
                  <a:pt x="20" y="64"/>
                </a:lnTo>
                <a:lnTo>
                  <a:pt x="20" y="74"/>
                </a:lnTo>
                <a:lnTo>
                  <a:pt x="59" y="74"/>
                </a:lnTo>
                <a:lnTo>
                  <a:pt x="59" y="64"/>
                </a:lnTo>
                <a:lnTo>
                  <a:pt x="44" y="64"/>
                </a:lnTo>
                <a:lnTo>
                  <a:pt x="44" y="42"/>
                </a:lnTo>
                <a:lnTo>
                  <a:pt x="78" y="8"/>
                </a:lnTo>
                <a:lnTo>
                  <a:pt x="79" y="6"/>
                </a:lnTo>
                <a:lnTo>
                  <a:pt x="79" y="2"/>
                </a:lnTo>
                <a:lnTo>
                  <a:pt x="76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774">
            <a:extLst>
              <a:ext uri="{FF2B5EF4-FFF2-40B4-BE49-F238E27FC236}">
                <a16:creationId xmlns:a16="http://schemas.microsoft.com/office/drawing/2014/main" id="{24212095-5AF4-4B1E-B098-D48A4B320092}"/>
              </a:ext>
            </a:extLst>
          </p:cNvPr>
          <p:cNvSpPr>
            <a:spLocks/>
          </p:cNvSpPr>
          <p:nvPr/>
        </p:nvSpPr>
        <p:spPr bwMode="auto">
          <a:xfrm>
            <a:off x="10223500" y="3361267"/>
            <a:ext cx="69851" cy="31751"/>
          </a:xfrm>
          <a:custGeom>
            <a:avLst/>
            <a:gdLst>
              <a:gd name="T0" fmla="*/ 27729 w 32"/>
              <a:gd name="T1" fmla="*/ 23726 h 15"/>
              <a:gd name="T2" fmla="*/ 52196 w 32"/>
              <a:gd name="T3" fmla="*/ 23726 h 15"/>
              <a:gd name="T4" fmla="*/ 29360 w 32"/>
              <a:gd name="T5" fmla="*/ 1582 h 15"/>
              <a:gd name="T6" fmla="*/ 29360 w 32"/>
              <a:gd name="T7" fmla="*/ 1582 h 15"/>
              <a:gd name="T8" fmla="*/ 27729 w 32"/>
              <a:gd name="T9" fmla="*/ 0 h 15"/>
              <a:gd name="T10" fmla="*/ 24467 w 32"/>
              <a:gd name="T11" fmla="*/ 0 h 15"/>
              <a:gd name="T12" fmla="*/ 0 w 32"/>
              <a:gd name="T13" fmla="*/ 0 h 15"/>
              <a:gd name="T14" fmla="*/ 0 w 32"/>
              <a:gd name="T15" fmla="*/ 15817 h 15"/>
              <a:gd name="T16" fmla="*/ 19574 w 32"/>
              <a:gd name="T17" fmla="*/ 15817 h 15"/>
              <a:gd name="T18" fmla="*/ 27729 w 32"/>
              <a:gd name="T19" fmla="*/ 23726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2" h="15">
                <a:moveTo>
                  <a:pt x="17" y="15"/>
                </a:moveTo>
                <a:lnTo>
                  <a:pt x="32" y="15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7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775">
            <a:extLst>
              <a:ext uri="{FF2B5EF4-FFF2-40B4-BE49-F238E27FC236}">
                <a16:creationId xmlns:a16="http://schemas.microsoft.com/office/drawing/2014/main" id="{DF460DD0-E513-45D2-A76C-A8EBE1F5851D}"/>
              </a:ext>
            </a:extLst>
          </p:cNvPr>
          <p:cNvSpPr>
            <a:spLocks noEditPoints="1"/>
          </p:cNvSpPr>
          <p:nvPr/>
        </p:nvSpPr>
        <p:spPr bwMode="auto">
          <a:xfrm>
            <a:off x="10900833" y="3348567"/>
            <a:ext cx="50800" cy="209551"/>
          </a:xfrm>
          <a:custGeom>
            <a:avLst/>
            <a:gdLst>
              <a:gd name="T0" fmla="*/ 12653 w 24"/>
              <a:gd name="T1" fmla="*/ 1582 h 99"/>
              <a:gd name="T2" fmla="*/ 12653 w 24"/>
              <a:gd name="T3" fmla="*/ 1582 h 99"/>
              <a:gd name="T4" fmla="*/ 9490 w 24"/>
              <a:gd name="T5" fmla="*/ 0 h 99"/>
              <a:gd name="T6" fmla="*/ 3163 w 24"/>
              <a:gd name="T7" fmla="*/ 0 h 99"/>
              <a:gd name="T8" fmla="*/ 3163 w 24"/>
              <a:gd name="T9" fmla="*/ 0 h 99"/>
              <a:gd name="T10" fmla="*/ 1582 w 24"/>
              <a:gd name="T11" fmla="*/ 4745 h 99"/>
              <a:gd name="T12" fmla="*/ 0 w 24"/>
              <a:gd name="T13" fmla="*/ 7908 h 99"/>
              <a:gd name="T14" fmla="*/ 0 w 24"/>
              <a:gd name="T15" fmla="*/ 156586 h 99"/>
              <a:gd name="T16" fmla="*/ 14235 w 24"/>
              <a:gd name="T17" fmla="*/ 156586 h 99"/>
              <a:gd name="T18" fmla="*/ 14235 w 24"/>
              <a:gd name="T19" fmla="*/ 109136 h 99"/>
              <a:gd name="T20" fmla="*/ 30051 w 24"/>
              <a:gd name="T21" fmla="*/ 109136 h 99"/>
              <a:gd name="T22" fmla="*/ 30051 w 24"/>
              <a:gd name="T23" fmla="*/ 109136 h 99"/>
              <a:gd name="T24" fmla="*/ 34796 w 24"/>
              <a:gd name="T25" fmla="*/ 109136 h 99"/>
              <a:gd name="T26" fmla="*/ 36377 w 24"/>
              <a:gd name="T27" fmla="*/ 107554 h 99"/>
              <a:gd name="T28" fmla="*/ 37959 w 24"/>
              <a:gd name="T29" fmla="*/ 105972 h 99"/>
              <a:gd name="T30" fmla="*/ 37959 w 24"/>
              <a:gd name="T31" fmla="*/ 101227 h 99"/>
              <a:gd name="T32" fmla="*/ 37959 w 24"/>
              <a:gd name="T33" fmla="*/ 101227 h 99"/>
              <a:gd name="T34" fmla="*/ 36377 w 24"/>
              <a:gd name="T35" fmla="*/ 75920 h 99"/>
              <a:gd name="T36" fmla="*/ 34796 w 24"/>
              <a:gd name="T37" fmla="*/ 55359 h 99"/>
              <a:gd name="T38" fmla="*/ 30051 w 24"/>
              <a:gd name="T39" fmla="*/ 39542 h 99"/>
              <a:gd name="T40" fmla="*/ 26888 w 24"/>
              <a:gd name="T41" fmla="*/ 25307 h 99"/>
              <a:gd name="T42" fmla="*/ 17398 w 24"/>
              <a:gd name="T43" fmla="*/ 7908 h 99"/>
              <a:gd name="T44" fmla="*/ 12653 w 24"/>
              <a:gd name="T45" fmla="*/ 1582 h 99"/>
              <a:gd name="T46" fmla="*/ 12653 w 24"/>
              <a:gd name="T47" fmla="*/ 1582 h 99"/>
              <a:gd name="T48" fmla="*/ 14235 w 24"/>
              <a:gd name="T49" fmla="*/ 93319 h 99"/>
              <a:gd name="T50" fmla="*/ 14235 w 24"/>
              <a:gd name="T51" fmla="*/ 41124 h 99"/>
              <a:gd name="T52" fmla="*/ 14235 w 24"/>
              <a:gd name="T53" fmla="*/ 41124 h 99"/>
              <a:gd name="T54" fmla="*/ 20561 w 24"/>
              <a:gd name="T55" fmla="*/ 63267 h 99"/>
              <a:gd name="T56" fmla="*/ 22143 w 24"/>
              <a:gd name="T57" fmla="*/ 93319 h 99"/>
              <a:gd name="T58" fmla="*/ 14235 w 24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" h="99">
                <a:moveTo>
                  <a:pt x="8" y="1"/>
                </a:moveTo>
                <a:lnTo>
                  <a:pt x="8" y="1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9" y="99"/>
                </a:lnTo>
                <a:lnTo>
                  <a:pt x="9" y="69"/>
                </a:lnTo>
                <a:lnTo>
                  <a:pt x="19" y="69"/>
                </a:lnTo>
                <a:lnTo>
                  <a:pt x="22" y="69"/>
                </a:lnTo>
                <a:lnTo>
                  <a:pt x="23" y="68"/>
                </a:lnTo>
                <a:lnTo>
                  <a:pt x="24" y="67"/>
                </a:lnTo>
                <a:lnTo>
                  <a:pt x="24" y="64"/>
                </a:lnTo>
                <a:lnTo>
                  <a:pt x="23" y="48"/>
                </a:lnTo>
                <a:lnTo>
                  <a:pt x="22" y="35"/>
                </a:lnTo>
                <a:lnTo>
                  <a:pt x="19" y="25"/>
                </a:lnTo>
                <a:lnTo>
                  <a:pt x="17" y="16"/>
                </a:lnTo>
                <a:lnTo>
                  <a:pt x="11" y="5"/>
                </a:lnTo>
                <a:lnTo>
                  <a:pt x="8" y="1"/>
                </a:lnTo>
                <a:close/>
                <a:moveTo>
                  <a:pt x="9" y="59"/>
                </a:moveTo>
                <a:lnTo>
                  <a:pt x="9" y="26"/>
                </a:lnTo>
                <a:lnTo>
                  <a:pt x="13" y="40"/>
                </a:lnTo>
                <a:lnTo>
                  <a:pt x="14" y="59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776">
            <a:extLst>
              <a:ext uri="{FF2B5EF4-FFF2-40B4-BE49-F238E27FC236}">
                <a16:creationId xmlns:a16="http://schemas.microsoft.com/office/drawing/2014/main" id="{B5683513-D8B3-4A2F-81C9-6F838AA5E7B0}"/>
              </a:ext>
            </a:extLst>
          </p:cNvPr>
          <p:cNvSpPr>
            <a:spLocks/>
          </p:cNvSpPr>
          <p:nvPr/>
        </p:nvSpPr>
        <p:spPr bwMode="auto">
          <a:xfrm>
            <a:off x="10703984" y="3348567"/>
            <a:ext cx="82549" cy="209551"/>
          </a:xfrm>
          <a:custGeom>
            <a:avLst/>
            <a:gdLst>
              <a:gd name="T0" fmla="*/ 61686 w 39"/>
              <a:gd name="T1" fmla="*/ 31634 h 99"/>
              <a:gd name="T2" fmla="*/ 61686 w 39"/>
              <a:gd name="T3" fmla="*/ 0 h 99"/>
              <a:gd name="T4" fmla="*/ 45869 w 39"/>
              <a:gd name="T5" fmla="*/ 0 h 99"/>
              <a:gd name="T6" fmla="*/ 45869 w 39"/>
              <a:gd name="T7" fmla="*/ 31634 h 99"/>
              <a:gd name="T8" fmla="*/ 45869 w 39"/>
              <a:gd name="T9" fmla="*/ 31634 h 99"/>
              <a:gd name="T10" fmla="*/ 44287 w 39"/>
              <a:gd name="T11" fmla="*/ 39542 h 99"/>
              <a:gd name="T12" fmla="*/ 37961 w 39"/>
              <a:gd name="T13" fmla="*/ 44287 h 99"/>
              <a:gd name="T14" fmla="*/ 37961 w 39"/>
              <a:gd name="T15" fmla="*/ 0 h 99"/>
              <a:gd name="T16" fmla="*/ 23725 w 39"/>
              <a:gd name="T17" fmla="*/ 0 h 99"/>
              <a:gd name="T18" fmla="*/ 23725 w 39"/>
              <a:gd name="T19" fmla="*/ 44287 h 99"/>
              <a:gd name="T20" fmla="*/ 23725 w 39"/>
              <a:gd name="T21" fmla="*/ 44287 h 99"/>
              <a:gd name="T22" fmla="*/ 17399 w 39"/>
              <a:gd name="T23" fmla="*/ 39542 h 99"/>
              <a:gd name="T24" fmla="*/ 15817 w 39"/>
              <a:gd name="T25" fmla="*/ 31634 h 99"/>
              <a:gd name="T26" fmla="*/ 15817 w 39"/>
              <a:gd name="T27" fmla="*/ 0 h 99"/>
              <a:gd name="T28" fmla="*/ 0 w 39"/>
              <a:gd name="T29" fmla="*/ 0 h 99"/>
              <a:gd name="T30" fmla="*/ 0 w 39"/>
              <a:gd name="T31" fmla="*/ 31634 h 99"/>
              <a:gd name="T32" fmla="*/ 0 w 39"/>
              <a:gd name="T33" fmla="*/ 31634 h 99"/>
              <a:gd name="T34" fmla="*/ 1582 w 39"/>
              <a:gd name="T35" fmla="*/ 41124 h 99"/>
              <a:gd name="T36" fmla="*/ 6327 w 39"/>
              <a:gd name="T37" fmla="*/ 50614 h 99"/>
              <a:gd name="T38" fmla="*/ 12654 w 39"/>
              <a:gd name="T39" fmla="*/ 56940 h 99"/>
              <a:gd name="T40" fmla="*/ 23725 w 39"/>
              <a:gd name="T41" fmla="*/ 60104 h 99"/>
              <a:gd name="T42" fmla="*/ 23725 w 39"/>
              <a:gd name="T43" fmla="*/ 156586 h 99"/>
              <a:gd name="T44" fmla="*/ 37961 w 39"/>
              <a:gd name="T45" fmla="*/ 156586 h 99"/>
              <a:gd name="T46" fmla="*/ 37961 w 39"/>
              <a:gd name="T47" fmla="*/ 60104 h 99"/>
              <a:gd name="T48" fmla="*/ 37961 w 39"/>
              <a:gd name="T49" fmla="*/ 60104 h 99"/>
              <a:gd name="T50" fmla="*/ 49032 w 39"/>
              <a:gd name="T51" fmla="*/ 56940 h 99"/>
              <a:gd name="T52" fmla="*/ 56941 w 39"/>
              <a:gd name="T53" fmla="*/ 50614 h 99"/>
              <a:gd name="T54" fmla="*/ 60104 w 39"/>
              <a:gd name="T55" fmla="*/ 41124 h 99"/>
              <a:gd name="T56" fmla="*/ 61686 w 39"/>
              <a:gd name="T57" fmla="*/ 31634 h 99"/>
              <a:gd name="T58" fmla="*/ 61686 w 39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99">
                <a:moveTo>
                  <a:pt x="39" y="20"/>
                </a:moveTo>
                <a:lnTo>
                  <a:pt x="39" y="0"/>
                </a:lnTo>
                <a:lnTo>
                  <a:pt x="29" y="0"/>
                </a:lnTo>
                <a:lnTo>
                  <a:pt x="29" y="20"/>
                </a:lnTo>
                <a:lnTo>
                  <a:pt x="28" y="25"/>
                </a:lnTo>
                <a:lnTo>
                  <a:pt x="24" y="28"/>
                </a:lnTo>
                <a:lnTo>
                  <a:pt x="24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4" y="32"/>
                </a:lnTo>
                <a:lnTo>
                  <a:pt x="8" y="36"/>
                </a:lnTo>
                <a:lnTo>
                  <a:pt x="15" y="38"/>
                </a:lnTo>
                <a:lnTo>
                  <a:pt x="15" y="99"/>
                </a:lnTo>
                <a:lnTo>
                  <a:pt x="24" y="99"/>
                </a:lnTo>
                <a:lnTo>
                  <a:pt x="24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777">
            <a:extLst>
              <a:ext uri="{FF2B5EF4-FFF2-40B4-BE49-F238E27FC236}">
                <a16:creationId xmlns:a16="http://schemas.microsoft.com/office/drawing/2014/main" id="{7E936FCD-101A-4184-919A-A97BA4F23A79}"/>
              </a:ext>
            </a:extLst>
          </p:cNvPr>
          <p:cNvSpPr>
            <a:spLocks noEditPoints="1"/>
          </p:cNvSpPr>
          <p:nvPr/>
        </p:nvSpPr>
        <p:spPr bwMode="auto">
          <a:xfrm>
            <a:off x="10761133" y="3424767"/>
            <a:ext cx="127000" cy="127000"/>
          </a:xfrm>
          <a:custGeom>
            <a:avLst/>
            <a:gdLst>
              <a:gd name="T0" fmla="*/ 47450 w 60"/>
              <a:gd name="T1" fmla="*/ 0 h 59"/>
              <a:gd name="T2" fmla="*/ 30051 w 60"/>
              <a:gd name="T3" fmla="*/ 3217 h 59"/>
              <a:gd name="T4" fmla="*/ 14235 w 60"/>
              <a:gd name="T5" fmla="*/ 12868 h 59"/>
              <a:gd name="T6" fmla="*/ 4745 w 60"/>
              <a:gd name="T7" fmla="*/ 28952 h 59"/>
              <a:gd name="T8" fmla="*/ 0 w 60"/>
              <a:gd name="T9" fmla="*/ 46645 h 59"/>
              <a:gd name="T10" fmla="*/ 0 w 60"/>
              <a:gd name="T11" fmla="*/ 56296 h 59"/>
              <a:gd name="T12" fmla="*/ 7908 w 60"/>
              <a:gd name="T13" fmla="*/ 72381 h 59"/>
              <a:gd name="T14" fmla="*/ 22143 w 60"/>
              <a:gd name="T15" fmla="*/ 86857 h 59"/>
              <a:gd name="T16" fmla="*/ 37960 w 60"/>
              <a:gd name="T17" fmla="*/ 94899 h 59"/>
              <a:gd name="T18" fmla="*/ 47450 w 60"/>
              <a:gd name="T19" fmla="*/ 94899 h 59"/>
              <a:gd name="T20" fmla="*/ 64848 w 60"/>
              <a:gd name="T21" fmla="*/ 90074 h 59"/>
              <a:gd name="T22" fmla="*/ 80664 w 60"/>
              <a:gd name="T23" fmla="*/ 80423 h 59"/>
              <a:gd name="T24" fmla="*/ 90154 w 60"/>
              <a:gd name="T25" fmla="*/ 64338 h 59"/>
              <a:gd name="T26" fmla="*/ 94899 w 60"/>
              <a:gd name="T27" fmla="*/ 46645 h 59"/>
              <a:gd name="T28" fmla="*/ 94899 w 60"/>
              <a:gd name="T29" fmla="*/ 36995 h 59"/>
              <a:gd name="T30" fmla="*/ 86991 w 60"/>
              <a:gd name="T31" fmla="*/ 20910 h 59"/>
              <a:gd name="T32" fmla="*/ 72756 w 60"/>
              <a:gd name="T33" fmla="*/ 8042 h 59"/>
              <a:gd name="T34" fmla="*/ 56939 w 60"/>
              <a:gd name="T35" fmla="*/ 0 h 59"/>
              <a:gd name="T36" fmla="*/ 47450 w 60"/>
              <a:gd name="T37" fmla="*/ 0 h 59"/>
              <a:gd name="T38" fmla="*/ 47450 w 60"/>
              <a:gd name="T39" fmla="*/ 70772 h 59"/>
              <a:gd name="T40" fmla="*/ 28470 w 60"/>
              <a:gd name="T41" fmla="*/ 53079 h 59"/>
              <a:gd name="T42" fmla="*/ 23725 w 60"/>
              <a:gd name="T43" fmla="*/ 43428 h 59"/>
              <a:gd name="T44" fmla="*/ 23725 w 60"/>
              <a:gd name="T45" fmla="*/ 38603 h 59"/>
              <a:gd name="T46" fmla="*/ 31633 w 60"/>
              <a:gd name="T47" fmla="*/ 30561 h 59"/>
              <a:gd name="T48" fmla="*/ 36378 w 60"/>
              <a:gd name="T49" fmla="*/ 30561 h 59"/>
              <a:gd name="T50" fmla="*/ 44286 w 60"/>
              <a:gd name="T51" fmla="*/ 35386 h 59"/>
              <a:gd name="T52" fmla="*/ 47450 w 60"/>
              <a:gd name="T53" fmla="*/ 43428 h 59"/>
              <a:gd name="T54" fmla="*/ 47450 w 60"/>
              <a:gd name="T55" fmla="*/ 38603 h 59"/>
              <a:gd name="T56" fmla="*/ 55358 w 60"/>
              <a:gd name="T57" fmla="*/ 30561 h 59"/>
              <a:gd name="T58" fmla="*/ 58521 w 60"/>
              <a:gd name="T59" fmla="*/ 30561 h 59"/>
              <a:gd name="T60" fmla="*/ 66429 w 60"/>
              <a:gd name="T61" fmla="*/ 35386 h 59"/>
              <a:gd name="T62" fmla="*/ 71174 w 60"/>
              <a:gd name="T63" fmla="*/ 43428 h 59"/>
              <a:gd name="T64" fmla="*/ 69593 w 60"/>
              <a:gd name="T65" fmla="*/ 46645 h 59"/>
              <a:gd name="T66" fmla="*/ 58521 w 60"/>
              <a:gd name="T67" fmla="*/ 61121 h 59"/>
              <a:gd name="T68" fmla="*/ 47450 w 60"/>
              <a:gd name="T69" fmla="*/ 70772 h 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3" y="40"/>
                </a:lnTo>
                <a:lnTo>
                  <a:pt x="5" y="45"/>
                </a:lnTo>
                <a:lnTo>
                  <a:pt x="9" y="50"/>
                </a:lnTo>
                <a:lnTo>
                  <a:pt x="14" y="54"/>
                </a:lnTo>
                <a:lnTo>
                  <a:pt x="19" y="56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1" y="50"/>
                </a:lnTo>
                <a:lnTo>
                  <a:pt x="55" y="45"/>
                </a:lnTo>
                <a:lnTo>
                  <a:pt x="57" y="40"/>
                </a:lnTo>
                <a:lnTo>
                  <a:pt x="60" y="35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4"/>
                </a:moveTo>
                <a:lnTo>
                  <a:pt x="30" y="44"/>
                </a:lnTo>
                <a:lnTo>
                  <a:pt x="23" y="38"/>
                </a:lnTo>
                <a:lnTo>
                  <a:pt x="18" y="33"/>
                </a:lnTo>
                <a:lnTo>
                  <a:pt x="16" y="29"/>
                </a:lnTo>
                <a:lnTo>
                  <a:pt x="15" y="27"/>
                </a:lnTo>
                <a:lnTo>
                  <a:pt x="15" y="24"/>
                </a:lnTo>
                <a:lnTo>
                  <a:pt x="18" y="22"/>
                </a:lnTo>
                <a:lnTo>
                  <a:pt x="20" y="19"/>
                </a:lnTo>
                <a:lnTo>
                  <a:pt x="23" y="19"/>
                </a:lnTo>
                <a:lnTo>
                  <a:pt x="25" y="19"/>
                </a:lnTo>
                <a:lnTo>
                  <a:pt x="28" y="22"/>
                </a:lnTo>
                <a:lnTo>
                  <a:pt x="30" y="24"/>
                </a:lnTo>
                <a:lnTo>
                  <a:pt x="30" y="27"/>
                </a:lnTo>
                <a:lnTo>
                  <a:pt x="30" y="24"/>
                </a:lnTo>
                <a:lnTo>
                  <a:pt x="32" y="22"/>
                </a:lnTo>
                <a:lnTo>
                  <a:pt x="35" y="19"/>
                </a:lnTo>
                <a:lnTo>
                  <a:pt x="37" y="19"/>
                </a:lnTo>
                <a:lnTo>
                  <a:pt x="40" y="19"/>
                </a:lnTo>
                <a:lnTo>
                  <a:pt x="42" y="22"/>
                </a:lnTo>
                <a:lnTo>
                  <a:pt x="45" y="24"/>
                </a:lnTo>
                <a:lnTo>
                  <a:pt x="45" y="27"/>
                </a:lnTo>
                <a:lnTo>
                  <a:pt x="44" y="29"/>
                </a:lnTo>
                <a:lnTo>
                  <a:pt x="42" y="33"/>
                </a:lnTo>
                <a:lnTo>
                  <a:pt x="37" y="38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778">
            <a:extLst>
              <a:ext uri="{FF2B5EF4-FFF2-40B4-BE49-F238E27FC236}">
                <a16:creationId xmlns:a16="http://schemas.microsoft.com/office/drawing/2014/main" id="{43F2F29F-21B5-442E-BE21-1CE312828B21}"/>
              </a:ext>
            </a:extLst>
          </p:cNvPr>
          <p:cNvSpPr>
            <a:spLocks/>
          </p:cNvSpPr>
          <p:nvPr/>
        </p:nvSpPr>
        <p:spPr bwMode="auto">
          <a:xfrm>
            <a:off x="11241618" y="3558117"/>
            <a:ext cx="165100" cy="25400"/>
          </a:xfrm>
          <a:custGeom>
            <a:avLst/>
            <a:gdLst>
              <a:gd name="T0" fmla="*/ 15616 w 79"/>
              <a:gd name="T1" fmla="*/ 18981 h 10"/>
              <a:gd name="T2" fmla="*/ 107752 w 79"/>
              <a:gd name="T3" fmla="*/ 18981 h 10"/>
              <a:gd name="T4" fmla="*/ 107752 w 79"/>
              <a:gd name="T5" fmla="*/ 18981 h 10"/>
              <a:gd name="T6" fmla="*/ 113998 w 79"/>
              <a:gd name="T7" fmla="*/ 15185 h 10"/>
              <a:gd name="T8" fmla="*/ 120245 w 79"/>
              <a:gd name="T9" fmla="*/ 13287 h 10"/>
              <a:gd name="T10" fmla="*/ 121806 w 79"/>
              <a:gd name="T11" fmla="*/ 5694 h 10"/>
              <a:gd name="T12" fmla="*/ 123368 w 79"/>
              <a:gd name="T13" fmla="*/ 0 h 10"/>
              <a:gd name="T14" fmla="*/ 0 w 79"/>
              <a:gd name="T15" fmla="*/ 0 h 10"/>
              <a:gd name="T16" fmla="*/ 0 w 79"/>
              <a:gd name="T17" fmla="*/ 0 h 10"/>
              <a:gd name="T18" fmla="*/ 3123 w 79"/>
              <a:gd name="T19" fmla="*/ 5694 h 10"/>
              <a:gd name="T20" fmla="*/ 4685 w 79"/>
              <a:gd name="T21" fmla="*/ 13287 h 10"/>
              <a:gd name="T22" fmla="*/ 10931 w 79"/>
              <a:gd name="T23" fmla="*/ 15185 h 10"/>
              <a:gd name="T24" fmla="*/ 15616 w 79"/>
              <a:gd name="T25" fmla="*/ 18981 h 10"/>
              <a:gd name="T26" fmla="*/ 15616 w 79"/>
              <a:gd name="T27" fmla="*/ 18981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9" h="10">
                <a:moveTo>
                  <a:pt x="10" y="10"/>
                </a:moveTo>
                <a:lnTo>
                  <a:pt x="69" y="10"/>
                </a:lnTo>
                <a:lnTo>
                  <a:pt x="73" y="8"/>
                </a:lnTo>
                <a:lnTo>
                  <a:pt x="77" y="7"/>
                </a:lnTo>
                <a:lnTo>
                  <a:pt x="78" y="3"/>
                </a:lnTo>
                <a:lnTo>
                  <a:pt x="79" y="0"/>
                </a:lnTo>
                <a:lnTo>
                  <a:pt x="0" y="0"/>
                </a:lnTo>
                <a:lnTo>
                  <a:pt x="2" y="3"/>
                </a:lnTo>
                <a:lnTo>
                  <a:pt x="3" y="7"/>
                </a:lnTo>
                <a:lnTo>
                  <a:pt x="7" y="8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779">
            <a:extLst>
              <a:ext uri="{FF2B5EF4-FFF2-40B4-BE49-F238E27FC236}">
                <a16:creationId xmlns:a16="http://schemas.microsoft.com/office/drawing/2014/main" id="{102C753F-C33F-417E-99FC-87588B83C097}"/>
              </a:ext>
            </a:extLst>
          </p:cNvPr>
          <p:cNvSpPr>
            <a:spLocks noEditPoints="1"/>
          </p:cNvSpPr>
          <p:nvPr/>
        </p:nvSpPr>
        <p:spPr bwMode="auto">
          <a:xfrm>
            <a:off x="11241618" y="3329517"/>
            <a:ext cx="165100" cy="76200"/>
          </a:xfrm>
          <a:custGeom>
            <a:avLst/>
            <a:gdLst>
              <a:gd name="T0" fmla="*/ 107752 w 79"/>
              <a:gd name="T1" fmla="*/ 55357 h 36"/>
              <a:gd name="T2" fmla="*/ 123368 w 79"/>
              <a:gd name="T3" fmla="*/ 56939 h 36"/>
              <a:gd name="T4" fmla="*/ 115560 w 79"/>
              <a:gd name="T5" fmla="*/ 33214 h 36"/>
              <a:gd name="T6" fmla="*/ 104629 w 79"/>
              <a:gd name="T7" fmla="*/ 15816 h 36"/>
              <a:gd name="T8" fmla="*/ 85889 w 79"/>
              <a:gd name="T9" fmla="*/ 4745 h 36"/>
              <a:gd name="T10" fmla="*/ 62465 w 79"/>
              <a:gd name="T11" fmla="*/ 0 h 36"/>
              <a:gd name="T12" fmla="*/ 49972 w 79"/>
              <a:gd name="T13" fmla="*/ 1582 h 36"/>
              <a:gd name="T14" fmla="*/ 29671 w 79"/>
              <a:gd name="T15" fmla="*/ 9490 h 36"/>
              <a:gd name="T16" fmla="*/ 14055 w 79"/>
              <a:gd name="T17" fmla="*/ 25306 h 36"/>
              <a:gd name="T18" fmla="*/ 3123 w 79"/>
              <a:gd name="T19" fmla="*/ 45868 h 36"/>
              <a:gd name="T20" fmla="*/ 0 w 79"/>
              <a:gd name="T21" fmla="*/ 56939 h 36"/>
              <a:gd name="T22" fmla="*/ 107752 w 79"/>
              <a:gd name="T23" fmla="*/ 55357 h 36"/>
              <a:gd name="T24" fmla="*/ 82766 w 79"/>
              <a:gd name="T25" fmla="*/ 28470 h 36"/>
              <a:gd name="T26" fmla="*/ 89012 w 79"/>
              <a:gd name="T27" fmla="*/ 33214 h 36"/>
              <a:gd name="T28" fmla="*/ 87451 w 79"/>
              <a:gd name="T29" fmla="*/ 37959 h 36"/>
              <a:gd name="T30" fmla="*/ 82766 w 79"/>
              <a:gd name="T31" fmla="*/ 39541 h 36"/>
              <a:gd name="T32" fmla="*/ 78081 w 79"/>
              <a:gd name="T33" fmla="*/ 33214 h 36"/>
              <a:gd name="T34" fmla="*/ 79643 w 79"/>
              <a:gd name="T35" fmla="*/ 30051 h 36"/>
              <a:gd name="T36" fmla="*/ 82766 w 79"/>
              <a:gd name="T37" fmla="*/ 28470 h 36"/>
              <a:gd name="T38" fmla="*/ 62465 w 79"/>
              <a:gd name="T39" fmla="*/ 15816 h 36"/>
              <a:gd name="T40" fmla="*/ 68711 w 79"/>
              <a:gd name="T41" fmla="*/ 22143 h 36"/>
              <a:gd name="T42" fmla="*/ 65588 w 79"/>
              <a:gd name="T43" fmla="*/ 25306 h 36"/>
              <a:gd name="T44" fmla="*/ 62465 w 79"/>
              <a:gd name="T45" fmla="*/ 28470 h 36"/>
              <a:gd name="T46" fmla="*/ 56218 w 79"/>
              <a:gd name="T47" fmla="*/ 22143 h 36"/>
              <a:gd name="T48" fmla="*/ 57780 w 79"/>
              <a:gd name="T49" fmla="*/ 17398 h 36"/>
              <a:gd name="T50" fmla="*/ 62465 w 79"/>
              <a:gd name="T51" fmla="*/ 15816 h 36"/>
              <a:gd name="T52" fmla="*/ 40602 w 79"/>
              <a:gd name="T53" fmla="*/ 28470 h 36"/>
              <a:gd name="T54" fmla="*/ 46849 w 79"/>
              <a:gd name="T55" fmla="*/ 33214 h 36"/>
              <a:gd name="T56" fmla="*/ 45287 w 79"/>
              <a:gd name="T57" fmla="*/ 37959 h 36"/>
              <a:gd name="T58" fmla="*/ 40602 w 79"/>
              <a:gd name="T59" fmla="*/ 39541 h 36"/>
              <a:gd name="T60" fmla="*/ 35917 w 79"/>
              <a:gd name="T61" fmla="*/ 33214 h 36"/>
              <a:gd name="T62" fmla="*/ 37479 w 79"/>
              <a:gd name="T63" fmla="*/ 30051 h 36"/>
              <a:gd name="T64" fmla="*/ 40602 w 79"/>
              <a:gd name="T65" fmla="*/ 28470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36">
                <a:moveTo>
                  <a:pt x="69" y="35"/>
                </a:moveTo>
                <a:lnTo>
                  <a:pt x="69" y="35"/>
                </a:lnTo>
                <a:lnTo>
                  <a:pt x="79" y="36"/>
                </a:lnTo>
                <a:lnTo>
                  <a:pt x="78" y="29"/>
                </a:lnTo>
                <a:lnTo>
                  <a:pt x="74" y="21"/>
                </a:lnTo>
                <a:lnTo>
                  <a:pt x="71" y="16"/>
                </a:lnTo>
                <a:lnTo>
                  <a:pt x="67" y="10"/>
                </a:lnTo>
                <a:lnTo>
                  <a:pt x="61" y="6"/>
                </a:lnTo>
                <a:lnTo>
                  <a:pt x="55" y="3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5" y="3"/>
                </a:lnTo>
                <a:lnTo>
                  <a:pt x="19" y="6"/>
                </a:lnTo>
                <a:lnTo>
                  <a:pt x="13" y="10"/>
                </a:lnTo>
                <a:lnTo>
                  <a:pt x="9" y="16"/>
                </a:lnTo>
                <a:lnTo>
                  <a:pt x="4" y="21"/>
                </a:lnTo>
                <a:lnTo>
                  <a:pt x="2" y="29"/>
                </a:lnTo>
                <a:lnTo>
                  <a:pt x="0" y="36"/>
                </a:lnTo>
                <a:lnTo>
                  <a:pt x="10" y="35"/>
                </a:lnTo>
                <a:lnTo>
                  <a:pt x="69" y="35"/>
                </a:lnTo>
                <a:close/>
                <a:moveTo>
                  <a:pt x="53" y="18"/>
                </a:moveTo>
                <a:lnTo>
                  <a:pt x="53" y="18"/>
                </a:lnTo>
                <a:lnTo>
                  <a:pt x="56" y="19"/>
                </a:lnTo>
                <a:lnTo>
                  <a:pt x="57" y="21"/>
                </a:lnTo>
                <a:lnTo>
                  <a:pt x="56" y="24"/>
                </a:lnTo>
                <a:lnTo>
                  <a:pt x="53" y="25"/>
                </a:lnTo>
                <a:lnTo>
                  <a:pt x="51" y="24"/>
                </a:lnTo>
                <a:lnTo>
                  <a:pt x="50" y="21"/>
                </a:lnTo>
                <a:lnTo>
                  <a:pt x="51" y="19"/>
                </a:lnTo>
                <a:lnTo>
                  <a:pt x="53" y="18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1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7" y="16"/>
                </a:lnTo>
                <a:lnTo>
                  <a:pt x="36" y="14"/>
                </a:lnTo>
                <a:lnTo>
                  <a:pt x="37" y="11"/>
                </a:lnTo>
                <a:lnTo>
                  <a:pt x="40" y="10"/>
                </a:lnTo>
                <a:close/>
                <a:moveTo>
                  <a:pt x="26" y="18"/>
                </a:moveTo>
                <a:lnTo>
                  <a:pt x="26" y="18"/>
                </a:lnTo>
                <a:lnTo>
                  <a:pt x="29" y="19"/>
                </a:lnTo>
                <a:lnTo>
                  <a:pt x="30" y="21"/>
                </a:lnTo>
                <a:lnTo>
                  <a:pt x="29" y="24"/>
                </a:lnTo>
                <a:lnTo>
                  <a:pt x="26" y="25"/>
                </a:lnTo>
                <a:lnTo>
                  <a:pt x="24" y="24"/>
                </a:lnTo>
                <a:lnTo>
                  <a:pt x="23" y="21"/>
                </a:lnTo>
                <a:lnTo>
                  <a:pt x="24" y="19"/>
                </a:lnTo>
                <a:lnTo>
                  <a:pt x="26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780">
            <a:extLst>
              <a:ext uri="{FF2B5EF4-FFF2-40B4-BE49-F238E27FC236}">
                <a16:creationId xmlns:a16="http://schemas.microsoft.com/office/drawing/2014/main" id="{52B41556-AF0F-4516-8677-3941AC3E4A6A}"/>
              </a:ext>
            </a:extLst>
          </p:cNvPr>
          <p:cNvSpPr>
            <a:spLocks/>
          </p:cNvSpPr>
          <p:nvPr/>
        </p:nvSpPr>
        <p:spPr bwMode="auto">
          <a:xfrm>
            <a:off x="11228918" y="3456518"/>
            <a:ext cx="190500" cy="38100"/>
          </a:xfrm>
          <a:custGeom>
            <a:avLst/>
            <a:gdLst>
              <a:gd name="T0" fmla="*/ 137551 w 89"/>
              <a:gd name="T1" fmla="*/ 1582 h 18"/>
              <a:gd name="T2" fmla="*/ 137551 w 89"/>
              <a:gd name="T3" fmla="*/ 1582 h 18"/>
              <a:gd name="T4" fmla="*/ 129554 w 89"/>
              <a:gd name="T5" fmla="*/ 3163 h 18"/>
              <a:gd name="T6" fmla="*/ 118358 w 89"/>
              <a:gd name="T7" fmla="*/ 4745 h 18"/>
              <a:gd name="T8" fmla="*/ 118358 w 89"/>
              <a:gd name="T9" fmla="*/ 4745 h 18"/>
              <a:gd name="T10" fmla="*/ 110360 w 89"/>
              <a:gd name="T11" fmla="*/ 3163 h 18"/>
              <a:gd name="T12" fmla="*/ 103963 w 89"/>
              <a:gd name="T13" fmla="*/ 0 h 18"/>
              <a:gd name="T14" fmla="*/ 103963 w 89"/>
              <a:gd name="T15" fmla="*/ 0 h 18"/>
              <a:gd name="T16" fmla="*/ 92767 w 89"/>
              <a:gd name="T17" fmla="*/ 3163 h 18"/>
              <a:gd name="T18" fmla="*/ 83170 w 89"/>
              <a:gd name="T19" fmla="*/ 4745 h 18"/>
              <a:gd name="T20" fmla="*/ 83170 w 89"/>
              <a:gd name="T21" fmla="*/ 4745 h 18"/>
              <a:gd name="T22" fmla="*/ 78372 w 89"/>
              <a:gd name="T23" fmla="*/ 4745 h 18"/>
              <a:gd name="T24" fmla="*/ 71974 w 89"/>
              <a:gd name="T25" fmla="*/ 3163 h 18"/>
              <a:gd name="T26" fmla="*/ 71974 w 89"/>
              <a:gd name="T27" fmla="*/ 3163 h 18"/>
              <a:gd name="T28" fmla="*/ 65577 w 89"/>
              <a:gd name="T29" fmla="*/ 4745 h 18"/>
              <a:gd name="T30" fmla="*/ 59179 w 89"/>
              <a:gd name="T31" fmla="*/ 4745 h 18"/>
              <a:gd name="T32" fmla="*/ 59179 w 89"/>
              <a:gd name="T33" fmla="*/ 4745 h 18"/>
              <a:gd name="T34" fmla="*/ 49582 w 89"/>
              <a:gd name="T35" fmla="*/ 3163 h 18"/>
              <a:gd name="T36" fmla="*/ 39986 w 89"/>
              <a:gd name="T37" fmla="*/ 0 h 18"/>
              <a:gd name="T38" fmla="*/ 39986 w 89"/>
              <a:gd name="T39" fmla="*/ 0 h 18"/>
              <a:gd name="T40" fmla="*/ 31989 w 89"/>
              <a:gd name="T41" fmla="*/ 3163 h 18"/>
              <a:gd name="T42" fmla="*/ 23991 w 89"/>
              <a:gd name="T43" fmla="*/ 4745 h 18"/>
              <a:gd name="T44" fmla="*/ 23991 w 89"/>
              <a:gd name="T45" fmla="*/ 4745 h 18"/>
              <a:gd name="T46" fmla="*/ 14395 w 89"/>
              <a:gd name="T47" fmla="*/ 3163 h 18"/>
              <a:gd name="T48" fmla="*/ 6398 w 89"/>
              <a:gd name="T49" fmla="*/ 1582 h 18"/>
              <a:gd name="T50" fmla="*/ 6398 w 89"/>
              <a:gd name="T51" fmla="*/ 1582 h 18"/>
              <a:gd name="T52" fmla="*/ 3199 w 89"/>
              <a:gd name="T53" fmla="*/ 4745 h 18"/>
              <a:gd name="T54" fmla="*/ 0 w 89"/>
              <a:gd name="T55" fmla="*/ 12653 h 18"/>
              <a:gd name="T56" fmla="*/ 0 w 89"/>
              <a:gd name="T57" fmla="*/ 12653 h 18"/>
              <a:gd name="T58" fmla="*/ 3199 w 89"/>
              <a:gd name="T59" fmla="*/ 18980 h 18"/>
              <a:gd name="T60" fmla="*/ 4798 w 89"/>
              <a:gd name="T61" fmla="*/ 25307 h 18"/>
              <a:gd name="T62" fmla="*/ 11196 w 89"/>
              <a:gd name="T63" fmla="*/ 26888 h 18"/>
              <a:gd name="T64" fmla="*/ 15994 w 89"/>
              <a:gd name="T65" fmla="*/ 28470 h 18"/>
              <a:gd name="T66" fmla="*/ 126355 w 89"/>
              <a:gd name="T67" fmla="*/ 28470 h 18"/>
              <a:gd name="T68" fmla="*/ 126355 w 89"/>
              <a:gd name="T69" fmla="*/ 28470 h 18"/>
              <a:gd name="T70" fmla="*/ 132752 w 89"/>
              <a:gd name="T71" fmla="*/ 26888 h 18"/>
              <a:gd name="T72" fmla="*/ 139150 w 89"/>
              <a:gd name="T73" fmla="*/ 25307 h 18"/>
              <a:gd name="T74" fmla="*/ 140750 w 89"/>
              <a:gd name="T75" fmla="*/ 18980 h 18"/>
              <a:gd name="T76" fmla="*/ 142349 w 89"/>
              <a:gd name="T77" fmla="*/ 12653 h 18"/>
              <a:gd name="T78" fmla="*/ 142349 w 89"/>
              <a:gd name="T79" fmla="*/ 12653 h 18"/>
              <a:gd name="T80" fmla="*/ 140750 w 89"/>
              <a:gd name="T81" fmla="*/ 4745 h 18"/>
              <a:gd name="T82" fmla="*/ 137551 w 89"/>
              <a:gd name="T83" fmla="*/ 1582 h 18"/>
              <a:gd name="T84" fmla="*/ 137551 w 89"/>
              <a:gd name="T85" fmla="*/ 1582 h 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18">
                <a:moveTo>
                  <a:pt x="86" y="1"/>
                </a:moveTo>
                <a:lnTo>
                  <a:pt x="86" y="1"/>
                </a:lnTo>
                <a:lnTo>
                  <a:pt x="81" y="2"/>
                </a:lnTo>
                <a:lnTo>
                  <a:pt x="74" y="3"/>
                </a:lnTo>
                <a:lnTo>
                  <a:pt x="69" y="2"/>
                </a:lnTo>
                <a:lnTo>
                  <a:pt x="65" y="0"/>
                </a:lnTo>
                <a:lnTo>
                  <a:pt x="58" y="2"/>
                </a:lnTo>
                <a:lnTo>
                  <a:pt x="52" y="3"/>
                </a:lnTo>
                <a:lnTo>
                  <a:pt x="49" y="3"/>
                </a:lnTo>
                <a:lnTo>
                  <a:pt x="45" y="2"/>
                </a:lnTo>
                <a:lnTo>
                  <a:pt x="41" y="3"/>
                </a:lnTo>
                <a:lnTo>
                  <a:pt x="37" y="3"/>
                </a:lnTo>
                <a:lnTo>
                  <a:pt x="31" y="2"/>
                </a:lnTo>
                <a:lnTo>
                  <a:pt x="25" y="0"/>
                </a:lnTo>
                <a:lnTo>
                  <a:pt x="20" y="2"/>
                </a:lnTo>
                <a:lnTo>
                  <a:pt x="15" y="3"/>
                </a:lnTo>
                <a:lnTo>
                  <a:pt x="9" y="2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6"/>
                </a:lnTo>
                <a:lnTo>
                  <a:pt x="7" y="17"/>
                </a:lnTo>
                <a:lnTo>
                  <a:pt x="10" y="18"/>
                </a:lnTo>
                <a:lnTo>
                  <a:pt x="79" y="18"/>
                </a:lnTo>
                <a:lnTo>
                  <a:pt x="83" y="17"/>
                </a:lnTo>
                <a:lnTo>
                  <a:pt x="87" y="16"/>
                </a:lnTo>
                <a:lnTo>
                  <a:pt x="88" y="12"/>
                </a:lnTo>
                <a:lnTo>
                  <a:pt x="89" y="8"/>
                </a:lnTo>
                <a:lnTo>
                  <a:pt x="88" y="3"/>
                </a:lnTo>
                <a:lnTo>
                  <a:pt x="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781">
            <a:extLst>
              <a:ext uri="{FF2B5EF4-FFF2-40B4-BE49-F238E27FC236}">
                <a16:creationId xmlns:a16="http://schemas.microsoft.com/office/drawing/2014/main" id="{5B1A919A-4E3B-4E80-9072-11965322BC6A}"/>
              </a:ext>
            </a:extLst>
          </p:cNvPr>
          <p:cNvSpPr>
            <a:spLocks/>
          </p:cNvSpPr>
          <p:nvPr/>
        </p:nvSpPr>
        <p:spPr bwMode="auto">
          <a:xfrm>
            <a:off x="11228918" y="3412067"/>
            <a:ext cx="190500" cy="44451"/>
          </a:xfrm>
          <a:custGeom>
            <a:avLst/>
            <a:gdLst>
              <a:gd name="T0" fmla="*/ 23991 w 89"/>
              <a:gd name="T1" fmla="*/ 33216 h 19"/>
              <a:gd name="T2" fmla="*/ 23991 w 89"/>
              <a:gd name="T3" fmla="*/ 33216 h 19"/>
              <a:gd name="T4" fmla="*/ 33588 w 89"/>
              <a:gd name="T5" fmla="*/ 31468 h 19"/>
              <a:gd name="T6" fmla="*/ 39986 w 89"/>
              <a:gd name="T7" fmla="*/ 24475 h 19"/>
              <a:gd name="T8" fmla="*/ 39986 w 89"/>
              <a:gd name="T9" fmla="*/ 24475 h 19"/>
              <a:gd name="T10" fmla="*/ 44784 w 89"/>
              <a:gd name="T11" fmla="*/ 29720 h 19"/>
              <a:gd name="T12" fmla="*/ 47983 w 89"/>
              <a:gd name="T13" fmla="*/ 31468 h 19"/>
              <a:gd name="T14" fmla="*/ 59179 w 89"/>
              <a:gd name="T15" fmla="*/ 33216 h 19"/>
              <a:gd name="T16" fmla="*/ 59179 w 89"/>
              <a:gd name="T17" fmla="*/ 33216 h 19"/>
              <a:gd name="T18" fmla="*/ 65577 w 89"/>
              <a:gd name="T19" fmla="*/ 31468 h 19"/>
              <a:gd name="T20" fmla="*/ 71974 w 89"/>
              <a:gd name="T21" fmla="*/ 29720 h 19"/>
              <a:gd name="T22" fmla="*/ 71974 w 89"/>
              <a:gd name="T23" fmla="*/ 29720 h 19"/>
              <a:gd name="T24" fmla="*/ 78372 w 89"/>
              <a:gd name="T25" fmla="*/ 31468 h 19"/>
              <a:gd name="T26" fmla="*/ 83170 w 89"/>
              <a:gd name="T27" fmla="*/ 33216 h 19"/>
              <a:gd name="T28" fmla="*/ 83170 w 89"/>
              <a:gd name="T29" fmla="*/ 33216 h 19"/>
              <a:gd name="T30" fmla="*/ 95966 w 89"/>
              <a:gd name="T31" fmla="*/ 31468 h 19"/>
              <a:gd name="T32" fmla="*/ 99164 w 89"/>
              <a:gd name="T33" fmla="*/ 29720 h 19"/>
              <a:gd name="T34" fmla="*/ 103963 w 89"/>
              <a:gd name="T35" fmla="*/ 24475 h 19"/>
              <a:gd name="T36" fmla="*/ 103963 w 89"/>
              <a:gd name="T37" fmla="*/ 24475 h 19"/>
              <a:gd name="T38" fmla="*/ 108761 w 89"/>
              <a:gd name="T39" fmla="*/ 31468 h 19"/>
              <a:gd name="T40" fmla="*/ 118358 w 89"/>
              <a:gd name="T41" fmla="*/ 33216 h 19"/>
              <a:gd name="T42" fmla="*/ 118358 w 89"/>
              <a:gd name="T43" fmla="*/ 33216 h 19"/>
              <a:gd name="T44" fmla="*/ 126355 w 89"/>
              <a:gd name="T45" fmla="*/ 31468 h 19"/>
              <a:gd name="T46" fmla="*/ 134352 w 89"/>
              <a:gd name="T47" fmla="*/ 27971 h 19"/>
              <a:gd name="T48" fmla="*/ 140750 w 89"/>
              <a:gd name="T49" fmla="*/ 20979 h 19"/>
              <a:gd name="T50" fmla="*/ 142349 w 89"/>
              <a:gd name="T51" fmla="*/ 12237 h 19"/>
              <a:gd name="T52" fmla="*/ 142349 w 89"/>
              <a:gd name="T53" fmla="*/ 12237 h 19"/>
              <a:gd name="T54" fmla="*/ 140750 w 89"/>
              <a:gd name="T55" fmla="*/ 8741 h 19"/>
              <a:gd name="T56" fmla="*/ 137551 w 89"/>
              <a:gd name="T57" fmla="*/ 3496 h 19"/>
              <a:gd name="T58" fmla="*/ 132752 w 89"/>
              <a:gd name="T59" fmla="*/ 1748 h 19"/>
              <a:gd name="T60" fmla="*/ 126355 w 89"/>
              <a:gd name="T61" fmla="*/ 0 h 19"/>
              <a:gd name="T62" fmla="*/ 126355 w 89"/>
              <a:gd name="T63" fmla="*/ 0 h 19"/>
              <a:gd name="T64" fmla="*/ 15994 w 89"/>
              <a:gd name="T65" fmla="*/ 0 h 19"/>
              <a:gd name="T66" fmla="*/ 15994 w 89"/>
              <a:gd name="T67" fmla="*/ 0 h 19"/>
              <a:gd name="T68" fmla="*/ 11196 w 89"/>
              <a:gd name="T69" fmla="*/ 1748 h 19"/>
              <a:gd name="T70" fmla="*/ 4798 w 89"/>
              <a:gd name="T71" fmla="*/ 3496 h 19"/>
              <a:gd name="T72" fmla="*/ 3199 w 89"/>
              <a:gd name="T73" fmla="*/ 8741 h 19"/>
              <a:gd name="T74" fmla="*/ 0 w 89"/>
              <a:gd name="T75" fmla="*/ 12237 h 19"/>
              <a:gd name="T76" fmla="*/ 0 w 89"/>
              <a:gd name="T77" fmla="*/ 12237 h 19"/>
              <a:gd name="T78" fmla="*/ 3199 w 89"/>
              <a:gd name="T79" fmla="*/ 20979 h 19"/>
              <a:gd name="T80" fmla="*/ 7997 w 89"/>
              <a:gd name="T81" fmla="*/ 27971 h 19"/>
              <a:gd name="T82" fmla="*/ 15994 w 89"/>
              <a:gd name="T83" fmla="*/ 31468 h 19"/>
              <a:gd name="T84" fmla="*/ 23991 w 89"/>
              <a:gd name="T85" fmla="*/ 33216 h 19"/>
              <a:gd name="T86" fmla="*/ 23991 w 89"/>
              <a:gd name="T87" fmla="*/ 33216 h 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19">
                <a:moveTo>
                  <a:pt x="15" y="19"/>
                </a:moveTo>
                <a:lnTo>
                  <a:pt x="15" y="19"/>
                </a:lnTo>
                <a:lnTo>
                  <a:pt x="21" y="18"/>
                </a:lnTo>
                <a:lnTo>
                  <a:pt x="25" y="14"/>
                </a:lnTo>
                <a:lnTo>
                  <a:pt x="28" y="17"/>
                </a:lnTo>
                <a:lnTo>
                  <a:pt x="30" y="18"/>
                </a:lnTo>
                <a:lnTo>
                  <a:pt x="37" y="19"/>
                </a:lnTo>
                <a:lnTo>
                  <a:pt x="41" y="18"/>
                </a:lnTo>
                <a:lnTo>
                  <a:pt x="45" y="17"/>
                </a:lnTo>
                <a:lnTo>
                  <a:pt x="49" y="18"/>
                </a:lnTo>
                <a:lnTo>
                  <a:pt x="52" y="19"/>
                </a:lnTo>
                <a:lnTo>
                  <a:pt x="60" y="18"/>
                </a:lnTo>
                <a:lnTo>
                  <a:pt x="62" y="17"/>
                </a:lnTo>
                <a:lnTo>
                  <a:pt x="65" y="14"/>
                </a:lnTo>
                <a:lnTo>
                  <a:pt x="68" y="18"/>
                </a:lnTo>
                <a:lnTo>
                  <a:pt x="74" y="19"/>
                </a:lnTo>
                <a:lnTo>
                  <a:pt x="79" y="18"/>
                </a:lnTo>
                <a:lnTo>
                  <a:pt x="84" y="16"/>
                </a:lnTo>
                <a:lnTo>
                  <a:pt x="88" y="12"/>
                </a:lnTo>
                <a:lnTo>
                  <a:pt x="89" y="7"/>
                </a:lnTo>
                <a:lnTo>
                  <a:pt x="88" y="5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2"/>
                </a:lnTo>
                <a:lnTo>
                  <a:pt x="5" y="16"/>
                </a:lnTo>
                <a:lnTo>
                  <a:pt x="10" y="18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782">
            <a:extLst>
              <a:ext uri="{FF2B5EF4-FFF2-40B4-BE49-F238E27FC236}">
                <a16:creationId xmlns:a16="http://schemas.microsoft.com/office/drawing/2014/main" id="{E28C3315-BC61-434D-AB96-CFEAF56EE9AF}"/>
              </a:ext>
            </a:extLst>
          </p:cNvPr>
          <p:cNvSpPr>
            <a:spLocks/>
          </p:cNvSpPr>
          <p:nvPr/>
        </p:nvSpPr>
        <p:spPr bwMode="auto">
          <a:xfrm>
            <a:off x="11228918" y="3507318"/>
            <a:ext cx="190500" cy="44449"/>
          </a:xfrm>
          <a:custGeom>
            <a:avLst/>
            <a:gdLst>
              <a:gd name="T0" fmla="*/ 126355 w 89"/>
              <a:gd name="T1" fmla="*/ 0 h 20"/>
              <a:gd name="T2" fmla="*/ 126355 w 89"/>
              <a:gd name="T3" fmla="*/ 0 h 20"/>
              <a:gd name="T4" fmla="*/ 126355 w 89"/>
              <a:gd name="T5" fmla="*/ 0 h 20"/>
              <a:gd name="T6" fmla="*/ 126355 w 89"/>
              <a:gd name="T7" fmla="*/ 4982 h 20"/>
              <a:gd name="T8" fmla="*/ 124755 w 89"/>
              <a:gd name="T9" fmla="*/ 6643 h 20"/>
              <a:gd name="T10" fmla="*/ 108761 w 89"/>
              <a:gd name="T11" fmla="*/ 23251 h 20"/>
              <a:gd name="T12" fmla="*/ 108761 w 89"/>
              <a:gd name="T13" fmla="*/ 23251 h 20"/>
              <a:gd name="T14" fmla="*/ 107162 w 89"/>
              <a:gd name="T15" fmla="*/ 24912 h 20"/>
              <a:gd name="T16" fmla="*/ 103963 w 89"/>
              <a:gd name="T17" fmla="*/ 24912 h 20"/>
              <a:gd name="T18" fmla="*/ 103963 w 89"/>
              <a:gd name="T19" fmla="*/ 24912 h 20"/>
              <a:gd name="T20" fmla="*/ 99164 w 89"/>
              <a:gd name="T21" fmla="*/ 24912 h 20"/>
              <a:gd name="T22" fmla="*/ 97565 w 89"/>
              <a:gd name="T23" fmla="*/ 23251 h 20"/>
              <a:gd name="T24" fmla="*/ 81571 w 89"/>
              <a:gd name="T25" fmla="*/ 6643 h 20"/>
              <a:gd name="T26" fmla="*/ 81571 w 89"/>
              <a:gd name="T27" fmla="*/ 6643 h 20"/>
              <a:gd name="T28" fmla="*/ 79971 w 89"/>
              <a:gd name="T29" fmla="*/ 4982 h 20"/>
              <a:gd name="T30" fmla="*/ 79971 w 89"/>
              <a:gd name="T31" fmla="*/ 0 h 20"/>
              <a:gd name="T32" fmla="*/ 15994 w 89"/>
              <a:gd name="T33" fmla="*/ 0 h 20"/>
              <a:gd name="T34" fmla="*/ 15994 w 89"/>
              <a:gd name="T35" fmla="*/ 0 h 20"/>
              <a:gd name="T36" fmla="*/ 11196 w 89"/>
              <a:gd name="T37" fmla="*/ 1661 h 20"/>
              <a:gd name="T38" fmla="*/ 4798 w 89"/>
              <a:gd name="T39" fmla="*/ 4982 h 20"/>
              <a:gd name="T40" fmla="*/ 3199 w 89"/>
              <a:gd name="T41" fmla="*/ 9965 h 20"/>
              <a:gd name="T42" fmla="*/ 0 w 89"/>
              <a:gd name="T43" fmla="*/ 16608 h 20"/>
              <a:gd name="T44" fmla="*/ 0 w 89"/>
              <a:gd name="T45" fmla="*/ 16608 h 20"/>
              <a:gd name="T46" fmla="*/ 3199 w 89"/>
              <a:gd name="T47" fmla="*/ 23251 h 20"/>
              <a:gd name="T48" fmla="*/ 4798 w 89"/>
              <a:gd name="T49" fmla="*/ 28234 h 20"/>
              <a:gd name="T50" fmla="*/ 11196 w 89"/>
              <a:gd name="T51" fmla="*/ 31555 h 20"/>
              <a:gd name="T52" fmla="*/ 15994 w 89"/>
              <a:gd name="T53" fmla="*/ 33216 h 20"/>
              <a:gd name="T54" fmla="*/ 126355 w 89"/>
              <a:gd name="T55" fmla="*/ 33216 h 20"/>
              <a:gd name="T56" fmla="*/ 126355 w 89"/>
              <a:gd name="T57" fmla="*/ 33216 h 20"/>
              <a:gd name="T58" fmla="*/ 132752 w 89"/>
              <a:gd name="T59" fmla="*/ 31555 h 20"/>
              <a:gd name="T60" fmla="*/ 139150 w 89"/>
              <a:gd name="T61" fmla="*/ 28234 h 20"/>
              <a:gd name="T62" fmla="*/ 140750 w 89"/>
              <a:gd name="T63" fmla="*/ 23251 h 20"/>
              <a:gd name="T64" fmla="*/ 142349 w 89"/>
              <a:gd name="T65" fmla="*/ 16608 h 20"/>
              <a:gd name="T66" fmla="*/ 142349 w 89"/>
              <a:gd name="T67" fmla="*/ 16608 h 20"/>
              <a:gd name="T68" fmla="*/ 140750 w 89"/>
              <a:gd name="T69" fmla="*/ 9965 h 20"/>
              <a:gd name="T70" fmla="*/ 139150 w 89"/>
              <a:gd name="T71" fmla="*/ 4982 h 20"/>
              <a:gd name="T72" fmla="*/ 132752 w 89"/>
              <a:gd name="T73" fmla="*/ 1661 h 20"/>
              <a:gd name="T74" fmla="*/ 126355 w 89"/>
              <a:gd name="T75" fmla="*/ 0 h 20"/>
              <a:gd name="T76" fmla="*/ 126355 w 89"/>
              <a:gd name="T77" fmla="*/ 0 h 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20">
                <a:moveTo>
                  <a:pt x="79" y="0"/>
                </a:moveTo>
                <a:lnTo>
                  <a:pt x="79" y="0"/>
                </a:lnTo>
                <a:lnTo>
                  <a:pt x="79" y="3"/>
                </a:lnTo>
                <a:lnTo>
                  <a:pt x="78" y="4"/>
                </a:lnTo>
                <a:lnTo>
                  <a:pt x="68" y="14"/>
                </a:lnTo>
                <a:lnTo>
                  <a:pt x="67" y="15"/>
                </a:lnTo>
                <a:lnTo>
                  <a:pt x="65" y="15"/>
                </a:lnTo>
                <a:lnTo>
                  <a:pt x="62" y="15"/>
                </a:lnTo>
                <a:lnTo>
                  <a:pt x="61" y="14"/>
                </a:lnTo>
                <a:lnTo>
                  <a:pt x="51" y="4"/>
                </a:lnTo>
                <a:lnTo>
                  <a:pt x="50" y="3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79" y="20"/>
                </a:lnTo>
                <a:lnTo>
                  <a:pt x="83" y="19"/>
                </a:lnTo>
                <a:lnTo>
                  <a:pt x="87" y="17"/>
                </a:lnTo>
                <a:lnTo>
                  <a:pt x="88" y="1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783">
            <a:extLst>
              <a:ext uri="{FF2B5EF4-FFF2-40B4-BE49-F238E27FC236}">
                <a16:creationId xmlns:a16="http://schemas.microsoft.com/office/drawing/2014/main" id="{6BA15BEE-3A83-4F60-A34B-1FDE2F43E68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854451"/>
            <a:ext cx="209549" cy="203200"/>
          </a:xfrm>
          <a:custGeom>
            <a:avLst/>
            <a:gdLst>
              <a:gd name="T0" fmla="*/ 142057 w 97"/>
              <a:gd name="T1" fmla="*/ 14235 h 96"/>
              <a:gd name="T2" fmla="*/ 125915 w 97"/>
              <a:gd name="T3" fmla="*/ 4745 h 96"/>
              <a:gd name="T4" fmla="*/ 108157 w 97"/>
              <a:gd name="T5" fmla="*/ 0 h 96"/>
              <a:gd name="T6" fmla="*/ 90400 w 97"/>
              <a:gd name="T7" fmla="*/ 4745 h 96"/>
              <a:gd name="T8" fmla="*/ 74257 w 97"/>
              <a:gd name="T9" fmla="*/ 14235 h 96"/>
              <a:gd name="T10" fmla="*/ 62957 w 97"/>
              <a:gd name="T11" fmla="*/ 30051 h 96"/>
              <a:gd name="T12" fmla="*/ 48429 w 97"/>
              <a:gd name="T13" fmla="*/ 63266 h 96"/>
              <a:gd name="T14" fmla="*/ 48429 w 97"/>
              <a:gd name="T15" fmla="*/ 79083 h 96"/>
              <a:gd name="T16" fmla="*/ 24214 w 97"/>
              <a:gd name="T17" fmla="*/ 90154 h 96"/>
              <a:gd name="T18" fmla="*/ 14529 w 97"/>
              <a:gd name="T19" fmla="*/ 91736 h 96"/>
              <a:gd name="T20" fmla="*/ 3229 w 97"/>
              <a:gd name="T21" fmla="*/ 104389 h 96"/>
              <a:gd name="T22" fmla="*/ 0 w 97"/>
              <a:gd name="T23" fmla="*/ 113879 h 96"/>
              <a:gd name="T24" fmla="*/ 4843 w 97"/>
              <a:gd name="T25" fmla="*/ 126533 h 96"/>
              <a:gd name="T26" fmla="*/ 17757 w 97"/>
              <a:gd name="T27" fmla="*/ 134441 h 96"/>
              <a:gd name="T28" fmla="*/ 20986 w 97"/>
              <a:gd name="T29" fmla="*/ 142349 h 96"/>
              <a:gd name="T30" fmla="*/ 32286 w 97"/>
              <a:gd name="T31" fmla="*/ 150257 h 96"/>
              <a:gd name="T32" fmla="*/ 40357 w 97"/>
              <a:gd name="T33" fmla="*/ 151839 h 96"/>
              <a:gd name="T34" fmla="*/ 56500 w 97"/>
              <a:gd name="T35" fmla="*/ 143931 h 96"/>
              <a:gd name="T36" fmla="*/ 64572 w 97"/>
              <a:gd name="T37" fmla="*/ 129696 h 96"/>
              <a:gd name="T38" fmla="*/ 75872 w 97"/>
              <a:gd name="T39" fmla="*/ 105971 h 96"/>
              <a:gd name="T40" fmla="*/ 83943 w 97"/>
              <a:gd name="T41" fmla="*/ 105971 h 96"/>
              <a:gd name="T42" fmla="*/ 101700 w 97"/>
              <a:gd name="T43" fmla="*/ 104389 h 96"/>
              <a:gd name="T44" fmla="*/ 127529 w 97"/>
              <a:gd name="T45" fmla="*/ 91736 h 96"/>
              <a:gd name="T46" fmla="*/ 142057 w 97"/>
              <a:gd name="T47" fmla="*/ 80664 h 96"/>
              <a:gd name="T48" fmla="*/ 151743 w 97"/>
              <a:gd name="T49" fmla="*/ 64848 h 96"/>
              <a:gd name="T50" fmla="*/ 156586 w 97"/>
              <a:gd name="T51" fmla="*/ 47450 h 96"/>
              <a:gd name="T52" fmla="*/ 151743 w 97"/>
              <a:gd name="T53" fmla="*/ 30051 h 96"/>
              <a:gd name="T54" fmla="*/ 142057 w 97"/>
              <a:gd name="T55" fmla="*/ 14235 h 96"/>
              <a:gd name="T56" fmla="*/ 59729 w 97"/>
              <a:gd name="T57" fmla="*/ 98063 h 96"/>
              <a:gd name="T58" fmla="*/ 50043 w 97"/>
              <a:gd name="T59" fmla="*/ 107553 h 96"/>
              <a:gd name="T60" fmla="*/ 48429 w 97"/>
              <a:gd name="T61" fmla="*/ 113879 h 96"/>
              <a:gd name="T62" fmla="*/ 48429 w 97"/>
              <a:gd name="T63" fmla="*/ 129696 h 96"/>
              <a:gd name="T64" fmla="*/ 46814 w 97"/>
              <a:gd name="T65" fmla="*/ 134441 h 96"/>
              <a:gd name="T66" fmla="*/ 40357 w 97"/>
              <a:gd name="T67" fmla="*/ 137604 h 96"/>
              <a:gd name="T68" fmla="*/ 37129 w 97"/>
              <a:gd name="T69" fmla="*/ 134441 h 96"/>
              <a:gd name="T70" fmla="*/ 38743 w 97"/>
              <a:gd name="T71" fmla="*/ 126533 h 96"/>
              <a:gd name="T72" fmla="*/ 22600 w 97"/>
              <a:gd name="T73" fmla="*/ 121788 h 96"/>
              <a:gd name="T74" fmla="*/ 17757 w 97"/>
              <a:gd name="T75" fmla="*/ 117043 h 96"/>
              <a:gd name="T76" fmla="*/ 16143 w 97"/>
              <a:gd name="T77" fmla="*/ 113879 h 96"/>
              <a:gd name="T78" fmla="*/ 17757 w 97"/>
              <a:gd name="T79" fmla="*/ 107553 h 96"/>
              <a:gd name="T80" fmla="*/ 24214 w 97"/>
              <a:gd name="T81" fmla="*/ 105971 h 96"/>
              <a:gd name="T82" fmla="*/ 40357 w 97"/>
              <a:gd name="T83" fmla="*/ 105971 h 96"/>
              <a:gd name="T84" fmla="*/ 46814 w 97"/>
              <a:gd name="T85" fmla="*/ 104389 h 96"/>
              <a:gd name="T86" fmla="*/ 59729 w 97"/>
              <a:gd name="T87" fmla="*/ 98063 h 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7" h="96">
                <a:moveTo>
                  <a:pt x="88" y="9"/>
                </a:moveTo>
                <a:lnTo>
                  <a:pt x="88" y="9"/>
                </a:lnTo>
                <a:lnTo>
                  <a:pt x="83" y="5"/>
                </a:lnTo>
                <a:lnTo>
                  <a:pt x="78" y="3"/>
                </a:lnTo>
                <a:lnTo>
                  <a:pt x="72" y="0"/>
                </a:lnTo>
                <a:lnTo>
                  <a:pt x="67" y="0"/>
                </a:lnTo>
                <a:lnTo>
                  <a:pt x="61" y="0"/>
                </a:lnTo>
                <a:lnTo>
                  <a:pt x="56" y="3"/>
                </a:lnTo>
                <a:lnTo>
                  <a:pt x="51" y="5"/>
                </a:lnTo>
                <a:lnTo>
                  <a:pt x="46" y="9"/>
                </a:lnTo>
                <a:lnTo>
                  <a:pt x="39" y="19"/>
                </a:lnTo>
                <a:lnTo>
                  <a:pt x="32" y="30"/>
                </a:lnTo>
                <a:lnTo>
                  <a:pt x="30" y="40"/>
                </a:lnTo>
                <a:lnTo>
                  <a:pt x="30" y="45"/>
                </a:lnTo>
                <a:lnTo>
                  <a:pt x="30" y="50"/>
                </a:lnTo>
                <a:lnTo>
                  <a:pt x="23" y="57"/>
                </a:lnTo>
                <a:lnTo>
                  <a:pt x="15" y="57"/>
                </a:lnTo>
                <a:lnTo>
                  <a:pt x="9" y="58"/>
                </a:lnTo>
                <a:lnTo>
                  <a:pt x="5" y="62"/>
                </a:lnTo>
                <a:lnTo>
                  <a:pt x="2" y="66"/>
                </a:lnTo>
                <a:lnTo>
                  <a:pt x="0" y="72"/>
                </a:lnTo>
                <a:lnTo>
                  <a:pt x="2" y="77"/>
                </a:lnTo>
                <a:lnTo>
                  <a:pt x="3" y="80"/>
                </a:lnTo>
                <a:lnTo>
                  <a:pt x="7" y="84"/>
                </a:lnTo>
                <a:lnTo>
                  <a:pt x="11" y="85"/>
                </a:lnTo>
                <a:lnTo>
                  <a:pt x="13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5" y="91"/>
                </a:lnTo>
                <a:lnTo>
                  <a:pt x="39" y="88"/>
                </a:lnTo>
                <a:lnTo>
                  <a:pt x="40" y="82"/>
                </a:lnTo>
                <a:lnTo>
                  <a:pt x="40" y="74"/>
                </a:lnTo>
                <a:lnTo>
                  <a:pt x="47" y="67"/>
                </a:lnTo>
                <a:lnTo>
                  <a:pt x="52" y="67"/>
                </a:lnTo>
                <a:lnTo>
                  <a:pt x="58" y="67"/>
                </a:lnTo>
                <a:lnTo>
                  <a:pt x="63" y="66"/>
                </a:lnTo>
                <a:lnTo>
                  <a:pt x="69" y="63"/>
                </a:lnTo>
                <a:lnTo>
                  <a:pt x="79" y="58"/>
                </a:lnTo>
                <a:lnTo>
                  <a:pt x="88" y="51"/>
                </a:lnTo>
                <a:lnTo>
                  <a:pt x="92" y="46"/>
                </a:lnTo>
                <a:lnTo>
                  <a:pt x="94" y="41"/>
                </a:lnTo>
                <a:lnTo>
                  <a:pt x="97" y="35"/>
                </a:lnTo>
                <a:lnTo>
                  <a:pt x="97" y="30"/>
                </a:lnTo>
                <a:lnTo>
                  <a:pt x="97" y="25"/>
                </a:lnTo>
                <a:lnTo>
                  <a:pt x="94" y="19"/>
                </a:lnTo>
                <a:lnTo>
                  <a:pt x="92" y="14"/>
                </a:lnTo>
                <a:lnTo>
                  <a:pt x="88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30" y="69"/>
                </a:lnTo>
                <a:lnTo>
                  <a:pt x="30" y="72"/>
                </a:lnTo>
                <a:lnTo>
                  <a:pt x="30" y="82"/>
                </a:lnTo>
                <a:lnTo>
                  <a:pt x="30" y="84"/>
                </a:lnTo>
                <a:lnTo>
                  <a:pt x="29" y="85"/>
                </a:lnTo>
                <a:lnTo>
                  <a:pt x="27" y="87"/>
                </a:lnTo>
                <a:lnTo>
                  <a:pt x="25" y="87"/>
                </a:lnTo>
                <a:lnTo>
                  <a:pt x="23" y="85"/>
                </a:lnTo>
                <a:lnTo>
                  <a:pt x="20" y="83"/>
                </a:lnTo>
                <a:lnTo>
                  <a:pt x="24" y="80"/>
                </a:lnTo>
                <a:lnTo>
                  <a:pt x="16" y="73"/>
                </a:lnTo>
                <a:lnTo>
                  <a:pt x="14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3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9" y="66"/>
                </a:lnTo>
                <a:lnTo>
                  <a:pt x="35" y="59"/>
                </a:lnTo>
                <a:lnTo>
                  <a:pt x="37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784">
            <a:extLst>
              <a:ext uri="{FF2B5EF4-FFF2-40B4-BE49-F238E27FC236}">
                <a16:creationId xmlns:a16="http://schemas.microsoft.com/office/drawing/2014/main" id="{2D2FBF2A-898D-4B0A-81EB-307F5B6CE0E2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848101"/>
            <a:ext cx="209549" cy="209551"/>
          </a:xfrm>
          <a:custGeom>
            <a:avLst/>
            <a:gdLst>
              <a:gd name="T0" fmla="*/ 63267 w 99"/>
              <a:gd name="T1" fmla="*/ 0 h 98"/>
              <a:gd name="T2" fmla="*/ 49032 w 99"/>
              <a:gd name="T3" fmla="*/ 1598 h 98"/>
              <a:gd name="T4" fmla="*/ 25307 w 99"/>
              <a:gd name="T5" fmla="*/ 9587 h 98"/>
              <a:gd name="T6" fmla="*/ 9490 w 99"/>
              <a:gd name="T7" fmla="*/ 25565 h 98"/>
              <a:gd name="T8" fmla="*/ 1582 w 99"/>
              <a:gd name="T9" fmla="*/ 49532 h 98"/>
              <a:gd name="T10" fmla="*/ 0 w 99"/>
              <a:gd name="T11" fmla="*/ 110249 h 98"/>
              <a:gd name="T12" fmla="*/ 1582 w 99"/>
              <a:gd name="T13" fmla="*/ 123032 h 98"/>
              <a:gd name="T14" fmla="*/ 7908 w 99"/>
              <a:gd name="T15" fmla="*/ 143803 h 98"/>
              <a:gd name="T16" fmla="*/ 18980 w 99"/>
              <a:gd name="T17" fmla="*/ 153390 h 98"/>
              <a:gd name="T18" fmla="*/ 39542 w 99"/>
              <a:gd name="T19" fmla="*/ 156586 h 98"/>
              <a:gd name="T20" fmla="*/ 49032 w 99"/>
              <a:gd name="T21" fmla="*/ 154988 h 98"/>
              <a:gd name="T22" fmla="*/ 66430 w 99"/>
              <a:gd name="T23" fmla="*/ 145401 h 98"/>
              <a:gd name="T24" fmla="*/ 80666 w 99"/>
              <a:gd name="T25" fmla="*/ 123032 h 98"/>
              <a:gd name="T26" fmla="*/ 109136 w 99"/>
              <a:gd name="T27" fmla="*/ 110249 h 98"/>
              <a:gd name="T28" fmla="*/ 124952 w 99"/>
              <a:gd name="T29" fmla="*/ 108652 h 98"/>
              <a:gd name="T30" fmla="*/ 143933 w 99"/>
              <a:gd name="T31" fmla="*/ 94271 h 98"/>
              <a:gd name="T32" fmla="*/ 155004 w 99"/>
              <a:gd name="T33" fmla="*/ 75097 h 98"/>
              <a:gd name="T34" fmla="*/ 156586 w 99"/>
              <a:gd name="T35" fmla="*/ 46337 h 98"/>
              <a:gd name="T36" fmla="*/ 156586 w 99"/>
              <a:gd name="T37" fmla="*/ 36750 h 98"/>
              <a:gd name="T38" fmla="*/ 148678 w 99"/>
              <a:gd name="T39" fmla="*/ 20772 h 98"/>
              <a:gd name="T40" fmla="*/ 134443 w 99"/>
              <a:gd name="T41" fmla="*/ 7989 h 98"/>
              <a:gd name="T42" fmla="*/ 118626 w 99"/>
              <a:gd name="T43" fmla="*/ 0 h 98"/>
              <a:gd name="T44" fmla="*/ 109136 w 99"/>
              <a:gd name="T45" fmla="*/ 0 h 98"/>
              <a:gd name="T46" fmla="*/ 77502 w 99"/>
              <a:gd name="T47" fmla="*/ 94271 h 98"/>
              <a:gd name="T48" fmla="*/ 72757 w 99"/>
              <a:gd name="T49" fmla="*/ 95869 h 98"/>
              <a:gd name="T50" fmla="*/ 71175 w 99"/>
              <a:gd name="T51" fmla="*/ 100662 h 98"/>
              <a:gd name="T52" fmla="*/ 64849 w 99"/>
              <a:gd name="T53" fmla="*/ 121434 h 98"/>
              <a:gd name="T54" fmla="*/ 55359 w 99"/>
              <a:gd name="T55" fmla="*/ 135814 h 98"/>
              <a:gd name="T56" fmla="*/ 39542 w 99"/>
              <a:gd name="T57" fmla="*/ 142206 h 98"/>
              <a:gd name="T58" fmla="*/ 31634 w 99"/>
              <a:gd name="T59" fmla="*/ 142206 h 98"/>
              <a:gd name="T60" fmla="*/ 18980 w 99"/>
              <a:gd name="T61" fmla="*/ 131021 h 98"/>
              <a:gd name="T62" fmla="*/ 15817 w 99"/>
              <a:gd name="T63" fmla="*/ 119836 h 98"/>
              <a:gd name="T64" fmla="*/ 15817 w 99"/>
              <a:gd name="T65" fmla="*/ 62315 h 98"/>
              <a:gd name="T66" fmla="*/ 15817 w 99"/>
              <a:gd name="T67" fmla="*/ 51130 h 98"/>
              <a:gd name="T68" fmla="*/ 22143 w 99"/>
              <a:gd name="T69" fmla="*/ 33554 h 98"/>
              <a:gd name="T70" fmla="*/ 33215 w 99"/>
              <a:gd name="T71" fmla="*/ 20772 h 98"/>
              <a:gd name="T72" fmla="*/ 50614 w 99"/>
              <a:gd name="T73" fmla="*/ 15978 h 98"/>
              <a:gd name="T74" fmla="*/ 109136 w 99"/>
              <a:gd name="T75" fmla="*/ 15978 h 98"/>
              <a:gd name="T76" fmla="*/ 115462 w 99"/>
              <a:gd name="T77" fmla="*/ 15978 h 98"/>
              <a:gd name="T78" fmla="*/ 131279 w 99"/>
              <a:gd name="T79" fmla="*/ 25565 h 98"/>
              <a:gd name="T80" fmla="*/ 140769 w 99"/>
              <a:gd name="T81" fmla="*/ 41543 h 98"/>
              <a:gd name="T82" fmla="*/ 140769 w 99"/>
              <a:gd name="T83" fmla="*/ 46337 h 98"/>
              <a:gd name="T84" fmla="*/ 139188 w 99"/>
              <a:gd name="T85" fmla="*/ 71902 h 98"/>
              <a:gd name="T86" fmla="*/ 131279 w 99"/>
              <a:gd name="T87" fmla="*/ 86282 h 98"/>
              <a:gd name="T88" fmla="*/ 121789 w 99"/>
              <a:gd name="T89" fmla="*/ 92673 h 98"/>
              <a:gd name="T90" fmla="*/ 109136 w 99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8">
                <a:moveTo>
                  <a:pt x="69" y="0"/>
                </a:moveTo>
                <a:lnTo>
                  <a:pt x="40" y="0"/>
                </a:lnTo>
                <a:lnTo>
                  <a:pt x="31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3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3" y="85"/>
                </a:lnTo>
                <a:lnTo>
                  <a:pt x="5" y="90"/>
                </a:lnTo>
                <a:lnTo>
                  <a:pt x="9" y="93"/>
                </a:lnTo>
                <a:lnTo>
                  <a:pt x="12" y="96"/>
                </a:lnTo>
                <a:lnTo>
                  <a:pt x="17" y="97"/>
                </a:lnTo>
                <a:lnTo>
                  <a:pt x="25" y="98"/>
                </a:lnTo>
                <a:lnTo>
                  <a:pt x="31" y="97"/>
                </a:lnTo>
                <a:lnTo>
                  <a:pt x="37" y="95"/>
                </a:lnTo>
                <a:lnTo>
                  <a:pt x="42" y="91"/>
                </a:lnTo>
                <a:lnTo>
                  <a:pt x="46" y="87"/>
                </a:lnTo>
                <a:lnTo>
                  <a:pt x="51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8" y="47"/>
                </a:lnTo>
                <a:lnTo>
                  <a:pt x="99" y="39"/>
                </a:lnTo>
                <a:lnTo>
                  <a:pt x="99" y="29"/>
                </a:lnTo>
                <a:lnTo>
                  <a:pt x="99" y="23"/>
                </a:lnTo>
                <a:lnTo>
                  <a:pt x="96" y="18"/>
                </a:lnTo>
                <a:lnTo>
                  <a:pt x="94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6" y="60"/>
                </a:lnTo>
                <a:lnTo>
                  <a:pt x="45" y="63"/>
                </a:lnTo>
                <a:lnTo>
                  <a:pt x="43" y="68"/>
                </a:lnTo>
                <a:lnTo>
                  <a:pt x="41" y="76"/>
                </a:lnTo>
                <a:lnTo>
                  <a:pt x="37" y="81"/>
                </a:lnTo>
                <a:lnTo>
                  <a:pt x="35" y="85"/>
                </a:lnTo>
                <a:lnTo>
                  <a:pt x="30" y="87"/>
                </a:lnTo>
                <a:lnTo>
                  <a:pt x="25" y="89"/>
                </a:lnTo>
                <a:lnTo>
                  <a:pt x="20" y="89"/>
                </a:lnTo>
                <a:lnTo>
                  <a:pt x="15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40" y="10"/>
                </a:lnTo>
                <a:lnTo>
                  <a:pt x="69" y="10"/>
                </a:lnTo>
                <a:lnTo>
                  <a:pt x="73" y="10"/>
                </a:lnTo>
                <a:lnTo>
                  <a:pt x="77" y="11"/>
                </a:lnTo>
                <a:lnTo>
                  <a:pt x="83" y="16"/>
                </a:lnTo>
                <a:lnTo>
                  <a:pt x="88" y="22"/>
                </a:lnTo>
                <a:lnTo>
                  <a:pt x="89" y="26"/>
                </a:lnTo>
                <a:lnTo>
                  <a:pt x="89" y="29"/>
                </a:lnTo>
                <a:lnTo>
                  <a:pt x="89" y="38"/>
                </a:lnTo>
                <a:lnTo>
                  <a:pt x="88" y="45"/>
                </a:lnTo>
                <a:lnTo>
                  <a:pt x="85" y="50"/>
                </a:lnTo>
                <a:lnTo>
                  <a:pt x="83" y="54"/>
                </a:lnTo>
                <a:lnTo>
                  <a:pt x="80" y="57"/>
                </a:lnTo>
                <a:lnTo>
                  <a:pt x="77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785">
            <a:extLst>
              <a:ext uri="{FF2B5EF4-FFF2-40B4-BE49-F238E27FC236}">
                <a16:creationId xmlns:a16="http://schemas.microsoft.com/office/drawing/2014/main" id="{8E5727B6-DE32-4179-B554-892259502D4C}"/>
              </a:ext>
            </a:extLst>
          </p:cNvPr>
          <p:cNvSpPr>
            <a:spLocks/>
          </p:cNvSpPr>
          <p:nvPr/>
        </p:nvSpPr>
        <p:spPr bwMode="auto">
          <a:xfrm>
            <a:off x="7255933" y="3987801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332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8506 h 20"/>
              <a:gd name="T16" fmla="*/ 3322 w 20"/>
              <a:gd name="T17" fmla="*/ 24200 h 20"/>
              <a:gd name="T18" fmla="*/ 9965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8234 w 20"/>
              <a:gd name="T27" fmla="*/ 24200 h 20"/>
              <a:gd name="T28" fmla="*/ 29894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29894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786">
            <a:extLst>
              <a:ext uri="{FF2B5EF4-FFF2-40B4-BE49-F238E27FC236}">
                <a16:creationId xmlns:a16="http://schemas.microsoft.com/office/drawing/2014/main" id="{4DB701DB-49E4-4746-BE58-B158809C8E0D}"/>
              </a:ext>
            </a:extLst>
          </p:cNvPr>
          <p:cNvSpPr>
            <a:spLocks/>
          </p:cNvSpPr>
          <p:nvPr/>
        </p:nvSpPr>
        <p:spPr bwMode="auto">
          <a:xfrm>
            <a:off x="7255933" y="3879852"/>
            <a:ext cx="146051" cy="95249"/>
          </a:xfrm>
          <a:custGeom>
            <a:avLst/>
            <a:gdLst>
              <a:gd name="T0" fmla="*/ 85410 w 69"/>
              <a:gd name="T1" fmla="*/ 0 h 44"/>
              <a:gd name="T2" fmla="*/ 39542 w 69"/>
              <a:gd name="T3" fmla="*/ 0 h 44"/>
              <a:gd name="T4" fmla="*/ 39542 w 69"/>
              <a:gd name="T5" fmla="*/ 0 h 44"/>
              <a:gd name="T6" fmla="*/ 25307 w 69"/>
              <a:gd name="T7" fmla="*/ 1618 h 44"/>
              <a:gd name="T8" fmla="*/ 17398 w 69"/>
              <a:gd name="T9" fmla="*/ 3235 h 44"/>
              <a:gd name="T10" fmla="*/ 11072 w 69"/>
              <a:gd name="T11" fmla="*/ 8088 h 44"/>
              <a:gd name="T12" fmla="*/ 7908 w 69"/>
              <a:gd name="T13" fmla="*/ 11323 h 44"/>
              <a:gd name="T14" fmla="*/ 3163 w 69"/>
              <a:gd name="T15" fmla="*/ 17794 h 44"/>
              <a:gd name="T16" fmla="*/ 0 w 69"/>
              <a:gd name="T17" fmla="*/ 22647 h 44"/>
              <a:gd name="T18" fmla="*/ 0 w 69"/>
              <a:gd name="T19" fmla="*/ 30735 h 44"/>
              <a:gd name="T20" fmla="*/ 0 w 69"/>
              <a:gd name="T21" fmla="*/ 30735 h 44"/>
              <a:gd name="T22" fmla="*/ 1582 w 69"/>
              <a:gd name="T23" fmla="*/ 48529 h 44"/>
              <a:gd name="T24" fmla="*/ 6327 w 69"/>
              <a:gd name="T25" fmla="*/ 61470 h 44"/>
              <a:gd name="T26" fmla="*/ 9490 w 69"/>
              <a:gd name="T27" fmla="*/ 64705 h 44"/>
              <a:gd name="T28" fmla="*/ 14235 w 69"/>
              <a:gd name="T29" fmla="*/ 69558 h 44"/>
              <a:gd name="T30" fmla="*/ 17398 w 69"/>
              <a:gd name="T31" fmla="*/ 71176 h 44"/>
              <a:gd name="T32" fmla="*/ 23725 w 69"/>
              <a:gd name="T33" fmla="*/ 71176 h 44"/>
              <a:gd name="T34" fmla="*/ 23725 w 69"/>
              <a:gd name="T35" fmla="*/ 71176 h 44"/>
              <a:gd name="T36" fmla="*/ 34797 w 69"/>
              <a:gd name="T37" fmla="*/ 69558 h 44"/>
              <a:gd name="T38" fmla="*/ 44287 w 69"/>
              <a:gd name="T39" fmla="*/ 64705 h 44"/>
              <a:gd name="T40" fmla="*/ 52195 w 69"/>
              <a:gd name="T41" fmla="*/ 59853 h 44"/>
              <a:gd name="T42" fmla="*/ 58522 w 69"/>
              <a:gd name="T43" fmla="*/ 55000 h 44"/>
              <a:gd name="T44" fmla="*/ 85410 w 69"/>
              <a:gd name="T45" fmla="*/ 55000 h 44"/>
              <a:gd name="T46" fmla="*/ 85410 w 69"/>
              <a:gd name="T47" fmla="*/ 55000 h 44"/>
              <a:gd name="T48" fmla="*/ 93318 w 69"/>
              <a:gd name="T49" fmla="*/ 53382 h 44"/>
              <a:gd name="T50" fmla="*/ 99645 w 69"/>
              <a:gd name="T51" fmla="*/ 51764 h 44"/>
              <a:gd name="T52" fmla="*/ 102808 w 69"/>
              <a:gd name="T53" fmla="*/ 46911 h 44"/>
              <a:gd name="T54" fmla="*/ 105972 w 69"/>
              <a:gd name="T55" fmla="*/ 40441 h 44"/>
              <a:gd name="T56" fmla="*/ 109135 w 69"/>
              <a:gd name="T57" fmla="*/ 30735 h 44"/>
              <a:gd name="T58" fmla="*/ 109135 w 69"/>
              <a:gd name="T59" fmla="*/ 22647 h 44"/>
              <a:gd name="T60" fmla="*/ 109135 w 69"/>
              <a:gd name="T61" fmla="*/ 22647 h 44"/>
              <a:gd name="T62" fmla="*/ 107553 w 69"/>
              <a:gd name="T63" fmla="*/ 12941 h 44"/>
              <a:gd name="T64" fmla="*/ 101227 w 69"/>
              <a:gd name="T65" fmla="*/ 8088 h 44"/>
              <a:gd name="T66" fmla="*/ 94900 w 69"/>
              <a:gd name="T67" fmla="*/ 1618 h 44"/>
              <a:gd name="T68" fmla="*/ 85410 w 69"/>
              <a:gd name="T69" fmla="*/ 0 h 44"/>
              <a:gd name="T70" fmla="*/ 85410 w 6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44">
                <a:moveTo>
                  <a:pt x="54" y="0"/>
                </a:moveTo>
                <a:lnTo>
                  <a:pt x="25" y="0"/>
                </a:lnTo>
                <a:lnTo>
                  <a:pt x="16" y="1"/>
                </a:lnTo>
                <a:lnTo>
                  <a:pt x="11" y="2"/>
                </a:lnTo>
                <a:lnTo>
                  <a:pt x="7" y="5"/>
                </a:lnTo>
                <a:lnTo>
                  <a:pt x="5" y="7"/>
                </a:lnTo>
                <a:lnTo>
                  <a:pt x="2" y="11"/>
                </a:lnTo>
                <a:lnTo>
                  <a:pt x="0" y="14"/>
                </a:lnTo>
                <a:lnTo>
                  <a:pt x="0" y="19"/>
                </a:lnTo>
                <a:lnTo>
                  <a:pt x="1" y="30"/>
                </a:lnTo>
                <a:lnTo>
                  <a:pt x="4" y="38"/>
                </a:lnTo>
                <a:lnTo>
                  <a:pt x="6" y="40"/>
                </a:lnTo>
                <a:lnTo>
                  <a:pt x="9" y="43"/>
                </a:lnTo>
                <a:lnTo>
                  <a:pt x="11" y="44"/>
                </a:lnTo>
                <a:lnTo>
                  <a:pt x="15" y="44"/>
                </a:lnTo>
                <a:lnTo>
                  <a:pt x="22" y="43"/>
                </a:lnTo>
                <a:lnTo>
                  <a:pt x="28" y="40"/>
                </a:lnTo>
                <a:lnTo>
                  <a:pt x="33" y="37"/>
                </a:lnTo>
                <a:lnTo>
                  <a:pt x="37" y="34"/>
                </a:lnTo>
                <a:lnTo>
                  <a:pt x="54" y="34"/>
                </a:lnTo>
                <a:lnTo>
                  <a:pt x="59" y="33"/>
                </a:lnTo>
                <a:lnTo>
                  <a:pt x="63" y="32"/>
                </a:lnTo>
                <a:lnTo>
                  <a:pt x="65" y="29"/>
                </a:lnTo>
                <a:lnTo>
                  <a:pt x="67" y="25"/>
                </a:lnTo>
                <a:lnTo>
                  <a:pt x="69" y="19"/>
                </a:lnTo>
                <a:lnTo>
                  <a:pt x="69" y="14"/>
                </a:lnTo>
                <a:lnTo>
                  <a:pt x="68" y="8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787">
            <a:extLst>
              <a:ext uri="{FF2B5EF4-FFF2-40B4-BE49-F238E27FC236}">
                <a16:creationId xmlns:a16="http://schemas.microsoft.com/office/drawing/2014/main" id="{51ADF0B6-2F8D-4730-B292-128BED549FAB}"/>
              </a:ext>
            </a:extLst>
          </p:cNvPr>
          <p:cNvSpPr>
            <a:spLocks/>
          </p:cNvSpPr>
          <p:nvPr/>
        </p:nvSpPr>
        <p:spPr bwMode="auto">
          <a:xfrm>
            <a:off x="7850717" y="3829051"/>
            <a:ext cx="101600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788">
            <a:extLst>
              <a:ext uri="{FF2B5EF4-FFF2-40B4-BE49-F238E27FC236}">
                <a16:creationId xmlns:a16="http://schemas.microsoft.com/office/drawing/2014/main" id="{0D0C3F92-C451-439F-90EE-607A58E63C54}"/>
              </a:ext>
            </a:extLst>
          </p:cNvPr>
          <p:cNvSpPr>
            <a:spLocks/>
          </p:cNvSpPr>
          <p:nvPr/>
        </p:nvSpPr>
        <p:spPr bwMode="auto">
          <a:xfrm>
            <a:off x="7755467" y="3848100"/>
            <a:ext cx="25400" cy="25400"/>
          </a:xfrm>
          <a:custGeom>
            <a:avLst/>
            <a:gdLst>
              <a:gd name="T0" fmla="*/ 18981 w 10"/>
              <a:gd name="T1" fmla="*/ 15530 h 11"/>
              <a:gd name="T2" fmla="*/ 18981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8981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789">
            <a:extLst>
              <a:ext uri="{FF2B5EF4-FFF2-40B4-BE49-F238E27FC236}">
                <a16:creationId xmlns:a16="http://schemas.microsoft.com/office/drawing/2014/main" id="{34A2A264-BE20-4F3B-9096-65B7FCD5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67" y="3879852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2" name="Rectangle 790">
            <a:extLst>
              <a:ext uri="{FF2B5EF4-FFF2-40B4-BE49-F238E27FC236}">
                <a16:creationId xmlns:a16="http://schemas.microsoft.com/office/drawing/2014/main" id="{A24478D3-2B4E-49DA-B004-E22479510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17" y="3879852"/>
            <a:ext cx="1016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3" name="Rectangle 791">
            <a:extLst>
              <a:ext uri="{FF2B5EF4-FFF2-40B4-BE49-F238E27FC236}">
                <a16:creationId xmlns:a16="http://schemas.microsoft.com/office/drawing/2014/main" id="{1E804DD3-DF37-4B76-926A-CB4810C4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218" y="3841751"/>
            <a:ext cx="19049" cy="88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4" name="Rectangle 792">
            <a:extLst>
              <a:ext uri="{FF2B5EF4-FFF2-40B4-BE49-F238E27FC236}">
                <a16:creationId xmlns:a16="http://schemas.microsoft.com/office/drawing/2014/main" id="{EC61CBFD-8B28-4B5D-8728-3257384F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967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5" name="Freeform 793">
            <a:extLst>
              <a:ext uri="{FF2B5EF4-FFF2-40B4-BE49-F238E27FC236}">
                <a16:creationId xmlns:a16="http://schemas.microsoft.com/office/drawing/2014/main" id="{7BDD6251-DFE4-4B30-9181-28E0A8371BB0}"/>
              </a:ext>
            </a:extLst>
          </p:cNvPr>
          <p:cNvSpPr>
            <a:spLocks/>
          </p:cNvSpPr>
          <p:nvPr/>
        </p:nvSpPr>
        <p:spPr bwMode="auto">
          <a:xfrm>
            <a:off x="7704667" y="3943351"/>
            <a:ext cx="196851" cy="133349"/>
          </a:xfrm>
          <a:custGeom>
            <a:avLst/>
            <a:gdLst>
              <a:gd name="T0" fmla="*/ 123112 w 92"/>
              <a:gd name="T1" fmla="*/ 4671 h 64"/>
              <a:gd name="T2" fmla="*/ 123112 w 92"/>
              <a:gd name="T3" fmla="*/ 4671 h 64"/>
              <a:gd name="T4" fmla="*/ 123112 w 92"/>
              <a:gd name="T5" fmla="*/ 1557 h 64"/>
              <a:gd name="T6" fmla="*/ 123112 w 92"/>
              <a:gd name="T7" fmla="*/ 1557 h 64"/>
              <a:gd name="T8" fmla="*/ 121513 w 92"/>
              <a:gd name="T9" fmla="*/ 0 h 64"/>
              <a:gd name="T10" fmla="*/ 116717 w 92"/>
              <a:gd name="T11" fmla="*/ 0 h 64"/>
              <a:gd name="T12" fmla="*/ 30378 w 92"/>
              <a:gd name="T13" fmla="*/ 0 h 64"/>
              <a:gd name="T14" fmla="*/ 30378 w 92"/>
              <a:gd name="T15" fmla="*/ 0 h 64"/>
              <a:gd name="T16" fmla="*/ 25582 w 92"/>
              <a:gd name="T17" fmla="*/ 0 h 64"/>
              <a:gd name="T18" fmla="*/ 23983 w 92"/>
              <a:gd name="T19" fmla="*/ 1557 h 64"/>
              <a:gd name="T20" fmla="*/ 23983 w 92"/>
              <a:gd name="T21" fmla="*/ 1557 h 64"/>
              <a:gd name="T22" fmla="*/ 23983 w 92"/>
              <a:gd name="T23" fmla="*/ 4671 h 64"/>
              <a:gd name="T24" fmla="*/ 23983 w 92"/>
              <a:gd name="T25" fmla="*/ 4671 h 64"/>
              <a:gd name="T26" fmla="*/ 0 w 92"/>
              <a:gd name="T27" fmla="*/ 34253 h 64"/>
              <a:gd name="T28" fmla="*/ 12791 w 92"/>
              <a:gd name="T29" fmla="*/ 42038 h 64"/>
              <a:gd name="T30" fmla="*/ 25582 w 92"/>
              <a:gd name="T31" fmla="*/ 26468 h 64"/>
              <a:gd name="T32" fmla="*/ 38373 w 92"/>
              <a:gd name="T33" fmla="*/ 94974 h 64"/>
              <a:gd name="T34" fmla="*/ 38373 w 92"/>
              <a:gd name="T35" fmla="*/ 94974 h 64"/>
              <a:gd name="T36" fmla="*/ 39971 w 92"/>
              <a:gd name="T37" fmla="*/ 98088 h 64"/>
              <a:gd name="T38" fmla="*/ 46367 w 92"/>
              <a:gd name="T39" fmla="*/ 99645 h 64"/>
              <a:gd name="T40" fmla="*/ 100728 w 92"/>
              <a:gd name="T41" fmla="*/ 99645 h 64"/>
              <a:gd name="T42" fmla="*/ 100728 w 92"/>
              <a:gd name="T43" fmla="*/ 99645 h 64"/>
              <a:gd name="T44" fmla="*/ 107124 w 92"/>
              <a:gd name="T45" fmla="*/ 98088 h 64"/>
              <a:gd name="T46" fmla="*/ 108722 w 92"/>
              <a:gd name="T47" fmla="*/ 94974 h 64"/>
              <a:gd name="T48" fmla="*/ 121513 w 92"/>
              <a:gd name="T49" fmla="*/ 26468 h 64"/>
              <a:gd name="T50" fmla="*/ 134304 w 92"/>
              <a:gd name="T51" fmla="*/ 42038 h 64"/>
              <a:gd name="T52" fmla="*/ 147095 w 92"/>
              <a:gd name="T53" fmla="*/ 34253 h 64"/>
              <a:gd name="T54" fmla="*/ 123112 w 92"/>
              <a:gd name="T55" fmla="*/ 4671 h 64"/>
              <a:gd name="T56" fmla="*/ 123112 w 92"/>
              <a:gd name="T57" fmla="*/ 4671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2" h="64">
                <a:moveTo>
                  <a:pt x="77" y="3"/>
                </a:moveTo>
                <a:lnTo>
                  <a:pt x="77" y="3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19" y="0"/>
                </a:lnTo>
                <a:lnTo>
                  <a:pt x="16" y="0"/>
                </a:lnTo>
                <a:lnTo>
                  <a:pt x="15" y="1"/>
                </a:lnTo>
                <a:lnTo>
                  <a:pt x="15" y="3"/>
                </a:lnTo>
                <a:lnTo>
                  <a:pt x="0" y="22"/>
                </a:lnTo>
                <a:lnTo>
                  <a:pt x="8" y="27"/>
                </a:lnTo>
                <a:lnTo>
                  <a:pt x="16" y="17"/>
                </a:lnTo>
                <a:lnTo>
                  <a:pt x="24" y="61"/>
                </a:lnTo>
                <a:lnTo>
                  <a:pt x="25" y="63"/>
                </a:lnTo>
                <a:lnTo>
                  <a:pt x="29" y="64"/>
                </a:lnTo>
                <a:lnTo>
                  <a:pt x="63" y="64"/>
                </a:lnTo>
                <a:lnTo>
                  <a:pt x="67" y="63"/>
                </a:lnTo>
                <a:lnTo>
                  <a:pt x="68" y="61"/>
                </a:lnTo>
                <a:lnTo>
                  <a:pt x="76" y="17"/>
                </a:lnTo>
                <a:lnTo>
                  <a:pt x="84" y="27"/>
                </a:lnTo>
                <a:lnTo>
                  <a:pt x="92" y="22"/>
                </a:lnTo>
                <a:lnTo>
                  <a:pt x="77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794">
            <a:extLst>
              <a:ext uri="{FF2B5EF4-FFF2-40B4-BE49-F238E27FC236}">
                <a16:creationId xmlns:a16="http://schemas.microsoft.com/office/drawing/2014/main" id="{84C38084-54C6-496D-A3FC-E12EEE678F3B}"/>
              </a:ext>
            </a:extLst>
          </p:cNvPr>
          <p:cNvSpPr>
            <a:spLocks/>
          </p:cNvSpPr>
          <p:nvPr/>
        </p:nvSpPr>
        <p:spPr bwMode="auto">
          <a:xfrm>
            <a:off x="8280400" y="3956051"/>
            <a:ext cx="95251" cy="101600"/>
          </a:xfrm>
          <a:custGeom>
            <a:avLst/>
            <a:gdLst>
              <a:gd name="T0" fmla="*/ 27851 w 46"/>
              <a:gd name="T1" fmla="*/ 71272 h 49"/>
              <a:gd name="T2" fmla="*/ 27851 w 46"/>
              <a:gd name="T3" fmla="*/ 71272 h 49"/>
              <a:gd name="T4" fmla="*/ 32493 w 46"/>
              <a:gd name="T5" fmla="*/ 74371 h 49"/>
              <a:gd name="T6" fmla="*/ 35588 w 46"/>
              <a:gd name="T7" fmla="*/ 75920 h 49"/>
              <a:gd name="T8" fmla="*/ 35588 w 46"/>
              <a:gd name="T9" fmla="*/ 75920 h 49"/>
              <a:gd name="T10" fmla="*/ 40230 w 46"/>
              <a:gd name="T11" fmla="*/ 74371 h 49"/>
              <a:gd name="T12" fmla="*/ 43325 w 46"/>
              <a:gd name="T13" fmla="*/ 71272 h 49"/>
              <a:gd name="T14" fmla="*/ 71176 w 46"/>
              <a:gd name="T15" fmla="*/ 0 h 49"/>
              <a:gd name="T16" fmla="*/ 0 w 46"/>
              <a:gd name="T17" fmla="*/ 0 h 49"/>
              <a:gd name="T18" fmla="*/ 27851 w 46"/>
              <a:gd name="T19" fmla="*/ 71272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49">
                <a:moveTo>
                  <a:pt x="18" y="46"/>
                </a:moveTo>
                <a:lnTo>
                  <a:pt x="18" y="46"/>
                </a:lnTo>
                <a:lnTo>
                  <a:pt x="21" y="48"/>
                </a:lnTo>
                <a:lnTo>
                  <a:pt x="23" y="49"/>
                </a:lnTo>
                <a:lnTo>
                  <a:pt x="26" y="48"/>
                </a:lnTo>
                <a:lnTo>
                  <a:pt x="28" y="46"/>
                </a:lnTo>
                <a:lnTo>
                  <a:pt x="46" y="0"/>
                </a:lnTo>
                <a:lnTo>
                  <a:pt x="0" y="0"/>
                </a:lnTo>
                <a:lnTo>
                  <a:pt x="1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795">
            <a:extLst>
              <a:ext uri="{FF2B5EF4-FFF2-40B4-BE49-F238E27FC236}">
                <a16:creationId xmlns:a16="http://schemas.microsoft.com/office/drawing/2014/main" id="{39706415-B52F-46A6-AC14-65F8937FC239}"/>
              </a:ext>
            </a:extLst>
          </p:cNvPr>
          <p:cNvSpPr>
            <a:spLocks/>
          </p:cNvSpPr>
          <p:nvPr/>
        </p:nvSpPr>
        <p:spPr bwMode="auto">
          <a:xfrm>
            <a:off x="8267700" y="3848100"/>
            <a:ext cx="127000" cy="95251"/>
          </a:xfrm>
          <a:custGeom>
            <a:avLst/>
            <a:gdLst>
              <a:gd name="T0" fmla="*/ 47450 w 60"/>
              <a:gd name="T1" fmla="*/ 0 h 44"/>
              <a:gd name="T2" fmla="*/ 47450 w 60"/>
              <a:gd name="T3" fmla="*/ 0 h 44"/>
              <a:gd name="T4" fmla="*/ 37960 w 60"/>
              <a:gd name="T5" fmla="*/ 0 h 44"/>
              <a:gd name="T6" fmla="*/ 30051 w 60"/>
              <a:gd name="T7" fmla="*/ 3235 h 44"/>
              <a:gd name="T8" fmla="*/ 22143 w 60"/>
              <a:gd name="T9" fmla="*/ 8088 h 44"/>
              <a:gd name="T10" fmla="*/ 14235 w 60"/>
              <a:gd name="T11" fmla="*/ 12941 h 44"/>
              <a:gd name="T12" fmla="*/ 7908 w 60"/>
              <a:gd name="T13" fmla="*/ 21029 h 44"/>
              <a:gd name="T14" fmla="*/ 4745 w 60"/>
              <a:gd name="T15" fmla="*/ 29117 h 44"/>
              <a:gd name="T16" fmla="*/ 0 w 60"/>
              <a:gd name="T17" fmla="*/ 37206 h 44"/>
              <a:gd name="T18" fmla="*/ 0 w 60"/>
              <a:gd name="T19" fmla="*/ 46911 h 44"/>
              <a:gd name="T20" fmla="*/ 0 w 60"/>
              <a:gd name="T21" fmla="*/ 55000 h 44"/>
              <a:gd name="T22" fmla="*/ 0 w 60"/>
              <a:gd name="T23" fmla="*/ 55000 h 44"/>
              <a:gd name="T24" fmla="*/ 3163 w 60"/>
              <a:gd name="T25" fmla="*/ 61470 h 44"/>
              <a:gd name="T26" fmla="*/ 4745 w 60"/>
              <a:gd name="T27" fmla="*/ 67941 h 44"/>
              <a:gd name="T28" fmla="*/ 11072 w 60"/>
              <a:gd name="T29" fmla="*/ 69558 h 44"/>
              <a:gd name="T30" fmla="*/ 15817 w 60"/>
              <a:gd name="T31" fmla="*/ 71176 h 44"/>
              <a:gd name="T32" fmla="*/ 15817 w 60"/>
              <a:gd name="T33" fmla="*/ 71176 h 44"/>
              <a:gd name="T34" fmla="*/ 22143 w 60"/>
              <a:gd name="T35" fmla="*/ 69558 h 44"/>
              <a:gd name="T36" fmla="*/ 28470 w 60"/>
              <a:gd name="T37" fmla="*/ 67941 h 44"/>
              <a:gd name="T38" fmla="*/ 30051 w 60"/>
              <a:gd name="T39" fmla="*/ 61470 h 44"/>
              <a:gd name="T40" fmla="*/ 31633 w 60"/>
              <a:gd name="T41" fmla="*/ 55000 h 44"/>
              <a:gd name="T42" fmla="*/ 31633 w 60"/>
              <a:gd name="T43" fmla="*/ 55000 h 44"/>
              <a:gd name="T44" fmla="*/ 33215 w 60"/>
              <a:gd name="T45" fmla="*/ 61470 h 44"/>
              <a:gd name="T46" fmla="*/ 36378 w 60"/>
              <a:gd name="T47" fmla="*/ 67941 h 44"/>
              <a:gd name="T48" fmla="*/ 41123 w 60"/>
              <a:gd name="T49" fmla="*/ 69558 h 44"/>
              <a:gd name="T50" fmla="*/ 47450 w 60"/>
              <a:gd name="T51" fmla="*/ 71176 h 44"/>
              <a:gd name="T52" fmla="*/ 47450 w 60"/>
              <a:gd name="T53" fmla="*/ 71176 h 44"/>
              <a:gd name="T54" fmla="*/ 53776 w 60"/>
              <a:gd name="T55" fmla="*/ 69558 h 44"/>
              <a:gd name="T56" fmla="*/ 58521 w 60"/>
              <a:gd name="T57" fmla="*/ 67941 h 44"/>
              <a:gd name="T58" fmla="*/ 61684 w 60"/>
              <a:gd name="T59" fmla="*/ 61470 h 44"/>
              <a:gd name="T60" fmla="*/ 63266 w 60"/>
              <a:gd name="T61" fmla="*/ 55000 h 44"/>
              <a:gd name="T62" fmla="*/ 63266 w 60"/>
              <a:gd name="T63" fmla="*/ 55000 h 44"/>
              <a:gd name="T64" fmla="*/ 64848 w 60"/>
              <a:gd name="T65" fmla="*/ 61470 h 44"/>
              <a:gd name="T66" fmla="*/ 66429 w 60"/>
              <a:gd name="T67" fmla="*/ 67941 h 44"/>
              <a:gd name="T68" fmla="*/ 72756 w 60"/>
              <a:gd name="T69" fmla="*/ 69558 h 44"/>
              <a:gd name="T70" fmla="*/ 79083 w 60"/>
              <a:gd name="T71" fmla="*/ 71176 h 44"/>
              <a:gd name="T72" fmla="*/ 79083 w 60"/>
              <a:gd name="T73" fmla="*/ 71176 h 44"/>
              <a:gd name="T74" fmla="*/ 83827 w 60"/>
              <a:gd name="T75" fmla="*/ 69558 h 44"/>
              <a:gd name="T76" fmla="*/ 90154 w 60"/>
              <a:gd name="T77" fmla="*/ 67941 h 44"/>
              <a:gd name="T78" fmla="*/ 91736 w 60"/>
              <a:gd name="T79" fmla="*/ 61470 h 44"/>
              <a:gd name="T80" fmla="*/ 94899 w 60"/>
              <a:gd name="T81" fmla="*/ 55000 h 44"/>
              <a:gd name="T82" fmla="*/ 94899 w 60"/>
              <a:gd name="T83" fmla="*/ 46911 h 44"/>
              <a:gd name="T84" fmla="*/ 94899 w 60"/>
              <a:gd name="T85" fmla="*/ 46911 h 44"/>
              <a:gd name="T86" fmla="*/ 94899 w 60"/>
              <a:gd name="T87" fmla="*/ 37206 h 44"/>
              <a:gd name="T88" fmla="*/ 90154 w 60"/>
              <a:gd name="T89" fmla="*/ 29117 h 44"/>
              <a:gd name="T90" fmla="*/ 86991 w 60"/>
              <a:gd name="T91" fmla="*/ 21029 h 44"/>
              <a:gd name="T92" fmla="*/ 80664 w 60"/>
              <a:gd name="T93" fmla="*/ 12941 h 44"/>
              <a:gd name="T94" fmla="*/ 72756 w 60"/>
              <a:gd name="T95" fmla="*/ 8088 h 44"/>
              <a:gd name="T96" fmla="*/ 64848 w 60"/>
              <a:gd name="T97" fmla="*/ 3235 h 44"/>
              <a:gd name="T98" fmla="*/ 56939 w 60"/>
              <a:gd name="T99" fmla="*/ 0 h 44"/>
              <a:gd name="T100" fmla="*/ 47450 w 60"/>
              <a:gd name="T101" fmla="*/ 0 h 44"/>
              <a:gd name="T102" fmla="*/ 47450 w 60"/>
              <a:gd name="T103" fmla="*/ 0 h 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" h="44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4"/>
                </a:lnTo>
                <a:lnTo>
                  <a:pt x="2" y="38"/>
                </a:lnTo>
                <a:lnTo>
                  <a:pt x="3" y="42"/>
                </a:lnTo>
                <a:lnTo>
                  <a:pt x="7" y="43"/>
                </a:lnTo>
                <a:lnTo>
                  <a:pt x="10" y="44"/>
                </a:lnTo>
                <a:lnTo>
                  <a:pt x="14" y="43"/>
                </a:lnTo>
                <a:lnTo>
                  <a:pt x="18" y="42"/>
                </a:lnTo>
                <a:lnTo>
                  <a:pt x="19" y="38"/>
                </a:lnTo>
                <a:lnTo>
                  <a:pt x="20" y="34"/>
                </a:lnTo>
                <a:lnTo>
                  <a:pt x="21" y="38"/>
                </a:lnTo>
                <a:lnTo>
                  <a:pt x="23" y="42"/>
                </a:lnTo>
                <a:lnTo>
                  <a:pt x="26" y="43"/>
                </a:lnTo>
                <a:lnTo>
                  <a:pt x="30" y="44"/>
                </a:lnTo>
                <a:lnTo>
                  <a:pt x="34" y="43"/>
                </a:lnTo>
                <a:lnTo>
                  <a:pt x="37" y="42"/>
                </a:lnTo>
                <a:lnTo>
                  <a:pt x="39" y="38"/>
                </a:lnTo>
                <a:lnTo>
                  <a:pt x="40" y="34"/>
                </a:lnTo>
                <a:lnTo>
                  <a:pt x="41" y="38"/>
                </a:lnTo>
                <a:lnTo>
                  <a:pt x="42" y="42"/>
                </a:lnTo>
                <a:lnTo>
                  <a:pt x="46" y="43"/>
                </a:lnTo>
                <a:lnTo>
                  <a:pt x="50" y="44"/>
                </a:lnTo>
                <a:lnTo>
                  <a:pt x="53" y="43"/>
                </a:lnTo>
                <a:lnTo>
                  <a:pt x="57" y="42"/>
                </a:lnTo>
                <a:lnTo>
                  <a:pt x="58" y="38"/>
                </a:lnTo>
                <a:lnTo>
                  <a:pt x="60" y="34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796">
            <a:extLst>
              <a:ext uri="{FF2B5EF4-FFF2-40B4-BE49-F238E27FC236}">
                <a16:creationId xmlns:a16="http://schemas.microsoft.com/office/drawing/2014/main" id="{482CDEE6-990D-4503-80EC-3DCD6B0E8831}"/>
              </a:ext>
            </a:extLst>
          </p:cNvPr>
          <p:cNvSpPr>
            <a:spLocks/>
          </p:cNvSpPr>
          <p:nvPr/>
        </p:nvSpPr>
        <p:spPr bwMode="auto">
          <a:xfrm>
            <a:off x="8767234" y="4025901"/>
            <a:ext cx="114300" cy="31751"/>
          </a:xfrm>
          <a:custGeom>
            <a:avLst/>
            <a:gdLst>
              <a:gd name="T0" fmla="*/ 0 w 55"/>
              <a:gd name="T1" fmla="*/ 0 h 14"/>
              <a:gd name="T2" fmla="*/ 0 w 55"/>
              <a:gd name="T3" fmla="*/ 15252 h 14"/>
              <a:gd name="T4" fmla="*/ 0 w 55"/>
              <a:gd name="T5" fmla="*/ 15252 h 14"/>
              <a:gd name="T6" fmla="*/ 0 w 55"/>
              <a:gd name="T7" fmla="*/ 20337 h 14"/>
              <a:gd name="T8" fmla="*/ 1553 w 55"/>
              <a:gd name="T9" fmla="*/ 22031 h 14"/>
              <a:gd name="T10" fmla="*/ 4659 w 55"/>
              <a:gd name="T11" fmla="*/ 23726 h 14"/>
              <a:gd name="T12" fmla="*/ 7765 w 55"/>
              <a:gd name="T13" fmla="*/ 23726 h 14"/>
              <a:gd name="T14" fmla="*/ 77645 w 55"/>
              <a:gd name="T15" fmla="*/ 23726 h 14"/>
              <a:gd name="T16" fmla="*/ 77645 w 55"/>
              <a:gd name="T17" fmla="*/ 23726 h 14"/>
              <a:gd name="T18" fmla="*/ 80751 w 55"/>
              <a:gd name="T19" fmla="*/ 23726 h 14"/>
              <a:gd name="T20" fmla="*/ 82304 w 55"/>
              <a:gd name="T21" fmla="*/ 22031 h 14"/>
              <a:gd name="T22" fmla="*/ 85410 w 55"/>
              <a:gd name="T23" fmla="*/ 20337 h 14"/>
              <a:gd name="T24" fmla="*/ 85410 w 55"/>
              <a:gd name="T25" fmla="*/ 15252 h 14"/>
              <a:gd name="T26" fmla="*/ 85410 w 55"/>
              <a:gd name="T27" fmla="*/ 0 h 14"/>
              <a:gd name="T28" fmla="*/ 0 w 55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0" y="9"/>
                </a:lnTo>
                <a:lnTo>
                  <a:pt x="0" y="12"/>
                </a:lnTo>
                <a:lnTo>
                  <a:pt x="1" y="13"/>
                </a:lnTo>
                <a:lnTo>
                  <a:pt x="3" y="14"/>
                </a:lnTo>
                <a:lnTo>
                  <a:pt x="5" y="14"/>
                </a:lnTo>
                <a:lnTo>
                  <a:pt x="50" y="14"/>
                </a:lnTo>
                <a:lnTo>
                  <a:pt x="52" y="14"/>
                </a:lnTo>
                <a:lnTo>
                  <a:pt x="53" y="13"/>
                </a:lnTo>
                <a:lnTo>
                  <a:pt x="55" y="12"/>
                </a:lnTo>
                <a:lnTo>
                  <a:pt x="55" y="9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797">
            <a:extLst>
              <a:ext uri="{FF2B5EF4-FFF2-40B4-BE49-F238E27FC236}">
                <a16:creationId xmlns:a16="http://schemas.microsoft.com/office/drawing/2014/main" id="{677C6EF3-6217-4706-980B-478F68EDDE47}"/>
              </a:ext>
            </a:extLst>
          </p:cNvPr>
          <p:cNvSpPr>
            <a:spLocks/>
          </p:cNvSpPr>
          <p:nvPr/>
        </p:nvSpPr>
        <p:spPr bwMode="auto">
          <a:xfrm>
            <a:off x="8737601" y="3848100"/>
            <a:ext cx="175684" cy="171451"/>
          </a:xfrm>
          <a:custGeom>
            <a:avLst/>
            <a:gdLst>
              <a:gd name="T0" fmla="*/ 110715 w 84"/>
              <a:gd name="T1" fmla="*/ 16217 h 79"/>
              <a:gd name="T2" fmla="*/ 110715 w 84"/>
              <a:gd name="T3" fmla="*/ 16217 h 79"/>
              <a:gd name="T4" fmla="*/ 104388 w 84"/>
              <a:gd name="T5" fmla="*/ 16217 h 79"/>
              <a:gd name="T6" fmla="*/ 98062 w 84"/>
              <a:gd name="T7" fmla="*/ 17839 h 79"/>
              <a:gd name="T8" fmla="*/ 98062 w 84"/>
              <a:gd name="T9" fmla="*/ 17839 h 79"/>
              <a:gd name="T10" fmla="*/ 91735 w 84"/>
              <a:gd name="T11" fmla="*/ 9730 h 79"/>
              <a:gd name="T12" fmla="*/ 83827 w 84"/>
              <a:gd name="T13" fmla="*/ 3243 h 79"/>
              <a:gd name="T14" fmla="*/ 77501 w 84"/>
              <a:gd name="T15" fmla="*/ 1622 h 79"/>
              <a:gd name="T16" fmla="*/ 66429 w 84"/>
              <a:gd name="T17" fmla="*/ 0 h 79"/>
              <a:gd name="T18" fmla="*/ 66429 w 84"/>
              <a:gd name="T19" fmla="*/ 0 h 79"/>
              <a:gd name="T20" fmla="*/ 56939 w 84"/>
              <a:gd name="T21" fmla="*/ 1622 h 79"/>
              <a:gd name="T22" fmla="*/ 49031 w 84"/>
              <a:gd name="T23" fmla="*/ 3243 h 79"/>
              <a:gd name="T24" fmla="*/ 41123 w 84"/>
              <a:gd name="T25" fmla="*/ 9730 h 79"/>
              <a:gd name="T26" fmla="*/ 36378 w 84"/>
              <a:gd name="T27" fmla="*/ 17839 h 79"/>
              <a:gd name="T28" fmla="*/ 36378 w 84"/>
              <a:gd name="T29" fmla="*/ 17839 h 79"/>
              <a:gd name="T30" fmla="*/ 30051 w 84"/>
              <a:gd name="T31" fmla="*/ 16217 h 79"/>
              <a:gd name="T32" fmla="*/ 23725 w 84"/>
              <a:gd name="T33" fmla="*/ 16217 h 79"/>
              <a:gd name="T34" fmla="*/ 23725 w 84"/>
              <a:gd name="T35" fmla="*/ 16217 h 79"/>
              <a:gd name="T36" fmla="*/ 15816 w 84"/>
              <a:gd name="T37" fmla="*/ 17839 h 79"/>
              <a:gd name="T38" fmla="*/ 7908 w 84"/>
              <a:gd name="T39" fmla="*/ 24326 h 79"/>
              <a:gd name="T40" fmla="*/ 3163 w 84"/>
              <a:gd name="T41" fmla="*/ 32434 h 79"/>
              <a:gd name="T42" fmla="*/ 0 w 84"/>
              <a:gd name="T43" fmla="*/ 38921 h 79"/>
              <a:gd name="T44" fmla="*/ 0 w 84"/>
              <a:gd name="T45" fmla="*/ 38921 h 79"/>
              <a:gd name="T46" fmla="*/ 3163 w 84"/>
              <a:gd name="T47" fmla="*/ 50273 h 79"/>
              <a:gd name="T48" fmla="*/ 6327 w 84"/>
              <a:gd name="T49" fmla="*/ 60003 h 79"/>
              <a:gd name="T50" fmla="*/ 14235 w 84"/>
              <a:gd name="T51" fmla="*/ 64868 h 79"/>
              <a:gd name="T52" fmla="*/ 23725 w 84"/>
              <a:gd name="T53" fmla="*/ 69733 h 79"/>
              <a:gd name="T54" fmla="*/ 23725 w 84"/>
              <a:gd name="T55" fmla="*/ 128115 h 79"/>
              <a:gd name="T56" fmla="*/ 39541 w 84"/>
              <a:gd name="T57" fmla="*/ 128115 h 79"/>
              <a:gd name="T58" fmla="*/ 39541 w 84"/>
              <a:gd name="T59" fmla="*/ 103789 h 79"/>
              <a:gd name="T60" fmla="*/ 47449 w 84"/>
              <a:gd name="T61" fmla="*/ 103789 h 79"/>
              <a:gd name="T62" fmla="*/ 47449 w 84"/>
              <a:gd name="T63" fmla="*/ 128115 h 79"/>
              <a:gd name="T64" fmla="*/ 63266 w 84"/>
              <a:gd name="T65" fmla="*/ 128115 h 79"/>
              <a:gd name="T66" fmla="*/ 63266 w 84"/>
              <a:gd name="T67" fmla="*/ 87572 h 79"/>
              <a:gd name="T68" fmla="*/ 71174 w 84"/>
              <a:gd name="T69" fmla="*/ 87572 h 79"/>
              <a:gd name="T70" fmla="*/ 71174 w 84"/>
              <a:gd name="T71" fmla="*/ 128115 h 79"/>
              <a:gd name="T72" fmla="*/ 86990 w 84"/>
              <a:gd name="T73" fmla="*/ 128115 h 79"/>
              <a:gd name="T74" fmla="*/ 86990 w 84"/>
              <a:gd name="T75" fmla="*/ 103789 h 79"/>
              <a:gd name="T76" fmla="*/ 94899 w 84"/>
              <a:gd name="T77" fmla="*/ 103789 h 79"/>
              <a:gd name="T78" fmla="*/ 94899 w 84"/>
              <a:gd name="T79" fmla="*/ 128115 h 79"/>
              <a:gd name="T80" fmla="*/ 110715 w 84"/>
              <a:gd name="T81" fmla="*/ 128115 h 79"/>
              <a:gd name="T82" fmla="*/ 110715 w 84"/>
              <a:gd name="T83" fmla="*/ 69733 h 79"/>
              <a:gd name="T84" fmla="*/ 110715 w 84"/>
              <a:gd name="T85" fmla="*/ 69733 h 79"/>
              <a:gd name="T86" fmla="*/ 120205 w 84"/>
              <a:gd name="T87" fmla="*/ 64868 h 79"/>
              <a:gd name="T88" fmla="*/ 128113 w 84"/>
              <a:gd name="T89" fmla="*/ 60003 h 79"/>
              <a:gd name="T90" fmla="*/ 131276 w 84"/>
              <a:gd name="T91" fmla="*/ 50273 h 79"/>
              <a:gd name="T92" fmla="*/ 132858 w 84"/>
              <a:gd name="T93" fmla="*/ 38921 h 79"/>
              <a:gd name="T94" fmla="*/ 132858 w 84"/>
              <a:gd name="T95" fmla="*/ 38921 h 79"/>
              <a:gd name="T96" fmla="*/ 131276 w 84"/>
              <a:gd name="T97" fmla="*/ 32434 h 79"/>
              <a:gd name="T98" fmla="*/ 124950 w 84"/>
              <a:gd name="T99" fmla="*/ 24326 h 79"/>
              <a:gd name="T100" fmla="*/ 117042 w 84"/>
              <a:gd name="T101" fmla="*/ 17839 h 79"/>
              <a:gd name="T102" fmla="*/ 110715 w 84"/>
              <a:gd name="T103" fmla="*/ 16217 h 79"/>
              <a:gd name="T104" fmla="*/ 110715 w 84"/>
              <a:gd name="T105" fmla="*/ 16217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79">
                <a:moveTo>
                  <a:pt x="70" y="10"/>
                </a:moveTo>
                <a:lnTo>
                  <a:pt x="70" y="10"/>
                </a:lnTo>
                <a:lnTo>
                  <a:pt x="66" y="10"/>
                </a:lnTo>
                <a:lnTo>
                  <a:pt x="62" y="11"/>
                </a:lnTo>
                <a:lnTo>
                  <a:pt x="58" y="6"/>
                </a:lnTo>
                <a:lnTo>
                  <a:pt x="53" y="2"/>
                </a:lnTo>
                <a:lnTo>
                  <a:pt x="49" y="1"/>
                </a:lnTo>
                <a:lnTo>
                  <a:pt x="42" y="0"/>
                </a:lnTo>
                <a:lnTo>
                  <a:pt x="36" y="1"/>
                </a:lnTo>
                <a:lnTo>
                  <a:pt x="31" y="2"/>
                </a:lnTo>
                <a:lnTo>
                  <a:pt x="26" y="6"/>
                </a:lnTo>
                <a:lnTo>
                  <a:pt x="23" y="11"/>
                </a:lnTo>
                <a:lnTo>
                  <a:pt x="19" y="10"/>
                </a:lnTo>
                <a:lnTo>
                  <a:pt x="15" y="10"/>
                </a:lnTo>
                <a:lnTo>
                  <a:pt x="10" y="11"/>
                </a:lnTo>
                <a:lnTo>
                  <a:pt x="5" y="15"/>
                </a:lnTo>
                <a:lnTo>
                  <a:pt x="2" y="20"/>
                </a:lnTo>
                <a:lnTo>
                  <a:pt x="0" y="24"/>
                </a:lnTo>
                <a:lnTo>
                  <a:pt x="2" y="31"/>
                </a:lnTo>
                <a:lnTo>
                  <a:pt x="4" y="37"/>
                </a:lnTo>
                <a:lnTo>
                  <a:pt x="9" y="40"/>
                </a:lnTo>
                <a:lnTo>
                  <a:pt x="15" y="43"/>
                </a:lnTo>
                <a:lnTo>
                  <a:pt x="15" y="79"/>
                </a:lnTo>
                <a:lnTo>
                  <a:pt x="25" y="79"/>
                </a:lnTo>
                <a:lnTo>
                  <a:pt x="25" y="64"/>
                </a:lnTo>
                <a:lnTo>
                  <a:pt x="30" y="64"/>
                </a:lnTo>
                <a:lnTo>
                  <a:pt x="30" y="79"/>
                </a:lnTo>
                <a:lnTo>
                  <a:pt x="40" y="79"/>
                </a:lnTo>
                <a:lnTo>
                  <a:pt x="40" y="54"/>
                </a:lnTo>
                <a:lnTo>
                  <a:pt x="45" y="54"/>
                </a:lnTo>
                <a:lnTo>
                  <a:pt x="45" y="79"/>
                </a:lnTo>
                <a:lnTo>
                  <a:pt x="55" y="79"/>
                </a:lnTo>
                <a:lnTo>
                  <a:pt x="55" y="64"/>
                </a:lnTo>
                <a:lnTo>
                  <a:pt x="60" y="64"/>
                </a:lnTo>
                <a:lnTo>
                  <a:pt x="60" y="79"/>
                </a:lnTo>
                <a:lnTo>
                  <a:pt x="70" y="79"/>
                </a:lnTo>
                <a:lnTo>
                  <a:pt x="70" y="43"/>
                </a:lnTo>
                <a:lnTo>
                  <a:pt x="76" y="40"/>
                </a:lnTo>
                <a:lnTo>
                  <a:pt x="81" y="37"/>
                </a:lnTo>
                <a:lnTo>
                  <a:pt x="83" y="31"/>
                </a:lnTo>
                <a:lnTo>
                  <a:pt x="84" y="24"/>
                </a:lnTo>
                <a:lnTo>
                  <a:pt x="83" y="20"/>
                </a:lnTo>
                <a:lnTo>
                  <a:pt x="79" y="15"/>
                </a:lnTo>
                <a:lnTo>
                  <a:pt x="74" y="11"/>
                </a:lnTo>
                <a:lnTo>
                  <a:pt x="7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798">
            <a:extLst>
              <a:ext uri="{FF2B5EF4-FFF2-40B4-BE49-F238E27FC236}">
                <a16:creationId xmlns:a16="http://schemas.microsoft.com/office/drawing/2014/main" id="{74A632ED-772F-47CC-B520-26BFCCB63720}"/>
              </a:ext>
            </a:extLst>
          </p:cNvPr>
          <p:cNvSpPr>
            <a:spLocks/>
          </p:cNvSpPr>
          <p:nvPr/>
        </p:nvSpPr>
        <p:spPr bwMode="auto">
          <a:xfrm>
            <a:off x="9243484" y="3848101"/>
            <a:ext cx="169333" cy="139700"/>
          </a:xfrm>
          <a:custGeom>
            <a:avLst/>
            <a:gdLst>
              <a:gd name="T0" fmla="*/ 103789 w 79"/>
              <a:gd name="T1" fmla="*/ 24466 h 64"/>
              <a:gd name="T2" fmla="*/ 94059 w 79"/>
              <a:gd name="T3" fmla="*/ 24466 h 64"/>
              <a:gd name="T4" fmla="*/ 87572 w 79"/>
              <a:gd name="T5" fmla="*/ 4893 h 64"/>
              <a:gd name="T6" fmla="*/ 87572 w 79"/>
              <a:gd name="T7" fmla="*/ 4893 h 64"/>
              <a:gd name="T8" fmla="*/ 84329 w 79"/>
              <a:gd name="T9" fmla="*/ 1631 h 64"/>
              <a:gd name="T10" fmla="*/ 81085 w 79"/>
              <a:gd name="T11" fmla="*/ 0 h 64"/>
              <a:gd name="T12" fmla="*/ 16217 w 79"/>
              <a:gd name="T13" fmla="*/ 0 h 64"/>
              <a:gd name="T14" fmla="*/ 16217 w 79"/>
              <a:gd name="T15" fmla="*/ 0 h 64"/>
              <a:gd name="T16" fmla="*/ 12974 w 79"/>
              <a:gd name="T17" fmla="*/ 1631 h 64"/>
              <a:gd name="T18" fmla="*/ 8109 w 79"/>
              <a:gd name="T19" fmla="*/ 4893 h 64"/>
              <a:gd name="T20" fmla="*/ 0 w 79"/>
              <a:gd name="T21" fmla="*/ 29359 h 64"/>
              <a:gd name="T22" fmla="*/ 0 w 79"/>
              <a:gd name="T23" fmla="*/ 29359 h 64"/>
              <a:gd name="T24" fmla="*/ 0 w 79"/>
              <a:gd name="T25" fmla="*/ 34253 h 64"/>
              <a:gd name="T26" fmla="*/ 14595 w 79"/>
              <a:gd name="T27" fmla="*/ 104389 h 64"/>
              <a:gd name="T28" fmla="*/ 30812 w 79"/>
              <a:gd name="T29" fmla="*/ 104389 h 64"/>
              <a:gd name="T30" fmla="*/ 17839 w 79"/>
              <a:gd name="T31" fmla="*/ 39146 h 64"/>
              <a:gd name="T32" fmla="*/ 77842 w 79"/>
              <a:gd name="T33" fmla="*/ 39146 h 64"/>
              <a:gd name="T34" fmla="*/ 66490 w 79"/>
              <a:gd name="T35" fmla="*/ 104389 h 64"/>
              <a:gd name="T36" fmla="*/ 82707 w 79"/>
              <a:gd name="T37" fmla="*/ 104389 h 64"/>
              <a:gd name="T38" fmla="*/ 94059 w 79"/>
              <a:gd name="T39" fmla="*/ 39146 h 64"/>
              <a:gd name="T40" fmla="*/ 103789 w 79"/>
              <a:gd name="T41" fmla="*/ 39146 h 64"/>
              <a:gd name="T42" fmla="*/ 103789 w 79"/>
              <a:gd name="T43" fmla="*/ 39146 h 64"/>
              <a:gd name="T44" fmla="*/ 108654 w 79"/>
              <a:gd name="T45" fmla="*/ 39146 h 64"/>
              <a:gd name="T46" fmla="*/ 110276 w 79"/>
              <a:gd name="T47" fmla="*/ 42408 h 64"/>
              <a:gd name="T48" fmla="*/ 111898 w 79"/>
              <a:gd name="T49" fmla="*/ 44039 h 64"/>
              <a:gd name="T50" fmla="*/ 111898 w 79"/>
              <a:gd name="T51" fmla="*/ 47301 h 64"/>
              <a:gd name="T52" fmla="*/ 111898 w 79"/>
              <a:gd name="T53" fmla="*/ 104389 h 64"/>
              <a:gd name="T54" fmla="*/ 128115 w 79"/>
              <a:gd name="T55" fmla="*/ 104389 h 64"/>
              <a:gd name="T56" fmla="*/ 128115 w 79"/>
              <a:gd name="T57" fmla="*/ 47301 h 64"/>
              <a:gd name="T58" fmla="*/ 128115 w 79"/>
              <a:gd name="T59" fmla="*/ 47301 h 64"/>
              <a:gd name="T60" fmla="*/ 126493 w 79"/>
              <a:gd name="T61" fmla="*/ 37515 h 64"/>
              <a:gd name="T62" fmla="*/ 120006 w 79"/>
              <a:gd name="T63" fmla="*/ 32622 h 64"/>
              <a:gd name="T64" fmla="*/ 113520 w 79"/>
              <a:gd name="T65" fmla="*/ 26097 h 64"/>
              <a:gd name="T66" fmla="*/ 103789 w 79"/>
              <a:gd name="T67" fmla="*/ 24466 h 64"/>
              <a:gd name="T68" fmla="*/ 103789 w 79"/>
              <a:gd name="T69" fmla="*/ 24466 h 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64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2" y="1"/>
                </a:lnTo>
                <a:lnTo>
                  <a:pt x="50" y="0"/>
                </a:lnTo>
                <a:lnTo>
                  <a:pt x="10" y="0"/>
                </a:lnTo>
                <a:lnTo>
                  <a:pt x="8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9" y="64"/>
                </a:lnTo>
                <a:lnTo>
                  <a:pt x="19" y="64"/>
                </a:lnTo>
                <a:lnTo>
                  <a:pt x="11" y="24"/>
                </a:lnTo>
                <a:lnTo>
                  <a:pt x="48" y="24"/>
                </a:lnTo>
                <a:lnTo>
                  <a:pt x="41" y="64"/>
                </a:lnTo>
                <a:lnTo>
                  <a:pt x="51" y="64"/>
                </a:lnTo>
                <a:lnTo>
                  <a:pt x="58" y="24"/>
                </a:lnTo>
                <a:lnTo>
                  <a:pt x="64" y="24"/>
                </a:lnTo>
                <a:lnTo>
                  <a:pt x="67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8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799">
            <a:extLst>
              <a:ext uri="{FF2B5EF4-FFF2-40B4-BE49-F238E27FC236}">
                <a16:creationId xmlns:a16="http://schemas.microsoft.com/office/drawing/2014/main" id="{1E27BAED-34E0-4595-9925-602241BDB703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3994151"/>
            <a:ext cx="124883" cy="63500"/>
          </a:xfrm>
          <a:custGeom>
            <a:avLst/>
            <a:gdLst>
              <a:gd name="T0" fmla="*/ 83640 w 59"/>
              <a:gd name="T1" fmla="*/ 0 h 29"/>
              <a:gd name="T2" fmla="*/ 12868 w 59"/>
              <a:gd name="T3" fmla="*/ 0 h 29"/>
              <a:gd name="T4" fmla="*/ 1608 w 59"/>
              <a:gd name="T5" fmla="*/ 9817 h 29"/>
              <a:gd name="T6" fmla="*/ 1608 w 59"/>
              <a:gd name="T7" fmla="*/ 9817 h 29"/>
              <a:gd name="T8" fmla="*/ 0 w 59"/>
              <a:gd name="T9" fmla="*/ 11453 h 29"/>
              <a:gd name="T10" fmla="*/ 0 w 59"/>
              <a:gd name="T11" fmla="*/ 16362 h 29"/>
              <a:gd name="T12" fmla="*/ 0 w 59"/>
              <a:gd name="T13" fmla="*/ 39269 h 29"/>
              <a:gd name="T14" fmla="*/ 0 w 59"/>
              <a:gd name="T15" fmla="*/ 39269 h 29"/>
              <a:gd name="T16" fmla="*/ 0 w 59"/>
              <a:gd name="T17" fmla="*/ 44178 h 29"/>
              <a:gd name="T18" fmla="*/ 1608 w 59"/>
              <a:gd name="T19" fmla="*/ 45814 h 29"/>
              <a:gd name="T20" fmla="*/ 4825 w 59"/>
              <a:gd name="T21" fmla="*/ 47450 h 29"/>
              <a:gd name="T22" fmla="*/ 8042 w 59"/>
              <a:gd name="T23" fmla="*/ 47450 h 29"/>
              <a:gd name="T24" fmla="*/ 86857 w 59"/>
              <a:gd name="T25" fmla="*/ 47450 h 29"/>
              <a:gd name="T26" fmla="*/ 86857 w 59"/>
              <a:gd name="T27" fmla="*/ 47450 h 29"/>
              <a:gd name="T28" fmla="*/ 91682 w 59"/>
              <a:gd name="T29" fmla="*/ 47450 h 29"/>
              <a:gd name="T30" fmla="*/ 93291 w 59"/>
              <a:gd name="T31" fmla="*/ 45814 h 29"/>
              <a:gd name="T32" fmla="*/ 94899 w 59"/>
              <a:gd name="T33" fmla="*/ 44178 h 29"/>
              <a:gd name="T34" fmla="*/ 94899 w 59"/>
              <a:gd name="T35" fmla="*/ 39269 h 29"/>
              <a:gd name="T36" fmla="*/ 94899 w 59"/>
              <a:gd name="T37" fmla="*/ 16362 h 29"/>
              <a:gd name="T38" fmla="*/ 94899 w 59"/>
              <a:gd name="T39" fmla="*/ 16362 h 29"/>
              <a:gd name="T40" fmla="*/ 94899 w 59"/>
              <a:gd name="T41" fmla="*/ 11453 h 29"/>
              <a:gd name="T42" fmla="*/ 93291 w 59"/>
              <a:gd name="T43" fmla="*/ 9817 h 29"/>
              <a:gd name="T44" fmla="*/ 83640 w 59"/>
              <a:gd name="T45" fmla="*/ 0 h 29"/>
              <a:gd name="T46" fmla="*/ 48254 w 59"/>
              <a:gd name="T47" fmla="*/ 34360 h 29"/>
              <a:gd name="T48" fmla="*/ 48254 w 59"/>
              <a:gd name="T49" fmla="*/ 34360 h 29"/>
              <a:gd name="T50" fmla="*/ 43428 w 59"/>
              <a:gd name="T51" fmla="*/ 34360 h 29"/>
              <a:gd name="T52" fmla="*/ 40211 w 59"/>
              <a:gd name="T53" fmla="*/ 32724 h 29"/>
              <a:gd name="T54" fmla="*/ 38603 w 59"/>
              <a:gd name="T55" fmla="*/ 27816 h 29"/>
              <a:gd name="T56" fmla="*/ 38603 w 59"/>
              <a:gd name="T57" fmla="*/ 24543 h 29"/>
              <a:gd name="T58" fmla="*/ 38603 w 59"/>
              <a:gd name="T59" fmla="*/ 24543 h 29"/>
              <a:gd name="T60" fmla="*/ 38603 w 59"/>
              <a:gd name="T61" fmla="*/ 19634 h 29"/>
              <a:gd name="T62" fmla="*/ 40211 w 59"/>
              <a:gd name="T63" fmla="*/ 16362 h 29"/>
              <a:gd name="T64" fmla="*/ 43428 w 59"/>
              <a:gd name="T65" fmla="*/ 13090 h 29"/>
              <a:gd name="T66" fmla="*/ 48254 w 59"/>
              <a:gd name="T67" fmla="*/ 13090 h 29"/>
              <a:gd name="T68" fmla="*/ 48254 w 59"/>
              <a:gd name="T69" fmla="*/ 13090 h 29"/>
              <a:gd name="T70" fmla="*/ 51471 w 59"/>
              <a:gd name="T71" fmla="*/ 13090 h 29"/>
              <a:gd name="T72" fmla="*/ 56296 w 59"/>
              <a:gd name="T73" fmla="*/ 16362 h 29"/>
              <a:gd name="T74" fmla="*/ 57904 w 59"/>
              <a:gd name="T75" fmla="*/ 19634 h 29"/>
              <a:gd name="T76" fmla="*/ 57904 w 59"/>
              <a:gd name="T77" fmla="*/ 24543 h 29"/>
              <a:gd name="T78" fmla="*/ 57904 w 59"/>
              <a:gd name="T79" fmla="*/ 24543 h 29"/>
              <a:gd name="T80" fmla="*/ 57904 w 59"/>
              <a:gd name="T81" fmla="*/ 27816 h 29"/>
              <a:gd name="T82" fmla="*/ 56296 w 59"/>
              <a:gd name="T83" fmla="*/ 32724 h 29"/>
              <a:gd name="T84" fmla="*/ 51471 w 59"/>
              <a:gd name="T85" fmla="*/ 34360 h 29"/>
              <a:gd name="T86" fmla="*/ 48254 w 59"/>
              <a:gd name="T87" fmla="*/ 34360 h 29"/>
              <a:gd name="T88" fmla="*/ 48254 w 59"/>
              <a:gd name="T89" fmla="*/ 34360 h 2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29">
                <a:moveTo>
                  <a:pt x="52" y="0"/>
                </a:moveTo>
                <a:lnTo>
                  <a:pt x="8" y="0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3" y="29"/>
                </a:lnTo>
                <a:lnTo>
                  <a:pt x="5" y="29"/>
                </a:lnTo>
                <a:lnTo>
                  <a:pt x="54" y="29"/>
                </a:lnTo>
                <a:lnTo>
                  <a:pt x="57" y="29"/>
                </a:lnTo>
                <a:lnTo>
                  <a:pt x="58" y="28"/>
                </a:lnTo>
                <a:lnTo>
                  <a:pt x="59" y="27"/>
                </a:lnTo>
                <a:lnTo>
                  <a:pt x="59" y="24"/>
                </a:lnTo>
                <a:lnTo>
                  <a:pt x="59" y="10"/>
                </a:lnTo>
                <a:lnTo>
                  <a:pt x="59" y="7"/>
                </a:lnTo>
                <a:lnTo>
                  <a:pt x="58" y="6"/>
                </a:lnTo>
                <a:lnTo>
                  <a:pt x="52" y="0"/>
                </a:lnTo>
                <a:close/>
                <a:moveTo>
                  <a:pt x="30" y="21"/>
                </a:moveTo>
                <a:lnTo>
                  <a:pt x="30" y="21"/>
                </a:lnTo>
                <a:lnTo>
                  <a:pt x="27" y="21"/>
                </a:lnTo>
                <a:lnTo>
                  <a:pt x="25" y="20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5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5" y="10"/>
                </a:lnTo>
                <a:lnTo>
                  <a:pt x="36" y="12"/>
                </a:lnTo>
                <a:lnTo>
                  <a:pt x="36" y="15"/>
                </a:lnTo>
                <a:lnTo>
                  <a:pt x="36" y="17"/>
                </a:lnTo>
                <a:lnTo>
                  <a:pt x="35" y="20"/>
                </a:lnTo>
                <a:lnTo>
                  <a:pt x="32" y="21"/>
                </a:lnTo>
                <a:lnTo>
                  <a:pt x="3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Rectangle 800">
            <a:extLst>
              <a:ext uri="{FF2B5EF4-FFF2-40B4-BE49-F238E27FC236}">
                <a16:creationId xmlns:a16="http://schemas.microsoft.com/office/drawing/2014/main" id="{140E12B1-88E3-4549-BBC4-F33A0D1B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634" y="3943352"/>
            <a:ext cx="16933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03" name="Freeform 801">
            <a:extLst>
              <a:ext uri="{FF2B5EF4-FFF2-40B4-BE49-F238E27FC236}">
                <a16:creationId xmlns:a16="http://schemas.microsoft.com/office/drawing/2014/main" id="{AF99D704-7382-48D2-B3B3-A8BC3B5F90AE}"/>
              </a:ext>
            </a:extLst>
          </p:cNvPr>
          <p:cNvSpPr>
            <a:spLocks noEditPoints="1"/>
          </p:cNvSpPr>
          <p:nvPr/>
        </p:nvSpPr>
        <p:spPr bwMode="auto">
          <a:xfrm>
            <a:off x="9736667" y="3829051"/>
            <a:ext cx="175684" cy="127000"/>
          </a:xfrm>
          <a:custGeom>
            <a:avLst/>
            <a:gdLst>
              <a:gd name="T0" fmla="*/ 23725 w 84"/>
              <a:gd name="T1" fmla="*/ 70772 h 59"/>
              <a:gd name="T2" fmla="*/ 23725 w 84"/>
              <a:gd name="T3" fmla="*/ 70772 h 59"/>
              <a:gd name="T4" fmla="*/ 25306 w 84"/>
              <a:gd name="T5" fmla="*/ 80423 h 59"/>
              <a:gd name="T6" fmla="*/ 31633 w 84"/>
              <a:gd name="T7" fmla="*/ 86857 h 59"/>
              <a:gd name="T8" fmla="*/ 36378 w 84"/>
              <a:gd name="T9" fmla="*/ 93291 h 59"/>
              <a:gd name="T10" fmla="*/ 47449 w 84"/>
              <a:gd name="T11" fmla="*/ 94899 h 59"/>
              <a:gd name="T12" fmla="*/ 109133 w 84"/>
              <a:gd name="T13" fmla="*/ 94899 h 59"/>
              <a:gd name="T14" fmla="*/ 109133 w 84"/>
              <a:gd name="T15" fmla="*/ 94899 h 59"/>
              <a:gd name="T16" fmla="*/ 118623 w 84"/>
              <a:gd name="T17" fmla="*/ 93291 h 59"/>
              <a:gd name="T18" fmla="*/ 124950 w 84"/>
              <a:gd name="T19" fmla="*/ 86857 h 59"/>
              <a:gd name="T20" fmla="*/ 131276 w 84"/>
              <a:gd name="T21" fmla="*/ 80423 h 59"/>
              <a:gd name="T22" fmla="*/ 132858 w 84"/>
              <a:gd name="T23" fmla="*/ 70772 h 59"/>
              <a:gd name="T24" fmla="*/ 132858 w 84"/>
              <a:gd name="T25" fmla="*/ 40211 h 59"/>
              <a:gd name="T26" fmla="*/ 132858 w 84"/>
              <a:gd name="T27" fmla="*/ 40211 h 59"/>
              <a:gd name="T28" fmla="*/ 132858 w 84"/>
              <a:gd name="T29" fmla="*/ 35386 h 59"/>
              <a:gd name="T30" fmla="*/ 131276 w 84"/>
              <a:gd name="T31" fmla="*/ 33778 h 59"/>
              <a:gd name="T32" fmla="*/ 128113 w 84"/>
              <a:gd name="T33" fmla="*/ 32169 h 59"/>
              <a:gd name="T34" fmla="*/ 124950 w 84"/>
              <a:gd name="T35" fmla="*/ 32169 h 59"/>
              <a:gd name="T36" fmla="*/ 39541 w 84"/>
              <a:gd name="T37" fmla="*/ 32169 h 59"/>
              <a:gd name="T38" fmla="*/ 39541 w 84"/>
              <a:gd name="T39" fmla="*/ 8042 h 59"/>
              <a:gd name="T40" fmla="*/ 39541 w 84"/>
              <a:gd name="T41" fmla="*/ 8042 h 59"/>
              <a:gd name="T42" fmla="*/ 39541 w 84"/>
              <a:gd name="T43" fmla="*/ 3217 h 59"/>
              <a:gd name="T44" fmla="*/ 36378 w 84"/>
              <a:gd name="T45" fmla="*/ 1608 h 59"/>
              <a:gd name="T46" fmla="*/ 34796 w 84"/>
              <a:gd name="T47" fmla="*/ 0 h 59"/>
              <a:gd name="T48" fmla="*/ 31633 w 84"/>
              <a:gd name="T49" fmla="*/ 0 h 59"/>
              <a:gd name="T50" fmla="*/ 0 w 84"/>
              <a:gd name="T51" fmla="*/ 0 h 59"/>
              <a:gd name="T52" fmla="*/ 0 w 84"/>
              <a:gd name="T53" fmla="*/ 16085 h 59"/>
              <a:gd name="T54" fmla="*/ 23725 w 84"/>
              <a:gd name="T55" fmla="*/ 16085 h 59"/>
              <a:gd name="T56" fmla="*/ 23725 w 84"/>
              <a:gd name="T57" fmla="*/ 70772 h 59"/>
              <a:gd name="T58" fmla="*/ 69592 w 84"/>
              <a:gd name="T59" fmla="*/ 78814 h 59"/>
              <a:gd name="T60" fmla="*/ 69592 w 84"/>
              <a:gd name="T61" fmla="*/ 48254 h 59"/>
              <a:gd name="T62" fmla="*/ 85409 w 84"/>
              <a:gd name="T63" fmla="*/ 48254 h 59"/>
              <a:gd name="T64" fmla="*/ 85409 w 84"/>
              <a:gd name="T65" fmla="*/ 78814 h 59"/>
              <a:gd name="T66" fmla="*/ 69592 w 84"/>
              <a:gd name="T67" fmla="*/ 78814 h 59"/>
              <a:gd name="T68" fmla="*/ 109133 w 84"/>
              <a:gd name="T69" fmla="*/ 78814 h 59"/>
              <a:gd name="T70" fmla="*/ 101225 w 84"/>
              <a:gd name="T71" fmla="*/ 78814 h 59"/>
              <a:gd name="T72" fmla="*/ 101225 w 84"/>
              <a:gd name="T73" fmla="*/ 48254 h 59"/>
              <a:gd name="T74" fmla="*/ 117042 w 84"/>
              <a:gd name="T75" fmla="*/ 48254 h 59"/>
              <a:gd name="T76" fmla="*/ 117042 w 84"/>
              <a:gd name="T77" fmla="*/ 70772 h 59"/>
              <a:gd name="T78" fmla="*/ 117042 w 84"/>
              <a:gd name="T79" fmla="*/ 70772 h 59"/>
              <a:gd name="T80" fmla="*/ 117042 w 84"/>
              <a:gd name="T81" fmla="*/ 75598 h 59"/>
              <a:gd name="T82" fmla="*/ 115460 w 84"/>
              <a:gd name="T83" fmla="*/ 77206 h 59"/>
              <a:gd name="T84" fmla="*/ 113878 w 84"/>
              <a:gd name="T85" fmla="*/ 78814 h 59"/>
              <a:gd name="T86" fmla="*/ 109133 w 84"/>
              <a:gd name="T87" fmla="*/ 78814 h 59"/>
              <a:gd name="T88" fmla="*/ 109133 w 84"/>
              <a:gd name="T89" fmla="*/ 78814 h 59"/>
              <a:gd name="T90" fmla="*/ 55358 w 84"/>
              <a:gd name="T91" fmla="*/ 48254 h 59"/>
              <a:gd name="T92" fmla="*/ 55358 w 84"/>
              <a:gd name="T93" fmla="*/ 78814 h 59"/>
              <a:gd name="T94" fmla="*/ 47449 w 84"/>
              <a:gd name="T95" fmla="*/ 78814 h 59"/>
              <a:gd name="T96" fmla="*/ 47449 w 84"/>
              <a:gd name="T97" fmla="*/ 78814 h 59"/>
              <a:gd name="T98" fmla="*/ 42704 w 84"/>
              <a:gd name="T99" fmla="*/ 78814 h 59"/>
              <a:gd name="T100" fmla="*/ 41123 w 84"/>
              <a:gd name="T101" fmla="*/ 77206 h 59"/>
              <a:gd name="T102" fmla="*/ 39541 w 84"/>
              <a:gd name="T103" fmla="*/ 75598 h 59"/>
              <a:gd name="T104" fmla="*/ 39541 w 84"/>
              <a:gd name="T105" fmla="*/ 70772 h 59"/>
              <a:gd name="T106" fmla="*/ 39541 w 84"/>
              <a:gd name="T107" fmla="*/ 48254 h 59"/>
              <a:gd name="T108" fmla="*/ 55358 w 84"/>
              <a:gd name="T109" fmla="*/ 48254 h 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4" h="59">
                <a:moveTo>
                  <a:pt x="15" y="44"/>
                </a:moveTo>
                <a:lnTo>
                  <a:pt x="15" y="44"/>
                </a:lnTo>
                <a:lnTo>
                  <a:pt x="16" y="50"/>
                </a:lnTo>
                <a:lnTo>
                  <a:pt x="20" y="54"/>
                </a:lnTo>
                <a:lnTo>
                  <a:pt x="23" y="58"/>
                </a:lnTo>
                <a:lnTo>
                  <a:pt x="30" y="59"/>
                </a:lnTo>
                <a:lnTo>
                  <a:pt x="69" y="59"/>
                </a:lnTo>
                <a:lnTo>
                  <a:pt x="75" y="58"/>
                </a:lnTo>
                <a:lnTo>
                  <a:pt x="79" y="54"/>
                </a:lnTo>
                <a:lnTo>
                  <a:pt x="83" y="50"/>
                </a:lnTo>
                <a:lnTo>
                  <a:pt x="84" y="44"/>
                </a:lnTo>
                <a:lnTo>
                  <a:pt x="84" y="25"/>
                </a:lnTo>
                <a:lnTo>
                  <a:pt x="84" y="22"/>
                </a:lnTo>
                <a:lnTo>
                  <a:pt x="83" y="21"/>
                </a:lnTo>
                <a:lnTo>
                  <a:pt x="81" y="20"/>
                </a:lnTo>
                <a:lnTo>
                  <a:pt x="79" y="20"/>
                </a:lnTo>
                <a:lnTo>
                  <a:pt x="25" y="20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44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3" y="48"/>
                </a:lnTo>
                <a:lnTo>
                  <a:pt x="72" y="49"/>
                </a:lnTo>
                <a:lnTo>
                  <a:pt x="69" y="49"/>
                </a:lnTo>
                <a:close/>
                <a:moveTo>
                  <a:pt x="35" y="30"/>
                </a:moveTo>
                <a:lnTo>
                  <a:pt x="35" y="49"/>
                </a:lnTo>
                <a:lnTo>
                  <a:pt x="30" y="49"/>
                </a:lnTo>
                <a:lnTo>
                  <a:pt x="27" y="49"/>
                </a:lnTo>
                <a:lnTo>
                  <a:pt x="26" y="48"/>
                </a:lnTo>
                <a:lnTo>
                  <a:pt x="25" y="47"/>
                </a:lnTo>
                <a:lnTo>
                  <a:pt x="25" y="44"/>
                </a:lnTo>
                <a:lnTo>
                  <a:pt x="25" y="30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802">
            <a:extLst>
              <a:ext uri="{FF2B5EF4-FFF2-40B4-BE49-F238E27FC236}">
                <a16:creationId xmlns:a16="http://schemas.microsoft.com/office/drawing/2014/main" id="{9E2ED82D-34A0-48D8-9F82-AB04AE57E29B}"/>
              </a:ext>
            </a:extLst>
          </p:cNvPr>
          <p:cNvSpPr>
            <a:spLocks noEditPoints="1"/>
          </p:cNvSpPr>
          <p:nvPr/>
        </p:nvSpPr>
        <p:spPr bwMode="auto">
          <a:xfrm>
            <a:off x="9755718" y="3962401"/>
            <a:ext cx="162983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3123 w 79"/>
              <a:gd name="T7" fmla="*/ 0 h 54"/>
              <a:gd name="T8" fmla="*/ 1562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1562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99944 w 79"/>
              <a:gd name="T27" fmla="*/ 85410 h 54"/>
              <a:gd name="T28" fmla="*/ 99944 w 79"/>
              <a:gd name="T29" fmla="*/ 85410 h 54"/>
              <a:gd name="T30" fmla="*/ 109313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18683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84327 w 79"/>
              <a:gd name="T53" fmla="*/ 31633 h 54"/>
              <a:gd name="T54" fmla="*/ 39041 w 79"/>
              <a:gd name="T55" fmla="*/ 31633 h 54"/>
              <a:gd name="T56" fmla="*/ 39041 w 79"/>
              <a:gd name="T57" fmla="*/ 15817 h 54"/>
              <a:gd name="T58" fmla="*/ 84327 w 79"/>
              <a:gd name="T59" fmla="*/ 15817 h 54"/>
              <a:gd name="T60" fmla="*/ 84327 w 79"/>
              <a:gd name="T61" fmla="*/ 31633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1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4" y="54"/>
                </a:lnTo>
                <a:lnTo>
                  <a:pt x="70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6" y="0"/>
                </a:lnTo>
                <a:lnTo>
                  <a:pt x="74" y="0"/>
                </a:lnTo>
                <a:close/>
                <a:moveTo>
                  <a:pt x="54" y="20"/>
                </a:moveTo>
                <a:lnTo>
                  <a:pt x="25" y="20"/>
                </a:lnTo>
                <a:lnTo>
                  <a:pt x="25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803">
            <a:extLst>
              <a:ext uri="{FF2B5EF4-FFF2-40B4-BE49-F238E27FC236}">
                <a16:creationId xmlns:a16="http://schemas.microsoft.com/office/drawing/2014/main" id="{8151EC1C-B996-4330-B56D-65086A8AC7FE}"/>
              </a:ext>
            </a:extLst>
          </p:cNvPr>
          <p:cNvSpPr>
            <a:spLocks/>
          </p:cNvSpPr>
          <p:nvPr/>
        </p:nvSpPr>
        <p:spPr bwMode="auto">
          <a:xfrm>
            <a:off x="10223501" y="3848101"/>
            <a:ext cx="209551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5869 w 99"/>
              <a:gd name="T7" fmla="*/ 16362 h 29"/>
              <a:gd name="T8" fmla="*/ 45869 w 99"/>
              <a:gd name="T9" fmla="*/ 32724 h 29"/>
              <a:gd name="T10" fmla="*/ 45869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1685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5514 w 99"/>
              <a:gd name="T25" fmla="*/ 45814 h 29"/>
              <a:gd name="T26" fmla="*/ 151841 w 99"/>
              <a:gd name="T27" fmla="*/ 44178 h 29"/>
              <a:gd name="T28" fmla="*/ 153423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3423 w 99"/>
              <a:gd name="T39" fmla="*/ 1636 h 29"/>
              <a:gd name="T40" fmla="*/ 151841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29" y="10"/>
                </a:lnTo>
                <a:lnTo>
                  <a:pt x="29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39" y="29"/>
                </a:lnTo>
                <a:lnTo>
                  <a:pt x="89" y="29"/>
                </a:lnTo>
                <a:lnTo>
                  <a:pt x="92" y="28"/>
                </a:lnTo>
                <a:lnTo>
                  <a:pt x="96" y="27"/>
                </a:lnTo>
                <a:lnTo>
                  <a:pt x="97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804">
            <a:extLst>
              <a:ext uri="{FF2B5EF4-FFF2-40B4-BE49-F238E27FC236}">
                <a16:creationId xmlns:a16="http://schemas.microsoft.com/office/drawing/2014/main" id="{A3321CC4-1A51-4DFA-B5DD-02EA4CCBF1A5}"/>
              </a:ext>
            </a:extLst>
          </p:cNvPr>
          <p:cNvSpPr>
            <a:spLocks noEditPoints="1"/>
          </p:cNvSpPr>
          <p:nvPr/>
        </p:nvSpPr>
        <p:spPr bwMode="auto">
          <a:xfrm>
            <a:off x="10306051" y="3930651"/>
            <a:ext cx="107949" cy="127000"/>
          </a:xfrm>
          <a:custGeom>
            <a:avLst/>
            <a:gdLst>
              <a:gd name="T0" fmla="*/ 70986 w 50"/>
              <a:gd name="T1" fmla="*/ 33778 h 59"/>
              <a:gd name="T2" fmla="*/ 59693 w 50"/>
              <a:gd name="T3" fmla="*/ 33778 h 59"/>
              <a:gd name="T4" fmla="*/ 48400 w 50"/>
              <a:gd name="T5" fmla="*/ 8042 h 59"/>
              <a:gd name="T6" fmla="*/ 46786 w 50"/>
              <a:gd name="T7" fmla="*/ 4825 h 59"/>
              <a:gd name="T8" fmla="*/ 43560 w 50"/>
              <a:gd name="T9" fmla="*/ 0 h 59"/>
              <a:gd name="T10" fmla="*/ 33880 w 50"/>
              <a:gd name="T11" fmla="*/ 1608 h 59"/>
              <a:gd name="T12" fmla="*/ 25813 w 50"/>
              <a:gd name="T13" fmla="*/ 9651 h 59"/>
              <a:gd name="T14" fmla="*/ 4840 w 50"/>
              <a:gd name="T15" fmla="*/ 40211 h 59"/>
              <a:gd name="T16" fmla="*/ 0 w 50"/>
              <a:gd name="T17" fmla="*/ 56296 h 59"/>
              <a:gd name="T18" fmla="*/ 0 w 50"/>
              <a:gd name="T19" fmla="*/ 64338 h 59"/>
              <a:gd name="T20" fmla="*/ 6453 w 50"/>
              <a:gd name="T21" fmla="*/ 77206 h 59"/>
              <a:gd name="T22" fmla="*/ 17747 w 50"/>
              <a:gd name="T23" fmla="*/ 90074 h 59"/>
              <a:gd name="T24" fmla="*/ 32266 w 50"/>
              <a:gd name="T25" fmla="*/ 94899 h 59"/>
              <a:gd name="T26" fmla="*/ 40333 w 50"/>
              <a:gd name="T27" fmla="*/ 94899 h 59"/>
              <a:gd name="T28" fmla="*/ 56466 w 50"/>
              <a:gd name="T29" fmla="*/ 91682 h 59"/>
              <a:gd name="T30" fmla="*/ 67759 w 50"/>
              <a:gd name="T31" fmla="*/ 83640 h 59"/>
              <a:gd name="T32" fmla="*/ 75826 w 50"/>
              <a:gd name="T33" fmla="*/ 72381 h 59"/>
              <a:gd name="T34" fmla="*/ 80666 w 50"/>
              <a:gd name="T35" fmla="*/ 56296 h 59"/>
              <a:gd name="T36" fmla="*/ 77439 w 50"/>
              <a:gd name="T37" fmla="*/ 48254 h 59"/>
              <a:gd name="T38" fmla="*/ 70986 w 50"/>
              <a:gd name="T39" fmla="*/ 33778 h 59"/>
              <a:gd name="T40" fmla="*/ 40333 w 50"/>
              <a:gd name="T41" fmla="*/ 80423 h 59"/>
              <a:gd name="T42" fmla="*/ 30653 w 50"/>
              <a:gd name="T43" fmla="*/ 77206 h 59"/>
              <a:gd name="T44" fmla="*/ 17747 w 50"/>
              <a:gd name="T45" fmla="*/ 65947 h 59"/>
              <a:gd name="T46" fmla="*/ 16133 w 50"/>
              <a:gd name="T47" fmla="*/ 56296 h 59"/>
              <a:gd name="T48" fmla="*/ 20973 w 50"/>
              <a:gd name="T49" fmla="*/ 43428 h 59"/>
              <a:gd name="T50" fmla="*/ 32266 w 50"/>
              <a:gd name="T51" fmla="*/ 56296 h 59"/>
              <a:gd name="T52" fmla="*/ 33880 w 50"/>
              <a:gd name="T53" fmla="*/ 59513 h 59"/>
              <a:gd name="T54" fmla="*/ 37106 w 50"/>
              <a:gd name="T55" fmla="*/ 64338 h 59"/>
              <a:gd name="T56" fmla="*/ 43560 w 50"/>
              <a:gd name="T57" fmla="*/ 61121 h 59"/>
              <a:gd name="T58" fmla="*/ 62919 w 50"/>
              <a:gd name="T59" fmla="*/ 49862 h 59"/>
              <a:gd name="T60" fmla="*/ 64533 w 50"/>
              <a:gd name="T61" fmla="*/ 56296 h 59"/>
              <a:gd name="T62" fmla="*/ 56466 w 50"/>
              <a:gd name="T63" fmla="*/ 72381 h 59"/>
              <a:gd name="T64" fmla="*/ 40333 w 50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9">
                <a:moveTo>
                  <a:pt x="44" y="21"/>
                </a:moveTo>
                <a:lnTo>
                  <a:pt x="44" y="21"/>
                </a:lnTo>
                <a:lnTo>
                  <a:pt x="40" y="20"/>
                </a:lnTo>
                <a:lnTo>
                  <a:pt x="37" y="21"/>
                </a:lnTo>
                <a:lnTo>
                  <a:pt x="30" y="26"/>
                </a:lnTo>
                <a:lnTo>
                  <a:pt x="30" y="5"/>
                </a:lnTo>
                <a:lnTo>
                  <a:pt x="29" y="3"/>
                </a:lnTo>
                <a:lnTo>
                  <a:pt x="27" y="0"/>
                </a:lnTo>
                <a:lnTo>
                  <a:pt x="24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3" y="25"/>
                </a:lnTo>
                <a:lnTo>
                  <a:pt x="2" y="3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30" y="59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48" y="30"/>
                </a:lnTo>
                <a:lnTo>
                  <a:pt x="47" y="25"/>
                </a:lnTo>
                <a:lnTo>
                  <a:pt x="44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3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3" y="40"/>
                </a:lnTo>
                <a:lnTo>
                  <a:pt x="25" y="40"/>
                </a:lnTo>
                <a:lnTo>
                  <a:pt x="27" y="38"/>
                </a:lnTo>
                <a:lnTo>
                  <a:pt x="39" y="31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805">
            <a:extLst>
              <a:ext uri="{FF2B5EF4-FFF2-40B4-BE49-F238E27FC236}">
                <a16:creationId xmlns:a16="http://schemas.microsoft.com/office/drawing/2014/main" id="{1F638A13-93CD-4868-B1A9-FAA5762CB9B5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3848101"/>
            <a:ext cx="209551" cy="63500"/>
          </a:xfrm>
          <a:custGeom>
            <a:avLst/>
            <a:gdLst>
              <a:gd name="T0" fmla="*/ 78293 w 98"/>
              <a:gd name="T1" fmla="*/ 0 h 29"/>
              <a:gd name="T2" fmla="*/ 78293 w 98"/>
              <a:gd name="T3" fmla="*/ 0 h 29"/>
              <a:gd name="T4" fmla="*/ 59119 w 98"/>
              <a:gd name="T5" fmla="*/ 0 h 29"/>
              <a:gd name="T6" fmla="*/ 30359 w 98"/>
              <a:gd name="T7" fmla="*/ 3272 h 29"/>
              <a:gd name="T8" fmla="*/ 19174 w 98"/>
              <a:gd name="T9" fmla="*/ 4909 h 29"/>
              <a:gd name="T10" fmla="*/ 9587 w 98"/>
              <a:gd name="T11" fmla="*/ 9817 h 29"/>
              <a:gd name="T12" fmla="*/ 1598 w 98"/>
              <a:gd name="T13" fmla="*/ 16362 h 29"/>
              <a:gd name="T14" fmla="*/ 0 w 98"/>
              <a:gd name="T15" fmla="*/ 19634 h 29"/>
              <a:gd name="T16" fmla="*/ 0 w 98"/>
              <a:gd name="T17" fmla="*/ 24543 h 29"/>
              <a:gd name="T18" fmla="*/ 0 w 98"/>
              <a:gd name="T19" fmla="*/ 24543 h 29"/>
              <a:gd name="T20" fmla="*/ 0 w 98"/>
              <a:gd name="T21" fmla="*/ 27816 h 29"/>
              <a:gd name="T22" fmla="*/ 1598 w 98"/>
              <a:gd name="T23" fmla="*/ 32724 h 29"/>
              <a:gd name="T24" fmla="*/ 9587 w 98"/>
              <a:gd name="T25" fmla="*/ 37633 h 29"/>
              <a:gd name="T26" fmla="*/ 19174 w 98"/>
              <a:gd name="T27" fmla="*/ 42541 h 29"/>
              <a:gd name="T28" fmla="*/ 30359 w 98"/>
              <a:gd name="T29" fmla="*/ 44178 h 29"/>
              <a:gd name="T30" fmla="*/ 59119 w 98"/>
              <a:gd name="T31" fmla="*/ 47450 h 29"/>
              <a:gd name="T32" fmla="*/ 78293 w 98"/>
              <a:gd name="T33" fmla="*/ 47450 h 29"/>
              <a:gd name="T34" fmla="*/ 78293 w 98"/>
              <a:gd name="T35" fmla="*/ 47450 h 29"/>
              <a:gd name="T36" fmla="*/ 97467 w 98"/>
              <a:gd name="T37" fmla="*/ 47450 h 29"/>
              <a:gd name="T38" fmla="*/ 126227 w 98"/>
              <a:gd name="T39" fmla="*/ 44178 h 29"/>
              <a:gd name="T40" fmla="*/ 137412 w 98"/>
              <a:gd name="T41" fmla="*/ 42541 h 29"/>
              <a:gd name="T42" fmla="*/ 146999 w 98"/>
              <a:gd name="T43" fmla="*/ 37633 h 29"/>
              <a:gd name="T44" fmla="*/ 154988 w 98"/>
              <a:gd name="T45" fmla="*/ 32724 h 29"/>
              <a:gd name="T46" fmla="*/ 156586 w 98"/>
              <a:gd name="T47" fmla="*/ 27816 h 29"/>
              <a:gd name="T48" fmla="*/ 156586 w 98"/>
              <a:gd name="T49" fmla="*/ 24543 h 29"/>
              <a:gd name="T50" fmla="*/ 156586 w 98"/>
              <a:gd name="T51" fmla="*/ 24543 h 29"/>
              <a:gd name="T52" fmla="*/ 156586 w 98"/>
              <a:gd name="T53" fmla="*/ 19634 h 29"/>
              <a:gd name="T54" fmla="*/ 154988 w 98"/>
              <a:gd name="T55" fmla="*/ 16362 h 29"/>
              <a:gd name="T56" fmla="*/ 146999 w 98"/>
              <a:gd name="T57" fmla="*/ 9817 h 29"/>
              <a:gd name="T58" fmla="*/ 137412 w 98"/>
              <a:gd name="T59" fmla="*/ 4909 h 29"/>
              <a:gd name="T60" fmla="*/ 126227 w 98"/>
              <a:gd name="T61" fmla="*/ 3272 h 29"/>
              <a:gd name="T62" fmla="*/ 97467 w 98"/>
              <a:gd name="T63" fmla="*/ 0 h 29"/>
              <a:gd name="T64" fmla="*/ 78293 w 98"/>
              <a:gd name="T65" fmla="*/ 0 h 29"/>
              <a:gd name="T66" fmla="*/ 78293 w 98"/>
              <a:gd name="T67" fmla="*/ 0 h 29"/>
              <a:gd name="T68" fmla="*/ 102260 w 98"/>
              <a:gd name="T69" fmla="*/ 32724 h 29"/>
              <a:gd name="T70" fmla="*/ 54326 w 98"/>
              <a:gd name="T71" fmla="*/ 32724 h 29"/>
              <a:gd name="T72" fmla="*/ 54326 w 98"/>
              <a:gd name="T73" fmla="*/ 32724 h 29"/>
              <a:gd name="T74" fmla="*/ 51130 w 98"/>
              <a:gd name="T75" fmla="*/ 32724 h 29"/>
              <a:gd name="T76" fmla="*/ 49532 w 98"/>
              <a:gd name="T77" fmla="*/ 29452 h 29"/>
              <a:gd name="T78" fmla="*/ 46337 w 98"/>
              <a:gd name="T79" fmla="*/ 27816 h 29"/>
              <a:gd name="T80" fmla="*/ 46337 w 98"/>
              <a:gd name="T81" fmla="*/ 24543 h 29"/>
              <a:gd name="T82" fmla="*/ 46337 w 98"/>
              <a:gd name="T83" fmla="*/ 24543 h 29"/>
              <a:gd name="T84" fmla="*/ 46337 w 98"/>
              <a:gd name="T85" fmla="*/ 19634 h 29"/>
              <a:gd name="T86" fmla="*/ 49532 w 98"/>
              <a:gd name="T87" fmla="*/ 17998 h 29"/>
              <a:gd name="T88" fmla="*/ 51130 w 98"/>
              <a:gd name="T89" fmla="*/ 16362 h 29"/>
              <a:gd name="T90" fmla="*/ 54326 w 98"/>
              <a:gd name="T91" fmla="*/ 16362 h 29"/>
              <a:gd name="T92" fmla="*/ 102260 w 98"/>
              <a:gd name="T93" fmla="*/ 16362 h 29"/>
              <a:gd name="T94" fmla="*/ 102260 w 98"/>
              <a:gd name="T95" fmla="*/ 16362 h 29"/>
              <a:gd name="T96" fmla="*/ 105456 w 98"/>
              <a:gd name="T97" fmla="*/ 16362 h 29"/>
              <a:gd name="T98" fmla="*/ 108652 w 98"/>
              <a:gd name="T99" fmla="*/ 17998 h 29"/>
              <a:gd name="T100" fmla="*/ 110249 w 98"/>
              <a:gd name="T101" fmla="*/ 19634 h 29"/>
              <a:gd name="T102" fmla="*/ 110249 w 98"/>
              <a:gd name="T103" fmla="*/ 24543 h 29"/>
              <a:gd name="T104" fmla="*/ 110249 w 98"/>
              <a:gd name="T105" fmla="*/ 24543 h 29"/>
              <a:gd name="T106" fmla="*/ 110249 w 98"/>
              <a:gd name="T107" fmla="*/ 27816 h 29"/>
              <a:gd name="T108" fmla="*/ 108652 w 98"/>
              <a:gd name="T109" fmla="*/ 29452 h 29"/>
              <a:gd name="T110" fmla="*/ 105456 w 98"/>
              <a:gd name="T111" fmla="*/ 32724 h 29"/>
              <a:gd name="T112" fmla="*/ 102260 w 98"/>
              <a:gd name="T113" fmla="*/ 32724 h 29"/>
              <a:gd name="T114" fmla="*/ 102260 w 98"/>
              <a:gd name="T115" fmla="*/ 32724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29">
                <a:moveTo>
                  <a:pt x="49" y="0"/>
                </a:moveTo>
                <a:lnTo>
                  <a:pt x="49" y="0"/>
                </a:lnTo>
                <a:lnTo>
                  <a:pt x="37" y="0"/>
                </a:lnTo>
                <a:lnTo>
                  <a:pt x="19" y="2"/>
                </a:lnTo>
                <a:lnTo>
                  <a:pt x="12" y="3"/>
                </a:lnTo>
                <a:lnTo>
                  <a:pt x="6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1" y="20"/>
                </a:lnTo>
                <a:lnTo>
                  <a:pt x="6" y="23"/>
                </a:lnTo>
                <a:lnTo>
                  <a:pt x="12" y="26"/>
                </a:lnTo>
                <a:lnTo>
                  <a:pt x="19" y="27"/>
                </a:lnTo>
                <a:lnTo>
                  <a:pt x="37" y="29"/>
                </a:lnTo>
                <a:lnTo>
                  <a:pt x="49" y="29"/>
                </a:lnTo>
                <a:lnTo>
                  <a:pt x="61" y="29"/>
                </a:lnTo>
                <a:lnTo>
                  <a:pt x="79" y="27"/>
                </a:lnTo>
                <a:lnTo>
                  <a:pt x="86" y="26"/>
                </a:lnTo>
                <a:lnTo>
                  <a:pt x="92" y="23"/>
                </a:lnTo>
                <a:lnTo>
                  <a:pt x="97" y="20"/>
                </a:lnTo>
                <a:lnTo>
                  <a:pt x="98" y="17"/>
                </a:lnTo>
                <a:lnTo>
                  <a:pt x="98" y="15"/>
                </a:lnTo>
                <a:lnTo>
                  <a:pt x="98" y="12"/>
                </a:lnTo>
                <a:lnTo>
                  <a:pt x="97" y="10"/>
                </a:lnTo>
                <a:lnTo>
                  <a:pt x="92" y="6"/>
                </a:lnTo>
                <a:lnTo>
                  <a:pt x="86" y="3"/>
                </a:lnTo>
                <a:lnTo>
                  <a:pt x="79" y="2"/>
                </a:lnTo>
                <a:lnTo>
                  <a:pt x="61" y="0"/>
                </a:lnTo>
                <a:lnTo>
                  <a:pt x="49" y="0"/>
                </a:lnTo>
                <a:close/>
                <a:moveTo>
                  <a:pt x="64" y="20"/>
                </a:moveTo>
                <a:lnTo>
                  <a:pt x="34" y="20"/>
                </a:lnTo>
                <a:lnTo>
                  <a:pt x="32" y="20"/>
                </a:lnTo>
                <a:lnTo>
                  <a:pt x="31" y="18"/>
                </a:lnTo>
                <a:lnTo>
                  <a:pt x="29" y="17"/>
                </a:lnTo>
                <a:lnTo>
                  <a:pt x="29" y="15"/>
                </a:lnTo>
                <a:lnTo>
                  <a:pt x="29" y="12"/>
                </a:lnTo>
                <a:lnTo>
                  <a:pt x="31" y="11"/>
                </a:lnTo>
                <a:lnTo>
                  <a:pt x="32" y="10"/>
                </a:lnTo>
                <a:lnTo>
                  <a:pt x="34" y="10"/>
                </a:lnTo>
                <a:lnTo>
                  <a:pt x="64" y="10"/>
                </a:lnTo>
                <a:lnTo>
                  <a:pt x="66" y="10"/>
                </a:lnTo>
                <a:lnTo>
                  <a:pt x="68" y="11"/>
                </a:lnTo>
                <a:lnTo>
                  <a:pt x="69" y="12"/>
                </a:lnTo>
                <a:lnTo>
                  <a:pt x="69" y="15"/>
                </a:lnTo>
                <a:lnTo>
                  <a:pt x="69" y="17"/>
                </a:lnTo>
                <a:lnTo>
                  <a:pt x="68" y="18"/>
                </a:lnTo>
                <a:lnTo>
                  <a:pt x="66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806">
            <a:extLst>
              <a:ext uri="{FF2B5EF4-FFF2-40B4-BE49-F238E27FC236}">
                <a16:creationId xmlns:a16="http://schemas.microsoft.com/office/drawing/2014/main" id="{C9A53071-5106-432B-8A20-23BB55F330FB}"/>
              </a:ext>
            </a:extLst>
          </p:cNvPr>
          <p:cNvSpPr>
            <a:spLocks noEditPoints="1"/>
          </p:cNvSpPr>
          <p:nvPr/>
        </p:nvSpPr>
        <p:spPr bwMode="auto">
          <a:xfrm>
            <a:off x="10754785" y="3924301"/>
            <a:ext cx="146049" cy="133351"/>
          </a:xfrm>
          <a:custGeom>
            <a:avLst/>
            <a:gdLst>
              <a:gd name="T0" fmla="*/ 0 w 70"/>
              <a:gd name="T1" fmla="*/ 0 h 64"/>
              <a:gd name="T2" fmla="*/ 0 w 70"/>
              <a:gd name="T3" fmla="*/ 77848 h 64"/>
              <a:gd name="T4" fmla="*/ 0 w 70"/>
              <a:gd name="T5" fmla="*/ 77848 h 64"/>
              <a:gd name="T6" fmla="*/ 0 w 70"/>
              <a:gd name="T7" fmla="*/ 80962 h 64"/>
              <a:gd name="T8" fmla="*/ 3118 w 70"/>
              <a:gd name="T9" fmla="*/ 82519 h 64"/>
              <a:gd name="T10" fmla="*/ 3118 w 70"/>
              <a:gd name="T11" fmla="*/ 82519 h 64"/>
              <a:gd name="T12" fmla="*/ 14032 w 70"/>
              <a:gd name="T13" fmla="*/ 90303 h 64"/>
              <a:gd name="T14" fmla="*/ 26504 w 70"/>
              <a:gd name="T15" fmla="*/ 96531 h 64"/>
              <a:gd name="T16" fmla="*/ 38977 w 70"/>
              <a:gd name="T17" fmla="*/ 98088 h 64"/>
              <a:gd name="T18" fmla="*/ 54568 w 70"/>
              <a:gd name="T19" fmla="*/ 99645 h 64"/>
              <a:gd name="T20" fmla="*/ 54568 w 70"/>
              <a:gd name="T21" fmla="*/ 99645 h 64"/>
              <a:gd name="T22" fmla="*/ 70158 w 70"/>
              <a:gd name="T23" fmla="*/ 98088 h 64"/>
              <a:gd name="T24" fmla="*/ 84190 w 70"/>
              <a:gd name="T25" fmla="*/ 96531 h 64"/>
              <a:gd name="T26" fmla="*/ 96662 w 70"/>
              <a:gd name="T27" fmla="*/ 90303 h 64"/>
              <a:gd name="T28" fmla="*/ 106017 w 70"/>
              <a:gd name="T29" fmla="*/ 82519 h 64"/>
              <a:gd name="T30" fmla="*/ 106017 w 70"/>
              <a:gd name="T31" fmla="*/ 82519 h 64"/>
              <a:gd name="T32" fmla="*/ 109135 w 70"/>
              <a:gd name="T33" fmla="*/ 80962 h 64"/>
              <a:gd name="T34" fmla="*/ 109135 w 70"/>
              <a:gd name="T35" fmla="*/ 77848 h 64"/>
              <a:gd name="T36" fmla="*/ 109135 w 70"/>
              <a:gd name="T37" fmla="*/ 0 h 64"/>
              <a:gd name="T38" fmla="*/ 109135 w 70"/>
              <a:gd name="T39" fmla="*/ 0 h 64"/>
              <a:gd name="T40" fmla="*/ 84190 w 70"/>
              <a:gd name="T41" fmla="*/ 6228 h 64"/>
              <a:gd name="T42" fmla="*/ 54568 w 70"/>
              <a:gd name="T43" fmla="*/ 7785 h 64"/>
              <a:gd name="T44" fmla="*/ 54568 w 70"/>
              <a:gd name="T45" fmla="*/ 7785 h 64"/>
              <a:gd name="T46" fmla="*/ 26504 w 70"/>
              <a:gd name="T47" fmla="*/ 6228 h 64"/>
              <a:gd name="T48" fmla="*/ 0 w 70"/>
              <a:gd name="T49" fmla="*/ 0 h 64"/>
              <a:gd name="T50" fmla="*/ 0 w 70"/>
              <a:gd name="T51" fmla="*/ 0 h 64"/>
              <a:gd name="T52" fmla="*/ 93544 w 70"/>
              <a:gd name="T53" fmla="*/ 42038 h 64"/>
              <a:gd name="T54" fmla="*/ 93544 w 70"/>
              <a:gd name="T55" fmla="*/ 42038 h 64"/>
              <a:gd name="T56" fmla="*/ 73276 w 70"/>
              <a:gd name="T57" fmla="*/ 48266 h 64"/>
              <a:gd name="T58" fmla="*/ 54568 w 70"/>
              <a:gd name="T59" fmla="*/ 49823 h 64"/>
              <a:gd name="T60" fmla="*/ 54568 w 70"/>
              <a:gd name="T61" fmla="*/ 49823 h 64"/>
              <a:gd name="T62" fmla="*/ 35859 w 70"/>
              <a:gd name="T63" fmla="*/ 48266 h 64"/>
              <a:gd name="T64" fmla="*/ 15591 w 70"/>
              <a:gd name="T65" fmla="*/ 42038 h 64"/>
              <a:gd name="T66" fmla="*/ 15591 w 70"/>
              <a:gd name="T67" fmla="*/ 28025 h 64"/>
              <a:gd name="T68" fmla="*/ 15591 w 70"/>
              <a:gd name="T69" fmla="*/ 28025 h 64"/>
              <a:gd name="T70" fmla="*/ 23386 w 70"/>
              <a:gd name="T71" fmla="*/ 31139 h 64"/>
              <a:gd name="T72" fmla="*/ 32741 w 70"/>
              <a:gd name="T73" fmla="*/ 32696 h 64"/>
              <a:gd name="T74" fmla="*/ 54568 w 70"/>
              <a:gd name="T75" fmla="*/ 35810 h 64"/>
              <a:gd name="T76" fmla="*/ 76395 w 70"/>
              <a:gd name="T77" fmla="*/ 32696 h 64"/>
              <a:gd name="T78" fmla="*/ 85749 w 70"/>
              <a:gd name="T79" fmla="*/ 31139 h 64"/>
              <a:gd name="T80" fmla="*/ 93544 w 70"/>
              <a:gd name="T81" fmla="*/ 28025 h 64"/>
              <a:gd name="T82" fmla="*/ 93544 w 70"/>
              <a:gd name="T83" fmla="*/ 42038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0" h="64">
                <a:moveTo>
                  <a:pt x="0" y="0"/>
                </a:moveTo>
                <a:lnTo>
                  <a:pt x="0" y="50"/>
                </a:lnTo>
                <a:lnTo>
                  <a:pt x="0" y="52"/>
                </a:lnTo>
                <a:lnTo>
                  <a:pt x="2" y="53"/>
                </a:lnTo>
                <a:lnTo>
                  <a:pt x="9" y="58"/>
                </a:lnTo>
                <a:lnTo>
                  <a:pt x="17" y="62"/>
                </a:lnTo>
                <a:lnTo>
                  <a:pt x="25" y="63"/>
                </a:lnTo>
                <a:lnTo>
                  <a:pt x="35" y="64"/>
                </a:lnTo>
                <a:lnTo>
                  <a:pt x="45" y="63"/>
                </a:lnTo>
                <a:lnTo>
                  <a:pt x="54" y="62"/>
                </a:lnTo>
                <a:lnTo>
                  <a:pt x="62" y="58"/>
                </a:lnTo>
                <a:lnTo>
                  <a:pt x="68" y="53"/>
                </a:lnTo>
                <a:lnTo>
                  <a:pt x="70" y="52"/>
                </a:lnTo>
                <a:lnTo>
                  <a:pt x="70" y="50"/>
                </a:lnTo>
                <a:lnTo>
                  <a:pt x="70" y="0"/>
                </a:lnTo>
                <a:lnTo>
                  <a:pt x="54" y="4"/>
                </a:lnTo>
                <a:lnTo>
                  <a:pt x="35" y="5"/>
                </a:lnTo>
                <a:lnTo>
                  <a:pt x="17" y="4"/>
                </a:lnTo>
                <a:lnTo>
                  <a:pt x="0" y="0"/>
                </a:lnTo>
                <a:close/>
                <a:moveTo>
                  <a:pt x="60" y="27"/>
                </a:moveTo>
                <a:lnTo>
                  <a:pt x="60" y="27"/>
                </a:lnTo>
                <a:lnTo>
                  <a:pt x="47" y="31"/>
                </a:lnTo>
                <a:lnTo>
                  <a:pt x="35" y="32"/>
                </a:lnTo>
                <a:lnTo>
                  <a:pt x="23" y="31"/>
                </a:lnTo>
                <a:lnTo>
                  <a:pt x="10" y="27"/>
                </a:lnTo>
                <a:lnTo>
                  <a:pt x="10" y="18"/>
                </a:lnTo>
                <a:lnTo>
                  <a:pt x="15" y="20"/>
                </a:lnTo>
                <a:lnTo>
                  <a:pt x="21" y="21"/>
                </a:lnTo>
                <a:lnTo>
                  <a:pt x="35" y="23"/>
                </a:lnTo>
                <a:lnTo>
                  <a:pt x="49" y="21"/>
                </a:lnTo>
                <a:lnTo>
                  <a:pt x="55" y="20"/>
                </a:lnTo>
                <a:lnTo>
                  <a:pt x="60" y="18"/>
                </a:lnTo>
                <a:lnTo>
                  <a:pt x="60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807">
            <a:extLst>
              <a:ext uri="{FF2B5EF4-FFF2-40B4-BE49-F238E27FC236}">
                <a16:creationId xmlns:a16="http://schemas.microsoft.com/office/drawing/2014/main" id="{06969206-888E-4D8D-A576-AFEDF470D79C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4360334"/>
            <a:ext cx="203200" cy="184151"/>
          </a:xfrm>
          <a:custGeom>
            <a:avLst/>
            <a:gdLst>
              <a:gd name="T0" fmla="*/ 148608 w 94"/>
              <a:gd name="T1" fmla="*/ 40199 h 89"/>
              <a:gd name="T2" fmla="*/ 116302 w 94"/>
              <a:gd name="T3" fmla="*/ 18553 h 89"/>
              <a:gd name="T4" fmla="*/ 116302 w 94"/>
              <a:gd name="T5" fmla="*/ 18553 h 89"/>
              <a:gd name="T6" fmla="*/ 111456 w 94"/>
              <a:gd name="T7" fmla="*/ 15461 h 89"/>
              <a:gd name="T8" fmla="*/ 108226 w 94"/>
              <a:gd name="T9" fmla="*/ 15461 h 89"/>
              <a:gd name="T10" fmla="*/ 93688 w 94"/>
              <a:gd name="T11" fmla="*/ 3092 h 89"/>
              <a:gd name="T12" fmla="*/ 93688 w 94"/>
              <a:gd name="T13" fmla="*/ 3092 h 89"/>
              <a:gd name="T14" fmla="*/ 92073 w 94"/>
              <a:gd name="T15" fmla="*/ 0 h 89"/>
              <a:gd name="T16" fmla="*/ 88842 w 94"/>
              <a:gd name="T17" fmla="*/ 0 h 89"/>
              <a:gd name="T18" fmla="*/ 64612 w 94"/>
              <a:gd name="T19" fmla="*/ 0 h 89"/>
              <a:gd name="T20" fmla="*/ 64612 w 94"/>
              <a:gd name="T21" fmla="*/ 0 h 89"/>
              <a:gd name="T22" fmla="*/ 59766 w 94"/>
              <a:gd name="T23" fmla="*/ 0 h 89"/>
              <a:gd name="T24" fmla="*/ 58151 w 94"/>
              <a:gd name="T25" fmla="*/ 3092 h 89"/>
              <a:gd name="T26" fmla="*/ 43613 w 94"/>
              <a:gd name="T27" fmla="*/ 15461 h 89"/>
              <a:gd name="T28" fmla="*/ 40383 w 94"/>
              <a:gd name="T29" fmla="*/ 15461 h 89"/>
              <a:gd name="T30" fmla="*/ 40383 w 94"/>
              <a:gd name="T31" fmla="*/ 15461 h 89"/>
              <a:gd name="T32" fmla="*/ 37152 w 94"/>
              <a:gd name="T33" fmla="*/ 18553 h 89"/>
              <a:gd name="T34" fmla="*/ 4846 w 94"/>
              <a:gd name="T35" fmla="*/ 40199 h 89"/>
              <a:gd name="T36" fmla="*/ 4846 w 94"/>
              <a:gd name="T37" fmla="*/ 40199 h 89"/>
              <a:gd name="T38" fmla="*/ 0 w 94"/>
              <a:gd name="T39" fmla="*/ 44838 h 89"/>
              <a:gd name="T40" fmla="*/ 3231 w 94"/>
              <a:gd name="T41" fmla="*/ 49476 h 89"/>
              <a:gd name="T42" fmla="*/ 17768 w 94"/>
              <a:gd name="T43" fmla="*/ 72668 h 89"/>
              <a:gd name="T44" fmla="*/ 17768 w 94"/>
              <a:gd name="T45" fmla="*/ 72668 h 89"/>
              <a:gd name="T46" fmla="*/ 22614 w 94"/>
              <a:gd name="T47" fmla="*/ 77306 h 89"/>
              <a:gd name="T48" fmla="*/ 29076 w 94"/>
              <a:gd name="T49" fmla="*/ 77306 h 89"/>
              <a:gd name="T50" fmla="*/ 32306 w 94"/>
              <a:gd name="T51" fmla="*/ 72668 h 89"/>
              <a:gd name="T52" fmla="*/ 32306 w 94"/>
              <a:gd name="T53" fmla="*/ 129874 h 89"/>
              <a:gd name="T54" fmla="*/ 32306 w 94"/>
              <a:gd name="T55" fmla="*/ 129874 h 89"/>
              <a:gd name="T56" fmla="*/ 32306 w 94"/>
              <a:gd name="T57" fmla="*/ 134513 h 89"/>
              <a:gd name="T58" fmla="*/ 33921 w 94"/>
              <a:gd name="T59" fmla="*/ 136059 h 89"/>
              <a:gd name="T60" fmla="*/ 37152 w 94"/>
              <a:gd name="T61" fmla="*/ 137605 h 89"/>
              <a:gd name="T62" fmla="*/ 40383 w 94"/>
              <a:gd name="T63" fmla="*/ 137605 h 89"/>
              <a:gd name="T64" fmla="*/ 111456 w 94"/>
              <a:gd name="T65" fmla="*/ 137605 h 89"/>
              <a:gd name="T66" fmla="*/ 111456 w 94"/>
              <a:gd name="T67" fmla="*/ 137605 h 89"/>
              <a:gd name="T68" fmla="*/ 116302 w 94"/>
              <a:gd name="T69" fmla="*/ 137605 h 89"/>
              <a:gd name="T70" fmla="*/ 117918 w 94"/>
              <a:gd name="T71" fmla="*/ 136059 h 89"/>
              <a:gd name="T72" fmla="*/ 119533 w 94"/>
              <a:gd name="T73" fmla="*/ 134513 h 89"/>
              <a:gd name="T74" fmla="*/ 119533 w 94"/>
              <a:gd name="T75" fmla="*/ 129874 h 89"/>
              <a:gd name="T76" fmla="*/ 119533 w 94"/>
              <a:gd name="T77" fmla="*/ 72668 h 89"/>
              <a:gd name="T78" fmla="*/ 124379 w 94"/>
              <a:gd name="T79" fmla="*/ 77306 h 89"/>
              <a:gd name="T80" fmla="*/ 124379 w 94"/>
              <a:gd name="T81" fmla="*/ 77306 h 89"/>
              <a:gd name="T82" fmla="*/ 130840 w 94"/>
              <a:gd name="T83" fmla="*/ 77306 h 89"/>
              <a:gd name="T84" fmla="*/ 134071 w 94"/>
              <a:gd name="T85" fmla="*/ 72668 h 89"/>
              <a:gd name="T86" fmla="*/ 150224 w 94"/>
              <a:gd name="T87" fmla="*/ 49476 h 89"/>
              <a:gd name="T88" fmla="*/ 150224 w 94"/>
              <a:gd name="T89" fmla="*/ 49476 h 89"/>
              <a:gd name="T90" fmla="*/ 151839 w 94"/>
              <a:gd name="T91" fmla="*/ 44838 h 89"/>
              <a:gd name="T92" fmla="*/ 148608 w 94"/>
              <a:gd name="T93" fmla="*/ 40199 h 89"/>
              <a:gd name="T94" fmla="*/ 148608 w 94"/>
              <a:gd name="T95" fmla="*/ 40199 h 89"/>
              <a:gd name="T96" fmla="*/ 80765 w 94"/>
              <a:gd name="T97" fmla="*/ 38653 h 89"/>
              <a:gd name="T98" fmla="*/ 80765 w 94"/>
              <a:gd name="T99" fmla="*/ 69576 h 89"/>
              <a:gd name="T100" fmla="*/ 72689 w 94"/>
              <a:gd name="T101" fmla="*/ 69576 h 89"/>
              <a:gd name="T102" fmla="*/ 72689 w 94"/>
              <a:gd name="T103" fmla="*/ 38653 h 89"/>
              <a:gd name="T104" fmla="*/ 58151 w 94"/>
              <a:gd name="T105" fmla="*/ 23192 h 89"/>
              <a:gd name="T106" fmla="*/ 67843 w 94"/>
              <a:gd name="T107" fmla="*/ 15461 h 89"/>
              <a:gd name="T108" fmla="*/ 83996 w 94"/>
              <a:gd name="T109" fmla="*/ 15461 h 89"/>
              <a:gd name="T110" fmla="*/ 93688 w 94"/>
              <a:gd name="T111" fmla="*/ 23192 h 89"/>
              <a:gd name="T112" fmla="*/ 80765 w 94"/>
              <a:gd name="T113" fmla="*/ 38653 h 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89">
                <a:moveTo>
                  <a:pt x="92" y="26"/>
                </a:moveTo>
                <a:lnTo>
                  <a:pt x="72" y="12"/>
                </a:lnTo>
                <a:lnTo>
                  <a:pt x="69" y="10"/>
                </a:lnTo>
                <a:lnTo>
                  <a:pt x="67" y="10"/>
                </a:lnTo>
                <a:lnTo>
                  <a:pt x="58" y="2"/>
                </a:lnTo>
                <a:lnTo>
                  <a:pt x="57" y="0"/>
                </a:lnTo>
                <a:lnTo>
                  <a:pt x="55" y="0"/>
                </a:lnTo>
                <a:lnTo>
                  <a:pt x="40" y="0"/>
                </a:lnTo>
                <a:lnTo>
                  <a:pt x="37" y="0"/>
                </a:lnTo>
                <a:lnTo>
                  <a:pt x="36" y="2"/>
                </a:lnTo>
                <a:lnTo>
                  <a:pt x="27" y="10"/>
                </a:lnTo>
                <a:lnTo>
                  <a:pt x="25" y="10"/>
                </a:lnTo>
                <a:lnTo>
                  <a:pt x="23" y="12"/>
                </a:lnTo>
                <a:lnTo>
                  <a:pt x="3" y="26"/>
                </a:lnTo>
                <a:lnTo>
                  <a:pt x="0" y="29"/>
                </a:lnTo>
                <a:lnTo>
                  <a:pt x="2" y="32"/>
                </a:lnTo>
                <a:lnTo>
                  <a:pt x="11" y="47"/>
                </a:lnTo>
                <a:lnTo>
                  <a:pt x="14" y="50"/>
                </a:lnTo>
                <a:lnTo>
                  <a:pt x="18" y="50"/>
                </a:lnTo>
                <a:lnTo>
                  <a:pt x="20" y="47"/>
                </a:lnTo>
                <a:lnTo>
                  <a:pt x="20" y="84"/>
                </a:lnTo>
                <a:lnTo>
                  <a:pt x="20" y="87"/>
                </a:lnTo>
                <a:lnTo>
                  <a:pt x="21" y="88"/>
                </a:lnTo>
                <a:lnTo>
                  <a:pt x="23" y="89"/>
                </a:lnTo>
                <a:lnTo>
                  <a:pt x="25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7"/>
                </a:lnTo>
                <a:lnTo>
                  <a:pt x="74" y="84"/>
                </a:lnTo>
                <a:lnTo>
                  <a:pt x="74" y="47"/>
                </a:lnTo>
                <a:lnTo>
                  <a:pt x="77" y="50"/>
                </a:lnTo>
                <a:lnTo>
                  <a:pt x="81" y="50"/>
                </a:lnTo>
                <a:lnTo>
                  <a:pt x="83" y="47"/>
                </a:lnTo>
                <a:lnTo>
                  <a:pt x="93" y="32"/>
                </a:lnTo>
                <a:lnTo>
                  <a:pt x="94" y="29"/>
                </a:lnTo>
                <a:lnTo>
                  <a:pt x="92" y="26"/>
                </a:lnTo>
                <a:close/>
                <a:moveTo>
                  <a:pt x="50" y="25"/>
                </a:moveTo>
                <a:lnTo>
                  <a:pt x="50" y="45"/>
                </a:lnTo>
                <a:lnTo>
                  <a:pt x="45" y="45"/>
                </a:lnTo>
                <a:lnTo>
                  <a:pt x="45" y="25"/>
                </a:lnTo>
                <a:lnTo>
                  <a:pt x="36" y="15"/>
                </a:lnTo>
                <a:lnTo>
                  <a:pt x="42" y="10"/>
                </a:lnTo>
                <a:lnTo>
                  <a:pt x="52" y="10"/>
                </a:lnTo>
                <a:lnTo>
                  <a:pt x="58" y="15"/>
                </a:lnTo>
                <a:lnTo>
                  <a:pt x="5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808">
            <a:extLst>
              <a:ext uri="{FF2B5EF4-FFF2-40B4-BE49-F238E27FC236}">
                <a16:creationId xmlns:a16="http://schemas.microsoft.com/office/drawing/2014/main" id="{880F4985-5319-48CE-8B41-30B3C0625750}"/>
              </a:ext>
            </a:extLst>
          </p:cNvPr>
          <p:cNvSpPr>
            <a:spLocks/>
          </p:cNvSpPr>
          <p:nvPr/>
        </p:nvSpPr>
        <p:spPr bwMode="auto">
          <a:xfrm>
            <a:off x="7300385" y="4411133"/>
            <a:ext cx="63500" cy="127000"/>
          </a:xfrm>
          <a:custGeom>
            <a:avLst/>
            <a:gdLst>
              <a:gd name="T0" fmla="*/ 11453 w 29"/>
              <a:gd name="T1" fmla="*/ 0 h 59"/>
              <a:gd name="T2" fmla="*/ 11453 w 29"/>
              <a:gd name="T3" fmla="*/ 0 h 59"/>
              <a:gd name="T4" fmla="*/ 3272 w 29"/>
              <a:gd name="T5" fmla="*/ 11259 h 59"/>
              <a:gd name="T6" fmla="*/ 1636 w 29"/>
              <a:gd name="T7" fmla="*/ 22518 h 59"/>
              <a:gd name="T8" fmla="*/ 0 w 29"/>
              <a:gd name="T9" fmla="*/ 32169 h 59"/>
              <a:gd name="T10" fmla="*/ 0 w 29"/>
              <a:gd name="T11" fmla="*/ 32169 h 59"/>
              <a:gd name="T12" fmla="*/ 1636 w 29"/>
              <a:gd name="T13" fmla="*/ 43428 h 59"/>
              <a:gd name="T14" fmla="*/ 4909 w 29"/>
              <a:gd name="T15" fmla="*/ 61121 h 59"/>
              <a:gd name="T16" fmla="*/ 13090 w 29"/>
              <a:gd name="T17" fmla="*/ 94899 h 59"/>
              <a:gd name="T18" fmla="*/ 34360 w 29"/>
              <a:gd name="T19" fmla="*/ 94899 h 59"/>
              <a:gd name="T20" fmla="*/ 34360 w 29"/>
              <a:gd name="T21" fmla="*/ 94899 h 59"/>
              <a:gd name="T22" fmla="*/ 42541 w 29"/>
              <a:gd name="T23" fmla="*/ 61121 h 59"/>
              <a:gd name="T24" fmla="*/ 45814 w 29"/>
              <a:gd name="T25" fmla="*/ 43428 h 59"/>
              <a:gd name="T26" fmla="*/ 47450 w 29"/>
              <a:gd name="T27" fmla="*/ 32169 h 59"/>
              <a:gd name="T28" fmla="*/ 47450 w 29"/>
              <a:gd name="T29" fmla="*/ 32169 h 59"/>
              <a:gd name="T30" fmla="*/ 45814 w 29"/>
              <a:gd name="T31" fmla="*/ 22518 h 59"/>
              <a:gd name="T32" fmla="*/ 44178 w 29"/>
              <a:gd name="T33" fmla="*/ 11259 h 59"/>
              <a:gd name="T34" fmla="*/ 35997 w 29"/>
              <a:gd name="T35" fmla="*/ 0 h 59"/>
              <a:gd name="T36" fmla="*/ 11453 w 29"/>
              <a:gd name="T37" fmla="*/ 0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" h="59">
                <a:moveTo>
                  <a:pt x="7" y="0"/>
                </a:moveTo>
                <a:lnTo>
                  <a:pt x="7" y="0"/>
                </a:lnTo>
                <a:lnTo>
                  <a:pt x="2" y="7"/>
                </a:lnTo>
                <a:lnTo>
                  <a:pt x="1" y="14"/>
                </a:lnTo>
                <a:lnTo>
                  <a:pt x="0" y="20"/>
                </a:lnTo>
                <a:lnTo>
                  <a:pt x="1" y="27"/>
                </a:lnTo>
                <a:lnTo>
                  <a:pt x="3" y="38"/>
                </a:lnTo>
                <a:lnTo>
                  <a:pt x="8" y="59"/>
                </a:lnTo>
                <a:lnTo>
                  <a:pt x="21" y="59"/>
                </a:lnTo>
                <a:lnTo>
                  <a:pt x="26" y="38"/>
                </a:lnTo>
                <a:lnTo>
                  <a:pt x="28" y="27"/>
                </a:lnTo>
                <a:lnTo>
                  <a:pt x="29" y="20"/>
                </a:lnTo>
                <a:lnTo>
                  <a:pt x="28" y="14"/>
                </a:lnTo>
                <a:lnTo>
                  <a:pt x="27" y="7"/>
                </a:lnTo>
                <a:lnTo>
                  <a:pt x="2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809">
            <a:extLst>
              <a:ext uri="{FF2B5EF4-FFF2-40B4-BE49-F238E27FC236}">
                <a16:creationId xmlns:a16="http://schemas.microsoft.com/office/drawing/2014/main" id="{8E088B29-E74A-4A51-940D-058BADA310C8}"/>
              </a:ext>
            </a:extLst>
          </p:cNvPr>
          <p:cNvSpPr>
            <a:spLocks/>
          </p:cNvSpPr>
          <p:nvPr/>
        </p:nvSpPr>
        <p:spPr bwMode="auto">
          <a:xfrm>
            <a:off x="7224185" y="4411134"/>
            <a:ext cx="69849" cy="107951"/>
          </a:xfrm>
          <a:custGeom>
            <a:avLst/>
            <a:gdLst>
              <a:gd name="T0" fmla="*/ 50512 w 31"/>
              <a:gd name="T1" fmla="*/ 0 h 51"/>
              <a:gd name="T2" fmla="*/ 8419 w 31"/>
              <a:gd name="T3" fmla="*/ 0 h 51"/>
              <a:gd name="T4" fmla="*/ 8419 w 31"/>
              <a:gd name="T5" fmla="*/ 0 h 51"/>
              <a:gd name="T6" fmla="*/ 5051 w 31"/>
              <a:gd name="T7" fmla="*/ 0 h 51"/>
              <a:gd name="T8" fmla="*/ 1684 w 31"/>
              <a:gd name="T9" fmla="*/ 1582 h 51"/>
              <a:gd name="T10" fmla="*/ 0 w 31"/>
              <a:gd name="T11" fmla="*/ 4745 h 51"/>
              <a:gd name="T12" fmla="*/ 0 w 31"/>
              <a:gd name="T13" fmla="*/ 7908 h 51"/>
              <a:gd name="T14" fmla="*/ 0 w 31"/>
              <a:gd name="T15" fmla="*/ 55359 h 51"/>
              <a:gd name="T16" fmla="*/ 0 w 31"/>
              <a:gd name="T17" fmla="*/ 55359 h 51"/>
              <a:gd name="T18" fmla="*/ 0 w 31"/>
              <a:gd name="T19" fmla="*/ 58522 h 51"/>
              <a:gd name="T20" fmla="*/ 1684 w 31"/>
              <a:gd name="T21" fmla="*/ 60104 h 51"/>
              <a:gd name="T22" fmla="*/ 5051 w 31"/>
              <a:gd name="T23" fmla="*/ 63267 h 51"/>
              <a:gd name="T24" fmla="*/ 8419 w 31"/>
              <a:gd name="T25" fmla="*/ 63267 h 51"/>
              <a:gd name="T26" fmla="*/ 8419 w 31"/>
              <a:gd name="T27" fmla="*/ 63267 h 51"/>
              <a:gd name="T28" fmla="*/ 23572 w 31"/>
              <a:gd name="T29" fmla="*/ 64849 h 51"/>
              <a:gd name="T30" fmla="*/ 35359 w 31"/>
              <a:gd name="T31" fmla="*/ 68013 h 51"/>
              <a:gd name="T32" fmla="*/ 45461 w 31"/>
              <a:gd name="T33" fmla="*/ 74339 h 51"/>
              <a:gd name="T34" fmla="*/ 52196 w 31"/>
              <a:gd name="T35" fmla="*/ 80666 h 51"/>
              <a:gd name="T36" fmla="*/ 52196 w 31"/>
              <a:gd name="T37" fmla="*/ 80666 h 51"/>
              <a:gd name="T38" fmla="*/ 45461 w 31"/>
              <a:gd name="T39" fmla="*/ 52196 h 51"/>
              <a:gd name="T40" fmla="*/ 42094 w 31"/>
              <a:gd name="T41" fmla="*/ 31634 h 51"/>
              <a:gd name="T42" fmla="*/ 42094 w 31"/>
              <a:gd name="T43" fmla="*/ 31634 h 51"/>
              <a:gd name="T44" fmla="*/ 42094 w 31"/>
              <a:gd name="T45" fmla="*/ 22144 h 51"/>
              <a:gd name="T46" fmla="*/ 43777 w 31"/>
              <a:gd name="T47" fmla="*/ 14235 h 51"/>
              <a:gd name="T48" fmla="*/ 50512 w 31"/>
              <a:gd name="T49" fmla="*/ 0 h 51"/>
              <a:gd name="T50" fmla="*/ 50512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3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14" y="41"/>
                </a:lnTo>
                <a:lnTo>
                  <a:pt x="21" y="43"/>
                </a:lnTo>
                <a:lnTo>
                  <a:pt x="27" y="47"/>
                </a:lnTo>
                <a:lnTo>
                  <a:pt x="31" y="51"/>
                </a:lnTo>
                <a:lnTo>
                  <a:pt x="27" y="33"/>
                </a:lnTo>
                <a:lnTo>
                  <a:pt x="25" y="20"/>
                </a:lnTo>
                <a:lnTo>
                  <a:pt x="25" y="14"/>
                </a:lnTo>
                <a:lnTo>
                  <a:pt x="26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810">
            <a:extLst>
              <a:ext uri="{FF2B5EF4-FFF2-40B4-BE49-F238E27FC236}">
                <a16:creationId xmlns:a16="http://schemas.microsoft.com/office/drawing/2014/main" id="{D2462901-738A-420E-A4E2-BDD4BD8CF9DA}"/>
              </a:ext>
            </a:extLst>
          </p:cNvPr>
          <p:cNvSpPr>
            <a:spLocks/>
          </p:cNvSpPr>
          <p:nvPr/>
        </p:nvSpPr>
        <p:spPr bwMode="auto">
          <a:xfrm>
            <a:off x="7370234" y="4411134"/>
            <a:ext cx="63500" cy="107951"/>
          </a:xfrm>
          <a:custGeom>
            <a:avLst/>
            <a:gdLst>
              <a:gd name="T0" fmla="*/ 39797 w 31"/>
              <a:gd name="T1" fmla="*/ 0 h 51"/>
              <a:gd name="T2" fmla="*/ 1531 w 31"/>
              <a:gd name="T3" fmla="*/ 0 h 51"/>
              <a:gd name="T4" fmla="*/ 1531 w 31"/>
              <a:gd name="T5" fmla="*/ 0 h 51"/>
              <a:gd name="T6" fmla="*/ 7653 w 31"/>
              <a:gd name="T7" fmla="*/ 14235 h 51"/>
              <a:gd name="T8" fmla="*/ 9184 w 31"/>
              <a:gd name="T9" fmla="*/ 22144 h 51"/>
              <a:gd name="T10" fmla="*/ 9184 w 31"/>
              <a:gd name="T11" fmla="*/ 31634 h 51"/>
              <a:gd name="T12" fmla="*/ 9184 w 31"/>
              <a:gd name="T13" fmla="*/ 31634 h 51"/>
              <a:gd name="T14" fmla="*/ 6123 w 31"/>
              <a:gd name="T15" fmla="*/ 52196 h 51"/>
              <a:gd name="T16" fmla="*/ 0 w 31"/>
              <a:gd name="T17" fmla="*/ 80666 h 51"/>
              <a:gd name="T18" fmla="*/ 0 w 31"/>
              <a:gd name="T19" fmla="*/ 80666 h 51"/>
              <a:gd name="T20" fmla="*/ 6123 w 31"/>
              <a:gd name="T21" fmla="*/ 74339 h 51"/>
              <a:gd name="T22" fmla="*/ 15306 w 31"/>
              <a:gd name="T23" fmla="*/ 68013 h 51"/>
              <a:gd name="T24" fmla="*/ 26021 w 31"/>
              <a:gd name="T25" fmla="*/ 64849 h 51"/>
              <a:gd name="T26" fmla="*/ 39797 w 31"/>
              <a:gd name="T27" fmla="*/ 63267 h 51"/>
              <a:gd name="T28" fmla="*/ 39797 w 31"/>
              <a:gd name="T29" fmla="*/ 63267 h 51"/>
              <a:gd name="T30" fmla="*/ 42858 w 31"/>
              <a:gd name="T31" fmla="*/ 63267 h 51"/>
              <a:gd name="T32" fmla="*/ 45919 w 31"/>
              <a:gd name="T33" fmla="*/ 60104 h 51"/>
              <a:gd name="T34" fmla="*/ 47450 w 31"/>
              <a:gd name="T35" fmla="*/ 58522 h 51"/>
              <a:gd name="T36" fmla="*/ 47450 w 31"/>
              <a:gd name="T37" fmla="*/ 55359 h 51"/>
              <a:gd name="T38" fmla="*/ 47450 w 31"/>
              <a:gd name="T39" fmla="*/ 7908 h 51"/>
              <a:gd name="T40" fmla="*/ 47450 w 31"/>
              <a:gd name="T41" fmla="*/ 7908 h 51"/>
              <a:gd name="T42" fmla="*/ 47450 w 31"/>
              <a:gd name="T43" fmla="*/ 4745 h 51"/>
              <a:gd name="T44" fmla="*/ 45919 w 31"/>
              <a:gd name="T45" fmla="*/ 1582 h 51"/>
              <a:gd name="T46" fmla="*/ 42858 w 31"/>
              <a:gd name="T47" fmla="*/ 0 h 51"/>
              <a:gd name="T48" fmla="*/ 39797 w 31"/>
              <a:gd name="T49" fmla="*/ 0 h 51"/>
              <a:gd name="T50" fmla="*/ 39797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26" y="0"/>
                </a:moveTo>
                <a:lnTo>
                  <a:pt x="1" y="0"/>
                </a:lnTo>
                <a:lnTo>
                  <a:pt x="5" y="9"/>
                </a:lnTo>
                <a:lnTo>
                  <a:pt x="6" y="14"/>
                </a:lnTo>
                <a:lnTo>
                  <a:pt x="6" y="20"/>
                </a:lnTo>
                <a:lnTo>
                  <a:pt x="4" y="33"/>
                </a:lnTo>
                <a:lnTo>
                  <a:pt x="0" y="51"/>
                </a:lnTo>
                <a:lnTo>
                  <a:pt x="4" y="47"/>
                </a:lnTo>
                <a:lnTo>
                  <a:pt x="10" y="43"/>
                </a:lnTo>
                <a:lnTo>
                  <a:pt x="17" y="41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1" y="37"/>
                </a:lnTo>
                <a:lnTo>
                  <a:pt x="31" y="35"/>
                </a:lnTo>
                <a:lnTo>
                  <a:pt x="31" y="5"/>
                </a:lnTo>
                <a:lnTo>
                  <a:pt x="31" y="3"/>
                </a:lnTo>
                <a:lnTo>
                  <a:pt x="30" y="1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Rectangle 812">
            <a:extLst>
              <a:ext uri="{FF2B5EF4-FFF2-40B4-BE49-F238E27FC236}">
                <a16:creationId xmlns:a16="http://schemas.microsoft.com/office/drawing/2014/main" id="{0F371EDB-664C-46D2-9977-4547BF49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84" y="4379385"/>
            <a:ext cx="2095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14" name="Freeform 813">
            <a:extLst>
              <a:ext uri="{FF2B5EF4-FFF2-40B4-BE49-F238E27FC236}">
                <a16:creationId xmlns:a16="http://schemas.microsoft.com/office/drawing/2014/main" id="{6A07DBDB-DDA0-4DD4-81EA-835BA144F855}"/>
              </a:ext>
            </a:extLst>
          </p:cNvPr>
          <p:cNvSpPr>
            <a:spLocks/>
          </p:cNvSpPr>
          <p:nvPr/>
        </p:nvSpPr>
        <p:spPr bwMode="auto">
          <a:xfrm>
            <a:off x="7749118" y="4347634"/>
            <a:ext cx="165100" cy="209551"/>
          </a:xfrm>
          <a:custGeom>
            <a:avLst/>
            <a:gdLst>
              <a:gd name="T0" fmla="*/ 107752 w 79"/>
              <a:gd name="T1" fmla="*/ 110717 h 99"/>
              <a:gd name="T2" fmla="*/ 113998 w 79"/>
              <a:gd name="T3" fmla="*/ 96482 h 99"/>
              <a:gd name="T4" fmla="*/ 118683 w 79"/>
              <a:gd name="T5" fmla="*/ 83829 h 99"/>
              <a:gd name="T6" fmla="*/ 123368 w 79"/>
              <a:gd name="T7" fmla="*/ 71175 h 99"/>
              <a:gd name="T8" fmla="*/ 120245 w 79"/>
              <a:gd name="T9" fmla="*/ 63267 h 99"/>
              <a:gd name="T10" fmla="*/ 109313 w 79"/>
              <a:gd name="T11" fmla="*/ 45869 h 99"/>
              <a:gd name="T12" fmla="*/ 99944 w 79"/>
              <a:gd name="T13" fmla="*/ 41124 h 99"/>
              <a:gd name="T14" fmla="*/ 84327 w 79"/>
              <a:gd name="T15" fmla="*/ 0 h 99"/>
              <a:gd name="T16" fmla="*/ 84327 w 79"/>
              <a:gd name="T17" fmla="*/ 45869 h 99"/>
              <a:gd name="T18" fmla="*/ 76519 w 79"/>
              <a:gd name="T19" fmla="*/ 52195 h 99"/>
              <a:gd name="T20" fmla="*/ 60903 w 79"/>
              <a:gd name="T21" fmla="*/ 55359 h 99"/>
              <a:gd name="T22" fmla="*/ 51533 w 79"/>
              <a:gd name="T23" fmla="*/ 53777 h 99"/>
              <a:gd name="T24" fmla="*/ 40602 w 79"/>
              <a:gd name="T25" fmla="*/ 47450 h 99"/>
              <a:gd name="T26" fmla="*/ 37479 w 79"/>
              <a:gd name="T27" fmla="*/ 0 h 99"/>
              <a:gd name="T28" fmla="*/ 23424 w 79"/>
              <a:gd name="T29" fmla="*/ 41124 h 99"/>
              <a:gd name="T30" fmla="*/ 17178 w 79"/>
              <a:gd name="T31" fmla="*/ 44287 h 99"/>
              <a:gd name="T32" fmla="*/ 6246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370 w 79"/>
              <a:gd name="T39" fmla="*/ 96482 h 99"/>
              <a:gd name="T40" fmla="*/ 12493 w 79"/>
              <a:gd name="T41" fmla="*/ 102809 h 99"/>
              <a:gd name="T42" fmla="*/ 15616 w 79"/>
              <a:gd name="T43" fmla="*/ 110717 h 99"/>
              <a:gd name="T44" fmla="*/ 12493 w 79"/>
              <a:gd name="T45" fmla="*/ 115462 h 99"/>
              <a:gd name="T46" fmla="*/ 7808 w 79"/>
              <a:gd name="T47" fmla="*/ 137606 h 99"/>
              <a:gd name="T48" fmla="*/ 7808 w 79"/>
              <a:gd name="T49" fmla="*/ 148678 h 99"/>
              <a:gd name="T50" fmla="*/ 9370 w 79"/>
              <a:gd name="T51" fmla="*/ 155004 h 99"/>
              <a:gd name="T52" fmla="*/ 15616 w 79"/>
              <a:gd name="T53" fmla="*/ 156586 h 99"/>
              <a:gd name="T54" fmla="*/ 107752 w 79"/>
              <a:gd name="T55" fmla="*/ 156586 h 99"/>
              <a:gd name="T56" fmla="*/ 113998 w 79"/>
              <a:gd name="T57" fmla="*/ 155004 h 99"/>
              <a:gd name="T58" fmla="*/ 115560 w 79"/>
              <a:gd name="T59" fmla="*/ 148678 h 99"/>
              <a:gd name="T60" fmla="*/ 115560 w 79"/>
              <a:gd name="T61" fmla="*/ 137606 h 99"/>
              <a:gd name="T62" fmla="*/ 109313 w 79"/>
              <a:gd name="T63" fmla="*/ 115462 h 99"/>
              <a:gd name="T64" fmla="*/ 107752 w 79"/>
              <a:gd name="T65" fmla="*/ 110717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0" y="65"/>
                </a:lnTo>
                <a:lnTo>
                  <a:pt x="73" y="61"/>
                </a:lnTo>
                <a:lnTo>
                  <a:pt x="76" y="53"/>
                </a:lnTo>
                <a:lnTo>
                  <a:pt x="79" y="50"/>
                </a:lnTo>
                <a:lnTo>
                  <a:pt x="79" y="45"/>
                </a:lnTo>
                <a:lnTo>
                  <a:pt x="77" y="40"/>
                </a:lnTo>
                <a:lnTo>
                  <a:pt x="75" y="34"/>
                </a:lnTo>
                <a:lnTo>
                  <a:pt x="70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4" y="0"/>
                </a:lnTo>
                <a:lnTo>
                  <a:pt x="54" y="29"/>
                </a:lnTo>
                <a:lnTo>
                  <a:pt x="53" y="30"/>
                </a:lnTo>
                <a:lnTo>
                  <a:pt x="49" y="33"/>
                </a:lnTo>
                <a:lnTo>
                  <a:pt x="45" y="34"/>
                </a:lnTo>
                <a:lnTo>
                  <a:pt x="39" y="35"/>
                </a:lnTo>
                <a:lnTo>
                  <a:pt x="33" y="34"/>
                </a:lnTo>
                <a:lnTo>
                  <a:pt x="29" y="33"/>
                </a:lnTo>
                <a:lnTo>
                  <a:pt x="26" y="30"/>
                </a:lnTo>
                <a:lnTo>
                  <a:pt x="24" y="29"/>
                </a:lnTo>
                <a:lnTo>
                  <a:pt x="24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8" y="29"/>
                </a:lnTo>
                <a:lnTo>
                  <a:pt x="4" y="34"/>
                </a:lnTo>
                <a:lnTo>
                  <a:pt x="1" y="40"/>
                </a:lnTo>
                <a:lnTo>
                  <a:pt x="0" y="45"/>
                </a:lnTo>
                <a:lnTo>
                  <a:pt x="0" y="50"/>
                </a:lnTo>
                <a:lnTo>
                  <a:pt x="2" y="53"/>
                </a:lnTo>
                <a:lnTo>
                  <a:pt x="6" y="61"/>
                </a:lnTo>
                <a:lnTo>
                  <a:pt x="8" y="65"/>
                </a:lnTo>
                <a:lnTo>
                  <a:pt x="10" y="70"/>
                </a:lnTo>
                <a:lnTo>
                  <a:pt x="8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7" y="99"/>
                </a:lnTo>
                <a:lnTo>
                  <a:pt x="10" y="99"/>
                </a:lnTo>
                <a:lnTo>
                  <a:pt x="69" y="99"/>
                </a:lnTo>
                <a:lnTo>
                  <a:pt x="71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0" y="73"/>
                </a:lnTo>
                <a:lnTo>
                  <a:pt x="69" y="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814">
            <a:extLst>
              <a:ext uri="{FF2B5EF4-FFF2-40B4-BE49-F238E27FC236}">
                <a16:creationId xmlns:a16="http://schemas.microsoft.com/office/drawing/2014/main" id="{D372EE21-BC2F-406C-A9ED-4E06A1C1F8B9}"/>
              </a:ext>
            </a:extLst>
          </p:cNvPr>
          <p:cNvSpPr>
            <a:spLocks/>
          </p:cNvSpPr>
          <p:nvPr/>
        </p:nvSpPr>
        <p:spPr bwMode="auto">
          <a:xfrm>
            <a:off x="8331200" y="4347634"/>
            <a:ext cx="50800" cy="82551"/>
          </a:xfrm>
          <a:custGeom>
            <a:avLst/>
            <a:gdLst>
              <a:gd name="T0" fmla="*/ 28849 w 25"/>
              <a:gd name="T1" fmla="*/ 0 h 40"/>
              <a:gd name="T2" fmla="*/ 28849 w 25"/>
              <a:gd name="T3" fmla="*/ 0 h 40"/>
              <a:gd name="T4" fmla="*/ 24294 w 25"/>
              <a:gd name="T5" fmla="*/ 0 h 40"/>
              <a:gd name="T6" fmla="*/ 22775 w 25"/>
              <a:gd name="T7" fmla="*/ 0 h 40"/>
              <a:gd name="T8" fmla="*/ 16702 w 25"/>
              <a:gd name="T9" fmla="*/ 4626 h 40"/>
              <a:gd name="T10" fmla="*/ 12147 w 25"/>
              <a:gd name="T11" fmla="*/ 12337 h 40"/>
              <a:gd name="T12" fmla="*/ 7592 w 25"/>
              <a:gd name="T13" fmla="*/ 21590 h 40"/>
              <a:gd name="T14" fmla="*/ 3037 w 25"/>
              <a:gd name="T15" fmla="*/ 43180 h 40"/>
              <a:gd name="T16" fmla="*/ 0 w 25"/>
              <a:gd name="T17" fmla="*/ 61686 h 40"/>
              <a:gd name="T18" fmla="*/ 30367 w 25"/>
              <a:gd name="T19" fmla="*/ 61686 h 40"/>
              <a:gd name="T20" fmla="*/ 30367 w 25"/>
              <a:gd name="T21" fmla="*/ 61686 h 40"/>
              <a:gd name="T22" fmla="*/ 36441 w 25"/>
              <a:gd name="T23" fmla="*/ 46265 h 40"/>
              <a:gd name="T24" fmla="*/ 37959 w 25"/>
              <a:gd name="T25" fmla="*/ 27759 h 40"/>
              <a:gd name="T26" fmla="*/ 37959 w 25"/>
              <a:gd name="T27" fmla="*/ 18506 h 40"/>
              <a:gd name="T28" fmla="*/ 37959 w 25"/>
              <a:gd name="T29" fmla="*/ 10795 h 40"/>
              <a:gd name="T30" fmla="*/ 33404 w 25"/>
              <a:gd name="T31" fmla="*/ 4626 h 40"/>
              <a:gd name="T32" fmla="*/ 28849 w 25"/>
              <a:gd name="T33" fmla="*/ 0 h 40"/>
              <a:gd name="T34" fmla="*/ 28849 w 25"/>
              <a:gd name="T35" fmla="*/ 0 h 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" h="40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1" y="3"/>
                </a:lnTo>
                <a:lnTo>
                  <a:pt x="8" y="8"/>
                </a:lnTo>
                <a:lnTo>
                  <a:pt x="5" y="14"/>
                </a:lnTo>
                <a:lnTo>
                  <a:pt x="2" y="28"/>
                </a:lnTo>
                <a:lnTo>
                  <a:pt x="0" y="40"/>
                </a:lnTo>
                <a:lnTo>
                  <a:pt x="20" y="40"/>
                </a:lnTo>
                <a:lnTo>
                  <a:pt x="24" y="30"/>
                </a:lnTo>
                <a:lnTo>
                  <a:pt x="25" y="18"/>
                </a:lnTo>
                <a:lnTo>
                  <a:pt x="25" y="12"/>
                </a:lnTo>
                <a:lnTo>
                  <a:pt x="25" y="7"/>
                </a:lnTo>
                <a:lnTo>
                  <a:pt x="22" y="3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815">
            <a:extLst>
              <a:ext uri="{FF2B5EF4-FFF2-40B4-BE49-F238E27FC236}">
                <a16:creationId xmlns:a16="http://schemas.microsoft.com/office/drawing/2014/main" id="{EBF9ACBD-ED02-49F5-BE58-FC1B117FA235}"/>
              </a:ext>
            </a:extLst>
          </p:cNvPr>
          <p:cNvSpPr>
            <a:spLocks/>
          </p:cNvSpPr>
          <p:nvPr/>
        </p:nvSpPr>
        <p:spPr bwMode="auto">
          <a:xfrm>
            <a:off x="8274051" y="4347634"/>
            <a:ext cx="50800" cy="82551"/>
          </a:xfrm>
          <a:custGeom>
            <a:avLst/>
            <a:gdLst>
              <a:gd name="T0" fmla="*/ 37959 w 25"/>
              <a:gd name="T1" fmla="*/ 61686 h 40"/>
              <a:gd name="T2" fmla="*/ 37959 w 25"/>
              <a:gd name="T3" fmla="*/ 61686 h 40"/>
              <a:gd name="T4" fmla="*/ 36441 w 25"/>
              <a:gd name="T5" fmla="*/ 43180 h 40"/>
              <a:gd name="T6" fmla="*/ 30367 w 25"/>
              <a:gd name="T7" fmla="*/ 21590 h 40"/>
              <a:gd name="T8" fmla="*/ 25812 w 25"/>
              <a:gd name="T9" fmla="*/ 12337 h 40"/>
              <a:gd name="T10" fmla="*/ 21257 w 25"/>
              <a:gd name="T11" fmla="*/ 4626 h 40"/>
              <a:gd name="T12" fmla="*/ 15184 w 25"/>
              <a:gd name="T13" fmla="*/ 0 h 40"/>
              <a:gd name="T14" fmla="*/ 13665 w 25"/>
              <a:gd name="T15" fmla="*/ 0 h 40"/>
              <a:gd name="T16" fmla="*/ 9110 w 25"/>
              <a:gd name="T17" fmla="*/ 0 h 40"/>
              <a:gd name="T18" fmla="*/ 9110 w 25"/>
              <a:gd name="T19" fmla="*/ 0 h 40"/>
              <a:gd name="T20" fmla="*/ 4555 w 25"/>
              <a:gd name="T21" fmla="*/ 4626 h 40"/>
              <a:gd name="T22" fmla="*/ 0 w 25"/>
              <a:gd name="T23" fmla="*/ 10795 h 40"/>
              <a:gd name="T24" fmla="*/ 0 w 25"/>
              <a:gd name="T25" fmla="*/ 18506 h 40"/>
              <a:gd name="T26" fmla="*/ 0 w 25"/>
              <a:gd name="T27" fmla="*/ 27759 h 40"/>
              <a:gd name="T28" fmla="*/ 1518 w 25"/>
              <a:gd name="T29" fmla="*/ 46265 h 40"/>
              <a:gd name="T30" fmla="*/ 7592 w 25"/>
              <a:gd name="T31" fmla="*/ 61686 h 40"/>
              <a:gd name="T32" fmla="*/ 37959 w 25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" h="40">
                <a:moveTo>
                  <a:pt x="25" y="40"/>
                </a:moveTo>
                <a:lnTo>
                  <a:pt x="25" y="40"/>
                </a:lnTo>
                <a:lnTo>
                  <a:pt x="24" y="28"/>
                </a:lnTo>
                <a:lnTo>
                  <a:pt x="20" y="14"/>
                </a:lnTo>
                <a:lnTo>
                  <a:pt x="17" y="8"/>
                </a:lnTo>
                <a:lnTo>
                  <a:pt x="14" y="3"/>
                </a:lnTo>
                <a:lnTo>
                  <a:pt x="10" y="0"/>
                </a:lnTo>
                <a:lnTo>
                  <a:pt x="9" y="0"/>
                </a:lnTo>
                <a:lnTo>
                  <a:pt x="6" y="0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18"/>
                </a:lnTo>
                <a:lnTo>
                  <a:pt x="1" y="30"/>
                </a:lnTo>
                <a:lnTo>
                  <a:pt x="5" y="40"/>
                </a:lnTo>
                <a:lnTo>
                  <a:pt x="2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816">
            <a:extLst>
              <a:ext uri="{FF2B5EF4-FFF2-40B4-BE49-F238E27FC236}">
                <a16:creationId xmlns:a16="http://schemas.microsoft.com/office/drawing/2014/main" id="{0BD24F20-BF1E-4798-8666-F80C3041AB3C}"/>
              </a:ext>
            </a:extLst>
          </p:cNvPr>
          <p:cNvSpPr>
            <a:spLocks/>
          </p:cNvSpPr>
          <p:nvPr/>
        </p:nvSpPr>
        <p:spPr bwMode="auto">
          <a:xfrm>
            <a:off x="8274051" y="4512733"/>
            <a:ext cx="107949" cy="44451"/>
          </a:xfrm>
          <a:custGeom>
            <a:avLst/>
            <a:gdLst>
              <a:gd name="T0" fmla="*/ 0 w 50"/>
              <a:gd name="T1" fmla="*/ 24912 h 20"/>
              <a:gd name="T2" fmla="*/ 0 w 50"/>
              <a:gd name="T3" fmla="*/ 24912 h 20"/>
              <a:gd name="T4" fmla="*/ 0 w 50"/>
              <a:gd name="T5" fmla="*/ 29894 h 20"/>
              <a:gd name="T6" fmla="*/ 3227 w 50"/>
              <a:gd name="T7" fmla="*/ 31555 h 20"/>
              <a:gd name="T8" fmla="*/ 4840 w 50"/>
              <a:gd name="T9" fmla="*/ 33216 h 20"/>
              <a:gd name="T10" fmla="*/ 8067 w 50"/>
              <a:gd name="T11" fmla="*/ 33216 h 20"/>
              <a:gd name="T12" fmla="*/ 72599 w 50"/>
              <a:gd name="T13" fmla="*/ 33216 h 20"/>
              <a:gd name="T14" fmla="*/ 72599 w 50"/>
              <a:gd name="T15" fmla="*/ 33216 h 20"/>
              <a:gd name="T16" fmla="*/ 75826 w 50"/>
              <a:gd name="T17" fmla="*/ 33216 h 20"/>
              <a:gd name="T18" fmla="*/ 77439 w 50"/>
              <a:gd name="T19" fmla="*/ 31555 h 20"/>
              <a:gd name="T20" fmla="*/ 80666 w 50"/>
              <a:gd name="T21" fmla="*/ 29894 h 20"/>
              <a:gd name="T22" fmla="*/ 80666 w 50"/>
              <a:gd name="T23" fmla="*/ 24912 h 20"/>
              <a:gd name="T24" fmla="*/ 80666 w 50"/>
              <a:gd name="T25" fmla="*/ 0 h 20"/>
              <a:gd name="T26" fmla="*/ 0 w 50"/>
              <a:gd name="T27" fmla="*/ 0 h 20"/>
              <a:gd name="T28" fmla="*/ 0 w 50"/>
              <a:gd name="T29" fmla="*/ 24912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20">
                <a:moveTo>
                  <a:pt x="0" y="15"/>
                </a:moveTo>
                <a:lnTo>
                  <a:pt x="0" y="15"/>
                </a:lnTo>
                <a:lnTo>
                  <a:pt x="0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45" y="20"/>
                </a:lnTo>
                <a:lnTo>
                  <a:pt x="47" y="20"/>
                </a:lnTo>
                <a:lnTo>
                  <a:pt x="48" y="19"/>
                </a:lnTo>
                <a:lnTo>
                  <a:pt x="50" y="18"/>
                </a:lnTo>
                <a:lnTo>
                  <a:pt x="50" y="15"/>
                </a:lnTo>
                <a:lnTo>
                  <a:pt x="50" y="0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817">
            <a:extLst>
              <a:ext uri="{FF2B5EF4-FFF2-40B4-BE49-F238E27FC236}">
                <a16:creationId xmlns:a16="http://schemas.microsoft.com/office/drawing/2014/main" id="{02698FB8-3D6B-4F3F-9DE1-9B15C6F3E074}"/>
              </a:ext>
            </a:extLst>
          </p:cNvPr>
          <p:cNvSpPr>
            <a:spLocks/>
          </p:cNvSpPr>
          <p:nvPr/>
        </p:nvSpPr>
        <p:spPr bwMode="auto">
          <a:xfrm>
            <a:off x="8248651" y="4442885"/>
            <a:ext cx="165100" cy="63500"/>
          </a:xfrm>
          <a:custGeom>
            <a:avLst/>
            <a:gdLst>
              <a:gd name="T0" fmla="*/ 0 w 79"/>
              <a:gd name="T1" fmla="*/ 0 h 29"/>
              <a:gd name="T2" fmla="*/ 0 w 79"/>
              <a:gd name="T3" fmla="*/ 16362 h 29"/>
              <a:gd name="T4" fmla="*/ 21863 w 79"/>
              <a:gd name="T5" fmla="*/ 16362 h 29"/>
              <a:gd name="T6" fmla="*/ 21863 w 79"/>
              <a:gd name="T7" fmla="*/ 47450 h 29"/>
              <a:gd name="T8" fmla="*/ 99944 w 79"/>
              <a:gd name="T9" fmla="*/ 47450 h 29"/>
              <a:gd name="T10" fmla="*/ 99944 w 79"/>
              <a:gd name="T11" fmla="*/ 16362 h 29"/>
              <a:gd name="T12" fmla="*/ 123368 w 79"/>
              <a:gd name="T13" fmla="*/ 16362 h 29"/>
              <a:gd name="T14" fmla="*/ 123368 w 79"/>
              <a:gd name="T15" fmla="*/ 0 h 29"/>
              <a:gd name="T16" fmla="*/ 0 w 7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29">
                <a:moveTo>
                  <a:pt x="0" y="0"/>
                </a:moveTo>
                <a:lnTo>
                  <a:pt x="0" y="10"/>
                </a:lnTo>
                <a:lnTo>
                  <a:pt x="14" y="10"/>
                </a:lnTo>
                <a:lnTo>
                  <a:pt x="14" y="29"/>
                </a:lnTo>
                <a:lnTo>
                  <a:pt x="64" y="29"/>
                </a:lnTo>
                <a:lnTo>
                  <a:pt x="64" y="10"/>
                </a:lnTo>
                <a:lnTo>
                  <a:pt x="79" y="10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818">
            <a:extLst>
              <a:ext uri="{FF2B5EF4-FFF2-40B4-BE49-F238E27FC236}">
                <a16:creationId xmlns:a16="http://schemas.microsoft.com/office/drawing/2014/main" id="{9036ED80-A967-4B3F-99AB-DA5151919522}"/>
              </a:ext>
            </a:extLst>
          </p:cNvPr>
          <p:cNvSpPr>
            <a:spLocks/>
          </p:cNvSpPr>
          <p:nvPr/>
        </p:nvSpPr>
        <p:spPr bwMode="auto">
          <a:xfrm>
            <a:off x="8724901" y="4366685"/>
            <a:ext cx="207433" cy="190500"/>
          </a:xfrm>
          <a:custGeom>
            <a:avLst/>
            <a:gdLst>
              <a:gd name="T0" fmla="*/ 86282 w 98"/>
              <a:gd name="T1" fmla="*/ 49031 h 90"/>
              <a:gd name="T2" fmla="*/ 111847 w 98"/>
              <a:gd name="T3" fmla="*/ 49031 h 90"/>
              <a:gd name="T4" fmla="*/ 78293 w 98"/>
              <a:gd name="T5" fmla="*/ 0 h 90"/>
              <a:gd name="T6" fmla="*/ 44739 w 98"/>
              <a:gd name="T7" fmla="*/ 49031 h 90"/>
              <a:gd name="T8" fmla="*/ 70304 w 98"/>
              <a:gd name="T9" fmla="*/ 49031 h 90"/>
              <a:gd name="T10" fmla="*/ 70304 w 98"/>
              <a:gd name="T11" fmla="*/ 126532 h 90"/>
              <a:gd name="T12" fmla="*/ 0 w 98"/>
              <a:gd name="T13" fmla="*/ 126532 h 90"/>
              <a:gd name="T14" fmla="*/ 0 w 98"/>
              <a:gd name="T15" fmla="*/ 142349 h 90"/>
              <a:gd name="T16" fmla="*/ 156586 w 98"/>
              <a:gd name="T17" fmla="*/ 142349 h 90"/>
              <a:gd name="T18" fmla="*/ 156586 w 98"/>
              <a:gd name="T19" fmla="*/ 126532 h 90"/>
              <a:gd name="T20" fmla="*/ 86282 w 98"/>
              <a:gd name="T21" fmla="*/ 126532 h 90"/>
              <a:gd name="T22" fmla="*/ 86282 w 98"/>
              <a:gd name="T23" fmla="*/ 49031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90">
                <a:moveTo>
                  <a:pt x="54" y="31"/>
                </a:moveTo>
                <a:lnTo>
                  <a:pt x="70" y="31"/>
                </a:lnTo>
                <a:lnTo>
                  <a:pt x="49" y="0"/>
                </a:lnTo>
                <a:lnTo>
                  <a:pt x="28" y="31"/>
                </a:lnTo>
                <a:lnTo>
                  <a:pt x="44" y="31"/>
                </a:lnTo>
                <a:lnTo>
                  <a:pt x="44" y="80"/>
                </a:lnTo>
                <a:lnTo>
                  <a:pt x="0" y="80"/>
                </a:lnTo>
                <a:lnTo>
                  <a:pt x="0" y="90"/>
                </a:lnTo>
                <a:lnTo>
                  <a:pt x="98" y="90"/>
                </a:lnTo>
                <a:lnTo>
                  <a:pt x="98" y="80"/>
                </a:lnTo>
                <a:lnTo>
                  <a:pt x="54" y="80"/>
                </a:lnTo>
                <a:lnTo>
                  <a:pt x="54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819">
            <a:extLst>
              <a:ext uri="{FF2B5EF4-FFF2-40B4-BE49-F238E27FC236}">
                <a16:creationId xmlns:a16="http://schemas.microsoft.com/office/drawing/2014/main" id="{E529B08D-53AA-4D28-96C2-3279E8B4018A}"/>
              </a:ext>
            </a:extLst>
          </p:cNvPr>
          <p:cNvSpPr>
            <a:spLocks/>
          </p:cNvSpPr>
          <p:nvPr/>
        </p:nvSpPr>
        <p:spPr bwMode="auto">
          <a:xfrm>
            <a:off x="8843434" y="4353984"/>
            <a:ext cx="88900" cy="76200"/>
          </a:xfrm>
          <a:custGeom>
            <a:avLst/>
            <a:gdLst>
              <a:gd name="T0" fmla="*/ 63266 w 42"/>
              <a:gd name="T1" fmla="*/ 25306 h 36"/>
              <a:gd name="T2" fmla="*/ 0 w 42"/>
              <a:gd name="T3" fmla="*/ 0 h 36"/>
              <a:gd name="T4" fmla="*/ 39541 w 42"/>
              <a:gd name="T5" fmla="*/ 56939 h 36"/>
              <a:gd name="T6" fmla="*/ 58521 w 42"/>
              <a:gd name="T7" fmla="*/ 56939 h 36"/>
              <a:gd name="T8" fmla="*/ 58521 w 42"/>
              <a:gd name="T9" fmla="*/ 56939 h 36"/>
              <a:gd name="T10" fmla="*/ 63266 w 42"/>
              <a:gd name="T11" fmla="*/ 56939 h 36"/>
              <a:gd name="T12" fmla="*/ 64847 w 42"/>
              <a:gd name="T13" fmla="*/ 55357 h 36"/>
              <a:gd name="T14" fmla="*/ 66429 w 42"/>
              <a:gd name="T15" fmla="*/ 52194 h 36"/>
              <a:gd name="T16" fmla="*/ 66429 w 42"/>
              <a:gd name="T17" fmla="*/ 49031 h 36"/>
              <a:gd name="T18" fmla="*/ 66429 w 42"/>
              <a:gd name="T19" fmla="*/ 33214 h 36"/>
              <a:gd name="T20" fmla="*/ 66429 w 42"/>
              <a:gd name="T21" fmla="*/ 33214 h 36"/>
              <a:gd name="T22" fmla="*/ 64847 w 42"/>
              <a:gd name="T23" fmla="*/ 30051 h 36"/>
              <a:gd name="T24" fmla="*/ 63266 w 42"/>
              <a:gd name="T25" fmla="*/ 25306 h 36"/>
              <a:gd name="T26" fmla="*/ 63266 w 42"/>
              <a:gd name="T27" fmla="*/ 25306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36">
                <a:moveTo>
                  <a:pt x="40" y="16"/>
                </a:moveTo>
                <a:lnTo>
                  <a:pt x="0" y="0"/>
                </a:lnTo>
                <a:lnTo>
                  <a:pt x="25" y="36"/>
                </a:lnTo>
                <a:lnTo>
                  <a:pt x="37" y="36"/>
                </a:lnTo>
                <a:lnTo>
                  <a:pt x="40" y="36"/>
                </a:lnTo>
                <a:lnTo>
                  <a:pt x="41" y="35"/>
                </a:lnTo>
                <a:lnTo>
                  <a:pt x="42" y="33"/>
                </a:lnTo>
                <a:lnTo>
                  <a:pt x="42" y="31"/>
                </a:lnTo>
                <a:lnTo>
                  <a:pt x="42" y="21"/>
                </a:lnTo>
                <a:lnTo>
                  <a:pt x="41" y="19"/>
                </a:lnTo>
                <a:lnTo>
                  <a:pt x="4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820">
            <a:extLst>
              <a:ext uri="{FF2B5EF4-FFF2-40B4-BE49-F238E27FC236}">
                <a16:creationId xmlns:a16="http://schemas.microsoft.com/office/drawing/2014/main" id="{449095CE-13E8-44D6-95AA-3F7FE9485987}"/>
              </a:ext>
            </a:extLst>
          </p:cNvPr>
          <p:cNvSpPr>
            <a:spLocks/>
          </p:cNvSpPr>
          <p:nvPr/>
        </p:nvSpPr>
        <p:spPr bwMode="auto">
          <a:xfrm>
            <a:off x="8724900" y="4353984"/>
            <a:ext cx="86784" cy="76200"/>
          </a:xfrm>
          <a:custGeom>
            <a:avLst/>
            <a:gdLst>
              <a:gd name="T0" fmla="*/ 6481 w 41"/>
              <a:gd name="T1" fmla="*/ 56939 h 36"/>
              <a:gd name="T2" fmla="*/ 27544 w 41"/>
              <a:gd name="T3" fmla="*/ 56939 h 36"/>
              <a:gd name="T4" fmla="*/ 66429 w 41"/>
              <a:gd name="T5" fmla="*/ 0 h 36"/>
              <a:gd name="T6" fmla="*/ 3240 w 41"/>
              <a:gd name="T7" fmla="*/ 25306 h 36"/>
              <a:gd name="T8" fmla="*/ 3240 w 41"/>
              <a:gd name="T9" fmla="*/ 25306 h 36"/>
              <a:gd name="T10" fmla="*/ 1620 w 41"/>
              <a:gd name="T11" fmla="*/ 30051 h 36"/>
              <a:gd name="T12" fmla="*/ 0 w 41"/>
              <a:gd name="T13" fmla="*/ 33214 h 36"/>
              <a:gd name="T14" fmla="*/ 0 w 41"/>
              <a:gd name="T15" fmla="*/ 49031 h 36"/>
              <a:gd name="T16" fmla="*/ 0 w 41"/>
              <a:gd name="T17" fmla="*/ 49031 h 36"/>
              <a:gd name="T18" fmla="*/ 0 w 41"/>
              <a:gd name="T19" fmla="*/ 52194 h 36"/>
              <a:gd name="T20" fmla="*/ 1620 w 41"/>
              <a:gd name="T21" fmla="*/ 55357 h 36"/>
              <a:gd name="T22" fmla="*/ 3240 w 41"/>
              <a:gd name="T23" fmla="*/ 56939 h 36"/>
              <a:gd name="T24" fmla="*/ 6481 w 41"/>
              <a:gd name="T25" fmla="*/ 56939 h 36"/>
              <a:gd name="T26" fmla="*/ 6481 w 41"/>
              <a:gd name="T27" fmla="*/ 56939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1" h="36">
                <a:moveTo>
                  <a:pt x="4" y="36"/>
                </a:moveTo>
                <a:lnTo>
                  <a:pt x="17" y="36"/>
                </a:lnTo>
                <a:lnTo>
                  <a:pt x="41" y="0"/>
                </a:lnTo>
                <a:lnTo>
                  <a:pt x="2" y="16"/>
                </a:lnTo>
                <a:lnTo>
                  <a:pt x="1" y="19"/>
                </a:lnTo>
                <a:lnTo>
                  <a:pt x="0" y="21"/>
                </a:lnTo>
                <a:lnTo>
                  <a:pt x="0" y="31"/>
                </a:lnTo>
                <a:lnTo>
                  <a:pt x="0" y="33"/>
                </a:lnTo>
                <a:lnTo>
                  <a:pt x="1" y="35"/>
                </a:lnTo>
                <a:lnTo>
                  <a:pt x="2" y="36"/>
                </a:lnTo>
                <a:lnTo>
                  <a:pt x="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821">
            <a:extLst>
              <a:ext uri="{FF2B5EF4-FFF2-40B4-BE49-F238E27FC236}">
                <a16:creationId xmlns:a16="http://schemas.microsoft.com/office/drawing/2014/main" id="{7E4CEC1A-82ED-44F4-A24C-A5705A0A95E5}"/>
              </a:ext>
            </a:extLst>
          </p:cNvPr>
          <p:cNvSpPr>
            <a:spLocks/>
          </p:cNvSpPr>
          <p:nvPr/>
        </p:nvSpPr>
        <p:spPr bwMode="auto">
          <a:xfrm>
            <a:off x="8737600" y="4474633"/>
            <a:ext cx="61384" cy="50800"/>
          </a:xfrm>
          <a:custGeom>
            <a:avLst/>
            <a:gdLst>
              <a:gd name="T0" fmla="*/ 0 w 30"/>
              <a:gd name="T1" fmla="*/ 7908 h 24"/>
              <a:gd name="T2" fmla="*/ 0 w 30"/>
              <a:gd name="T3" fmla="*/ 15816 h 24"/>
              <a:gd name="T4" fmla="*/ 0 w 30"/>
              <a:gd name="T5" fmla="*/ 15816 h 24"/>
              <a:gd name="T6" fmla="*/ 3163 w 30"/>
              <a:gd name="T7" fmla="*/ 25306 h 24"/>
              <a:gd name="T8" fmla="*/ 6327 w 30"/>
              <a:gd name="T9" fmla="*/ 33214 h 24"/>
              <a:gd name="T10" fmla="*/ 14235 w 30"/>
              <a:gd name="T11" fmla="*/ 36377 h 24"/>
              <a:gd name="T12" fmla="*/ 23725 w 30"/>
              <a:gd name="T13" fmla="*/ 37959 h 24"/>
              <a:gd name="T14" fmla="*/ 23725 w 30"/>
              <a:gd name="T15" fmla="*/ 37959 h 24"/>
              <a:gd name="T16" fmla="*/ 23725 w 30"/>
              <a:gd name="T17" fmla="*/ 37959 h 24"/>
              <a:gd name="T18" fmla="*/ 33215 w 30"/>
              <a:gd name="T19" fmla="*/ 36377 h 24"/>
              <a:gd name="T20" fmla="*/ 41123 w 30"/>
              <a:gd name="T21" fmla="*/ 33214 h 24"/>
              <a:gd name="T22" fmla="*/ 45868 w 30"/>
              <a:gd name="T23" fmla="*/ 25306 h 24"/>
              <a:gd name="T24" fmla="*/ 47450 w 30"/>
              <a:gd name="T25" fmla="*/ 15816 h 24"/>
              <a:gd name="T26" fmla="*/ 47450 w 30"/>
              <a:gd name="T27" fmla="*/ 7908 h 24"/>
              <a:gd name="T28" fmla="*/ 47450 w 30"/>
              <a:gd name="T29" fmla="*/ 7908 h 24"/>
              <a:gd name="T30" fmla="*/ 47450 w 30"/>
              <a:gd name="T31" fmla="*/ 3163 h 24"/>
              <a:gd name="T32" fmla="*/ 45868 w 30"/>
              <a:gd name="T33" fmla="*/ 1582 h 24"/>
              <a:gd name="T34" fmla="*/ 44287 w 30"/>
              <a:gd name="T35" fmla="*/ 0 h 24"/>
              <a:gd name="T36" fmla="*/ 39542 w 30"/>
              <a:gd name="T37" fmla="*/ 0 h 24"/>
              <a:gd name="T38" fmla="*/ 7908 w 30"/>
              <a:gd name="T39" fmla="*/ 0 h 24"/>
              <a:gd name="T40" fmla="*/ 7908 w 30"/>
              <a:gd name="T41" fmla="*/ 0 h 24"/>
              <a:gd name="T42" fmla="*/ 4745 w 30"/>
              <a:gd name="T43" fmla="*/ 0 h 24"/>
              <a:gd name="T44" fmla="*/ 3163 w 30"/>
              <a:gd name="T45" fmla="*/ 1582 h 24"/>
              <a:gd name="T46" fmla="*/ 0 w 30"/>
              <a:gd name="T47" fmla="*/ 3163 h 24"/>
              <a:gd name="T48" fmla="*/ 0 w 30"/>
              <a:gd name="T49" fmla="*/ 7908 h 24"/>
              <a:gd name="T50" fmla="*/ 0 w 30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4">
                <a:moveTo>
                  <a:pt x="0" y="5"/>
                </a:moveTo>
                <a:lnTo>
                  <a:pt x="0" y="10"/>
                </a:lnTo>
                <a:lnTo>
                  <a:pt x="2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822">
            <a:extLst>
              <a:ext uri="{FF2B5EF4-FFF2-40B4-BE49-F238E27FC236}">
                <a16:creationId xmlns:a16="http://schemas.microsoft.com/office/drawing/2014/main" id="{CE78A055-3A83-4A87-8FE6-6524C41B7C25}"/>
              </a:ext>
            </a:extLst>
          </p:cNvPr>
          <p:cNvSpPr>
            <a:spLocks/>
          </p:cNvSpPr>
          <p:nvPr/>
        </p:nvSpPr>
        <p:spPr bwMode="auto">
          <a:xfrm>
            <a:off x="8862484" y="4474633"/>
            <a:ext cx="57149" cy="50800"/>
          </a:xfrm>
          <a:custGeom>
            <a:avLst/>
            <a:gdLst>
              <a:gd name="T0" fmla="*/ 0 w 29"/>
              <a:gd name="T1" fmla="*/ 7908 h 24"/>
              <a:gd name="T2" fmla="*/ 0 w 29"/>
              <a:gd name="T3" fmla="*/ 15816 h 24"/>
              <a:gd name="T4" fmla="*/ 0 w 29"/>
              <a:gd name="T5" fmla="*/ 15816 h 24"/>
              <a:gd name="T6" fmla="*/ 1473 w 29"/>
              <a:gd name="T7" fmla="*/ 25306 h 24"/>
              <a:gd name="T8" fmla="*/ 4418 w 29"/>
              <a:gd name="T9" fmla="*/ 33214 h 24"/>
              <a:gd name="T10" fmla="*/ 11781 w 29"/>
              <a:gd name="T11" fmla="*/ 36377 h 24"/>
              <a:gd name="T12" fmla="*/ 20617 w 29"/>
              <a:gd name="T13" fmla="*/ 37959 h 24"/>
              <a:gd name="T14" fmla="*/ 20617 w 29"/>
              <a:gd name="T15" fmla="*/ 37959 h 24"/>
              <a:gd name="T16" fmla="*/ 20617 w 29"/>
              <a:gd name="T17" fmla="*/ 37959 h 24"/>
              <a:gd name="T18" fmla="*/ 30925 w 29"/>
              <a:gd name="T19" fmla="*/ 36377 h 24"/>
              <a:gd name="T20" fmla="*/ 38288 w 29"/>
              <a:gd name="T21" fmla="*/ 33214 h 24"/>
              <a:gd name="T22" fmla="*/ 41233 w 29"/>
              <a:gd name="T23" fmla="*/ 25306 h 24"/>
              <a:gd name="T24" fmla="*/ 42706 w 29"/>
              <a:gd name="T25" fmla="*/ 15816 h 24"/>
              <a:gd name="T26" fmla="*/ 42706 w 29"/>
              <a:gd name="T27" fmla="*/ 7908 h 24"/>
              <a:gd name="T28" fmla="*/ 42706 w 29"/>
              <a:gd name="T29" fmla="*/ 7908 h 24"/>
              <a:gd name="T30" fmla="*/ 42706 w 29"/>
              <a:gd name="T31" fmla="*/ 3163 h 24"/>
              <a:gd name="T32" fmla="*/ 41233 w 29"/>
              <a:gd name="T33" fmla="*/ 1582 h 24"/>
              <a:gd name="T34" fmla="*/ 39761 w 29"/>
              <a:gd name="T35" fmla="*/ 0 h 24"/>
              <a:gd name="T36" fmla="*/ 35343 w 29"/>
              <a:gd name="T37" fmla="*/ 0 h 24"/>
              <a:gd name="T38" fmla="*/ 7363 w 29"/>
              <a:gd name="T39" fmla="*/ 0 h 24"/>
              <a:gd name="T40" fmla="*/ 7363 w 29"/>
              <a:gd name="T41" fmla="*/ 0 h 24"/>
              <a:gd name="T42" fmla="*/ 2945 w 29"/>
              <a:gd name="T43" fmla="*/ 0 h 24"/>
              <a:gd name="T44" fmla="*/ 1473 w 29"/>
              <a:gd name="T45" fmla="*/ 1582 h 24"/>
              <a:gd name="T46" fmla="*/ 0 w 29"/>
              <a:gd name="T47" fmla="*/ 3163 h 24"/>
              <a:gd name="T48" fmla="*/ 0 w 29"/>
              <a:gd name="T49" fmla="*/ 7908 h 24"/>
              <a:gd name="T50" fmla="*/ 0 w 29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4">
                <a:moveTo>
                  <a:pt x="0" y="5"/>
                </a:moveTo>
                <a:lnTo>
                  <a:pt x="0" y="10"/>
                </a:lnTo>
                <a:lnTo>
                  <a:pt x="1" y="16"/>
                </a:lnTo>
                <a:lnTo>
                  <a:pt x="3" y="21"/>
                </a:lnTo>
                <a:lnTo>
                  <a:pt x="8" y="23"/>
                </a:lnTo>
                <a:lnTo>
                  <a:pt x="14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823">
            <a:extLst>
              <a:ext uri="{FF2B5EF4-FFF2-40B4-BE49-F238E27FC236}">
                <a16:creationId xmlns:a16="http://schemas.microsoft.com/office/drawing/2014/main" id="{0CEE4026-381F-4805-B0E8-7A2AFF8D6C5E}"/>
              </a:ext>
            </a:extLst>
          </p:cNvPr>
          <p:cNvSpPr>
            <a:spLocks/>
          </p:cNvSpPr>
          <p:nvPr/>
        </p:nvSpPr>
        <p:spPr bwMode="auto">
          <a:xfrm>
            <a:off x="9300634" y="4366684"/>
            <a:ext cx="55033" cy="76200"/>
          </a:xfrm>
          <a:custGeom>
            <a:avLst/>
            <a:gdLst>
              <a:gd name="T0" fmla="*/ 42706 w 29"/>
              <a:gd name="T1" fmla="*/ 42298 h 35"/>
              <a:gd name="T2" fmla="*/ 22089 w 29"/>
              <a:gd name="T3" fmla="*/ 0 h 35"/>
              <a:gd name="T4" fmla="*/ 0 w 29"/>
              <a:gd name="T5" fmla="*/ 42298 h 35"/>
              <a:gd name="T6" fmla="*/ 0 w 29"/>
              <a:gd name="T7" fmla="*/ 56939 h 35"/>
              <a:gd name="T8" fmla="*/ 42706 w 29"/>
              <a:gd name="T9" fmla="*/ 56939 h 35"/>
              <a:gd name="T10" fmla="*/ 42706 w 29"/>
              <a:gd name="T11" fmla="*/ 42298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35">
                <a:moveTo>
                  <a:pt x="29" y="26"/>
                </a:moveTo>
                <a:lnTo>
                  <a:pt x="15" y="0"/>
                </a:lnTo>
                <a:lnTo>
                  <a:pt x="0" y="26"/>
                </a:lnTo>
                <a:lnTo>
                  <a:pt x="0" y="35"/>
                </a:lnTo>
                <a:lnTo>
                  <a:pt x="29" y="35"/>
                </a:lnTo>
                <a:lnTo>
                  <a:pt x="2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824">
            <a:extLst>
              <a:ext uri="{FF2B5EF4-FFF2-40B4-BE49-F238E27FC236}">
                <a16:creationId xmlns:a16="http://schemas.microsoft.com/office/drawing/2014/main" id="{B1AFAD36-F67F-4F15-920D-2614EB8D44DB}"/>
              </a:ext>
            </a:extLst>
          </p:cNvPr>
          <p:cNvSpPr>
            <a:spLocks/>
          </p:cNvSpPr>
          <p:nvPr/>
        </p:nvSpPr>
        <p:spPr bwMode="auto">
          <a:xfrm>
            <a:off x="9237134" y="4360334"/>
            <a:ext cx="74084" cy="82551"/>
          </a:xfrm>
          <a:custGeom>
            <a:avLst/>
            <a:gdLst>
              <a:gd name="T0" fmla="*/ 7908 w 36"/>
              <a:gd name="T1" fmla="*/ 61686 h 40"/>
              <a:gd name="T2" fmla="*/ 31633 w 36"/>
              <a:gd name="T3" fmla="*/ 61686 h 40"/>
              <a:gd name="T4" fmla="*/ 31633 w 36"/>
              <a:gd name="T5" fmla="*/ 46265 h 40"/>
              <a:gd name="T6" fmla="*/ 31633 w 36"/>
              <a:gd name="T7" fmla="*/ 46265 h 40"/>
              <a:gd name="T8" fmla="*/ 33214 w 36"/>
              <a:gd name="T9" fmla="*/ 43180 h 40"/>
              <a:gd name="T10" fmla="*/ 56939 w 36"/>
              <a:gd name="T11" fmla="*/ 0 h 40"/>
              <a:gd name="T12" fmla="*/ 4745 w 36"/>
              <a:gd name="T13" fmla="*/ 40096 h 40"/>
              <a:gd name="T14" fmla="*/ 4745 w 36"/>
              <a:gd name="T15" fmla="*/ 40096 h 40"/>
              <a:gd name="T16" fmla="*/ 0 w 36"/>
              <a:gd name="T17" fmla="*/ 43180 h 40"/>
              <a:gd name="T18" fmla="*/ 0 w 36"/>
              <a:gd name="T19" fmla="*/ 46265 h 40"/>
              <a:gd name="T20" fmla="*/ 0 w 36"/>
              <a:gd name="T21" fmla="*/ 53975 h 40"/>
              <a:gd name="T22" fmla="*/ 0 w 36"/>
              <a:gd name="T23" fmla="*/ 53975 h 40"/>
              <a:gd name="T24" fmla="*/ 0 w 36"/>
              <a:gd name="T25" fmla="*/ 57060 h 40"/>
              <a:gd name="T26" fmla="*/ 1582 w 36"/>
              <a:gd name="T27" fmla="*/ 60144 h 40"/>
              <a:gd name="T28" fmla="*/ 4745 w 36"/>
              <a:gd name="T29" fmla="*/ 61686 h 40"/>
              <a:gd name="T30" fmla="*/ 7908 w 36"/>
              <a:gd name="T31" fmla="*/ 61686 h 40"/>
              <a:gd name="T32" fmla="*/ 7908 w 36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5" y="40"/>
                </a:moveTo>
                <a:lnTo>
                  <a:pt x="20" y="40"/>
                </a:lnTo>
                <a:lnTo>
                  <a:pt x="20" y="30"/>
                </a:lnTo>
                <a:lnTo>
                  <a:pt x="21" y="28"/>
                </a:lnTo>
                <a:lnTo>
                  <a:pt x="36" y="0"/>
                </a:lnTo>
                <a:lnTo>
                  <a:pt x="3" y="26"/>
                </a:lnTo>
                <a:lnTo>
                  <a:pt x="0" y="28"/>
                </a:lnTo>
                <a:lnTo>
                  <a:pt x="0" y="30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3" y="40"/>
                </a:lnTo>
                <a:lnTo>
                  <a:pt x="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825">
            <a:extLst>
              <a:ext uri="{FF2B5EF4-FFF2-40B4-BE49-F238E27FC236}">
                <a16:creationId xmlns:a16="http://schemas.microsoft.com/office/drawing/2014/main" id="{FC39EB68-8B7A-4B0F-A26E-0E8770FDFF96}"/>
              </a:ext>
            </a:extLst>
          </p:cNvPr>
          <p:cNvSpPr>
            <a:spLocks/>
          </p:cNvSpPr>
          <p:nvPr/>
        </p:nvSpPr>
        <p:spPr bwMode="auto">
          <a:xfrm>
            <a:off x="9342967" y="4360334"/>
            <a:ext cx="76200" cy="82551"/>
          </a:xfrm>
          <a:custGeom>
            <a:avLst/>
            <a:gdLst>
              <a:gd name="T0" fmla="*/ 25306 w 36"/>
              <a:gd name="T1" fmla="*/ 46265 h 40"/>
              <a:gd name="T2" fmla="*/ 25306 w 36"/>
              <a:gd name="T3" fmla="*/ 61686 h 40"/>
              <a:gd name="T4" fmla="*/ 49031 w 36"/>
              <a:gd name="T5" fmla="*/ 61686 h 40"/>
              <a:gd name="T6" fmla="*/ 49031 w 36"/>
              <a:gd name="T7" fmla="*/ 61686 h 40"/>
              <a:gd name="T8" fmla="*/ 53776 w 36"/>
              <a:gd name="T9" fmla="*/ 61686 h 40"/>
              <a:gd name="T10" fmla="*/ 55357 w 36"/>
              <a:gd name="T11" fmla="*/ 60144 h 40"/>
              <a:gd name="T12" fmla="*/ 56939 w 36"/>
              <a:gd name="T13" fmla="*/ 57060 h 40"/>
              <a:gd name="T14" fmla="*/ 56939 w 36"/>
              <a:gd name="T15" fmla="*/ 53975 h 40"/>
              <a:gd name="T16" fmla="*/ 56939 w 36"/>
              <a:gd name="T17" fmla="*/ 46265 h 40"/>
              <a:gd name="T18" fmla="*/ 56939 w 36"/>
              <a:gd name="T19" fmla="*/ 46265 h 40"/>
              <a:gd name="T20" fmla="*/ 56939 w 36"/>
              <a:gd name="T21" fmla="*/ 43180 h 40"/>
              <a:gd name="T22" fmla="*/ 53776 w 36"/>
              <a:gd name="T23" fmla="*/ 40096 h 40"/>
              <a:gd name="T24" fmla="*/ 0 w 36"/>
              <a:gd name="T25" fmla="*/ 0 h 40"/>
              <a:gd name="T26" fmla="*/ 23725 w 36"/>
              <a:gd name="T27" fmla="*/ 43180 h 40"/>
              <a:gd name="T28" fmla="*/ 23725 w 36"/>
              <a:gd name="T29" fmla="*/ 43180 h 40"/>
              <a:gd name="T30" fmla="*/ 25306 w 36"/>
              <a:gd name="T31" fmla="*/ 46265 h 40"/>
              <a:gd name="T32" fmla="*/ 25306 w 36"/>
              <a:gd name="T33" fmla="*/ 46265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16" y="30"/>
                </a:moveTo>
                <a:lnTo>
                  <a:pt x="16" y="40"/>
                </a:lnTo>
                <a:lnTo>
                  <a:pt x="31" y="40"/>
                </a:lnTo>
                <a:lnTo>
                  <a:pt x="34" y="40"/>
                </a:lnTo>
                <a:lnTo>
                  <a:pt x="35" y="39"/>
                </a:lnTo>
                <a:lnTo>
                  <a:pt x="36" y="37"/>
                </a:lnTo>
                <a:lnTo>
                  <a:pt x="36" y="35"/>
                </a:lnTo>
                <a:lnTo>
                  <a:pt x="36" y="30"/>
                </a:lnTo>
                <a:lnTo>
                  <a:pt x="36" y="28"/>
                </a:lnTo>
                <a:lnTo>
                  <a:pt x="34" y="26"/>
                </a:lnTo>
                <a:lnTo>
                  <a:pt x="0" y="0"/>
                </a:lnTo>
                <a:lnTo>
                  <a:pt x="15" y="28"/>
                </a:lnTo>
                <a:lnTo>
                  <a:pt x="1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Rectangle 826">
            <a:extLst>
              <a:ext uri="{FF2B5EF4-FFF2-40B4-BE49-F238E27FC236}">
                <a16:creationId xmlns:a16="http://schemas.microsoft.com/office/drawing/2014/main" id="{B07B4A0E-5436-4883-90AC-253DA3C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7567" y="4455584"/>
            <a:ext cx="19051" cy="10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28" name="Freeform 827">
            <a:extLst>
              <a:ext uri="{FF2B5EF4-FFF2-40B4-BE49-F238E27FC236}">
                <a16:creationId xmlns:a16="http://schemas.microsoft.com/office/drawing/2014/main" id="{DB839FA8-2287-46F1-A6F9-B0F0EE08699A}"/>
              </a:ext>
            </a:extLst>
          </p:cNvPr>
          <p:cNvSpPr>
            <a:spLocks/>
          </p:cNvSpPr>
          <p:nvPr/>
        </p:nvSpPr>
        <p:spPr bwMode="auto">
          <a:xfrm>
            <a:off x="9355667" y="4480984"/>
            <a:ext cx="76200" cy="76200"/>
          </a:xfrm>
          <a:custGeom>
            <a:avLst/>
            <a:gdLst>
              <a:gd name="T0" fmla="*/ 40671 w 35"/>
              <a:gd name="T1" fmla="*/ 0 h 36"/>
              <a:gd name="T2" fmla="*/ 34163 w 35"/>
              <a:gd name="T3" fmla="*/ 25306 h 36"/>
              <a:gd name="T4" fmla="*/ 8134 w 35"/>
              <a:gd name="T5" fmla="*/ 25306 h 36"/>
              <a:gd name="T6" fmla="*/ 8134 w 35"/>
              <a:gd name="T7" fmla="*/ 25306 h 36"/>
              <a:gd name="T8" fmla="*/ 4880 w 35"/>
              <a:gd name="T9" fmla="*/ 25306 h 36"/>
              <a:gd name="T10" fmla="*/ 3254 w 35"/>
              <a:gd name="T11" fmla="*/ 28470 h 36"/>
              <a:gd name="T12" fmla="*/ 0 w 35"/>
              <a:gd name="T13" fmla="*/ 30051 h 36"/>
              <a:gd name="T14" fmla="*/ 0 w 35"/>
              <a:gd name="T15" fmla="*/ 33214 h 36"/>
              <a:gd name="T16" fmla="*/ 0 w 35"/>
              <a:gd name="T17" fmla="*/ 56939 h 36"/>
              <a:gd name="T18" fmla="*/ 16268 w 35"/>
              <a:gd name="T19" fmla="*/ 56939 h 36"/>
              <a:gd name="T20" fmla="*/ 16268 w 35"/>
              <a:gd name="T21" fmla="*/ 41123 h 36"/>
              <a:gd name="T22" fmla="*/ 32537 w 35"/>
              <a:gd name="T23" fmla="*/ 41123 h 36"/>
              <a:gd name="T24" fmla="*/ 32537 w 35"/>
              <a:gd name="T25" fmla="*/ 56939 h 36"/>
              <a:gd name="T26" fmla="*/ 48805 w 35"/>
              <a:gd name="T27" fmla="*/ 56939 h 36"/>
              <a:gd name="T28" fmla="*/ 48805 w 35"/>
              <a:gd name="T29" fmla="*/ 33214 h 36"/>
              <a:gd name="T30" fmla="*/ 56939 w 35"/>
              <a:gd name="T31" fmla="*/ 4745 h 36"/>
              <a:gd name="T32" fmla="*/ 40671 w 35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3" y="16"/>
                </a:lnTo>
                <a:lnTo>
                  <a:pt x="2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5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828">
            <a:extLst>
              <a:ext uri="{FF2B5EF4-FFF2-40B4-BE49-F238E27FC236}">
                <a16:creationId xmlns:a16="http://schemas.microsoft.com/office/drawing/2014/main" id="{A072C57B-DDD0-4B09-8392-B6E4A33F763E}"/>
              </a:ext>
            </a:extLst>
          </p:cNvPr>
          <p:cNvSpPr>
            <a:spLocks/>
          </p:cNvSpPr>
          <p:nvPr/>
        </p:nvSpPr>
        <p:spPr bwMode="auto">
          <a:xfrm>
            <a:off x="9224433" y="4480984"/>
            <a:ext cx="76200" cy="76200"/>
          </a:xfrm>
          <a:custGeom>
            <a:avLst/>
            <a:gdLst>
              <a:gd name="T0" fmla="*/ 48805 w 35"/>
              <a:gd name="T1" fmla="*/ 25306 h 36"/>
              <a:gd name="T2" fmla="*/ 22776 w 35"/>
              <a:gd name="T3" fmla="*/ 25306 h 36"/>
              <a:gd name="T4" fmla="*/ 16268 w 35"/>
              <a:gd name="T5" fmla="*/ 0 h 36"/>
              <a:gd name="T6" fmla="*/ 0 w 35"/>
              <a:gd name="T7" fmla="*/ 4745 h 36"/>
              <a:gd name="T8" fmla="*/ 8134 w 35"/>
              <a:gd name="T9" fmla="*/ 33214 h 36"/>
              <a:gd name="T10" fmla="*/ 8134 w 35"/>
              <a:gd name="T11" fmla="*/ 56939 h 36"/>
              <a:gd name="T12" fmla="*/ 24402 w 35"/>
              <a:gd name="T13" fmla="*/ 56939 h 36"/>
              <a:gd name="T14" fmla="*/ 24402 w 35"/>
              <a:gd name="T15" fmla="*/ 41123 h 36"/>
              <a:gd name="T16" fmla="*/ 40671 w 35"/>
              <a:gd name="T17" fmla="*/ 41123 h 36"/>
              <a:gd name="T18" fmla="*/ 40671 w 35"/>
              <a:gd name="T19" fmla="*/ 56939 h 36"/>
              <a:gd name="T20" fmla="*/ 56939 w 35"/>
              <a:gd name="T21" fmla="*/ 56939 h 36"/>
              <a:gd name="T22" fmla="*/ 56939 w 35"/>
              <a:gd name="T23" fmla="*/ 33214 h 36"/>
              <a:gd name="T24" fmla="*/ 56939 w 35"/>
              <a:gd name="T25" fmla="*/ 33214 h 36"/>
              <a:gd name="T26" fmla="*/ 56939 w 35"/>
              <a:gd name="T27" fmla="*/ 30051 h 36"/>
              <a:gd name="T28" fmla="*/ 55312 w 35"/>
              <a:gd name="T29" fmla="*/ 28470 h 36"/>
              <a:gd name="T30" fmla="*/ 52059 w 35"/>
              <a:gd name="T31" fmla="*/ 25306 h 36"/>
              <a:gd name="T32" fmla="*/ 48805 w 35"/>
              <a:gd name="T33" fmla="*/ 25306 h 36"/>
              <a:gd name="T34" fmla="*/ 48805 w 35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36">
                <a:moveTo>
                  <a:pt x="30" y="16"/>
                </a:moveTo>
                <a:lnTo>
                  <a:pt x="14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5" y="26"/>
                </a:lnTo>
                <a:lnTo>
                  <a:pt x="25" y="36"/>
                </a:lnTo>
                <a:lnTo>
                  <a:pt x="35" y="36"/>
                </a:lnTo>
                <a:lnTo>
                  <a:pt x="35" y="21"/>
                </a:lnTo>
                <a:lnTo>
                  <a:pt x="35" y="19"/>
                </a:lnTo>
                <a:lnTo>
                  <a:pt x="34" y="18"/>
                </a:lnTo>
                <a:lnTo>
                  <a:pt x="32" y="16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829">
            <a:extLst>
              <a:ext uri="{FF2B5EF4-FFF2-40B4-BE49-F238E27FC236}">
                <a16:creationId xmlns:a16="http://schemas.microsoft.com/office/drawing/2014/main" id="{40FCB4F5-19DC-4678-A111-16C01B0E5734}"/>
              </a:ext>
            </a:extLst>
          </p:cNvPr>
          <p:cNvSpPr>
            <a:spLocks/>
          </p:cNvSpPr>
          <p:nvPr/>
        </p:nvSpPr>
        <p:spPr bwMode="auto">
          <a:xfrm>
            <a:off x="9793818" y="4392085"/>
            <a:ext cx="69849" cy="69849"/>
          </a:xfrm>
          <a:custGeom>
            <a:avLst/>
            <a:gdLst>
              <a:gd name="T0" fmla="*/ 52196 w 35"/>
              <a:gd name="T1" fmla="*/ 25352 h 35"/>
              <a:gd name="T2" fmla="*/ 52196 w 35"/>
              <a:gd name="T3" fmla="*/ 25352 h 35"/>
              <a:gd name="T4" fmla="*/ 49213 w 35"/>
              <a:gd name="T5" fmla="*/ 16404 h 35"/>
              <a:gd name="T6" fmla="*/ 44739 w 35"/>
              <a:gd name="T7" fmla="*/ 7457 h 35"/>
              <a:gd name="T8" fmla="*/ 35792 w 35"/>
              <a:gd name="T9" fmla="*/ 1491 h 35"/>
              <a:gd name="T10" fmla="*/ 25352 w 35"/>
              <a:gd name="T11" fmla="*/ 0 h 35"/>
              <a:gd name="T12" fmla="*/ 25352 w 35"/>
              <a:gd name="T13" fmla="*/ 0 h 35"/>
              <a:gd name="T14" fmla="*/ 16404 w 35"/>
              <a:gd name="T15" fmla="*/ 1491 h 35"/>
              <a:gd name="T16" fmla="*/ 7457 w 35"/>
              <a:gd name="T17" fmla="*/ 7457 h 35"/>
              <a:gd name="T18" fmla="*/ 1491 w 35"/>
              <a:gd name="T19" fmla="*/ 16404 h 35"/>
              <a:gd name="T20" fmla="*/ 0 w 35"/>
              <a:gd name="T21" fmla="*/ 25352 h 35"/>
              <a:gd name="T22" fmla="*/ 0 w 35"/>
              <a:gd name="T23" fmla="*/ 25352 h 35"/>
              <a:gd name="T24" fmla="*/ 1491 w 35"/>
              <a:gd name="T25" fmla="*/ 35792 h 35"/>
              <a:gd name="T26" fmla="*/ 7457 w 35"/>
              <a:gd name="T27" fmla="*/ 44739 h 35"/>
              <a:gd name="T28" fmla="*/ 16404 w 35"/>
              <a:gd name="T29" fmla="*/ 49213 h 35"/>
              <a:gd name="T30" fmla="*/ 25352 w 35"/>
              <a:gd name="T31" fmla="*/ 52196 h 35"/>
              <a:gd name="T32" fmla="*/ 25352 w 35"/>
              <a:gd name="T33" fmla="*/ 52196 h 35"/>
              <a:gd name="T34" fmla="*/ 35792 w 35"/>
              <a:gd name="T35" fmla="*/ 49213 h 35"/>
              <a:gd name="T36" fmla="*/ 44739 w 35"/>
              <a:gd name="T37" fmla="*/ 44739 h 35"/>
              <a:gd name="T38" fmla="*/ 49213 w 35"/>
              <a:gd name="T39" fmla="*/ 35792 h 35"/>
              <a:gd name="T40" fmla="*/ 52196 w 35"/>
              <a:gd name="T41" fmla="*/ 25352 h 35"/>
              <a:gd name="T42" fmla="*/ 52196 w 35"/>
              <a:gd name="T43" fmla="*/ 25352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35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1" y="24"/>
                </a:lnTo>
                <a:lnTo>
                  <a:pt x="5" y="30"/>
                </a:lnTo>
                <a:lnTo>
                  <a:pt x="11" y="33"/>
                </a:lnTo>
                <a:lnTo>
                  <a:pt x="17" y="35"/>
                </a:lnTo>
                <a:lnTo>
                  <a:pt x="24" y="33"/>
                </a:lnTo>
                <a:lnTo>
                  <a:pt x="30" y="30"/>
                </a:lnTo>
                <a:lnTo>
                  <a:pt x="33" y="24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830">
            <a:extLst>
              <a:ext uri="{FF2B5EF4-FFF2-40B4-BE49-F238E27FC236}">
                <a16:creationId xmlns:a16="http://schemas.microsoft.com/office/drawing/2014/main" id="{82713DDF-89EE-4D62-9DE4-35E22E2627B6}"/>
              </a:ext>
            </a:extLst>
          </p:cNvPr>
          <p:cNvSpPr>
            <a:spLocks/>
          </p:cNvSpPr>
          <p:nvPr/>
        </p:nvSpPr>
        <p:spPr bwMode="auto">
          <a:xfrm>
            <a:off x="9723968" y="4347634"/>
            <a:ext cx="207433" cy="114300"/>
          </a:xfrm>
          <a:custGeom>
            <a:avLst/>
            <a:gdLst>
              <a:gd name="T0" fmla="*/ 39542 w 99"/>
              <a:gd name="T1" fmla="*/ 85410 h 55"/>
              <a:gd name="T2" fmla="*/ 39542 w 99"/>
              <a:gd name="T3" fmla="*/ 54352 h 55"/>
              <a:gd name="T4" fmla="*/ 42705 w 99"/>
              <a:gd name="T5" fmla="*/ 38823 h 55"/>
              <a:gd name="T6" fmla="*/ 50614 w 99"/>
              <a:gd name="T7" fmla="*/ 27952 h 55"/>
              <a:gd name="T8" fmla="*/ 63267 w 99"/>
              <a:gd name="T9" fmla="*/ 20188 h 55"/>
              <a:gd name="T10" fmla="*/ 77502 w 99"/>
              <a:gd name="T11" fmla="*/ 15529 h 55"/>
              <a:gd name="T12" fmla="*/ 85411 w 99"/>
              <a:gd name="T13" fmla="*/ 15529 h 55"/>
              <a:gd name="T14" fmla="*/ 99646 w 99"/>
              <a:gd name="T15" fmla="*/ 21741 h 55"/>
              <a:gd name="T16" fmla="*/ 110717 w 99"/>
              <a:gd name="T17" fmla="*/ 32611 h 55"/>
              <a:gd name="T18" fmla="*/ 117044 w 99"/>
              <a:gd name="T19" fmla="*/ 46587 h 55"/>
              <a:gd name="T20" fmla="*/ 117044 w 99"/>
              <a:gd name="T21" fmla="*/ 85410 h 55"/>
              <a:gd name="T22" fmla="*/ 132861 w 99"/>
              <a:gd name="T23" fmla="*/ 85410 h 55"/>
              <a:gd name="T24" fmla="*/ 148678 w 99"/>
              <a:gd name="T25" fmla="*/ 77645 h 55"/>
              <a:gd name="T26" fmla="*/ 156586 w 99"/>
              <a:gd name="T27" fmla="*/ 62116 h 55"/>
              <a:gd name="T28" fmla="*/ 155004 w 99"/>
              <a:gd name="T29" fmla="*/ 52799 h 55"/>
              <a:gd name="T30" fmla="*/ 142351 w 99"/>
              <a:gd name="T31" fmla="*/ 40376 h 55"/>
              <a:gd name="T32" fmla="*/ 131279 w 99"/>
              <a:gd name="T33" fmla="*/ 38823 h 55"/>
              <a:gd name="T34" fmla="*/ 126534 w 99"/>
              <a:gd name="T35" fmla="*/ 31058 h 55"/>
              <a:gd name="T36" fmla="*/ 117044 w 99"/>
              <a:gd name="T37" fmla="*/ 18635 h 55"/>
              <a:gd name="T38" fmla="*/ 102809 w 99"/>
              <a:gd name="T39" fmla="*/ 6212 h 55"/>
              <a:gd name="T40" fmla="*/ 88574 w 99"/>
              <a:gd name="T41" fmla="*/ 0 h 55"/>
              <a:gd name="T42" fmla="*/ 77502 w 99"/>
              <a:gd name="T43" fmla="*/ 0 h 55"/>
              <a:gd name="T44" fmla="*/ 60104 w 99"/>
              <a:gd name="T45" fmla="*/ 4659 h 55"/>
              <a:gd name="T46" fmla="*/ 44287 w 99"/>
              <a:gd name="T47" fmla="*/ 12423 h 55"/>
              <a:gd name="T48" fmla="*/ 33215 w 99"/>
              <a:gd name="T49" fmla="*/ 23294 h 55"/>
              <a:gd name="T50" fmla="*/ 25307 w 99"/>
              <a:gd name="T51" fmla="*/ 38823 h 55"/>
              <a:gd name="T52" fmla="*/ 23725 w 99"/>
              <a:gd name="T53" fmla="*/ 38823 h 55"/>
              <a:gd name="T54" fmla="*/ 7908 w 99"/>
              <a:gd name="T55" fmla="*/ 46587 h 55"/>
              <a:gd name="T56" fmla="*/ 0 w 99"/>
              <a:gd name="T57" fmla="*/ 62116 h 55"/>
              <a:gd name="T58" fmla="*/ 1582 w 99"/>
              <a:gd name="T59" fmla="*/ 71434 h 55"/>
              <a:gd name="T60" fmla="*/ 14235 w 99"/>
              <a:gd name="T61" fmla="*/ 82304 h 55"/>
              <a:gd name="T62" fmla="*/ 23725 w 99"/>
              <a:gd name="T63" fmla="*/ 85410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55">
                <a:moveTo>
                  <a:pt x="15" y="55"/>
                </a:moveTo>
                <a:lnTo>
                  <a:pt x="25" y="55"/>
                </a:lnTo>
                <a:lnTo>
                  <a:pt x="25" y="35"/>
                </a:lnTo>
                <a:lnTo>
                  <a:pt x="25" y="30"/>
                </a:lnTo>
                <a:lnTo>
                  <a:pt x="27" y="25"/>
                </a:lnTo>
                <a:lnTo>
                  <a:pt x="28" y="21"/>
                </a:lnTo>
                <a:lnTo>
                  <a:pt x="32" y="18"/>
                </a:lnTo>
                <a:lnTo>
                  <a:pt x="36" y="14"/>
                </a:lnTo>
                <a:lnTo>
                  <a:pt x="40" y="13"/>
                </a:lnTo>
                <a:lnTo>
                  <a:pt x="44" y="10"/>
                </a:ln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3" y="14"/>
                </a:lnTo>
                <a:lnTo>
                  <a:pt x="67" y="18"/>
                </a:lnTo>
                <a:lnTo>
                  <a:pt x="70" y="21"/>
                </a:lnTo>
                <a:lnTo>
                  <a:pt x="72" y="25"/>
                </a:lnTo>
                <a:lnTo>
                  <a:pt x="74" y="30"/>
                </a:lnTo>
                <a:lnTo>
                  <a:pt x="74" y="35"/>
                </a:lnTo>
                <a:lnTo>
                  <a:pt x="74" y="55"/>
                </a:lnTo>
                <a:lnTo>
                  <a:pt x="84" y="55"/>
                </a:lnTo>
                <a:lnTo>
                  <a:pt x="90" y="53"/>
                </a:lnTo>
                <a:lnTo>
                  <a:pt x="94" y="50"/>
                </a:lnTo>
                <a:lnTo>
                  <a:pt x="98" y="46"/>
                </a:lnTo>
                <a:lnTo>
                  <a:pt x="99" y="40"/>
                </a:lnTo>
                <a:lnTo>
                  <a:pt x="98" y="34"/>
                </a:lnTo>
                <a:lnTo>
                  <a:pt x="94" y="30"/>
                </a:lnTo>
                <a:lnTo>
                  <a:pt x="90" y="26"/>
                </a:lnTo>
                <a:lnTo>
                  <a:pt x="84" y="25"/>
                </a:lnTo>
                <a:lnTo>
                  <a:pt x="83" y="25"/>
                </a:lnTo>
                <a:lnTo>
                  <a:pt x="80" y="20"/>
                </a:lnTo>
                <a:lnTo>
                  <a:pt x="78" y="15"/>
                </a:lnTo>
                <a:lnTo>
                  <a:pt x="74" y="12"/>
                </a:lnTo>
                <a:lnTo>
                  <a:pt x="70" y="8"/>
                </a:lnTo>
                <a:lnTo>
                  <a:pt x="65" y="4"/>
                </a:lnTo>
                <a:lnTo>
                  <a:pt x="61" y="3"/>
                </a:lnTo>
                <a:lnTo>
                  <a:pt x="56" y="0"/>
                </a:lnTo>
                <a:lnTo>
                  <a:pt x="49" y="0"/>
                </a:lnTo>
                <a:lnTo>
                  <a:pt x="43" y="0"/>
                </a:lnTo>
                <a:lnTo>
                  <a:pt x="38" y="3"/>
                </a:lnTo>
                <a:lnTo>
                  <a:pt x="33" y="4"/>
                </a:lnTo>
                <a:lnTo>
                  <a:pt x="28" y="8"/>
                </a:lnTo>
                <a:lnTo>
                  <a:pt x="25" y="12"/>
                </a:lnTo>
                <a:lnTo>
                  <a:pt x="21" y="15"/>
                </a:lnTo>
                <a:lnTo>
                  <a:pt x="19" y="20"/>
                </a:lnTo>
                <a:lnTo>
                  <a:pt x="16" y="25"/>
                </a:lnTo>
                <a:lnTo>
                  <a:pt x="15" y="25"/>
                </a:lnTo>
                <a:lnTo>
                  <a:pt x="9" y="26"/>
                </a:lnTo>
                <a:lnTo>
                  <a:pt x="5" y="30"/>
                </a:lnTo>
                <a:lnTo>
                  <a:pt x="1" y="34"/>
                </a:lnTo>
                <a:lnTo>
                  <a:pt x="0" y="40"/>
                </a:lnTo>
                <a:lnTo>
                  <a:pt x="1" y="46"/>
                </a:lnTo>
                <a:lnTo>
                  <a:pt x="5" y="50"/>
                </a:lnTo>
                <a:lnTo>
                  <a:pt x="9" y="53"/>
                </a:lnTo>
                <a:lnTo>
                  <a:pt x="1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31">
            <a:extLst>
              <a:ext uri="{FF2B5EF4-FFF2-40B4-BE49-F238E27FC236}">
                <a16:creationId xmlns:a16="http://schemas.microsoft.com/office/drawing/2014/main" id="{6CA54581-F319-458B-8DC0-66CCB17DE6D6}"/>
              </a:ext>
            </a:extLst>
          </p:cNvPr>
          <p:cNvSpPr>
            <a:spLocks/>
          </p:cNvSpPr>
          <p:nvPr/>
        </p:nvSpPr>
        <p:spPr bwMode="auto">
          <a:xfrm>
            <a:off x="9774767" y="4474634"/>
            <a:ext cx="107951" cy="31751"/>
          </a:xfrm>
          <a:custGeom>
            <a:avLst/>
            <a:gdLst>
              <a:gd name="T0" fmla="*/ 39542 w 51"/>
              <a:gd name="T1" fmla="*/ 0 h 14"/>
              <a:gd name="T2" fmla="*/ 39542 w 51"/>
              <a:gd name="T3" fmla="*/ 0 h 14"/>
              <a:gd name="T4" fmla="*/ 28470 w 51"/>
              <a:gd name="T5" fmla="*/ 1695 h 14"/>
              <a:gd name="T6" fmla="*/ 17399 w 51"/>
              <a:gd name="T7" fmla="*/ 5084 h 14"/>
              <a:gd name="T8" fmla="*/ 6327 w 51"/>
              <a:gd name="T9" fmla="*/ 13558 h 14"/>
              <a:gd name="T10" fmla="*/ 0 w 51"/>
              <a:gd name="T11" fmla="*/ 23726 h 14"/>
              <a:gd name="T12" fmla="*/ 80666 w 51"/>
              <a:gd name="T13" fmla="*/ 23726 h 14"/>
              <a:gd name="T14" fmla="*/ 80666 w 51"/>
              <a:gd name="T15" fmla="*/ 23726 h 14"/>
              <a:gd name="T16" fmla="*/ 72758 w 51"/>
              <a:gd name="T17" fmla="*/ 13558 h 14"/>
              <a:gd name="T18" fmla="*/ 63267 w 51"/>
              <a:gd name="T19" fmla="*/ 5084 h 14"/>
              <a:gd name="T20" fmla="*/ 52196 w 51"/>
              <a:gd name="T21" fmla="*/ 1695 h 14"/>
              <a:gd name="T22" fmla="*/ 39542 w 51"/>
              <a:gd name="T23" fmla="*/ 0 h 14"/>
              <a:gd name="T24" fmla="*/ 39542 w 51"/>
              <a:gd name="T25" fmla="*/ 0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14">
                <a:moveTo>
                  <a:pt x="25" y="0"/>
                </a:moveTo>
                <a:lnTo>
                  <a:pt x="25" y="0"/>
                </a:lnTo>
                <a:lnTo>
                  <a:pt x="18" y="1"/>
                </a:lnTo>
                <a:lnTo>
                  <a:pt x="11" y="3"/>
                </a:lnTo>
                <a:lnTo>
                  <a:pt x="4" y="8"/>
                </a:lnTo>
                <a:lnTo>
                  <a:pt x="0" y="14"/>
                </a:lnTo>
                <a:lnTo>
                  <a:pt x="51" y="14"/>
                </a:lnTo>
                <a:lnTo>
                  <a:pt x="46" y="8"/>
                </a:lnTo>
                <a:lnTo>
                  <a:pt x="40" y="3"/>
                </a:lnTo>
                <a:lnTo>
                  <a:pt x="33" y="1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Rectangle 832">
            <a:extLst>
              <a:ext uri="{FF2B5EF4-FFF2-40B4-BE49-F238E27FC236}">
                <a16:creationId xmlns:a16="http://schemas.microsoft.com/office/drawing/2014/main" id="{70A65A6B-622F-407B-B4EB-2B7239DC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968" y="4544484"/>
            <a:ext cx="207433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34" name="Freeform 833">
            <a:extLst>
              <a:ext uri="{FF2B5EF4-FFF2-40B4-BE49-F238E27FC236}">
                <a16:creationId xmlns:a16="http://schemas.microsoft.com/office/drawing/2014/main" id="{788039C7-9163-4647-94E5-A77F80B8679A}"/>
              </a:ext>
            </a:extLst>
          </p:cNvPr>
          <p:cNvSpPr>
            <a:spLocks/>
          </p:cNvSpPr>
          <p:nvPr/>
        </p:nvSpPr>
        <p:spPr bwMode="auto">
          <a:xfrm>
            <a:off x="9736667" y="4512733"/>
            <a:ext cx="82551" cy="25400"/>
          </a:xfrm>
          <a:custGeom>
            <a:avLst/>
            <a:gdLst>
              <a:gd name="T0" fmla="*/ 7908 w 39"/>
              <a:gd name="T1" fmla="*/ 0 h 10"/>
              <a:gd name="T2" fmla="*/ 7908 w 39"/>
              <a:gd name="T3" fmla="*/ 0 h 10"/>
              <a:gd name="T4" fmla="*/ 3163 w 39"/>
              <a:gd name="T5" fmla="*/ 0 h 10"/>
              <a:gd name="T6" fmla="*/ 1582 w 39"/>
              <a:gd name="T7" fmla="*/ 3796 h 10"/>
              <a:gd name="T8" fmla="*/ 0 w 39"/>
              <a:gd name="T9" fmla="*/ 5694 h 10"/>
              <a:gd name="T10" fmla="*/ 0 w 39"/>
              <a:gd name="T11" fmla="*/ 9491 h 10"/>
              <a:gd name="T12" fmla="*/ 0 w 39"/>
              <a:gd name="T13" fmla="*/ 18981 h 10"/>
              <a:gd name="T14" fmla="*/ 61686 w 39"/>
              <a:gd name="T15" fmla="*/ 18981 h 10"/>
              <a:gd name="T16" fmla="*/ 61686 w 39"/>
              <a:gd name="T17" fmla="*/ 9491 h 10"/>
              <a:gd name="T18" fmla="*/ 61686 w 39"/>
              <a:gd name="T19" fmla="*/ 9491 h 10"/>
              <a:gd name="T20" fmla="*/ 61686 w 39"/>
              <a:gd name="T21" fmla="*/ 5694 h 10"/>
              <a:gd name="T22" fmla="*/ 60104 w 39"/>
              <a:gd name="T23" fmla="*/ 3796 h 10"/>
              <a:gd name="T24" fmla="*/ 58523 w 39"/>
              <a:gd name="T25" fmla="*/ 0 h 10"/>
              <a:gd name="T26" fmla="*/ 55359 w 39"/>
              <a:gd name="T27" fmla="*/ 0 h 10"/>
              <a:gd name="T28" fmla="*/ 7908 w 39"/>
              <a:gd name="T29" fmla="*/ 0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39" y="10"/>
                </a:lnTo>
                <a:lnTo>
                  <a:pt x="39" y="5"/>
                </a:lnTo>
                <a:lnTo>
                  <a:pt x="39" y="3"/>
                </a:lnTo>
                <a:lnTo>
                  <a:pt x="38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834">
            <a:extLst>
              <a:ext uri="{FF2B5EF4-FFF2-40B4-BE49-F238E27FC236}">
                <a16:creationId xmlns:a16="http://schemas.microsoft.com/office/drawing/2014/main" id="{796548EF-FCA0-4F2E-82F8-A3A2D4E05851}"/>
              </a:ext>
            </a:extLst>
          </p:cNvPr>
          <p:cNvSpPr>
            <a:spLocks/>
          </p:cNvSpPr>
          <p:nvPr/>
        </p:nvSpPr>
        <p:spPr bwMode="auto">
          <a:xfrm>
            <a:off x="9838268" y="4512733"/>
            <a:ext cx="80433" cy="25400"/>
          </a:xfrm>
          <a:custGeom>
            <a:avLst/>
            <a:gdLst>
              <a:gd name="T0" fmla="*/ 61686 w 40"/>
              <a:gd name="T1" fmla="*/ 9491 h 10"/>
              <a:gd name="T2" fmla="*/ 61686 w 40"/>
              <a:gd name="T3" fmla="*/ 9491 h 10"/>
              <a:gd name="T4" fmla="*/ 61686 w 40"/>
              <a:gd name="T5" fmla="*/ 5694 h 10"/>
              <a:gd name="T6" fmla="*/ 60144 w 40"/>
              <a:gd name="T7" fmla="*/ 3796 h 10"/>
              <a:gd name="T8" fmla="*/ 57060 w 40"/>
              <a:gd name="T9" fmla="*/ 0 h 10"/>
              <a:gd name="T10" fmla="*/ 53975 w 40"/>
              <a:gd name="T11" fmla="*/ 0 h 10"/>
              <a:gd name="T12" fmla="*/ 7711 w 40"/>
              <a:gd name="T13" fmla="*/ 0 h 10"/>
              <a:gd name="T14" fmla="*/ 7711 w 40"/>
              <a:gd name="T15" fmla="*/ 0 h 10"/>
              <a:gd name="T16" fmla="*/ 4626 w 40"/>
              <a:gd name="T17" fmla="*/ 0 h 10"/>
              <a:gd name="T18" fmla="*/ 3084 w 40"/>
              <a:gd name="T19" fmla="*/ 3796 h 10"/>
              <a:gd name="T20" fmla="*/ 0 w 40"/>
              <a:gd name="T21" fmla="*/ 5694 h 10"/>
              <a:gd name="T22" fmla="*/ 0 w 40"/>
              <a:gd name="T23" fmla="*/ 9491 h 10"/>
              <a:gd name="T24" fmla="*/ 0 w 40"/>
              <a:gd name="T25" fmla="*/ 18981 h 10"/>
              <a:gd name="T26" fmla="*/ 61686 w 40"/>
              <a:gd name="T27" fmla="*/ 18981 h 10"/>
              <a:gd name="T28" fmla="*/ 61686 w 40"/>
              <a:gd name="T29" fmla="*/ 9491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" h="10">
                <a:moveTo>
                  <a:pt x="40" y="5"/>
                </a:moveTo>
                <a:lnTo>
                  <a:pt x="40" y="5"/>
                </a:lnTo>
                <a:lnTo>
                  <a:pt x="40" y="3"/>
                </a:lnTo>
                <a:lnTo>
                  <a:pt x="39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40" y="10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835">
            <a:extLst>
              <a:ext uri="{FF2B5EF4-FFF2-40B4-BE49-F238E27FC236}">
                <a16:creationId xmlns:a16="http://schemas.microsoft.com/office/drawing/2014/main" id="{F8B886B8-DBE8-4D0D-859C-702925129DB3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4341284"/>
            <a:ext cx="190500" cy="228600"/>
          </a:xfrm>
          <a:custGeom>
            <a:avLst/>
            <a:gdLst>
              <a:gd name="T0" fmla="*/ 15994 w 89"/>
              <a:gd name="T1" fmla="*/ 0 h 108"/>
              <a:gd name="T2" fmla="*/ 11196 w 89"/>
              <a:gd name="T3" fmla="*/ 1582 h 108"/>
              <a:gd name="T4" fmla="*/ 3199 w 89"/>
              <a:gd name="T5" fmla="*/ 9490 h 108"/>
              <a:gd name="T6" fmla="*/ 0 w 89"/>
              <a:gd name="T7" fmla="*/ 155002 h 108"/>
              <a:gd name="T8" fmla="*/ 3199 w 89"/>
              <a:gd name="T9" fmla="*/ 161328 h 108"/>
              <a:gd name="T10" fmla="*/ 11196 w 89"/>
              <a:gd name="T11" fmla="*/ 169236 h 108"/>
              <a:gd name="T12" fmla="*/ 103963 w 89"/>
              <a:gd name="T13" fmla="*/ 170818 h 108"/>
              <a:gd name="T14" fmla="*/ 110360 w 89"/>
              <a:gd name="T15" fmla="*/ 170818 h 108"/>
              <a:gd name="T16" fmla="*/ 124755 w 89"/>
              <a:gd name="T17" fmla="*/ 164491 h 108"/>
              <a:gd name="T18" fmla="*/ 137551 w 89"/>
              <a:gd name="T19" fmla="*/ 153420 h 108"/>
              <a:gd name="T20" fmla="*/ 142349 w 89"/>
              <a:gd name="T21" fmla="*/ 139185 h 108"/>
              <a:gd name="T22" fmla="*/ 142349 w 89"/>
              <a:gd name="T23" fmla="*/ 14235 h 108"/>
              <a:gd name="T24" fmla="*/ 140750 w 89"/>
              <a:gd name="T25" fmla="*/ 9490 h 108"/>
              <a:gd name="T26" fmla="*/ 132752 w 89"/>
              <a:gd name="T27" fmla="*/ 1582 h 108"/>
              <a:gd name="T28" fmla="*/ 126355 w 89"/>
              <a:gd name="T29" fmla="*/ 0 h 108"/>
              <a:gd name="T30" fmla="*/ 47983 w 89"/>
              <a:gd name="T31" fmla="*/ 139185 h 108"/>
              <a:gd name="T32" fmla="*/ 31989 w 89"/>
              <a:gd name="T33" fmla="*/ 155002 h 108"/>
              <a:gd name="T34" fmla="*/ 15994 w 89"/>
              <a:gd name="T35" fmla="*/ 139185 h 108"/>
              <a:gd name="T36" fmla="*/ 31989 w 89"/>
              <a:gd name="T37" fmla="*/ 123369 h 108"/>
              <a:gd name="T38" fmla="*/ 47983 w 89"/>
              <a:gd name="T39" fmla="*/ 109134 h 108"/>
              <a:gd name="T40" fmla="*/ 63977 w 89"/>
              <a:gd name="T41" fmla="*/ 123369 h 108"/>
              <a:gd name="T42" fmla="*/ 95966 w 89"/>
              <a:gd name="T43" fmla="*/ 147093 h 108"/>
              <a:gd name="T44" fmla="*/ 91167 w 89"/>
              <a:gd name="T45" fmla="*/ 147093 h 108"/>
              <a:gd name="T46" fmla="*/ 87968 w 89"/>
              <a:gd name="T47" fmla="*/ 143930 h 108"/>
              <a:gd name="T48" fmla="*/ 87968 w 89"/>
              <a:gd name="T49" fmla="*/ 139185 h 108"/>
              <a:gd name="T50" fmla="*/ 89568 w 89"/>
              <a:gd name="T51" fmla="*/ 134440 h 108"/>
              <a:gd name="T52" fmla="*/ 95966 w 89"/>
              <a:gd name="T53" fmla="*/ 131277 h 108"/>
              <a:gd name="T54" fmla="*/ 99164 w 89"/>
              <a:gd name="T55" fmla="*/ 131277 h 108"/>
              <a:gd name="T56" fmla="*/ 103963 w 89"/>
              <a:gd name="T57" fmla="*/ 136022 h 108"/>
              <a:gd name="T58" fmla="*/ 103963 w 89"/>
              <a:gd name="T59" fmla="*/ 139185 h 108"/>
              <a:gd name="T60" fmla="*/ 100764 w 89"/>
              <a:gd name="T61" fmla="*/ 145512 h 108"/>
              <a:gd name="T62" fmla="*/ 95966 w 89"/>
              <a:gd name="T63" fmla="*/ 147093 h 108"/>
              <a:gd name="T64" fmla="*/ 110360 w 89"/>
              <a:gd name="T65" fmla="*/ 131277 h 108"/>
              <a:gd name="T66" fmla="*/ 107162 w 89"/>
              <a:gd name="T67" fmla="*/ 131277 h 108"/>
              <a:gd name="T68" fmla="*/ 103963 w 89"/>
              <a:gd name="T69" fmla="*/ 128113 h 108"/>
              <a:gd name="T70" fmla="*/ 103963 w 89"/>
              <a:gd name="T71" fmla="*/ 123369 h 108"/>
              <a:gd name="T72" fmla="*/ 105562 w 89"/>
              <a:gd name="T73" fmla="*/ 118624 h 108"/>
              <a:gd name="T74" fmla="*/ 110360 w 89"/>
              <a:gd name="T75" fmla="*/ 117042 h 108"/>
              <a:gd name="T76" fmla="*/ 115159 w 89"/>
              <a:gd name="T77" fmla="*/ 117042 h 108"/>
              <a:gd name="T78" fmla="*/ 118358 w 89"/>
              <a:gd name="T79" fmla="*/ 120205 h 108"/>
              <a:gd name="T80" fmla="*/ 118358 w 89"/>
              <a:gd name="T81" fmla="*/ 123369 h 108"/>
              <a:gd name="T82" fmla="*/ 116758 w 89"/>
              <a:gd name="T83" fmla="*/ 129695 h 108"/>
              <a:gd name="T84" fmla="*/ 110360 w 89"/>
              <a:gd name="T85" fmla="*/ 131277 h 108"/>
              <a:gd name="T86" fmla="*/ 118358 w 89"/>
              <a:gd name="T87" fmla="*/ 85409 h 108"/>
              <a:gd name="T88" fmla="*/ 118358 w 89"/>
              <a:gd name="T89" fmla="*/ 88572 h 108"/>
              <a:gd name="T90" fmla="*/ 115159 w 89"/>
              <a:gd name="T91" fmla="*/ 93317 h 108"/>
              <a:gd name="T92" fmla="*/ 31989 w 89"/>
              <a:gd name="T93" fmla="*/ 93317 h 108"/>
              <a:gd name="T94" fmla="*/ 28790 w 89"/>
              <a:gd name="T95" fmla="*/ 93317 h 108"/>
              <a:gd name="T96" fmla="*/ 23991 w 89"/>
              <a:gd name="T97" fmla="*/ 88572 h 108"/>
              <a:gd name="T98" fmla="*/ 23991 w 89"/>
              <a:gd name="T99" fmla="*/ 30051 h 108"/>
              <a:gd name="T100" fmla="*/ 23991 w 89"/>
              <a:gd name="T101" fmla="*/ 26888 h 108"/>
              <a:gd name="T102" fmla="*/ 28790 w 89"/>
              <a:gd name="T103" fmla="*/ 22143 h 108"/>
              <a:gd name="T104" fmla="*/ 110360 w 89"/>
              <a:gd name="T105" fmla="*/ 22143 h 108"/>
              <a:gd name="T106" fmla="*/ 115159 w 89"/>
              <a:gd name="T107" fmla="*/ 22143 h 108"/>
              <a:gd name="T108" fmla="*/ 118358 w 89"/>
              <a:gd name="T109" fmla="*/ 26888 h 108"/>
              <a:gd name="T110" fmla="*/ 118358 w 89"/>
              <a:gd name="T111" fmla="*/ 85409 h 1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7" y="107"/>
                </a:lnTo>
                <a:lnTo>
                  <a:pt x="10" y="108"/>
                </a:lnTo>
                <a:lnTo>
                  <a:pt x="65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2" y="101"/>
                </a:lnTo>
                <a:lnTo>
                  <a:pt x="86" y="97"/>
                </a:lnTo>
                <a:lnTo>
                  <a:pt x="87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40" y="88"/>
                </a:moveTo>
                <a:lnTo>
                  <a:pt x="30" y="88"/>
                </a:lnTo>
                <a:lnTo>
                  <a:pt x="30" y="98"/>
                </a:lnTo>
                <a:lnTo>
                  <a:pt x="20" y="98"/>
                </a:lnTo>
                <a:lnTo>
                  <a:pt x="20" y="88"/>
                </a:lnTo>
                <a:lnTo>
                  <a:pt x="10" y="88"/>
                </a:lnTo>
                <a:lnTo>
                  <a:pt x="10" y="78"/>
                </a:lnTo>
                <a:lnTo>
                  <a:pt x="20" y="78"/>
                </a:lnTo>
                <a:lnTo>
                  <a:pt x="20" y="69"/>
                </a:lnTo>
                <a:lnTo>
                  <a:pt x="30" y="69"/>
                </a:lnTo>
                <a:lnTo>
                  <a:pt x="3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60" y="93"/>
                </a:moveTo>
                <a:lnTo>
                  <a:pt x="60" y="93"/>
                </a:lnTo>
                <a:lnTo>
                  <a:pt x="57" y="93"/>
                </a:lnTo>
                <a:lnTo>
                  <a:pt x="56" y="92"/>
                </a:lnTo>
                <a:lnTo>
                  <a:pt x="55" y="91"/>
                </a:lnTo>
                <a:lnTo>
                  <a:pt x="55" y="88"/>
                </a:lnTo>
                <a:lnTo>
                  <a:pt x="55" y="86"/>
                </a:lnTo>
                <a:lnTo>
                  <a:pt x="56" y="85"/>
                </a:lnTo>
                <a:lnTo>
                  <a:pt x="57" y="83"/>
                </a:lnTo>
                <a:lnTo>
                  <a:pt x="60" y="83"/>
                </a:lnTo>
                <a:lnTo>
                  <a:pt x="62" y="83"/>
                </a:lnTo>
                <a:lnTo>
                  <a:pt x="63" y="85"/>
                </a:lnTo>
                <a:lnTo>
                  <a:pt x="65" y="86"/>
                </a:lnTo>
                <a:lnTo>
                  <a:pt x="65" y="88"/>
                </a:lnTo>
                <a:lnTo>
                  <a:pt x="65" y="91"/>
                </a:lnTo>
                <a:lnTo>
                  <a:pt x="63" y="92"/>
                </a:lnTo>
                <a:lnTo>
                  <a:pt x="62" y="93"/>
                </a:lnTo>
                <a:lnTo>
                  <a:pt x="60" y="93"/>
                </a:lnTo>
                <a:close/>
                <a:moveTo>
                  <a:pt x="69" y="83"/>
                </a:moveTo>
                <a:lnTo>
                  <a:pt x="69" y="83"/>
                </a:lnTo>
                <a:lnTo>
                  <a:pt x="67" y="83"/>
                </a:lnTo>
                <a:lnTo>
                  <a:pt x="66" y="82"/>
                </a:lnTo>
                <a:lnTo>
                  <a:pt x="65" y="81"/>
                </a:lnTo>
                <a:lnTo>
                  <a:pt x="65" y="78"/>
                </a:lnTo>
                <a:lnTo>
                  <a:pt x="65" y="76"/>
                </a:lnTo>
                <a:lnTo>
                  <a:pt x="66" y="75"/>
                </a:lnTo>
                <a:lnTo>
                  <a:pt x="67" y="74"/>
                </a:lnTo>
                <a:lnTo>
                  <a:pt x="69" y="74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4" y="78"/>
                </a:lnTo>
                <a:lnTo>
                  <a:pt x="74" y="81"/>
                </a:lnTo>
                <a:lnTo>
                  <a:pt x="73" y="82"/>
                </a:lnTo>
                <a:lnTo>
                  <a:pt x="72" y="83"/>
                </a:lnTo>
                <a:lnTo>
                  <a:pt x="69" y="83"/>
                </a:lnTo>
                <a:close/>
                <a:moveTo>
                  <a:pt x="74" y="54"/>
                </a:moveTo>
                <a:lnTo>
                  <a:pt x="74" y="54"/>
                </a:lnTo>
                <a:lnTo>
                  <a:pt x="74" y="56"/>
                </a:lnTo>
                <a:lnTo>
                  <a:pt x="73" y="57"/>
                </a:lnTo>
                <a:lnTo>
                  <a:pt x="72" y="59"/>
                </a:lnTo>
                <a:lnTo>
                  <a:pt x="69" y="59"/>
                </a:lnTo>
                <a:lnTo>
                  <a:pt x="20" y="59"/>
                </a:lnTo>
                <a:lnTo>
                  <a:pt x="18" y="59"/>
                </a:lnTo>
                <a:lnTo>
                  <a:pt x="16" y="57"/>
                </a:lnTo>
                <a:lnTo>
                  <a:pt x="15" y="56"/>
                </a:lnTo>
                <a:lnTo>
                  <a:pt x="15" y="54"/>
                </a:lnTo>
                <a:lnTo>
                  <a:pt x="15" y="19"/>
                </a:lnTo>
                <a:lnTo>
                  <a:pt x="15" y="17"/>
                </a:lnTo>
                <a:lnTo>
                  <a:pt x="16" y="16"/>
                </a:lnTo>
                <a:lnTo>
                  <a:pt x="18" y="14"/>
                </a:lnTo>
                <a:lnTo>
                  <a:pt x="20" y="14"/>
                </a:lnTo>
                <a:lnTo>
                  <a:pt x="69" y="14"/>
                </a:lnTo>
                <a:lnTo>
                  <a:pt x="72" y="14"/>
                </a:lnTo>
                <a:lnTo>
                  <a:pt x="73" y="16"/>
                </a:lnTo>
                <a:lnTo>
                  <a:pt x="74" y="17"/>
                </a:lnTo>
                <a:lnTo>
                  <a:pt x="74" y="19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836">
            <a:extLst>
              <a:ext uri="{FF2B5EF4-FFF2-40B4-BE49-F238E27FC236}">
                <a16:creationId xmlns:a16="http://schemas.microsoft.com/office/drawing/2014/main" id="{5D60E2A9-9C62-4DA8-8202-3479F402BA76}"/>
              </a:ext>
            </a:extLst>
          </p:cNvPr>
          <p:cNvSpPr>
            <a:spLocks noEditPoints="1"/>
          </p:cNvSpPr>
          <p:nvPr/>
        </p:nvSpPr>
        <p:spPr bwMode="auto">
          <a:xfrm>
            <a:off x="10735734" y="4328585"/>
            <a:ext cx="184151" cy="247649"/>
          </a:xfrm>
          <a:custGeom>
            <a:avLst/>
            <a:gdLst>
              <a:gd name="T0" fmla="*/ 68803 w 88"/>
              <a:gd name="T1" fmla="*/ 0 h 118"/>
              <a:gd name="T2" fmla="*/ 68803 w 88"/>
              <a:gd name="T3" fmla="*/ 0 h 118"/>
              <a:gd name="T4" fmla="*/ 54729 w 88"/>
              <a:gd name="T5" fmla="*/ 1568 h 118"/>
              <a:gd name="T6" fmla="*/ 42220 w 88"/>
              <a:gd name="T7" fmla="*/ 4705 h 118"/>
              <a:gd name="T8" fmla="*/ 29710 w 88"/>
              <a:gd name="T9" fmla="*/ 10978 h 118"/>
              <a:gd name="T10" fmla="*/ 20328 w 88"/>
              <a:gd name="T11" fmla="*/ 20387 h 118"/>
              <a:gd name="T12" fmla="*/ 10946 w 88"/>
              <a:gd name="T13" fmla="*/ 29797 h 118"/>
              <a:gd name="T14" fmla="*/ 4691 w 88"/>
              <a:gd name="T15" fmla="*/ 42343 h 118"/>
              <a:gd name="T16" fmla="*/ 1564 w 88"/>
              <a:gd name="T17" fmla="*/ 54889 h 118"/>
              <a:gd name="T18" fmla="*/ 0 w 88"/>
              <a:gd name="T19" fmla="*/ 69004 h 118"/>
              <a:gd name="T20" fmla="*/ 0 w 88"/>
              <a:gd name="T21" fmla="*/ 177214 h 118"/>
              <a:gd name="T22" fmla="*/ 0 w 88"/>
              <a:gd name="T23" fmla="*/ 177214 h 118"/>
              <a:gd name="T24" fmla="*/ 1564 w 88"/>
              <a:gd name="T25" fmla="*/ 180350 h 118"/>
              <a:gd name="T26" fmla="*/ 3127 w 88"/>
              <a:gd name="T27" fmla="*/ 185055 h 118"/>
              <a:gd name="T28" fmla="*/ 3127 w 88"/>
              <a:gd name="T29" fmla="*/ 185055 h 118"/>
              <a:gd name="T30" fmla="*/ 9382 w 88"/>
              <a:gd name="T31" fmla="*/ 185055 h 118"/>
              <a:gd name="T32" fmla="*/ 12510 w 88"/>
              <a:gd name="T33" fmla="*/ 183487 h 118"/>
              <a:gd name="T34" fmla="*/ 37529 w 88"/>
              <a:gd name="T35" fmla="*/ 158395 h 118"/>
              <a:gd name="T36" fmla="*/ 62548 w 88"/>
              <a:gd name="T37" fmla="*/ 183487 h 118"/>
              <a:gd name="T38" fmla="*/ 62548 w 88"/>
              <a:gd name="T39" fmla="*/ 183487 h 118"/>
              <a:gd name="T40" fmla="*/ 65675 w 88"/>
              <a:gd name="T41" fmla="*/ 185055 h 118"/>
              <a:gd name="T42" fmla="*/ 68803 w 88"/>
              <a:gd name="T43" fmla="*/ 185055 h 118"/>
              <a:gd name="T44" fmla="*/ 71930 w 88"/>
              <a:gd name="T45" fmla="*/ 185055 h 118"/>
              <a:gd name="T46" fmla="*/ 75057 w 88"/>
              <a:gd name="T47" fmla="*/ 183487 h 118"/>
              <a:gd name="T48" fmla="*/ 100076 w 88"/>
              <a:gd name="T49" fmla="*/ 158395 h 118"/>
              <a:gd name="T50" fmla="*/ 125095 w 88"/>
              <a:gd name="T51" fmla="*/ 183487 h 118"/>
              <a:gd name="T52" fmla="*/ 125095 w 88"/>
              <a:gd name="T53" fmla="*/ 183487 h 118"/>
              <a:gd name="T54" fmla="*/ 126659 w 88"/>
              <a:gd name="T55" fmla="*/ 185055 h 118"/>
              <a:gd name="T56" fmla="*/ 129787 w 88"/>
              <a:gd name="T57" fmla="*/ 185055 h 118"/>
              <a:gd name="T58" fmla="*/ 129787 w 88"/>
              <a:gd name="T59" fmla="*/ 185055 h 118"/>
              <a:gd name="T60" fmla="*/ 134478 w 88"/>
              <a:gd name="T61" fmla="*/ 185055 h 118"/>
              <a:gd name="T62" fmla="*/ 134478 w 88"/>
              <a:gd name="T63" fmla="*/ 185055 h 118"/>
              <a:gd name="T64" fmla="*/ 136041 w 88"/>
              <a:gd name="T65" fmla="*/ 180350 h 118"/>
              <a:gd name="T66" fmla="*/ 137605 w 88"/>
              <a:gd name="T67" fmla="*/ 177214 h 118"/>
              <a:gd name="T68" fmla="*/ 137605 w 88"/>
              <a:gd name="T69" fmla="*/ 69004 h 118"/>
              <a:gd name="T70" fmla="*/ 137605 w 88"/>
              <a:gd name="T71" fmla="*/ 69004 h 118"/>
              <a:gd name="T72" fmla="*/ 136041 w 88"/>
              <a:gd name="T73" fmla="*/ 54889 h 118"/>
              <a:gd name="T74" fmla="*/ 132914 w 88"/>
              <a:gd name="T75" fmla="*/ 42343 h 118"/>
              <a:gd name="T76" fmla="*/ 126659 w 88"/>
              <a:gd name="T77" fmla="*/ 29797 h 118"/>
              <a:gd name="T78" fmla="*/ 117277 w 88"/>
              <a:gd name="T79" fmla="*/ 20387 h 118"/>
              <a:gd name="T80" fmla="*/ 107895 w 88"/>
              <a:gd name="T81" fmla="*/ 10978 h 118"/>
              <a:gd name="T82" fmla="*/ 95385 w 88"/>
              <a:gd name="T83" fmla="*/ 4705 h 118"/>
              <a:gd name="T84" fmla="*/ 82876 w 88"/>
              <a:gd name="T85" fmla="*/ 1568 h 118"/>
              <a:gd name="T86" fmla="*/ 68803 w 88"/>
              <a:gd name="T87" fmla="*/ 0 h 118"/>
              <a:gd name="T88" fmla="*/ 68803 w 88"/>
              <a:gd name="T89" fmla="*/ 0 h 118"/>
              <a:gd name="T90" fmla="*/ 53166 w 88"/>
              <a:gd name="T91" fmla="*/ 100369 h 118"/>
              <a:gd name="T92" fmla="*/ 29710 w 88"/>
              <a:gd name="T93" fmla="*/ 100369 h 118"/>
              <a:gd name="T94" fmla="*/ 29710 w 88"/>
              <a:gd name="T95" fmla="*/ 69004 h 118"/>
              <a:gd name="T96" fmla="*/ 45347 w 88"/>
              <a:gd name="T97" fmla="*/ 69004 h 118"/>
              <a:gd name="T98" fmla="*/ 45347 w 88"/>
              <a:gd name="T99" fmla="*/ 84686 h 118"/>
              <a:gd name="T100" fmla="*/ 53166 w 88"/>
              <a:gd name="T101" fmla="*/ 84686 h 118"/>
              <a:gd name="T102" fmla="*/ 53166 w 88"/>
              <a:gd name="T103" fmla="*/ 100369 h 118"/>
              <a:gd name="T104" fmla="*/ 92258 w 88"/>
              <a:gd name="T105" fmla="*/ 100369 h 118"/>
              <a:gd name="T106" fmla="*/ 68803 w 88"/>
              <a:gd name="T107" fmla="*/ 100369 h 118"/>
              <a:gd name="T108" fmla="*/ 68803 w 88"/>
              <a:gd name="T109" fmla="*/ 69004 h 118"/>
              <a:gd name="T110" fmla="*/ 84439 w 88"/>
              <a:gd name="T111" fmla="*/ 69004 h 118"/>
              <a:gd name="T112" fmla="*/ 84439 w 88"/>
              <a:gd name="T113" fmla="*/ 84686 h 118"/>
              <a:gd name="T114" fmla="*/ 92258 w 88"/>
              <a:gd name="T115" fmla="*/ 84686 h 118"/>
              <a:gd name="T116" fmla="*/ 92258 w 88"/>
              <a:gd name="T117" fmla="*/ 100369 h 1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8" h="118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3"/>
                </a:lnTo>
                <a:lnTo>
                  <a:pt x="19" y="7"/>
                </a:lnTo>
                <a:lnTo>
                  <a:pt x="13" y="13"/>
                </a:lnTo>
                <a:lnTo>
                  <a:pt x="7" y="19"/>
                </a:lnTo>
                <a:lnTo>
                  <a:pt x="3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2" y="118"/>
                </a:lnTo>
                <a:lnTo>
                  <a:pt x="6" y="118"/>
                </a:lnTo>
                <a:lnTo>
                  <a:pt x="8" y="117"/>
                </a:lnTo>
                <a:lnTo>
                  <a:pt x="24" y="101"/>
                </a:lnTo>
                <a:lnTo>
                  <a:pt x="40" y="117"/>
                </a:lnTo>
                <a:lnTo>
                  <a:pt x="42" y="118"/>
                </a:lnTo>
                <a:lnTo>
                  <a:pt x="44" y="118"/>
                </a:lnTo>
                <a:lnTo>
                  <a:pt x="46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1" y="118"/>
                </a:lnTo>
                <a:lnTo>
                  <a:pt x="83" y="118"/>
                </a:lnTo>
                <a:lnTo>
                  <a:pt x="86" y="118"/>
                </a:lnTo>
                <a:lnTo>
                  <a:pt x="87" y="115"/>
                </a:lnTo>
                <a:lnTo>
                  <a:pt x="88" y="113"/>
                </a:lnTo>
                <a:lnTo>
                  <a:pt x="88" y="44"/>
                </a:lnTo>
                <a:lnTo>
                  <a:pt x="87" y="35"/>
                </a:lnTo>
                <a:lnTo>
                  <a:pt x="85" y="27"/>
                </a:lnTo>
                <a:lnTo>
                  <a:pt x="81" y="19"/>
                </a:lnTo>
                <a:lnTo>
                  <a:pt x="75" y="13"/>
                </a:lnTo>
                <a:lnTo>
                  <a:pt x="69" y="7"/>
                </a:lnTo>
                <a:lnTo>
                  <a:pt x="61" y="3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34" y="64"/>
                </a:moveTo>
                <a:lnTo>
                  <a:pt x="19" y="64"/>
                </a:lnTo>
                <a:lnTo>
                  <a:pt x="19" y="44"/>
                </a:lnTo>
                <a:lnTo>
                  <a:pt x="29" y="44"/>
                </a:lnTo>
                <a:lnTo>
                  <a:pt x="29" y="54"/>
                </a:lnTo>
                <a:lnTo>
                  <a:pt x="34" y="54"/>
                </a:lnTo>
                <a:lnTo>
                  <a:pt x="34" y="64"/>
                </a:lnTo>
                <a:close/>
                <a:moveTo>
                  <a:pt x="59" y="64"/>
                </a:moveTo>
                <a:lnTo>
                  <a:pt x="44" y="64"/>
                </a:lnTo>
                <a:lnTo>
                  <a:pt x="44" y="44"/>
                </a:lnTo>
                <a:lnTo>
                  <a:pt x="54" y="44"/>
                </a:lnTo>
                <a:lnTo>
                  <a:pt x="54" y="54"/>
                </a:lnTo>
                <a:lnTo>
                  <a:pt x="59" y="54"/>
                </a:lnTo>
                <a:lnTo>
                  <a:pt x="5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837">
            <a:extLst>
              <a:ext uri="{FF2B5EF4-FFF2-40B4-BE49-F238E27FC236}">
                <a16:creationId xmlns:a16="http://schemas.microsoft.com/office/drawing/2014/main" id="{A0A3AEED-9C30-4760-B447-7D4DB112E887}"/>
              </a:ext>
            </a:extLst>
          </p:cNvPr>
          <p:cNvSpPr>
            <a:spLocks noEditPoints="1"/>
          </p:cNvSpPr>
          <p:nvPr/>
        </p:nvSpPr>
        <p:spPr bwMode="auto">
          <a:xfrm>
            <a:off x="10236200" y="4347634"/>
            <a:ext cx="177800" cy="209551"/>
          </a:xfrm>
          <a:custGeom>
            <a:avLst/>
            <a:gdLst>
              <a:gd name="T0" fmla="*/ 89093 w 85"/>
              <a:gd name="T1" fmla="*/ 79084 h 99"/>
              <a:gd name="T2" fmla="*/ 131295 w 85"/>
              <a:gd name="T3" fmla="*/ 33215 h 99"/>
              <a:gd name="T4" fmla="*/ 131295 w 85"/>
              <a:gd name="T5" fmla="*/ 33215 h 99"/>
              <a:gd name="T6" fmla="*/ 132858 w 85"/>
              <a:gd name="T7" fmla="*/ 31634 h 99"/>
              <a:gd name="T8" fmla="*/ 132858 w 85"/>
              <a:gd name="T9" fmla="*/ 30052 h 99"/>
              <a:gd name="T10" fmla="*/ 132858 w 85"/>
              <a:gd name="T11" fmla="*/ 26889 h 99"/>
              <a:gd name="T12" fmla="*/ 131295 w 85"/>
              <a:gd name="T13" fmla="*/ 23725 h 99"/>
              <a:gd name="T14" fmla="*/ 131295 w 85"/>
              <a:gd name="T15" fmla="*/ 23725 h 99"/>
              <a:gd name="T16" fmla="*/ 118791 w 85"/>
              <a:gd name="T17" fmla="*/ 14235 h 99"/>
              <a:gd name="T18" fmla="*/ 106286 w 85"/>
              <a:gd name="T19" fmla="*/ 6327 h 99"/>
              <a:gd name="T20" fmla="*/ 92219 w 85"/>
              <a:gd name="T21" fmla="*/ 3163 h 99"/>
              <a:gd name="T22" fmla="*/ 76589 w 85"/>
              <a:gd name="T23" fmla="*/ 0 h 99"/>
              <a:gd name="T24" fmla="*/ 76589 w 85"/>
              <a:gd name="T25" fmla="*/ 0 h 99"/>
              <a:gd name="T26" fmla="*/ 60958 w 85"/>
              <a:gd name="T27" fmla="*/ 3163 h 99"/>
              <a:gd name="T28" fmla="*/ 45328 w 85"/>
              <a:gd name="T29" fmla="*/ 6327 h 99"/>
              <a:gd name="T30" fmla="*/ 34387 w 85"/>
              <a:gd name="T31" fmla="*/ 14235 h 99"/>
              <a:gd name="T32" fmla="*/ 23446 w 85"/>
              <a:gd name="T33" fmla="*/ 23725 h 99"/>
              <a:gd name="T34" fmla="*/ 12504 w 85"/>
              <a:gd name="T35" fmla="*/ 36379 h 99"/>
              <a:gd name="T36" fmla="*/ 6252 w 85"/>
              <a:gd name="T37" fmla="*/ 47450 h 99"/>
              <a:gd name="T38" fmla="*/ 1563 w 85"/>
              <a:gd name="T39" fmla="*/ 63267 h 99"/>
              <a:gd name="T40" fmla="*/ 0 w 85"/>
              <a:gd name="T41" fmla="*/ 79084 h 99"/>
              <a:gd name="T42" fmla="*/ 0 w 85"/>
              <a:gd name="T43" fmla="*/ 79084 h 99"/>
              <a:gd name="T44" fmla="*/ 1563 w 85"/>
              <a:gd name="T45" fmla="*/ 94901 h 99"/>
              <a:gd name="T46" fmla="*/ 6252 w 85"/>
              <a:gd name="T47" fmla="*/ 110717 h 99"/>
              <a:gd name="T48" fmla="*/ 12504 w 85"/>
              <a:gd name="T49" fmla="*/ 121789 h 99"/>
              <a:gd name="T50" fmla="*/ 23446 w 85"/>
              <a:gd name="T51" fmla="*/ 132861 h 99"/>
              <a:gd name="T52" fmla="*/ 34387 w 85"/>
              <a:gd name="T53" fmla="*/ 142351 h 99"/>
              <a:gd name="T54" fmla="*/ 45328 w 85"/>
              <a:gd name="T55" fmla="*/ 150259 h 99"/>
              <a:gd name="T56" fmla="*/ 60958 w 85"/>
              <a:gd name="T57" fmla="*/ 155004 h 99"/>
              <a:gd name="T58" fmla="*/ 76589 w 85"/>
              <a:gd name="T59" fmla="*/ 156586 h 99"/>
              <a:gd name="T60" fmla="*/ 76589 w 85"/>
              <a:gd name="T61" fmla="*/ 156586 h 99"/>
              <a:gd name="T62" fmla="*/ 92219 w 85"/>
              <a:gd name="T63" fmla="*/ 155004 h 99"/>
              <a:gd name="T64" fmla="*/ 106286 w 85"/>
              <a:gd name="T65" fmla="*/ 150259 h 99"/>
              <a:gd name="T66" fmla="*/ 118791 w 85"/>
              <a:gd name="T67" fmla="*/ 142351 h 99"/>
              <a:gd name="T68" fmla="*/ 131295 w 85"/>
              <a:gd name="T69" fmla="*/ 132861 h 99"/>
              <a:gd name="T70" fmla="*/ 131295 w 85"/>
              <a:gd name="T71" fmla="*/ 132861 h 99"/>
              <a:gd name="T72" fmla="*/ 132858 w 85"/>
              <a:gd name="T73" fmla="*/ 131279 h 99"/>
              <a:gd name="T74" fmla="*/ 132858 w 85"/>
              <a:gd name="T75" fmla="*/ 128116 h 99"/>
              <a:gd name="T76" fmla="*/ 132858 w 85"/>
              <a:gd name="T77" fmla="*/ 124952 h 99"/>
              <a:gd name="T78" fmla="*/ 131295 w 85"/>
              <a:gd name="T79" fmla="*/ 123371 h 99"/>
              <a:gd name="T80" fmla="*/ 89093 w 85"/>
              <a:gd name="T81" fmla="*/ 79084 h 99"/>
              <a:gd name="T82" fmla="*/ 65647 w 85"/>
              <a:gd name="T83" fmla="*/ 55359 h 99"/>
              <a:gd name="T84" fmla="*/ 65647 w 85"/>
              <a:gd name="T85" fmla="*/ 55359 h 99"/>
              <a:gd name="T86" fmla="*/ 60958 w 85"/>
              <a:gd name="T87" fmla="*/ 55359 h 99"/>
              <a:gd name="T88" fmla="*/ 57832 w 85"/>
              <a:gd name="T89" fmla="*/ 52195 h 99"/>
              <a:gd name="T90" fmla="*/ 53143 w 85"/>
              <a:gd name="T91" fmla="*/ 47450 h 99"/>
              <a:gd name="T92" fmla="*/ 53143 w 85"/>
              <a:gd name="T93" fmla="*/ 44287 h 99"/>
              <a:gd name="T94" fmla="*/ 53143 w 85"/>
              <a:gd name="T95" fmla="*/ 44287 h 99"/>
              <a:gd name="T96" fmla="*/ 53143 w 85"/>
              <a:gd name="T97" fmla="*/ 39542 h 99"/>
              <a:gd name="T98" fmla="*/ 57832 w 85"/>
              <a:gd name="T99" fmla="*/ 36379 h 99"/>
              <a:gd name="T100" fmla="*/ 60958 w 85"/>
              <a:gd name="T101" fmla="*/ 31634 h 99"/>
              <a:gd name="T102" fmla="*/ 65647 w 85"/>
              <a:gd name="T103" fmla="*/ 31634 h 99"/>
              <a:gd name="T104" fmla="*/ 65647 w 85"/>
              <a:gd name="T105" fmla="*/ 31634 h 99"/>
              <a:gd name="T106" fmla="*/ 68774 w 85"/>
              <a:gd name="T107" fmla="*/ 31634 h 99"/>
              <a:gd name="T108" fmla="*/ 73463 w 85"/>
              <a:gd name="T109" fmla="*/ 36379 h 99"/>
              <a:gd name="T110" fmla="*/ 76589 w 85"/>
              <a:gd name="T111" fmla="*/ 39542 h 99"/>
              <a:gd name="T112" fmla="*/ 76589 w 85"/>
              <a:gd name="T113" fmla="*/ 44287 h 99"/>
              <a:gd name="T114" fmla="*/ 76589 w 85"/>
              <a:gd name="T115" fmla="*/ 44287 h 99"/>
              <a:gd name="T116" fmla="*/ 76589 w 85"/>
              <a:gd name="T117" fmla="*/ 47450 h 99"/>
              <a:gd name="T118" fmla="*/ 73463 w 85"/>
              <a:gd name="T119" fmla="*/ 52195 h 99"/>
              <a:gd name="T120" fmla="*/ 68774 w 85"/>
              <a:gd name="T121" fmla="*/ 55359 h 99"/>
              <a:gd name="T122" fmla="*/ 65647 w 85"/>
              <a:gd name="T123" fmla="*/ 55359 h 99"/>
              <a:gd name="T124" fmla="*/ 65647 w 85"/>
              <a:gd name="T125" fmla="*/ 55359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6" y="9"/>
                </a:lnTo>
                <a:lnTo>
                  <a:pt x="68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8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70"/>
                </a:lnTo>
                <a:lnTo>
                  <a:pt x="8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8" y="95"/>
                </a:lnTo>
                <a:lnTo>
                  <a:pt x="76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42" y="35"/>
                </a:moveTo>
                <a:lnTo>
                  <a:pt x="42" y="35"/>
                </a:lnTo>
                <a:lnTo>
                  <a:pt x="39" y="35"/>
                </a:lnTo>
                <a:lnTo>
                  <a:pt x="37" y="33"/>
                </a:lnTo>
                <a:lnTo>
                  <a:pt x="34" y="30"/>
                </a:lnTo>
                <a:lnTo>
                  <a:pt x="34" y="28"/>
                </a:lnTo>
                <a:lnTo>
                  <a:pt x="34" y="25"/>
                </a:lnTo>
                <a:lnTo>
                  <a:pt x="37" y="23"/>
                </a:lnTo>
                <a:lnTo>
                  <a:pt x="39" y="20"/>
                </a:lnTo>
                <a:lnTo>
                  <a:pt x="42" y="20"/>
                </a:lnTo>
                <a:lnTo>
                  <a:pt x="44" y="20"/>
                </a:lnTo>
                <a:lnTo>
                  <a:pt x="47" y="23"/>
                </a:lnTo>
                <a:lnTo>
                  <a:pt x="49" y="25"/>
                </a:lnTo>
                <a:lnTo>
                  <a:pt x="49" y="28"/>
                </a:lnTo>
                <a:lnTo>
                  <a:pt x="49" y="30"/>
                </a:lnTo>
                <a:lnTo>
                  <a:pt x="47" y="33"/>
                </a:lnTo>
                <a:lnTo>
                  <a:pt x="44" y="35"/>
                </a:lnTo>
                <a:lnTo>
                  <a:pt x="4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838">
            <a:extLst>
              <a:ext uri="{FF2B5EF4-FFF2-40B4-BE49-F238E27FC236}">
                <a16:creationId xmlns:a16="http://schemas.microsoft.com/office/drawing/2014/main" id="{D590F353-1551-4471-BAE4-6D1EFF59E81B}"/>
              </a:ext>
            </a:extLst>
          </p:cNvPr>
          <p:cNvSpPr>
            <a:spLocks/>
          </p:cNvSpPr>
          <p:nvPr/>
        </p:nvSpPr>
        <p:spPr bwMode="auto">
          <a:xfrm>
            <a:off x="6724651" y="4847167"/>
            <a:ext cx="209549" cy="209551"/>
          </a:xfrm>
          <a:custGeom>
            <a:avLst/>
            <a:gdLst>
              <a:gd name="T0" fmla="*/ 131279 w 99"/>
              <a:gd name="T1" fmla="*/ 49032 h 99"/>
              <a:gd name="T2" fmla="*/ 129697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4901 w 99"/>
              <a:gd name="T9" fmla="*/ 50614 h 99"/>
              <a:gd name="T10" fmla="*/ 115462 w 99"/>
              <a:gd name="T11" fmla="*/ 63267 h 99"/>
              <a:gd name="T12" fmla="*/ 113881 w 99"/>
              <a:gd name="T13" fmla="*/ 52195 h 99"/>
              <a:gd name="T14" fmla="*/ 104391 w 99"/>
              <a:gd name="T15" fmla="*/ 34797 h 99"/>
              <a:gd name="T16" fmla="*/ 88574 w 99"/>
              <a:gd name="T17" fmla="*/ 23725 h 99"/>
              <a:gd name="T18" fmla="*/ 72757 w 99"/>
              <a:gd name="T19" fmla="*/ 15817 h 99"/>
              <a:gd name="T20" fmla="*/ 63267 w 99"/>
              <a:gd name="T21" fmla="*/ 15817 h 99"/>
              <a:gd name="T22" fmla="*/ 50614 w 99"/>
              <a:gd name="T23" fmla="*/ 12653 h 99"/>
              <a:gd name="T24" fmla="*/ 47450 w 99"/>
              <a:gd name="T25" fmla="*/ 0 h 99"/>
              <a:gd name="T26" fmla="*/ 31634 w 99"/>
              <a:gd name="T27" fmla="*/ 0 h 99"/>
              <a:gd name="T28" fmla="*/ 36379 w 99"/>
              <a:gd name="T29" fmla="*/ 15817 h 99"/>
              <a:gd name="T30" fmla="*/ 47450 w 99"/>
              <a:gd name="T31" fmla="*/ 26889 h 99"/>
              <a:gd name="T32" fmla="*/ 3163 w 99"/>
              <a:gd name="T33" fmla="*/ 72757 h 99"/>
              <a:gd name="T34" fmla="*/ 0 w 99"/>
              <a:gd name="T35" fmla="*/ 77502 h 99"/>
              <a:gd name="T36" fmla="*/ 3163 w 99"/>
              <a:gd name="T37" fmla="*/ 83829 h 99"/>
              <a:gd name="T38" fmla="*/ 47450 w 99"/>
              <a:gd name="T39" fmla="*/ 129697 h 99"/>
              <a:gd name="T40" fmla="*/ 36379 w 99"/>
              <a:gd name="T41" fmla="*/ 140769 h 99"/>
              <a:gd name="T42" fmla="*/ 31634 w 99"/>
              <a:gd name="T43" fmla="*/ 156586 h 99"/>
              <a:gd name="T44" fmla="*/ 47450 w 99"/>
              <a:gd name="T45" fmla="*/ 156586 h 99"/>
              <a:gd name="T46" fmla="*/ 50614 w 99"/>
              <a:gd name="T47" fmla="*/ 143933 h 99"/>
              <a:gd name="T48" fmla="*/ 63267 w 99"/>
              <a:gd name="T49" fmla="*/ 140769 h 99"/>
              <a:gd name="T50" fmla="*/ 72757 w 99"/>
              <a:gd name="T51" fmla="*/ 140769 h 99"/>
              <a:gd name="T52" fmla="*/ 88574 w 99"/>
              <a:gd name="T53" fmla="*/ 132861 h 99"/>
              <a:gd name="T54" fmla="*/ 104391 w 99"/>
              <a:gd name="T55" fmla="*/ 121789 h 99"/>
              <a:gd name="T56" fmla="*/ 113881 w 99"/>
              <a:gd name="T57" fmla="*/ 102809 h 99"/>
              <a:gd name="T58" fmla="*/ 99646 w 99"/>
              <a:gd name="T59" fmla="*/ 93319 h 99"/>
              <a:gd name="T60" fmla="*/ 94901 w 99"/>
              <a:gd name="T61" fmla="*/ 105972 h 99"/>
              <a:gd name="T62" fmla="*/ 75920 w 99"/>
              <a:gd name="T63" fmla="*/ 121789 h 99"/>
              <a:gd name="T64" fmla="*/ 28470 w 99"/>
              <a:gd name="T65" fmla="*/ 85411 h 99"/>
              <a:gd name="T66" fmla="*/ 120207 w 99"/>
              <a:gd name="T67" fmla="*/ 96482 h 99"/>
              <a:gd name="T68" fmla="*/ 155004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5004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8" y="46"/>
                </a:moveTo>
                <a:lnTo>
                  <a:pt x="83" y="31"/>
                </a:lnTo>
                <a:lnTo>
                  <a:pt x="76" y="38"/>
                </a:lnTo>
                <a:lnTo>
                  <a:pt x="82" y="45"/>
                </a:lnTo>
                <a:lnTo>
                  <a:pt x="18" y="45"/>
                </a:lnTo>
                <a:lnTo>
                  <a:pt x="42" y="20"/>
                </a:lnTo>
                <a:lnTo>
                  <a:pt x="48" y="22"/>
                </a:lnTo>
                <a:lnTo>
                  <a:pt x="55" y="26"/>
                </a:lnTo>
                <a:lnTo>
                  <a:pt x="60" y="32"/>
                </a:lnTo>
                <a:lnTo>
                  <a:pt x="63" y="40"/>
                </a:lnTo>
                <a:lnTo>
                  <a:pt x="73" y="40"/>
                </a:lnTo>
                <a:lnTo>
                  <a:pt x="72" y="33"/>
                </a:lnTo>
                <a:lnTo>
                  <a:pt x="68" y="27"/>
                </a:lnTo>
                <a:lnTo>
                  <a:pt x="66" y="22"/>
                </a:lnTo>
                <a:lnTo>
                  <a:pt x="61" y="19"/>
                </a:lnTo>
                <a:lnTo>
                  <a:pt x="56" y="15"/>
                </a:lnTo>
                <a:lnTo>
                  <a:pt x="51" y="12"/>
                </a:lnTo>
                <a:lnTo>
                  <a:pt x="46" y="10"/>
                </a:lnTo>
                <a:lnTo>
                  <a:pt x="40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30" y="0"/>
                </a:lnTo>
                <a:lnTo>
                  <a:pt x="20" y="0"/>
                </a:lnTo>
                <a:lnTo>
                  <a:pt x="21" y="5"/>
                </a:lnTo>
                <a:lnTo>
                  <a:pt x="23" y="10"/>
                </a:lnTo>
                <a:lnTo>
                  <a:pt x="26" y="14"/>
                </a:lnTo>
                <a:lnTo>
                  <a:pt x="30" y="17"/>
                </a:lnTo>
                <a:lnTo>
                  <a:pt x="2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2" y="53"/>
                </a:lnTo>
                <a:lnTo>
                  <a:pt x="30" y="82"/>
                </a:lnTo>
                <a:lnTo>
                  <a:pt x="26" y="85"/>
                </a:lnTo>
                <a:lnTo>
                  <a:pt x="23" y="89"/>
                </a:lnTo>
                <a:lnTo>
                  <a:pt x="21" y="94"/>
                </a:lnTo>
                <a:lnTo>
                  <a:pt x="20" y="99"/>
                </a:lnTo>
                <a:lnTo>
                  <a:pt x="30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40" y="89"/>
                </a:lnTo>
                <a:lnTo>
                  <a:pt x="46" y="89"/>
                </a:lnTo>
                <a:lnTo>
                  <a:pt x="51" y="86"/>
                </a:lnTo>
                <a:lnTo>
                  <a:pt x="56" y="84"/>
                </a:lnTo>
                <a:lnTo>
                  <a:pt x="61" y="80"/>
                </a:lnTo>
                <a:lnTo>
                  <a:pt x="66" y="77"/>
                </a:lnTo>
                <a:lnTo>
                  <a:pt x="68" y="72"/>
                </a:lnTo>
                <a:lnTo>
                  <a:pt x="72" y="65"/>
                </a:lnTo>
                <a:lnTo>
                  <a:pt x="73" y="59"/>
                </a:lnTo>
                <a:lnTo>
                  <a:pt x="63" y="59"/>
                </a:lnTo>
                <a:lnTo>
                  <a:pt x="60" y="67"/>
                </a:lnTo>
                <a:lnTo>
                  <a:pt x="55" y="73"/>
                </a:lnTo>
                <a:lnTo>
                  <a:pt x="48" y="77"/>
                </a:lnTo>
                <a:lnTo>
                  <a:pt x="42" y="79"/>
                </a:lnTo>
                <a:lnTo>
                  <a:pt x="18" y="54"/>
                </a:lnTo>
                <a:lnTo>
                  <a:pt x="82" y="54"/>
                </a:lnTo>
                <a:lnTo>
                  <a:pt x="76" y="61"/>
                </a:lnTo>
                <a:lnTo>
                  <a:pt x="83" y="68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839">
            <a:extLst>
              <a:ext uri="{FF2B5EF4-FFF2-40B4-BE49-F238E27FC236}">
                <a16:creationId xmlns:a16="http://schemas.microsoft.com/office/drawing/2014/main" id="{6CD88EE4-4A75-4FDE-A49A-C2A9FD2E9E02}"/>
              </a:ext>
            </a:extLst>
          </p:cNvPr>
          <p:cNvSpPr>
            <a:spLocks/>
          </p:cNvSpPr>
          <p:nvPr/>
        </p:nvSpPr>
        <p:spPr bwMode="auto">
          <a:xfrm>
            <a:off x="7281333" y="4910667"/>
            <a:ext cx="101600" cy="95251"/>
          </a:xfrm>
          <a:custGeom>
            <a:avLst/>
            <a:gdLst>
              <a:gd name="T0" fmla="*/ 52679 w 49"/>
              <a:gd name="T1" fmla="*/ 0 h 44"/>
              <a:gd name="T2" fmla="*/ 52679 w 49"/>
              <a:gd name="T3" fmla="*/ 0 h 44"/>
              <a:gd name="T4" fmla="*/ 48031 w 49"/>
              <a:gd name="T5" fmla="*/ 1618 h 44"/>
              <a:gd name="T6" fmla="*/ 41833 w 49"/>
              <a:gd name="T7" fmla="*/ 4853 h 44"/>
              <a:gd name="T8" fmla="*/ 40284 w 49"/>
              <a:gd name="T9" fmla="*/ 9706 h 44"/>
              <a:gd name="T10" fmla="*/ 37185 w 49"/>
              <a:gd name="T11" fmla="*/ 16176 h 44"/>
              <a:gd name="T12" fmla="*/ 37185 w 49"/>
              <a:gd name="T13" fmla="*/ 16176 h 44"/>
              <a:gd name="T14" fmla="*/ 35636 w 49"/>
              <a:gd name="T15" fmla="*/ 9706 h 44"/>
              <a:gd name="T16" fmla="*/ 32537 w 49"/>
              <a:gd name="T17" fmla="*/ 4853 h 44"/>
              <a:gd name="T18" fmla="*/ 27889 w 49"/>
              <a:gd name="T19" fmla="*/ 1618 h 44"/>
              <a:gd name="T20" fmla="*/ 23241 w 49"/>
              <a:gd name="T21" fmla="*/ 0 h 44"/>
              <a:gd name="T22" fmla="*/ 23241 w 49"/>
              <a:gd name="T23" fmla="*/ 0 h 44"/>
              <a:gd name="T24" fmla="*/ 12395 w 49"/>
              <a:gd name="T25" fmla="*/ 1618 h 44"/>
              <a:gd name="T26" fmla="*/ 6198 w 49"/>
              <a:gd name="T27" fmla="*/ 8088 h 44"/>
              <a:gd name="T28" fmla="*/ 1549 w 49"/>
              <a:gd name="T29" fmla="*/ 12941 h 44"/>
              <a:gd name="T30" fmla="*/ 0 w 49"/>
              <a:gd name="T31" fmla="*/ 24265 h 44"/>
              <a:gd name="T32" fmla="*/ 0 w 49"/>
              <a:gd name="T33" fmla="*/ 24265 h 44"/>
              <a:gd name="T34" fmla="*/ 1549 w 49"/>
              <a:gd name="T35" fmla="*/ 30735 h 44"/>
              <a:gd name="T36" fmla="*/ 6198 w 49"/>
              <a:gd name="T37" fmla="*/ 42059 h 44"/>
              <a:gd name="T38" fmla="*/ 10846 w 49"/>
              <a:gd name="T39" fmla="*/ 50147 h 44"/>
              <a:gd name="T40" fmla="*/ 18593 w 49"/>
              <a:gd name="T41" fmla="*/ 55000 h 44"/>
              <a:gd name="T42" fmla="*/ 32537 w 49"/>
              <a:gd name="T43" fmla="*/ 67941 h 44"/>
              <a:gd name="T44" fmla="*/ 37185 w 49"/>
              <a:gd name="T45" fmla="*/ 71176 h 44"/>
              <a:gd name="T46" fmla="*/ 37185 w 49"/>
              <a:gd name="T47" fmla="*/ 71176 h 44"/>
              <a:gd name="T48" fmla="*/ 43383 w 49"/>
              <a:gd name="T49" fmla="*/ 67941 h 44"/>
              <a:gd name="T50" fmla="*/ 57327 w 49"/>
              <a:gd name="T51" fmla="*/ 55000 h 44"/>
              <a:gd name="T52" fmla="*/ 65074 w 49"/>
              <a:gd name="T53" fmla="*/ 50147 h 44"/>
              <a:gd name="T54" fmla="*/ 69722 w 49"/>
              <a:gd name="T55" fmla="*/ 42059 h 44"/>
              <a:gd name="T56" fmla="*/ 74371 w 49"/>
              <a:gd name="T57" fmla="*/ 30735 h 44"/>
              <a:gd name="T58" fmla="*/ 75920 w 49"/>
              <a:gd name="T59" fmla="*/ 24265 h 44"/>
              <a:gd name="T60" fmla="*/ 75920 w 49"/>
              <a:gd name="T61" fmla="*/ 24265 h 44"/>
              <a:gd name="T62" fmla="*/ 74371 w 49"/>
              <a:gd name="T63" fmla="*/ 12941 h 44"/>
              <a:gd name="T64" fmla="*/ 69722 w 49"/>
              <a:gd name="T65" fmla="*/ 8088 h 44"/>
              <a:gd name="T66" fmla="*/ 63525 w 49"/>
              <a:gd name="T67" fmla="*/ 1618 h 44"/>
              <a:gd name="T68" fmla="*/ 52679 w 49"/>
              <a:gd name="T69" fmla="*/ 0 h 44"/>
              <a:gd name="T70" fmla="*/ 52679 w 4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44">
                <a:moveTo>
                  <a:pt x="34" y="0"/>
                </a:moveTo>
                <a:lnTo>
                  <a:pt x="34" y="0"/>
                </a:lnTo>
                <a:lnTo>
                  <a:pt x="31" y="1"/>
                </a:lnTo>
                <a:lnTo>
                  <a:pt x="27" y="3"/>
                </a:lnTo>
                <a:lnTo>
                  <a:pt x="26" y="6"/>
                </a:lnTo>
                <a:lnTo>
                  <a:pt x="24" y="10"/>
                </a:lnTo>
                <a:lnTo>
                  <a:pt x="23" y="6"/>
                </a:lnTo>
                <a:lnTo>
                  <a:pt x="21" y="3"/>
                </a:lnTo>
                <a:lnTo>
                  <a:pt x="18" y="1"/>
                </a:lnTo>
                <a:lnTo>
                  <a:pt x="15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5"/>
                </a:lnTo>
                <a:lnTo>
                  <a:pt x="1" y="19"/>
                </a:lnTo>
                <a:lnTo>
                  <a:pt x="4" y="26"/>
                </a:lnTo>
                <a:lnTo>
                  <a:pt x="7" y="31"/>
                </a:lnTo>
                <a:lnTo>
                  <a:pt x="12" y="34"/>
                </a:lnTo>
                <a:lnTo>
                  <a:pt x="21" y="42"/>
                </a:lnTo>
                <a:lnTo>
                  <a:pt x="24" y="44"/>
                </a:lnTo>
                <a:lnTo>
                  <a:pt x="28" y="42"/>
                </a:lnTo>
                <a:lnTo>
                  <a:pt x="37" y="34"/>
                </a:lnTo>
                <a:lnTo>
                  <a:pt x="42" y="31"/>
                </a:lnTo>
                <a:lnTo>
                  <a:pt x="45" y="26"/>
                </a:lnTo>
                <a:lnTo>
                  <a:pt x="48" y="19"/>
                </a:lnTo>
                <a:lnTo>
                  <a:pt x="49" y="15"/>
                </a:lnTo>
                <a:lnTo>
                  <a:pt x="48" y="8"/>
                </a:lnTo>
                <a:lnTo>
                  <a:pt x="45" y="5"/>
                </a:lnTo>
                <a:lnTo>
                  <a:pt x="41" y="1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840">
            <a:extLst>
              <a:ext uri="{FF2B5EF4-FFF2-40B4-BE49-F238E27FC236}">
                <a16:creationId xmlns:a16="http://schemas.microsoft.com/office/drawing/2014/main" id="{4EB7616F-2566-44F5-9EF2-9AD76786F5CE}"/>
              </a:ext>
            </a:extLst>
          </p:cNvPr>
          <p:cNvSpPr>
            <a:spLocks noEditPoints="1"/>
          </p:cNvSpPr>
          <p:nvPr/>
        </p:nvSpPr>
        <p:spPr bwMode="auto">
          <a:xfrm>
            <a:off x="7205133" y="4828118"/>
            <a:ext cx="254000" cy="247649"/>
          </a:xfrm>
          <a:custGeom>
            <a:avLst/>
            <a:gdLst>
              <a:gd name="T0" fmla="*/ 173849 w 119"/>
              <a:gd name="T1" fmla="*/ 85530 h 119"/>
              <a:gd name="T2" fmla="*/ 169064 w 119"/>
              <a:gd name="T3" fmla="*/ 71534 h 119"/>
              <a:gd name="T4" fmla="*/ 159494 w 119"/>
              <a:gd name="T5" fmla="*/ 48208 h 119"/>
              <a:gd name="T6" fmla="*/ 140355 w 119"/>
              <a:gd name="T7" fmla="*/ 29547 h 119"/>
              <a:gd name="T8" fmla="*/ 116431 w 119"/>
              <a:gd name="T9" fmla="*/ 20216 h 119"/>
              <a:gd name="T10" fmla="*/ 102076 w 119"/>
              <a:gd name="T11" fmla="*/ 0 h 119"/>
              <a:gd name="T12" fmla="*/ 87722 w 119"/>
              <a:gd name="T13" fmla="*/ 15551 h 119"/>
              <a:gd name="T14" fmla="*/ 73367 w 119"/>
              <a:gd name="T15" fmla="*/ 20216 h 119"/>
              <a:gd name="T16" fmla="*/ 49443 w 119"/>
              <a:gd name="T17" fmla="*/ 29547 h 119"/>
              <a:gd name="T18" fmla="*/ 30304 w 119"/>
              <a:gd name="T19" fmla="*/ 48208 h 119"/>
              <a:gd name="T20" fmla="*/ 20734 w 119"/>
              <a:gd name="T21" fmla="*/ 71534 h 119"/>
              <a:gd name="T22" fmla="*/ 0 w 119"/>
              <a:gd name="T23" fmla="*/ 85530 h 119"/>
              <a:gd name="T24" fmla="*/ 15949 w 119"/>
              <a:gd name="T25" fmla="*/ 99525 h 119"/>
              <a:gd name="T26" fmla="*/ 20734 w 119"/>
              <a:gd name="T27" fmla="*/ 113521 h 119"/>
              <a:gd name="T28" fmla="*/ 30304 w 119"/>
              <a:gd name="T29" fmla="*/ 136847 h 119"/>
              <a:gd name="T30" fmla="*/ 49443 w 119"/>
              <a:gd name="T31" fmla="*/ 155508 h 119"/>
              <a:gd name="T32" fmla="*/ 73367 w 119"/>
              <a:gd name="T33" fmla="*/ 164839 h 119"/>
              <a:gd name="T34" fmla="*/ 87722 w 119"/>
              <a:gd name="T35" fmla="*/ 185055 h 119"/>
              <a:gd name="T36" fmla="*/ 102076 w 119"/>
              <a:gd name="T37" fmla="*/ 169504 h 119"/>
              <a:gd name="T38" fmla="*/ 116431 w 119"/>
              <a:gd name="T39" fmla="*/ 164839 h 119"/>
              <a:gd name="T40" fmla="*/ 140355 w 119"/>
              <a:gd name="T41" fmla="*/ 155508 h 119"/>
              <a:gd name="T42" fmla="*/ 159494 w 119"/>
              <a:gd name="T43" fmla="*/ 136847 h 119"/>
              <a:gd name="T44" fmla="*/ 169064 w 119"/>
              <a:gd name="T45" fmla="*/ 113521 h 119"/>
              <a:gd name="T46" fmla="*/ 189798 w 119"/>
              <a:gd name="T47" fmla="*/ 99525 h 119"/>
              <a:gd name="T48" fmla="*/ 102076 w 119"/>
              <a:gd name="T49" fmla="*/ 153953 h 119"/>
              <a:gd name="T50" fmla="*/ 87722 w 119"/>
              <a:gd name="T51" fmla="*/ 146178 h 119"/>
              <a:gd name="T52" fmla="*/ 87722 w 119"/>
              <a:gd name="T53" fmla="*/ 153953 h 119"/>
              <a:gd name="T54" fmla="*/ 66988 w 119"/>
              <a:gd name="T55" fmla="*/ 147733 h 119"/>
              <a:gd name="T56" fmla="*/ 49443 w 119"/>
              <a:gd name="T57" fmla="*/ 136847 h 119"/>
              <a:gd name="T58" fmla="*/ 38279 w 119"/>
              <a:gd name="T59" fmla="*/ 119741 h 119"/>
              <a:gd name="T60" fmla="*/ 31899 w 119"/>
              <a:gd name="T61" fmla="*/ 99525 h 119"/>
              <a:gd name="T62" fmla="*/ 39874 w 119"/>
              <a:gd name="T63" fmla="*/ 85530 h 119"/>
              <a:gd name="T64" fmla="*/ 31899 w 119"/>
              <a:gd name="T65" fmla="*/ 85530 h 119"/>
              <a:gd name="T66" fmla="*/ 38279 w 119"/>
              <a:gd name="T67" fmla="*/ 65314 h 119"/>
              <a:gd name="T68" fmla="*/ 49443 w 119"/>
              <a:gd name="T69" fmla="*/ 48208 h 119"/>
              <a:gd name="T70" fmla="*/ 66988 w 119"/>
              <a:gd name="T71" fmla="*/ 37322 h 119"/>
              <a:gd name="T72" fmla="*/ 87722 w 119"/>
              <a:gd name="T73" fmla="*/ 31102 h 119"/>
              <a:gd name="T74" fmla="*/ 102076 w 119"/>
              <a:gd name="T75" fmla="*/ 38877 h 119"/>
              <a:gd name="T76" fmla="*/ 102076 w 119"/>
              <a:gd name="T77" fmla="*/ 31102 h 119"/>
              <a:gd name="T78" fmla="*/ 122810 w 119"/>
              <a:gd name="T79" fmla="*/ 37322 h 119"/>
              <a:gd name="T80" fmla="*/ 140355 w 119"/>
              <a:gd name="T81" fmla="*/ 48208 h 119"/>
              <a:gd name="T82" fmla="*/ 151519 w 119"/>
              <a:gd name="T83" fmla="*/ 65314 h 119"/>
              <a:gd name="T84" fmla="*/ 157899 w 119"/>
              <a:gd name="T85" fmla="*/ 85530 h 119"/>
              <a:gd name="T86" fmla="*/ 149924 w 119"/>
              <a:gd name="T87" fmla="*/ 99525 h 119"/>
              <a:gd name="T88" fmla="*/ 157899 w 119"/>
              <a:gd name="T89" fmla="*/ 99525 h 119"/>
              <a:gd name="T90" fmla="*/ 151519 w 119"/>
              <a:gd name="T91" fmla="*/ 119741 h 119"/>
              <a:gd name="T92" fmla="*/ 140355 w 119"/>
              <a:gd name="T93" fmla="*/ 136847 h 119"/>
              <a:gd name="T94" fmla="*/ 122810 w 119"/>
              <a:gd name="T95" fmla="*/ 147733 h 119"/>
              <a:gd name="T96" fmla="*/ 102076 w 119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119">
                <a:moveTo>
                  <a:pt x="119" y="55"/>
                </a:moveTo>
                <a:lnTo>
                  <a:pt x="109" y="55"/>
                </a:lnTo>
                <a:lnTo>
                  <a:pt x="106" y="46"/>
                </a:lnTo>
                <a:lnTo>
                  <a:pt x="104" y="39"/>
                </a:lnTo>
                <a:lnTo>
                  <a:pt x="100" y="31"/>
                </a:lnTo>
                <a:lnTo>
                  <a:pt x="94" y="25"/>
                </a:lnTo>
                <a:lnTo>
                  <a:pt x="88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5" y="0"/>
                </a:lnTo>
                <a:lnTo>
                  <a:pt x="55" y="10"/>
                </a:lnTo>
                <a:lnTo>
                  <a:pt x="46" y="13"/>
                </a:lnTo>
                <a:lnTo>
                  <a:pt x="39" y="15"/>
                </a:lnTo>
                <a:lnTo>
                  <a:pt x="31" y="19"/>
                </a:lnTo>
                <a:lnTo>
                  <a:pt x="25" y="25"/>
                </a:lnTo>
                <a:lnTo>
                  <a:pt x="19" y="31"/>
                </a:lnTo>
                <a:lnTo>
                  <a:pt x="15" y="39"/>
                </a:lnTo>
                <a:lnTo>
                  <a:pt x="13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3" y="73"/>
                </a:lnTo>
                <a:lnTo>
                  <a:pt x="15" y="80"/>
                </a:lnTo>
                <a:lnTo>
                  <a:pt x="19" y="88"/>
                </a:lnTo>
                <a:lnTo>
                  <a:pt x="25" y="94"/>
                </a:lnTo>
                <a:lnTo>
                  <a:pt x="31" y="100"/>
                </a:lnTo>
                <a:lnTo>
                  <a:pt x="39" y="104"/>
                </a:lnTo>
                <a:lnTo>
                  <a:pt x="46" y="106"/>
                </a:lnTo>
                <a:lnTo>
                  <a:pt x="55" y="109"/>
                </a:lnTo>
                <a:lnTo>
                  <a:pt x="55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8" y="100"/>
                </a:lnTo>
                <a:lnTo>
                  <a:pt x="94" y="94"/>
                </a:lnTo>
                <a:lnTo>
                  <a:pt x="100" y="88"/>
                </a:lnTo>
                <a:lnTo>
                  <a:pt x="104" y="80"/>
                </a:lnTo>
                <a:lnTo>
                  <a:pt x="106" y="73"/>
                </a:lnTo>
                <a:lnTo>
                  <a:pt x="109" y="64"/>
                </a:lnTo>
                <a:lnTo>
                  <a:pt x="119" y="64"/>
                </a:lnTo>
                <a:lnTo>
                  <a:pt x="119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5" y="94"/>
                </a:lnTo>
                <a:lnTo>
                  <a:pt x="55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4" y="77"/>
                </a:lnTo>
                <a:lnTo>
                  <a:pt x="21" y="71"/>
                </a:lnTo>
                <a:lnTo>
                  <a:pt x="20" y="64"/>
                </a:lnTo>
                <a:lnTo>
                  <a:pt x="25" y="64"/>
                </a:lnTo>
                <a:lnTo>
                  <a:pt x="25" y="55"/>
                </a:lnTo>
                <a:lnTo>
                  <a:pt x="20" y="55"/>
                </a:lnTo>
                <a:lnTo>
                  <a:pt x="21" y="48"/>
                </a:lnTo>
                <a:lnTo>
                  <a:pt x="24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5" y="20"/>
                </a:lnTo>
                <a:lnTo>
                  <a:pt x="55" y="25"/>
                </a:lnTo>
                <a:lnTo>
                  <a:pt x="64" y="25"/>
                </a:lnTo>
                <a:lnTo>
                  <a:pt x="64" y="20"/>
                </a:lnTo>
                <a:lnTo>
                  <a:pt x="71" y="21"/>
                </a:lnTo>
                <a:lnTo>
                  <a:pt x="77" y="24"/>
                </a:lnTo>
                <a:lnTo>
                  <a:pt x="83" y="27"/>
                </a:lnTo>
                <a:lnTo>
                  <a:pt x="88" y="31"/>
                </a:lnTo>
                <a:lnTo>
                  <a:pt x="92" y="36"/>
                </a:lnTo>
                <a:lnTo>
                  <a:pt x="95" y="42"/>
                </a:lnTo>
                <a:lnTo>
                  <a:pt x="98" y="48"/>
                </a:lnTo>
                <a:lnTo>
                  <a:pt x="99" y="55"/>
                </a:lnTo>
                <a:lnTo>
                  <a:pt x="94" y="55"/>
                </a:lnTo>
                <a:lnTo>
                  <a:pt x="94" y="64"/>
                </a:lnTo>
                <a:lnTo>
                  <a:pt x="99" y="64"/>
                </a:lnTo>
                <a:lnTo>
                  <a:pt x="98" y="71"/>
                </a:lnTo>
                <a:lnTo>
                  <a:pt x="95" y="77"/>
                </a:lnTo>
                <a:lnTo>
                  <a:pt x="92" y="83"/>
                </a:lnTo>
                <a:lnTo>
                  <a:pt x="88" y="88"/>
                </a:lnTo>
                <a:lnTo>
                  <a:pt x="83" y="92"/>
                </a:lnTo>
                <a:lnTo>
                  <a:pt x="77" y="95"/>
                </a:lnTo>
                <a:lnTo>
                  <a:pt x="71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841">
            <a:extLst>
              <a:ext uri="{FF2B5EF4-FFF2-40B4-BE49-F238E27FC236}">
                <a16:creationId xmlns:a16="http://schemas.microsoft.com/office/drawing/2014/main" id="{32C16849-0498-4ACE-824D-4667B35C57FA}"/>
              </a:ext>
            </a:extLst>
          </p:cNvPr>
          <p:cNvSpPr>
            <a:spLocks/>
          </p:cNvSpPr>
          <p:nvPr/>
        </p:nvSpPr>
        <p:spPr bwMode="auto">
          <a:xfrm>
            <a:off x="7799918" y="4834467"/>
            <a:ext cx="63500" cy="63500"/>
          </a:xfrm>
          <a:custGeom>
            <a:avLst/>
            <a:gdLst>
              <a:gd name="T0" fmla="*/ 36378 w 30"/>
              <a:gd name="T1" fmla="*/ 0 h 30"/>
              <a:gd name="T2" fmla="*/ 36378 w 30"/>
              <a:gd name="T3" fmla="*/ 0 h 30"/>
              <a:gd name="T4" fmla="*/ 31633 w 30"/>
              <a:gd name="T5" fmla="*/ 0 h 30"/>
              <a:gd name="T6" fmla="*/ 28470 w 30"/>
              <a:gd name="T7" fmla="*/ 4745 h 30"/>
              <a:gd name="T8" fmla="*/ 23725 w 30"/>
              <a:gd name="T9" fmla="*/ 7908 h 30"/>
              <a:gd name="T10" fmla="*/ 23725 w 30"/>
              <a:gd name="T11" fmla="*/ 12653 h 30"/>
              <a:gd name="T12" fmla="*/ 23725 w 30"/>
              <a:gd name="T13" fmla="*/ 12653 h 30"/>
              <a:gd name="T14" fmla="*/ 23725 w 30"/>
              <a:gd name="T15" fmla="*/ 7908 h 30"/>
              <a:gd name="T16" fmla="*/ 20562 w 30"/>
              <a:gd name="T17" fmla="*/ 4745 h 30"/>
              <a:gd name="T18" fmla="*/ 15817 w 30"/>
              <a:gd name="T19" fmla="*/ 0 h 30"/>
              <a:gd name="T20" fmla="*/ 12653 w 30"/>
              <a:gd name="T21" fmla="*/ 0 h 30"/>
              <a:gd name="T22" fmla="*/ 12653 w 30"/>
              <a:gd name="T23" fmla="*/ 0 h 30"/>
              <a:gd name="T24" fmla="*/ 7908 w 30"/>
              <a:gd name="T25" fmla="*/ 0 h 30"/>
              <a:gd name="T26" fmla="*/ 4745 w 30"/>
              <a:gd name="T27" fmla="*/ 4745 h 30"/>
              <a:gd name="T28" fmla="*/ 0 w 30"/>
              <a:gd name="T29" fmla="*/ 7908 h 30"/>
              <a:gd name="T30" fmla="*/ 0 w 30"/>
              <a:gd name="T31" fmla="*/ 12653 h 30"/>
              <a:gd name="T32" fmla="*/ 0 w 30"/>
              <a:gd name="T33" fmla="*/ 12653 h 30"/>
              <a:gd name="T34" fmla="*/ 3163 w 30"/>
              <a:gd name="T35" fmla="*/ 15817 h 30"/>
              <a:gd name="T36" fmla="*/ 4745 w 30"/>
              <a:gd name="T37" fmla="*/ 22143 h 30"/>
              <a:gd name="T38" fmla="*/ 12653 w 30"/>
              <a:gd name="T39" fmla="*/ 33215 h 30"/>
              <a:gd name="T40" fmla="*/ 23725 w 30"/>
              <a:gd name="T41" fmla="*/ 47450 h 30"/>
              <a:gd name="T42" fmla="*/ 23725 w 30"/>
              <a:gd name="T43" fmla="*/ 47450 h 30"/>
              <a:gd name="T44" fmla="*/ 36378 w 30"/>
              <a:gd name="T45" fmla="*/ 33215 h 30"/>
              <a:gd name="T46" fmla="*/ 44287 w 30"/>
              <a:gd name="T47" fmla="*/ 22143 h 30"/>
              <a:gd name="T48" fmla="*/ 45868 w 30"/>
              <a:gd name="T49" fmla="*/ 15817 h 30"/>
              <a:gd name="T50" fmla="*/ 47450 w 30"/>
              <a:gd name="T51" fmla="*/ 12653 h 30"/>
              <a:gd name="T52" fmla="*/ 47450 w 30"/>
              <a:gd name="T53" fmla="*/ 12653 h 30"/>
              <a:gd name="T54" fmla="*/ 47450 w 30"/>
              <a:gd name="T55" fmla="*/ 7908 h 30"/>
              <a:gd name="T56" fmla="*/ 44287 w 30"/>
              <a:gd name="T57" fmla="*/ 4745 h 30"/>
              <a:gd name="T58" fmla="*/ 39542 w 30"/>
              <a:gd name="T59" fmla="*/ 0 h 30"/>
              <a:gd name="T60" fmla="*/ 36378 w 30"/>
              <a:gd name="T61" fmla="*/ 0 h 30"/>
              <a:gd name="T62" fmla="*/ 36378 w 30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30">
                <a:moveTo>
                  <a:pt x="23" y="0"/>
                </a:moveTo>
                <a:lnTo>
                  <a:pt x="23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2" y="10"/>
                </a:lnTo>
                <a:lnTo>
                  <a:pt x="3" y="14"/>
                </a:lnTo>
                <a:lnTo>
                  <a:pt x="8" y="21"/>
                </a:lnTo>
                <a:lnTo>
                  <a:pt x="15" y="30"/>
                </a:lnTo>
                <a:lnTo>
                  <a:pt x="23" y="21"/>
                </a:lnTo>
                <a:lnTo>
                  <a:pt x="28" y="14"/>
                </a:lnTo>
                <a:lnTo>
                  <a:pt x="29" y="10"/>
                </a:lnTo>
                <a:lnTo>
                  <a:pt x="30" y="8"/>
                </a:lnTo>
                <a:lnTo>
                  <a:pt x="30" y="5"/>
                </a:lnTo>
                <a:lnTo>
                  <a:pt x="28" y="3"/>
                </a:lnTo>
                <a:lnTo>
                  <a:pt x="25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842">
            <a:extLst>
              <a:ext uri="{FF2B5EF4-FFF2-40B4-BE49-F238E27FC236}">
                <a16:creationId xmlns:a16="http://schemas.microsoft.com/office/drawing/2014/main" id="{AC4A499A-42AA-47D8-971C-470D5E1F9B73}"/>
              </a:ext>
            </a:extLst>
          </p:cNvPr>
          <p:cNvSpPr>
            <a:spLocks/>
          </p:cNvSpPr>
          <p:nvPr/>
        </p:nvSpPr>
        <p:spPr bwMode="auto">
          <a:xfrm>
            <a:off x="787611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843">
            <a:extLst>
              <a:ext uri="{FF2B5EF4-FFF2-40B4-BE49-F238E27FC236}">
                <a16:creationId xmlns:a16="http://schemas.microsoft.com/office/drawing/2014/main" id="{C232B8E6-B1D4-4882-928D-4C7696530F3F}"/>
              </a:ext>
            </a:extLst>
          </p:cNvPr>
          <p:cNvSpPr>
            <a:spLocks/>
          </p:cNvSpPr>
          <p:nvPr/>
        </p:nvSpPr>
        <p:spPr bwMode="auto">
          <a:xfrm>
            <a:off x="7863418" y="4942418"/>
            <a:ext cx="82549" cy="133349"/>
          </a:xfrm>
          <a:custGeom>
            <a:avLst/>
            <a:gdLst>
              <a:gd name="T0" fmla="*/ 30843 w 40"/>
              <a:gd name="T1" fmla="*/ 0 h 64"/>
              <a:gd name="T2" fmla="*/ 30843 w 40"/>
              <a:gd name="T3" fmla="*/ 0 h 64"/>
              <a:gd name="T4" fmla="*/ 24674 w 40"/>
              <a:gd name="T5" fmla="*/ 0 h 64"/>
              <a:gd name="T6" fmla="*/ 16964 w 40"/>
              <a:gd name="T7" fmla="*/ 1557 h 64"/>
              <a:gd name="T8" fmla="*/ 13879 w 40"/>
              <a:gd name="T9" fmla="*/ 4671 h 64"/>
              <a:gd name="T10" fmla="*/ 7711 w 40"/>
              <a:gd name="T11" fmla="*/ 10899 h 64"/>
              <a:gd name="T12" fmla="*/ 6169 w 40"/>
              <a:gd name="T13" fmla="*/ 14013 h 64"/>
              <a:gd name="T14" fmla="*/ 1542 w 40"/>
              <a:gd name="T15" fmla="*/ 21797 h 64"/>
              <a:gd name="T16" fmla="*/ 0 w 40"/>
              <a:gd name="T17" fmla="*/ 29582 h 64"/>
              <a:gd name="T18" fmla="*/ 0 w 40"/>
              <a:gd name="T19" fmla="*/ 37367 h 64"/>
              <a:gd name="T20" fmla="*/ 0 w 40"/>
              <a:gd name="T21" fmla="*/ 52936 h 64"/>
              <a:gd name="T22" fmla="*/ 0 w 40"/>
              <a:gd name="T23" fmla="*/ 52936 h 64"/>
              <a:gd name="T24" fmla="*/ 0 w 40"/>
              <a:gd name="T25" fmla="*/ 57607 h 64"/>
              <a:gd name="T26" fmla="*/ 1542 w 40"/>
              <a:gd name="T27" fmla="*/ 59164 h 64"/>
              <a:gd name="T28" fmla="*/ 4626 w 40"/>
              <a:gd name="T29" fmla="*/ 60721 h 64"/>
              <a:gd name="T30" fmla="*/ 7711 w 40"/>
              <a:gd name="T31" fmla="*/ 60721 h 64"/>
              <a:gd name="T32" fmla="*/ 15422 w 40"/>
              <a:gd name="T33" fmla="*/ 60721 h 64"/>
              <a:gd name="T34" fmla="*/ 15422 w 40"/>
              <a:gd name="T35" fmla="*/ 91860 h 64"/>
              <a:gd name="T36" fmla="*/ 15422 w 40"/>
              <a:gd name="T37" fmla="*/ 91860 h 64"/>
              <a:gd name="T38" fmla="*/ 15422 w 40"/>
              <a:gd name="T39" fmla="*/ 94974 h 64"/>
              <a:gd name="T40" fmla="*/ 16964 w 40"/>
              <a:gd name="T41" fmla="*/ 96531 h 64"/>
              <a:gd name="T42" fmla="*/ 18506 w 40"/>
              <a:gd name="T43" fmla="*/ 99645 h 64"/>
              <a:gd name="T44" fmla="*/ 23132 w 40"/>
              <a:gd name="T45" fmla="*/ 99645 h 64"/>
              <a:gd name="T46" fmla="*/ 38554 w 40"/>
              <a:gd name="T47" fmla="*/ 99645 h 64"/>
              <a:gd name="T48" fmla="*/ 38554 w 40"/>
              <a:gd name="T49" fmla="*/ 99645 h 64"/>
              <a:gd name="T50" fmla="*/ 41638 w 40"/>
              <a:gd name="T51" fmla="*/ 99645 h 64"/>
              <a:gd name="T52" fmla="*/ 43180 w 40"/>
              <a:gd name="T53" fmla="*/ 96531 h 64"/>
              <a:gd name="T54" fmla="*/ 46265 w 40"/>
              <a:gd name="T55" fmla="*/ 94974 h 64"/>
              <a:gd name="T56" fmla="*/ 46265 w 40"/>
              <a:gd name="T57" fmla="*/ 91860 h 64"/>
              <a:gd name="T58" fmla="*/ 46265 w 40"/>
              <a:gd name="T59" fmla="*/ 60721 h 64"/>
              <a:gd name="T60" fmla="*/ 53975 w 40"/>
              <a:gd name="T61" fmla="*/ 60721 h 64"/>
              <a:gd name="T62" fmla="*/ 53975 w 40"/>
              <a:gd name="T63" fmla="*/ 60721 h 64"/>
              <a:gd name="T64" fmla="*/ 57060 w 40"/>
              <a:gd name="T65" fmla="*/ 60721 h 64"/>
              <a:gd name="T66" fmla="*/ 58602 w 40"/>
              <a:gd name="T67" fmla="*/ 59164 h 64"/>
              <a:gd name="T68" fmla="*/ 61686 w 40"/>
              <a:gd name="T69" fmla="*/ 57607 h 64"/>
              <a:gd name="T70" fmla="*/ 61686 w 40"/>
              <a:gd name="T71" fmla="*/ 52936 h 64"/>
              <a:gd name="T72" fmla="*/ 61686 w 40"/>
              <a:gd name="T73" fmla="*/ 37367 h 64"/>
              <a:gd name="T74" fmla="*/ 61686 w 40"/>
              <a:gd name="T75" fmla="*/ 37367 h 64"/>
              <a:gd name="T76" fmla="*/ 61686 w 40"/>
              <a:gd name="T77" fmla="*/ 29582 h 64"/>
              <a:gd name="T78" fmla="*/ 58602 w 40"/>
              <a:gd name="T79" fmla="*/ 21797 h 64"/>
              <a:gd name="T80" fmla="*/ 55517 w 40"/>
              <a:gd name="T81" fmla="*/ 14013 h 64"/>
              <a:gd name="T82" fmla="*/ 53975 w 40"/>
              <a:gd name="T83" fmla="*/ 10899 h 64"/>
              <a:gd name="T84" fmla="*/ 47807 w 40"/>
              <a:gd name="T85" fmla="*/ 4671 h 64"/>
              <a:gd name="T86" fmla="*/ 43180 w 40"/>
              <a:gd name="T87" fmla="*/ 1557 h 64"/>
              <a:gd name="T88" fmla="*/ 35469 w 40"/>
              <a:gd name="T89" fmla="*/ 0 h 64"/>
              <a:gd name="T90" fmla="*/ 30843 w 40"/>
              <a:gd name="T91" fmla="*/ 0 h 64"/>
              <a:gd name="T92" fmla="*/ 30843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1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8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8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8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844">
            <a:extLst>
              <a:ext uri="{FF2B5EF4-FFF2-40B4-BE49-F238E27FC236}">
                <a16:creationId xmlns:a16="http://schemas.microsoft.com/office/drawing/2014/main" id="{F8B5CD47-960F-404C-B0EF-DE5D22F232F2}"/>
              </a:ext>
            </a:extLst>
          </p:cNvPr>
          <p:cNvSpPr>
            <a:spLocks/>
          </p:cNvSpPr>
          <p:nvPr/>
        </p:nvSpPr>
        <p:spPr bwMode="auto">
          <a:xfrm>
            <a:off x="773006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845">
            <a:extLst>
              <a:ext uri="{FF2B5EF4-FFF2-40B4-BE49-F238E27FC236}">
                <a16:creationId xmlns:a16="http://schemas.microsoft.com/office/drawing/2014/main" id="{41D9F8A0-9F34-4B3D-B7ED-EB4521DEB227}"/>
              </a:ext>
            </a:extLst>
          </p:cNvPr>
          <p:cNvSpPr>
            <a:spLocks/>
          </p:cNvSpPr>
          <p:nvPr/>
        </p:nvSpPr>
        <p:spPr bwMode="auto">
          <a:xfrm>
            <a:off x="7717367" y="4942418"/>
            <a:ext cx="82551" cy="133349"/>
          </a:xfrm>
          <a:custGeom>
            <a:avLst/>
            <a:gdLst>
              <a:gd name="T0" fmla="*/ 56941 w 39"/>
              <a:gd name="T1" fmla="*/ 42038 h 64"/>
              <a:gd name="T2" fmla="*/ 56941 w 39"/>
              <a:gd name="T3" fmla="*/ 42038 h 64"/>
              <a:gd name="T4" fmla="*/ 50614 w 39"/>
              <a:gd name="T5" fmla="*/ 18683 h 64"/>
              <a:gd name="T6" fmla="*/ 44287 w 39"/>
              <a:gd name="T7" fmla="*/ 6228 h 64"/>
              <a:gd name="T8" fmla="*/ 42706 w 39"/>
              <a:gd name="T9" fmla="*/ 3114 h 64"/>
              <a:gd name="T10" fmla="*/ 39542 w 39"/>
              <a:gd name="T11" fmla="*/ 1557 h 64"/>
              <a:gd name="T12" fmla="*/ 31634 w 39"/>
              <a:gd name="T13" fmla="*/ 0 h 64"/>
              <a:gd name="T14" fmla="*/ 31634 w 39"/>
              <a:gd name="T15" fmla="*/ 0 h 64"/>
              <a:gd name="T16" fmla="*/ 23725 w 39"/>
              <a:gd name="T17" fmla="*/ 1557 h 64"/>
              <a:gd name="T18" fmla="*/ 18980 w 39"/>
              <a:gd name="T19" fmla="*/ 3114 h 64"/>
              <a:gd name="T20" fmla="*/ 17399 w 39"/>
              <a:gd name="T21" fmla="*/ 6228 h 64"/>
              <a:gd name="T22" fmla="*/ 11072 w 39"/>
              <a:gd name="T23" fmla="*/ 18683 h 64"/>
              <a:gd name="T24" fmla="*/ 6327 w 39"/>
              <a:gd name="T25" fmla="*/ 42038 h 64"/>
              <a:gd name="T26" fmla="*/ 6327 w 39"/>
              <a:gd name="T27" fmla="*/ 42038 h 64"/>
              <a:gd name="T28" fmla="*/ 0 w 39"/>
              <a:gd name="T29" fmla="*/ 66949 h 64"/>
              <a:gd name="T30" fmla="*/ 0 w 39"/>
              <a:gd name="T31" fmla="*/ 66949 h 64"/>
              <a:gd name="T32" fmla="*/ 0 w 39"/>
              <a:gd name="T33" fmla="*/ 70063 h 64"/>
              <a:gd name="T34" fmla="*/ 1582 w 39"/>
              <a:gd name="T35" fmla="*/ 71620 h 64"/>
              <a:gd name="T36" fmla="*/ 1582 w 39"/>
              <a:gd name="T37" fmla="*/ 71620 h 64"/>
              <a:gd name="T38" fmla="*/ 3163 w 39"/>
              <a:gd name="T39" fmla="*/ 76291 h 64"/>
              <a:gd name="T40" fmla="*/ 7908 w 39"/>
              <a:gd name="T41" fmla="*/ 76291 h 64"/>
              <a:gd name="T42" fmla="*/ 7908 w 39"/>
              <a:gd name="T43" fmla="*/ 76291 h 64"/>
              <a:gd name="T44" fmla="*/ 17399 w 39"/>
              <a:gd name="T45" fmla="*/ 76291 h 64"/>
              <a:gd name="T46" fmla="*/ 17399 w 39"/>
              <a:gd name="T47" fmla="*/ 76291 h 64"/>
              <a:gd name="T48" fmla="*/ 23725 w 39"/>
              <a:gd name="T49" fmla="*/ 93417 h 64"/>
              <a:gd name="T50" fmla="*/ 23725 w 39"/>
              <a:gd name="T51" fmla="*/ 93417 h 64"/>
              <a:gd name="T52" fmla="*/ 26889 w 39"/>
              <a:gd name="T53" fmla="*/ 96531 h 64"/>
              <a:gd name="T54" fmla="*/ 31634 w 39"/>
              <a:gd name="T55" fmla="*/ 99645 h 64"/>
              <a:gd name="T56" fmla="*/ 31634 w 39"/>
              <a:gd name="T57" fmla="*/ 99645 h 64"/>
              <a:gd name="T58" fmla="*/ 34797 w 39"/>
              <a:gd name="T59" fmla="*/ 96531 h 64"/>
              <a:gd name="T60" fmla="*/ 39542 w 39"/>
              <a:gd name="T61" fmla="*/ 93417 h 64"/>
              <a:gd name="T62" fmla="*/ 39542 w 39"/>
              <a:gd name="T63" fmla="*/ 93417 h 64"/>
              <a:gd name="T64" fmla="*/ 44287 w 39"/>
              <a:gd name="T65" fmla="*/ 76291 h 64"/>
              <a:gd name="T66" fmla="*/ 44287 w 39"/>
              <a:gd name="T67" fmla="*/ 76291 h 64"/>
              <a:gd name="T68" fmla="*/ 55359 w 39"/>
              <a:gd name="T69" fmla="*/ 76291 h 64"/>
              <a:gd name="T70" fmla="*/ 55359 w 39"/>
              <a:gd name="T71" fmla="*/ 76291 h 64"/>
              <a:gd name="T72" fmla="*/ 58523 w 39"/>
              <a:gd name="T73" fmla="*/ 76291 h 64"/>
              <a:gd name="T74" fmla="*/ 60104 w 39"/>
              <a:gd name="T75" fmla="*/ 71620 h 64"/>
              <a:gd name="T76" fmla="*/ 60104 w 39"/>
              <a:gd name="T77" fmla="*/ 71620 h 64"/>
              <a:gd name="T78" fmla="*/ 61686 w 39"/>
              <a:gd name="T79" fmla="*/ 70063 h 64"/>
              <a:gd name="T80" fmla="*/ 61686 w 39"/>
              <a:gd name="T81" fmla="*/ 66949 h 64"/>
              <a:gd name="T82" fmla="*/ 61686 w 39"/>
              <a:gd name="T83" fmla="*/ 66949 h 64"/>
              <a:gd name="T84" fmla="*/ 56941 w 39"/>
              <a:gd name="T85" fmla="*/ 42038 h 64"/>
              <a:gd name="T86" fmla="*/ 56941 w 39"/>
              <a:gd name="T87" fmla="*/ 4203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9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8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2" y="2"/>
                </a:lnTo>
                <a:lnTo>
                  <a:pt x="11" y="4"/>
                </a:lnTo>
                <a:lnTo>
                  <a:pt x="7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8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39" y="45"/>
                </a:lnTo>
                <a:lnTo>
                  <a:pt x="39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846">
            <a:extLst>
              <a:ext uri="{FF2B5EF4-FFF2-40B4-BE49-F238E27FC236}">
                <a16:creationId xmlns:a16="http://schemas.microsoft.com/office/drawing/2014/main" id="{38D4CFA1-051F-4870-B357-648315BD1CF5}"/>
              </a:ext>
            </a:extLst>
          </p:cNvPr>
          <p:cNvSpPr>
            <a:spLocks/>
          </p:cNvSpPr>
          <p:nvPr/>
        </p:nvSpPr>
        <p:spPr bwMode="auto">
          <a:xfrm>
            <a:off x="8255000" y="5012267"/>
            <a:ext cx="44451" cy="44451"/>
          </a:xfrm>
          <a:custGeom>
            <a:avLst/>
            <a:gdLst>
              <a:gd name="T0" fmla="*/ 33216 w 19"/>
              <a:gd name="T1" fmla="*/ 16608 h 20"/>
              <a:gd name="T2" fmla="*/ 33216 w 19"/>
              <a:gd name="T3" fmla="*/ 16608 h 20"/>
              <a:gd name="T4" fmla="*/ 31468 w 19"/>
              <a:gd name="T5" fmla="*/ 23251 h 20"/>
              <a:gd name="T6" fmla="*/ 29720 w 19"/>
              <a:gd name="T7" fmla="*/ 28234 h 20"/>
              <a:gd name="T8" fmla="*/ 22727 w 19"/>
              <a:gd name="T9" fmla="*/ 31555 h 20"/>
              <a:gd name="T10" fmla="*/ 15734 w 19"/>
              <a:gd name="T11" fmla="*/ 33216 h 20"/>
              <a:gd name="T12" fmla="*/ 15734 w 19"/>
              <a:gd name="T13" fmla="*/ 33216 h 20"/>
              <a:gd name="T14" fmla="*/ 10489 w 19"/>
              <a:gd name="T15" fmla="*/ 31555 h 20"/>
              <a:gd name="T16" fmla="*/ 3496 w 19"/>
              <a:gd name="T17" fmla="*/ 28234 h 20"/>
              <a:gd name="T18" fmla="*/ 1748 w 19"/>
              <a:gd name="T19" fmla="*/ 23251 h 20"/>
              <a:gd name="T20" fmla="*/ 0 w 19"/>
              <a:gd name="T21" fmla="*/ 16608 h 20"/>
              <a:gd name="T22" fmla="*/ 0 w 19"/>
              <a:gd name="T23" fmla="*/ 16608 h 20"/>
              <a:gd name="T24" fmla="*/ 1748 w 19"/>
              <a:gd name="T25" fmla="*/ 9965 h 20"/>
              <a:gd name="T26" fmla="*/ 3496 w 19"/>
              <a:gd name="T27" fmla="*/ 4982 h 20"/>
              <a:gd name="T28" fmla="*/ 10489 w 19"/>
              <a:gd name="T29" fmla="*/ 1661 h 20"/>
              <a:gd name="T30" fmla="*/ 15734 w 19"/>
              <a:gd name="T31" fmla="*/ 0 h 20"/>
              <a:gd name="T32" fmla="*/ 15734 w 19"/>
              <a:gd name="T33" fmla="*/ 0 h 20"/>
              <a:gd name="T34" fmla="*/ 22727 w 19"/>
              <a:gd name="T35" fmla="*/ 1661 h 20"/>
              <a:gd name="T36" fmla="*/ 29720 w 19"/>
              <a:gd name="T37" fmla="*/ 4982 h 20"/>
              <a:gd name="T38" fmla="*/ 31468 w 19"/>
              <a:gd name="T39" fmla="*/ 9965 h 20"/>
              <a:gd name="T40" fmla="*/ 33216 w 19"/>
              <a:gd name="T41" fmla="*/ 16608 h 20"/>
              <a:gd name="T42" fmla="*/ 33216 w 19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9"/>
                </a:lnTo>
                <a:lnTo>
                  <a:pt x="9" y="20"/>
                </a:lnTo>
                <a:lnTo>
                  <a:pt x="6" y="19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9" y="0"/>
                </a:lnTo>
                <a:lnTo>
                  <a:pt x="13" y="1"/>
                </a:lnTo>
                <a:lnTo>
                  <a:pt x="17" y="3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847">
            <a:extLst>
              <a:ext uri="{FF2B5EF4-FFF2-40B4-BE49-F238E27FC236}">
                <a16:creationId xmlns:a16="http://schemas.microsoft.com/office/drawing/2014/main" id="{65A00792-19C7-435E-B297-19DB15536488}"/>
              </a:ext>
            </a:extLst>
          </p:cNvPr>
          <p:cNvSpPr>
            <a:spLocks/>
          </p:cNvSpPr>
          <p:nvPr/>
        </p:nvSpPr>
        <p:spPr bwMode="auto">
          <a:xfrm>
            <a:off x="8318500" y="5012267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23251 h 20"/>
              <a:gd name="T6" fmla="*/ 28234 w 20"/>
              <a:gd name="T7" fmla="*/ 28234 h 20"/>
              <a:gd name="T8" fmla="*/ 23251 w 20"/>
              <a:gd name="T9" fmla="*/ 31555 h 20"/>
              <a:gd name="T10" fmla="*/ 16608 w 20"/>
              <a:gd name="T11" fmla="*/ 33216 h 20"/>
              <a:gd name="T12" fmla="*/ 16608 w 20"/>
              <a:gd name="T13" fmla="*/ 33216 h 20"/>
              <a:gd name="T14" fmla="*/ 9965 w 20"/>
              <a:gd name="T15" fmla="*/ 31555 h 20"/>
              <a:gd name="T16" fmla="*/ 4982 w 20"/>
              <a:gd name="T17" fmla="*/ 28234 h 20"/>
              <a:gd name="T18" fmla="*/ 1661 w 20"/>
              <a:gd name="T19" fmla="*/ 23251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9965 h 20"/>
              <a:gd name="T26" fmla="*/ 4982 w 20"/>
              <a:gd name="T27" fmla="*/ 4982 h 20"/>
              <a:gd name="T28" fmla="*/ 9965 w 20"/>
              <a:gd name="T29" fmla="*/ 1661 h 20"/>
              <a:gd name="T30" fmla="*/ 16608 w 20"/>
              <a:gd name="T31" fmla="*/ 0 h 20"/>
              <a:gd name="T32" fmla="*/ 16608 w 20"/>
              <a:gd name="T33" fmla="*/ 0 h 20"/>
              <a:gd name="T34" fmla="*/ 23251 w 20"/>
              <a:gd name="T35" fmla="*/ 1661 h 20"/>
              <a:gd name="T36" fmla="*/ 28234 w 20"/>
              <a:gd name="T37" fmla="*/ 4982 h 20"/>
              <a:gd name="T38" fmla="*/ 31555 w 20"/>
              <a:gd name="T39" fmla="*/ 9965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14"/>
                </a:lnTo>
                <a:lnTo>
                  <a:pt x="17" y="17"/>
                </a:lnTo>
                <a:lnTo>
                  <a:pt x="14" y="19"/>
                </a:lnTo>
                <a:lnTo>
                  <a:pt x="10" y="20"/>
                </a:lnTo>
                <a:lnTo>
                  <a:pt x="6" y="19"/>
                </a:lnTo>
                <a:lnTo>
                  <a:pt x="3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848">
            <a:extLst>
              <a:ext uri="{FF2B5EF4-FFF2-40B4-BE49-F238E27FC236}">
                <a16:creationId xmlns:a16="http://schemas.microsoft.com/office/drawing/2014/main" id="{01E84194-9028-4988-8D23-56E02803ED24}"/>
              </a:ext>
            </a:extLst>
          </p:cNvPr>
          <p:cNvSpPr>
            <a:spLocks/>
          </p:cNvSpPr>
          <p:nvPr/>
        </p:nvSpPr>
        <p:spPr bwMode="auto">
          <a:xfrm>
            <a:off x="8261351" y="4847167"/>
            <a:ext cx="57149" cy="63500"/>
          </a:xfrm>
          <a:custGeom>
            <a:avLst/>
            <a:gdLst>
              <a:gd name="T0" fmla="*/ 41063 w 26"/>
              <a:gd name="T1" fmla="*/ 47450 h 30"/>
              <a:gd name="T2" fmla="*/ 42706 w 26"/>
              <a:gd name="T3" fmla="*/ 47450 h 30"/>
              <a:gd name="T4" fmla="*/ 42706 w 26"/>
              <a:gd name="T5" fmla="*/ 7908 h 30"/>
              <a:gd name="T6" fmla="*/ 42706 w 26"/>
              <a:gd name="T7" fmla="*/ 7908 h 30"/>
              <a:gd name="T8" fmla="*/ 42706 w 26"/>
              <a:gd name="T9" fmla="*/ 4745 h 30"/>
              <a:gd name="T10" fmla="*/ 41063 w 26"/>
              <a:gd name="T11" fmla="*/ 1582 h 30"/>
              <a:gd name="T12" fmla="*/ 39421 w 26"/>
              <a:gd name="T13" fmla="*/ 0 h 30"/>
              <a:gd name="T14" fmla="*/ 34493 w 26"/>
              <a:gd name="T15" fmla="*/ 0 h 30"/>
              <a:gd name="T16" fmla="*/ 26281 w 26"/>
              <a:gd name="T17" fmla="*/ 0 h 30"/>
              <a:gd name="T18" fmla="*/ 26281 w 26"/>
              <a:gd name="T19" fmla="*/ 0 h 30"/>
              <a:gd name="T20" fmla="*/ 13140 w 26"/>
              <a:gd name="T21" fmla="*/ 1582 h 30"/>
              <a:gd name="T22" fmla="*/ 0 w 26"/>
              <a:gd name="T23" fmla="*/ 7908 h 30"/>
              <a:gd name="T24" fmla="*/ 41063 w 26"/>
              <a:gd name="T25" fmla="*/ 4745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0">
                <a:moveTo>
                  <a:pt x="25" y="30"/>
                </a:moveTo>
                <a:lnTo>
                  <a:pt x="26" y="30"/>
                </a:lnTo>
                <a:lnTo>
                  <a:pt x="26" y="5"/>
                </a:lnTo>
                <a:lnTo>
                  <a:pt x="26" y="3"/>
                </a:lnTo>
                <a:lnTo>
                  <a:pt x="25" y="1"/>
                </a:lnTo>
                <a:lnTo>
                  <a:pt x="24" y="0"/>
                </a:lnTo>
                <a:lnTo>
                  <a:pt x="21" y="0"/>
                </a:lnTo>
                <a:lnTo>
                  <a:pt x="16" y="0"/>
                </a:lnTo>
                <a:lnTo>
                  <a:pt x="8" y="1"/>
                </a:lnTo>
                <a:lnTo>
                  <a:pt x="0" y="5"/>
                </a:lnTo>
                <a:lnTo>
                  <a:pt x="2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849">
            <a:extLst>
              <a:ext uri="{FF2B5EF4-FFF2-40B4-BE49-F238E27FC236}">
                <a16:creationId xmlns:a16="http://schemas.microsoft.com/office/drawing/2014/main" id="{BC1039D9-1F6F-47B0-A791-C5D9C5AEDD4E}"/>
              </a:ext>
            </a:extLst>
          </p:cNvPr>
          <p:cNvSpPr>
            <a:spLocks/>
          </p:cNvSpPr>
          <p:nvPr/>
        </p:nvSpPr>
        <p:spPr bwMode="auto">
          <a:xfrm>
            <a:off x="8235951" y="4866218"/>
            <a:ext cx="63500" cy="44449"/>
          </a:xfrm>
          <a:custGeom>
            <a:avLst/>
            <a:gdLst>
              <a:gd name="T0" fmla="*/ 15817 w 30"/>
              <a:gd name="T1" fmla="*/ 0 h 22"/>
              <a:gd name="T2" fmla="*/ 15817 w 30"/>
              <a:gd name="T3" fmla="*/ 0 h 22"/>
              <a:gd name="T4" fmla="*/ 7908 w 30"/>
              <a:gd name="T5" fmla="*/ 6039 h 22"/>
              <a:gd name="T6" fmla="*/ 3163 w 30"/>
              <a:gd name="T7" fmla="*/ 13588 h 22"/>
              <a:gd name="T8" fmla="*/ 1582 w 30"/>
              <a:gd name="T9" fmla="*/ 24157 h 22"/>
              <a:gd name="T10" fmla="*/ 0 w 30"/>
              <a:gd name="T11" fmla="*/ 33216 h 22"/>
              <a:gd name="T12" fmla="*/ 47450 w 30"/>
              <a:gd name="T13" fmla="*/ 33216 h 22"/>
              <a:gd name="T14" fmla="*/ 15817 w 30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22">
                <a:moveTo>
                  <a:pt x="10" y="0"/>
                </a:moveTo>
                <a:lnTo>
                  <a:pt x="10" y="0"/>
                </a:lnTo>
                <a:lnTo>
                  <a:pt x="5" y="4"/>
                </a:lnTo>
                <a:lnTo>
                  <a:pt x="2" y="9"/>
                </a:lnTo>
                <a:lnTo>
                  <a:pt x="1" y="16"/>
                </a:lnTo>
                <a:lnTo>
                  <a:pt x="0" y="22"/>
                </a:lnTo>
                <a:lnTo>
                  <a:pt x="30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850">
            <a:extLst>
              <a:ext uri="{FF2B5EF4-FFF2-40B4-BE49-F238E27FC236}">
                <a16:creationId xmlns:a16="http://schemas.microsoft.com/office/drawing/2014/main" id="{BE27C19A-DC99-4054-B691-912F573B19DA}"/>
              </a:ext>
            </a:extLst>
          </p:cNvPr>
          <p:cNvSpPr>
            <a:spLocks/>
          </p:cNvSpPr>
          <p:nvPr/>
        </p:nvSpPr>
        <p:spPr bwMode="auto">
          <a:xfrm>
            <a:off x="8235951" y="4878917"/>
            <a:ext cx="184149" cy="127000"/>
          </a:xfrm>
          <a:custGeom>
            <a:avLst/>
            <a:gdLst>
              <a:gd name="T0" fmla="*/ 107895 w 88"/>
              <a:gd name="T1" fmla="*/ 0 h 59"/>
              <a:gd name="T2" fmla="*/ 107895 w 88"/>
              <a:gd name="T3" fmla="*/ 0 h 59"/>
              <a:gd name="T4" fmla="*/ 103204 w 88"/>
              <a:gd name="T5" fmla="*/ 1608 h 59"/>
              <a:gd name="T6" fmla="*/ 100076 w 88"/>
              <a:gd name="T7" fmla="*/ 6434 h 59"/>
              <a:gd name="T8" fmla="*/ 92258 w 88"/>
              <a:gd name="T9" fmla="*/ 32169 h 59"/>
              <a:gd name="T10" fmla="*/ 0 w 88"/>
              <a:gd name="T11" fmla="*/ 32169 h 59"/>
              <a:gd name="T12" fmla="*/ 0 w 88"/>
              <a:gd name="T13" fmla="*/ 32169 h 59"/>
              <a:gd name="T14" fmla="*/ 0 w 88"/>
              <a:gd name="T15" fmla="*/ 40211 h 59"/>
              <a:gd name="T16" fmla="*/ 0 w 88"/>
              <a:gd name="T17" fmla="*/ 40211 h 59"/>
              <a:gd name="T18" fmla="*/ 0 w 88"/>
              <a:gd name="T19" fmla="*/ 41820 h 59"/>
              <a:gd name="T20" fmla="*/ 15637 w 88"/>
              <a:gd name="T21" fmla="*/ 88465 h 59"/>
              <a:gd name="T22" fmla="*/ 15637 w 88"/>
              <a:gd name="T23" fmla="*/ 88465 h 59"/>
              <a:gd name="T24" fmla="*/ 18764 w 88"/>
              <a:gd name="T25" fmla="*/ 93291 h 59"/>
              <a:gd name="T26" fmla="*/ 21892 w 88"/>
              <a:gd name="T27" fmla="*/ 94899 h 59"/>
              <a:gd name="T28" fmla="*/ 84439 w 88"/>
              <a:gd name="T29" fmla="*/ 94899 h 59"/>
              <a:gd name="T30" fmla="*/ 84439 w 88"/>
              <a:gd name="T31" fmla="*/ 94899 h 59"/>
              <a:gd name="T32" fmla="*/ 87567 w 88"/>
              <a:gd name="T33" fmla="*/ 93291 h 59"/>
              <a:gd name="T34" fmla="*/ 92258 w 88"/>
              <a:gd name="T35" fmla="*/ 88465 h 59"/>
              <a:gd name="T36" fmla="*/ 112586 w 88"/>
              <a:gd name="T37" fmla="*/ 16085 h 59"/>
              <a:gd name="T38" fmla="*/ 137605 w 88"/>
              <a:gd name="T39" fmla="*/ 16085 h 59"/>
              <a:gd name="T40" fmla="*/ 137605 w 88"/>
              <a:gd name="T41" fmla="*/ 0 h 59"/>
              <a:gd name="T42" fmla="*/ 107895 w 88"/>
              <a:gd name="T43" fmla="*/ 0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" h="59">
                <a:moveTo>
                  <a:pt x="69" y="0"/>
                </a:moveTo>
                <a:lnTo>
                  <a:pt x="69" y="0"/>
                </a:lnTo>
                <a:lnTo>
                  <a:pt x="66" y="1"/>
                </a:lnTo>
                <a:lnTo>
                  <a:pt x="64" y="4"/>
                </a:lnTo>
                <a:lnTo>
                  <a:pt x="59" y="20"/>
                </a:lnTo>
                <a:lnTo>
                  <a:pt x="0" y="20"/>
                </a:lnTo>
                <a:lnTo>
                  <a:pt x="0" y="25"/>
                </a:lnTo>
                <a:lnTo>
                  <a:pt x="0" y="26"/>
                </a:lnTo>
                <a:lnTo>
                  <a:pt x="10" y="55"/>
                </a:lnTo>
                <a:lnTo>
                  <a:pt x="12" y="58"/>
                </a:lnTo>
                <a:lnTo>
                  <a:pt x="14" y="59"/>
                </a:lnTo>
                <a:lnTo>
                  <a:pt x="54" y="59"/>
                </a:lnTo>
                <a:lnTo>
                  <a:pt x="56" y="58"/>
                </a:lnTo>
                <a:lnTo>
                  <a:pt x="59" y="55"/>
                </a:lnTo>
                <a:lnTo>
                  <a:pt x="72" y="10"/>
                </a:lnTo>
                <a:lnTo>
                  <a:pt x="88" y="10"/>
                </a:lnTo>
                <a:lnTo>
                  <a:pt x="88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851">
            <a:extLst>
              <a:ext uri="{FF2B5EF4-FFF2-40B4-BE49-F238E27FC236}">
                <a16:creationId xmlns:a16="http://schemas.microsoft.com/office/drawing/2014/main" id="{A0F8E67A-1E5D-402F-8FB9-7C3FE624CEB8}"/>
              </a:ext>
            </a:extLst>
          </p:cNvPr>
          <p:cNvSpPr>
            <a:spLocks/>
          </p:cNvSpPr>
          <p:nvPr/>
        </p:nvSpPr>
        <p:spPr bwMode="auto">
          <a:xfrm>
            <a:off x="8705851" y="4828118"/>
            <a:ext cx="245533" cy="133349"/>
          </a:xfrm>
          <a:custGeom>
            <a:avLst/>
            <a:gdLst>
              <a:gd name="T0" fmla="*/ 100369 w 118"/>
              <a:gd name="T1" fmla="*/ 31139 h 64"/>
              <a:gd name="T2" fmla="*/ 100369 w 118"/>
              <a:gd name="T3" fmla="*/ 0 h 64"/>
              <a:gd name="T4" fmla="*/ 84686 w 118"/>
              <a:gd name="T5" fmla="*/ 0 h 64"/>
              <a:gd name="T6" fmla="*/ 84686 w 118"/>
              <a:gd name="T7" fmla="*/ 31139 h 64"/>
              <a:gd name="T8" fmla="*/ 0 w 118"/>
              <a:gd name="T9" fmla="*/ 31139 h 64"/>
              <a:gd name="T10" fmla="*/ 0 w 118"/>
              <a:gd name="T11" fmla="*/ 46709 h 64"/>
              <a:gd name="T12" fmla="*/ 21956 w 118"/>
              <a:gd name="T13" fmla="*/ 46709 h 64"/>
              <a:gd name="T14" fmla="*/ 21956 w 118"/>
              <a:gd name="T15" fmla="*/ 77848 h 64"/>
              <a:gd name="T16" fmla="*/ 37638 w 118"/>
              <a:gd name="T17" fmla="*/ 77848 h 64"/>
              <a:gd name="T18" fmla="*/ 37638 w 118"/>
              <a:gd name="T19" fmla="*/ 46709 h 64"/>
              <a:gd name="T20" fmla="*/ 84686 w 118"/>
              <a:gd name="T21" fmla="*/ 46709 h 64"/>
              <a:gd name="T22" fmla="*/ 84686 w 118"/>
              <a:gd name="T23" fmla="*/ 99645 h 64"/>
              <a:gd name="T24" fmla="*/ 100369 w 118"/>
              <a:gd name="T25" fmla="*/ 99645 h 64"/>
              <a:gd name="T26" fmla="*/ 100369 w 118"/>
              <a:gd name="T27" fmla="*/ 46709 h 64"/>
              <a:gd name="T28" fmla="*/ 145848 w 118"/>
              <a:gd name="T29" fmla="*/ 46709 h 64"/>
              <a:gd name="T30" fmla="*/ 145848 w 118"/>
              <a:gd name="T31" fmla="*/ 85632 h 64"/>
              <a:gd name="T32" fmla="*/ 161531 w 118"/>
              <a:gd name="T33" fmla="*/ 85632 h 64"/>
              <a:gd name="T34" fmla="*/ 161531 w 118"/>
              <a:gd name="T35" fmla="*/ 46709 h 64"/>
              <a:gd name="T36" fmla="*/ 185055 w 118"/>
              <a:gd name="T37" fmla="*/ 46709 h 64"/>
              <a:gd name="T38" fmla="*/ 185055 w 118"/>
              <a:gd name="T39" fmla="*/ 31139 h 64"/>
              <a:gd name="T40" fmla="*/ 100369 w 118"/>
              <a:gd name="T41" fmla="*/ 31139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" h="64">
                <a:moveTo>
                  <a:pt x="64" y="20"/>
                </a:move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0" y="20"/>
                </a:lnTo>
                <a:lnTo>
                  <a:pt x="0" y="30"/>
                </a:lnTo>
                <a:lnTo>
                  <a:pt x="14" y="30"/>
                </a:lnTo>
                <a:lnTo>
                  <a:pt x="14" y="50"/>
                </a:lnTo>
                <a:lnTo>
                  <a:pt x="24" y="50"/>
                </a:lnTo>
                <a:lnTo>
                  <a:pt x="24" y="30"/>
                </a:lnTo>
                <a:lnTo>
                  <a:pt x="54" y="30"/>
                </a:lnTo>
                <a:lnTo>
                  <a:pt x="54" y="64"/>
                </a:lnTo>
                <a:lnTo>
                  <a:pt x="64" y="64"/>
                </a:lnTo>
                <a:lnTo>
                  <a:pt x="64" y="30"/>
                </a:lnTo>
                <a:lnTo>
                  <a:pt x="93" y="30"/>
                </a:lnTo>
                <a:lnTo>
                  <a:pt x="93" y="55"/>
                </a:lnTo>
                <a:lnTo>
                  <a:pt x="103" y="55"/>
                </a:lnTo>
                <a:lnTo>
                  <a:pt x="103" y="30"/>
                </a:lnTo>
                <a:lnTo>
                  <a:pt x="118" y="30"/>
                </a:lnTo>
                <a:lnTo>
                  <a:pt x="118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852">
            <a:extLst>
              <a:ext uri="{FF2B5EF4-FFF2-40B4-BE49-F238E27FC236}">
                <a16:creationId xmlns:a16="http://schemas.microsoft.com/office/drawing/2014/main" id="{F066BD7B-BE16-4421-B317-8606605EE85D}"/>
              </a:ext>
            </a:extLst>
          </p:cNvPr>
          <p:cNvSpPr>
            <a:spLocks/>
          </p:cNvSpPr>
          <p:nvPr/>
        </p:nvSpPr>
        <p:spPr bwMode="auto">
          <a:xfrm>
            <a:off x="8881534" y="4948767"/>
            <a:ext cx="63500" cy="63500"/>
          </a:xfrm>
          <a:custGeom>
            <a:avLst/>
            <a:gdLst>
              <a:gd name="T0" fmla="*/ 0 w 29"/>
              <a:gd name="T1" fmla="*/ 47450 h 30"/>
              <a:gd name="T2" fmla="*/ 47450 w 29"/>
              <a:gd name="T3" fmla="*/ 47450 h 30"/>
              <a:gd name="T4" fmla="*/ 22907 w 29"/>
              <a:gd name="T5" fmla="*/ 0 h 30"/>
              <a:gd name="T6" fmla="*/ 0 w 29"/>
              <a:gd name="T7" fmla="*/ 47450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30">
                <a:moveTo>
                  <a:pt x="0" y="30"/>
                </a:moveTo>
                <a:lnTo>
                  <a:pt x="29" y="30"/>
                </a:lnTo>
                <a:lnTo>
                  <a:pt x="14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853">
            <a:extLst>
              <a:ext uri="{FF2B5EF4-FFF2-40B4-BE49-F238E27FC236}">
                <a16:creationId xmlns:a16="http://schemas.microsoft.com/office/drawing/2014/main" id="{CD829E57-9FD0-4451-AA04-F33EFA1AE4B9}"/>
              </a:ext>
            </a:extLst>
          </p:cNvPr>
          <p:cNvSpPr>
            <a:spLocks/>
          </p:cNvSpPr>
          <p:nvPr/>
        </p:nvSpPr>
        <p:spPr bwMode="auto">
          <a:xfrm>
            <a:off x="8718552" y="4942418"/>
            <a:ext cx="55033" cy="63500"/>
          </a:xfrm>
          <a:custGeom>
            <a:avLst/>
            <a:gdLst>
              <a:gd name="T0" fmla="*/ 20617 w 29"/>
              <a:gd name="T1" fmla="*/ 0 h 29"/>
              <a:gd name="T2" fmla="*/ 20617 w 29"/>
              <a:gd name="T3" fmla="*/ 0 h 29"/>
              <a:gd name="T4" fmla="*/ 11781 w 29"/>
              <a:gd name="T5" fmla="*/ 1636 h 29"/>
              <a:gd name="T6" fmla="*/ 7363 w 29"/>
              <a:gd name="T7" fmla="*/ 6545 h 29"/>
              <a:gd name="T8" fmla="*/ 1473 w 29"/>
              <a:gd name="T9" fmla="*/ 13090 h 29"/>
              <a:gd name="T10" fmla="*/ 0 w 29"/>
              <a:gd name="T11" fmla="*/ 22907 h 29"/>
              <a:gd name="T12" fmla="*/ 0 w 29"/>
              <a:gd name="T13" fmla="*/ 22907 h 29"/>
              <a:gd name="T14" fmla="*/ 1473 w 29"/>
              <a:gd name="T15" fmla="*/ 32724 h 29"/>
              <a:gd name="T16" fmla="*/ 7363 w 29"/>
              <a:gd name="T17" fmla="*/ 39269 h 29"/>
              <a:gd name="T18" fmla="*/ 11781 w 29"/>
              <a:gd name="T19" fmla="*/ 45814 h 29"/>
              <a:gd name="T20" fmla="*/ 20617 w 29"/>
              <a:gd name="T21" fmla="*/ 47450 h 29"/>
              <a:gd name="T22" fmla="*/ 20617 w 29"/>
              <a:gd name="T23" fmla="*/ 47450 h 29"/>
              <a:gd name="T24" fmla="*/ 30925 w 29"/>
              <a:gd name="T25" fmla="*/ 45814 h 29"/>
              <a:gd name="T26" fmla="*/ 35343 w 29"/>
              <a:gd name="T27" fmla="*/ 39269 h 29"/>
              <a:gd name="T28" fmla="*/ 41233 w 29"/>
              <a:gd name="T29" fmla="*/ 32724 h 29"/>
              <a:gd name="T30" fmla="*/ 42706 w 29"/>
              <a:gd name="T31" fmla="*/ 22907 h 29"/>
              <a:gd name="T32" fmla="*/ 42706 w 29"/>
              <a:gd name="T33" fmla="*/ 22907 h 29"/>
              <a:gd name="T34" fmla="*/ 41233 w 29"/>
              <a:gd name="T35" fmla="*/ 13090 h 29"/>
              <a:gd name="T36" fmla="*/ 35343 w 29"/>
              <a:gd name="T37" fmla="*/ 6545 h 29"/>
              <a:gd name="T38" fmla="*/ 30925 w 29"/>
              <a:gd name="T39" fmla="*/ 1636 h 29"/>
              <a:gd name="T40" fmla="*/ 20617 w 29"/>
              <a:gd name="T41" fmla="*/ 0 h 29"/>
              <a:gd name="T42" fmla="*/ 20617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4" y="0"/>
                </a:moveTo>
                <a:lnTo>
                  <a:pt x="14" y="0"/>
                </a:lnTo>
                <a:lnTo>
                  <a:pt x="8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0"/>
                </a:lnTo>
                <a:lnTo>
                  <a:pt x="29" y="14"/>
                </a:lnTo>
                <a:lnTo>
                  <a:pt x="28" y="8"/>
                </a:lnTo>
                <a:lnTo>
                  <a:pt x="24" y="4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854">
            <a:extLst>
              <a:ext uri="{FF2B5EF4-FFF2-40B4-BE49-F238E27FC236}">
                <a16:creationId xmlns:a16="http://schemas.microsoft.com/office/drawing/2014/main" id="{C1B9C0BC-6939-4C06-A146-5073E7F01166}"/>
              </a:ext>
            </a:extLst>
          </p:cNvPr>
          <p:cNvSpPr>
            <a:spLocks/>
          </p:cNvSpPr>
          <p:nvPr/>
        </p:nvSpPr>
        <p:spPr bwMode="auto">
          <a:xfrm>
            <a:off x="8798985" y="4974167"/>
            <a:ext cx="63500" cy="101600"/>
          </a:xfrm>
          <a:custGeom>
            <a:avLst/>
            <a:gdLst>
              <a:gd name="T0" fmla="*/ 0 w 30"/>
              <a:gd name="T1" fmla="*/ 37960 h 50"/>
              <a:gd name="T2" fmla="*/ 0 w 30"/>
              <a:gd name="T3" fmla="*/ 37960 h 50"/>
              <a:gd name="T4" fmla="*/ 1582 w 30"/>
              <a:gd name="T5" fmla="*/ 47070 h 50"/>
              <a:gd name="T6" fmla="*/ 4745 w 30"/>
              <a:gd name="T7" fmla="*/ 56181 h 50"/>
              <a:gd name="T8" fmla="*/ 9490 w 30"/>
              <a:gd name="T9" fmla="*/ 62254 h 50"/>
              <a:gd name="T10" fmla="*/ 15817 w 30"/>
              <a:gd name="T11" fmla="*/ 68328 h 50"/>
              <a:gd name="T12" fmla="*/ 23725 w 30"/>
              <a:gd name="T13" fmla="*/ 71365 h 50"/>
              <a:gd name="T14" fmla="*/ 31633 w 30"/>
              <a:gd name="T15" fmla="*/ 72883 h 50"/>
              <a:gd name="T16" fmla="*/ 47450 w 30"/>
              <a:gd name="T17" fmla="*/ 75920 h 50"/>
              <a:gd name="T18" fmla="*/ 47450 w 30"/>
              <a:gd name="T19" fmla="*/ 75920 h 50"/>
              <a:gd name="T20" fmla="*/ 44287 w 30"/>
              <a:gd name="T21" fmla="*/ 72883 h 50"/>
              <a:gd name="T22" fmla="*/ 39542 w 30"/>
              <a:gd name="T23" fmla="*/ 63773 h 50"/>
              <a:gd name="T24" fmla="*/ 33215 w 30"/>
              <a:gd name="T25" fmla="*/ 53144 h 50"/>
              <a:gd name="T26" fmla="*/ 31633 w 30"/>
              <a:gd name="T27" fmla="*/ 45552 h 50"/>
              <a:gd name="T28" fmla="*/ 31633 w 30"/>
              <a:gd name="T29" fmla="*/ 37960 h 50"/>
              <a:gd name="T30" fmla="*/ 31633 w 30"/>
              <a:gd name="T31" fmla="*/ 37960 h 50"/>
              <a:gd name="T32" fmla="*/ 31633 w 30"/>
              <a:gd name="T33" fmla="*/ 30368 h 50"/>
              <a:gd name="T34" fmla="*/ 33215 w 30"/>
              <a:gd name="T35" fmla="*/ 22776 h 50"/>
              <a:gd name="T36" fmla="*/ 39542 w 30"/>
              <a:gd name="T37" fmla="*/ 9110 h 50"/>
              <a:gd name="T38" fmla="*/ 44287 w 30"/>
              <a:gd name="T39" fmla="*/ 3037 h 50"/>
              <a:gd name="T40" fmla="*/ 47450 w 30"/>
              <a:gd name="T41" fmla="*/ 0 h 50"/>
              <a:gd name="T42" fmla="*/ 47450 w 30"/>
              <a:gd name="T43" fmla="*/ 0 h 50"/>
              <a:gd name="T44" fmla="*/ 31633 w 30"/>
              <a:gd name="T45" fmla="*/ 3037 h 50"/>
              <a:gd name="T46" fmla="*/ 23725 w 30"/>
              <a:gd name="T47" fmla="*/ 4555 h 50"/>
              <a:gd name="T48" fmla="*/ 15817 w 30"/>
              <a:gd name="T49" fmla="*/ 7592 h 50"/>
              <a:gd name="T50" fmla="*/ 9490 w 30"/>
              <a:gd name="T51" fmla="*/ 13666 h 50"/>
              <a:gd name="T52" fmla="*/ 4745 w 30"/>
              <a:gd name="T53" fmla="*/ 19739 h 50"/>
              <a:gd name="T54" fmla="*/ 1582 w 30"/>
              <a:gd name="T55" fmla="*/ 28850 h 50"/>
              <a:gd name="T56" fmla="*/ 0 w 30"/>
              <a:gd name="T57" fmla="*/ 37960 h 50"/>
              <a:gd name="T58" fmla="*/ 0 w 30"/>
              <a:gd name="T59" fmla="*/ 37960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0" h="50">
                <a:moveTo>
                  <a:pt x="0" y="25"/>
                </a:moveTo>
                <a:lnTo>
                  <a:pt x="0" y="25"/>
                </a:lnTo>
                <a:lnTo>
                  <a:pt x="1" y="31"/>
                </a:lnTo>
                <a:lnTo>
                  <a:pt x="3" y="37"/>
                </a:lnTo>
                <a:lnTo>
                  <a:pt x="6" y="41"/>
                </a:lnTo>
                <a:lnTo>
                  <a:pt x="10" y="45"/>
                </a:lnTo>
                <a:lnTo>
                  <a:pt x="15" y="47"/>
                </a:lnTo>
                <a:lnTo>
                  <a:pt x="20" y="48"/>
                </a:lnTo>
                <a:lnTo>
                  <a:pt x="30" y="50"/>
                </a:lnTo>
                <a:lnTo>
                  <a:pt x="28" y="48"/>
                </a:lnTo>
                <a:lnTo>
                  <a:pt x="25" y="42"/>
                </a:lnTo>
                <a:lnTo>
                  <a:pt x="21" y="35"/>
                </a:lnTo>
                <a:lnTo>
                  <a:pt x="20" y="30"/>
                </a:lnTo>
                <a:lnTo>
                  <a:pt x="20" y="25"/>
                </a:lnTo>
                <a:lnTo>
                  <a:pt x="20" y="20"/>
                </a:lnTo>
                <a:lnTo>
                  <a:pt x="21" y="15"/>
                </a:lnTo>
                <a:lnTo>
                  <a:pt x="25" y="6"/>
                </a:lnTo>
                <a:lnTo>
                  <a:pt x="28" y="2"/>
                </a:lnTo>
                <a:lnTo>
                  <a:pt x="30" y="0"/>
                </a:lnTo>
                <a:lnTo>
                  <a:pt x="20" y="2"/>
                </a:lnTo>
                <a:lnTo>
                  <a:pt x="15" y="3"/>
                </a:lnTo>
                <a:lnTo>
                  <a:pt x="10" y="5"/>
                </a:lnTo>
                <a:lnTo>
                  <a:pt x="6" y="9"/>
                </a:lnTo>
                <a:lnTo>
                  <a:pt x="3" y="13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855">
            <a:extLst>
              <a:ext uri="{FF2B5EF4-FFF2-40B4-BE49-F238E27FC236}">
                <a16:creationId xmlns:a16="http://schemas.microsoft.com/office/drawing/2014/main" id="{178CA2DA-4689-4242-9EBC-49A8F08EE375}"/>
              </a:ext>
            </a:extLst>
          </p:cNvPr>
          <p:cNvSpPr>
            <a:spLocks/>
          </p:cNvSpPr>
          <p:nvPr/>
        </p:nvSpPr>
        <p:spPr bwMode="auto">
          <a:xfrm>
            <a:off x="9355667" y="4980518"/>
            <a:ext cx="50800" cy="44449"/>
          </a:xfrm>
          <a:custGeom>
            <a:avLst/>
            <a:gdLst>
              <a:gd name="T0" fmla="*/ 0 w 25"/>
              <a:gd name="T1" fmla="*/ 18269 h 20"/>
              <a:gd name="T2" fmla="*/ 30367 w 25"/>
              <a:gd name="T3" fmla="*/ 33216 h 20"/>
              <a:gd name="T4" fmla="*/ 30367 w 25"/>
              <a:gd name="T5" fmla="*/ 33216 h 20"/>
              <a:gd name="T6" fmla="*/ 37959 w 25"/>
              <a:gd name="T7" fmla="*/ 0 h 20"/>
              <a:gd name="T8" fmla="*/ 0 w 25"/>
              <a:gd name="T9" fmla="*/ 18269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0" y="11"/>
                </a:moveTo>
                <a:lnTo>
                  <a:pt x="20" y="20"/>
                </a:lnTo>
                <a:lnTo>
                  <a:pt x="25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856">
            <a:extLst>
              <a:ext uri="{FF2B5EF4-FFF2-40B4-BE49-F238E27FC236}">
                <a16:creationId xmlns:a16="http://schemas.microsoft.com/office/drawing/2014/main" id="{D36F1974-D328-4CB1-B7F8-99E54A6159E8}"/>
              </a:ext>
            </a:extLst>
          </p:cNvPr>
          <p:cNvSpPr>
            <a:spLocks/>
          </p:cNvSpPr>
          <p:nvPr/>
        </p:nvSpPr>
        <p:spPr bwMode="auto">
          <a:xfrm>
            <a:off x="9311218" y="4910667"/>
            <a:ext cx="31749" cy="31751"/>
          </a:xfrm>
          <a:custGeom>
            <a:avLst/>
            <a:gdLst>
              <a:gd name="T0" fmla="*/ 12654 w 15"/>
              <a:gd name="T1" fmla="*/ 23726 h 15"/>
              <a:gd name="T2" fmla="*/ 12654 w 15"/>
              <a:gd name="T3" fmla="*/ 23726 h 15"/>
              <a:gd name="T4" fmla="*/ 15817 w 15"/>
              <a:gd name="T5" fmla="*/ 23726 h 15"/>
              <a:gd name="T6" fmla="*/ 20563 w 15"/>
              <a:gd name="T7" fmla="*/ 18981 h 15"/>
              <a:gd name="T8" fmla="*/ 22144 w 15"/>
              <a:gd name="T9" fmla="*/ 15817 h 15"/>
              <a:gd name="T10" fmla="*/ 23726 w 15"/>
              <a:gd name="T11" fmla="*/ 11072 h 15"/>
              <a:gd name="T12" fmla="*/ 23726 w 15"/>
              <a:gd name="T13" fmla="*/ 11072 h 15"/>
              <a:gd name="T14" fmla="*/ 22144 w 15"/>
              <a:gd name="T15" fmla="*/ 7909 h 15"/>
              <a:gd name="T16" fmla="*/ 20563 w 15"/>
              <a:gd name="T17" fmla="*/ 3163 h 15"/>
              <a:gd name="T18" fmla="*/ 15817 w 15"/>
              <a:gd name="T19" fmla="*/ 0 h 15"/>
              <a:gd name="T20" fmla="*/ 12654 w 15"/>
              <a:gd name="T21" fmla="*/ 0 h 15"/>
              <a:gd name="T22" fmla="*/ 12654 w 15"/>
              <a:gd name="T23" fmla="*/ 0 h 15"/>
              <a:gd name="T24" fmla="*/ 7909 w 15"/>
              <a:gd name="T25" fmla="*/ 0 h 15"/>
              <a:gd name="T26" fmla="*/ 4745 w 15"/>
              <a:gd name="T27" fmla="*/ 3163 h 15"/>
              <a:gd name="T28" fmla="*/ 0 w 15"/>
              <a:gd name="T29" fmla="*/ 7909 h 15"/>
              <a:gd name="T30" fmla="*/ 0 w 15"/>
              <a:gd name="T31" fmla="*/ 11072 h 15"/>
              <a:gd name="T32" fmla="*/ 0 w 15"/>
              <a:gd name="T33" fmla="*/ 11072 h 15"/>
              <a:gd name="T34" fmla="*/ 0 w 15"/>
              <a:gd name="T35" fmla="*/ 15817 h 15"/>
              <a:gd name="T36" fmla="*/ 4745 w 15"/>
              <a:gd name="T37" fmla="*/ 18981 h 15"/>
              <a:gd name="T38" fmla="*/ 7909 w 15"/>
              <a:gd name="T39" fmla="*/ 23726 h 15"/>
              <a:gd name="T40" fmla="*/ 12654 w 15"/>
              <a:gd name="T41" fmla="*/ 23726 h 15"/>
              <a:gd name="T42" fmla="*/ 12654 w 15"/>
              <a:gd name="T43" fmla="*/ 23726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10" y="15"/>
                </a:lnTo>
                <a:lnTo>
                  <a:pt x="13" y="12"/>
                </a:lnTo>
                <a:lnTo>
                  <a:pt x="14" y="10"/>
                </a:lnTo>
                <a:lnTo>
                  <a:pt x="15" y="7"/>
                </a:lnTo>
                <a:lnTo>
                  <a:pt x="14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857">
            <a:extLst>
              <a:ext uri="{FF2B5EF4-FFF2-40B4-BE49-F238E27FC236}">
                <a16:creationId xmlns:a16="http://schemas.microsoft.com/office/drawing/2014/main" id="{90B4DB37-76F8-4569-BD01-A23327A5DA5D}"/>
              </a:ext>
            </a:extLst>
          </p:cNvPr>
          <p:cNvSpPr>
            <a:spLocks/>
          </p:cNvSpPr>
          <p:nvPr/>
        </p:nvSpPr>
        <p:spPr bwMode="auto">
          <a:xfrm>
            <a:off x="9249833" y="4980518"/>
            <a:ext cx="137584" cy="95249"/>
          </a:xfrm>
          <a:custGeom>
            <a:avLst/>
            <a:gdLst>
              <a:gd name="T0" fmla="*/ 0 w 65"/>
              <a:gd name="T1" fmla="*/ 0 h 46"/>
              <a:gd name="T2" fmla="*/ 0 w 65"/>
              <a:gd name="T3" fmla="*/ 0 h 46"/>
              <a:gd name="T4" fmla="*/ 3212 w 65"/>
              <a:gd name="T5" fmla="*/ 21662 h 46"/>
              <a:gd name="T6" fmla="*/ 9636 w 65"/>
              <a:gd name="T7" fmla="*/ 38683 h 46"/>
              <a:gd name="T8" fmla="*/ 16060 w 65"/>
              <a:gd name="T9" fmla="*/ 49514 h 46"/>
              <a:gd name="T10" fmla="*/ 22484 w 65"/>
              <a:gd name="T11" fmla="*/ 58798 h 46"/>
              <a:gd name="T12" fmla="*/ 30514 w 65"/>
              <a:gd name="T13" fmla="*/ 64987 h 46"/>
              <a:gd name="T14" fmla="*/ 38544 w 65"/>
              <a:gd name="T15" fmla="*/ 68081 h 46"/>
              <a:gd name="T16" fmla="*/ 48180 w 65"/>
              <a:gd name="T17" fmla="*/ 71176 h 46"/>
              <a:gd name="T18" fmla="*/ 59421 w 65"/>
              <a:gd name="T19" fmla="*/ 71176 h 46"/>
              <a:gd name="T20" fmla="*/ 59421 w 65"/>
              <a:gd name="T21" fmla="*/ 71176 h 46"/>
              <a:gd name="T22" fmla="*/ 75481 w 65"/>
              <a:gd name="T23" fmla="*/ 68081 h 46"/>
              <a:gd name="T24" fmla="*/ 86723 w 65"/>
              <a:gd name="T25" fmla="*/ 64987 h 46"/>
              <a:gd name="T26" fmla="*/ 96359 w 65"/>
              <a:gd name="T27" fmla="*/ 57250 h 46"/>
              <a:gd name="T28" fmla="*/ 104389 w 65"/>
              <a:gd name="T29" fmla="*/ 43325 h 46"/>
              <a:gd name="T30" fmla="*/ 0 w 65"/>
              <a:gd name="T31" fmla="*/ 0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5" h="46">
                <a:moveTo>
                  <a:pt x="0" y="0"/>
                </a:moveTo>
                <a:lnTo>
                  <a:pt x="0" y="0"/>
                </a:lnTo>
                <a:lnTo>
                  <a:pt x="2" y="14"/>
                </a:lnTo>
                <a:lnTo>
                  <a:pt x="6" y="25"/>
                </a:lnTo>
                <a:lnTo>
                  <a:pt x="10" y="32"/>
                </a:lnTo>
                <a:lnTo>
                  <a:pt x="14" y="38"/>
                </a:lnTo>
                <a:lnTo>
                  <a:pt x="19" y="42"/>
                </a:lnTo>
                <a:lnTo>
                  <a:pt x="24" y="44"/>
                </a:lnTo>
                <a:lnTo>
                  <a:pt x="30" y="46"/>
                </a:lnTo>
                <a:lnTo>
                  <a:pt x="37" y="46"/>
                </a:lnTo>
                <a:lnTo>
                  <a:pt x="47" y="44"/>
                </a:lnTo>
                <a:lnTo>
                  <a:pt x="54" y="42"/>
                </a:lnTo>
                <a:lnTo>
                  <a:pt x="60" y="37"/>
                </a:lnTo>
                <a:lnTo>
                  <a:pt x="65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858">
            <a:extLst>
              <a:ext uri="{FF2B5EF4-FFF2-40B4-BE49-F238E27FC236}">
                <a16:creationId xmlns:a16="http://schemas.microsoft.com/office/drawing/2014/main" id="{AFA153D8-84AA-49D2-A1C1-43DED102F66A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4828118"/>
            <a:ext cx="169333" cy="165100"/>
          </a:xfrm>
          <a:custGeom>
            <a:avLst/>
            <a:gdLst>
              <a:gd name="T0" fmla="*/ 126493 w 79"/>
              <a:gd name="T1" fmla="*/ 96820 h 79"/>
              <a:gd name="T2" fmla="*/ 128115 w 79"/>
              <a:gd name="T3" fmla="*/ 71835 h 79"/>
              <a:gd name="T4" fmla="*/ 128115 w 79"/>
              <a:gd name="T5" fmla="*/ 62465 h 79"/>
              <a:gd name="T6" fmla="*/ 124872 w 79"/>
              <a:gd name="T7" fmla="*/ 37479 h 79"/>
              <a:gd name="T8" fmla="*/ 110276 w 79"/>
              <a:gd name="T9" fmla="*/ 17178 h 79"/>
              <a:gd name="T10" fmla="*/ 90816 w 79"/>
              <a:gd name="T11" fmla="*/ 4685 h 79"/>
              <a:gd name="T12" fmla="*/ 64868 w 79"/>
              <a:gd name="T13" fmla="*/ 0 h 79"/>
              <a:gd name="T14" fmla="*/ 50273 w 79"/>
              <a:gd name="T15" fmla="*/ 3123 h 79"/>
              <a:gd name="T16" fmla="*/ 27569 w 79"/>
              <a:gd name="T17" fmla="*/ 9370 h 79"/>
              <a:gd name="T18" fmla="*/ 9730 w 79"/>
              <a:gd name="T19" fmla="*/ 28109 h 79"/>
              <a:gd name="T20" fmla="*/ 1622 w 79"/>
              <a:gd name="T21" fmla="*/ 48410 h 79"/>
              <a:gd name="T22" fmla="*/ 0 w 79"/>
              <a:gd name="T23" fmla="*/ 62465 h 79"/>
              <a:gd name="T24" fmla="*/ 1622 w 79"/>
              <a:gd name="T25" fmla="*/ 96820 h 79"/>
              <a:gd name="T26" fmla="*/ 64868 w 79"/>
              <a:gd name="T27" fmla="*/ 23424 h 79"/>
              <a:gd name="T28" fmla="*/ 72977 w 79"/>
              <a:gd name="T29" fmla="*/ 23424 h 79"/>
              <a:gd name="T30" fmla="*/ 85951 w 79"/>
              <a:gd name="T31" fmla="*/ 29671 h 79"/>
              <a:gd name="T32" fmla="*/ 98924 w 79"/>
              <a:gd name="T33" fmla="*/ 40602 h 79"/>
              <a:gd name="T34" fmla="*/ 103789 w 79"/>
              <a:gd name="T35" fmla="*/ 54657 h 79"/>
              <a:gd name="T36" fmla="*/ 103789 w 79"/>
              <a:gd name="T37" fmla="*/ 62465 h 79"/>
              <a:gd name="T38" fmla="*/ 100546 w 79"/>
              <a:gd name="T39" fmla="*/ 78081 h 79"/>
              <a:gd name="T40" fmla="*/ 92437 w 79"/>
              <a:gd name="T41" fmla="*/ 89012 h 79"/>
              <a:gd name="T42" fmla="*/ 81085 w 79"/>
              <a:gd name="T43" fmla="*/ 96820 h 79"/>
              <a:gd name="T44" fmla="*/ 64868 w 79"/>
              <a:gd name="T45" fmla="*/ 99944 h 79"/>
              <a:gd name="T46" fmla="*/ 56760 w 79"/>
              <a:gd name="T47" fmla="*/ 99944 h 79"/>
              <a:gd name="T48" fmla="*/ 42164 w 79"/>
              <a:gd name="T49" fmla="*/ 95259 h 79"/>
              <a:gd name="T50" fmla="*/ 30812 w 79"/>
              <a:gd name="T51" fmla="*/ 82766 h 79"/>
              <a:gd name="T52" fmla="*/ 24326 w 79"/>
              <a:gd name="T53" fmla="*/ 70273 h 79"/>
              <a:gd name="T54" fmla="*/ 24326 w 79"/>
              <a:gd name="T55" fmla="*/ 62465 h 79"/>
              <a:gd name="T56" fmla="*/ 27569 w 79"/>
              <a:gd name="T57" fmla="*/ 46849 h 79"/>
              <a:gd name="T58" fmla="*/ 35678 w 79"/>
              <a:gd name="T59" fmla="*/ 34356 h 79"/>
              <a:gd name="T60" fmla="*/ 48651 w 79"/>
              <a:gd name="T61" fmla="*/ 28109 h 79"/>
              <a:gd name="T62" fmla="*/ 64868 w 79"/>
              <a:gd name="T63" fmla="*/ 23424 h 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" h="79">
                <a:moveTo>
                  <a:pt x="40" y="79"/>
                </a:moveTo>
                <a:lnTo>
                  <a:pt x="78" y="62"/>
                </a:lnTo>
                <a:lnTo>
                  <a:pt x="79" y="46"/>
                </a:lnTo>
                <a:lnTo>
                  <a:pt x="79" y="40"/>
                </a:lnTo>
                <a:lnTo>
                  <a:pt x="78" y="31"/>
                </a:lnTo>
                <a:lnTo>
                  <a:pt x="77" y="24"/>
                </a:lnTo>
                <a:lnTo>
                  <a:pt x="73" y="18"/>
                </a:lnTo>
                <a:lnTo>
                  <a:pt x="68" y="11"/>
                </a:lnTo>
                <a:lnTo>
                  <a:pt x="62" y="6"/>
                </a:lnTo>
                <a:lnTo>
                  <a:pt x="56" y="3"/>
                </a:lnTo>
                <a:lnTo>
                  <a:pt x="48" y="2"/>
                </a:lnTo>
                <a:lnTo>
                  <a:pt x="40" y="0"/>
                </a:lnTo>
                <a:lnTo>
                  <a:pt x="31" y="2"/>
                </a:lnTo>
                <a:lnTo>
                  <a:pt x="24" y="3"/>
                </a:lnTo>
                <a:lnTo>
                  <a:pt x="17" y="6"/>
                </a:lnTo>
                <a:lnTo>
                  <a:pt x="11" y="11"/>
                </a:lnTo>
                <a:lnTo>
                  <a:pt x="6" y="18"/>
                </a:lnTo>
                <a:lnTo>
                  <a:pt x="3" y="24"/>
                </a:lnTo>
                <a:lnTo>
                  <a:pt x="1" y="31"/>
                </a:lnTo>
                <a:lnTo>
                  <a:pt x="0" y="40"/>
                </a:lnTo>
                <a:lnTo>
                  <a:pt x="0" y="46"/>
                </a:lnTo>
                <a:lnTo>
                  <a:pt x="1" y="62"/>
                </a:lnTo>
                <a:lnTo>
                  <a:pt x="40" y="79"/>
                </a:lnTo>
                <a:close/>
                <a:moveTo>
                  <a:pt x="40" y="15"/>
                </a:moveTo>
                <a:lnTo>
                  <a:pt x="40" y="15"/>
                </a:lnTo>
                <a:lnTo>
                  <a:pt x="45" y="15"/>
                </a:lnTo>
                <a:lnTo>
                  <a:pt x="50" y="18"/>
                </a:lnTo>
                <a:lnTo>
                  <a:pt x="53" y="19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40"/>
                </a:lnTo>
                <a:lnTo>
                  <a:pt x="64" y="45"/>
                </a:lnTo>
                <a:lnTo>
                  <a:pt x="62" y="50"/>
                </a:lnTo>
                <a:lnTo>
                  <a:pt x="61" y="53"/>
                </a:lnTo>
                <a:lnTo>
                  <a:pt x="57" y="57"/>
                </a:lnTo>
                <a:lnTo>
                  <a:pt x="53" y="61"/>
                </a:lnTo>
                <a:lnTo>
                  <a:pt x="50" y="62"/>
                </a:lnTo>
                <a:lnTo>
                  <a:pt x="45" y="64"/>
                </a:lnTo>
                <a:lnTo>
                  <a:pt x="40" y="64"/>
                </a:lnTo>
                <a:lnTo>
                  <a:pt x="35" y="64"/>
                </a:lnTo>
                <a:lnTo>
                  <a:pt x="30" y="62"/>
                </a:lnTo>
                <a:lnTo>
                  <a:pt x="26" y="61"/>
                </a:lnTo>
                <a:lnTo>
                  <a:pt x="22" y="57"/>
                </a:lnTo>
                <a:lnTo>
                  <a:pt x="19" y="53"/>
                </a:lnTo>
                <a:lnTo>
                  <a:pt x="17" y="50"/>
                </a:lnTo>
                <a:lnTo>
                  <a:pt x="15" y="45"/>
                </a:lnTo>
                <a:lnTo>
                  <a:pt x="15" y="40"/>
                </a:lnTo>
                <a:lnTo>
                  <a:pt x="15" y="35"/>
                </a:lnTo>
                <a:lnTo>
                  <a:pt x="17" y="30"/>
                </a:lnTo>
                <a:lnTo>
                  <a:pt x="19" y="26"/>
                </a:lnTo>
                <a:lnTo>
                  <a:pt x="22" y="22"/>
                </a:lnTo>
                <a:lnTo>
                  <a:pt x="26" y="19"/>
                </a:lnTo>
                <a:lnTo>
                  <a:pt x="30" y="18"/>
                </a:lnTo>
                <a:lnTo>
                  <a:pt x="35" y="1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859">
            <a:extLst>
              <a:ext uri="{FF2B5EF4-FFF2-40B4-BE49-F238E27FC236}">
                <a16:creationId xmlns:a16="http://schemas.microsoft.com/office/drawing/2014/main" id="{C3BAC3BE-DC79-44E0-9611-4E61FEB8A9AF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5378451"/>
            <a:ext cx="209549" cy="165100"/>
          </a:xfrm>
          <a:custGeom>
            <a:avLst/>
            <a:gdLst>
              <a:gd name="T0" fmla="*/ 120207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9490 w 99"/>
              <a:gd name="T7" fmla="*/ 1562 h 79"/>
              <a:gd name="T8" fmla="*/ 3163 w 99"/>
              <a:gd name="T9" fmla="*/ 3123 h 79"/>
              <a:gd name="T10" fmla="*/ 1582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1582 w 99"/>
              <a:gd name="T19" fmla="*/ 112437 h 79"/>
              <a:gd name="T20" fmla="*/ 3163 w 99"/>
              <a:gd name="T21" fmla="*/ 118683 h 79"/>
              <a:gd name="T22" fmla="*/ 9490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5514 w 99"/>
              <a:gd name="T31" fmla="*/ 120245 h 79"/>
              <a:gd name="T32" fmla="*/ 151841 w 99"/>
              <a:gd name="T33" fmla="*/ 118683 h 79"/>
              <a:gd name="T34" fmla="*/ 153423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0207 w 99"/>
              <a:gd name="T41" fmla="*/ 0 h 79"/>
              <a:gd name="T42" fmla="*/ 109136 w 99"/>
              <a:gd name="T43" fmla="*/ 45287 h 79"/>
              <a:gd name="T44" fmla="*/ 109136 w 99"/>
              <a:gd name="T45" fmla="*/ 7808 h 79"/>
              <a:gd name="T46" fmla="*/ 148678 w 99"/>
              <a:gd name="T47" fmla="*/ 45287 h 79"/>
              <a:gd name="T48" fmla="*/ 109136 w 99"/>
              <a:gd name="T49" fmla="*/ 4528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9" h="79">
                <a:moveTo>
                  <a:pt x="7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69"/>
                </a:lnTo>
                <a:lnTo>
                  <a:pt x="1" y="72"/>
                </a:lnTo>
                <a:lnTo>
                  <a:pt x="2" y="76"/>
                </a:lnTo>
                <a:lnTo>
                  <a:pt x="6" y="77"/>
                </a:lnTo>
                <a:lnTo>
                  <a:pt x="10" y="79"/>
                </a:lnTo>
                <a:lnTo>
                  <a:pt x="89" y="79"/>
                </a:lnTo>
                <a:lnTo>
                  <a:pt x="92" y="77"/>
                </a:lnTo>
                <a:lnTo>
                  <a:pt x="96" y="76"/>
                </a:lnTo>
                <a:lnTo>
                  <a:pt x="97" y="72"/>
                </a:lnTo>
                <a:lnTo>
                  <a:pt x="99" y="69"/>
                </a:lnTo>
                <a:lnTo>
                  <a:pt x="99" y="22"/>
                </a:lnTo>
                <a:lnTo>
                  <a:pt x="76" y="0"/>
                </a:lnTo>
                <a:close/>
                <a:moveTo>
                  <a:pt x="69" y="29"/>
                </a:moveTo>
                <a:lnTo>
                  <a:pt x="69" y="5"/>
                </a:lnTo>
                <a:lnTo>
                  <a:pt x="94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860">
            <a:extLst>
              <a:ext uri="{FF2B5EF4-FFF2-40B4-BE49-F238E27FC236}">
                <a16:creationId xmlns:a16="http://schemas.microsoft.com/office/drawing/2014/main" id="{F54CA098-4B54-46C9-91FB-2F426C1F9FB2}"/>
              </a:ext>
            </a:extLst>
          </p:cNvPr>
          <p:cNvSpPr>
            <a:spLocks noEditPoints="1"/>
          </p:cNvSpPr>
          <p:nvPr/>
        </p:nvSpPr>
        <p:spPr bwMode="auto">
          <a:xfrm>
            <a:off x="10242552" y="4847167"/>
            <a:ext cx="171449" cy="209551"/>
          </a:xfrm>
          <a:custGeom>
            <a:avLst/>
            <a:gdLst>
              <a:gd name="T0" fmla="*/ 90816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4872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0816 w 79"/>
              <a:gd name="T41" fmla="*/ 0 h 99"/>
              <a:gd name="T42" fmla="*/ 24326 w 79"/>
              <a:gd name="T43" fmla="*/ 77502 h 99"/>
              <a:gd name="T44" fmla="*/ 87572 w 79"/>
              <a:gd name="T45" fmla="*/ 77502 h 99"/>
              <a:gd name="T46" fmla="*/ 87572 w 79"/>
              <a:gd name="T47" fmla="*/ 93319 h 99"/>
              <a:gd name="T48" fmla="*/ 24326 w 79"/>
              <a:gd name="T49" fmla="*/ 93319 h 99"/>
              <a:gd name="T50" fmla="*/ 24326 w 79"/>
              <a:gd name="T51" fmla="*/ 77502 h 99"/>
              <a:gd name="T52" fmla="*/ 103789 w 79"/>
              <a:gd name="T53" fmla="*/ 124952 h 99"/>
              <a:gd name="T54" fmla="*/ 24326 w 79"/>
              <a:gd name="T55" fmla="*/ 124952 h 99"/>
              <a:gd name="T56" fmla="*/ 24326 w 79"/>
              <a:gd name="T57" fmla="*/ 109136 h 99"/>
              <a:gd name="T58" fmla="*/ 103789 w 79"/>
              <a:gd name="T59" fmla="*/ 109136 h 99"/>
              <a:gd name="T60" fmla="*/ 103789 w 79"/>
              <a:gd name="T61" fmla="*/ 124952 h 99"/>
              <a:gd name="T62" fmla="*/ 79464 w 79"/>
              <a:gd name="T63" fmla="*/ 47450 h 99"/>
              <a:gd name="T64" fmla="*/ 79464 w 79"/>
              <a:gd name="T65" fmla="*/ 7908 h 99"/>
              <a:gd name="T66" fmla="*/ 120006 w 79"/>
              <a:gd name="T67" fmla="*/ 47450 h 99"/>
              <a:gd name="T68" fmla="*/ 79464 w 79"/>
              <a:gd name="T69" fmla="*/ 47450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6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7" y="93"/>
                </a:lnTo>
                <a:lnTo>
                  <a:pt x="79" y="89"/>
                </a:lnTo>
                <a:lnTo>
                  <a:pt x="79" y="22"/>
                </a:lnTo>
                <a:lnTo>
                  <a:pt x="56" y="0"/>
                </a:lnTo>
                <a:close/>
                <a:moveTo>
                  <a:pt x="15" y="49"/>
                </a:moveTo>
                <a:lnTo>
                  <a:pt x="54" y="49"/>
                </a:lnTo>
                <a:lnTo>
                  <a:pt x="54" y="59"/>
                </a:lnTo>
                <a:lnTo>
                  <a:pt x="15" y="59"/>
                </a:lnTo>
                <a:lnTo>
                  <a:pt x="15" y="49"/>
                </a:lnTo>
                <a:close/>
                <a:moveTo>
                  <a:pt x="64" y="79"/>
                </a:moveTo>
                <a:lnTo>
                  <a:pt x="15" y="79"/>
                </a:lnTo>
                <a:lnTo>
                  <a:pt x="15" y="69"/>
                </a:lnTo>
                <a:lnTo>
                  <a:pt x="64" y="69"/>
                </a:lnTo>
                <a:lnTo>
                  <a:pt x="64" y="79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861">
            <a:extLst>
              <a:ext uri="{FF2B5EF4-FFF2-40B4-BE49-F238E27FC236}">
                <a16:creationId xmlns:a16="http://schemas.microsoft.com/office/drawing/2014/main" id="{6E37426B-F255-4F4D-978C-F4FDA468133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4847167"/>
            <a:ext cx="165100" cy="209551"/>
          </a:xfrm>
          <a:custGeom>
            <a:avLst/>
            <a:gdLst>
              <a:gd name="T0" fmla="*/ 88572 w 78"/>
              <a:gd name="T1" fmla="*/ 0 h 99"/>
              <a:gd name="T2" fmla="*/ 14235 w 78"/>
              <a:gd name="T3" fmla="*/ 0 h 99"/>
              <a:gd name="T4" fmla="*/ 14235 w 78"/>
              <a:gd name="T5" fmla="*/ 0 h 99"/>
              <a:gd name="T6" fmla="*/ 9490 w 78"/>
              <a:gd name="T7" fmla="*/ 1582 h 99"/>
              <a:gd name="T8" fmla="*/ 3163 w 78"/>
              <a:gd name="T9" fmla="*/ 4745 h 99"/>
              <a:gd name="T10" fmla="*/ 1582 w 78"/>
              <a:gd name="T11" fmla="*/ 9490 h 99"/>
              <a:gd name="T12" fmla="*/ 0 w 78"/>
              <a:gd name="T13" fmla="*/ 15817 h 99"/>
              <a:gd name="T14" fmla="*/ 0 w 78"/>
              <a:gd name="T15" fmla="*/ 140769 h 99"/>
              <a:gd name="T16" fmla="*/ 0 w 78"/>
              <a:gd name="T17" fmla="*/ 140769 h 99"/>
              <a:gd name="T18" fmla="*/ 1582 w 78"/>
              <a:gd name="T19" fmla="*/ 147096 h 99"/>
              <a:gd name="T20" fmla="*/ 3163 w 78"/>
              <a:gd name="T21" fmla="*/ 151841 h 99"/>
              <a:gd name="T22" fmla="*/ 9490 w 78"/>
              <a:gd name="T23" fmla="*/ 155004 h 99"/>
              <a:gd name="T24" fmla="*/ 14235 w 78"/>
              <a:gd name="T25" fmla="*/ 156586 h 99"/>
              <a:gd name="T26" fmla="*/ 109133 w 78"/>
              <a:gd name="T27" fmla="*/ 156586 h 99"/>
              <a:gd name="T28" fmla="*/ 109133 w 78"/>
              <a:gd name="T29" fmla="*/ 156586 h 99"/>
              <a:gd name="T30" fmla="*/ 113878 w 78"/>
              <a:gd name="T31" fmla="*/ 155004 h 99"/>
              <a:gd name="T32" fmla="*/ 120205 w 78"/>
              <a:gd name="T33" fmla="*/ 151841 h 99"/>
              <a:gd name="T34" fmla="*/ 121786 w 78"/>
              <a:gd name="T35" fmla="*/ 147096 h 99"/>
              <a:gd name="T36" fmla="*/ 123368 w 78"/>
              <a:gd name="T37" fmla="*/ 140769 h 99"/>
              <a:gd name="T38" fmla="*/ 123368 w 78"/>
              <a:gd name="T39" fmla="*/ 34797 h 99"/>
              <a:gd name="T40" fmla="*/ 88572 w 78"/>
              <a:gd name="T41" fmla="*/ 0 h 99"/>
              <a:gd name="T42" fmla="*/ 45868 w 78"/>
              <a:gd name="T43" fmla="*/ 85411 h 99"/>
              <a:gd name="T44" fmla="*/ 30051 w 78"/>
              <a:gd name="T45" fmla="*/ 71175 h 99"/>
              <a:gd name="T46" fmla="*/ 14235 w 78"/>
              <a:gd name="T47" fmla="*/ 85411 h 99"/>
              <a:gd name="T48" fmla="*/ 14235 w 78"/>
              <a:gd name="T49" fmla="*/ 15817 h 99"/>
              <a:gd name="T50" fmla="*/ 45868 w 78"/>
              <a:gd name="T51" fmla="*/ 15817 h 99"/>
              <a:gd name="T52" fmla="*/ 45868 w 78"/>
              <a:gd name="T53" fmla="*/ 85411 h 99"/>
              <a:gd name="T54" fmla="*/ 77500 w 78"/>
              <a:gd name="T55" fmla="*/ 47450 h 99"/>
              <a:gd name="T56" fmla="*/ 77500 w 78"/>
              <a:gd name="T57" fmla="*/ 7908 h 99"/>
              <a:gd name="T58" fmla="*/ 117041 w 78"/>
              <a:gd name="T59" fmla="*/ 47450 h 99"/>
              <a:gd name="T60" fmla="*/ 77500 w 78"/>
              <a:gd name="T61" fmla="*/ 47450 h 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8" h="99">
                <a:moveTo>
                  <a:pt x="56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9" y="99"/>
                </a:lnTo>
                <a:lnTo>
                  <a:pt x="69" y="99"/>
                </a:lnTo>
                <a:lnTo>
                  <a:pt x="72" y="98"/>
                </a:lnTo>
                <a:lnTo>
                  <a:pt x="76" y="96"/>
                </a:lnTo>
                <a:lnTo>
                  <a:pt x="77" y="93"/>
                </a:lnTo>
                <a:lnTo>
                  <a:pt x="78" y="89"/>
                </a:lnTo>
                <a:lnTo>
                  <a:pt x="78" y="22"/>
                </a:lnTo>
                <a:lnTo>
                  <a:pt x="56" y="0"/>
                </a:lnTo>
                <a:close/>
                <a:moveTo>
                  <a:pt x="29" y="54"/>
                </a:moveTo>
                <a:lnTo>
                  <a:pt x="19" y="45"/>
                </a:lnTo>
                <a:lnTo>
                  <a:pt x="9" y="54"/>
                </a:lnTo>
                <a:lnTo>
                  <a:pt x="9" y="10"/>
                </a:lnTo>
                <a:lnTo>
                  <a:pt x="29" y="10"/>
                </a:lnTo>
                <a:lnTo>
                  <a:pt x="29" y="54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862">
            <a:extLst>
              <a:ext uri="{FF2B5EF4-FFF2-40B4-BE49-F238E27FC236}">
                <a16:creationId xmlns:a16="http://schemas.microsoft.com/office/drawing/2014/main" id="{F78B94D5-8F0A-4AA4-BF25-56BDD3DBA3DC}"/>
              </a:ext>
            </a:extLst>
          </p:cNvPr>
          <p:cNvSpPr>
            <a:spLocks noEditPoints="1"/>
          </p:cNvSpPr>
          <p:nvPr/>
        </p:nvSpPr>
        <p:spPr bwMode="auto">
          <a:xfrm>
            <a:off x="11273367" y="4834467"/>
            <a:ext cx="146051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4745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4745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5972 w 69"/>
              <a:gd name="T33" fmla="*/ 139150 h 89"/>
              <a:gd name="T34" fmla="*/ 107553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63267 w 69"/>
              <a:gd name="T43" fmla="*/ 47983 h 89"/>
              <a:gd name="T44" fmla="*/ 63267 w 69"/>
              <a:gd name="T45" fmla="*/ 7997 h 89"/>
              <a:gd name="T46" fmla="*/ 101227 w 69"/>
              <a:gd name="T47" fmla="*/ 47983 h 89"/>
              <a:gd name="T48" fmla="*/ 63267 w 69"/>
              <a:gd name="T49" fmla="*/ 47983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7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40" y="30"/>
                </a:moveTo>
                <a:lnTo>
                  <a:pt x="40" y="5"/>
                </a:lnTo>
                <a:lnTo>
                  <a:pt x="64" y="30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863">
            <a:extLst>
              <a:ext uri="{FF2B5EF4-FFF2-40B4-BE49-F238E27FC236}">
                <a16:creationId xmlns:a16="http://schemas.microsoft.com/office/drawing/2014/main" id="{967CEFEA-4C1B-4C74-B43E-905E9DB4C18E}"/>
              </a:ext>
            </a:extLst>
          </p:cNvPr>
          <p:cNvSpPr>
            <a:spLocks/>
          </p:cNvSpPr>
          <p:nvPr/>
        </p:nvSpPr>
        <p:spPr bwMode="auto">
          <a:xfrm>
            <a:off x="11228918" y="4878918"/>
            <a:ext cx="146049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3163 w 69"/>
              <a:gd name="T9" fmla="*/ 132752 h 89"/>
              <a:gd name="T10" fmla="*/ 4745 w 69"/>
              <a:gd name="T11" fmla="*/ 137551 h 89"/>
              <a:gd name="T12" fmla="*/ 11072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864">
            <a:extLst>
              <a:ext uri="{FF2B5EF4-FFF2-40B4-BE49-F238E27FC236}">
                <a16:creationId xmlns:a16="http://schemas.microsoft.com/office/drawing/2014/main" id="{7676F993-6289-4D80-85A2-337E63BBADAE}"/>
              </a:ext>
            </a:extLst>
          </p:cNvPr>
          <p:cNvSpPr>
            <a:spLocks noEditPoints="1"/>
          </p:cNvSpPr>
          <p:nvPr/>
        </p:nvSpPr>
        <p:spPr bwMode="auto">
          <a:xfrm>
            <a:off x="6788152" y="5327651"/>
            <a:ext cx="146049" cy="184149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46 h 89"/>
              <a:gd name="T8" fmla="*/ 3163 w 69"/>
              <a:gd name="T9" fmla="*/ 3092 h 89"/>
              <a:gd name="T10" fmla="*/ 1582 w 69"/>
              <a:gd name="T11" fmla="*/ 9277 h 89"/>
              <a:gd name="T12" fmla="*/ 0 w 69"/>
              <a:gd name="T13" fmla="*/ 15461 h 89"/>
              <a:gd name="T14" fmla="*/ 0 w 69"/>
              <a:gd name="T15" fmla="*/ 122144 h 89"/>
              <a:gd name="T16" fmla="*/ 0 w 69"/>
              <a:gd name="T17" fmla="*/ 122144 h 89"/>
              <a:gd name="T18" fmla="*/ 1582 w 69"/>
              <a:gd name="T19" fmla="*/ 128328 h 89"/>
              <a:gd name="T20" fmla="*/ 3163 w 69"/>
              <a:gd name="T21" fmla="*/ 132967 h 89"/>
              <a:gd name="T22" fmla="*/ 9490 w 69"/>
              <a:gd name="T23" fmla="*/ 136059 h 89"/>
              <a:gd name="T24" fmla="*/ 15817 w 69"/>
              <a:gd name="T25" fmla="*/ 137605 h 89"/>
              <a:gd name="T26" fmla="*/ 93318 w 69"/>
              <a:gd name="T27" fmla="*/ 137605 h 89"/>
              <a:gd name="T28" fmla="*/ 93318 w 69"/>
              <a:gd name="T29" fmla="*/ 137605 h 89"/>
              <a:gd name="T30" fmla="*/ 99645 w 69"/>
              <a:gd name="T31" fmla="*/ 136059 h 89"/>
              <a:gd name="T32" fmla="*/ 105972 w 69"/>
              <a:gd name="T33" fmla="*/ 132967 h 89"/>
              <a:gd name="T34" fmla="*/ 107553 w 69"/>
              <a:gd name="T35" fmla="*/ 128328 h 89"/>
              <a:gd name="T36" fmla="*/ 109135 w 69"/>
              <a:gd name="T37" fmla="*/ 122144 h 89"/>
              <a:gd name="T38" fmla="*/ 109135 w 69"/>
              <a:gd name="T39" fmla="*/ 34015 h 89"/>
              <a:gd name="T40" fmla="*/ 74338 w 69"/>
              <a:gd name="T41" fmla="*/ 0 h 89"/>
              <a:gd name="T42" fmla="*/ 61685 w 69"/>
              <a:gd name="T43" fmla="*/ 46384 h 89"/>
              <a:gd name="T44" fmla="*/ 61685 w 69"/>
              <a:gd name="T45" fmla="*/ 7731 h 89"/>
              <a:gd name="T46" fmla="*/ 101227 w 69"/>
              <a:gd name="T47" fmla="*/ 46384 h 89"/>
              <a:gd name="T48" fmla="*/ 61685 w 69"/>
              <a:gd name="T49" fmla="*/ 46384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39" y="30"/>
                </a:moveTo>
                <a:lnTo>
                  <a:pt x="39" y="5"/>
                </a:lnTo>
                <a:lnTo>
                  <a:pt x="64" y="30"/>
                </a:lnTo>
                <a:lnTo>
                  <a:pt x="3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865">
            <a:extLst>
              <a:ext uri="{FF2B5EF4-FFF2-40B4-BE49-F238E27FC236}">
                <a16:creationId xmlns:a16="http://schemas.microsoft.com/office/drawing/2014/main" id="{1452E1BC-84DD-4A86-95D6-3A8A403C59B6}"/>
              </a:ext>
            </a:extLst>
          </p:cNvPr>
          <p:cNvSpPr>
            <a:spLocks/>
          </p:cNvSpPr>
          <p:nvPr/>
        </p:nvSpPr>
        <p:spPr bwMode="auto">
          <a:xfrm>
            <a:off x="6756400" y="5359401"/>
            <a:ext cx="146051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4745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866">
            <a:extLst>
              <a:ext uri="{FF2B5EF4-FFF2-40B4-BE49-F238E27FC236}">
                <a16:creationId xmlns:a16="http://schemas.microsoft.com/office/drawing/2014/main" id="{D82ECD6D-B0F9-4ABD-9537-D27429F9E0AF}"/>
              </a:ext>
            </a:extLst>
          </p:cNvPr>
          <p:cNvSpPr>
            <a:spLocks/>
          </p:cNvSpPr>
          <p:nvPr/>
        </p:nvSpPr>
        <p:spPr bwMode="auto">
          <a:xfrm>
            <a:off x="6724652" y="5391151"/>
            <a:ext cx="146049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3163 w 69"/>
              <a:gd name="T9" fmla="*/ 128223 h 88"/>
              <a:gd name="T10" fmla="*/ 4745 w 69"/>
              <a:gd name="T11" fmla="*/ 134478 h 88"/>
              <a:gd name="T12" fmla="*/ 11072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2" y="82"/>
                </a:lnTo>
                <a:lnTo>
                  <a:pt x="3" y="86"/>
                </a:lnTo>
                <a:lnTo>
                  <a:pt x="7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Freeform 867">
            <a:extLst>
              <a:ext uri="{FF2B5EF4-FFF2-40B4-BE49-F238E27FC236}">
                <a16:creationId xmlns:a16="http://schemas.microsoft.com/office/drawing/2014/main" id="{EC9D06A1-03E2-4946-83A0-3B4BDB796790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4745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1841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1841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85411 w 99"/>
              <a:gd name="T69" fmla="*/ 85409 h 84"/>
              <a:gd name="T70" fmla="*/ 85411 w 99"/>
              <a:gd name="T71" fmla="*/ 109133 h 84"/>
              <a:gd name="T72" fmla="*/ 69594 w 99"/>
              <a:gd name="T73" fmla="*/ 109133 h 84"/>
              <a:gd name="T74" fmla="*/ 69594 w 99"/>
              <a:gd name="T75" fmla="*/ 85409 h 84"/>
              <a:gd name="T76" fmla="*/ 47450 w 99"/>
              <a:gd name="T77" fmla="*/ 85409 h 84"/>
              <a:gd name="T78" fmla="*/ 47450 w 99"/>
              <a:gd name="T79" fmla="*/ 69592 h 84"/>
              <a:gd name="T80" fmla="*/ 69594 w 99"/>
              <a:gd name="T81" fmla="*/ 69592 h 84"/>
              <a:gd name="T82" fmla="*/ 69594 w 99"/>
              <a:gd name="T83" fmla="*/ 45868 h 84"/>
              <a:gd name="T84" fmla="*/ 85411 w 99"/>
              <a:gd name="T85" fmla="*/ 45868 h 84"/>
              <a:gd name="T86" fmla="*/ 85411 w 99"/>
              <a:gd name="T87" fmla="*/ 69592 h 84"/>
              <a:gd name="T88" fmla="*/ 109136 w 99"/>
              <a:gd name="T89" fmla="*/ 69592 h 84"/>
              <a:gd name="T90" fmla="*/ 109136 w 99"/>
              <a:gd name="T91" fmla="*/ 85409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44" y="69"/>
                </a:lnTo>
                <a:lnTo>
                  <a:pt x="44" y="54"/>
                </a:lnTo>
                <a:lnTo>
                  <a:pt x="30" y="54"/>
                </a:lnTo>
                <a:lnTo>
                  <a:pt x="30" y="44"/>
                </a:lnTo>
                <a:lnTo>
                  <a:pt x="44" y="44"/>
                </a:lnTo>
                <a:lnTo>
                  <a:pt x="44" y="29"/>
                </a:lnTo>
                <a:lnTo>
                  <a:pt x="54" y="29"/>
                </a:lnTo>
                <a:lnTo>
                  <a:pt x="54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868">
            <a:extLst>
              <a:ext uri="{FF2B5EF4-FFF2-40B4-BE49-F238E27FC236}">
                <a16:creationId xmlns:a16="http://schemas.microsoft.com/office/drawing/2014/main" id="{2DE83ED6-693B-40A6-8AEC-2885BC392C7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5365751"/>
            <a:ext cx="209551" cy="177800"/>
          </a:xfrm>
          <a:custGeom>
            <a:avLst/>
            <a:gdLst>
              <a:gd name="T0" fmla="*/ 140608 w 98"/>
              <a:gd name="T1" fmla="*/ 22143 h 84"/>
              <a:gd name="T2" fmla="*/ 78293 w 98"/>
              <a:gd name="T3" fmla="*/ 22143 h 84"/>
              <a:gd name="T4" fmla="*/ 67108 w 98"/>
              <a:gd name="T5" fmla="*/ 7908 h 84"/>
              <a:gd name="T6" fmla="*/ 67108 w 98"/>
              <a:gd name="T7" fmla="*/ 7908 h 84"/>
              <a:gd name="T8" fmla="*/ 63913 w 98"/>
              <a:gd name="T9" fmla="*/ 4745 h 84"/>
              <a:gd name="T10" fmla="*/ 60717 w 98"/>
              <a:gd name="T11" fmla="*/ 1582 h 84"/>
              <a:gd name="T12" fmla="*/ 55924 w 98"/>
              <a:gd name="T13" fmla="*/ 0 h 84"/>
              <a:gd name="T14" fmla="*/ 52728 w 98"/>
              <a:gd name="T15" fmla="*/ 0 h 84"/>
              <a:gd name="T16" fmla="*/ 7989 w 98"/>
              <a:gd name="T17" fmla="*/ 0 h 84"/>
              <a:gd name="T18" fmla="*/ 7989 w 98"/>
              <a:gd name="T19" fmla="*/ 0 h 84"/>
              <a:gd name="T20" fmla="*/ 3196 w 98"/>
              <a:gd name="T21" fmla="*/ 0 h 84"/>
              <a:gd name="T22" fmla="*/ 1598 w 98"/>
              <a:gd name="T23" fmla="*/ 1582 h 84"/>
              <a:gd name="T24" fmla="*/ 0 w 98"/>
              <a:gd name="T25" fmla="*/ 3163 h 84"/>
              <a:gd name="T26" fmla="*/ 0 w 98"/>
              <a:gd name="T27" fmla="*/ 7908 h 84"/>
              <a:gd name="T28" fmla="*/ 0 w 98"/>
              <a:gd name="T29" fmla="*/ 117042 h 84"/>
              <a:gd name="T30" fmla="*/ 0 w 98"/>
              <a:gd name="T31" fmla="*/ 117042 h 84"/>
              <a:gd name="T32" fmla="*/ 1598 w 98"/>
              <a:gd name="T33" fmla="*/ 121787 h 84"/>
              <a:gd name="T34" fmla="*/ 3196 w 98"/>
              <a:gd name="T35" fmla="*/ 128113 h 84"/>
              <a:gd name="T36" fmla="*/ 9587 w 98"/>
              <a:gd name="T37" fmla="*/ 129695 h 84"/>
              <a:gd name="T38" fmla="*/ 15978 w 98"/>
              <a:gd name="T39" fmla="*/ 132858 h 84"/>
              <a:gd name="T40" fmla="*/ 140608 w 98"/>
              <a:gd name="T41" fmla="*/ 132858 h 84"/>
              <a:gd name="T42" fmla="*/ 140608 w 98"/>
              <a:gd name="T43" fmla="*/ 132858 h 84"/>
              <a:gd name="T44" fmla="*/ 146999 w 98"/>
              <a:gd name="T45" fmla="*/ 129695 h 84"/>
              <a:gd name="T46" fmla="*/ 153390 w 98"/>
              <a:gd name="T47" fmla="*/ 128113 h 84"/>
              <a:gd name="T48" fmla="*/ 154988 w 98"/>
              <a:gd name="T49" fmla="*/ 121787 h 84"/>
              <a:gd name="T50" fmla="*/ 156586 w 98"/>
              <a:gd name="T51" fmla="*/ 117042 h 84"/>
              <a:gd name="T52" fmla="*/ 156586 w 98"/>
              <a:gd name="T53" fmla="*/ 37959 h 84"/>
              <a:gd name="T54" fmla="*/ 156586 w 98"/>
              <a:gd name="T55" fmla="*/ 37959 h 84"/>
              <a:gd name="T56" fmla="*/ 154988 w 98"/>
              <a:gd name="T57" fmla="*/ 33215 h 84"/>
              <a:gd name="T58" fmla="*/ 153390 w 98"/>
              <a:gd name="T59" fmla="*/ 26888 h 84"/>
              <a:gd name="T60" fmla="*/ 146999 w 98"/>
              <a:gd name="T61" fmla="*/ 25306 h 84"/>
              <a:gd name="T62" fmla="*/ 140608 w 98"/>
              <a:gd name="T63" fmla="*/ 22143 h 84"/>
              <a:gd name="T64" fmla="*/ 140608 w 98"/>
              <a:gd name="T65" fmla="*/ 22143 h 84"/>
              <a:gd name="T66" fmla="*/ 105456 w 98"/>
              <a:gd name="T67" fmla="*/ 93317 h 84"/>
              <a:gd name="T68" fmla="*/ 94271 w 98"/>
              <a:gd name="T69" fmla="*/ 104388 h 84"/>
              <a:gd name="T70" fmla="*/ 78293 w 98"/>
              <a:gd name="T71" fmla="*/ 88572 h 84"/>
              <a:gd name="T72" fmla="*/ 62315 w 98"/>
              <a:gd name="T73" fmla="*/ 104388 h 84"/>
              <a:gd name="T74" fmla="*/ 51130 w 98"/>
              <a:gd name="T75" fmla="*/ 93317 h 84"/>
              <a:gd name="T76" fmla="*/ 67108 w 98"/>
              <a:gd name="T77" fmla="*/ 77501 h 84"/>
              <a:gd name="T78" fmla="*/ 51130 w 98"/>
              <a:gd name="T79" fmla="*/ 61684 h 84"/>
              <a:gd name="T80" fmla="*/ 62315 w 98"/>
              <a:gd name="T81" fmla="*/ 50613 h 84"/>
              <a:gd name="T82" fmla="*/ 78293 w 98"/>
              <a:gd name="T83" fmla="*/ 66429 h 84"/>
              <a:gd name="T84" fmla="*/ 94271 w 98"/>
              <a:gd name="T85" fmla="*/ 50613 h 84"/>
              <a:gd name="T86" fmla="*/ 105456 w 98"/>
              <a:gd name="T87" fmla="*/ 61684 h 84"/>
              <a:gd name="T88" fmla="*/ 89478 w 98"/>
              <a:gd name="T89" fmla="*/ 77501 h 84"/>
              <a:gd name="T90" fmla="*/ 105456 w 98"/>
              <a:gd name="T91" fmla="*/ 93317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9" y="14"/>
                </a:lnTo>
                <a:lnTo>
                  <a:pt x="42" y="5"/>
                </a:lnTo>
                <a:lnTo>
                  <a:pt x="40" y="3"/>
                </a:lnTo>
                <a:lnTo>
                  <a:pt x="38" y="1"/>
                </a:lnTo>
                <a:lnTo>
                  <a:pt x="35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66" y="59"/>
                </a:moveTo>
                <a:lnTo>
                  <a:pt x="59" y="66"/>
                </a:lnTo>
                <a:lnTo>
                  <a:pt x="49" y="56"/>
                </a:lnTo>
                <a:lnTo>
                  <a:pt x="39" y="66"/>
                </a:lnTo>
                <a:lnTo>
                  <a:pt x="32" y="59"/>
                </a:lnTo>
                <a:lnTo>
                  <a:pt x="42" y="49"/>
                </a:lnTo>
                <a:lnTo>
                  <a:pt x="32" y="39"/>
                </a:lnTo>
                <a:lnTo>
                  <a:pt x="39" y="32"/>
                </a:lnTo>
                <a:lnTo>
                  <a:pt x="49" y="42"/>
                </a:lnTo>
                <a:lnTo>
                  <a:pt x="59" y="32"/>
                </a:lnTo>
                <a:lnTo>
                  <a:pt x="66" y="39"/>
                </a:lnTo>
                <a:lnTo>
                  <a:pt x="56" y="49"/>
                </a:lnTo>
                <a:lnTo>
                  <a:pt x="66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869">
            <a:extLst>
              <a:ext uri="{FF2B5EF4-FFF2-40B4-BE49-F238E27FC236}">
                <a16:creationId xmlns:a16="http://schemas.microsoft.com/office/drawing/2014/main" id="{B76F94AF-06A1-4162-9CFE-281379D7BED5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3163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3163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5514 w 99"/>
              <a:gd name="T45" fmla="*/ 129695 h 84"/>
              <a:gd name="T46" fmla="*/ 151841 w 99"/>
              <a:gd name="T47" fmla="*/ 128113 h 84"/>
              <a:gd name="T48" fmla="*/ 153423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3423 w 99"/>
              <a:gd name="T57" fmla="*/ 33215 h 84"/>
              <a:gd name="T58" fmla="*/ 151841 w 99"/>
              <a:gd name="T59" fmla="*/ 26888 h 84"/>
              <a:gd name="T60" fmla="*/ 145514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45869 w 99"/>
              <a:gd name="T69" fmla="*/ 85409 h 84"/>
              <a:gd name="T70" fmla="*/ 45869 w 99"/>
              <a:gd name="T71" fmla="*/ 69592 h 84"/>
              <a:gd name="T72" fmla="*/ 109136 w 99"/>
              <a:gd name="T73" fmla="*/ 69592 h 84"/>
              <a:gd name="T74" fmla="*/ 109136 w 99"/>
              <a:gd name="T75" fmla="*/ 85409 h 8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29" y="54"/>
                </a:lnTo>
                <a:lnTo>
                  <a:pt x="29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870">
            <a:extLst>
              <a:ext uri="{FF2B5EF4-FFF2-40B4-BE49-F238E27FC236}">
                <a16:creationId xmlns:a16="http://schemas.microsoft.com/office/drawing/2014/main" id="{8DEE34A2-4C33-4A4B-B76B-8DC1AE4FE5A3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9084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1685 w 99"/>
              <a:gd name="T11" fmla="*/ 1582 h 84"/>
              <a:gd name="T12" fmla="*/ 56940 w 99"/>
              <a:gd name="T13" fmla="*/ 0 h 84"/>
              <a:gd name="T14" fmla="*/ 53777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3163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3163 w 99"/>
              <a:gd name="T33" fmla="*/ 121787 h 84"/>
              <a:gd name="T34" fmla="*/ 4745 w 99"/>
              <a:gd name="T35" fmla="*/ 128113 h 84"/>
              <a:gd name="T36" fmla="*/ 11072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3423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3423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71175 w 99"/>
              <a:gd name="T67" fmla="*/ 104388 h 84"/>
              <a:gd name="T68" fmla="*/ 41124 w 99"/>
              <a:gd name="T69" fmla="*/ 75919 h 84"/>
              <a:gd name="T70" fmla="*/ 53777 w 99"/>
              <a:gd name="T71" fmla="*/ 63266 h 84"/>
              <a:gd name="T72" fmla="*/ 71175 w 99"/>
              <a:gd name="T73" fmla="*/ 80664 h 84"/>
              <a:gd name="T74" fmla="*/ 104391 w 99"/>
              <a:gd name="T75" fmla="*/ 49031 h 84"/>
              <a:gd name="T76" fmla="*/ 115462 w 99"/>
              <a:gd name="T77" fmla="*/ 60102 h 84"/>
              <a:gd name="T78" fmla="*/ 71175 w 99"/>
              <a:gd name="T79" fmla="*/ 104388 h 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50" y="14"/>
                </a:lnTo>
                <a:lnTo>
                  <a:pt x="42" y="5"/>
                </a:lnTo>
                <a:lnTo>
                  <a:pt x="41" y="3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45" y="66"/>
                </a:moveTo>
                <a:lnTo>
                  <a:pt x="26" y="48"/>
                </a:lnTo>
                <a:lnTo>
                  <a:pt x="34" y="40"/>
                </a:lnTo>
                <a:lnTo>
                  <a:pt x="45" y="51"/>
                </a:lnTo>
                <a:lnTo>
                  <a:pt x="66" y="31"/>
                </a:lnTo>
                <a:lnTo>
                  <a:pt x="73" y="38"/>
                </a:lnTo>
                <a:lnTo>
                  <a:pt x="4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871">
            <a:extLst>
              <a:ext uri="{FF2B5EF4-FFF2-40B4-BE49-F238E27FC236}">
                <a16:creationId xmlns:a16="http://schemas.microsoft.com/office/drawing/2014/main" id="{5DE88FEB-E02A-4D99-A554-8BCA73365B37}"/>
              </a:ext>
            </a:extLst>
          </p:cNvPr>
          <p:cNvSpPr>
            <a:spLocks noEditPoints="1"/>
          </p:cNvSpPr>
          <p:nvPr/>
        </p:nvSpPr>
        <p:spPr bwMode="auto">
          <a:xfrm>
            <a:off x="7338485" y="5365751"/>
            <a:ext cx="120649" cy="190500"/>
          </a:xfrm>
          <a:custGeom>
            <a:avLst/>
            <a:gdLst>
              <a:gd name="T0" fmla="*/ 60650 w 55"/>
              <a:gd name="T1" fmla="*/ 0 h 88"/>
              <a:gd name="T2" fmla="*/ 0 w 55"/>
              <a:gd name="T3" fmla="*/ 0 h 88"/>
              <a:gd name="T4" fmla="*/ 0 w 55"/>
              <a:gd name="T5" fmla="*/ 142349 h 88"/>
              <a:gd name="T6" fmla="*/ 73764 w 55"/>
              <a:gd name="T7" fmla="*/ 142349 h 88"/>
              <a:gd name="T8" fmla="*/ 73764 w 55"/>
              <a:gd name="T9" fmla="*/ 142349 h 88"/>
              <a:gd name="T10" fmla="*/ 80321 w 55"/>
              <a:gd name="T11" fmla="*/ 140731 h 88"/>
              <a:gd name="T12" fmla="*/ 85238 w 55"/>
              <a:gd name="T13" fmla="*/ 139114 h 88"/>
              <a:gd name="T14" fmla="*/ 86878 w 55"/>
              <a:gd name="T15" fmla="*/ 132643 h 88"/>
              <a:gd name="T16" fmla="*/ 90156 w 55"/>
              <a:gd name="T17" fmla="*/ 127791 h 88"/>
              <a:gd name="T18" fmla="*/ 90156 w 55"/>
              <a:gd name="T19" fmla="*/ 27499 h 88"/>
              <a:gd name="T20" fmla="*/ 60650 w 55"/>
              <a:gd name="T21" fmla="*/ 0 h 88"/>
              <a:gd name="T22" fmla="*/ 40980 w 55"/>
              <a:gd name="T23" fmla="*/ 46910 h 88"/>
              <a:gd name="T24" fmla="*/ 40980 w 55"/>
              <a:gd name="T25" fmla="*/ 8088 h 88"/>
              <a:gd name="T26" fmla="*/ 81960 w 55"/>
              <a:gd name="T27" fmla="*/ 46910 h 88"/>
              <a:gd name="T28" fmla="*/ 40980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37" y="0"/>
                </a:moveTo>
                <a:lnTo>
                  <a:pt x="0" y="0"/>
                </a:lnTo>
                <a:lnTo>
                  <a:pt x="0" y="88"/>
                </a:lnTo>
                <a:lnTo>
                  <a:pt x="45" y="88"/>
                </a:lnTo>
                <a:lnTo>
                  <a:pt x="49" y="87"/>
                </a:lnTo>
                <a:lnTo>
                  <a:pt x="52" y="86"/>
                </a:lnTo>
                <a:lnTo>
                  <a:pt x="53" y="82"/>
                </a:lnTo>
                <a:lnTo>
                  <a:pt x="55" y="79"/>
                </a:lnTo>
                <a:lnTo>
                  <a:pt x="55" y="17"/>
                </a:lnTo>
                <a:lnTo>
                  <a:pt x="37" y="0"/>
                </a:lnTo>
                <a:close/>
                <a:moveTo>
                  <a:pt x="25" y="29"/>
                </a:moveTo>
                <a:lnTo>
                  <a:pt x="25" y="5"/>
                </a:lnTo>
                <a:lnTo>
                  <a:pt x="50" y="29"/>
                </a:lnTo>
                <a:lnTo>
                  <a:pt x="25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872">
            <a:extLst>
              <a:ext uri="{FF2B5EF4-FFF2-40B4-BE49-F238E27FC236}">
                <a16:creationId xmlns:a16="http://schemas.microsoft.com/office/drawing/2014/main" id="{3417A819-C545-4501-832C-26A0A48FCCF4}"/>
              </a:ext>
            </a:extLst>
          </p:cNvPr>
          <p:cNvSpPr>
            <a:spLocks noEditPoints="1"/>
          </p:cNvSpPr>
          <p:nvPr/>
        </p:nvSpPr>
        <p:spPr bwMode="auto">
          <a:xfrm>
            <a:off x="7205134" y="5365751"/>
            <a:ext cx="114300" cy="190500"/>
          </a:xfrm>
          <a:custGeom>
            <a:avLst/>
            <a:gdLst>
              <a:gd name="T0" fmla="*/ 85410 w 55"/>
              <a:gd name="T1" fmla="*/ 0 h 88"/>
              <a:gd name="T2" fmla="*/ 27952 w 55"/>
              <a:gd name="T3" fmla="*/ 0 h 88"/>
              <a:gd name="T4" fmla="*/ 0 w 55"/>
              <a:gd name="T5" fmla="*/ 27499 h 88"/>
              <a:gd name="T6" fmla="*/ 0 w 55"/>
              <a:gd name="T7" fmla="*/ 127791 h 88"/>
              <a:gd name="T8" fmla="*/ 0 w 55"/>
              <a:gd name="T9" fmla="*/ 127791 h 88"/>
              <a:gd name="T10" fmla="*/ 3106 w 55"/>
              <a:gd name="T11" fmla="*/ 132643 h 88"/>
              <a:gd name="T12" fmla="*/ 4659 w 55"/>
              <a:gd name="T13" fmla="*/ 139114 h 88"/>
              <a:gd name="T14" fmla="*/ 9317 w 55"/>
              <a:gd name="T15" fmla="*/ 140731 h 88"/>
              <a:gd name="T16" fmla="*/ 15529 w 55"/>
              <a:gd name="T17" fmla="*/ 142349 h 88"/>
              <a:gd name="T18" fmla="*/ 85410 w 55"/>
              <a:gd name="T19" fmla="*/ 142349 h 88"/>
              <a:gd name="T20" fmla="*/ 85410 w 55"/>
              <a:gd name="T21" fmla="*/ 0 h 88"/>
              <a:gd name="T22" fmla="*/ 46587 w 55"/>
              <a:gd name="T23" fmla="*/ 46910 h 88"/>
              <a:gd name="T24" fmla="*/ 7765 w 55"/>
              <a:gd name="T25" fmla="*/ 46910 h 88"/>
              <a:gd name="T26" fmla="*/ 46587 w 55"/>
              <a:gd name="T27" fmla="*/ 8088 h 88"/>
              <a:gd name="T28" fmla="*/ 46587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55" y="0"/>
                </a:moveTo>
                <a:lnTo>
                  <a:pt x="18" y="0"/>
                </a:lnTo>
                <a:lnTo>
                  <a:pt x="0" y="17"/>
                </a:lnTo>
                <a:lnTo>
                  <a:pt x="0" y="79"/>
                </a:lnTo>
                <a:lnTo>
                  <a:pt x="2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55" y="88"/>
                </a:lnTo>
                <a:lnTo>
                  <a:pt x="55" y="0"/>
                </a:lnTo>
                <a:close/>
                <a:moveTo>
                  <a:pt x="30" y="29"/>
                </a:moveTo>
                <a:lnTo>
                  <a:pt x="5" y="29"/>
                </a:lnTo>
                <a:lnTo>
                  <a:pt x="30" y="5"/>
                </a:lnTo>
                <a:lnTo>
                  <a:pt x="3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873">
            <a:extLst>
              <a:ext uri="{FF2B5EF4-FFF2-40B4-BE49-F238E27FC236}">
                <a16:creationId xmlns:a16="http://schemas.microsoft.com/office/drawing/2014/main" id="{6E4744F2-2AC5-4B7A-A98D-91AACAA2BE3A}"/>
              </a:ext>
            </a:extLst>
          </p:cNvPr>
          <p:cNvSpPr>
            <a:spLocks/>
          </p:cNvSpPr>
          <p:nvPr/>
        </p:nvSpPr>
        <p:spPr bwMode="auto">
          <a:xfrm>
            <a:off x="8754534" y="5480051"/>
            <a:ext cx="158751" cy="82549"/>
          </a:xfrm>
          <a:custGeom>
            <a:avLst/>
            <a:gdLst>
              <a:gd name="T0" fmla="*/ 110610 w 74"/>
              <a:gd name="T1" fmla="*/ 23725 h 39"/>
              <a:gd name="T2" fmla="*/ 43282 w 74"/>
              <a:gd name="T3" fmla="*/ 23725 h 39"/>
              <a:gd name="T4" fmla="*/ 46488 w 74"/>
              <a:gd name="T5" fmla="*/ 22144 h 39"/>
              <a:gd name="T6" fmla="*/ 46488 w 74"/>
              <a:gd name="T7" fmla="*/ 22144 h 39"/>
              <a:gd name="T8" fmla="*/ 48091 w 74"/>
              <a:gd name="T9" fmla="*/ 18980 h 39"/>
              <a:gd name="T10" fmla="*/ 48091 w 74"/>
              <a:gd name="T11" fmla="*/ 15817 h 39"/>
              <a:gd name="T12" fmla="*/ 48091 w 74"/>
              <a:gd name="T13" fmla="*/ 11072 h 39"/>
              <a:gd name="T14" fmla="*/ 46488 w 74"/>
              <a:gd name="T15" fmla="*/ 9490 h 39"/>
              <a:gd name="T16" fmla="*/ 38473 w 74"/>
              <a:gd name="T17" fmla="*/ 1582 h 39"/>
              <a:gd name="T18" fmla="*/ 38473 w 74"/>
              <a:gd name="T19" fmla="*/ 1582 h 39"/>
              <a:gd name="T20" fmla="*/ 33664 w 74"/>
              <a:gd name="T21" fmla="*/ 0 h 39"/>
              <a:gd name="T22" fmla="*/ 30458 w 74"/>
              <a:gd name="T23" fmla="*/ 0 h 39"/>
              <a:gd name="T24" fmla="*/ 0 w 74"/>
              <a:gd name="T25" fmla="*/ 11072 h 39"/>
              <a:gd name="T26" fmla="*/ 0 w 74"/>
              <a:gd name="T27" fmla="*/ 61686 h 39"/>
              <a:gd name="T28" fmla="*/ 88167 w 74"/>
              <a:gd name="T29" fmla="*/ 61686 h 39"/>
              <a:gd name="T30" fmla="*/ 88167 w 74"/>
              <a:gd name="T31" fmla="*/ 61686 h 39"/>
              <a:gd name="T32" fmla="*/ 91373 w 74"/>
              <a:gd name="T33" fmla="*/ 61686 h 39"/>
              <a:gd name="T34" fmla="*/ 92976 w 74"/>
              <a:gd name="T35" fmla="*/ 60104 h 39"/>
              <a:gd name="T36" fmla="*/ 117022 w 74"/>
              <a:gd name="T37" fmla="*/ 36379 h 39"/>
              <a:gd name="T38" fmla="*/ 117022 w 74"/>
              <a:gd name="T39" fmla="*/ 36379 h 39"/>
              <a:gd name="T40" fmla="*/ 118625 w 74"/>
              <a:gd name="T41" fmla="*/ 33216 h 39"/>
              <a:gd name="T42" fmla="*/ 118625 w 74"/>
              <a:gd name="T43" fmla="*/ 26889 h 39"/>
              <a:gd name="T44" fmla="*/ 118625 w 74"/>
              <a:gd name="T45" fmla="*/ 26889 h 39"/>
              <a:gd name="T46" fmla="*/ 115419 w 74"/>
              <a:gd name="T47" fmla="*/ 25307 h 39"/>
              <a:gd name="T48" fmla="*/ 110610 w 74"/>
              <a:gd name="T49" fmla="*/ 23725 h 39"/>
              <a:gd name="T50" fmla="*/ 110610 w 74"/>
              <a:gd name="T51" fmla="*/ 23725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7"/>
                </a:lnTo>
                <a:lnTo>
                  <a:pt x="0" y="39"/>
                </a:lnTo>
                <a:lnTo>
                  <a:pt x="55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874">
            <a:extLst>
              <a:ext uri="{FF2B5EF4-FFF2-40B4-BE49-F238E27FC236}">
                <a16:creationId xmlns:a16="http://schemas.microsoft.com/office/drawing/2014/main" id="{6E13A2F4-5B4D-471E-91DC-1537DCAC6544}"/>
              </a:ext>
            </a:extLst>
          </p:cNvPr>
          <p:cNvSpPr>
            <a:spLocks/>
          </p:cNvSpPr>
          <p:nvPr/>
        </p:nvSpPr>
        <p:spPr bwMode="auto">
          <a:xfrm>
            <a:off x="8705851" y="5480052"/>
            <a:ext cx="35983" cy="95249"/>
          </a:xfrm>
          <a:custGeom>
            <a:avLst/>
            <a:gdLst>
              <a:gd name="T0" fmla="*/ 20978 w 19"/>
              <a:gd name="T1" fmla="*/ 0 h 44"/>
              <a:gd name="T2" fmla="*/ 7492 w 19"/>
              <a:gd name="T3" fmla="*/ 0 h 44"/>
              <a:gd name="T4" fmla="*/ 7492 w 19"/>
              <a:gd name="T5" fmla="*/ 0 h 44"/>
              <a:gd name="T6" fmla="*/ 2997 w 19"/>
              <a:gd name="T7" fmla="*/ 0 h 44"/>
              <a:gd name="T8" fmla="*/ 1498 w 19"/>
              <a:gd name="T9" fmla="*/ 1618 h 44"/>
              <a:gd name="T10" fmla="*/ 0 w 19"/>
              <a:gd name="T11" fmla="*/ 3235 h 44"/>
              <a:gd name="T12" fmla="*/ 0 w 19"/>
              <a:gd name="T13" fmla="*/ 8088 h 44"/>
              <a:gd name="T14" fmla="*/ 0 w 19"/>
              <a:gd name="T15" fmla="*/ 63088 h 44"/>
              <a:gd name="T16" fmla="*/ 0 w 19"/>
              <a:gd name="T17" fmla="*/ 63088 h 44"/>
              <a:gd name="T18" fmla="*/ 0 w 19"/>
              <a:gd name="T19" fmla="*/ 67941 h 44"/>
              <a:gd name="T20" fmla="*/ 1498 w 19"/>
              <a:gd name="T21" fmla="*/ 69558 h 44"/>
              <a:gd name="T22" fmla="*/ 2997 w 19"/>
              <a:gd name="T23" fmla="*/ 71176 h 44"/>
              <a:gd name="T24" fmla="*/ 7492 w 19"/>
              <a:gd name="T25" fmla="*/ 71176 h 44"/>
              <a:gd name="T26" fmla="*/ 20978 w 19"/>
              <a:gd name="T27" fmla="*/ 71176 h 44"/>
              <a:gd name="T28" fmla="*/ 20978 w 19"/>
              <a:gd name="T29" fmla="*/ 71176 h 44"/>
              <a:gd name="T30" fmla="*/ 25473 w 19"/>
              <a:gd name="T31" fmla="*/ 71176 h 44"/>
              <a:gd name="T32" fmla="*/ 26972 w 19"/>
              <a:gd name="T33" fmla="*/ 69558 h 44"/>
              <a:gd name="T34" fmla="*/ 28470 w 19"/>
              <a:gd name="T35" fmla="*/ 67941 h 44"/>
              <a:gd name="T36" fmla="*/ 28470 w 19"/>
              <a:gd name="T37" fmla="*/ 63088 h 44"/>
              <a:gd name="T38" fmla="*/ 28470 w 19"/>
              <a:gd name="T39" fmla="*/ 8088 h 44"/>
              <a:gd name="T40" fmla="*/ 28470 w 19"/>
              <a:gd name="T41" fmla="*/ 8088 h 44"/>
              <a:gd name="T42" fmla="*/ 28470 w 19"/>
              <a:gd name="T43" fmla="*/ 3235 h 44"/>
              <a:gd name="T44" fmla="*/ 26972 w 19"/>
              <a:gd name="T45" fmla="*/ 1618 h 44"/>
              <a:gd name="T46" fmla="*/ 25473 w 19"/>
              <a:gd name="T47" fmla="*/ 0 h 44"/>
              <a:gd name="T48" fmla="*/ 20978 w 19"/>
              <a:gd name="T49" fmla="*/ 0 h 44"/>
              <a:gd name="T50" fmla="*/ 20978 w 19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4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4" y="44"/>
                </a:lnTo>
                <a:lnTo>
                  <a:pt x="17" y="44"/>
                </a:lnTo>
                <a:lnTo>
                  <a:pt x="18" y="43"/>
                </a:lnTo>
                <a:lnTo>
                  <a:pt x="19" y="42"/>
                </a:lnTo>
                <a:lnTo>
                  <a:pt x="19" y="39"/>
                </a:lnTo>
                <a:lnTo>
                  <a:pt x="19" y="5"/>
                </a:lnTo>
                <a:lnTo>
                  <a:pt x="19" y="2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875">
            <a:extLst>
              <a:ext uri="{FF2B5EF4-FFF2-40B4-BE49-F238E27FC236}">
                <a16:creationId xmlns:a16="http://schemas.microsoft.com/office/drawing/2014/main" id="{03C248AB-8536-4E6E-826C-C464583EB4EC}"/>
              </a:ext>
            </a:extLst>
          </p:cNvPr>
          <p:cNvSpPr>
            <a:spLocks noEditPoints="1"/>
          </p:cNvSpPr>
          <p:nvPr/>
        </p:nvSpPr>
        <p:spPr bwMode="auto">
          <a:xfrm>
            <a:off x="8830734" y="5327651"/>
            <a:ext cx="114300" cy="133349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1557 h 64"/>
              <a:gd name="T8" fmla="*/ 3163 w 54"/>
              <a:gd name="T9" fmla="*/ 3114 h 64"/>
              <a:gd name="T10" fmla="*/ 1582 w 54"/>
              <a:gd name="T11" fmla="*/ 9342 h 64"/>
              <a:gd name="T12" fmla="*/ 0 w 54"/>
              <a:gd name="T13" fmla="*/ 15570 h 64"/>
              <a:gd name="T14" fmla="*/ 0 w 54"/>
              <a:gd name="T15" fmla="*/ 84075 h 64"/>
              <a:gd name="T16" fmla="*/ 0 w 54"/>
              <a:gd name="T17" fmla="*/ 84075 h 64"/>
              <a:gd name="T18" fmla="*/ 1582 w 54"/>
              <a:gd name="T19" fmla="*/ 90303 h 64"/>
              <a:gd name="T20" fmla="*/ 3163 w 54"/>
              <a:gd name="T21" fmla="*/ 96531 h 64"/>
              <a:gd name="T22" fmla="*/ 9490 w 54"/>
              <a:gd name="T23" fmla="*/ 98088 h 64"/>
              <a:gd name="T24" fmla="*/ 15817 w 54"/>
              <a:gd name="T25" fmla="*/ 99645 h 64"/>
              <a:gd name="T26" fmla="*/ 69593 w 54"/>
              <a:gd name="T27" fmla="*/ 99645 h 64"/>
              <a:gd name="T28" fmla="*/ 69593 w 54"/>
              <a:gd name="T29" fmla="*/ 99645 h 64"/>
              <a:gd name="T30" fmla="*/ 75920 w 54"/>
              <a:gd name="T31" fmla="*/ 98088 h 64"/>
              <a:gd name="T32" fmla="*/ 82247 w 54"/>
              <a:gd name="T33" fmla="*/ 96531 h 64"/>
              <a:gd name="T34" fmla="*/ 83828 w 54"/>
              <a:gd name="T35" fmla="*/ 90303 h 64"/>
              <a:gd name="T36" fmla="*/ 85410 w 54"/>
              <a:gd name="T37" fmla="*/ 84075 h 64"/>
              <a:gd name="T38" fmla="*/ 85410 w 54"/>
              <a:gd name="T39" fmla="*/ 15570 h 64"/>
              <a:gd name="T40" fmla="*/ 85410 w 54"/>
              <a:gd name="T41" fmla="*/ 15570 h 64"/>
              <a:gd name="T42" fmla="*/ 83828 w 54"/>
              <a:gd name="T43" fmla="*/ 9342 h 64"/>
              <a:gd name="T44" fmla="*/ 82247 w 54"/>
              <a:gd name="T45" fmla="*/ 3114 h 64"/>
              <a:gd name="T46" fmla="*/ 75920 w 54"/>
              <a:gd name="T47" fmla="*/ 1557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3354 h 64"/>
              <a:gd name="T54" fmla="*/ 45868 w 54"/>
              <a:gd name="T55" fmla="*/ 23354 h 64"/>
              <a:gd name="T56" fmla="*/ 45868 w 54"/>
              <a:gd name="T57" fmla="*/ 31139 h 64"/>
              <a:gd name="T58" fmla="*/ 15817 w 54"/>
              <a:gd name="T59" fmla="*/ 31139 h 64"/>
              <a:gd name="T60" fmla="*/ 15817 w 54"/>
              <a:gd name="T61" fmla="*/ 23354 h 64"/>
              <a:gd name="T62" fmla="*/ 61685 w 54"/>
              <a:gd name="T63" fmla="*/ 76291 h 64"/>
              <a:gd name="T64" fmla="*/ 15817 w 54"/>
              <a:gd name="T65" fmla="*/ 76291 h 64"/>
              <a:gd name="T66" fmla="*/ 15817 w 54"/>
              <a:gd name="T67" fmla="*/ 68506 h 64"/>
              <a:gd name="T68" fmla="*/ 61685 w 54"/>
              <a:gd name="T69" fmla="*/ 68506 h 64"/>
              <a:gd name="T70" fmla="*/ 61685 w 54"/>
              <a:gd name="T71" fmla="*/ 76291 h 64"/>
              <a:gd name="T72" fmla="*/ 61685 w 54"/>
              <a:gd name="T73" fmla="*/ 52936 h 64"/>
              <a:gd name="T74" fmla="*/ 15817 w 54"/>
              <a:gd name="T75" fmla="*/ 52936 h 64"/>
              <a:gd name="T76" fmla="*/ 15817 w 54"/>
              <a:gd name="T77" fmla="*/ 46709 h 64"/>
              <a:gd name="T78" fmla="*/ 61685 w 54"/>
              <a:gd name="T79" fmla="*/ 46709 h 64"/>
              <a:gd name="T80" fmla="*/ 61685 w 54"/>
              <a:gd name="T81" fmla="*/ 52936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4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39" y="49"/>
                </a:moveTo>
                <a:lnTo>
                  <a:pt x="10" y="49"/>
                </a:lnTo>
                <a:lnTo>
                  <a:pt x="10" y="44"/>
                </a:lnTo>
                <a:lnTo>
                  <a:pt x="39" y="44"/>
                </a:lnTo>
                <a:lnTo>
                  <a:pt x="39" y="49"/>
                </a:lnTo>
                <a:close/>
                <a:moveTo>
                  <a:pt x="39" y="34"/>
                </a:moveTo>
                <a:lnTo>
                  <a:pt x="10" y="34"/>
                </a:lnTo>
                <a:lnTo>
                  <a:pt x="10" y="30"/>
                </a:lnTo>
                <a:lnTo>
                  <a:pt x="39" y="30"/>
                </a:lnTo>
                <a:lnTo>
                  <a:pt x="3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876">
            <a:extLst>
              <a:ext uri="{FF2B5EF4-FFF2-40B4-BE49-F238E27FC236}">
                <a16:creationId xmlns:a16="http://schemas.microsoft.com/office/drawing/2014/main" id="{7D58A440-844E-4666-8DF4-388A5425A651}"/>
              </a:ext>
            </a:extLst>
          </p:cNvPr>
          <p:cNvSpPr>
            <a:spLocks/>
          </p:cNvSpPr>
          <p:nvPr/>
        </p:nvSpPr>
        <p:spPr bwMode="auto">
          <a:xfrm>
            <a:off x="9362018" y="5340352"/>
            <a:ext cx="69849" cy="69849"/>
          </a:xfrm>
          <a:custGeom>
            <a:avLst/>
            <a:gdLst>
              <a:gd name="T0" fmla="*/ 36379 w 33"/>
              <a:gd name="T1" fmla="*/ 6327 h 33"/>
              <a:gd name="T2" fmla="*/ 36379 w 33"/>
              <a:gd name="T3" fmla="*/ 25307 h 33"/>
              <a:gd name="T4" fmla="*/ 11072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4745 w 33"/>
              <a:gd name="T11" fmla="*/ 37961 h 33"/>
              <a:gd name="T12" fmla="*/ 4745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6379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3" y="4"/>
                </a:moveTo>
                <a:lnTo>
                  <a:pt x="23" y="16"/>
                </a:lnTo>
                <a:lnTo>
                  <a:pt x="7" y="0"/>
                </a:lnTo>
                <a:lnTo>
                  <a:pt x="0" y="8"/>
                </a:lnTo>
                <a:lnTo>
                  <a:pt x="16" y="24"/>
                </a:lnTo>
                <a:lnTo>
                  <a:pt x="3" y="24"/>
                </a:lnTo>
                <a:lnTo>
                  <a:pt x="3" y="33"/>
                </a:lnTo>
                <a:lnTo>
                  <a:pt x="33" y="33"/>
                </a:lnTo>
                <a:lnTo>
                  <a:pt x="33" y="4"/>
                </a:lnTo>
                <a:lnTo>
                  <a:pt x="23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877">
            <a:extLst>
              <a:ext uri="{FF2B5EF4-FFF2-40B4-BE49-F238E27FC236}">
                <a16:creationId xmlns:a16="http://schemas.microsoft.com/office/drawing/2014/main" id="{DB57CA0E-389D-44FC-A2AA-0AA3F8E93D0E}"/>
              </a:ext>
            </a:extLst>
          </p:cNvPr>
          <p:cNvSpPr>
            <a:spLocks/>
          </p:cNvSpPr>
          <p:nvPr/>
        </p:nvSpPr>
        <p:spPr bwMode="auto">
          <a:xfrm>
            <a:off x="9224433" y="5492752"/>
            <a:ext cx="69851" cy="69849"/>
          </a:xfrm>
          <a:custGeom>
            <a:avLst/>
            <a:gdLst>
              <a:gd name="T0" fmla="*/ 46055 w 34"/>
              <a:gd name="T1" fmla="*/ 15817 h 33"/>
              <a:gd name="T2" fmla="*/ 46055 w 34"/>
              <a:gd name="T3" fmla="*/ 0 h 33"/>
              <a:gd name="T4" fmla="*/ 0 w 34"/>
              <a:gd name="T5" fmla="*/ 0 h 33"/>
              <a:gd name="T6" fmla="*/ 0 w 34"/>
              <a:gd name="T7" fmla="*/ 45869 h 33"/>
              <a:gd name="T8" fmla="*/ 15352 w 34"/>
              <a:gd name="T9" fmla="*/ 45869 h 33"/>
              <a:gd name="T10" fmla="*/ 15352 w 34"/>
              <a:gd name="T11" fmla="*/ 26889 h 33"/>
              <a:gd name="T12" fmla="*/ 39915 w 34"/>
              <a:gd name="T13" fmla="*/ 52196 h 33"/>
              <a:gd name="T14" fmla="*/ 52196 w 34"/>
              <a:gd name="T15" fmla="*/ 41124 h 33"/>
              <a:gd name="T16" fmla="*/ 27633 w 34"/>
              <a:gd name="T17" fmla="*/ 15817 h 33"/>
              <a:gd name="T18" fmla="*/ 46055 w 34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30" y="10"/>
                </a:move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4" y="26"/>
                </a:lnTo>
                <a:lnTo>
                  <a:pt x="18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878">
            <a:extLst>
              <a:ext uri="{FF2B5EF4-FFF2-40B4-BE49-F238E27FC236}">
                <a16:creationId xmlns:a16="http://schemas.microsoft.com/office/drawing/2014/main" id="{9F18E09C-3C50-4C35-B36D-D5D553FBCBAB}"/>
              </a:ext>
            </a:extLst>
          </p:cNvPr>
          <p:cNvSpPr>
            <a:spLocks/>
          </p:cNvSpPr>
          <p:nvPr/>
        </p:nvSpPr>
        <p:spPr bwMode="auto">
          <a:xfrm>
            <a:off x="9237133" y="5346701"/>
            <a:ext cx="112184" cy="133351"/>
          </a:xfrm>
          <a:custGeom>
            <a:avLst/>
            <a:gdLst>
              <a:gd name="T0" fmla="*/ 15529 w 55"/>
              <a:gd name="T1" fmla="*/ 99645 h 64"/>
              <a:gd name="T2" fmla="*/ 38823 w 55"/>
              <a:gd name="T3" fmla="*/ 99645 h 64"/>
              <a:gd name="T4" fmla="*/ 38823 w 55"/>
              <a:gd name="T5" fmla="*/ 52936 h 64"/>
              <a:gd name="T6" fmla="*/ 38823 w 55"/>
              <a:gd name="T7" fmla="*/ 52936 h 64"/>
              <a:gd name="T8" fmla="*/ 40376 w 55"/>
              <a:gd name="T9" fmla="*/ 48266 h 64"/>
              <a:gd name="T10" fmla="*/ 41929 w 55"/>
              <a:gd name="T11" fmla="*/ 42038 h 64"/>
              <a:gd name="T12" fmla="*/ 48140 w 55"/>
              <a:gd name="T13" fmla="*/ 40481 h 64"/>
              <a:gd name="T14" fmla="*/ 54352 w 55"/>
              <a:gd name="T15" fmla="*/ 37367 h 64"/>
              <a:gd name="T16" fmla="*/ 85410 w 55"/>
              <a:gd name="T17" fmla="*/ 37367 h 64"/>
              <a:gd name="T18" fmla="*/ 85410 w 55"/>
              <a:gd name="T19" fmla="*/ 15570 h 64"/>
              <a:gd name="T20" fmla="*/ 85410 w 55"/>
              <a:gd name="T21" fmla="*/ 15570 h 64"/>
              <a:gd name="T22" fmla="*/ 82304 w 55"/>
              <a:gd name="T23" fmla="*/ 9342 h 64"/>
              <a:gd name="T24" fmla="*/ 80751 w 55"/>
              <a:gd name="T25" fmla="*/ 3114 h 64"/>
              <a:gd name="T26" fmla="*/ 74540 w 55"/>
              <a:gd name="T27" fmla="*/ 1557 h 64"/>
              <a:gd name="T28" fmla="*/ 69881 w 55"/>
              <a:gd name="T29" fmla="*/ 0 h 64"/>
              <a:gd name="T30" fmla="*/ 15529 w 55"/>
              <a:gd name="T31" fmla="*/ 0 h 64"/>
              <a:gd name="T32" fmla="*/ 15529 w 55"/>
              <a:gd name="T33" fmla="*/ 0 h 64"/>
              <a:gd name="T34" fmla="*/ 9317 w 55"/>
              <a:gd name="T35" fmla="*/ 1557 h 64"/>
              <a:gd name="T36" fmla="*/ 4659 w 55"/>
              <a:gd name="T37" fmla="*/ 3114 h 64"/>
              <a:gd name="T38" fmla="*/ 1553 w 55"/>
              <a:gd name="T39" fmla="*/ 9342 h 64"/>
              <a:gd name="T40" fmla="*/ 0 w 55"/>
              <a:gd name="T41" fmla="*/ 15570 h 64"/>
              <a:gd name="T42" fmla="*/ 0 w 55"/>
              <a:gd name="T43" fmla="*/ 84075 h 64"/>
              <a:gd name="T44" fmla="*/ 0 w 55"/>
              <a:gd name="T45" fmla="*/ 84075 h 64"/>
              <a:gd name="T46" fmla="*/ 1553 w 55"/>
              <a:gd name="T47" fmla="*/ 90303 h 64"/>
              <a:gd name="T48" fmla="*/ 4659 w 55"/>
              <a:gd name="T49" fmla="*/ 94974 h 64"/>
              <a:gd name="T50" fmla="*/ 9317 w 55"/>
              <a:gd name="T51" fmla="*/ 98088 h 64"/>
              <a:gd name="T52" fmla="*/ 15529 w 55"/>
              <a:gd name="T53" fmla="*/ 99645 h 64"/>
              <a:gd name="T54" fmla="*/ 15529 w 55"/>
              <a:gd name="T55" fmla="*/ 996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10" y="64"/>
                </a:moveTo>
                <a:lnTo>
                  <a:pt x="25" y="64"/>
                </a:lnTo>
                <a:lnTo>
                  <a:pt x="25" y="34"/>
                </a:lnTo>
                <a:lnTo>
                  <a:pt x="26" y="31"/>
                </a:lnTo>
                <a:lnTo>
                  <a:pt x="27" y="27"/>
                </a:lnTo>
                <a:lnTo>
                  <a:pt x="31" y="26"/>
                </a:lnTo>
                <a:lnTo>
                  <a:pt x="35" y="24"/>
                </a:lnTo>
                <a:lnTo>
                  <a:pt x="55" y="2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5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879">
            <a:extLst>
              <a:ext uri="{FF2B5EF4-FFF2-40B4-BE49-F238E27FC236}">
                <a16:creationId xmlns:a16="http://schemas.microsoft.com/office/drawing/2014/main" id="{9AFF8356-1C1E-4FFD-95D4-6B6116AE40F3}"/>
              </a:ext>
            </a:extLst>
          </p:cNvPr>
          <p:cNvSpPr>
            <a:spLocks noEditPoints="1"/>
          </p:cNvSpPr>
          <p:nvPr/>
        </p:nvSpPr>
        <p:spPr bwMode="auto">
          <a:xfrm>
            <a:off x="9306985" y="5416551"/>
            <a:ext cx="112183" cy="139700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3262 h 64"/>
              <a:gd name="T8" fmla="*/ 3163 w 54"/>
              <a:gd name="T9" fmla="*/ 4893 h 64"/>
              <a:gd name="T10" fmla="*/ 1582 w 54"/>
              <a:gd name="T11" fmla="*/ 11418 h 64"/>
              <a:gd name="T12" fmla="*/ 0 w 54"/>
              <a:gd name="T13" fmla="*/ 16311 h 64"/>
              <a:gd name="T14" fmla="*/ 0 w 54"/>
              <a:gd name="T15" fmla="*/ 89709 h 64"/>
              <a:gd name="T16" fmla="*/ 0 w 54"/>
              <a:gd name="T17" fmla="*/ 89709 h 64"/>
              <a:gd name="T18" fmla="*/ 1582 w 54"/>
              <a:gd name="T19" fmla="*/ 94603 h 64"/>
              <a:gd name="T20" fmla="*/ 3163 w 54"/>
              <a:gd name="T21" fmla="*/ 101127 h 64"/>
              <a:gd name="T22" fmla="*/ 9490 w 54"/>
              <a:gd name="T23" fmla="*/ 102758 h 64"/>
              <a:gd name="T24" fmla="*/ 15817 w 54"/>
              <a:gd name="T25" fmla="*/ 104389 h 64"/>
              <a:gd name="T26" fmla="*/ 69593 w 54"/>
              <a:gd name="T27" fmla="*/ 104389 h 64"/>
              <a:gd name="T28" fmla="*/ 69593 w 54"/>
              <a:gd name="T29" fmla="*/ 104389 h 64"/>
              <a:gd name="T30" fmla="*/ 75920 w 54"/>
              <a:gd name="T31" fmla="*/ 102758 h 64"/>
              <a:gd name="T32" fmla="*/ 82247 w 54"/>
              <a:gd name="T33" fmla="*/ 101127 h 64"/>
              <a:gd name="T34" fmla="*/ 83828 w 54"/>
              <a:gd name="T35" fmla="*/ 94603 h 64"/>
              <a:gd name="T36" fmla="*/ 85410 w 54"/>
              <a:gd name="T37" fmla="*/ 89709 h 64"/>
              <a:gd name="T38" fmla="*/ 85410 w 54"/>
              <a:gd name="T39" fmla="*/ 16311 h 64"/>
              <a:gd name="T40" fmla="*/ 85410 w 54"/>
              <a:gd name="T41" fmla="*/ 16311 h 64"/>
              <a:gd name="T42" fmla="*/ 83828 w 54"/>
              <a:gd name="T43" fmla="*/ 11418 h 64"/>
              <a:gd name="T44" fmla="*/ 82247 w 54"/>
              <a:gd name="T45" fmla="*/ 4893 h 64"/>
              <a:gd name="T46" fmla="*/ 75920 w 54"/>
              <a:gd name="T47" fmla="*/ 3262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4466 h 64"/>
              <a:gd name="T54" fmla="*/ 45868 w 54"/>
              <a:gd name="T55" fmla="*/ 24466 h 64"/>
              <a:gd name="T56" fmla="*/ 45868 w 54"/>
              <a:gd name="T57" fmla="*/ 32622 h 64"/>
              <a:gd name="T58" fmla="*/ 15817 w 54"/>
              <a:gd name="T59" fmla="*/ 32622 h 64"/>
              <a:gd name="T60" fmla="*/ 15817 w 54"/>
              <a:gd name="T61" fmla="*/ 24466 h 64"/>
              <a:gd name="T62" fmla="*/ 69593 w 54"/>
              <a:gd name="T63" fmla="*/ 81554 h 64"/>
              <a:gd name="T64" fmla="*/ 15817 w 54"/>
              <a:gd name="T65" fmla="*/ 81554 h 64"/>
              <a:gd name="T66" fmla="*/ 15817 w 54"/>
              <a:gd name="T67" fmla="*/ 73399 h 64"/>
              <a:gd name="T68" fmla="*/ 69593 w 54"/>
              <a:gd name="T69" fmla="*/ 73399 h 64"/>
              <a:gd name="T70" fmla="*/ 69593 w 54"/>
              <a:gd name="T71" fmla="*/ 81554 h 64"/>
              <a:gd name="T72" fmla="*/ 69593 w 54"/>
              <a:gd name="T73" fmla="*/ 57088 h 64"/>
              <a:gd name="T74" fmla="*/ 15817 w 54"/>
              <a:gd name="T75" fmla="*/ 57088 h 64"/>
              <a:gd name="T76" fmla="*/ 15817 w 54"/>
              <a:gd name="T77" fmla="*/ 48932 h 64"/>
              <a:gd name="T78" fmla="*/ 69593 w 54"/>
              <a:gd name="T79" fmla="*/ 48932 h 64"/>
              <a:gd name="T80" fmla="*/ 69593 w 54"/>
              <a:gd name="T81" fmla="*/ 57088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5"/>
                </a:lnTo>
                <a:lnTo>
                  <a:pt x="54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4" y="50"/>
                </a:moveTo>
                <a:lnTo>
                  <a:pt x="10" y="50"/>
                </a:lnTo>
                <a:lnTo>
                  <a:pt x="10" y="45"/>
                </a:lnTo>
                <a:lnTo>
                  <a:pt x="44" y="45"/>
                </a:lnTo>
                <a:lnTo>
                  <a:pt x="44" y="50"/>
                </a:lnTo>
                <a:close/>
                <a:moveTo>
                  <a:pt x="44" y="35"/>
                </a:moveTo>
                <a:lnTo>
                  <a:pt x="10" y="35"/>
                </a:lnTo>
                <a:lnTo>
                  <a:pt x="10" y="30"/>
                </a:lnTo>
                <a:lnTo>
                  <a:pt x="44" y="30"/>
                </a:lnTo>
                <a:lnTo>
                  <a:pt x="4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880">
            <a:extLst>
              <a:ext uri="{FF2B5EF4-FFF2-40B4-BE49-F238E27FC236}">
                <a16:creationId xmlns:a16="http://schemas.microsoft.com/office/drawing/2014/main" id="{333DE3DB-DA26-4CCA-9029-E7E41B12BED7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32765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3163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3163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1685 h 54"/>
              <a:gd name="T64" fmla="*/ 15494 w 49"/>
              <a:gd name="T65" fmla="*/ 61685 h 54"/>
              <a:gd name="T66" fmla="*/ 15494 w 49"/>
              <a:gd name="T67" fmla="*/ 53777 h 54"/>
              <a:gd name="T68" fmla="*/ 60426 w 49"/>
              <a:gd name="T69" fmla="*/ 53777 h 54"/>
              <a:gd name="T70" fmla="*/ 60426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881">
            <a:extLst>
              <a:ext uri="{FF2B5EF4-FFF2-40B4-BE49-F238E27FC236}">
                <a16:creationId xmlns:a16="http://schemas.microsoft.com/office/drawing/2014/main" id="{52A230DE-81E6-408C-92ED-5598F6EAED85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32765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1685 h 54"/>
              <a:gd name="T64" fmla="*/ 16462 w 49"/>
              <a:gd name="T65" fmla="*/ 61685 h 54"/>
              <a:gd name="T66" fmla="*/ 16462 w 49"/>
              <a:gd name="T67" fmla="*/ 53777 h 54"/>
              <a:gd name="T68" fmla="*/ 64204 w 49"/>
              <a:gd name="T69" fmla="*/ 53777 h 54"/>
              <a:gd name="T70" fmla="*/ 64204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882">
            <a:extLst>
              <a:ext uri="{FF2B5EF4-FFF2-40B4-BE49-F238E27FC236}">
                <a16:creationId xmlns:a16="http://schemas.microsoft.com/office/drawing/2014/main" id="{855CC145-0BFC-4C8C-BCE2-CCC7F035E7E0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46100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4745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4745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3267 h 54"/>
              <a:gd name="T64" fmla="*/ 15494 w 49"/>
              <a:gd name="T65" fmla="*/ 63267 h 54"/>
              <a:gd name="T66" fmla="*/ 15494 w 49"/>
              <a:gd name="T67" fmla="*/ 55358 h 54"/>
              <a:gd name="T68" fmla="*/ 60426 w 49"/>
              <a:gd name="T69" fmla="*/ 55358 h 54"/>
              <a:gd name="T70" fmla="*/ 60426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883">
            <a:extLst>
              <a:ext uri="{FF2B5EF4-FFF2-40B4-BE49-F238E27FC236}">
                <a16:creationId xmlns:a16="http://schemas.microsoft.com/office/drawing/2014/main" id="{7D46E350-2E95-4FAF-8DEA-F911ABA2C754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46100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3267 h 54"/>
              <a:gd name="T64" fmla="*/ 16462 w 49"/>
              <a:gd name="T65" fmla="*/ 63267 h 54"/>
              <a:gd name="T66" fmla="*/ 16462 w 49"/>
              <a:gd name="T67" fmla="*/ 55358 h 54"/>
              <a:gd name="T68" fmla="*/ 64204 w 49"/>
              <a:gd name="T69" fmla="*/ 55358 h 54"/>
              <a:gd name="T70" fmla="*/ 64204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884">
            <a:extLst>
              <a:ext uri="{FF2B5EF4-FFF2-40B4-BE49-F238E27FC236}">
                <a16:creationId xmlns:a16="http://schemas.microsoft.com/office/drawing/2014/main" id="{31093538-1E5E-492C-BDB5-C10C46ED59E4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4847167"/>
            <a:ext cx="169333" cy="209551"/>
          </a:xfrm>
          <a:custGeom>
            <a:avLst/>
            <a:gdLst>
              <a:gd name="T0" fmla="*/ 92437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6493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2437 w 79"/>
              <a:gd name="T41" fmla="*/ 0 h 99"/>
              <a:gd name="T42" fmla="*/ 79464 w 79"/>
              <a:gd name="T43" fmla="*/ 47450 h 99"/>
              <a:gd name="T44" fmla="*/ 79464 w 79"/>
              <a:gd name="T45" fmla="*/ 7908 h 99"/>
              <a:gd name="T46" fmla="*/ 120006 w 79"/>
              <a:gd name="T47" fmla="*/ 47450 h 99"/>
              <a:gd name="T48" fmla="*/ 79464 w 79"/>
              <a:gd name="T49" fmla="*/ 47450 h 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885">
            <a:extLst>
              <a:ext uri="{FF2B5EF4-FFF2-40B4-BE49-F238E27FC236}">
                <a16:creationId xmlns:a16="http://schemas.microsoft.com/office/drawing/2014/main" id="{CC8CE767-6131-4CC7-81AC-C5E8DBA40764}"/>
              </a:ext>
            </a:extLst>
          </p:cNvPr>
          <p:cNvSpPr>
            <a:spLocks noEditPoints="1"/>
          </p:cNvSpPr>
          <p:nvPr/>
        </p:nvSpPr>
        <p:spPr bwMode="auto">
          <a:xfrm>
            <a:off x="7236885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7551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67176 w 89"/>
              <a:gd name="T43" fmla="*/ 139185 h 108"/>
              <a:gd name="T44" fmla="*/ 67176 w 89"/>
              <a:gd name="T45" fmla="*/ 139185 h 108"/>
              <a:gd name="T46" fmla="*/ 59179 w 89"/>
              <a:gd name="T47" fmla="*/ 139185 h 108"/>
              <a:gd name="T48" fmla="*/ 52781 w 89"/>
              <a:gd name="T49" fmla="*/ 137603 h 108"/>
              <a:gd name="T50" fmla="*/ 47983 w 89"/>
              <a:gd name="T51" fmla="*/ 134440 h 108"/>
              <a:gd name="T52" fmla="*/ 41585 w 89"/>
              <a:gd name="T53" fmla="*/ 129695 h 108"/>
              <a:gd name="T54" fmla="*/ 38386 w 89"/>
              <a:gd name="T55" fmla="*/ 123369 h 108"/>
              <a:gd name="T56" fmla="*/ 33588 w 89"/>
              <a:gd name="T57" fmla="*/ 118624 h 108"/>
              <a:gd name="T58" fmla="*/ 31989 w 89"/>
              <a:gd name="T59" fmla="*/ 112297 h 108"/>
              <a:gd name="T60" fmla="*/ 31989 w 89"/>
              <a:gd name="T61" fmla="*/ 104389 h 108"/>
              <a:gd name="T62" fmla="*/ 31989 w 89"/>
              <a:gd name="T63" fmla="*/ 104389 h 108"/>
              <a:gd name="T64" fmla="*/ 33588 w 89"/>
              <a:gd name="T65" fmla="*/ 93317 h 108"/>
              <a:gd name="T66" fmla="*/ 38386 w 89"/>
              <a:gd name="T67" fmla="*/ 85409 h 108"/>
              <a:gd name="T68" fmla="*/ 44784 w 89"/>
              <a:gd name="T69" fmla="*/ 77501 h 108"/>
              <a:gd name="T70" fmla="*/ 55980 w 89"/>
              <a:gd name="T71" fmla="*/ 71174 h 108"/>
              <a:gd name="T72" fmla="*/ 55980 w 89"/>
              <a:gd name="T73" fmla="*/ 117042 h 108"/>
              <a:gd name="T74" fmla="*/ 100764 w 89"/>
              <a:gd name="T75" fmla="*/ 117042 h 108"/>
              <a:gd name="T76" fmla="*/ 100764 w 89"/>
              <a:gd name="T77" fmla="*/ 117042 h 108"/>
              <a:gd name="T78" fmla="*/ 94366 w 89"/>
              <a:gd name="T79" fmla="*/ 126532 h 108"/>
              <a:gd name="T80" fmla="*/ 86369 w 89"/>
              <a:gd name="T81" fmla="*/ 134440 h 108"/>
              <a:gd name="T82" fmla="*/ 78372 w 89"/>
              <a:gd name="T83" fmla="*/ 137603 h 108"/>
              <a:gd name="T84" fmla="*/ 67176 w 89"/>
              <a:gd name="T85" fmla="*/ 139185 h 108"/>
              <a:gd name="T86" fmla="*/ 67176 w 89"/>
              <a:gd name="T87" fmla="*/ 139185 h 108"/>
              <a:gd name="T88" fmla="*/ 70375 w 89"/>
              <a:gd name="T89" fmla="*/ 101225 h 108"/>
              <a:gd name="T90" fmla="*/ 70375 w 89"/>
              <a:gd name="T91" fmla="*/ 61684 h 108"/>
              <a:gd name="T92" fmla="*/ 70375 w 89"/>
              <a:gd name="T93" fmla="*/ 61684 h 108"/>
              <a:gd name="T94" fmla="*/ 78372 w 89"/>
              <a:gd name="T95" fmla="*/ 61684 h 108"/>
              <a:gd name="T96" fmla="*/ 86369 w 89"/>
              <a:gd name="T97" fmla="*/ 66429 h 108"/>
              <a:gd name="T98" fmla="*/ 92767 w 89"/>
              <a:gd name="T99" fmla="*/ 68011 h 108"/>
              <a:gd name="T100" fmla="*/ 99164 w 89"/>
              <a:gd name="T101" fmla="*/ 72756 h 108"/>
              <a:gd name="T102" fmla="*/ 103963 w 89"/>
              <a:gd name="T103" fmla="*/ 79082 h 108"/>
              <a:gd name="T104" fmla="*/ 107162 w 89"/>
              <a:gd name="T105" fmla="*/ 85409 h 108"/>
              <a:gd name="T106" fmla="*/ 110360 w 89"/>
              <a:gd name="T107" fmla="*/ 93317 h 108"/>
              <a:gd name="T108" fmla="*/ 110360 w 89"/>
              <a:gd name="T109" fmla="*/ 101225 h 108"/>
              <a:gd name="T110" fmla="*/ 70375 w 89"/>
              <a:gd name="T111" fmla="*/ 101225 h 108"/>
              <a:gd name="T112" fmla="*/ 94366 w 89"/>
              <a:gd name="T113" fmla="*/ 45868 h 108"/>
              <a:gd name="T114" fmla="*/ 94366 w 89"/>
              <a:gd name="T115" fmla="*/ 7908 h 108"/>
              <a:gd name="T116" fmla="*/ 134352 w 89"/>
              <a:gd name="T117" fmla="*/ 45868 h 108"/>
              <a:gd name="T118" fmla="*/ 94366 w 89"/>
              <a:gd name="T119" fmla="*/ 45868 h 1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6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42" y="88"/>
                </a:moveTo>
                <a:lnTo>
                  <a:pt x="42" y="88"/>
                </a:lnTo>
                <a:lnTo>
                  <a:pt x="37" y="88"/>
                </a:lnTo>
                <a:lnTo>
                  <a:pt x="33" y="87"/>
                </a:lnTo>
                <a:lnTo>
                  <a:pt x="30" y="85"/>
                </a:lnTo>
                <a:lnTo>
                  <a:pt x="26" y="82"/>
                </a:lnTo>
                <a:lnTo>
                  <a:pt x="24" y="78"/>
                </a:lnTo>
                <a:lnTo>
                  <a:pt x="21" y="75"/>
                </a:lnTo>
                <a:lnTo>
                  <a:pt x="20" y="71"/>
                </a:lnTo>
                <a:lnTo>
                  <a:pt x="20" y="66"/>
                </a:lnTo>
                <a:lnTo>
                  <a:pt x="21" y="59"/>
                </a:lnTo>
                <a:lnTo>
                  <a:pt x="24" y="54"/>
                </a:lnTo>
                <a:lnTo>
                  <a:pt x="28" y="49"/>
                </a:lnTo>
                <a:lnTo>
                  <a:pt x="35" y="45"/>
                </a:lnTo>
                <a:lnTo>
                  <a:pt x="35" y="74"/>
                </a:lnTo>
                <a:lnTo>
                  <a:pt x="63" y="74"/>
                </a:lnTo>
                <a:lnTo>
                  <a:pt x="59" y="80"/>
                </a:lnTo>
                <a:lnTo>
                  <a:pt x="54" y="85"/>
                </a:lnTo>
                <a:lnTo>
                  <a:pt x="49" y="87"/>
                </a:lnTo>
                <a:lnTo>
                  <a:pt x="42" y="88"/>
                </a:lnTo>
                <a:close/>
                <a:moveTo>
                  <a:pt x="44" y="64"/>
                </a:moveTo>
                <a:lnTo>
                  <a:pt x="44" y="39"/>
                </a:lnTo>
                <a:lnTo>
                  <a:pt x="49" y="39"/>
                </a:lnTo>
                <a:lnTo>
                  <a:pt x="54" y="42"/>
                </a:lnTo>
                <a:lnTo>
                  <a:pt x="58" y="43"/>
                </a:lnTo>
                <a:lnTo>
                  <a:pt x="62" y="46"/>
                </a:lnTo>
                <a:lnTo>
                  <a:pt x="65" y="50"/>
                </a:lnTo>
                <a:lnTo>
                  <a:pt x="67" y="54"/>
                </a:lnTo>
                <a:lnTo>
                  <a:pt x="69" y="59"/>
                </a:lnTo>
                <a:lnTo>
                  <a:pt x="69" y="64"/>
                </a:lnTo>
                <a:lnTo>
                  <a:pt x="44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886">
            <a:extLst>
              <a:ext uri="{FF2B5EF4-FFF2-40B4-BE49-F238E27FC236}">
                <a16:creationId xmlns:a16="http://schemas.microsoft.com/office/drawing/2014/main" id="{F30BD4A0-7E59-4F28-AB45-EE85CDBF8D77}"/>
              </a:ext>
            </a:extLst>
          </p:cNvPr>
          <p:cNvSpPr>
            <a:spLocks noEditPoints="1"/>
          </p:cNvSpPr>
          <p:nvPr/>
        </p:nvSpPr>
        <p:spPr bwMode="auto">
          <a:xfrm>
            <a:off x="6737351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31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31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9150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110360 w 89"/>
              <a:gd name="T43" fmla="*/ 101225 h 108"/>
              <a:gd name="T44" fmla="*/ 94366 w 89"/>
              <a:gd name="T45" fmla="*/ 101225 h 108"/>
              <a:gd name="T46" fmla="*/ 94366 w 89"/>
              <a:gd name="T47" fmla="*/ 85409 h 108"/>
              <a:gd name="T48" fmla="*/ 79971 w 89"/>
              <a:gd name="T49" fmla="*/ 85409 h 108"/>
              <a:gd name="T50" fmla="*/ 79971 w 89"/>
              <a:gd name="T51" fmla="*/ 131277 h 108"/>
              <a:gd name="T52" fmla="*/ 94366 w 89"/>
              <a:gd name="T53" fmla="*/ 131277 h 108"/>
              <a:gd name="T54" fmla="*/ 94366 w 89"/>
              <a:gd name="T55" fmla="*/ 147093 h 108"/>
              <a:gd name="T56" fmla="*/ 47983 w 89"/>
              <a:gd name="T57" fmla="*/ 147093 h 108"/>
              <a:gd name="T58" fmla="*/ 47983 w 89"/>
              <a:gd name="T59" fmla="*/ 131277 h 108"/>
              <a:gd name="T60" fmla="*/ 63977 w 89"/>
              <a:gd name="T61" fmla="*/ 131277 h 108"/>
              <a:gd name="T62" fmla="*/ 63977 w 89"/>
              <a:gd name="T63" fmla="*/ 85409 h 108"/>
              <a:gd name="T64" fmla="*/ 47983 w 89"/>
              <a:gd name="T65" fmla="*/ 85409 h 108"/>
              <a:gd name="T66" fmla="*/ 47983 w 89"/>
              <a:gd name="T67" fmla="*/ 101225 h 108"/>
              <a:gd name="T68" fmla="*/ 31989 w 89"/>
              <a:gd name="T69" fmla="*/ 101225 h 108"/>
              <a:gd name="T70" fmla="*/ 31989 w 89"/>
              <a:gd name="T71" fmla="*/ 69593 h 108"/>
              <a:gd name="T72" fmla="*/ 110360 w 89"/>
              <a:gd name="T73" fmla="*/ 69593 h 108"/>
              <a:gd name="T74" fmla="*/ 110360 w 89"/>
              <a:gd name="T75" fmla="*/ 101225 h 108"/>
              <a:gd name="T76" fmla="*/ 94366 w 89"/>
              <a:gd name="T77" fmla="*/ 45868 h 108"/>
              <a:gd name="T78" fmla="*/ 94366 w 89"/>
              <a:gd name="T79" fmla="*/ 7908 h 108"/>
              <a:gd name="T80" fmla="*/ 134352 w 89"/>
              <a:gd name="T81" fmla="*/ 45868 h 108"/>
              <a:gd name="T82" fmla="*/ 94366 w 89"/>
              <a:gd name="T83" fmla="*/ 45868 h 1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7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69" y="64"/>
                </a:moveTo>
                <a:lnTo>
                  <a:pt x="59" y="64"/>
                </a:lnTo>
                <a:lnTo>
                  <a:pt x="59" y="54"/>
                </a:lnTo>
                <a:lnTo>
                  <a:pt x="50" y="54"/>
                </a:lnTo>
                <a:lnTo>
                  <a:pt x="50" y="83"/>
                </a:lnTo>
                <a:lnTo>
                  <a:pt x="59" y="83"/>
                </a:lnTo>
                <a:lnTo>
                  <a:pt x="59" y="93"/>
                </a:lnTo>
                <a:lnTo>
                  <a:pt x="30" y="93"/>
                </a:lnTo>
                <a:lnTo>
                  <a:pt x="30" y="83"/>
                </a:lnTo>
                <a:lnTo>
                  <a:pt x="40" y="83"/>
                </a:lnTo>
                <a:lnTo>
                  <a:pt x="40" y="54"/>
                </a:lnTo>
                <a:lnTo>
                  <a:pt x="30" y="54"/>
                </a:lnTo>
                <a:lnTo>
                  <a:pt x="30" y="64"/>
                </a:lnTo>
                <a:lnTo>
                  <a:pt x="20" y="64"/>
                </a:lnTo>
                <a:lnTo>
                  <a:pt x="20" y="44"/>
                </a:lnTo>
                <a:lnTo>
                  <a:pt x="69" y="44"/>
                </a:lnTo>
                <a:lnTo>
                  <a:pt x="69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887">
            <a:extLst>
              <a:ext uri="{FF2B5EF4-FFF2-40B4-BE49-F238E27FC236}">
                <a16:creationId xmlns:a16="http://schemas.microsoft.com/office/drawing/2014/main" id="{ACD99CAE-1600-4524-8882-5DD236B8F95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3123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3123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18683 w 79"/>
              <a:gd name="T33" fmla="*/ 153390 h 98"/>
              <a:gd name="T34" fmla="*/ 120245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0245 w 79"/>
              <a:gd name="T43" fmla="*/ 9587 h 98"/>
              <a:gd name="T44" fmla="*/ 118683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53095 w 79"/>
              <a:gd name="T53" fmla="*/ 137412 h 98"/>
              <a:gd name="T54" fmla="*/ 24986 w 79"/>
              <a:gd name="T55" fmla="*/ 107054 h 98"/>
              <a:gd name="T56" fmla="*/ 35917 w 79"/>
              <a:gd name="T57" fmla="*/ 95869 h 98"/>
              <a:gd name="T58" fmla="*/ 53095 w 79"/>
              <a:gd name="T59" fmla="*/ 113445 h 98"/>
              <a:gd name="T60" fmla="*/ 85889 w 79"/>
              <a:gd name="T61" fmla="*/ 79891 h 98"/>
              <a:gd name="T62" fmla="*/ 98382 w 79"/>
              <a:gd name="T63" fmla="*/ 91076 h 98"/>
              <a:gd name="T64" fmla="*/ 53095 w 79"/>
              <a:gd name="T65" fmla="*/ 137412 h 98"/>
              <a:gd name="T66" fmla="*/ 53095 w 79"/>
              <a:gd name="T67" fmla="*/ 73500 h 98"/>
              <a:gd name="T68" fmla="*/ 24986 w 79"/>
              <a:gd name="T69" fmla="*/ 44739 h 98"/>
              <a:gd name="T70" fmla="*/ 35917 w 79"/>
              <a:gd name="T71" fmla="*/ 31956 h 98"/>
              <a:gd name="T72" fmla="*/ 53095 w 79"/>
              <a:gd name="T73" fmla="*/ 51130 h 98"/>
              <a:gd name="T74" fmla="*/ 85889 w 79"/>
              <a:gd name="T75" fmla="*/ 17576 h 98"/>
              <a:gd name="T76" fmla="*/ 98382 w 79"/>
              <a:gd name="T77" fmla="*/ 28761 h 98"/>
              <a:gd name="T78" fmla="*/ 53095 w 79"/>
              <a:gd name="T79" fmla="*/ 73500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6" y="96"/>
                </a:lnTo>
                <a:lnTo>
                  <a:pt x="77" y="92"/>
                </a:lnTo>
                <a:lnTo>
                  <a:pt x="79" y="88"/>
                </a:lnTo>
                <a:lnTo>
                  <a:pt x="79" y="9"/>
                </a:lnTo>
                <a:lnTo>
                  <a:pt x="77" y="6"/>
                </a:lnTo>
                <a:lnTo>
                  <a:pt x="76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34" y="86"/>
                </a:moveTo>
                <a:lnTo>
                  <a:pt x="16" y="67"/>
                </a:lnTo>
                <a:lnTo>
                  <a:pt x="23" y="60"/>
                </a:lnTo>
                <a:lnTo>
                  <a:pt x="34" y="71"/>
                </a:lnTo>
                <a:lnTo>
                  <a:pt x="55" y="50"/>
                </a:lnTo>
                <a:lnTo>
                  <a:pt x="63" y="57"/>
                </a:lnTo>
                <a:lnTo>
                  <a:pt x="34" y="86"/>
                </a:lnTo>
                <a:close/>
                <a:moveTo>
                  <a:pt x="34" y="46"/>
                </a:moveTo>
                <a:lnTo>
                  <a:pt x="16" y="28"/>
                </a:lnTo>
                <a:lnTo>
                  <a:pt x="23" y="20"/>
                </a:lnTo>
                <a:lnTo>
                  <a:pt x="34" y="32"/>
                </a:lnTo>
                <a:lnTo>
                  <a:pt x="55" y="11"/>
                </a:lnTo>
                <a:lnTo>
                  <a:pt x="63" y="18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888">
            <a:extLst>
              <a:ext uri="{FF2B5EF4-FFF2-40B4-BE49-F238E27FC236}">
                <a16:creationId xmlns:a16="http://schemas.microsoft.com/office/drawing/2014/main" id="{B6D9C88C-CCAE-4FA6-9212-39F875754C9B}"/>
              </a:ext>
            </a:extLst>
          </p:cNvPr>
          <p:cNvSpPr>
            <a:spLocks/>
          </p:cNvSpPr>
          <p:nvPr/>
        </p:nvSpPr>
        <p:spPr bwMode="auto">
          <a:xfrm>
            <a:off x="9736668" y="5848352"/>
            <a:ext cx="182033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8653 w 89"/>
              <a:gd name="T17" fmla="*/ 0 h 98"/>
              <a:gd name="T18" fmla="*/ 38653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5" y="0"/>
                </a:lnTo>
                <a:lnTo>
                  <a:pt x="25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889">
            <a:extLst>
              <a:ext uri="{FF2B5EF4-FFF2-40B4-BE49-F238E27FC236}">
                <a16:creationId xmlns:a16="http://schemas.microsoft.com/office/drawing/2014/main" id="{90D09C54-D7AA-4EDB-BEFD-FF2E2F77FF59}"/>
              </a:ext>
            </a:extLst>
          </p:cNvPr>
          <p:cNvSpPr>
            <a:spLocks noEditPoints="1"/>
          </p:cNvSpPr>
          <p:nvPr/>
        </p:nvSpPr>
        <p:spPr bwMode="auto">
          <a:xfrm>
            <a:off x="10236201" y="5848352"/>
            <a:ext cx="184151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7107 w 89"/>
              <a:gd name="T17" fmla="*/ 0 h 98"/>
              <a:gd name="T18" fmla="*/ 37107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30922 w 89"/>
              <a:gd name="T35" fmla="*/ 54326 h 98"/>
              <a:gd name="T36" fmla="*/ 91221 w 89"/>
              <a:gd name="T37" fmla="*/ 54326 h 98"/>
              <a:gd name="T38" fmla="*/ 91221 w 89"/>
              <a:gd name="T39" fmla="*/ 70304 h 98"/>
              <a:gd name="T40" fmla="*/ 30922 w 89"/>
              <a:gd name="T41" fmla="*/ 70304 h 98"/>
              <a:gd name="T42" fmla="*/ 30922 w 89"/>
              <a:gd name="T43" fmla="*/ 54326 h 98"/>
              <a:gd name="T44" fmla="*/ 106683 w 89"/>
              <a:gd name="T45" fmla="*/ 132619 h 98"/>
              <a:gd name="T46" fmla="*/ 30922 w 89"/>
              <a:gd name="T47" fmla="*/ 132619 h 98"/>
              <a:gd name="T48" fmla="*/ 30922 w 89"/>
              <a:gd name="T49" fmla="*/ 116641 h 98"/>
              <a:gd name="T50" fmla="*/ 106683 w 89"/>
              <a:gd name="T51" fmla="*/ 116641 h 98"/>
              <a:gd name="T52" fmla="*/ 106683 w 89"/>
              <a:gd name="T53" fmla="*/ 132619 h 98"/>
              <a:gd name="T54" fmla="*/ 106683 w 89"/>
              <a:gd name="T55" fmla="*/ 102260 h 98"/>
              <a:gd name="T56" fmla="*/ 30922 w 89"/>
              <a:gd name="T57" fmla="*/ 102260 h 98"/>
              <a:gd name="T58" fmla="*/ 30922 w 89"/>
              <a:gd name="T59" fmla="*/ 86282 h 98"/>
              <a:gd name="T60" fmla="*/ 106683 w 89"/>
              <a:gd name="T61" fmla="*/ 86282 h 98"/>
              <a:gd name="T62" fmla="*/ 106683 w 89"/>
              <a:gd name="T63" fmla="*/ 102260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4" y="0"/>
                </a:lnTo>
                <a:lnTo>
                  <a:pt x="24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  <a:moveTo>
                  <a:pt x="20" y="34"/>
                </a:moveTo>
                <a:lnTo>
                  <a:pt x="59" y="34"/>
                </a:lnTo>
                <a:lnTo>
                  <a:pt x="59" y="44"/>
                </a:lnTo>
                <a:lnTo>
                  <a:pt x="20" y="44"/>
                </a:lnTo>
                <a:lnTo>
                  <a:pt x="20" y="34"/>
                </a:lnTo>
                <a:close/>
                <a:moveTo>
                  <a:pt x="69" y="83"/>
                </a:moveTo>
                <a:lnTo>
                  <a:pt x="20" y="83"/>
                </a:lnTo>
                <a:lnTo>
                  <a:pt x="20" y="73"/>
                </a:lnTo>
                <a:lnTo>
                  <a:pt x="69" y="73"/>
                </a:lnTo>
                <a:lnTo>
                  <a:pt x="69" y="83"/>
                </a:lnTo>
                <a:close/>
                <a:moveTo>
                  <a:pt x="69" y="64"/>
                </a:moveTo>
                <a:lnTo>
                  <a:pt x="20" y="64"/>
                </a:lnTo>
                <a:lnTo>
                  <a:pt x="20" y="54"/>
                </a:lnTo>
                <a:lnTo>
                  <a:pt x="69" y="54"/>
                </a:lnTo>
                <a:lnTo>
                  <a:pt x="6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890">
            <a:extLst>
              <a:ext uri="{FF2B5EF4-FFF2-40B4-BE49-F238E27FC236}">
                <a16:creationId xmlns:a16="http://schemas.microsoft.com/office/drawing/2014/main" id="{84E3B176-640E-476F-8E75-3ED9D74F65FF}"/>
              </a:ext>
            </a:extLst>
          </p:cNvPr>
          <p:cNvSpPr>
            <a:spLocks/>
          </p:cNvSpPr>
          <p:nvPr/>
        </p:nvSpPr>
        <p:spPr bwMode="auto">
          <a:xfrm>
            <a:off x="8286751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4722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20048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9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3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891">
            <a:extLst>
              <a:ext uri="{FF2B5EF4-FFF2-40B4-BE49-F238E27FC236}">
                <a16:creationId xmlns:a16="http://schemas.microsoft.com/office/drawing/2014/main" id="{930B8D9A-215F-47AF-ACF5-BE98806DAC12}"/>
              </a:ext>
            </a:extLst>
          </p:cNvPr>
          <p:cNvSpPr>
            <a:spLocks noEditPoints="1"/>
          </p:cNvSpPr>
          <p:nvPr/>
        </p:nvSpPr>
        <p:spPr bwMode="auto">
          <a:xfrm>
            <a:off x="8235951" y="5877984"/>
            <a:ext cx="184149" cy="184149"/>
          </a:xfrm>
          <a:custGeom>
            <a:avLst/>
            <a:gdLst>
              <a:gd name="T0" fmla="*/ 123532 w 88"/>
              <a:gd name="T1" fmla="*/ 0 h 89"/>
              <a:gd name="T2" fmla="*/ 115713 w 88"/>
              <a:gd name="T3" fmla="*/ 0 h 89"/>
              <a:gd name="T4" fmla="*/ 115713 w 88"/>
              <a:gd name="T5" fmla="*/ 23192 h 89"/>
              <a:gd name="T6" fmla="*/ 21892 w 88"/>
              <a:gd name="T7" fmla="*/ 23192 h 89"/>
              <a:gd name="T8" fmla="*/ 21892 w 88"/>
              <a:gd name="T9" fmla="*/ 0 h 89"/>
              <a:gd name="T10" fmla="*/ 15637 w 88"/>
              <a:gd name="T11" fmla="*/ 0 h 89"/>
              <a:gd name="T12" fmla="*/ 15637 w 88"/>
              <a:gd name="T13" fmla="*/ 0 h 89"/>
              <a:gd name="T14" fmla="*/ 9382 w 88"/>
              <a:gd name="T15" fmla="*/ 3092 h 89"/>
              <a:gd name="T16" fmla="*/ 3127 w 88"/>
              <a:gd name="T17" fmla="*/ 4638 h 89"/>
              <a:gd name="T18" fmla="*/ 1564 w 88"/>
              <a:gd name="T19" fmla="*/ 9277 h 89"/>
              <a:gd name="T20" fmla="*/ 0 w 88"/>
              <a:gd name="T21" fmla="*/ 15461 h 89"/>
              <a:gd name="T22" fmla="*/ 0 w 88"/>
              <a:gd name="T23" fmla="*/ 122144 h 89"/>
              <a:gd name="T24" fmla="*/ 0 w 88"/>
              <a:gd name="T25" fmla="*/ 122144 h 89"/>
              <a:gd name="T26" fmla="*/ 1564 w 88"/>
              <a:gd name="T27" fmla="*/ 128328 h 89"/>
              <a:gd name="T28" fmla="*/ 3127 w 88"/>
              <a:gd name="T29" fmla="*/ 134513 h 89"/>
              <a:gd name="T30" fmla="*/ 9382 w 88"/>
              <a:gd name="T31" fmla="*/ 136059 h 89"/>
              <a:gd name="T32" fmla="*/ 15637 w 88"/>
              <a:gd name="T33" fmla="*/ 137605 h 89"/>
              <a:gd name="T34" fmla="*/ 123532 w 88"/>
              <a:gd name="T35" fmla="*/ 137605 h 89"/>
              <a:gd name="T36" fmla="*/ 123532 w 88"/>
              <a:gd name="T37" fmla="*/ 137605 h 89"/>
              <a:gd name="T38" fmla="*/ 128223 w 88"/>
              <a:gd name="T39" fmla="*/ 136059 h 89"/>
              <a:gd name="T40" fmla="*/ 134478 w 88"/>
              <a:gd name="T41" fmla="*/ 134513 h 89"/>
              <a:gd name="T42" fmla="*/ 136041 w 88"/>
              <a:gd name="T43" fmla="*/ 128328 h 89"/>
              <a:gd name="T44" fmla="*/ 137605 w 88"/>
              <a:gd name="T45" fmla="*/ 122144 h 89"/>
              <a:gd name="T46" fmla="*/ 137605 w 88"/>
              <a:gd name="T47" fmla="*/ 15461 h 89"/>
              <a:gd name="T48" fmla="*/ 137605 w 88"/>
              <a:gd name="T49" fmla="*/ 15461 h 89"/>
              <a:gd name="T50" fmla="*/ 136041 w 88"/>
              <a:gd name="T51" fmla="*/ 9277 h 89"/>
              <a:gd name="T52" fmla="*/ 134478 w 88"/>
              <a:gd name="T53" fmla="*/ 4638 h 89"/>
              <a:gd name="T54" fmla="*/ 128223 w 88"/>
              <a:gd name="T55" fmla="*/ 3092 h 89"/>
              <a:gd name="T56" fmla="*/ 123532 w 88"/>
              <a:gd name="T57" fmla="*/ 0 h 89"/>
              <a:gd name="T58" fmla="*/ 123532 w 88"/>
              <a:gd name="T59" fmla="*/ 0 h 89"/>
              <a:gd name="T60" fmla="*/ 100076 w 88"/>
              <a:gd name="T61" fmla="*/ 85037 h 89"/>
              <a:gd name="T62" fmla="*/ 76621 w 88"/>
              <a:gd name="T63" fmla="*/ 85037 h 89"/>
              <a:gd name="T64" fmla="*/ 76621 w 88"/>
              <a:gd name="T65" fmla="*/ 106683 h 89"/>
              <a:gd name="T66" fmla="*/ 60984 w 88"/>
              <a:gd name="T67" fmla="*/ 106683 h 89"/>
              <a:gd name="T68" fmla="*/ 60984 w 88"/>
              <a:gd name="T69" fmla="*/ 85037 h 89"/>
              <a:gd name="T70" fmla="*/ 37529 w 88"/>
              <a:gd name="T71" fmla="*/ 85037 h 89"/>
              <a:gd name="T72" fmla="*/ 37529 w 88"/>
              <a:gd name="T73" fmla="*/ 69576 h 89"/>
              <a:gd name="T74" fmla="*/ 60984 w 88"/>
              <a:gd name="T75" fmla="*/ 69576 h 89"/>
              <a:gd name="T76" fmla="*/ 60984 w 88"/>
              <a:gd name="T77" fmla="*/ 46384 h 89"/>
              <a:gd name="T78" fmla="*/ 76621 w 88"/>
              <a:gd name="T79" fmla="*/ 46384 h 89"/>
              <a:gd name="T80" fmla="*/ 76621 w 88"/>
              <a:gd name="T81" fmla="*/ 69576 h 89"/>
              <a:gd name="T82" fmla="*/ 100076 w 88"/>
              <a:gd name="T83" fmla="*/ 69576 h 89"/>
              <a:gd name="T84" fmla="*/ 100076 w 88"/>
              <a:gd name="T85" fmla="*/ 8503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4" y="15"/>
                </a:lnTo>
                <a:lnTo>
                  <a:pt x="14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64" y="55"/>
                </a:moveTo>
                <a:lnTo>
                  <a:pt x="49" y="55"/>
                </a:lnTo>
                <a:lnTo>
                  <a:pt x="49" y="69"/>
                </a:lnTo>
                <a:lnTo>
                  <a:pt x="39" y="69"/>
                </a:lnTo>
                <a:lnTo>
                  <a:pt x="39" y="55"/>
                </a:lnTo>
                <a:lnTo>
                  <a:pt x="24" y="55"/>
                </a:lnTo>
                <a:lnTo>
                  <a:pt x="24" y="45"/>
                </a:lnTo>
                <a:lnTo>
                  <a:pt x="39" y="45"/>
                </a:lnTo>
                <a:lnTo>
                  <a:pt x="39" y="30"/>
                </a:lnTo>
                <a:lnTo>
                  <a:pt x="49" y="30"/>
                </a:lnTo>
                <a:lnTo>
                  <a:pt x="49" y="45"/>
                </a:lnTo>
                <a:lnTo>
                  <a:pt x="64" y="45"/>
                </a:lnTo>
                <a:lnTo>
                  <a:pt x="6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892">
            <a:extLst>
              <a:ext uri="{FF2B5EF4-FFF2-40B4-BE49-F238E27FC236}">
                <a16:creationId xmlns:a16="http://schemas.microsoft.com/office/drawing/2014/main" id="{2FE6E43B-7F44-4513-BA37-C33EBB0DE79F}"/>
              </a:ext>
            </a:extLst>
          </p:cNvPr>
          <p:cNvSpPr>
            <a:spLocks/>
          </p:cNvSpPr>
          <p:nvPr/>
        </p:nvSpPr>
        <p:spPr bwMode="auto">
          <a:xfrm>
            <a:off x="8786284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3180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18506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893">
            <a:extLst>
              <a:ext uri="{FF2B5EF4-FFF2-40B4-BE49-F238E27FC236}">
                <a16:creationId xmlns:a16="http://schemas.microsoft.com/office/drawing/2014/main" id="{F85D133E-8DA4-4CFB-B241-3FB6A8744703}"/>
              </a:ext>
            </a:extLst>
          </p:cNvPr>
          <p:cNvSpPr>
            <a:spLocks noEditPoints="1"/>
          </p:cNvSpPr>
          <p:nvPr/>
        </p:nvSpPr>
        <p:spPr bwMode="auto">
          <a:xfrm>
            <a:off x="8737601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10823 w 89"/>
              <a:gd name="T15" fmla="*/ 3092 h 89"/>
              <a:gd name="T16" fmla="*/ 4638 w 89"/>
              <a:gd name="T17" fmla="*/ 4638 h 89"/>
              <a:gd name="T18" fmla="*/ 3092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3092 w 89"/>
              <a:gd name="T27" fmla="*/ 128328 h 89"/>
              <a:gd name="T28" fmla="*/ 4638 w 89"/>
              <a:gd name="T29" fmla="*/ 134513 h 89"/>
              <a:gd name="T30" fmla="*/ 10823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100498 w 89"/>
              <a:gd name="T61" fmla="*/ 85037 h 89"/>
              <a:gd name="T62" fmla="*/ 38653 w 89"/>
              <a:gd name="T63" fmla="*/ 85037 h 89"/>
              <a:gd name="T64" fmla="*/ 38653 w 89"/>
              <a:gd name="T65" fmla="*/ 69576 h 89"/>
              <a:gd name="T66" fmla="*/ 100498 w 89"/>
              <a:gd name="T67" fmla="*/ 69576 h 89"/>
              <a:gd name="T68" fmla="*/ 100498 w 89"/>
              <a:gd name="T69" fmla="*/ 85037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5" y="55"/>
                </a:moveTo>
                <a:lnTo>
                  <a:pt x="25" y="55"/>
                </a:lnTo>
                <a:lnTo>
                  <a:pt x="25" y="45"/>
                </a:lnTo>
                <a:lnTo>
                  <a:pt x="65" y="45"/>
                </a:lnTo>
                <a:lnTo>
                  <a:pt x="6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894">
            <a:extLst>
              <a:ext uri="{FF2B5EF4-FFF2-40B4-BE49-F238E27FC236}">
                <a16:creationId xmlns:a16="http://schemas.microsoft.com/office/drawing/2014/main" id="{160BC2E3-6D1D-46E0-8B19-A52F8C16A430}"/>
              </a:ext>
            </a:extLst>
          </p:cNvPr>
          <p:cNvSpPr>
            <a:spLocks/>
          </p:cNvSpPr>
          <p:nvPr/>
        </p:nvSpPr>
        <p:spPr bwMode="auto">
          <a:xfrm>
            <a:off x="9287934" y="5848351"/>
            <a:ext cx="80433" cy="48683"/>
          </a:xfrm>
          <a:custGeom>
            <a:avLst/>
            <a:gdLst>
              <a:gd name="T0" fmla="*/ 61686 w 39"/>
              <a:gd name="T1" fmla="*/ 14235 h 24"/>
              <a:gd name="T2" fmla="*/ 47451 w 39"/>
              <a:gd name="T3" fmla="*/ 14235 h 24"/>
              <a:gd name="T4" fmla="*/ 47451 w 39"/>
              <a:gd name="T5" fmla="*/ 14235 h 24"/>
              <a:gd name="T6" fmla="*/ 44287 w 39"/>
              <a:gd name="T7" fmla="*/ 9490 h 24"/>
              <a:gd name="T8" fmla="*/ 42706 w 39"/>
              <a:gd name="T9" fmla="*/ 3163 h 24"/>
              <a:gd name="T10" fmla="*/ 36379 w 39"/>
              <a:gd name="T11" fmla="*/ 1582 h 24"/>
              <a:gd name="T12" fmla="*/ 31634 w 39"/>
              <a:gd name="T13" fmla="*/ 0 h 24"/>
              <a:gd name="T14" fmla="*/ 31634 w 39"/>
              <a:gd name="T15" fmla="*/ 0 h 24"/>
              <a:gd name="T16" fmla="*/ 25307 w 39"/>
              <a:gd name="T17" fmla="*/ 1582 h 24"/>
              <a:gd name="T18" fmla="*/ 18980 w 39"/>
              <a:gd name="T19" fmla="*/ 3163 h 24"/>
              <a:gd name="T20" fmla="*/ 17399 w 39"/>
              <a:gd name="T21" fmla="*/ 9490 h 24"/>
              <a:gd name="T22" fmla="*/ 15817 w 39"/>
              <a:gd name="T23" fmla="*/ 14235 h 24"/>
              <a:gd name="T24" fmla="*/ 0 w 39"/>
              <a:gd name="T25" fmla="*/ 14235 h 24"/>
              <a:gd name="T26" fmla="*/ 0 w 39"/>
              <a:gd name="T27" fmla="*/ 37959 h 24"/>
              <a:gd name="T28" fmla="*/ 61686 w 39"/>
              <a:gd name="T29" fmla="*/ 37959 h 24"/>
              <a:gd name="T30" fmla="*/ 61686 w 39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24">
                <a:moveTo>
                  <a:pt x="39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39" y="24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895">
            <a:extLst>
              <a:ext uri="{FF2B5EF4-FFF2-40B4-BE49-F238E27FC236}">
                <a16:creationId xmlns:a16="http://schemas.microsoft.com/office/drawing/2014/main" id="{D38DB151-A272-4D5B-9DE7-FFFC2397C904}"/>
              </a:ext>
            </a:extLst>
          </p:cNvPr>
          <p:cNvSpPr>
            <a:spLocks noEditPoints="1"/>
          </p:cNvSpPr>
          <p:nvPr/>
        </p:nvSpPr>
        <p:spPr bwMode="auto">
          <a:xfrm>
            <a:off x="9237134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9277 w 89"/>
              <a:gd name="T15" fmla="*/ 3092 h 89"/>
              <a:gd name="T16" fmla="*/ 4638 w 89"/>
              <a:gd name="T17" fmla="*/ 4638 h 89"/>
              <a:gd name="T18" fmla="*/ 1546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1546 w 89"/>
              <a:gd name="T27" fmla="*/ 128328 h 89"/>
              <a:gd name="T28" fmla="*/ 4638 w 89"/>
              <a:gd name="T29" fmla="*/ 134513 h 89"/>
              <a:gd name="T30" fmla="*/ 9277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95860 w 89"/>
              <a:gd name="T61" fmla="*/ 95860 h 89"/>
              <a:gd name="T62" fmla="*/ 85037 w 89"/>
              <a:gd name="T63" fmla="*/ 106683 h 89"/>
              <a:gd name="T64" fmla="*/ 69576 w 89"/>
              <a:gd name="T65" fmla="*/ 91221 h 89"/>
              <a:gd name="T66" fmla="*/ 54114 w 89"/>
              <a:gd name="T67" fmla="*/ 106683 h 89"/>
              <a:gd name="T68" fmla="*/ 41745 w 89"/>
              <a:gd name="T69" fmla="*/ 95860 h 89"/>
              <a:gd name="T70" fmla="*/ 57207 w 89"/>
              <a:gd name="T71" fmla="*/ 80398 h 89"/>
              <a:gd name="T72" fmla="*/ 41745 w 89"/>
              <a:gd name="T73" fmla="*/ 63391 h 89"/>
              <a:gd name="T74" fmla="*/ 54114 w 89"/>
              <a:gd name="T75" fmla="*/ 54114 h 89"/>
              <a:gd name="T76" fmla="*/ 69576 w 89"/>
              <a:gd name="T77" fmla="*/ 69576 h 89"/>
              <a:gd name="T78" fmla="*/ 85037 w 89"/>
              <a:gd name="T79" fmla="*/ 54114 h 89"/>
              <a:gd name="T80" fmla="*/ 95860 w 89"/>
              <a:gd name="T81" fmla="*/ 63391 h 89"/>
              <a:gd name="T82" fmla="*/ 80398 w 89"/>
              <a:gd name="T83" fmla="*/ 80398 h 89"/>
              <a:gd name="T84" fmla="*/ 95860 w 89"/>
              <a:gd name="T85" fmla="*/ 95860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2" y="62"/>
                </a:moveTo>
                <a:lnTo>
                  <a:pt x="55" y="69"/>
                </a:lnTo>
                <a:lnTo>
                  <a:pt x="45" y="59"/>
                </a:lnTo>
                <a:lnTo>
                  <a:pt x="35" y="69"/>
                </a:lnTo>
                <a:lnTo>
                  <a:pt x="27" y="62"/>
                </a:lnTo>
                <a:lnTo>
                  <a:pt x="37" y="52"/>
                </a:lnTo>
                <a:lnTo>
                  <a:pt x="27" y="41"/>
                </a:lnTo>
                <a:lnTo>
                  <a:pt x="35" y="35"/>
                </a:lnTo>
                <a:lnTo>
                  <a:pt x="45" y="45"/>
                </a:lnTo>
                <a:lnTo>
                  <a:pt x="55" y="35"/>
                </a:lnTo>
                <a:lnTo>
                  <a:pt x="62" y="41"/>
                </a:lnTo>
                <a:lnTo>
                  <a:pt x="52" y="52"/>
                </a:lnTo>
                <a:lnTo>
                  <a:pt x="62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896">
            <a:extLst>
              <a:ext uri="{FF2B5EF4-FFF2-40B4-BE49-F238E27FC236}">
                <a16:creationId xmlns:a16="http://schemas.microsoft.com/office/drawing/2014/main" id="{6C43F69A-5829-4218-B23C-071D57E2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09733"/>
            <a:ext cx="444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8" name="Rectangle 897">
            <a:extLst>
              <a:ext uri="{FF2B5EF4-FFF2-40B4-BE49-F238E27FC236}">
                <a16:creationId xmlns:a16="http://schemas.microsoft.com/office/drawing/2014/main" id="{81CF99E6-C666-43D0-B87C-CD34690D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47833"/>
            <a:ext cx="444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9" name="Freeform 898">
            <a:extLst>
              <a:ext uri="{FF2B5EF4-FFF2-40B4-BE49-F238E27FC236}">
                <a16:creationId xmlns:a16="http://schemas.microsoft.com/office/drawing/2014/main" id="{A223C600-7FE7-4BD2-98CA-AE800CD06BC1}"/>
              </a:ext>
            </a:extLst>
          </p:cNvPr>
          <p:cNvSpPr>
            <a:spLocks/>
          </p:cNvSpPr>
          <p:nvPr/>
        </p:nvSpPr>
        <p:spPr bwMode="auto">
          <a:xfrm>
            <a:off x="11241618" y="5835651"/>
            <a:ext cx="158749" cy="74083"/>
          </a:xfrm>
          <a:custGeom>
            <a:avLst/>
            <a:gdLst>
              <a:gd name="T0" fmla="*/ 64122 w 74"/>
              <a:gd name="T1" fmla="*/ 40192 h 34"/>
              <a:gd name="T2" fmla="*/ 118625 w 74"/>
              <a:gd name="T3" fmla="*/ 40192 h 34"/>
              <a:gd name="T4" fmla="*/ 118625 w 74"/>
              <a:gd name="T5" fmla="*/ 23445 h 34"/>
              <a:gd name="T6" fmla="*/ 48091 w 74"/>
              <a:gd name="T7" fmla="*/ 23445 h 34"/>
              <a:gd name="T8" fmla="*/ 48091 w 74"/>
              <a:gd name="T9" fmla="*/ 15072 h 34"/>
              <a:gd name="T10" fmla="*/ 56106 w 74"/>
              <a:gd name="T11" fmla="*/ 15072 h 34"/>
              <a:gd name="T12" fmla="*/ 56106 w 74"/>
              <a:gd name="T13" fmla="*/ 0 h 34"/>
              <a:gd name="T14" fmla="*/ 24046 w 74"/>
              <a:gd name="T15" fmla="*/ 0 h 34"/>
              <a:gd name="T16" fmla="*/ 24046 w 74"/>
              <a:gd name="T17" fmla="*/ 15072 h 34"/>
              <a:gd name="T18" fmla="*/ 32061 w 74"/>
              <a:gd name="T19" fmla="*/ 15072 h 34"/>
              <a:gd name="T20" fmla="*/ 32061 w 74"/>
              <a:gd name="T21" fmla="*/ 23445 h 34"/>
              <a:gd name="T22" fmla="*/ 0 w 74"/>
              <a:gd name="T23" fmla="*/ 23445 h 34"/>
              <a:gd name="T24" fmla="*/ 0 w 74"/>
              <a:gd name="T25" fmla="*/ 56939 h 34"/>
              <a:gd name="T26" fmla="*/ 64122 w 74"/>
              <a:gd name="T27" fmla="*/ 56939 h 34"/>
              <a:gd name="T28" fmla="*/ 64122 w 74"/>
              <a:gd name="T29" fmla="*/ 40192 h 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" h="34">
                <a:moveTo>
                  <a:pt x="40" y="24"/>
                </a:moveTo>
                <a:lnTo>
                  <a:pt x="74" y="24"/>
                </a:lnTo>
                <a:lnTo>
                  <a:pt x="74" y="14"/>
                </a:lnTo>
                <a:lnTo>
                  <a:pt x="30" y="14"/>
                </a:lnTo>
                <a:lnTo>
                  <a:pt x="30" y="9"/>
                </a:lnTo>
                <a:lnTo>
                  <a:pt x="35" y="9"/>
                </a:lnTo>
                <a:lnTo>
                  <a:pt x="35" y="0"/>
                </a:lnTo>
                <a:lnTo>
                  <a:pt x="15" y="0"/>
                </a:lnTo>
                <a:lnTo>
                  <a:pt x="15" y="9"/>
                </a:lnTo>
                <a:lnTo>
                  <a:pt x="20" y="9"/>
                </a:lnTo>
                <a:lnTo>
                  <a:pt x="20" y="14"/>
                </a:lnTo>
                <a:lnTo>
                  <a:pt x="0" y="14"/>
                </a:lnTo>
                <a:lnTo>
                  <a:pt x="0" y="34"/>
                </a:lnTo>
                <a:lnTo>
                  <a:pt x="40" y="34"/>
                </a:lnTo>
                <a:lnTo>
                  <a:pt x="4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899">
            <a:extLst>
              <a:ext uri="{FF2B5EF4-FFF2-40B4-BE49-F238E27FC236}">
                <a16:creationId xmlns:a16="http://schemas.microsoft.com/office/drawing/2014/main" id="{4E4DAB68-9B2F-49F3-B25B-D79A309D9881}"/>
              </a:ext>
            </a:extLst>
          </p:cNvPr>
          <p:cNvSpPr>
            <a:spLocks/>
          </p:cNvSpPr>
          <p:nvPr/>
        </p:nvSpPr>
        <p:spPr bwMode="auto">
          <a:xfrm>
            <a:off x="11241617" y="5973233"/>
            <a:ext cx="177800" cy="101600"/>
          </a:xfrm>
          <a:custGeom>
            <a:avLst/>
            <a:gdLst>
              <a:gd name="T0" fmla="*/ 117042 w 84"/>
              <a:gd name="T1" fmla="*/ 60426 h 49"/>
              <a:gd name="T2" fmla="*/ 117042 w 84"/>
              <a:gd name="T3" fmla="*/ 15494 h 49"/>
              <a:gd name="T4" fmla="*/ 63266 w 84"/>
              <a:gd name="T5" fmla="*/ 15494 h 49"/>
              <a:gd name="T6" fmla="*/ 63266 w 84"/>
              <a:gd name="T7" fmla="*/ 0 h 49"/>
              <a:gd name="T8" fmla="*/ 0 w 84"/>
              <a:gd name="T9" fmla="*/ 0 h 49"/>
              <a:gd name="T10" fmla="*/ 0 w 84"/>
              <a:gd name="T11" fmla="*/ 29438 h 49"/>
              <a:gd name="T12" fmla="*/ 31633 w 84"/>
              <a:gd name="T13" fmla="*/ 29438 h 49"/>
              <a:gd name="T14" fmla="*/ 31633 w 84"/>
              <a:gd name="T15" fmla="*/ 44932 h 49"/>
              <a:gd name="T16" fmla="*/ 23725 w 84"/>
              <a:gd name="T17" fmla="*/ 44932 h 49"/>
              <a:gd name="T18" fmla="*/ 23725 w 84"/>
              <a:gd name="T19" fmla="*/ 60426 h 49"/>
              <a:gd name="T20" fmla="*/ 55358 w 84"/>
              <a:gd name="T21" fmla="*/ 60426 h 49"/>
              <a:gd name="T22" fmla="*/ 55358 w 84"/>
              <a:gd name="T23" fmla="*/ 44932 h 49"/>
              <a:gd name="T24" fmla="*/ 47449 w 84"/>
              <a:gd name="T25" fmla="*/ 44932 h 49"/>
              <a:gd name="T26" fmla="*/ 47449 w 84"/>
              <a:gd name="T27" fmla="*/ 29438 h 49"/>
              <a:gd name="T28" fmla="*/ 86990 w 84"/>
              <a:gd name="T29" fmla="*/ 29438 h 49"/>
              <a:gd name="T30" fmla="*/ 86990 w 84"/>
              <a:gd name="T31" fmla="*/ 60426 h 49"/>
              <a:gd name="T32" fmla="*/ 71174 w 84"/>
              <a:gd name="T33" fmla="*/ 60426 h 49"/>
              <a:gd name="T34" fmla="*/ 71174 w 84"/>
              <a:gd name="T35" fmla="*/ 75920 h 49"/>
              <a:gd name="T36" fmla="*/ 132858 w 84"/>
              <a:gd name="T37" fmla="*/ 75920 h 49"/>
              <a:gd name="T38" fmla="*/ 132858 w 84"/>
              <a:gd name="T39" fmla="*/ 60426 h 49"/>
              <a:gd name="T40" fmla="*/ 117042 w 84"/>
              <a:gd name="T41" fmla="*/ 60426 h 4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49">
                <a:moveTo>
                  <a:pt x="74" y="39"/>
                </a:moveTo>
                <a:lnTo>
                  <a:pt x="74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9"/>
                </a:lnTo>
                <a:lnTo>
                  <a:pt x="20" y="19"/>
                </a:lnTo>
                <a:lnTo>
                  <a:pt x="20" y="29"/>
                </a:lnTo>
                <a:lnTo>
                  <a:pt x="15" y="29"/>
                </a:lnTo>
                <a:lnTo>
                  <a:pt x="15" y="39"/>
                </a:lnTo>
                <a:lnTo>
                  <a:pt x="35" y="39"/>
                </a:lnTo>
                <a:lnTo>
                  <a:pt x="35" y="29"/>
                </a:lnTo>
                <a:lnTo>
                  <a:pt x="30" y="29"/>
                </a:lnTo>
                <a:lnTo>
                  <a:pt x="30" y="19"/>
                </a:lnTo>
                <a:lnTo>
                  <a:pt x="55" y="19"/>
                </a:lnTo>
                <a:lnTo>
                  <a:pt x="55" y="39"/>
                </a:lnTo>
                <a:lnTo>
                  <a:pt x="45" y="39"/>
                </a:lnTo>
                <a:lnTo>
                  <a:pt x="45" y="49"/>
                </a:lnTo>
                <a:lnTo>
                  <a:pt x="84" y="49"/>
                </a:lnTo>
                <a:lnTo>
                  <a:pt x="84" y="39"/>
                </a:lnTo>
                <a:lnTo>
                  <a:pt x="7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900">
            <a:extLst>
              <a:ext uri="{FF2B5EF4-FFF2-40B4-BE49-F238E27FC236}">
                <a16:creationId xmlns:a16="http://schemas.microsoft.com/office/drawing/2014/main" id="{32B22BA6-9719-4D81-AC42-FA459C5B29A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5848352"/>
            <a:ext cx="165100" cy="207433"/>
          </a:xfrm>
          <a:custGeom>
            <a:avLst/>
            <a:gdLst>
              <a:gd name="T0" fmla="*/ 109133 w 78"/>
              <a:gd name="T1" fmla="*/ 0 h 98"/>
              <a:gd name="T2" fmla="*/ 14235 w 78"/>
              <a:gd name="T3" fmla="*/ 0 h 98"/>
              <a:gd name="T4" fmla="*/ 14235 w 78"/>
              <a:gd name="T5" fmla="*/ 0 h 98"/>
              <a:gd name="T6" fmla="*/ 9490 w 78"/>
              <a:gd name="T7" fmla="*/ 1598 h 98"/>
              <a:gd name="T8" fmla="*/ 3163 w 78"/>
              <a:gd name="T9" fmla="*/ 3196 h 98"/>
              <a:gd name="T10" fmla="*/ 1582 w 78"/>
              <a:gd name="T11" fmla="*/ 9587 h 98"/>
              <a:gd name="T12" fmla="*/ 0 w 78"/>
              <a:gd name="T13" fmla="*/ 14380 h 98"/>
              <a:gd name="T14" fmla="*/ 0 w 78"/>
              <a:gd name="T15" fmla="*/ 140608 h 98"/>
              <a:gd name="T16" fmla="*/ 0 w 78"/>
              <a:gd name="T17" fmla="*/ 140608 h 98"/>
              <a:gd name="T18" fmla="*/ 1582 w 78"/>
              <a:gd name="T19" fmla="*/ 146999 h 98"/>
              <a:gd name="T20" fmla="*/ 3163 w 78"/>
              <a:gd name="T21" fmla="*/ 153390 h 98"/>
              <a:gd name="T22" fmla="*/ 9490 w 78"/>
              <a:gd name="T23" fmla="*/ 154988 h 98"/>
              <a:gd name="T24" fmla="*/ 14235 w 78"/>
              <a:gd name="T25" fmla="*/ 156586 h 98"/>
              <a:gd name="T26" fmla="*/ 109133 w 78"/>
              <a:gd name="T27" fmla="*/ 156586 h 98"/>
              <a:gd name="T28" fmla="*/ 109133 w 78"/>
              <a:gd name="T29" fmla="*/ 156586 h 98"/>
              <a:gd name="T30" fmla="*/ 113878 w 78"/>
              <a:gd name="T31" fmla="*/ 154988 h 98"/>
              <a:gd name="T32" fmla="*/ 120205 w 78"/>
              <a:gd name="T33" fmla="*/ 153390 h 98"/>
              <a:gd name="T34" fmla="*/ 121786 w 78"/>
              <a:gd name="T35" fmla="*/ 146999 h 98"/>
              <a:gd name="T36" fmla="*/ 123368 w 78"/>
              <a:gd name="T37" fmla="*/ 140608 h 98"/>
              <a:gd name="T38" fmla="*/ 123368 w 78"/>
              <a:gd name="T39" fmla="*/ 14380 h 98"/>
              <a:gd name="T40" fmla="*/ 123368 w 78"/>
              <a:gd name="T41" fmla="*/ 14380 h 98"/>
              <a:gd name="T42" fmla="*/ 121786 w 78"/>
              <a:gd name="T43" fmla="*/ 9587 h 98"/>
              <a:gd name="T44" fmla="*/ 120205 w 78"/>
              <a:gd name="T45" fmla="*/ 3196 h 98"/>
              <a:gd name="T46" fmla="*/ 113878 w 78"/>
              <a:gd name="T47" fmla="*/ 1598 h 98"/>
              <a:gd name="T48" fmla="*/ 109133 w 78"/>
              <a:gd name="T49" fmla="*/ 0 h 98"/>
              <a:gd name="T50" fmla="*/ 109133 w 78"/>
              <a:gd name="T51" fmla="*/ 0 h 98"/>
              <a:gd name="T52" fmla="*/ 93317 w 78"/>
              <a:gd name="T53" fmla="*/ 46337 h 98"/>
              <a:gd name="T54" fmla="*/ 77500 w 78"/>
              <a:gd name="T55" fmla="*/ 46337 h 98"/>
              <a:gd name="T56" fmla="*/ 77500 w 78"/>
              <a:gd name="T57" fmla="*/ 62315 h 98"/>
              <a:gd name="T58" fmla="*/ 93317 w 78"/>
              <a:gd name="T59" fmla="*/ 62315 h 98"/>
              <a:gd name="T60" fmla="*/ 93317 w 78"/>
              <a:gd name="T61" fmla="*/ 78293 h 98"/>
              <a:gd name="T62" fmla="*/ 77500 w 78"/>
              <a:gd name="T63" fmla="*/ 78293 h 98"/>
              <a:gd name="T64" fmla="*/ 77500 w 78"/>
              <a:gd name="T65" fmla="*/ 94271 h 98"/>
              <a:gd name="T66" fmla="*/ 61684 w 78"/>
              <a:gd name="T67" fmla="*/ 94271 h 98"/>
              <a:gd name="T68" fmla="*/ 61684 w 78"/>
              <a:gd name="T69" fmla="*/ 78293 h 98"/>
              <a:gd name="T70" fmla="*/ 77500 w 78"/>
              <a:gd name="T71" fmla="*/ 78293 h 98"/>
              <a:gd name="T72" fmla="*/ 77500 w 78"/>
              <a:gd name="T73" fmla="*/ 62315 h 98"/>
              <a:gd name="T74" fmla="*/ 61684 w 78"/>
              <a:gd name="T75" fmla="*/ 62315 h 98"/>
              <a:gd name="T76" fmla="*/ 61684 w 78"/>
              <a:gd name="T77" fmla="*/ 46337 h 98"/>
              <a:gd name="T78" fmla="*/ 77500 w 78"/>
              <a:gd name="T79" fmla="*/ 46337 h 98"/>
              <a:gd name="T80" fmla="*/ 77500 w 78"/>
              <a:gd name="T81" fmla="*/ 30359 h 98"/>
              <a:gd name="T82" fmla="*/ 61684 w 78"/>
              <a:gd name="T83" fmla="*/ 30359 h 98"/>
              <a:gd name="T84" fmla="*/ 61684 w 78"/>
              <a:gd name="T85" fmla="*/ 14380 h 98"/>
              <a:gd name="T86" fmla="*/ 77500 w 78"/>
              <a:gd name="T87" fmla="*/ 14380 h 98"/>
              <a:gd name="T88" fmla="*/ 77500 w 78"/>
              <a:gd name="T89" fmla="*/ 30359 h 98"/>
              <a:gd name="T90" fmla="*/ 93317 w 78"/>
              <a:gd name="T91" fmla="*/ 30359 h 98"/>
              <a:gd name="T92" fmla="*/ 93317 w 78"/>
              <a:gd name="T93" fmla="*/ 463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8" h="98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69" y="98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8" y="88"/>
                </a:lnTo>
                <a:lnTo>
                  <a:pt x="78" y="9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59" y="29"/>
                </a:moveTo>
                <a:lnTo>
                  <a:pt x="49" y="29"/>
                </a:lnTo>
                <a:lnTo>
                  <a:pt x="49" y="39"/>
                </a:lnTo>
                <a:lnTo>
                  <a:pt x="59" y="39"/>
                </a:lnTo>
                <a:lnTo>
                  <a:pt x="59" y="49"/>
                </a:lnTo>
                <a:lnTo>
                  <a:pt x="49" y="49"/>
                </a:lnTo>
                <a:lnTo>
                  <a:pt x="49" y="59"/>
                </a:lnTo>
                <a:lnTo>
                  <a:pt x="39" y="59"/>
                </a:lnTo>
                <a:lnTo>
                  <a:pt x="39" y="49"/>
                </a:lnTo>
                <a:lnTo>
                  <a:pt x="49" y="49"/>
                </a:lnTo>
                <a:lnTo>
                  <a:pt x="49" y="39"/>
                </a:lnTo>
                <a:lnTo>
                  <a:pt x="39" y="39"/>
                </a:lnTo>
                <a:lnTo>
                  <a:pt x="39" y="29"/>
                </a:lnTo>
                <a:lnTo>
                  <a:pt x="49" y="29"/>
                </a:lnTo>
                <a:lnTo>
                  <a:pt x="49" y="19"/>
                </a:lnTo>
                <a:lnTo>
                  <a:pt x="39" y="19"/>
                </a:lnTo>
                <a:lnTo>
                  <a:pt x="39" y="9"/>
                </a:lnTo>
                <a:lnTo>
                  <a:pt x="49" y="9"/>
                </a:lnTo>
                <a:lnTo>
                  <a:pt x="49" y="19"/>
                </a:lnTo>
                <a:lnTo>
                  <a:pt x="59" y="1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901">
            <a:extLst>
              <a:ext uri="{FF2B5EF4-FFF2-40B4-BE49-F238E27FC236}">
                <a16:creationId xmlns:a16="http://schemas.microsoft.com/office/drawing/2014/main" id="{FF7ECEC5-9781-491C-A926-01AFB5F117A9}"/>
              </a:ext>
            </a:extLst>
          </p:cNvPr>
          <p:cNvSpPr>
            <a:spLocks/>
          </p:cNvSpPr>
          <p:nvPr/>
        </p:nvSpPr>
        <p:spPr bwMode="auto">
          <a:xfrm>
            <a:off x="10388600" y="2912533"/>
            <a:ext cx="25400" cy="44451"/>
          </a:xfrm>
          <a:custGeom>
            <a:avLst/>
            <a:gdLst>
              <a:gd name="T0" fmla="*/ 0 w 10"/>
              <a:gd name="T1" fmla="*/ 15817 h 21"/>
              <a:gd name="T2" fmla="*/ 0 w 10"/>
              <a:gd name="T3" fmla="*/ 33216 h 21"/>
              <a:gd name="T4" fmla="*/ 9491 w 10"/>
              <a:gd name="T5" fmla="*/ 33216 h 21"/>
              <a:gd name="T6" fmla="*/ 9491 w 10"/>
              <a:gd name="T7" fmla="*/ 33216 h 21"/>
              <a:gd name="T8" fmla="*/ 13287 w 10"/>
              <a:gd name="T9" fmla="*/ 33216 h 21"/>
              <a:gd name="T10" fmla="*/ 15185 w 10"/>
              <a:gd name="T11" fmla="*/ 31634 h 21"/>
              <a:gd name="T12" fmla="*/ 18981 w 10"/>
              <a:gd name="T13" fmla="*/ 28471 h 21"/>
              <a:gd name="T14" fmla="*/ 18981 w 10"/>
              <a:gd name="T15" fmla="*/ 25307 h 21"/>
              <a:gd name="T16" fmla="*/ 18981 w 10"/>
              <a:gd name="T17" fmla="*/ 1582 h 21"/>
              <a:gd name="T18" fmla="*/ 18981 w 10"/>
              <a:gd name="T19" fmla="*/ 1582 h 21"/>
              <a:gd name="T20" fmla="*/ 18981 w 10"/>
              <a:gd name="T21" fmla="*/ 0 h 21"/>
              <a:gd name="T22" fmla="*/ 0 w 10"/>
              <a:gd name="T23" fmla="*/ 15817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" h="21">
                <a:moveTo>
                  <a:pt x="0" y="10"/>
                </a:moveTo>
                <a:lnTo>
                  <a:pt x="0" y="21"/>
                </a:lnTo>
                <a:lnTo>
                  <a:pt x="5" y="21"/>
                </a:lnTo>
                <a:lnTo>
                  <a:pt x="7" y="21"/>
                </a:lnTo>
                <a:lnTo>
                  <a:pt x="8" y="20"/>
                </a:lnTo>
                <a:lnTo>
                  <a:pt x="10" y="18"/>
                </a:lnTo>
                <a:lnTo>
                  <a:pt x="10" y="16"/>
                </a:lnTo>
                <a:lnTo>
                  <a:pt x="10" y="1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902">
            <a:extLst>
              <a:ext uri="{FF2B5EF4-FFF2-40B4-BE49-F238E27FC236}">
                <a16:creationId xmlns:a16="http://schemas.microsoft.com/office/drawing/2014/main" id="{363A75A6-699C-466F-9DA0-1FF7349883BD}"/>
              </a:ext>
            </a:extLst>
          </p:cNvPr>
          <p:cNvSpPr>
            <a:spLocks/>
          </p:cNvSpPr>
          <p:nvPr/>
        </p:nvSpPr>
        <p:spPr bwMode="auto">
          <a:xfrm>
            <a:off x="10236200" y="2861734"/>
            <a:ext cx="196851" cy="107951"/>
          </a:xfrm>
          <a:custGeom>
            <a:avLst/>
            <a:gdLst>
              <a:gd name="T0" fmla="*/ 147095 w 94"/>
              <a:gd name="T1" fmla="*/ 4840 h 50"/>
              <a:gd name="T2" fmla="*/ 147095 w 94"/>
              <a:gd name="T3" fmla="*/ 4840 h 50"/>
              <a:gd name="T4" fmla="*/ 142400 w 94"/>
              <a:gd name="T5" fmla="*/ 3227 h 50"/>
              <a:gd name="T6" fmla="*/ 139271 w 94"/>
              <a:gd name="T7" fmla="*/ 0 h 50"/>
              <a:gd name="T8" fmla="*/ 61029 w 94"/>
              <a:gd name="T9" fmla="*/ 0 h 50"/>
              <a:gd name="T10" fmla="*/ 61029 w 94"/>
              <a:gd name="T11" fmla="*/ 32266 h 50"/>
              <a:gd name="T12" fmla="*/ 53205 w 94"/>
              <a:gd name="T13" fmla="*/ 32266 h 50"/>
              <a:gd name="T14" fmla="*/ 53205 w 94"/>
              <a:gd name="T15" fmla="*/ 0 h 50"/>
              <a:gd name="T16" fmla="*/ 37556 w 94"/>
              <a:gd name="T17" fmla="*/ 0 h 50"/>
              <a:gd name="T18" fmla="*/ 37556 w 94"/>
              <a:gd name="T19" fmla="*/ 40333 h 50"/>
              <a:gd name="T20" fmla="*/ 31297 w 94"/>
              <a:gd name="T21" fmla="*/ 40333 h 50"/>
              <a:gd name="T22" fmla="*/ 31297 w 94"/>
              <a:gd name="T23" fmla="*/ 0 h 50"/>
              <a:gd name="T24" fmla="*/ 31297 w 94"/>
              <a:gd name="T25" fmla="*/ 0 h 50"/>
              <a:gd name="T26" fmla="*/ 18778 w 94"/>
              <a:gd name="T27" fmla="*/ 6453 h 50"/>
              <a:gd name="T28" fmla="*/ 9389 w 94"/>
              <a:gd name="T29" fmla="*/ 14520 h 50"/>
              <a:gd name="T30" fmla="*/ 1565 w 94"/>
              <a:gd name="T31" fmla="*/ 25813 h 50"/>
              <a:gd name="T32" fmla="*/ 0 w 94"/>
              <a:gd name="T33" fmla="*/ 32266 h 50"/>
              <a:gd name="T34" fmla="*/ 0 w 94"/>
              <a:gd name="T35" fmla="*/ 40333 h 50"/>
              <a:gd name="T36" fmla="*/ 0 w 94"/>
              <a:gd name="T37" fmla="*/ 40333 h 50"/>
              <a:gd name="T38" fmla="*/ 0 w 94"/>
              <a:gd name="T39" fmla="*/ 48400 h 50"/>
              <a:gd name="T40" fmla="*/ 3130 w 94"/>
              <a:gd name="T41" fmla="*/ 56466 h 50"/>
              <a:gd name="T42" fmla="*/ 6259 w 94"/>
              <a:gd name="T43" fmla="*/ 62919 h 50"/>
              <a:gd name="T44" fmla="*/ 10954 w 94"/>
              <a:gd name="T45" fmla="*/ 67759 h 50"/>
              <a:gd name="T46" fmla="*/ 17213 w 94"/>
              <a:gd name="T47" fmla="*/ 74213 h 50"/>
              <a:gd name="T48" fmla="*/ 23473 w 94"/>
              <a:gd name="T49" fmla="*/ 75826 h 50"/>
              <a:gd name="T50" fmla="*/ 31297 w 94"/>
              <a:gd name="T51" fmla="*/ 80666 h 50"/>
              <a:gd name="T52" fmla="*/ 37556 w 94"/>
              <a:gd name="T53" fmla="*/ 80666 h 50"/>
              <a:gd name="T54" fmla="*/ 100150 w 94"/>
              <a:gd name="T55" fmla="*/ 80666 h 50"/>
              <a:gd name="T56" fmla="*/ 100150 w 94"/>
              <a:gd name="T57" fmla="*/ 80666 h 50"/>
              <a:gd name="T58" fmla="*/ 103279 w 94"/>
              <a:gd name="T59" fmla="*/ 80666 h 50"/>
              <a:gd name="T60" fmla="*/ 106409 w 94"/>
              <a:gd name="T61" fmla="*/ 77439 h 50"/>
              <a:gd name="T62" fmla="*/ 107974 w 94"/>
              <a:gd name="T63" fmla="*/ 75826 h 50"/>
              <a:gd name="T64" fmla="*/ 107974 w 94"/>
              <a:gd name="T65" fmla="*/ 72599 h 50"/>
              <a:gd name="T66" fmla="*/ 107974 w 94"/>
              <a:gd name="T67" fmla="*/ 51626 h 50"/>
              <a:gd name="T68" fmla="*/ 143965 w 94"/>
              <a:gd name="T69" fmla="*/ 14520 h 50"/>
              <a:gd name="T70" fmla="*/ 143965 w 94"/>
              <a:gd name="T71" fmla="*/ 14520 h 50"/>
              <a:gd name="T72" fmla="*/ 147095 w 94"/>
              <a:gd name="T73" fmla="*/ 11293 h 50"/>
              <a:gd name="T74" fmla="*/ 147095 w 94"/>
              <a:gd name="T75" fmla="*/ 4840 h 50"/>
              <a:gd name="T76" fmla="*/ 147095 w 94"/>
              <a:gd name="T77" fmla="*/ 4840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4" h="50">
                <a:moveTo>
                  <a:pt x="94" y="3"/>
                </a:moveTo>
                <a:lnTo>
                  <a:pt x="94" y="3"/>
                </a:lnTo>
                <a:lnTo>
                  <a:pt x="91" y="2"/>
                </a:lnTo>
                <a:lnTo>
                  <a:pt x="89" y="0"/>
                </a:lnTo>
                <a:lnTo>
                  <a:pt x="39" y="0"/>
                </a:lnTo>
                <a:lnTo>
                  <a:pt x="39" y="20"/>
                </a:lnTo>
                <a:lnTo>
                  <a:pt x="34" y="20"/>
                </a:lnTo>
                <a:lnTo>
                  <a:pt x="34" y="0"/>
                </a:lnTo>
                <a:lnTo>
                  <a:pt x="24" y="0"/>
                </a:lnTo>
                <a:lnTo>
                  <a:pt x="24" y="25"/>
                </a:lnTo>
                <a:lnTo>
                  <a:pt x="20" y="25"/>
                </a:lnTo>
                <a:lnTo>
                  <a:pt x="20" y="0"/>
                </a:lnTo>
                <a:lnTo>
                  <a:pt x="12" y="4"/>
                </a:lnTo>
                <a:lnTo>
                  <a:pt x="6" y="9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4" y="39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4" y="50"/>
                </a:lnTo>
                <a:lnTo>
                  <a:pt x="64" y="50"/>
                </a:lnTo>
                <a:lnTo>
                  <a:pt x="66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69" y="32"/>
                </a:lnTo>
                <a:lnTo>
                  <a:pt x="92" y="9"/>
                </a:lnTo>
                <a:lnTo>
                  <a:pt x="94" y="7"/>
                </a:lnTo>
                <a:lnTo>
                  <a:pt x="9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903">
            <a:extLst>
              <a:ext uri="{FF2B5EF4-FFF2-40B4-BE49-F238E27FC236}">
                <a16:creationId xmlns:a16="http://schemas.microsoft.com/office/drawing/2014/main" id="{41137C17-6570-406E-849F-B246A681A07F}"/>
              </a:ext>
            </a:extLst>
          </p:cNvPr>
          <p:cNvSpPr>
            <a:spLocks/>
          </p:cNvSpPr>
          <p:nvPr/>
        </p:nvSpPr>
        <p:spPr bwMode="auto">
          <a:xfrm>
            <a:off x="10236201" y="2976034"/>
            <a:ext cx="88900" cy="74084"/>
          </a:xfrm>
          <a:custGeom>
            <a:avLst/>
            <a:gdLst>
              <a:gd name="T0" fmla="*/ 51332 w 44"/>
              <a:gd name="T1" fmla="*/ 10048 h 34"/>
              <a:gd name="T2" fmla="*/ 15098 w 44"/>
              <a:gd name="T3" fmla="*/ 21771 h 34"/>
              <a:gd name="T4" fmla="*/ 15098 w 44"/>
              <a:gd name="T5" fmla="*/ 0 h 34"/>
              <a:gd name="T6" fmla="*/ 0 w 44"/>
              <a:gd name="T7" fmla="*/ 0 h 34"/>
              <a:gd name="T8" fmla="*/ 0 w 44"/>
              <a:gd name="T9" fmla="*/ 56939 h 34"/>
              <a:gd name="T10" fmla="*/ 15098 w 44"/>
              <a:gd name="T11" fmla="*/ 56939 h 34"/>
              <a:gd name="T12" fmla="*/ 15098 w 44"/>
              <a:gd name="T13" fmla="*/ 38518 h 34"/>
              <a:gd name="T14" fmla="*/ 61900 w 44"/>
              <a:gd name="T15" fmla="*/ 23445 h 34"/>
              <a:gd name="T16" fmla="*/ 61900 w 44"/>
              <a:gd name="T17" fmla="*/ 23445 h 34"/>
              <a:gd name="T18" fmla="*/ 64919 w 44"/>
              <a:gd name="T19" fmla="*/ 20096 h 34"/>
              <a:gd name="T20" fmla="*/ 66429 w 44"/>
              <a:gd name="T21" fmla="*/ 15072 h 34"/>
              <a:gd name="T22" fmla="*/ 66429 w 44"/>
              <a:gd name="T23" fmla="*/ 0 h 34"/>
              <a:gd name="T24" fmla="*/ 51332 w 44"/>
              <a:gd name="T25" fmla="*/ 0 h 34"/>
              <a:gd name="T26" fmla="*/ 51332 w 44"/>
              <a:gd name="T27" fmla="*/ 10048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34">
                <a:moveTo>
                  <a:pt x="34" y="6"/>
                </a:moveTo>
                <a:lnTo>
                  <a:pt x="10" y="13"/>
                </a:lnTo>
                <a:lnTo>
                  <a:pt x="10" y="0"/>
                </a:lnTo>
                <a:lnTo>
                  <a:pt x="0" y="0"/>
                </a:lnTo>
                <a:lnTo>
                  <a:pt x="0" y="34"/>
                </a:lnTo>
                <a:lnTo>
                  <a:pt x="10" y="34"/>
                </a:lnTo>
                <a:lnTo>
                  <a:pt x="10" y="23"/>
                </a:lnTo>
                <a:lnTo>
                  <a:pt x="41" y="14"/>
                </a:lnTo>
                <a:lnTo>
                  <a:pt x="43" y="12"/>
                </a:lnTo>
                <a:lnTo>
                  <a:pt x="44" y="9"/>
                </a:lnTo>
                <a:lnTo>
                  <a:pt x="44" y="0"/>
                </a:lnTo>
                <a:lnTo>
                  <a:pt x="34" y="0"/>
                </a:lnTo>
                <a:lnTo>
                  <a:pt x="3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904">
            <a:extLst>
              <a:ext uri="{FF2B5EF4-FFF2-40B4-BE49-F238E27FC236}">
                <a16:creationId xmlns:a16="http://schemas.microsoft.com/office/drawing/2014/main" id="{C15C93B2-748B-4AA4-AEE9-0760D6F9A058}"/>
              </a:ext>
            </a:extLst>
          </p:cNvPr>
          <p:cNvSpPr>
            <a:spLocks/>
          </p:cNvSpPr>
          <p:nvPr/>
        </p:nvSpPr>
        <p:spPr bwMode="auto">
          <a:xfrm>
            <a:off x="10742084" y="2849034"/>
            <a:ext cx="82549" cy="169333"/>
          </a:xfrm>
          <a:custGeom>
            <a:avLst/>
            <a:gdLst>
              <a:gd name="T0" fmla="*/ 53778 w 39"/>
              <a:gd name="T1" fmla="*/ 32434 h 79"/>
              <a:gd name="T2" fmla="*/ 61686 w 39"/>
              <a:gd name="T3" fmla="*/ 32434 h 79"/>
              <a:gd name="T4" fmla="*/ 61686 w 39"/>
              <a:gd name="T5" fmla="*/ 16217 h 79"/>
              <a:gd name="T6" fmla="*/ 55359 w 39"/>
              <a:gd name="T7" fmla="*/ 16217 h 79"/>
              <a:gd name="T8" fmla="*/ 9490 w 39"/>
              <a:gd name="T9" fmla="*/ 0 h 79"/>
              <a:gd name="T10" fmla="*/ 4745 w 39"/>
              <a:gd name="T11" fmla="*/ 16217 h 79"/>
              <a:gd name="T12" fmla="*/ 26889 w 39"/>
              <a:gd name="T13" fmla="*/ 24326 h 79"/>
              <a:gd name="T14" fmla="*/ 26889 w 39"/>
              <a:gd name="T15" fmla="*/ 24326 h 79"/>
              <a:gd name="T16" fmla="*/ 14235 w 39"/>
              <a:gd name="T17" fmla="*/ 32434 h 79"/>
              <a:gd name="T18" fmla="*/ 6327 w 39"/>
              <a:gd name="T19" fmla="*/ 45408 h 79"/>
              <a:gd name="T20" fmla="*/ 1582 w 39"/>
              <a:gd name="T21" fmla="*/ 56760 h 79"/>
              <a:gd name="T22" fmla="*/ 0 w 39"/>
              <a:gd name="T23" fmla="*/ 72977 h 79"/>
              <a:gd name="T24" fmla="*/ 0 w 39"/>
              <a:gd name="T25" fmla="*/ 128115 h 79"/>
              <a:gd name="T26" fmla="*/ 14235 w 39"/>
              <a:gd name="T27" fmla="*/ 128115 h 79"/>
              <a:gd name="T28" fmla="*/ 14235 w 39"/>
              <a:gd name="T29" fmla="*/ 72977 h 79"/>
              <a:gd name="T30" fmla="*/ 14235 w 39"/>
              <a:gd name="T31" fmla="*/ 72977 h 79"/>
              <a:gd name="T32" fmla="*/ 14235 w 39"/>
              <a:gd name="T33" fmla="*/ 64868 h 79"/>
              <a:gd name="T34" fmla="*/ 18980 w 39"/>
              <a:gd name="T35" fmla="*/ 56760 h 79"/>
              <a:gd name="T36" fmla="*/ 20562 w 39"/>
              <a:gd name="T37" fmla="*/ 50273 h 79"/>
              <a:gd name="T38" fmla="*/ 26889 w 39"/>
              <a:gd name="T39" fmla="*/ 45408 h 79"/>
              <a:gd name="T40" fmla="*/ 33216 w 39"/>
              <a:gd name="T41" fmla="*/ 38921 h 79"/>
              <a:gd name="T42" fmla="*/ 37961 w 39"/>
              <a:gd name="T43" fmla="*/ 37299 h 79"/>
              <a:gd name="T44" fmla="*/ 45869 w 39"/>
              <a:gd name="T45" fmla="*/ 32434 h 79"/>
              <a:gd name="T46" fmla="*/ 53778 w 39"/>
              <a:gd name="T47" fmla="*/ 32434 h 79"/>
              <a:gd name="T48" fmla="*/ 53778 w 39"/>
              <a:gd name="T49" fmla="*/ 32434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9" h="79">
                <a:moveTo>
                  <a:pt x="34" y="20"/>
                </a:moveTo>
                <a:lnTo>
                  <a:pt x="39" y="20"/>
                </a:lnTo>
                <a:lnTo>
                  <a:pt x="39" y="10"/>
                </a:lnTo>
                <a:lnTo>
                  <a:pt x="35" y="10"/>
                </a:lnTo>
                <a:lnTo>
                  <a:pt x="6" y="0"/>
                </a:lnTo>
                <a:lnTo>
                  <a:pt x="3" y="10"/>
                </a:lnTo>
                <a:lnTo>
                  <a:pt x="17" y="15"/>
                </a:lnTo>
                <a:lnTo>
                  <a:pt x="9" y="20"/>
                </a:lnTo>
                <a:lnTo>
                  <a:pt x="4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9" y="79"/>
                </a:lnTo>
                <a:lnTo>
                  <a:pt x="9" y="45"/>
                </a:lnTo>
                <a:lnTo>
                  <a:pt x="9" y="40"/>
                </a:lnTo>
                <a:lnTo>
                  <a:pt x="12" y="35"/>
                </a:lnTo>
                <a:lnTo>
                  <a:pt x="13" y="31"/>
                </a:lnTo>
                <a:lnTo>
                  <a:pt x="17" y="28"/>
                </a:lnTo>
                <a:lnTo>
                  <a:pt x="21" y="24"/>
                </a:lnTo>
                <a:lnTo>
                  <a:pt x="24" y="23"/>
                </a:lnTo>
                <a:lnTo>
                  <a:pt x="29" y="20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905">
            <a:extLst>
              <a:ext uri="{FF2B5EF4-FFF2-40B4-BE49-F238E27FC236}">
                <a16:creationId xmlns:a16="http://schemas.microsoft.com/office/drawing/2014/main" id="{F0C3E2CE-D3C0-4E1C-A47B-D5703138361B}"/>
              </a:ext>
            </a:extLst>
          </p:cNvPr>
          <p:cNvSpPr>
            <a:spLocks/>
          </p:cNvSpPr>
          <p:nvPr/>
        </p:nvSpPr>
        <p:spPr bwMode="auto">
          <a:xfrm>
            <a:off x="10837333" y="2849034"/>
            <a:ext cx="69851" cy="63500"/>
          </a:xfrm>
          <a:custGeom>
            <a:avLst/>
            <a:gdLst>
              <a:gd name="T0" fmla="*/ 50661 w 34"/>
              <a:gd name="T1" fmla="*/ 3163 h 30"/>
              <a:gd name="T2" fmla="*/ 50661 w 34"/>
              <a:gd name="T3" fmla="*/ 3163 h 30"/>
              <a:gd name="T4" fmla="*/ 47590 w 34"/>
              <a:gd name="T5" fmla="*/ 0 h 30"/>
              <a:gd name="T6" fmla="*/ 42985 w 34"/>
              <a:gd name="T7" fmla="*/ 0 h 30"/>
              <a:gd name="T8" fmla="*/ 6141 w 34"/>
              <a:gd name="T9" fmla="*/ 7908 h 30"/>
              <a:gd name="T10" fmla="*/ 6141 w 34"/>
              <a:gd name="T11" fmla="*/ 7908 h 30"/>
              <a:gd name="T12" fmla="*/ 1535 w 34"/>
              <a:gd name="T13" fmla="*/ 11072 h 30"/>
              <a:gd name="T14" fmla="*/ 0 w 34"/>
              <a:gd name="T15" fmla="*/ 15817 h 30"/>
              <a:gd name="T16" fmla="*/ 0 w 34"/>
              <a:gd name="T17" fmla="*/ 31633 h 30"/>
              <a:gd name="T18" fmla="*/ 0 w 34"/>
              <a:gd name="T19" fmla="*/ 31633 h 30"/>
              <a:gd name="T20" fmla="*/ 1535 w 34"/>
              <a:gd name="T21" fmla="*/ 37960 h 30"/>
              <a:gd name="T22" fmla="*/ 6141 w 34"/>
              <a:gd name="T23" fmla="*/ 39542 h 30"/>
              <a:gd name="T24" fmla="*/ 42985 w 34"/>
              <a:gd name="T25" fmla="*/ 47450 h 30"/>
              <a:gd name="T26" fmla="*/ 42985 w 34"/>
              <a:gd name="T27" fmla="*/ 47450 h 30"/>
              <a:gd name="T28" fmla="*/ 47590 w 34"/>
              <a:gd name="T29" fmla="*/ 47450 h 30"/>
              <a:gd name="T30" fmla="*/ 50661 w 34"/>
              <a:gd name="T31" fmla="*/ 45868 h 30"/>
              <a:gd name="T32" fmla="*/ 50661 w 34"/>
              <a:gd name="T33" fmla="*/ 45868 h 30"/>
              <a:gd name="T34" fmla="*/ 52196 w 34"/>
              <a:gd name="T35" fmla="*/ 44287 h 30"/>
              <a:gd name="T36" fmla="*/ 52196 w 34"/>
              <a:gd name="T37" fmla="*/ 39542 h 30"/>
              <a:gd name="T38" fmla="*/ 52196 w 34"/>
              <a:gd name="T39" fmla="*/ 7908 h 30"/>
              <a:gd name="T40" fmla="*/ 52196 w 34"/>
              <a:gd name="T41" fmla="*/ 7908 h 30"/>
              <a:gd name="T42" fmla="*/ 52196 w 34"/>
              <a:gd name="T43" fmla="*/ 4745 h 30"/>
              <a:gd name="T44" fmla="*/ 50661 w 34"/>
              <a:gd name="T45" fmla="*/ 3163 h 30"/>
              <a:gd name="T46" fmla="*/ 50661 w 34"/>
              <a:gd name="T47" fmla="*/ 316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4" h="30">
                <a:moveTo>
                  <a:pt x="33" y="2"/>
                </a:move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4" y="5"/>
                </a:lnTo>
                <a:lnTo>
                  <a:pt x="1" y="7"/>
                </a:lnTo>
                <a:lnTo>
                  <a:pt x="0" y="10"/>
                </a:lnTo>
                <a:lnTo>
                  <a:pt x="0" y="20"/>
                </a:lnTo>
                <a:lnTo>
                  <a:pt x="1" y="24"/>
                </a:lnTo>
                <a:lnTo>
                  <a:pt x="4" y="25"/>
                </a:lnTo>
                <a:lnTo>
                  <a:pt x="28" y="30"/>
                </a:lnTo>
                <a:lnTo>
                  <a:pt x="31" y="30"/>
                </a:lnTo>
                <a:lnTo>
                  <a:pt x="33" y="29"/>
                </a:lnTo>
                <a:lnTo>
                  <a:pt x="34" y="28"/>
                </a:lnTo>
                <a:lnTo>
                  <a:pt x="34" y="25"/>
                </a:lnTo>
                <a:lnTo>
                  <a:pt x="34" y="5"/>
                </a:lnTo>
                <a:lnTo>
                  <a:pt x="34" y="3"/>
                </a:lnTo>
                <a:lnTo>
                  <a:pt x="3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906">
            <a:extLst>
              <a:ext uri="{FF2B5EF4-FFF2-40B4-BE49-F238E27FC236}">
                <a16:creationId xmlns:a16="http://schemas.microsoft.com/office/drawing/2014/main" id="{DC35B5DE-BE5E-4F16-ADC0-DC73C789AFE2}"/>
              </a:ext>
            </a:extLst>
          </p:cNvPr>
          <p:cNvSpPr>
            <a:spLocks noEditPoints="1"/>
          </p:cNvSpPr>
          <p:nvPr/>
        </p:nvSpPr>
        <p:spPr bwMode="auto">
          <a:xfrm>
            <a:off x="10773834" y="2906184"/>
            <a:ext cx="82551" cy="150283"/>
          </a:xfrm>
          <a:custGeom>
            <a:avLst/>
            <a:gdLst>
              <a:gd name="T0" fmla="*/ 30843 w 40"/>
              <a:gd name="T1" fmla="*/ 0 h 74"/>
              <a:gd name="T2" fmla="*/ 30843 w 40"/>
              <a:gd name="T3" fmla="*/ 0 h 74"/>
              <a:gd name="T4" fmla="*/ 24674 w 40"/>
              <a:gd name="T5" fmla="*/ 0 h 74"/>
              <a:gd name="T6" fmla="*/ 20048 w 40"/>
              <a:gd name="T7" fmla="*/ 1539 h 74"/>
              <a:gd name="T8" fmla="*/ 10795 w 40"/>
              <a:gd name="T9" fmla="*/ 9233 h 74"/>
              <a:gd name="T10" fmla="*/ 3084 w 40"/>
              <a:gd name="T11" fmla="*/ 18467 h 74"/>
              <a:gd name="T12" fmla="*/ 0 w 40"/>
              <a:gd name="T13" fmla="*/ 24622 h 74"/>
              <a:gd name="T14" fmla="*/ 0 w 40"/>
              <a:gd name="T15" fmla="*/ 30778 h 74"/>
              <a:gd name="T16" fmla="*/ 0 w 40"/>
              <a:gd name="T17" fmla="*/ 106184 h 74"/>
              <a:gd name="T18" fmla="*/ 0 w 40"/>
              <a:gd name="T19" fmla="*/ 106184 h 74"/>
              <a:gd name="T20" fmla="*/ 0 w 40"/>
              <a:gd name="T21" fmla="*/ 110801 h 74"/>
              <a:gd name="T22" fmla="*/ 3084 w 40"/>
              <a:gd name="T23" fmla="*/ 112340 h 74"/>
              <a:gd name="T24" fmla="*/ 4626 w 40"/>
              <a:gd name="T25" fmla="*/ 113879 h 74"/>
              <a:gd name="T26" fmla="*/ 7711 w 40"/>
              <a:gd name="T27" fmla="*/ 113879 h 74"/>
              <a:gd name="T28" fmla="*/ 53975 w 40"/>
              <a:gd name="T29" fmla="*/ 113879 h 74"/>
              <a:gd name="T30" fmla="*/ 53975 w 40"/>
              <a:gd name="T31" fmla="*/ 113879 h 74"/>
              <a:gd name="T32" fmla="*/ 57060 w 40"/>
              <a:gd name="T33" fmla="*/ 113879 h 74"/>
              <a:gd name="T34" fmla="*/ 60144 w 40"/>
              <a:gd name="T35" fmla="*/ 112340 h 74"/>
              <a:gd name="T36" fmla="*/ 61686 w 40"/>
              <a:gd name="T37" fmla="*/ 110801 h 74"/>
              <a:gd name="T38" fmla="*/ 61686 w 40"/>
              <a:gd name="T39" fmla="*/ 106184 h 74"/>
              <a:gd name="T40" fmla="*/ 61686 w 40"/>
              <a:gd name="T41" fmla="*/ 30778 h 74"/>
              <a:gd name="T42" fmla="*/ 61686 w 40"/>
              <a:gd name="T43" fmla="*/ 30778 h 74"/>
              <a:gd name="T44" fmla="*/ 61686 w 40"/>
              <a:gd name="T45" fmla="*/ 24622 h 74"/>
              <a:gd name="T46" fmla="*/ 60144 w 40"/>
              <a:gd name="T47" fmla="*/ 18467 h 74"/>
              <a:gd name="T48" fmla="*/ 52433 w 40"/>
              <a:gd name="T49" fmla="*/ 9233 h 74"/>
              <a:gd name="T50" fmla="*/ 41638 w 40"/>
              <a:gd name="T51" fmla="*/ 1539 h 74"/>
              <a:gd name="T52" fmla="*/ 37012 w 40"/>
              <a:gd name="T53" fmla="*/ 0 h 74"/>
              <a:gd name="T54" fmla="*/ 30843 w 40"/>
              <a:gd name="T55" fmla="*/ 0 h 74"/>
              <a:gd name="T56" fmla="*/ 30843 w 40"/>
              <a:gd name="T57" fmla="*/ 0 h 74"/>
              <a:gd name="T58" fmla="*/ 53975 w 40"/>
              <a:gd name="T59" fmla="*/ 83101 h 74"/>
              <a:gd name="T60" fmla="*/ 30843 w 40"/>
              <a:gd name="T61" fmla="*/ 83101 h 74"/>
              <a:gd name="T62" fmla="*/ 30843 w 40"/>
              <a:gd name="T63" fmla="*/ 38473 h 74"/>
              <a:gd name="T64" fmla="*/ 53975 w 40"/>
              <a:gd name="T65" fmla="*/ 38473 h 74"/>
              <a:gd name="T66" fmla="*/ 53975 w 40"/>
              <a:gd name="T67" fmla="*/ 83101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" h="7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5" y="74"/>
                </a:lnTo>
                <a:lnTo>
                  <a:pt x="37" y="74"/>
                </a:lnTo>
                <a:lnTo>
                  <a:pt x="39" y="73"/>
                </a:lnTo>
                <a:lnTo>
                  <a:pt x="40" y="72"/>
                </a:lnTo>
                <a:lnTo>
                  <a:pt x="40" y="69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35" y="54"/>
                </a:moveTo>
                <a:lnTo>
                  <a:pt x="20" y="54"/>
                </a:lnTo>
                <a:lnTo>
                  <a:pt x="20" y="25"/>
                </a:lnTo>
                <a:lnTo>
                  <a:pt x="35" y="25"/>
                </a:lnTo>
                <a:lnTo>
                  <a:pt x="3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907">
            <a:extLst>
              <a:ext uri="{FF2B5EF4-FFF2-40B4-BE49-F238E27FC236}">
                <a16:creationId xmlns:a16="http://schemas.microsoft.com/office/drawing/2014/main" id="{9B9B7167-EDEC-4964-B468-20FA17A5F7FB}"/>
              </a:ext>
            </a:extLst>
          </p:cNvPr>
          <p:cNvSpPr>
            <a:spLocks/>
          </p:cNvSpPr>
          <p:nvPr/>
        </p:nvSpPr>
        <p:spPr bwMode="auto">
          <a:xfrm>
            <a:off x="11222567" y="3962401"/>
            <a:ext cx="209551" cy="82551"/>
          </a:xfrm>
          <a:custGeom>
            <a:avLst/>
            <a:gdLst>
              <a:gd name="T0" fmla="*/ 140769 w 99"/>
              <a:gd name="T1" fmla="*/ 0 h 39"/>
              <a:gd name="T2" fmla="*/ 140769 w 99"/>
              <a:gd name="T3" fmla="*/ 0 h 39"/>
              <a:gd name="T4" fmla="*/ 140769 w 99"/>
              <a:gd name="T5" fmla="*/ 0 h 39"/>
              <a:gd name="T6" fmla="*/ 140769 w 99"/>
              <a:gd name="T7" fmla="*/ 23725 h 39"/>
              <a:gd name="T8" fmla="*/ 140769 w 99"/>
              <a:gd name="T9" fmla="*/ 23725 h 39"/>
              <a:gd name="T10" fmla="*/ 121789 w 99"/>
              <a:gd name="T11" fmla="*/ 31634 h 39"/>
              <a:gd name="T12" fmla="*/ 102809 w 99"/>
              <a:gd name="T13" fmla="*/ 36379 h 39"/>
              <a:gd name="T14" fmla="*/ 90156 w 99"/>
              <a:gd name="T15" fmla="*/ 39542 h 39"/>
              <a:gd name="T16" fmla="*/ 79084 w 99"/>
              <a:gd name="T17" fmla="*/ 39542 h 39"/>
              <a:gd name="T18" fmla="*/ 79084 w 99"/>
              <a:gd name="T19" fmla="*/ 39542 h 39"/>
              <a:gd name="T20" fmla="*/ 66430 w 99"/>
              <a:gd name="T21" fmla="*/ 39542 h 39"/>
              <a:gd name="T22" fmla="*/ 55359 w 99"/>
              <a:gd name="T23" fmla="*/ 36379 h 39"/>
              <a:gd name="T24" fmla="*/ 36379 w 99"/>
              <a:gd name="T25" fmla="*/ 31634 h 39"/>
              <a:gd name="T26" fmla="*/ 15817 w 99"/>
              <a:gd name="T27" fmla="*/ 23725 h 39"/>
              <a:gd name="T28" fmla="*/ 15817 w 99"/>
              <a:gd name="T29" fmla="*/ 0 h 39"/>
              <a:gd name="T30" fmla="*/ 15817 w 99"/>
              <a:gd name="T31" fmla="*/ 0 h 39"/>
              <a:gd name="T32" fmla="*/ 15817 w 99"/>
              <a:gd name="T33" fmla="*/ 0 h 39"/>
              <a:gd name="T34" fmla="*/ 15817 w 99"/>
              <a:gd name="T35" fmla="*/ 0 h 39"/>
              <a:gd name="T36" fmla="*/ 11072 w 99"/>
              <a:gd name="T37" fmla="*/ 4745 h 39"/>
              <a:gd name="T38" fmla="*/ 4745 w 99"/>
              <a:gd name="T39" fmla="*/ 9490 h 39"/>
              <a:gd name="T40" fmla="*/ 3163 w 99"/>
              <a:gd name="T41" fmla="*/ 17399 h 39"/>
              <a:gd name="T42" fmla="*/ 0 w 99"/>
              <a:gd name="T43" fmla="*/ 23725 h 39"/>
              <a:gd name="T44" fmla="*/ 0 w 99"/>
              <a:gd name="T45" fmla="*/ 23725 h 39"/>
              <a:gd name="T46" fmla="*/ 3163 w 99"/>
              <a:gd name="T47" fmla="*/ 31634 h 39"/>
              <a:gd name="T48" fmla="*/ 6327 w 99"/>
              <a:gd name="T49" fmla="*/ 39542 h 39"/>
              <a:gd name="T50" fmla="*/ 14235 w 99"/>
              <a:gd name="T51" fmla="*/ 44287 h 39"/>
              <a:gd name="T52" fmla="*/ 22143 w 99"/>
              <a:gd name="T53" fmla="*/ 50614 h 39"/>
              <a:gd name="T54" fmla="*/ 33215 w 99"/>
              <a:gd name="T55" fmla="*/ 56941 h 39"/>
              <a:gd name="T56" fmla="*/ 47450 w 99"/>
              <a:gd name="T57" fmla="*/ 58523 h 39"/>
              <a:gd name="T58" fmla="*/ 63267 w 99"/>
              <a:gd name="T59" fmla="*/ 61686 h 39"/>
              <a:gd name="T60" fmla="*/ 79084 w 99"/>
              <a:gd name="T61" fmla="*/ 61686 h 39"/>
              <a:gd name="T62" fmla="*/ 79084 w 99"/>
              <a:gd name="T63" fmla="*/ 61686 h 39"/>
              <a:gd name="T64" fmla="*/ 94901 w 99"/>
              <a:gd name="T65" fmla="*/ 61686 h 39"/>
              <a:gd name="T66" fmla="*/ 110717 w 99"/>
              <a:gd name="T67" fmla="*/ 58523 h 39"/>
              <a:gd name="T68" fmla="*/ 123371 w 99"/>
              <a:gd name="T69" fmla="*/ 56941 h 39"/>
              <a:gd name="T70" fmla="*/ 136024 w 99"/>
              <a:gd name="T71" fmla="*/ 50614 h 39"/>
              <a:gd name="T72" fmla="*/ 143933 w 99"/>
              <a:gd name="T73" fmla="*/ 44287 h 39"/>
              <a:gd name="T74" fmla="*/ 150259 w 99"/>
              <a:gd name="T75" fmla="*/ 39542 h 39"/>
              <a:gd name="T76" fmla="*/ 155004 w 99"/>
              <a:gd name="T77" fmla="*/ 31634 h 39"/>
              <a:gd name="T78" fmla="*/ 156586 w 99"/>
              <a:gd name="T79" fmla="*/ 23725 h 39"/>
              <a:gd name="T80" fmla="*/ 156586 w 99"/>
              <a:gd name="T81" fmla="*/ 23725 h 39"/>
              <a:gd name="T82" fmla="*/ 155004 w 99"/>
              <a:gd name="T83" fmla="*/ 17399 h 39"/>
              <a:gd name="T84" fmla="*/ 153423 w 99"/>
              <a:gd name="T85" fmla="*/ 9490 h 39"/>
              <a:gd name="T86" fmla="*/ 147096 w 99"/>
              <a:gd name="T87" fmla="*/ 4745 h 39"/>
              <a:gd name="T88" fmla="*/ 140769 w 99"/>
              <a:gd name="T89" fmla="*/ 0 h 39"/>
              <a:gd name="T90" fmla="*/ 140769 w 99"/>
              <a:gd name="T91" fmla="*/ 0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39">
                <a:moveTo>
                  <a:pt x="89" y="0"/>
                </a:moveTo>
                <a:lnTo>
                  <a:pt x="89" y="0"/>
                </a:lnTo>
                <a:lnTo>
                  <a:pt x="89" y="15"/>
                </a:lnTo>
                <a:lnTo>
                  <a:pt x="77" y="20"/>
                </a:lnTo>
                <a:lnTo>
                  <a:pt x="65" y="23"/>
                </a:lnTo>
                <a:lnTo>
                  <a:pt x="57" y="25"/>
                </a:lnTo>
                <a:lnTo>
                  <a:pt x="50" y="25"/>
                </a:lnTo>
                <a:lnTo>
                  <a:pt x="42" y="25"/>
                </a:lnTo>
                <a:lnTo>
                  <a:pt x="35" y="23"/>
                </a:lnTo>
                <a:lnTo>
                  <a:pt x="23" y="20"/>
                </a:lnTo>
                <a:lnTo>
                  <a:pt x="10" y="15"/>
                </a:lnTo>
                <a:lnTo>
                  <a:pt x="10" y="0"/>
                </a:lnTo>
                <a:lnTo>
                  <a:pt x="7" y="3"/>
                </a:lnTo>
                <a:lnTo>
                  <a:pt x="3" y="6"/>
                </a:lnTo>
                <a:lnTo>
                  <a:pt x="2" y="11"/>
                </a:lnTo>
                <a:lnTo>
                  <a:pt x="0" y="15"/>
                </a:lnTo>
                <a:lnTo>
                  <a:pt x="2" y="20"/>
                </a:lnTo>
                <a:lnTo>
                  <a:pt x="4" y="25"/>
                </a:lnTo>
                <a:lnTo>
                  <a:pt x="9" y="28"/>
                </a:lnTo>
                <a:lnTo>
                  <a:pt x="14" y="32"/>
                </a:lnTo>
                <a:lnTo>
                  <a:pt x="21" y="36"/>
                </a:lnTo>
                <a:lnTo>
                  <a:pt x="30" y="37"/>
                </a:lnTo>
                <a:lnTo>
                  <a:pt x="40" y="39"/>
                </a:lnTo>
                <a:lnTo>
                  <a:pt x="50" y="39"/>
                </a:lnTo>
                <a:lnTo>
                  <a:pt x="60" y="39"/>
                </a:lnTo>
                <a:lnTo>
                  <a:pt x="70" y="37"/>
                </a:lnTo>
                <a:lnTo>
                  <a:pt x="78" y="36"/>
                </a:lnTo>
                <a:lnTo>
                  <a:pt x="86" y="32"/>
                </a:lnTo>
                <a:lnTo>
                  <a:pt x="91" y="28"/>
                </a:lnTo>
                <a:lnTo>
                  <a:pt x="95" y="25"/>
                </a:lnTo>
                <a:lnTo>
                  <a:pt x="98" y="20"/>
                </a:lnTo>
                <a:lnTo>
                  <a:pt x="99" y="15"/>
                </a:lnTo>
                <a:lnTo>
                  <a:pt x="98" y="11"/>
                </a:lnTo>
                <a:lnTo>
                  <a:pt x="97" y="6"/>
                </a:lnTo>
                <a:lnTo>
                  <a:pt x="93" y="3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908">
            <a:extLst>
              <a:ext uri="{FF2B5EF4-FFF2-40B4-BE49-F238E27FC236}">
                <a16:creationId xmlns:a16="http://schemas.microsoft.com/office/drawing/2014/main" id="{0F36F7C8-7774-4DF9-BF50-A72D34133F76}"/>
              </a:ext>
            </a:extLst>
          </p:cNvPr>
          <p:cNvSpPr>
            <a:spLocks/>
          </p:cNvSpPr>
          <p:nvPr/>
        </p:nvSpPr>
        <p:spPr bwMode="auto">
          <a:xfrm>
            <a:off x="11336867" y="3879851"/>
            <a:ext cx="38100" cy="82549"/>
          </a:xfrm>
          <a:custGeom>
            <a:avLst/>
            <a:gdLst>
              <a:gd name="T0" fmla="*/ 0 w 19"/>
              <a:gd name="T1" fmla="*/ 61686 h 37"/>
              <a:gd name="T2" fmla="*/ 28470 w 19"/>
              <a:gd name="T3" fmla="*/ 15005 h 37"/>
              <a:gd name="T4" fmla="*/ 28470 w 19"/>
              <a:gd name="T5" fmla="*/ 15005 h 37"/>
              <a:gd name="T6" fmla="*/ 23975 w 19"/>
              <a:gd name="T7" fmla="*/ 10003 h 37"/>
              <a:gd name="T8" fmla="*/ 16483 w 19"/>
              <a:gd name="T9" fmla="*/ 5002 h 37"/>
              <a:gd name="T10" fmla="*/ 8991 w 19"/>
              <a:gd name="T11" fmla="*/ 1667 h 37"/>
              <a:gd name="T12" fmla="*/ 0 w 19"/>
              <a:gd name="T13" fmla="*/ 0 h 37"/>
              <a:gd name="T14" fmla="*/ 0 w 19"/>
              <a:gd name="T15" fmla="*/ 6168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37">
                <a:moveTo>
                  <a:pt x="0" y="37"/>
                </a:moveTo>
                <a:lnTo>
                  <a:pt x="19" y="9"/>
                </a:lnTo>
                <a:lnTo>
                  <a:pt x="16" y="6"/>
                </a:lnTo>
                <a:lnTo>
                  <a:pt x="11" y="3"/>
                </a:lnTo>
                <a:lnTo>
                  <a:pt x="6" y="1"/>
                </a:lnTo>
                <a:lnTo>
                  <a:pt x="0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909">
            <a:extLst>
              <a:ext uri="{FF2B5EF4-FFF2-40B4-BE49-F238E27FC236}">
                <a16:creationId xmlns:a16="http://schemas.microsoft.com/office/drawing/2014/main" id="{ADFF74FF-EF67-49E8-8C2D-689FB173B92E}"/>
              </a:ext>
            </a:extLst>
          </p:cNvPr>
          <p:cNvSpPr>
            <a:spLocks/>
          </p:cNvSpPr>
          <p:nvPr/>
        </p:nvSpPr>
        <p:spPr bwMode="auto">
          <a:xfrm>
            <a:off x="11273367" y="3879851"/>
            <a:ext cx="44451" cy="82549"/>
          </a:xfrm>
          <a:custGeom>
            <a:avLst/>
            <a:gdLst>
              <a:gd name="T0" fmla="*/ 33216 w 20"/>
              <a:gd name="T1" fmla="*/ 0 h 37"/>
              <a:gd name="T2" fmla="*/ 33216 w 20"/>
              <a:gd name="T3" fmla="*/ 0 h 37"/>
              <a:gd name="T4" fmla="*/ 23251 w 20"/>
              <a:gd name="T5" fmla="*/ 1667 h 37"/>
              <a:gd name="T6" fmla="*/ 14947 w 20"/>
              <a:gd name="T7" fmla="*/ 5002 h 37"/>
              <a:gd name="T8" fmla="*/ 6643 w 20"/>
              <a:gd name="T9" fmla="*/ 10003 h 37"/>
              <a:gd name="T10" fmla="*/ 0 w 20"/>
              <a:gd name="T11" fmla="*/ 15005 h 37"/>
              <a:gd name="T12" fmla="*/ 33216 w 20"/>
              <a:gd name="T13" fmla="*/ 61686 h 37"/>
              <a:gd name="T14" fmla="*/ 33216 w 20"/>
              <a:gd name="T15" fmla="*/ 0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37">
                <a:moveTo>
                  <a:pt x="20" y="0"/>
                </a:moveTo>
                <a:lnTo>
                  <a:pt x="20" y="0"/>
                </a:lnTo>
                <a:lnTo>
                  <a:pt x="14" y="1"/>
                </a:lnTo>
                <a:lnTo>
                  <a:pt x="9" y="3"/>
                </a:lnTo>
                <a:lnTo>
                  <a:pt x="4" y="6"/>
                </a:lnTo>
                <a:lnTo>
                  <a:pt x="0" y="9"/>
                </a:lnTo>
                <a:lnTo>
                  <a:pt x="20" y="37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910">
            <a:extLst>
              <a:ext uri="{FF2B5EF4-FFF2-40B4-BE49-F238E27FC236}">
                <a16:creationId xmlns:a16="http://schemas.microsoft.com/office/drawing/2014/main" id="{B0C9427B-F2B2-41D5-99A9-80FBF0CE49A2}"/>
              </a:ext>
            </a:extLst>
          </p:cNvPr>
          <p:cNvSpPr>
            <a:spLocks/>
          </p:cNvSpPr>
          <p:nvPr/>
        </p:nvSpPr>
        <p:spPr bwMode="auto">
          <a:xfrm>
            <a:off x="11254318" y="3917951"/>
            <a:ext cx="146049" cy="76200"/>
          </a:xfrm>
          <a:custGeom>
            <a:avLst/>
            <a:gdLst>
              <a:gd name="T0" fmla="*/ 6327 w 69"/>
              <a:gd name="T1" fmla="*/ 49447 h 38"/>
              <a:gd name="T2" fmla="*/ 6327 w 69"/>
              <a:gd name="T3" fmla="*/ 49447 h 38"/>
              <a:gd name="T4" fmla="*/ 22143 w 69"/>
              <a:gd name="T5" fmla="*/ 52444 h 38"/>
              <a:gd name="T6" fmla="*/ 37960 w 69"/>
              <a:gd name="T7" fmla="*/ 55441 h 38"/>
              <a:gd name="T8" fmla="*/ 55358 w 69"/>
              <a:gd name="T9" fmla="*/ 56939 h 38"/>
              <a:gd name="T10" fmla="*/ 55358 w 69"/>
              <a:gd name="T11" fmla="*/ 56939 h 38"/>
              <a:gd name="T12" fmla="*/ 72757 w 69"/>
              <a:gd name="T13" fmla="*/ 55441 h 38"/>
              <a:gd name="T14" fmla="*/ 88573 w 69"/>
              <a:gd name="T15" fmla="*/ 52444 h 38"/>
              <a:gd name="T16" fmla="*/ 104390 w 69"/>
              <a:gd name="T17" fmla="*/ 49447 h 38"/>
              <a:gd name="T18" fmla="*/ 104390 w 69"/>
              <a:gd name="T19" fmla="*/ 49447 h 38"/>
              <a:gd name="T20" fmla="*/ 107553 w 69"/>
              <a:gd name="T21" fmla="*/ 44952 h 38"/>
              <a:gd name="T22" fmla="*/ 109135 w 69"/>
              <a:gd name="T23" fmla="*/ 41955 h 38"/>
              <a:gd name="T24" fmla="*/ 109135 w 69"/>
              <a:gd name="T25" fmla="*/ 34463 h 38"/>
              <a:gd name="T26" fmla="*/ 109135 w 69"/>
              <a:gd name="T27" fmla="*/ 34463 h 38"/>
              <a:gd name="T28" fmla="*/ 107553 w 69"/>
              <a:gd name="T29" fmla="*/ 16482 h 38"/>
              <a:gd name="T30" fmla="*/ 105972 w 69"/>
              <a:gd name="T31" fmla="*/ 7492 h 38"/>
              <a:gd name="T32" fmla="*/ 101227 w 69"/>
              <a:gd name="T33" fmla="*/ 0 h 38"/>
              <a:gd name="T34" fmla="*/ 101227 w 69"/>
              <a:gd name="T35" fmla="*/ 0 h 38"/>
              <a:gd name="T36" fmla="*/ 58522 w 69"/>
              <a:gd name="T37" fmla="*/ 52444 h 38"/>
              <a:gd name="T38" fmla="*/ 58522 w 69"/>
              <a:gd name="T39" fmla="*/ 52444 h 38"/>
              <a:gd name="T40" fmla="*/ 56940 w 69"/>
              <a:gd name="T41" fmla="*/ 55441 h 38"/>
              <a:gd name="T42" fmla="*/ 55358 w 69"/>
              <a:gd name="T43" fmla="*/ 55441 h 38"/>
              <a:gd name="T44" fmla="*/ 55358 w 69"/>
              <a:gd name="T45" fmla="*/ 55441 h 38"/>
              <a:gd name="T46" fmla="*/ 53777 w 69"/>
              <a:gd name="T47" fmla="*/ 55441 h 38"/>
              <a:gd name="T48" fmla="*/ 50613 w 69"/>
              <a:gd name="T49" fmla="*/ 52444 h 38"/>
              <a:gd name="T50" fmla="*/ 50613 w 69"/>
              <a:gd name="T51" fmla="*/ 52444 h 38"/>
              <a:gd name="T52" fmla="*/ 7908 w 69"/>
              <a:gd name="T53" fmla="*/ 0 h 38"/>
              <a:gd name="T54" fmla="*/ 7908 w 69"/>
              <a:gd name="T55" fmla="*/ 0 h 38"/>
              <a:gd name="T56" fmla="*/ 4745 w 69"/>
              <a:gd name="T57" fmla="*/ 7492 h 38"/>
              <a:gd name="T58" fmla="*/ 3163 w 69"/>
              <a:gd name="T59" fmla="*/ 16482 h 38"/>
              <a:gd name="T60" fmla="*/ 0 w 69"/>
              <a:gd name="T61" fmla="*/ 34463 h 38"/>
              <a:gd name="T62" fmla="*/ 0 w 69"/>
              <a:gd name="T63" fmla="*/ 41955 h 38"/>
              <a:gd name="T64" fmla="*/ 0 w 69"/>
              <a:gd name="T65" fmla="*/ 41955 h 38"/>
              <a:gd name="T66" fmla="*/ 3163 w 69"/>
              <a:gd name="T67" fmla="*/ 44952 h 38"/>
              <a:gd name="T68" fmla="*/ 6327 w 69"/>
              <a:gd name="T69" fmla="*/ 49447 h 38"/>
              <a:gd name="T70" fmla="*/ 6327 w 69"/>
              <a:gd name="T71" fmla="*/ 49447 h 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38">
                <a:moveTo>
                  <a:pt x="4" y="33"/>
                </a:moveTo>
                <a:lnTo>
                  <a:pt x="4" y="33"/>
                </a:lnTo>
                <a:lnTo>
                  <a:pt x="14" y="35"/>
                </a:lnTo>
                <a:lnTo>
                  <a:pt x="24" y="37"/>
                </a:lnTo>
                <a:lnTo>
                  <a:pt x="35" y="38"/>
                </a:lnTo>
                <a:lnTo>
                  <a:pt x="46" y="37"/>
                </a:lnTo>
                <a:lnTo>
                  <a:pt x="56" y="35"/>
                </a:lnTo>
                <a:lnTo>
                  <a:pt x="66" y="33"/>
                </a:lnTo>
                <a:lnTo>
                  <a:pt x="68" y="30"/>
                </a:lnTo>
                <a:lnTo>
                  <a:pt x="69" y="28"/>
                </a:lnTo>
                <a:lnTo>
                  <a:pt x="69" y="23"/>
                </a:lnTo>
                <a:lnTo>
                  <a:pt x="68" y="11"/>
                </a:lnTo>
                <a:lnTo>
                  <a:pt x="67" y="5"/>
                </a:lnTo>
                <a:lnTo>
                  <a:pt x="64" y="0"/>
                </a:lnTo>
                <a:lnTo>
                  <a:pt x="37" y="35"/>
                </a:lnTo>
                <a:lnTo>
                  <a:pt x="36" y="37"/>
                </a:lnTo>
                <a:lnTo>
                  <a:pt x="35" y="37"/>
                </a:lnTo>
                <a:lnTo>
                  <a:pt x="34" y="37"/>
                </a:lnTo>
                <a:lnTo>
                  <a:pt x="32" y="35"/>
                </a:lnTo>
                <a:lnTo>
                  <a:pt x="5" y="0"/>
                </a:lnTo>
                <a:lnTo>
                  <a:pt x="3" y="5"/>
                </a:lnTo>
                <a:lnTo>
                  <a:pt x="2" y="11"/>
                </a:lnTo>
                <a:lnTo>
                  <a:pt x="0" y="23"/>
                </a:lnTo>
                <a:lnTo>
                  <a:pt x="0" y="28"/>
                </a:lnTo>
                <a:lnTo>
                  <a:pt x="2" y="30"/>
                </a:lnTo>
                <a:lnTo>
                  <a:pt x="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914">
            <a:extLst>
              <a:ext uri="{FF2B5EF4-FFF2-40B4-BE49-F238E27FC236}">
                <a16:creationId xmlns:a16="http://schemas.microsoft.com/office/drawing/2014/main" id="{ABD8C5A5-E988-4187-8EC2-DC3623EE15AA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1943100"/>
            <a:ext cx="194733" cy="120651"/>
          </a:xfrm>
          <a:custGeom>
            <a:avLst/>
            <a:gdLst>
              <a:gd name="T0" fmla="*/ 45868 w 93"/>
              <a:gd name="T1" fmla="*/ 73764 h 55"/>
              <a:gd name="T2" fmla="*/ 102808 w 93"/>
              <a:gd name="T3" fmla="*/ 65568 h 55"/>
              <a:gd name="T4" fmla="*/ 101227 w 93"/>
              <a:gd name="T5" fmla="*/ 73764 h 55"/>
              <a:gd name="T6" fmla="*/ 102808 w 93"/>
              <a:gd name="T7" fmla="*/ 80321 h 55"/>
              <a:gd name="T8" fmla="*/ 110717 w 93"/>
              <a:gd name="T9" fmla="*/ 86878 h 55"/>
              <a:gd name="T10" fmla="*/ 117043 w 93"/>
              <a:gd name="T11" fmla="*/ 90156 h 55"/>
              <a:gd name="T12" fmla="*/ 128115 w 93"/>
              <a:gd name="T13" fmla="*/ 85238 h 55"/>
              <a:gd name="T14" fmla="*/ 131278 w 93"/>
              <a:gd name="T15" fmla="*/ 73764 h 55"/>
              <a:gd name="T16" fmla="*/ 129697 w 93"/>
              <a:gd name="T17" fmla="*/ 65568 h 55"/>
              <a:gd name="T18" fmla="*/ 139187 w 93"/>
              <a:gd name="T19" fmla="*/ 65568 h 55"/>
              <a:gd name="T20" fmla="*/ 145513 w 93"/>
              <a:gd name="T21" fmla="*/ 63929 h 55"/>
              <a:gd name="T22" fmla="*/ 147095 w 93"/>
              <a:gd name="T23" fmla="*/ 57372 h 55"/>
              <a:gd name="T24" fmla="*/ 147095 w 93"/>
              <a:gd name="T25" fmla="*/ 8196 h 55"/>
              <a:gd name="T26" fmla="*/ 145513 w 93"/>
              <a:gd name="T27" fmla="*/ 3278 h 55"/>
              <a:gd name="T28" fmla="*/ 139187 w 93"/>
              <a:gd name="T29" fmla="*/ 0 h 55"/>
              <a:gd name="T30" fmla="*/ 6327 w 93"/>
              <a:gd name="T31" fmla="*/ 0 h 55"/>
              <a:gd name="T32" fmla="*/ 1582 w 93"/>
              <a:gd name="T33" fmla="*/ 3278 h 55"/>
              <a:gd name="T34" fmla="*/ 0 w 93"/>
              <a:gd name="T35" fmla="*/ 8196 h 55"/>
              <a:gd name="T36" fmla="*/ 0 w 93"/>
              <a:gd name="T37" fmla="*/ 57372 h 55"/>
              <a:gd name="T38" fmla="*/ 1582 w 93"/>
              <a:gd name="T39" fmla="*/ 63929 h 55"/>
              <a:gd name="T40" fmla="*/ 6327 w 93"/>
              <a:gd name="T41" fmla="*/ 65568 h 55"/>
              <a:gd name="T42" fmla="*/ 17398 w 93"/>
              <a:gd name="T43" fmla="*/ 65568 h 55"/>
              <a:gd name="T44" fmla="*/ 14235 w 93"/>
              <a:gd name="T45" fmla="*/ 73764 h 55"/>
              <a:gd name="T46" fmla="*/ 18980 w 93"/>
              <a:gd name="T47" fmla="*/ 85238 h 55"/>
              <a:gd name="T48" fmla="*/ 30052 w 93"/>
              <a:gd name="T49" fmla="*/ 90156 h 55"/>
              <a:gd name="T50" fmla="*/ 36378 w 93"/>
              <a:gd name="T51" fmla="*/ 86878 h 55"/>
              <a:gd name="T52" fmla="*/ 44287 w 93"/>
              <a:gd name="T53" fmla="*/ 80321 h 55"/>
              <a:gd name="T54" fmla="*/ 45868 w 93"/>
              <a:gd name="T55" fmla="*/ 73764 h 55"/>
              <a:gd name="T56" fmla="*/ 131278 w 93"/>
              <a:gd name="T57" fmla="*/ 16392 h 55"/>
              <a:gd name="T58" fmla="*/ 109135 w 93"/>
              <a:gd name="T59" fmla="*/ 40980 h 55"/>
              <a:gd name="T60" fmla="*/ 61685 w 93"/>
              <a:gd name="T61" fmla="*/ 16392 h 55"/>
              <a:gd name="T62" fmla="*/ 85410 w 93"/>
              <a:gd name="T63" fmla="*/ 40980 h 55"/>
              <a:gd name="T64" fmla="*/ 61685 w 93"/>
              <a:gd name="T65" fmla="*/ 16392 h 55"/>
              <a:gd name="T66" fmla="*/ 37960 w 93"/>
              <a:gd name="T67" fmla="*/ 16392 h 55"/>
              <a:gd name="T68" fmla="*/ 14235 w 93"/>
              <a:gd name="T69" fmla="*/ 40980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55">
                <a:moveTo>
                  <a:pt x="29" y="45"/>
                </a:moveTo>
                <a:lnTo>
                  <a:pt x="29" y="45"/>
                </a:lnTo>
                <a:lnTo>
                  <a:pt x="28" y="40"/>
                </a:lnTo>
                <a:lnTo>
                  <a:pt x="65" y="40"/>
                </a:lnTo>
                <a:lnTo>
                  <a:pt x="64" y="45"/>
                </a:lnTo>
                <a:lnTo>
                  <a:pt x="65" y="49"/>
                </a:lnTo>
                <a:lnTo>
                  <a:pt x="66" y="52"/>
                </a:lnTo>
                <a:lnTo>
                  <a:pt x="70" y="53"/>
                </a:lnTo>
                <a:lnTo>
                  <a:pt x="74" y="55"/>
                </a:lnTo>
                <a:lnTo>
                  <a:pt x="77" y="53"/>
                </a:lnTo>
                <a:lnTo>
                  <a:pt x="81" y="52"/>
                </a:lnTo>
                <a:lnTo>
                  <a:pt x="82" y="49"/>
                </a:lnTo>
                <a:lnTo>
                  <a:pt x="83" y="45"/>
                </a:lnTo>
                <a:lnTo>
                  <a:pt x="82" y="40"/>
                </a:lnTo>
                <a:lnTo>
                  <a:pt x="88" y="40"/>
                </a:lnTo>
                <a:lnTo>
                  <a:pt x="91" y="40"/>
                </a:lnTo>
                <a:lnTo>
                  <a:pt x="92" y="39"/>
                </a:lnTo>
                <a:lnTo>
                  <a:pt x="93" y="37"/>
                </a:lnTo>
                <a:lnTo>
                  <a:pt x="93" y="35"/>
                </a:lnTo>
                <a:lnTo>
                  <a:pt x="93" y="5"/>
                </a:lnTo>
                <a:lnTo>
                  <a:pt x="93" y="3"/>
                </a:lnTo>
                <a:lnTo>
                  <a:pt x="92" y="2"/>
                </a:lnTo>
                <a:lnTo>
                  <a:pt x="91" y="0"/>
                </a:lnTo>
                <a:lnTo>
                  <a:pt x="88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4" y="40"/>
                </a:lnTo>
                <a:lnTo>
                  <a:pt x="11" y="40"/>
                </a:lnTo>
                <a:lnTo>
                  <a:pt x="9" y="45"/>
                </a:lnTo>
                <a:lnTo>
                  <a:pt x="11" y="49"/>
                </a:lnTo>
                <a:lnTo>
                  <a:pt x="12" y="52"/>
                </a:lnTo>
                <a:lnTo>
                  <a:pt x="16" y="53"/>
                </a:lnTo>
                <a:lnTo>
                  <a:pt x="19" y="55"/>
                </a:lnTo>
                <a:lnTo>
                  <a:pt x="23" y="53"/>
                </a:lnTo>
                <a:lnTo>
                  <a:pt x="27" y="52"/>
                </a:lnTo>
                <a:lnTo>
                  <a:pt x="28" y="49"/>
                </a:lnTo>
                <a:lnTo>
                  <a:pt x="29" y="45"/>
                </a:lnTo>
                <a:close/>
                <a:moveTo>
                  <a:pt x="69" y="10"/>
                </a:moveTo>
                <a:lnTo>
                  <a:pt x="83" y="10"/>
                </a:lnTo>
                <a:lnTo>
                  <a:pt x="83" y="25"/>
                </a:lnTo>
                <a:lnTo>
                  <a:pt x="69" y="25"/>
                </a:lnTo>
                <a:lnTo>
                  <a:pt x="69" y="10"/>
                </a:lnTo>
                <a:close/>
                <a:moveTo>
                  <a:pt x="39" y="10"/>
                </a:moveTo>
                <a:lnTo>
                  <a:pt x="54" y="10"/>
                </a:lnTo>
                <a:lnTo>
                  <a:pt x="54" y="25"/>
                </a:lnTo>
                <a:lnTo>
                  <a:pt x="39" y="25"/>
                </a:lnTo>
                <a:lnTo>
                  <a:pt x="39" y="10"/>
                </a:lnTo>
                <a:close/>
                <a:moveTo>
                  <a:pt x="9" y="10"/>
                </a:moveTo>
                <a:lnTo>
                  <a:pt x="24" y="10"/>
                </a:lnTo>
                <a:lnTo>
                  <a:pt x="24" y="25"/>
                </a:lnTo>
                <a:lnTo>
                  <a:pt x="9" y="25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Rectangle 915">
            <a:extLst>
              <a:ext uri="{FF2B5EF4-FFF2-40B4-BE49-F238E27FC236}">
                <a16:creationId xmlns:a16="http://schemas.microsoft.com/office/drawing/2014/main" id="{D9A9C463-3813-445A-AB42-93818CA5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1" y="2063752"/>
            <a:ext cx="207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14" name="Freeform 916">
            <a:extLst>
              <a:ext uri="{FF2B5EF4-FFF2-40B4-BE49-F238E27FC236}">
                <a16:creationId xmlns:a16="http://schemas.microsoft.com/office/drawing/2014/main" id="{0154890D-BBCA-4E97-9609-FD263A677277}"/>
              </a:ext>
            </a:extLst>
          </p:cNvPr>
          <p:cNvSpPr>
            <a:spLocks/>
          </p:cNvSpPr>
          <p:nvPr/>
        </p:nvSpPr>
        <p:spPr bwMode="auto">
          <a:xfrm>
            <a:off x="8767233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5842 w 59"/>
              <a:gd name="T5" fmla="*/ 30843 h 40"/>
              <a:gd name="T6" fmla="*/ 55010 w 59"/>
              <a:gd name="T7" fmla="*/ 15422 h 40"/>
              <a:gd name="T8" fmla="*/ 68763 w 59"/>
              <a:gd name="T9" fmla="*/ 15422 h 40"/>
              <a:gd name="T10" fmla="*/ 68763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30561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30" y="20"/>
                </a:lnTo>
                <a:lnTo>
                  <a:pt x="36" y="10"/>
                </a:lnTo>
                <a:lnTo>
                  <a:pt x="45" y="10"/>
                </a:lnTo>
                <a:lnTo>
                  <a:pt x="45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20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925">
            <a:extLst>
              <a:ext uri="{FF2B5EF4-FFF2-40B4-BE49-F238E27FC236}">
                <a16:creationId xmlns:a16="http://schemas.microsoft.com/office/drawing/2014/main" id="{5D03C26B-CD4C-4CF8-B047-79D4E38E7247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873500"/>
            <a:ext cx="207433" cy="171451"/>
          </a:xfrm>
          <a:custGeom>
            <a:avLst/>
            <a:gdLst>
              <a:gd name="T0" fmla="*/ 132861 w 99"/>
              <a:gd name="T1" fmla="*/ 61742 h 83"/>
              <a:gd name="T2" fmla="*/ 128116 w 99"/>
              <a:gd name="T3" fmla="*/ 41676 h 83"/>
              <a:gd name="T4" fmla="*/ 118626 w 99"/>
              <a:gd name="T5" fmla="*/ 24697 h 83"/>
              <a:gd name="T6" fmla="*/ 105972 w 99"/>
              <a:gd name="T7" fmla="*/ 12348 h 83"/>
              <a:gd name="T8" fmla="*/ 85411 w 99"/>
              <a:gd name="T9" fmla="*/ 7718 h 83"/>
              <a:gd name="T10" fmla="*/ 69594 w 99"/>
              <a:gd name="T11" fmla="*/ 0 h 83"/>
              <a:gd name="T12" fmla="*/ 69594 w 99"/>
              <a:gd name="T13" fmla="*/ 7718 h 83"/>
              <a:gd name="T14" fmla="*/ 50614 w 99"/>
              <a:gd name="T15" fmla="*/ 12348 h 83"/>
              <a:gd name="T16" fmla="*/ 36379 w 99"/>
              <a:gd name="T17" fmla="*/ 24697 h 83"/>
              <a:gd name="T18" fmla="*/ 26889 w 99"/>
              <a:gd name="T19" fmla="*/ 41676 h 83"/>
              <a:gd name="T20" fmla="*/ 23725 w 99"/>
              <a:gd name="T21" fmla="*/ 61742 h 83"/>
              <a:gd name="T22" fmla="*/ 14235 w 99"/>
              <a:gd name="T23" fmla="*/ 67916 h 83"/>
              <a:gd name="T24" fmla="*/ 1582 w 99"/>
              <a:gd name="T25" fmla="*/ 83352 h 83"/>
              <a:gd name="T26" fmla="*/ 0 w 99"/>
              <a:gd name="T27" fmla="*/ 91070 h 83"/>
              <a:gd name="T28" fmla="*/ 6327 w 99"/>
              <a:gd name="T29" fmla="*/ 106505 h 83"/>
              <a:gd name="T30" fmla="*/ 22143 w 99"/>
              <a:gd name="T31" fmla="*/ 117310 h 83"/>
              <a:gd name="T32" fmla="*/ 47450 w 99"/>
              <a:gd name="T33" fmla="*/ 125028 h 83"/>
              <a:gd name="T34" fmla="*/ 77502 w 99"/>
              <a:gd name="T35" fmla="*/ 128115 h 83"/>
              <a:gd name="T36" fmla="*/ 93319 w 99"/>
              <a:gd name="T37" fmla="*/ 128115 h 83"/>
              <a:gd name="T38" fmla="*/ 123371 w 99"/>
              <a:gd name="T39" fmla="*/ 123484 h 83"/>
              <a:gd name="T40" fmla="*/ 142351 w 99"/>
              <a:gd name="T41" fmla="*/ 111136 h 83"/>
              <a:gd name="T42" fmla="*/ 153423 w 99"/>
              <a:gd name="T43" fmla="*/ 98787 h 83"/>
              <a:gd name="T44" fmla="*/ 156586 w 99"/>
              <a:gd name="T45" fmla="*/ 91070 h 83"/>
              <a:gd name="T46" fmla="*/ 150259 w 99"/>
              <a:gd name="T47" fmla="*/ 75634 h 83"/>
              <a:gd name="T48" fmla="*/ 132861 w 99"/>
              <a:gd name="T49" fmla="*/ 61742 h 83"/>
              <a:gd name="T50" fmla="*/ 117044 w 99"/>
              <a:gd name="T51" fmla="*/ 67916 h 83"/>
              <a:gd name="T52" fmla="*/ 117044 w 99"/>
              <a:gd name="T53" fmla="*/ 77178 h 83"/>
              <a:gd name="T54" fmla="*/ 115462 w 99"/>
              <a:gd name="T55" fmla="*/ 49394 h 83"/>
              <a:gd name="T56" fmla="*/ 117044 w 99"/>
              <a:gd name="T57" fmla="*/ 57112 h 83"/>
              <a:gd name="T58" fmla="*/ 117044 w 99"/>
              <a:gd name="T59" fmla="*/ 67916 h 83"/>
              <a:gd name="T60" fmla="*/ 39542 w 99"/>
              <a:gd name="T61" fmla="*/ 67916 h 83"/>
              <a:gd name="T62" fmla="*/ 41124 w 99"/>
              <a:gd name="T63" fmla="*/ 49394 h 83"/>
              <a:gd name="T64" fmla="*/ 61685 w 99"/>
              <a:gd name="T65" fmla="*/ 81808 h 83"/>
              <a:gd name="T66" fmla="*/ 39542 w 99"/>
              <a:gd name="T67" fmla="*/ 67916 h 83"/>
              <a:gd name="T68" fmla="*/ 85411 w 99"/>
              <a:gd name="T69" fmla="*/ 64829 h 83"/>
              <a:gd name="T70" fmla="*/ 85411 w 99"/>
              <a:gd name="T71" fmla="*/ 21610 h 83"/>
              <a:gd name="T72" fmla="*/ 105972 w 99"/>
              <a:gd name="T73" fmla="*/ 32415 h 83"/>
              <a:gd name="T74" fmla="*/ 69594 w 99"/>
              <a:gd name="T75" fmla="*/ 64829 h 83"/>
              <a:gd name="T76" fmla="*/ 50614 w 99"/>
              <a:gd name="T77" fmla="*/ 32415 h 83"/>
              <a:gd name="T78" fmla="*/ 69594 w 99"/>
              <a:gd name="T79" fmla="*/ 21610 h 83"/>
              <a:gd name="T80" fmla="*/ 77502 w 99"/>
              <a:gd name="T81" fmla="*/ 114223 h 83"/>
              <a:gd name="T82" fmla="*/ 64849 w 99"/>
              <a:gd name="T83" fmla="*/ 114223 h 83"/>
              <a:gd name="T84" fmla="*/ 33215 w 99"/>
              <a:gd name="T85" fmla="*/ 106505 h 83"/>
              <a:gd name="T86" fmla="*/ 18980 w 99"/>
              <a:gd name="T87" fmla="*/ 98787 h 83"/>
              <a:gd name="T88" fmla="*/ 15817 w 99"/>
              <a:gd name="T89" fmla="*/ 91070 h 83"/>
              <a:gd name="T90" fmla="*/ 17398 w 99"/>
              <a:gd name="T91" fmla="*/ 84895 h 83"/>
              <a:gd name="T92" fmla="*/ 23725 w 99"/>
              <a:gd name="T93" fmla="*/ 83352 h 83"/>
              <a:gd name="T94" fmla="*/ 25307 w 99"/>
              <a:gd name="T95" fmla="*/ 86439 h 83"/>
              <a:gd name="T96" fmla="*/ 28470 w 99"/>
              <a:gd name="T97" fmla="*/ 91070 h 83"/>
              <a:gd name="T98" fmla="*/ 60104 w 99"/>
              <a:gd name="T99" fmla="*/ 97244 h 83"/>
              <a:gd name="T100" fmla="*/ 77502 w 99"/>
              <a:gd name="T101" fmla="*/ 98787 h 83"/>
              <a:gd name="T102" fmla="*/ 110717 w 99"/>
              <a:gd name="T103" fmla="*/ 94157 h 83"/>
              <a:gd name="T104" fmla="*/ 126534 w 99"/>
              <a:gd name="T105" fmla="*/ 91070 h 83"/>
              <a:gd name="T106" fmla="*/ 132861 w 99"/>
              <a:gd name="T107" fmla="*/ 83352 h 83"/>
              <a:gd name="T108" fmla="*/ 132861 w 99"/>
              <a:gd name="T109" fmla="*/ 81808 h 83"/>
              <a:gd name="T110" fmla="*/ 140769 w 99"/>
              <a:gd name="T111" fmla="*/ 91070 h 83"/>
              <a:gd name="T112" fmla="*/ 139188 w 99"/>
              <a:gd name="T113" fmla="*/ 94157 h 83"/>
              <a:gd name="T114" fmla="*/ 131279 w 99"/>
              <a:gd name="T115" fmla="*/ 101875 h 83"/>
              <a:gd name="T116" fmla="*/ 102809 w 99"/>
              <a:gd name="T117" fmla="*/ 111136 h 83"/>
              <a:gd name="T118" fmla="*/ 77502 w 99"/>
              <a:gd name="T119" fmla="*/ 114223 h 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83">
                <a:moveTo>
                  <a:pt x="84" y="40"/>
                </a:moveTo>
                <a:lnTo>
                  <a:pt x="84" y="40"/>
                </a:lnTo>
                <a:lnTo>
                  <a:pt x="83" y="33"/>
                </a:lnTo>
                <a:lnTo>
                  <a:pt x="81" y="27"/>
                </a:lnTo>
                <a:lnTo>
                  <a:pt x="79" y="21"/>
                </a:lnTo>
                <a:lnTo>
                  <a:pt x="75" y="16"/>
                </a:lnTo>
                <a:lnTo>
                  <a:pt x="72" y="12"/>
                </a:lnTo>
                <a:lnTo>
                  <a:pt x="67" y="8"/>
                </a:lnTo>
                <a:lnTo>
                  <a:pt x="60" y="6"/>
                </a:lnTo>
                <a:lnTo>
                  <a:pt x="54" y="5"/>
                </a:lnTo>
                <a:lnTo>
                  <a:pt x="54" y="0"/>
                </a:lnTo>
                <a:lnTo>
                  <a:pt x="44" y="0"/>
                </a:lnTo>
                <a:lnTo>
                  <a:pt x="44" y="5"/>
                </a:lnTo>
                <a:lnTo>
                  <a:pt x="38" y="6"/>
                </a:lnTo>
                <a:lnTo>
                  <a:pt x="32" y="8"/>
                </a:lnTo>
                <a:lnTo>
                  <a:pt x="27" y="12"/>
                </a:lnTo>
                <a:lnTo>
                  <a:pt x="23" y="16"/>
                </a:lnTo>
                <a:lnTo>
                  <a:pt x="20" y="21"/>
                </a:lnTo>
                <a:lnTo>
                  <a:pt x="17" y="27"/>
                </a:lnTo>
                <a:lnTo>
                  <a:pt x="16" y="33"/>
                </a:lnTo>
                <a:lnTo>
                  <a:pt x="15" y="40"/>
                </a:lnTo>
                <a:lnTo>
                  <a:pt x="9" y="44"/>
                </a:lnTo>
                <a:lnTo>
                  <a:pt x="4" y="49"/>
                </a:lnTo>
                <a:lnTo>
                  <a:pt x="1" y="54"/>
                </a:lnTo>
                <a:lnTo>
                  <a:pt x="0" y="59"/>
                </a:lnTo>
                <a:lnTo>
                  <a:pt x="1" y="64"/>
                </a:lnTo>
                <a:lnTo>
                  <a:pt x="4" y="69"/>
                </a:lnTo>
                <a:lnTo>
                  <a:pt x="9" y="72"/>
                </a:lnTo>
                <a:lnTo>
                  <a:pt x="14" y="76"/>
                </a:lnTo>
                <a:lnTo>
                  <a:pt x="21" y="80"/>
                </a:lnTo>
                <a:lnTo>
                  <a:pt x="30" y="81"/>
                </a:lnTo>
                <a:lnTo>
                  <a:pt x="39" y="83"/>
                </a:lnTo>
                <a:lnTo>
                  <a:pt x="49" y="83"/>
                </a:lnTo>
                <a:lnTo>
                  <a:pt x="59" y="83"/>
                </a:lnTo>
                <a:lnTo>
                  <a:pt x="69" y="81"/>
                </a:lnTo>
                <a:lnTo>
                  <a:pt x="78" y="80"/>
                </a:lnTo>
                <a:lnTo>
                  <a:pt x="85" y="76"/>
                </a:lnTo>
                <a:lnTo>
                  <a:pt x="90" y="72"/>
                </a:lnTo>
                <a:lnTo>
                  <a:pt x="95" y="69"/>
                </a:lnTo>
                <a:lnTo>
                  <a:pt x="97" y="64"/>
                </a:lnTo>
                <a:lnTo>
                  <a:pt x="99" y="59"/>
                </a:lnTo>
                <a:lnTo>
                  <a:pt x="97" y="54"/>
                </a:lnTo>
                <a:lnTo>
                  <a:pt x="95" y="49"/>
                </a:lnTo>
                <a:lnTo>
                  <a:pt x="90" y="44"/>
                </a:lnTo>
                <a:lnTo>
                  <a:pt x="84" y="40"/>
                </a:lnTo>
                <a:close/>
                <a:moveTo>
                  <a:pt x="74" y="44"/>
                </a:moveTo>
                <a:lnTo>
                  <a:pt x="74" y="50"/>
                </a:lnTo>
                <a:lnTo>
                  <a:pt x="59" y="53"/>
                </a:lnTo>
                <a:lnTo>
                  <a:pt x="73" y="32"/>
                </a:lnTo>
                <a:lnTo>
                  <a:pt x="74" y="37"/>
                </a:lnTo>
                <a:lnTo>
                  <a:pt x="74" y="44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5" y="37"/>
                </a:lnTo>
                <a:lnTo>
                  <a:pt x="26" y="32"/>
                </a:lnTo>
                <a:lnTo>
                  <a:pt x="39" y="53"/>
                </a:lnTo>
                <a:lnTo>
                  <a:pt x="25" y="50"/>
                </a:lnTo>
                <a:lnTo>
                  <a:pt x="25" y="44"/>
                </a:lnTo>
                <a:close/>
                <a:moveTo>
                  <a:pt x="67" y="21"/>
                </a:moveTo>
                <a:lnTo>
                  <a:pt x="54" y="42"/>
                </a:lnTo>
                <a:lnTo>
                  <a:pt x="54" y="14"/>
                </a:lnTo>
                <a:lnTo>
                  <a:pt x="62" y="17"/>
                </a:lnTo>
                <a:lnTo>
                  <a:pt x="67" y="21"/>
                </a:lnTo>
                <a:close/>
                <a:moveTo>
                  <a:pt x="44" y="42"/>
                </a:moveTo>
                <a:lnTo>
                  <a:pt x="32" y="21"/>
                </a:lnTo>
                <a:lnTo>
                  <a:pt x="37" y="17"/>
                </a:lnTo>
                <a:lnTo>
                  <a:pt x="44" y="14"/>
                </a:lnTo>
                <a:lnTo>
                  <a:pt x="44" y="42"/>
                </a:lnTo>
                <a:close/>
                <a:moveTo>
                  <a:pt x="49" y="74"/>
                </a:moveTo>
                <a:lnTo>
                  <a:pt x="49" y="74"/>
                </a:lnTo>
                <a:lnTo>
                  <a:pt x="41" y="74"/>
                </a:lnTo>
                <a:lnTo>
                  <a:pt x="33" y="72"/>
                </a:lnTo>
                <a:lnTo>
                  <a:pt x="21" y="69"/>
                </a:lnTo>
                <a:lnTo>
                  <a:pt x="16" y="66"/>
                </a:lnTo>
                <a:lnTo>
                  <a:pt x="12" y="64"/>
                </a:lnTo>
                <a:lnTo>
                  <a:pt x="11" y="61"/>
                </a:lnTo>
                <a:lnTo>
                  <a:pt x="10" y="59"/>
                </a:lnTo>
                <a:lnTo>
                  <a:pt x="11" y="55"/>
                </a:lnTo>
                <a:lnTo>
                  <a:pt x="15" y="53"/>
                </a:lnTo>
                <a:lnTo>
                  <a:pt x="15" y="54"/>
                </a:lnTo>
                <a:lnTo>
                  <a:pt x="16" y="56"/>
                </a:lnTo>
                <a:lnTo>
                  <a:pt x="18" y="59"/>
                </a:lnTo>
                <a:lnTo>
                  <a:pt x="28" y="61"/>
                </a:lnTo>
                <a:lnTo>
                  <a:pt x="38" y="63"/>
                </a:lnTo>
                <a:lnTo>
                  <a:pt x="49" y="64"/>
                </a:lnTo>
                <a:lnTo>
                  <a:pt x="60" y="63"/>
                </a:lnTo>
                <a:lnTo>
                  <a:pt x="70" y="61"/>
                </a:lnTo>
                <a:lnTo>
                  <a:pt x="80" y="59"/>
                </a:lnTo>
                <a:lnTo>
                  <a:pt x="83" y="56"/>
                </a:lnTo>
                <a:lnTo>
                  <a:pt x="84" y="54"/>
                </a:lnTo>
                <a:lnTo>
                  <a:pt x="84" y="53"/>
                </a:lnTo>
                <a:lnTo>
                  <a:pt x="88" y="55"/>
                </a:lnTo>
                <a:lnTo>
                  <a:pt x="89" y="59"/>
                </a:lnTo>
                <a:lnTo>
                  <a:pt x="88" y="61"/>
                </a:lnTo>
                <a:lnTo>
                  <a:pt x="86" y="64"/>
                </a:lnTo>
                <a:lnTo>
                  <a:pt x="83" y="66"/>
                </a:lnTo>
                <a:lnTo>
                  <a:pt x="78" y="69"/>
                </a:lnTo>
                <a:lnTo>
                  <a:pt x="65" y="72"/>
                </a:lnTo>
                <a:lnTo>
                  <a:pt x="58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926">
            <a:extLst>
              <a:ext uri="{FF2B5EF4-FFF2-40B4-BE49-F238E27FC236}">
                <a16:creationId xmlns:a16="http://schemas.microsoft.com/office/drawing/2014/main" id="{4BBEA37D-1454-4EEB-B1C9-2661DDE5A74F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2849034"/>
            <a:ext cx="165100" cy="207433"/>
          </a:xfrm>
          <a:custGeom>
            <a:avLst/>
            <a:gdLst>
              <a:gd name="T0" fmla="*/ 121806 w 79"/>
              <a:gd name="T1" fmla="*/ 3163 h 99"/>
              <a:gd name="T2" fmla="*/ 113998 w 79"/>
              <a:gd name="T3" fmla="*/ 0 h 99"/>
              <a:gd name="T4" fmla="*/ 74958 w 79"/>
              <a:gd name="T5" fmla="*/ 7908 h 99"/>
              <a:gd name="T6" fmla="*/ 68711 w 79"/>
              <a:gd name="T7" fmla="*/ 15817 h 99"/>
              <a:gd name="T8" fmla="*/ 9370 w 79"/>
              <a:gd name="T9" fmla="*/ 0 h 99"/>
              <a:gd name="T10" fmla="*/ 26548 w 79"/>
              <a:gd name="T11" fmla="*/ 23725 h 99"/>
              <a:gd name="T12" fmla="*/ 15616 w 79"/>
              <a:gd name="T13" fmla="*/ 31634 h 99"/>
              <a:gd name="T14" fmla="*/ 1562 w 79"/>
              <a:gd name="T15" fmla="*/ 55359 h 99"/>
              <a:gd name="T16" fmla="*/ 0 w 79"/>
              <a:gd name="T17" fmla="*/ 124952 h 99"/>
              <a:gd name="T18" fmla="*/ 15616 w 79"/>
              <a:gd name="T19" fmla="*/ 71175 h 99"/>
              <a:gd name="T20" fmla="*/ 15616 w 79"/>
              <a:gd name="T21" fmla="*/ 63267 h 99"/>
              <a:gd name="T22" fmla="*/ 24986 w 79"/>
              <a:gd name="T23" fmla="*/ 45869 h 99"/>
              <a:gd name="T24" fmla="*/ 46849 w 79"/>
              <a:gd name="T25" fmla="*/ 31634 h 99"/>
              <a:gd name="T26" fmla="*/ 46849 w 79"/>
              <a:gd name="T27" fmla="*/ 41124 h 99"/>
              <a:gd name="T28" fmla="*/ 29671 w 79"/>
              <a:gd name="T29" fmla="*/ 50614 h 99"/>
              <a:gd name="T30" fmla="*/ 23424 w 79"/>
              <a:gd name="T31" fmla="*/ 71175 h 99"/>
              <a:gd name="T32" fmla="*/ 23424 w 79"/>
              <a:gd name="T33" fmla="*/ 148678 h 99"/>
              <a:gd name="T34" fmla="*/ 24986 w 79"/>
              <a:gd name="T35" fmla="*/ 155004 h 99"/>
              <a:gd name="T36" fmla="*/ 31232 w 79"/>
              <a:gd name="T37" fmla="*/ 156586 h 99"/>
              <a:gd name="T38" fmla="*/ 76519 w 79"/>
              <a:gd name="T39" fmla="*/ 156586 h 99"/>
              <a:gd name="T40" fmla="*/ 82766 w 79"/>
              <a:gd name="T41" fmla="*/ 155004 h 99"/>
              <a:gd name="T42" fmla="*/ 84327 w 79"/>
              <a:gd name="T43" fmla="*/ 148678 h 99"/>
              <a:gd name="T44" fmla="*/ 84327 w 79"/>
              <a:gd name="T45" fmla="*/ 71175 h 99"/>
              <a:gd name="T46" fmla="*/ 79643 w 79"/>
              <a:gd name="T47" fmla="*/ 50614 h 99"/>
              <a:gd name="T48" fmla="*/ 62465 w 79"/>
              <a:gd name="T49" fmla="*/ 41124 h 99"/>
              <a:gd name="T50" fmla="*/ 68711 w 79"/>
              <a:gd name="T51" fmla="*/ 31634 h 99"/>
              <a:gd name="T52" fmla="*/ 71835 w 79"/>
              <a:gd name="T53" fmla="*/ 37960 h 99"/>
              <a:gd name="T54" fmla="*/ 113998 w 79"/>
              <a:gd name="T55" fmla="*/ 47450 h 99"/>
              <a:gd name="T56" fmla="*/ 117122 w 79"/>
              <a:gd name="T57" fmla="*/ 47450 h 99"/>
              <a:gd name="T58" fmla="*/ 121806 w 79"/>
              <a:gd name="T59" fmla="*/ 45869 h 99"/>
              <a:gd name="T60" fmla="*/ 123368 w 79"/>
              <a:gd name="T61" fmla="*/ 39542 h 99"/>
              <a:gd name="T62" fmla="*/ 123368 w 79"/>
              <a:gd name="T63" fmla="*/ 7908 h 99"/>
              <a:gd name="T64" fmla="*/ 121806 w 79"/>
              <a:gd name="T65" fmla="*/ 3163 h 99"/>
              <a:gd name="T66" fmla="*/ 68711 w 79"/>
              <a:gd name="T67" fmla="*/ 117044 h 99"/>
              <a:gd name="T68" fmla="*/ 62465 w 79"/>
              <a:gd name="T69" fmla="*/ 86992 h 99"/>
              <a:gd name="T70" fmla="*/ 68711 w 79"/>
              <a:gd name="T71" fmla="*/ 117044 h 99"/>
              <a:gd name="T72" fmla="*/ 54657 w 79"/>
              <a:gd name="T73" fmla="*/ 71175 h 99"/>
              <a:gd name="T74" fmla="*/ 49972 w 79"/>
              <a:gd name="T75" fmla="*/ 71175 h 99"/>
              <a:gd name="T76" fmla="*/ 46849 w 79"/>
              <a:gd name="T77" fmla="*/ 74339 h 99"/>
              <a:gd name="T78" fmla="*/ 46849 w 79"/>
              <a:gd name="T79" fmla="*/ 124952 h 99"/>
              <a:gd name="T80" fmla="*/ 46849 w 79"/>
              <a:gd name="T81" fmla="*/ 129697 h 99"/>
              <a:gd name="T82" fmla="*/ 49972 w 79"/>
              <a:gd name="T83" fmla="*/ 132861 h 99"/>
              <a:gd name="T84" fmla="*/ 68711 w 79"/>
              <a:gd name="T85" fmla="*/ 132861 h 99"/>
              <a:gd name="T86" fmla="*/ 39041 w 79"/>
              <a:gd name="T87" fmla="*/ 140769 h 99"/>
              <a:gd name="T88" fmla="*/ 39041 w 79"/>
              <a:gd name="T89" fmla="*/ 71175 h 99"/>
              <a:gd name="T90" fmla="*/ 42164 w 79"/>
              <a:gd name="T91" fmla="*/ 58522 h 99"/>
              <a:gd name="T92" fmla="*/ 54657 w 79"/>
              <a:gd name="T93" fmla="*/ 55359 h 99"/>
              <a:gd name="T94" fmla="*/ 59342 w 79"/>
              <a:gd name="T95" fmla="*/ 56940 h 99"/>
              <a:gd name="T96" fmla="*/ 67150 w 79"/>
              <a:gd name="T97" fmla="*/ 64849 h 99"/>
              <a:gd name="T98" fmla="*/ 68711 w 79"/>
              <a:gd name="T99" fmla="*/ 71175 h 99"/>
              <a:gd name="T100" fmla="*/ 84327 w 79"/>
              <a:gd name="T101" fmla="*/ 25307 h 99"/>
              <a:gd name="T102" fmla="*/ 107752 w 79"/>
              <a:gd name="T103" fmla="*/ 18980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78" y="2"/>
                </a:moveTo>
                <a:lnTo>
                  <a:pt x="78" y="2"/>
                </a:lnTo>
                <a:lnTo>
                  <a:pt x="75" y="0"/>
                </a:lnTo>
                <a:lnTo>
                  <a:pt x="73" y="0"/>
                </a:lnTo>
                <a:lnTo>
                  <a:pt x="48" y="5"/>
                </a:lnTo>
                <a:lnTo>
                  <a:pt x="46" y="7"/>
                </a:lnTo>
                <a:lnTo>
                  <a:pt x="44" y="10"/>
                </a:lnTo>
                <a:lnTo>
                  <a:pt x="36" y="10"/>
                </a:lnTo>
                <a:lnTo>
                  <a:pt x="6" y="0"/>
                </a:lnTo>
                <a:lnTo>
                  <a:pt x="4" y="10"/>
                </a:lnTo>
                <a:lnTo>
                  <a:pt x="17" y="15"/>
                </a:lnTo>
                <a:lnTo>
                  <a:pt x="10" y="20"/>
                </a:lnTo>
                <a:lnTo>
                  <a:pt x="5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10" y="79"/>
                </a:lnTo>
                <a:lnTo>
                  <a:pt x="10" y="45"/>
                </a:lnTo>
                <a:lnTo>
                  <a:pt x="10" y="40"/>
                </a:lnTo>
                <a:lnTo>
                  <a:pt x="11" y="36"/>
                </a:lnTo>
                <a:lnTo>
                  <a:pt x="16" y="29"/>
                </a:lnTo>
                <a:lnTo>
                  <a:pt x="22" y="24"/>
                </a:lnTo>
                <a:lnTo>
                  <a:pt x="30" y="20"/>
                </a:lnTo>
                <a:lnTo>
                  <a:pt x="30" y="26"/>
                </a:lnTo>
                <a:lnTo>
                  <a:pt x="23" y="29"/>
                </a:lnTo>
                <a:lnTo>
                  <a:pt x="19" y="32"/>
                </a:lnTo>
                <a:lnTo>
                  <a:pt x="16" y="39"/>
                </a:lnTo>
                <a:lnTo>
                  <a:pt x="15" y="45"/>
                </a:lnTo>
                <a:lnTo>
                  <a:pt x="15" y="94"/>
                </a:lnTo>
                <a:lnTo>
                  <a:pt x="15" y="97"/>
                </a:lnTo>
                <a:lnTo>
                  <a:pt x="16" y="98"/>
                </a:lnTo>
                <a:lnTo>
                  <a:pt x="17" y="99"/>
                </a:lnTo>
                <a:lnTo>
                  <a:pt x="20" y="99"/>
                </a:lnTo>
                <a:lnTo>
                  <a:pt x="49" y="99"/>
                </a:lnTo>
                <a:lnTo>
                  <a:pt x="52" y="99"/>
                </a:lnTo>
                <a:lnTo>
                  <a:pt x="53" y="98"/>
                </a:lnTo>
                <a:lnTo>
                  <a:pt x="54" y="97"/>
                </a:lnTo>
                <a:lnTo>
                  <a:pt x="54" y="94"/>
                </a:lnTo>
                <a:lnTo>
                  <a:pt x="54" y="45"/>
                </a:lnTo>
                <a:lnTo>
                  <a:pt x="53" y="39"/>
                </a:lnTo>
                <a:lnTo>
                  <a:pt x="51" y="32"/>
                </a:lnTo>
                <a:lnTo>
                  <a:pt x="46" y="29"/>
                </a:lnTo>
                <a:lnTo>
                  <a:pt x="40" y="26"/>
                </a:lnTo>
                <a:lnTo>
                  <a:pt x="40" y="20"/>
                </a:lnTo>
                <a:lnTo>
                  <a:pt x="44" y="20"/>
                </a:lnTo>
                <a:lnTo>
                  <a:pt x="46" y="24"/>
                </a:lnTo>
                <a:lnTo>
                  <a:pt x="48" y="25"/>
                </a:lnTo>
                <a:lnTo>
                  <a:pt x="73" y="30"/>
                </a:lnTo>
                <a:lnTo>
                  <a:pt x="75" y="30"/>
                </a:lnTo>
                <a:lnTo>
                  <a:pt x="78" y="29"/>
                </a:lnTo>
                <a:lnTo>
                  <a:pt x="79" y="28"/>
                </a:lnTo>
                <a:lnTo>
                  <a:pt x="79" y="25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close/>
                <a:moveTo>
                  <a:pt x="44" y="74"/>
                </a:moveTo>
                <a:lnTo>
                  <a:pt x="40" y="74"/>
                </a:lnTo>
                <a:lnTo>
                  <a:pt x="40" y="55"/>
                </a:lnTo>
                <a:lnTo>
                  <a:pt x="44" y="55"/>
                </a:lnTo>
                <a:lnTo>
                  <a:pt x="44" y="74"/>
                </a:lnTo>
                <a:close/>
                <a:moveTo>
                  <a:pt x="44" y="45"/>
                </a:moveTo>
                <a:lnTo>
                  <a:pt x="35" y="45"/>
                </a:lnTo>
                <a:lnTo>
                  <a:pt x="32" y="45"/>
                </a:lnTo>
                <a:lnTo>
                  <a:pt x="31" y="46"/>
                </a:lnTo>
                <a:lnTo>
                  <a:pt x="30" y="47"/>
                </a:lnTo>
                <a:lnTo>
                  <a:pt x="30" y="50"/>
                </a:lnTo>
                <a:lnTo>
                  <a:pt x="30" y="79"/>
                </a:lnTo>
                <a:lnTo>
                  <a:pt x="30" y="82"/>
                </a:lnTo>
                <a:lnTo>
                  <a:pt x="31" y="83"/>
                </a:lnTo>
                <a:lnTo>
                  <a:pt x="32" y="84"/>
                </a:lnTo>
                <a:lnTo>
                  <a:pt x="35" y="84"/>
                </a:lnTo>
                <a:lnTo>
                  <a:pt x="44" y="84"/>
                </a:lnTo>
                <a:lnTo>
                  <a:pt x="44" y="89"/>
                </a:lnTo>
                <a:lnTo>
                  <a:pt x="25" y="89"/>
                </a:lnTo>
                <a:lnTo>
                  <a:pt x="25" y="45"/>
                </a:lnTo>
                <a:lnTo>
                  <a:pt x="26" y="41"/>
                </a:lnTo>
                <a:lnTo>
                  <a:pt x="27" y="37"/>
                </a:lnTo>
                <a:lnTo>
                  <a:pt x="31" y="36"/>
                </a:lnTo>
                <a:lnTo>
                  <a:pt x="35" y="35"/>
                </a:lnTo>
                <a:lnTo>
                  <a:pt x="38" y="36"/>
                </a:lnTo>
                <a:lnTo>
                  <a:pt x="42" y="37"/>
                </a:lnTo>
                <a:lnTo>
                  <a:pt x="43" y="41"/>
                </a:lnTo>
                <a:lnTo>
                  <a:pt x="44" y="45"/>
                </a:lnTo>
                <a:close/>
                <a:moveTo>
                  <a:pt x="69" y="19"/>
                </a:moveTo>
                <a:lnTo>
                  <a:pt x="54" y="16"/>
                </a:lnTo>
                <a:lnTo>
                  <a:pt x="54" y="14"/>
                </a:lnTo>
                <a:lnTo>
                  <a:pt x="69" y="12"/>
                </a:lnTo>
                <a:lnTo>
                  <a:pt x="6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927">
            <a:extLst>
              <a:ext uri="{FF2B5EF4-FFF2-40B4-BE49-F238E27FC236}">
                <a16:creationId xmlns:a16="http://schemas.microsoft.com/office/drawing/2014/main" id="{A110E1BD-57A6-4DA6-B434-230F32DCCD1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2861733"/>
            <a:ext cx="203200" cy="188384"/>
          </a:xfrm>
          <a:custGeom>
            <a:avLst/>
            <a:gdLst>
              <a:gd name="T0" fmla="*/ 151839 w 94"/>
              <a:gd name="T1" fmla="*/ 4798 h 89"/>
              <a:gd name="T2" fmla="*/ 143762 w 94"/>
              <a:gd name="T3" fmla="*/ 0 h 89"/>
              <a:gd name="T4" fmla="*/ 40383 w 94"/>
              <a:gd name="T5" fmla="*/ 0 h 89"/>
              <a:gd name="T6" fmla="*/ 24230 w 94"/>
              <a:gd name="T7" fmla="*/ 4798 h 89"/>
              <a:gd name="T8" fmla="*/ 12922 w 94"/>
              <a:gd name="T9" fmla="*/ 12795 h 89"/>
              <a:gd name="T10" fmla="*/ 4846 w 94"/>
              <a:gd name="T11" fmla="*/ 23991 h 89"/>
              <a:gd name="T12" fmla="*/ 0 w 94"/>
              <a:gd name="T13" fmla="*/ 39986 h 89"/>
              <a:gd name="T14" fmla="*/ 0 w 94"/>
              <a:gd name="T15" fmla="*/ 47983 h 89"/>
              <a:gd name="T16" fmla="*/ 6461 w 94"/>
              <a:gd name="T17" fmla="*/ 62378 h 89"/>
              <a:gd name="T18" fmla="*/ 17768 w 94"/>
              <a:gd name="T19" fmla="*/ 73574 h 89"/>
              <a:gd name="T20" fmla="*/ 32306 w 94"/>
              <a:gd name="T21" fmla="*/ 79971 h 89"/>
              <a:gd name="T22" fmla="*/ 56536 w 94"/>
              <a:gd name="T23" fmla="*/ 79971 h 89"/>
              <a:gd name="T24" fmla="*/ 16153 w 94"/>
              <a:gd name="T25" fmla="*/ 108761 h 89"/>
              <a:gd name="T26" fmla="*/ 0 w 94"/>
              <a:gd name="T27" fmla="*/ 87968 h 89"/>
              <a:gd name="T28" fmla="*/ 16153 w 94"/>
              <a:gd name="T29" fmla="*/ 142349 h 89"/>
              <a:gd name="T30" fmla="*/ 66228 w 94"/>
              <a:gd name="T31" fmla="*/ 110360 h 89"/>
              <a:gd name="T32" fmla="*/ 69458 w 94"/>
              <a:gd name="T33" fmla="*/ 107162 h 89"/>
              <a:gd name="T34" fmla="*/ 72689 w 94"/>
              <a:gd name="T35" fmla="*/ 79971 h 89"/>
              <a:gd name="T36" fmla="*/ 103380 w 94"/>
              <a:gd name="T37" fmla="*/ 79971 h 89"/>
              <a:gd name="T38" fmla="*/ 109841 w 94"/>
              <a:gd name="T39" fmla="*/ 76772 h 89"/>
              <a:gd name="T40" fmla="*/ 111456 w 94"/>
              <a:gd name="T41" fmla="*/ 71974 h 89"/>
              <a:gd name="T42" fmla="*/ 127609 w 94"/>
              <a:gd name="T43" fmla="*/ 71974 h 89"/>
              <a:gd name="T44" fmla="*/ 134071 w 94"/>
              <a:gd name="T45" fmla="*/ 70375 h 89"/>
              <a:gd name="T46" fmla="*/ 135686 w 94"/>
              <a:gd name="T47" fmla="*/ 63977 h 89"/>
              <a:gd name="T48" fmla="*/ 135686 w 94"/>
              <a:gd name="T49" fmla="*/ 39986 h 89"/>
              <a:gd name="T50" fmla="*/ 129225 w 94"/>
              <a:gd name="T51" fmla="*/ 31989 h 89"/>
              <a:gd name="T52" fmla="*/ 150224 w 94"/>
              <a:gd name="T53" fmla="*/ 14395 h 89"/>
              <a:gd name="T54" fmla="*/ 151839 w 94"/>
              <a:gd name="T55" fmla="*/ 4798 h 89"/>
              <a:gd name="T56" fmla="*/ 98534 w 94"/>
              <a:gd name="T57" fmla="*/ 41585 h 89"/>
              <a:gd name="T58" fmla="*/ 96919 w 94"/>
              <a:gd name="T59" fmla="*/ 43185 h 89"/>
              <a:gd name="T60" fmla="*/ 96919 w 94"/>
              <a:gd name="T61" fmla="*/ 63977 h 89"/>
              <a:gd name="T62" fmla="*/ 40383 w 94"/>
              <a:gd name="T63" fmla="*/ 63977 h 89"/>
              <a:gd name="T64" fmla="*/ 24230 w 94"/>
              <a:gd name="T65" fmla="*/ 55980 h 89"/>
              <a:gd name="T66" fmla="*/ 16153 w 94"/>
              <a:gd name="T67" fmla="*/ 39986 h 89"/>
              <a:gd name="T68" fmla="*/ 17768 w 94"/>
              <a:gd name="T69" fmla="*/ 31989 h 89"/>
              <a:gd name="T70" fmla="*/ 25845 w 94"/>
              <a:gd name="T71" fmla="*/ 20793 h 89"/>
              <a:gd name="T72" fmla="*/ 32306 w 94"/>
              <a:gd name="T73" fmla="*/ 39986 h 89"/>
              <a:gd name="T74" fmla="*/ 48459 w 94"/>
              <a:gd name="T75" fmla="*/ 15994 h 89"/>
              <a:gd name="T76" fmla="*/ 56536 w 94"/>
              <a:gd name="T77" fmla="*/ 31989 h 89"/>
              <a:gd name="T78" fmla="*/ 72689 w 94"/>
              <a:gd name="T79" fmla="*/ 15994 h 89"/>
              <a:gd name="T80" fmla="*/ 98534 w 94"/>
              <a:gd name="T81" fmla="*/ 41585 h 89"/>
              <a:gd name="T82" fmla="*/ 119533 w 94"/>
              <a:gd name="T83" fmla="*/ 55980 h 89"/>
              <a:gd name="T84" fmla="*/ 111456 w 94"/>
              <a:gd name="T85" fmla="*/ 51182 h 89"/>
              <a:gd name="T86" fmla="*/ 119533 w 94"/>
              <a:gd name="T87" fmla="*/ 47983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89">
                <a:moveTo>
                  <a:pt x="94" y="3"/>
                </a:moveTo>
                <a:lnTo>
                  <a:pt x="94" y="3"/>
                </a:lnTo>
                <a:lnTo>
                  <a:pt x="92" y="2"/>
                </a:lnTo>
                <a:lnTo>
                  <a:pt x="89" y="0"/>
                </a:ln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3" y="35"/>
                </a:lnTo>
                <a:lnTo>
                  <a:pt x="4" y="39"/>
                </a:lnTo>
                <a:lnTo>
                  <a:pt x="8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5" y="50"/>
                </a:lnTo>
                <a:lnTo>
                  <a:pt x="35" y="50"/>
                </a:lnTo>
                <a:lnTo>
                  <a:pt x="35" y="61"/>
                </a:lnTo>
                <a:lnTo>
                  <a:pt x="10" y="68"/>
                </a:lnTo>
                <a:lnTo>
                  <a:pt x="10" y="55"/>
                </a:lnTo>
                <a:lnTo>
                  <a:pt x="0" y="55"/>
                </a:lnTo>
                <a:lnTo>
                  <a:pt x="0" y="89"/>
                </a:lnTo>
                <a:lnTo>
                  <a:pt x="10" y="89"/>
                </a:lnTo>
                <a:lnTo>
                  <a:pt x="10" y="78"/>
                </a:lnTo>
                <a:lnTo>
                  <a:pt x="41" y="69"/>
                </a:lnTo>
                <a:lnTo>
                  <a:pt x="43" y="67"/>
                </a:lnTo>
                <a:lnTo>
                  <a:pt x="45" y="64"/>
                </a:lnTo>
                <a:lnTo>
                  <a:pt x="45" y="50"/>
                </a:lnTo>
                <a:lnTo>
                  <a:pt x="64" y="50"/>
                </a:lnTo>
                <a:lnTo>
                  <a:pt x="67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79" y="45"/>
                </a:lnTo>
                <a:lnTo>
                  <a:pt x="82" y="45"/>
                </a:lnTo>
                <a:lnTo>
                  <a:pt x="83" y="44"/>
                </a:lnTo>
                <a:lnTo>
                  <a:pt x="84" y="42"/>
                </a:lnTo>
                <a:lnTo>
                  <a:pt x="84" y="40"/>
                </a:lnTo>
                <a:lnTo>
                  <a:pt x="84" y="25"/>
                </a:lnTo>
                <a:lnTo>
                  <a:pt x="83" y="23"/>
                </a:lnTo>
                <a:lnTo>
                  <a:pt x="80" y="20"/>
                </a:lnTo>
                <a:lnTo>
                  <a:pt x="93" y="9"/>
                </a:lnTo>
                <a:lnTo>
                  <a:pt x="94" y="7"/>
                </a:lnTo>
                <a:lnTo>
                  <a:pt x="94" y="3"/>
                </a:lnTo>
                <a:close/>
                <a:moveTo>
                  <a:pt x="61" y="26"/>
                </a:moveTo>
                <a:lnTo>
                  <a:pt x="61" y="26"/>
                </a:lnTo>
                <a:lnTo>
                  <a:pt x="60" y="27"/>
                </a:lnTo>
                <a:lnTo>
                  <a:pt x="60" y="30"/>
                </a:lnTo>
                <a:lnTo>
                  <a:pt x="60" y="40"/>
                </a:lnTo>
                <a:lnTo>
                  <a:pt x="25" y="40"/>
                </a:lnTo>
                <a:lnTo>
                  <a:pt x="19" y="39"/>
                </a:lnTo>
                <a:lnTo>
                  <a:pt x="15" y="35"/>
                </a:lnTo>
                <a:lnTo>
                  <a:pt x="11" y="31"/>
                </a:lnTo>
                <a:lnTo>
                  <a:pt x="10" y="25"/>
                </a:lnTo>
                <a:lnTo>
                  <a:pt x="11" y="20"/>
                </a:lnTo>
                <a:lnTo>
                  <a:pt x="13" y="16"/>
                </a:lnTo>
                <a:lnTo>
                  <a:pt x="16" y="13"/>
                </a:lnTo>
                <a:lnTo>
                  <a:pt x="20" y="11"/>
                </a:lnTo>
                <a:lnTo>
                  <a:pt x="20" y="25"/>
                </a:lnTo>
                <a:lnTo>
                  <a:pt x="30" y="25"/>
                </a:lnTo>
                <a:lnTo>
                  <a:pt x="30" y="10"/>
                </a:lnTo>
                <a:lnTo>
                  <a:pt x="35" y="10"/>
                </a:lnTo>
                <a:lnTo>
                  <a:pt x="35" y="20"/>
                </a:lnTo>
                <a:lnTo>
                  <a:pt x="45" y="20"/>
                </a:lnTo>
                <a:lnTo>
                  <a:pt x="45" y="10"/>
                </a:lnTo>
                <a:lnTo>
                  <a:pt x="77" y="10"/>
                </a:lnTo>
                <a:lnTo>
                  <a:pt x="61" y="26"/>
                </a:lnTo>
                <a:close/>
                <a:moveTo>
                  <a:pt x="74" y="30"/>
                </a:moveTo>
                <a:lnTo>
                  <a:pt x="74" y="35"/>
                </a:lnTo>
                <a:lnTo>
                  <a:pt x="69" y="35"/>
                </a:lnTo>
                <a:lnTo>
                  <a:pt x="69" y="32"/>
                </a:lnTo>
                <a:lnTo>
                  <a:pt x="72" y="30"/>
                </a:lnTo>
                <a:lnTo>
                  <a:pt x="7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928">
            <a:extLst>
              <a:ext uri="{FF2B5EF4-FFF2-40B4-BE49-F238E27FC236}">
                <a16:creationId xmlns:a16="http://schemas.microsoft.com/office/drawing/2014/main" id="{0D225D35-27E4-4255-BEF2-CFF5A830D781}"/>
              </a:ext>
            </a:extLst>
          </p:cNvPr>
          <p:cNvSpPr>
            <a:spLocks noEditPoints="1"/>
          </p:cNvSpPr>
          <p:nvPr/>
        </p:nvSpPr>
        <p:spPr bwMode="auto">
          <a:xfrm>
            <a:off x="5232400" y="5835651"/>
            <a:ext cx="194733" cy="239183"/>
          </a:xfrm>
          <a:custGeom>
            <a:avLst/>
            <a:gdLst>
              <a:gd name="T0" fmla="*/ 139271 w 94"/>
              <a:gd name="T1" fmla="*/ 46274 h 113"/>
              <a:gd name="T2" fmla="*/ 137706 w 94"/>
              <a:gd name="T3" fmla="*/ 36700 h 113"/>
              <a:gd name="T4" fmla="*/ 125187 w 94"/>
              <a:gd name="T5" fmla="*/ 25530 h 113"/>
              <a:gd name="T6" fmla="*/ 54769 w 94"/>
              <a:gd name="T7" fmla="*/ 22339 h 113"/>
              <a:gd name="T8" fmla="*/ 61029 w 94"/>
              <a:gd name="T9" fmla="*/ 14361 h 113"/>
              <a:gd name="T10" fmla="*/ 31297 w 94"/>
              <a:gd name="T11" fmla="*/ 0 h 113"/>
              <a:gd name="T12" fmla="*/ 39121 w 94"/>
              <a:gd name="T13" fmla="*/ 14361 h 113"/>
              <a:gd name="T14" fmla="*/ 0 w 94"/>
              <a:gd name="T15" fmla="*/ 22339 h 113"/>
              <a:gd name="T16" fmla="*/ 76677 w 94"/>
              <a:gd name="T17" fmla="*/ 62230 h 113"/>
              <a:gd name="T18" fmla="*/ 92326 w 94"/>
              <a:gd name="T19" fmla="*/ 38296 h 113"/>
              <a:gd name="T20" fmla="*/ 76677 w 94"/>
              <a:gd name="T21" fmla="*/ 124460 h 113"/>
              <a:gd name="T22" fmla="*/ 0 w 94"/>
              <a:gd name="T23" fmla="*/ 102121 h 113"/>
              <a:gd name="T24" fmla="*/ 39121 w 94"/>
              <a:gd name="T25" fmla="*/ 140417 h 113"/>
              <a:gd name="T26" fmla="*/ 31297 w 94"/>
              <a:gd name="T27" fmla="*/ 148395 h 113"/>
              <a:gd name="T28" fmla="*/ 61029 w 94"/>
              <a:gd name="T29" fmla="*/ 164352 h 113"/>
              <a:gd name="T30" fmla="*/ 54769 w 94"/>
              <a:gd name="T31" fmla="*/ 148395 h 113"/>
              <a:gd name="T32" fmla="*/ 92326 w 94"/>
              <a:gd name="T33" fmla="*/ 140417 h 113"/>
              <a:gd name="T34" fmla="*/ 84501 w 94"/>
              <a:gd name="T35" fmla="*/ 164352 h 113"/>
              <a:gd name="T36" fmla="*/ 147095 w 94"/>
              <a:gd name="T37" fmla="*/ 180308 h 113"/>
              <a:gd name="T38" fmla="*/ 139271 w 94"/>
              <a:gd name="T39" fmla="*/ 164352 h 113"/>
              <a:gd name="T40" fmla="*/ 15648 w 94"/>
              <a:gd name="T41" fmla="*/ 46274 h 113"/>
              <a:gd name="T42" fmla="*/ 61029 w 94"/>
              <a:gd name="T43" fmla="*/ 38296 h 113"/>
              <a:gd name="T44" fmla="*/ 61029 w 94"/>
              <a:gd name="T45" fmla="*/ 124460 h 113"/>
              <a:gd name="T46" fmla="*/ 15648 w 94"/>
              <a:gd name="T47" fmla="*/ 118078 h 113"/>
              <a:gd name="T48" fmla="*/ 61029 w 94"/>
              <a:gd name="T49" fmla="*/ 124460 h 113"/>
              <a:gd name="T50" fmla="*/ 107974 w 94"/>
              <a:gd name="T51" fmla="*/ 164352 h 113"/>
              <a:gd name="T52" fmla="*/ 123622 w 94"/>
              <a:gd name="T53" fmla="*/ 132439 h 113"/>
              <a:gd name="T54" fmla="*/ 123622 w 94"/>
              <a:gd name="T55" fmla="*/ 118078 h 113"/>
              <a:gd name="T56" fmla="*/ 107974 w 94"/>
              <a:gd name="T57" fmla="*/ 102121 h 113"/>
              <a:gd name="T58" fmla="*/ 123622 w 94"/>
              <a:gd name="T59" fmla="*/ 118078 h 113"/>
              <a:gd name="T60" fmla="*/ 107974 w 94"/>
              <a:gd name="T61" fmla="*/ 86165 h 113"/>
              <a:gd name="T62" fmla="*/ 123622 w 94"/>
              <a:gd name="T63" fmla="*/ 70208 h 113"/>
              <a:gd name="T64" fmla="*/ 123622 w 94"/>
              <a:gd name="T65" fmla="*/ 54252 h 113"/>
              <a:gd name="T66" fmla="*/ 107974 w 94"/>
              <a:gd name="T67" fmla="*/ 38296 h 113"/>
              <a:gd name="T68" fmla="*/ 115798 w 94"/>
              <a:gd name="T69" fmla="*/ 38296 h 113"/>
              <a:gd name="T70" fmla="*/ 122058 w 94"/>
              <a:gd name="T71" fmla="*/ 39891 h 113"/>
              <a:gd name="T72" fmla="*/ 123622 w 94"/>
              <a:gd name="T73" fmla="*/ 46274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4" h="113">
                <a:moveTo>
                  <a:pt x="89" y="103"/>
                </a:move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0" y="16"/>
                </a:lnTo>
                <a:lnTo>
                  <a:pt x="74" y="14"/>
                </a:lnTo>
                <a:lnTo>
                  <a:pt x="35" y="14"/>
                </a:lnTo>
                <a:lnTo>
                  <a:pt x="35" y="9"/>
                </a:lnTo>
                <a:lnTo>
                  <a:pt x="39" y="9"/>
                </a:lnTo>
                <a:lnTo>
                  <a:pt x="39" y="0"/>
                </a:lnTo>
                <a:lnTo>
                  <a:pt x="20" y="0"/>
                </a:lnTo>
                <a:lnTo>
                  <a:pt x="20" y="9"/>
                </a:lnTo>
                <a:lnTo>
                  <a:pt x="25" y="9"/>
                </a:lnTo>
                <a:lnTo>
                  <a:pt x="25" y="14"/>
                </a:lnTo>
                <a:lnTo>
                  <a:pt x="0" y="14"/>
                </a:lnTo>
                <a:lnTo>
                  <a:pt x="0" y="39"/>
                </a:lnTo>
                <a:lnTo>
                  <a:pt x="49" y="39"/>
                </a:lnTo>
                <a:lnTo>
                  <a:pt x="49" y="24"/>
                </a:lnTo>
                <a:lnTo>
                  <a:pt x="59" y="24"/>
                </a:lnTo>
                <a:lnTo>
                  <a:pt x="59" y="78"/>
                </a:lnTo>
                <a:lnTo>
                  <a:pt x="49" y="78"/>
                </a:lnTo>
                <a:lnTo>
                  <a:pt x="49" y="64"/>
                </a:lnTo>
                <a:lnTo>
                  <a:pt x="0" y="64"/>
                </a:lnTo>
                <a:lnTo>
                  <a:pt x="0" y="88"/>
                </a:lnTo>
                <a:lnTo>
                  <a:pt x="25" y="88"/>
                </a:lnTo>
                <a:lnTo>
                  <a:pt x="25" y="93"/>
                </a:lnTo>
                <a:lnTo>
                  <a:pt x="20" y="93"/>
                </a:lnTo>
                <a:lnTo>
                  <a:pt x="20" y="103"/>
                </a:lnTo>
                <a:lnTo>
                  <a:pt x="39" y="103"/>
                </a:lnTo>
                <a:lnTo>
                  <a:pt x="39" y="93"/>
                </a:lnTo>
                <a:lnTo>
                  <a:pt x="35" y="93"/>
                </a:lnTo>
                <a:lnTo>
                  <a:pt x="35" y="88"/>
                </a:lnTo>
                <a:lnTo>
                  <a:pt x="59" y="88"/>
                </a:lnTo>
                <a:lnTo>
                  <a:pt x="59" y="103"/>
                </a:lnTo>
                <a:lnTo>
                  <a:pt x="54" y="103"/>
                </a:lnTo>
                <a:lnTo>
                  <a:pt x="54" y="113"/>
                </a:lnTo>
                <a:lnTo>
                  <a:pt x="94" y="113"/>
                </a:lnTo>
                <a:lnTo>
                  <a:pt x="94" y="103"/>
                </a:lnTo>
                <a:lnTo>
                  <a:pt x="89" y="103"/>
                </a:lnTo>
                <a:close/>
                <a:moveTo>
                  <a:pt x="39" y="29"/>
                </a:moveTo>
                <a:lnTo>
                  <a:pt x="10" y="29"/>
                </a:lnTo>
                <a:lnTo>
                  <a:pt x="10" y="24"/>
                </a:lnTo>
                <a:lnTo>
                  <a:pt x="39" y="24"/>
                </a:lnTo>
                <a:lnTo>
                  <a:pt x="39" y="29"/>
                </a:lnTo>
                <a:close/>
                <a:moveTo>
                  <a:pt x="39" y="78"/>
                </a:moveTo>
                <a:lnTo>
                  <a:pt x="10" y="78"/>
                </a:lnTo>
                <a:lnTo>
                  <a:pt x="10" y="74"/>
                </a:lnTo>
                <a:lnTo>
                  <a:pt x="39" y="74"/>
                </a:lnTo>
                <a:lnTo>
                  <a:pt x="39" y="78"/>
                </a:lnTo>
                <a:close/>
                <a:moveTo>
                  <a:pt x="79" y="103"/>
                </a:moveTo>
                <a:lnTo>
                  <a:pt x="69" y="103"/>
                </a:lnTo>
                <a:lnTo>
                  <a:pt x="69" y="83"/>
                </a:lnTo>
                <a:lnTo>
                  <a:pt x="79" y="83"/>
                </a:lnTo>
                <a:lnTo>
                  <a:pt x="79" y="103"/>
                </a:lnTo>
                <a:close/>
                <a:moveTo>
                  <a:pt x="79" y="74"/>
                </a:moveTo>
                <a:lnTo>
                  <a:pt x="69" y="74"/>
                </a:lnTo>
                <a:lnTo>
                  <a:pt x="69" y="64"/>
                </a:lnTo>
                <a:lnTo>
                  <a:pt x="79" y="64"/>
                </a:lnTo>
                <a:lnTo>
                  <a:pt x="79" y="74"/>
                </a:lnTo>
                <a:close/>
                <a:moveTo>
                  <a:pt x="79" y="54"/>
                </a:moveTo>
                <a:lnTo>
                  <a:pt x="69" y="54"/>
                </a:lnTo>
                <a:lnTo>
                  <a:pt x="69" y="44"/>
                </a:lnTo>
                <a:lnTo>
                  <a:pt x="79" y="44"/>
                </a:lnTo>
                <a:lnTo>
                  <a:pt x="79" y="54"/>
                </a:lnTo>
                <a:close/>
                <a:moveTo>
                  <a:pt x="79" y="34"/>
                </a:moveTo>
                <a:lnTo>
                  <a:pt x="69" y="34"/>
                </a:lnTo>
                <a:lnTo>
                  <a:pt x="69" y="24"/>
                </a:lnTo>
                <a:lnTo>
                  <a:pt x="74" y="24"/>
                </a:lnTo>
                <a:lnTo>
                  <a:pt x="76" y="24"/>
                </a:lnTo>
                <a:lnTo>
                  <a:pt x="78" y="25"/>
                </a:lnTo>
                <a:lnTo>
                  <a:pt x="79" y="27"/>
                </a:lnTo>
                <a:lnTo>
                  <a:pt x="79" y="29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929">
            <a:extLst>
              <a:ext uri="{FF2B5EF4-FFF2-40B4-BE49-F238E27FC236}">
                <a16:creationId xmlns:a16="http://schemas.microsoft.com/office/drawing/2014/main" id="{9E0EC059-BFA3-431B-86AC-85E4A0B89150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5365751"/>
            <a:ext cx="245533" cy="190500"/>
          </a:xfrm>
          <a:custGeom>
            <a:avLst/>
            <a:gdLst>
              <a:gd name="T0" fmla="*/ 158395 w 118"/>
              <a:gd name="T1" fmla="*/ 0 h 88"/>
              <a:gd name="T2" fmla="*/ 26660 w 118"/>
              <a:gd name="T3" fmla="*/ 0 h 88"/>
              <a:gd name="T4" fmla="*/ 0 w 118"/>
              <a:gd name="T5" fmla="*/ 27499 h 88"/>
              <a:gd name="T6" fmla="*/ 0 w 118"/>
              <a:gd name="T7" fmla="*/ 127791 h 88"/>
              <a:gd name="T8" fmla="*/ 0 w 118"/>
              <a:gd name="T9" fmla="*/ 127791 h 88"/>
              <a:gd name="T10" fmla="*/ 1568 w 118"/>
              <a:gd name="T11" fmla="*/ 132643 h 88"/>
              <a:gd name="T12" fmla="*/ 3137 w 118"/>
              <a:gd name="T13" fmla="*/ 139114 h 88"/>
              <a:gd name="T14" fmla="*/ 9410 w 118"/>
              <a:gd name="T15" fmla="*/ 140731 h 88"/>
              <a:gd name="T16" fmla="*/ 15683 w 118"/>
              <a:gd name="T17" fmla="*/ 142349 h 88"/>
              <a:gd name="T18" fmla="*/ 169372 w 118"/>
              <a:gd name="T19" fmla="*/ 142349 h 88"/>
              <a:gd name="T20" fmla="*/ 169372 w 118"/>
              <a:gd name="T21" fmla="*/ 142349 h 88"/>
              <a:gd name="T22" fmla="*/ 175645 w 118"/>
              <a:gd name="T23" fmla="*/ 140731 h 88"/>
              <a:gd name="T24" fmla="*/ 181918 w 118"/>
              <a:gd name="T25" fmla="*/ 139114 h 88"/>
              <a:gd name="T26" fmla="*/ 183487 w 118"/>
              <a:gd name="T27" fmla="*/ 132643 h 88"/>
              <a:gd name="T28" fmla="*/ 185055 w 118"/>
              <a:gd name="T29" fmla="*/ 127791 h 88"/>
              <a:gd name="T30" fmla="*/ 185055 w 118"/>
              <a:gd name="T31" fmla="*/ 27499 h 88"/>
              <a:gd name="T32" fmla="*/ 158395 w 118"/>
              <a:gd name="T33" fmla="*/ 0 h 88"/>
              <a:gd name="T34" fmla="*/ 84686 w 118"/>
              <a:gd name="T35" fmla="*/ 127791 h 88"/>
              <a:gd name="T36" fmla="*/ 15683 w 118"/>
              <a:gd name="T37" fmla="*/ 127791 h 88"/>
              <a:gd name="T38" fmla="*/ 15683 w 118"/>
              <a:gd name="T39" fmla="*/ 38822 h 88"/>
              <a:gd name="T40" fmla="*/ 37638 w 118"/>
              <a:gd name="T41" fmla="*/ 38822 h 88"/>
              <a:gd name="T42" fmla="*/ 37638 w 118"/>
              <a:gd name="T43" fmla="*/ 16176 h 88"/>
              <a:gd name="T44" fmla="*/ 84686 w 118"/>
              <a:gd name="T45" fmla="*/ 16176 h 88"/>
              <a:gd name="T46" fmla="*/ 84686 w 118"/>
              <a:gd name="T47" fmla="*/ 127791 h 88"/>
              <a:gd name="T48" fmla="*/ 169372 w 118"/>
              <a:gd name="T49" fmla="*/ 127791 h 88"/>
              <a:gd name="T50" fmla="*/ 100369 w 118"/>
              <a:gd name="T51" fmla="*/ 127791 h 88"/>
              <a:gd name="T52" fmla="*/ 100369 w 118"/>
              <a:gd name="T53" fmla="*/ 16176 h 88"/>
              <a:gd name="T54" fmla="*/ 147417 w 118"/>
              <a:gd name="T55" fmla="*/ 16176 h 88"/>
              <a:gd name="T56" fmla="*/ 147417 w 118"/>
              <a:gd name="T57" fmla="*/ 38822 h 88"/>
              <a:gd name="T58" fmla="*/ 169372 w 118"/>
              <a:gd name="T59" fmla="*/ 38822 h 88"/>
              <a:gd name="T60" fmla="*/ 169372 w 118"/>
              <a:gd name="T61" fmla="*/ 127791 h 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88">
                <a:moveTo>
                  <a:pt x="101" y="0"/>
                </a:move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108" y="88"/>
                </a:lnTo>
                <a:lnTo>
                  <a:pt x="112" y="87"/>
                </a:lnTo>
                <a:lnTo>
                  <a:pt x="116" y="86"/>
                </a:lnTo>
                <a:lnTo>
                  <a:pt x="117" y="82"/>
                </a:lnTo>
                <a:lnTo>
                  <a:pt x="118" y="79"/>
                </a:lnTo>
                <a:lnTo>
                  <a:pt x="118" y="17"/>
                </a:lnTo>
                <a:lnTo>
                  <a:pt x="101" y="0"/>
                </a:lnTo>
                <a:close/>
                <a:moveTo>
                  <a:pt x="54" y="79"/>
                </a:moveTo>
                <a:lnTo>
                  <a:pt x="10" y="79"/>
                </a:lnTo>
                <a:lnTo>
                  <a:pt x="10" y="24"/>
                </a:lnTo>
                <a:lnTo>
                  <a:pt x="24" y="24"/>
                </a:lnTo>
                <a:lnTo>
                  <a:pt x="24" y="10"/>
                </a:lnTo>
                <a:lnTo>
                  <a:pt x="54" y="10"/>
                </a:lnTo>
                <a:lnTo>
                  <a:pt x="54" y="79"/>
                </a:lnTo>
                <a:close/>
                <a:moveTo>
                  <a:pt x="108" y="79"/>
                </a:moveTo>
                <a:lnTo>
                  <a:pt x="64" y="79"/>
                </a:lnTo>
                <a:lnTo>
                  <a:pt x="64" y="10"/>
                </a:lnTo>
                <a:lnTo>
                  <a:pt x="94" y="10"/>
                </a:lnTo>
                <a:lnTo>
                  <a:pt x="94" y="24"/>
                </a:lnTo>
                <a:lnTo>
                  <a:pt x="108" y="24"/>
                </a:lnTo>
                <a:lnTo>
                  <a:pt x="10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930">
            <a:extLst>
              <a:ext uri="{FF2B5EF4-FFF2-40B4-BE49-F238E27FC236}">
                <a16:creationId xmlns:a16="http://schemas.microsoft.com/office/drawing/2014/main" id="{A828AB91-5917-47EA-AE80-3E9D33436B11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5378451"/>
            <a:ext cx="207433" cy="165100"/>
          </a:xfrm>
          <a:custGeom>
            <a:avLst/>
            <a:gdLst>
              <a:gd name="T0" fmla="*/ 121789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11072 w 99"/>
              <a:gd name="T7" fmla="*/ 1562 h 79"/>
              <a:gd name="T8" fmla="*/ 4745 w 99"/>
              <a:gd name="T9" fmla="*/ 3123 h 79"/>
              <a:gd name="T10" fmla="*/ 3163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3163 w 99"/>
              <a:gd name="T19" fmla="*/ 112437 h 79"/>
              <a:gd name="T20" fmla="*/ 4745 w 99"/>
              <a:gd name="T21" fmla="*/ 118683 h 79"/>
              <a:gd name="T22" fmla="*/ 11072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7096 w 99"/>
              <a:gd name="T31" fmla="*/ 120245 h 79"/>
              <a:gd name="T32" fmla="*/ 153423 w 99"/>
              <a:gd name="T33" fmla="*/ 118683 h 79"/>
              <a:gd name="T34" fmla="*/ 155004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1789 w 99"/>
              <a:gd name="T41" fmla="*/ 0 h 79"/>
              <a:gd name="T42" fmla="*/ 140769 w 99"/>
              <a:gd name="T43" fmla="*/ 107752 h 79"/>
              <a:gd name="T44" fmla="*/ 15817 w 99"/>
              <a:gd name="T45" fmla="*/ 107752 h 79"/>
              <a:gd name="T46" fmla="*/ 15817 w 99"/>
              <a:gd name="T47" fmla="*/ 14055 h 79"/>
              <a:gd name="T48" fmla="*/ 110717 w 99"/>
              <a:gd name="T49" fmla="*/ 14055 h 79"/>
              <a:gd name="T50" fmla="*/ 110717 w 99"/>
              <a:gd name="T51" fmla="*/ 45287 h 79"/>
              <a:gd name="T52" fmla="*/ 140769 w 99"/>
              <a:gd name="T53" fmla="*/ 45287 h 79"/>
              <a:gd name="T54" fmla="*/ 140769 w 99"/>
              <a:gd name="T55" fmla="*/ 107752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79">
                <a:moveTo>
                  <a:pt x="7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9"/>
                </a:lnTo>
                <a:lnTo>
                  <a:pt x="2" y="72"/>
                </a:lnTo>
                <a:lnTo>
                  <a:pt x="3" y="76"/>
                </a:lnTo>
                <a:lnTo>
                  <a:pt x="7" y="77"/>
                </a:lnTo>
                <a:lnTo>
                  <a:pt x="10" y="79"/>
                </a:lnTo>
                <a:lnTo>
                  <a:pt x="89" y="79"/>
                </a:lnTo>
                <a:lnTo>
                  <a:pt x="93" y="77"/>
                </a:lnTo>
                <a:lnTo>
                  <a:pt x="97" y="76"/>
                </a:lnTo>
                <a:lnTo>
                  <a:pt x="98" y="72"/>
                </a:lnTo>
                <a:lnTo>
                  <a:pt x="99" y="69"/>
                </a:lnTo>
                <a:lnTo>
                  <a:pt x="99" y="22"/>
                </a:lnTo>
                <a:lnTo>
                  <a:pt x="77" y="0"/>
                </a:lnTo>
                <a:close/>
                <a:moveTo>
                  <a:pt x="89" y="69"/>
                </a:moveTo>
                <a:lnTo>
                  <a:pt x="10" y="69"/>
                </a:lnTo>
                <a:lnTo>
                  <a:pt x="10" y="9"/>
                </a:lnTo>
                <a:lnTo>
                  <a:pt x="70" y="9"/>
                </a:lnTo>
                <a:lnTo>
                  <a:pt x="70" y="29"/>
                </a:lnTo>
                <a:lnTo>
                  <a:pt x="89" y="2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931">
            <a:extLst>
              <a:ext uri="{FF2B5EF4-FFF2-40B4-BE49-F238E27FC236}">
                <a16:creationId xmlns:a16="http://schemas.microsoft.com/office/drawing/2014/main" id="{E9213085-4745-4383-B278-0AF7980E8222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7752 w 79"/>
              <a:gd name="T53" fmla="*/ 47450 h 99"/>
              <a:gd name="T54" fmla="*/ 107752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Rectangle 932">
            <a:extLst>
              <a:ext uri="{FF2B5EF4-FFF2-40B4-BE49-F238E27FC236}">
                <a16:creationId xmlns:a16="http://schemas.microsoft.com/office/drawing/2014/main" id="{2FC50566-CD95-4786-B102-BCA5C8F0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42418"/>
            <a:ext cx="635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3" name="Rectangle 933">
            <a:extLst>
              <a:ext uri="{FF2B5EF4-FFF2-40B4-BE49-F238E27FC236}">
                <a16:creationId xmlns:a16="http://schemas.microsoft.com/office/drawing/2014/main" id="{B9B8B1C0-0989-4599-A9A5-D5D370F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80517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4" name="Freeform 934">
            <a:extLst>
              <a:ext uri="{FF2B5EF4-FFF2-40B4-BE49-F238E27FC236}">
                <a16:creationId xmlns:a16="http://schemas.microsoft.com/office/drawing/2014/main" id="{3BECA372-03C5-4D4A-95F3-9A4B599B0958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31232 w 79"/>
              <a:gd name="T49" fmla="*/ 15817 h 99"/>
              <a:gd name="T50" fmla="*/ 31232 w 79"/>
              <a:gd name="T51" fmla="*/ 85411 h 99"/>
              <a:gd name="T52" fmla="*/ 46849 w 79"/>
              <a:gd name="T53" fmla="*/ 71175 h 99"/>
              <a:gd name="T54" fmla="*/ 62465 w 79"/>
              <a:gd name="T55" fmla="*/ 85411 h 99"/>
              <a:gd name="T56" fmla="*/ 62465 w 79"/>
              <a:gd name="T57" fmla="*/ 15817 h 99"/>
              <a:gd name="T58" fmla="*/ 76519 w 79"/>
              <a:gd name="T59" fmla="*/ 15817 h 99"/>
              <a:gd name="T60" fmla="*/ 76519 w 79"/>
              <a:gd name="T61" fmla="*/ 47450 h 99"/>
              <a:gd name="T62" fmla="*/ 107752 w 79"/>
              <a:gd name="T63" fmla="*/ 47450 h 99"/>
              <a:gd name="T64" fmla="*/ 107752 w 79"/>
              <a:gd name="T65" fmla="*/ 14076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20" y="10"/>
                </a:lnTo>
                <a:lnTo>
                  <a:pt x="20" y="54"/>
                </a:lnTo>
                <a:lnTo>
                  <a:pt x="30" y="45"/>
                </a:lnTo>
                <a:lnTo>
                  <a:pt x="40" y="54"/>
                </a:lnTo>
                <a:lnTo>
                  <a:pt x="40" y="10"/>
                </a:lnTo>
                <a:lnTo>
                  <a:pt x="49" y="10"/>
                </a:lnTo>
                <a:lnTo>
                  <a:pt x="49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35">
            <a:extLst>
              <a:ext uri="{FF2B5EF4-FFF2-40B4-BE49-F238E27FC236}">
                <a16:creationId xmlns:a16="http://schemas.microsoft.com/office/drawing/2014/main" id="{9C92FFD3-0FAE-419E-B6CE-4EDDCD198098}"/>
              </a:ext>
            </a:extLst>
          </p:cNvPr>
          <p:cNvSpPr>
            <a:spLocks noEditPoints="1"/>
          </p:cNvSpPr>
          <p:nvPr/>
        </p:nvSpPr>
        <p:spPr bwMode="auto">
          <a:xfrm>
            <a:off x="5283200" y="4834467"/>
            <a:ext cx="143933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3163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3163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4390 w 69"/>
              <a:gd name="T33" fmla="*/ 139150 h 89"/>
              <a:gd name="T34" fmla="*/ 105972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93318 w 69"/>
              <a:gd name="T43" fmla="*/ 126355 h 89"/>
              <a:gd name="T44" fmla="*/ 15817 w 69"/>
              <a:gd name="T45" fmla="*/ 126355 h 89"/>
              <a:gd name="T46" fmla="*/ 15817 w 69"/>
              <a:gd name="T47" fmla="*/ 15994 h 89"/>
              <a:gd name="T48" fmla="*/ 61685 w 69"/>
              <a:gd name="T49" fmla="*/ 15994 h 89"/>
              <a:gd name="T50" fmla="*/ 61685 w 69"/>
              <a:gd name="T51" fmla="*/ 47983 h 89"/>
              <a:gd name="T52" fmla="*/ 93318 w 69"/>
              <a:gd name="T53" fmla="*/ 47983 h 89"/>
              <a:gd name="T54" fmla="*/ 93318 w 69"/>
              <a:gd name="T55" fmla="*/ 126355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6" y="87"/>
                </a:lnTo>
                <a:lnTo>
                  <a:pt x="67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59" y="79"/>
                </a:moveTo>
                <a:lnTo>
                  <a:pt x="10" y="79"/>
                </a:lnTo>
                <a:lnTo>
                  <a:pt x="10" y="10"/>
                </a:lnTo>
                <a:lnTo>
                  <a:pt x="39" y="10"/>
                </a:lnTo>
                <a:lnTo>
                  <a:pt x="39" y="30"/>
                </a:lnTo>
                <a:lnTo>
                  <a:pt x="59" y="30"/>
                </a:lnTo>
                <a:lnTo>
                  <a:pt x="5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36">
            <a:extLst>
              <a:ext uri="{FF2B5EF4-FFF2-40B4-BE49-F238E27FC236}">
                <a16:creationId xmlns:a16="http://schemas.microsoft.com/office/drawing/2014/main" id="{6E794A8B-3245-48C1-97C0-7957B4C2DD76}"/>
              </a:ext>
            </a:extLst>
          </p:cNvPr>
          <p:cNvSpPr>
            <a:spLocks/>
          </p:cNvSpPr>
          <p:nvPr/>
        </p:nvSpPr>
        <p:spPr bwMode="auto">
          <a:xfrm>
            <a:off x="5238751" y="4878918"/>
            <a:ext cx="143933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1582 w 69"/>
              <a:gd name="T9" fmla="*/ 132752 h 89"/>
              <a:gd name="T10" fmla="*/ 3163 w 69"/>
              <a:gd name="T11" fmla="*/ 137551 h 89"/>
              <a:gd name="T12" fmla="*/ 9490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37">
            <a:extLst>
              <a:ext uri="{FF2B5EF4-FFF2-40B4-BE49-F238E27FC236}">
                <a16:creationId xmlns:a16="http://schemas.microsoft.com/office/drawing/2014/main" id="{82C9099A-C8C1-48A2-9765-74550D9BDBED}"/>
              </a:ext>
            </a:extLst>
          </p:cNvPr>
          <p:cNvSpPr>
            <a:spLocks noEditPoints="1"/>
          </p:cNvSpPr>
          <p:nvPr/>
        </p:nvSpPr>
        <p:spPr bwMode="auto">
          <a:xfrm>
            <a:off x="795867" y="5327651"/>
            <a:ext cx="146051" cy="184149"/>
          </a:xfrm>
          <a:custGeom>
            <a:avLst/>
            <a:gdLst>
              <a:gd name="T0" fmla="*/ 73276 w 70"/>
              <a:gd name="T1" fmla="*/ 0 h 89"/>
              <a:gd name="T2" fmla="*/ 15591 w 70"/>
              <a:gd name="T3" fmla="*/ 0 h 89"/>
              <a:gd name="T4" fmla="*/ 15591 w 70"/>
              <a:gd name="T5" fmla="*/ 0 h 89"/>
              <a:gd name="T6" fmla="*/ 10914 w 70"/>
              <a:gd name="T7" fmla="*/ 1546 h 89"/>
              <a:gd name="T8" fmla="*/ 4677 w 70"/>
              <a:gd name="T9" fmla="*/ 3092 h 89"/>
              <a:gd name="T10" fmla="*/ 3118 w 70"/>
              <a:gd name="T11" fmla="*/ 9277 h 89"/>
              <a:gd name="T12" fmla="*/ 0 w 70"/>
              <a:gd name="T13" fmla="*/ 15461 h 89"/>
              <a:gd name="T14" fmla="*/ 0 w 70"/>
              <a:gd name="T15" fmla="*/ 122144 h 89"/>
              <a:gd name="T16" fmla="*/ 0 w 70"/>
              <a:gd name="T17" fmla="*/ 122144 h 89"/>
              <a:gd name="T18" fmla="*/ 3118 w 70"/>
              <a:gd name="T19" fmla="*/ 128328 h 89"/>
              <a:gd name="T20" fmla="*/ 4677 w 70"/>
              <a:gd name="T21" fmla="*/ 132967 h 89"/>
              <a:gd name="T22" fmla="*/ 10914 w 70"/>
              <a:gd name="T23" fmla="*/ 136059 h 89"/>
              <a:gd name="T24" fmla="*/ 15591 w 70"/>
              <a:gd name="T25" fmla="*/ 137605 h 89"/>
              <a:gd name="T26" fmla="*/ 93544 w 70"/>
              <a:gd name="T27" fmla="*/ 137605 h 89"/>
              <a:gd name="T28" fmla="*/ 93544 w 70"/>
              <a:gd name="T29" fmla="*/ 137605 h 89"/>
              <a:gd name="T30" fmla="*/ 98222 w 70"/>
              <a:gd name="T31" fmla="*/ 136059 h 89"/>
              <a:gd name="T32" fmla="*/ 104458 w 70"/>
              <a:gd name="T33" fmla="*/ 132967 h 89"/>
              <a:gd name="T34" fmla="*/ 106017 w 70"/>
              <a:gd name="T35" fmla="*/ 128328 h 89"/>
              <a:gd name="T36" fmla="*/ 109135 w 70"/>
              <a:gd name="T37" fmla="*/ 122144 h 89"/>
              <a:gd name="T38" fmla="*/ 109135 w 70"/>
              <a:gd name="T39" fmla="*/ 34015 h 89"/>
              <a:gd name="T40" fmla="*/ 73276 w 70"/>
              <a:gd name="T41" fmla="*/ 0 h 89"/>
              <a:gd name="T42" fmla="*/ 93544 w 70"/>
              <a:gd name="T43" fmla="*/ 122144 h 89"/>
              <a:gd name="T44" fmla="*/ 15591 w 70"/>
              <a:gd name="T45" fmla="*/ 122144 h 89"/>
              <a:gd name="T46" fmla="*/ 15591 w 70"/>
              <a:gd name="T47" fmla="*/ 15461 h 89"/>
              <a:gd name="T48" fmla="*/ 62363 w 70"/>
              <a:gd name="T49" fmla="*/ 15461 h 89"/>
              <a:gd name="T50" fmla="*/ 62363 w 70"/>
              <a:gd name="T51" fmla="*/ 46384 h 89"/>
              <a:gd name="T52" fmla="*/ 93544 w 70"/>
              <a:gd name="T53" fmla="*/ 46384 h 89"/>
              <a:gd name="T54" fmla="*/ 93544 w 70"/>
              <a:gd name="T55" fmla="*/ 122144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0" h="89">
                <a:moveTo>
                  <a:pt x="4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60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70" y="79"/>
                </a:lnTo>
                <a:lnTo>
                  <a:pt x="70" y="22"/>
                </a:lnTo>
                <a:lnTo>
                  <a:pt x="47" y="0"/>
                </a:lnTo>
                <a:close/>
                <a:moveTo>
                  <a:pt x="60" y="79"/>
                </a:moveTo>
                <a:lnTo>
                  <a:pt x="10" y="79"/>
                </a:lnTo>
                <a:lnTo>
                  <a:pt x="10" y="10"/>
                </a:lnTo>
                <a:lnTo>
                  <a:pt x="40" y="10"/>
                </a:lnTo>
                <a:lnTo>
                  <a:pt x="40" y="30"/>
                </a:lnTo>
                <a:lnTo>
                  <a:pt x="60" y="30"/>
                </a:lnTo>
                <a:lnTo>
                  <a:pt x="6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938">
            <a:extLst>
              <a:ext uri="{FF2B5EF4-FFF2-40B4-BE49-F238E27FC236}">
                <a16:creationId xmlns:a16="http://schemas.microsoft.com/office/drawing/2014/main" id="{9A18BB66-3E74-4F49-81B4-730F039F3A88}"/>
              </a:ext>
            </a:extLst>
          </p:cNvPr>
          <p:cNvSpPr>
            <a:spLocks/>
          </p:cNvSpPr>
          <p:nvPr/>
        </p:nvSpPr>
        <p:spPr bwMode="auto">
          <a:xfrm>
            <a:off x="764118" y="5359401"/>
            <a:ext cx="146049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3163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939">
            <a:extLst>
              <a:ext uri="{FF2B5EF4-FFF2-40B4-BE49-F238E27FC236}">
                <a16:creationId xmlns:a16="http://schemas.microsoft.com/office/drawing/2014/main" id="{BA4028B6-0839-4886-AB64-62305D5DECE8}"/>
              </a:ext>
            </a:extLst>
          </p:cNvPr>
          <p:cNvSpPr>
            <a:spLocks/>
          </p:cNvSpPr>
          <p:nvPr/>
        </p:nvSpPr>
        <p:spPr bwMode="auto">
          <a:xfrm>
            <a:off x="732367" y="5391151"/>
            <a:ext cx="146051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1582 w 69"/>
              <a:gd name="T9" fmla="*/ 128223 h 88"/>
              <a:gd name="T10" fmla="*/ 3163 w 69"/>
              <a:gd name="T11" fmla="*/ 134478 h 88"/>
              <a:gd name="T12" fmla="*/ 9490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40">
            <a:extLst>
              <a:ext uri="{FF2B5EF4-FFF2-40B4-BE49-F238E27FC236}">
                <a16:creationId xmlns:a16="http://schemas.microsoft.com/office/drawing/2014/main" id="{6DD08E53-D728-439F-A69D-1CF2D33767C4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32765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3163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3163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41">
            <a:extLst>
              <a:ext uri="{FF2B5EF4-FFF2-40B4-BE49-F238E27FC236}">
                <a16:creationId xmlns:a16="http://schemas.microsoft.com/office/drawing/2014/main" id="{9F48AFDC-735E-41DC-A15D-71C82E553018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32765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42">
            <a:extLst>
              <a:ext uri="{FF2B5EF4-FFF2-40B4-BE49-F238E27FC236}">
                <a16:creationId xmlns:a16="http://schemas.microsoft.com/office/drawing/2014/main" id="{07546CF8-BE4D-4454-834B-E637D5B3841B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46100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4745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4745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43">
            <a:extLst>
              <a:ext uri="{FF2B5EF4-FFF2-40B4-BE49-F238E27FC236}">
                <a16:creationId xmlns:a16="http://schemas.microsoft.com/office/drawing/2014/main" id="{1AEE6AD8-ADDA-4932-8BA3-1C068117A38C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46100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44">
            <a:extLst>
              <a:ext uri="{FF2B5EF4-FFF2-40B4-BE49-F238E27FC236}">
                <a16:creationId xmlns:a16="http://schemas.microsoft.com/office/drawing/2014/main" id="{210D2AAC-7144-4620-A188-B8BC1A1BE847}"/>
              </a:ext>
            </a:extLst>
          </p:cNvPr>
          <p:cNvSpPr>
            <a:spLocks noEditPoints="1"/>
          </p:cNvSpPr>
          <p:nvPr/>
        </p:nvSpPr>
        <p:spPr bwMode="auto">
          <a:xfrm>
            <a:off x="2827867" y="5327651"/>
            <a:ext cx="114300" cy="133349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10870 w 55"/>
              <a:gd name="T7" fmla="*/ 1557 h 64"/>
              <a:gd name="T8" fmla="*/ 4659 w 55"/>
              <a:gd name="T9" fmla="*/ 3114 h 64"/>
              <a:gd name="T10" fmla="*/ 3106 w 55"/>
              <a:gd name="T11" fmla="*/ 9342 h 64"/>
              <a:gd name="T12" fmla="*/ 0 w 55"/>
              <a:gd name="T13" fmla="*/ 15570 h 64"/>
              <a:gd name="T14" fmla="*/ 0 w 55"/>
              <a:gd name="T15" fmla="*/ 84075 h 64"/>
              <a:gd name="T16" fmla="*/ 0 w 55"/>
              <a:gd name="T17" fmla="*/ 84075 h 64"/>
              <a:gd name="T18" fmla="*/ 3106 w 55"/>
              <a:gd name="T19" fmla="*/ 90303 h 64"/>
              <a:gd name="T20" fmla="*/ 4659 w 55"/>
              <a:gd name="T21" fmla="*/ 96531 h 64"/>
              <a:gd name="T22" fmla="*/ 10870 w 55"/>
              <a:gd name="T23" fmla="*/ 98088 h 64"/>
              <a:gd name="T24" fmla="*/ 15529 w 55"/>
              <a:gd name="T25" fmla="*/ 99645 h 64"/>
              <a:gd name="T26" fmla="*/ 69881 w 55"/>
              <a:gd name="T27" fmla="*/ 99645 h 64"/>
              <a:gd name="T28" fmla="*/ 69881 w 55"/>
              <a:gd name="T29" fmla="*/ 99645 h 64"/>
              <a:gd name="T30" fmla="*/ 76093 w 55"/>
              <a:gd name="T31" fmla="*/ 98088 h 64"/>
              <a:gd name="T32" fmla="*/ 80751 w 55"/>
              <a:gd name="T33" fmla="*/ 96531 h 64"/>
              <a:gd name="T34" fmla="*/ 82304 w 55"/>
              <a:gd name="T35" fmla="*/ 90303 h 64"/>
              <a:gd name="T36" fmla="*/ 85410 w 55"/>
              <a:gd name="T37" fmla="*/ 84075 h 64"/>
              <a:gd name="T38" fmla="*/ 85410 w 55"/>
              <a:gd name="T39" fmla="*/ 15570 h 64"/>
              <a:gd name="T40" fmla="*/ 85410 w 55"/>
              <a:gd name="T41" fmla="*/ 15570 h 64"/>
              <a:gd name="T42" fmla="*/ 82304 w 55"/>
              <a:gd name="T43" fmla="*/ 9342 h 64"/>
              <a:gd name="T44" fmla="*/ 80751 w 55"/>
              <a:gd name="T45" fmla="*/ 3114 h 64"/>
              <a:gd name="T46" fmla="*/ 76093 w 55"/>
              <a:gd name="T47" fmla="*/ 1557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4075 h 64"/>
              <a:gd name="T54" fmla="*/ 15529 w 55"/>
              <a:gd name="T55" fmla="*/ 15570 h 64"/>
              <a:gd name="T56" fmla="*/ 46587 w 55"/>
              <a:gd name="T57" fmla="*/ 15570 h 64"/>
              <a:gd name="T58" fmla="*/ 46587 w 55"/>
              <a:gd name="T59" fmla="*/ 38924 h 64"/>
              <a:gd name="T60" fmla="*/ 69881 w 55"/>
              <a:gd name="T61" fmla="*/ 38924 h 64"/>
              <a:gd name="T62" fmla="*/ 69881 w 55"/>
              <a:gd name="T63" fmla="*/ 84075 h 64"/>
              <a:gd name="T64" fmla="*/ 15529 w 55"/>
              <a:gd name="T65" fmla="*/ 84075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5" y="64"/>
                </a:lnTo>
                <a:lnTo>
                  <a:pt x="49" y="63"/>
                </a:lnTo>
                <a:lnTo>
                  <a:pt x="52" y="62"/>
                </a:lnTo>
                <a:lnTo>
                  <a:pt x="53" y="58"/>
                </a:lnTo>
                <a:lnTo>
                  <a:pt x="55" y="5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9" y="1"/>
                </a:lnTo>
                <a:lnTo>
                  <a:pt x="45" y="0"/>
                </a:lnTo>
                <a:close/>
                <a:moveTo>
                  <a:pt x="10" y="54"/>
                </a:moveTo>
                <a:lnTo>
                  <a:pt x="10" y="10"/>
                </a:lnTo>
                <a:lnTo>
                  <a:pt x="30" y="10"/>
                </a:lnTo>
                <a:lnTo>
                  <a:pt x="30" y="25"/>
                </a:lnTo>
                <a:lnTo>
                  <a:pt x="45" y="25"/>
                </a:lnTo>
                <a:lnTo>
                  <a:pt x="45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45">
            <a:extLst>
              <a:ext uri="{FF2B5EF4-FFF2-40B4-BE49-F238E27FC236}">
                <a16:creationId xmlns:a16="http://schemas.microsoft.com/office/drawing/2014/main" id="{57F1EA09-B1F6-4475-86E3-7DF7F277CDA1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5461001"/>
            <a:ext cx="215900" cy="114300"/>
          </a:xfrm>
          <a:custGeom>
            <a:avLst/>
            <a:gdLst>
              <a:gd name="T0" fmla="*/ 153572 w 104"/>
              <a:gd name="T1" fmla="*/ 31633 h 54"/>
              <a:gd name="T2" fmla="*/ 96176 w 104"/>
              <a:gd name="T3" fmla="*/ 31633 h 54"/>
              <a:gd name="T4" fmla="*/ 97728 w 104"/>
              <a:gd name="T5" fmla="*/ 30052 h 54"/>
              <a:gd name="T6" fmla="*/ 97728 w 104"/>
              <a:gd name="T7" fmla="*/ 30052 h 54"/>
              <a:gd name="T8" fmla="*/ 99279 w 104"/>
              <a:gd name="T9" fmla="*/ 25307 h 54"/>
              <a:gd name="T10" fmla="*/ 99279 w 104"/>
              <a:gd name="T11" fmla="*/ 18980 h 54"/>
              <a:gd name="T12" fmla="*/ 91523 w 104"/>
              <a:gd name="T13" fmla="*/ 4745 h 54"/>
              <a:gd name="T14" fmla="*/ 91523 w 104"/>
              <a:gd name="T15" fmla="*/ 4745 h 54"/>
              <a:gd name="T16" fmla="*/ 88420 w 104"/>
              <a:gd name="T17" fmla="*/ 0 h 54"/>
              <a:gd name="T18" fmla="*/ 82215 w 104"/>
              <a:gd name="T19" fmla="*/ 0 h 54"/>
              <a:gd name="T20" fmla="*/ 46537 w 104"/>
              <a:gd name="T21" fmla="*/ 14235 h 54"/>
              <a:gd name="T22" fmla="*/ 46537 w 104"/>
              <a:gd name="T23" fmla="*/ 14235 h 54"/>
              <a:gd name="T24" fmla="*/ 41883 w 104"/>
              <a:gd name="T25" fmla="*/ 9490 h 54"/>
              <a:gd name="T26" fmla="*/ 38781 w 104"/>
              <a:gd name="T27" fmla="*/ 7908 h 54"/>
              <a:gd name="T28" fmla="*/ 7756 w 104"/>
              <a:gd name="T29" fmla="*/ 7908 h 54"/>
              <a:gd name="T30" fmla="*/ 7756 w 104"/>
              <a:gd name="T31" fmla="*/ 7908 h 54"/>
              <a:gd name="T32" fmla="*/ 4654 w 104"/>
              <a:gd name="T33" fmla="*/ 7908 h 54"/>
              <a:gd name="T34" fmla="*/ 1551 w 104"/>
              <a:gd name="T35" fmla="*/ 9490 h 54"/>
              <a:gd name="T36" fmla="*/ 0 w 104"/>
              <a:gd name="T37" fmla="*/ 11072 h 54"/>
              <a:gd name="T38" fmla="*/ 0 w 104"/>
              <a:gd name="T39" fmla="*/ 15817 h 54"/>
              <a:gd name="T40" fmla="*/ 0 w 104"/>
              <a:gd name="T41" fmla="*/ 77502 h 54"/>
              <a:gd name="T42" fmla="*/ 0 w 104"/>
              <a:gd name="T43" fmla="*/ 77502 h 54"/>
              <a:gd name="T44" fmla="*/ 0 w 104"/>
              <a:gd name="T45" fmla="*/ 82247 h 54"/>
              <a:gd name="T46" fmla="*/ 1551 w 104"/>
              <a:gd name="T47" fmla="*/ 83828 h 54"/>
              <a:gd name="T48" fmla="*/ 4654 w 104"/>
              <a:gd name="T49" fmla="*/ 85410 h 54"/>
              <a:gd name="T50" fmla="*/ 7756 w 104"/>
              <a:gd name="T51" fmla="*/ 85410 h 54"/>
              <a:gd name="T52" fmla="*/ 38781 w 104"/>
              <a:gd name="T53" fmla="*/ 85410 h 54"/>
              <a:gd name="T54" fmla="*/ 38781 w 104"/>
              <a:gd name="T55" fmla="*/ 85410 h 54"/>
              <a:gd name="T56" fmla="*/ 41883 w 104"/>
              <a:gd name="T57" fmla="*/ 85410 h 54"/>
              <a:gd name="T58" fmla="*/ 44986 w 104"/>
              <a:gd name="T59" fmla="*/ 83828 h 54"/>
              <a:gd name="T60" fmla="*/ 46537 w 104"/>
              <a:gd name="T61" fmla="*/ 82247 h 54"/>
              <a:gd name="T62" fmla="*/ 46537 w 104"/>
              <a:gd name="T63" fmla="*/ 77502 h 54"/>
              <a:gd name="T64" fmla="*/ 130303 w 104"/>
              <a:gd name="T65" fmla="*/ 77502 h 54"/>
              <a:gd name="T66" fmla="*/ 130303 w 104"/>
              <a:gd name="T67" fmla="*/ 77502 h 54"/>
              <a:gd name="T68" fmla="*/ 133406 w 104"/>
              <a:gd name="T69" fmla="*/ 77502 h 54"/>
              <a:gd name="T70" fmla="*/ 136508 w 104"/>
              <a:gd name="T71" fmla="*/ 74338 h 54"/>
              <a:gd name="T72" fmla="*/ 159777 w 104"/>
              <a:gd name="T73" fmla="*/ 42705 h 54"/>
              <a:gd name="T74" fmla="*/ 159777 w 104"/>
              <a:gd name="T75" fmla="*/ 42705 h 54"/>
              <a:gd name="T76" fmla="*/ 161328 w 104"/>
              <a:gd name="T77" fmla="*/ 39542 h 54"/>
              <a:gd name="T78" fmla="*/ 161328 w 104"/>
              <a:gd name="T79" fmla="*/ 34797 h 54"/>
              <a:gd name="T80" fmla="*/ 161328 w 104"/>
              <a:gd name="T81" fmla="*/ 34797 h 54"/>
              <a:gd name="T82" fmla="*/ 156674 w 104"/>
              <a:gd name="T83" fmla="*/ 33215 h 54"/>
              <a:gd name="T84" fmla="*/ 153572 w 104"/>
              <a:gd name="T85" fmla="*/ 31633 h 54"/>
              <a:gd name="T86" fmla="*/ 153572 w 104"/>
              <a:gd name="T87" fmla="*/ 31633 h 54"/>
              <a:gd name="T88" fmla="*/ 15512 w 104"/>
              <a:gd name="T89" fmla="*/ 69593 h 54"/>
              <a:gd name="T90" fmla="*/ 15512 w 104"/>
              <a:gd name="T91" fmla="*/ 23725 h 54"/>
              <a:gd name="T92" fmla="*/ 31025 w 104"/>
              <a:gd name="T93" fmla="*/ 23725 h 54"/>
              <a:gd name="T94" fmla="*/ 31025 w 104"/>
              <a:gd name="T95" fmla="*/ 69593 h 54"/>
              <a:gd name="T96" fmla="*/ 15512 w 104"/>
              <a:gd name="T97" fmla="*/ 69593 h 54"/>
              <a:gd name="T98" fmla="*/ 127201 w 104"/>
              <a:gd name="T99" fmla="*/ 63267 h 54"/>
              <a:gd name="T100" fmla="*/ 46537 w 104"/>
              <a:gd name="T101" fmla="*/ 63267 h 54"/>
              <a:gd name="T102" fmla="*/ 46537 w 104"/>
              <a:gd name="T103" fmla="*/ 30052 h 54"/>
              <a:gd name="T104" fmla="*/ 80664 w 104"/>
              <a:gd name="T105" fmla="*/ 17398 h 54"/>
              <a:gd name="T106" fmla="*/ 82215 w 104"/>
              <a:gd name="T107" fmla="*/ 22143 h 54"/>
              <a:gd name="T108" fmla="*/ 71357 w 104"/>
              <a:gd name="T109" fmla="*/ 33215 h 54"/>
              <a:gd name="T110" fmla="*/ 71357 w 104"/>
              <a:gd name="T111" fmla="*/ 33215 h 54"/>
              <a:gd name="T112" fmla="*/ 69805 w 104"/>
              <a:gd name="T113" fmla="*/ 37960 h 54"/>
              <a:gd name="T114" fmla="*/ 69805 w 104"/>
              <a:gd name="T115" fmla="*/ 42705 h 54"/>
              <a:gd name="T116" fmla="*/ 69805 w 104"/>
              <a:gd name="T117" fmla="*/ 42705 h 54"/>
              <a:gd name="T118" fmla="*/ 72908 w 104"/>
              <a:gd name="T119" fmla="*/ 44287 h 54"/>
              <a:gd name="T120" fmla="*/ 76010 w 104"/>
              <a:gd name="T121" fmla="*/ 47450 h 54"/>
              <a:gd name="T122" fmla="*/ 138060 w 104"/>
              <a:gd name="T123" fmla="*/ 47450 h 54"/>
              <a:gd name="T124" fmla="*/ 127201 w 104"/>
              <a:gd name="T125" fmla="*/ 63267 h 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4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2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25" y="54"/>
                </a:lnTo>
                <a:lnTo>
                  <a:pt x="27" y="54"/>
                </a:lnTo>
                <a:lnTo>
                  <a:pt x="29" y="53"/>
                </a:lnTo>
                <a:lnTo>
                  <a:pt x="30" y="52"/>
                </a:lnTo>
                <a:lnTo>
                  <a:pt x="30" y="49"/>
                </a:lnTo>
                <a:lnTo>
                  <a:pt x="84" y="49"/>
                </a:lnTo>
                <a:lnTo>
                  <a:pt x="86" y="49"/>
                </a:lnTo>
                <a:lnTo>
                  <a:pt x="88" y="47"/>
                </a:lnTo>
                <a:lnTo>
                  <a:pt x="103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8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46">
            <a:extLst>
              <a:ext uri="{FF2B5EF4-FFF2-40B4-BE49-F238E27FC236}">
                <a16:creationId xmlns:a16="http://schemas.microsoft.com/office/drawing/2014/main" id="{CA93747C-84EB-4170-BD60-34021F31E303}"/>
              </a:ext>
            </a:extLst>
          </p:cNvPr>
          <p:cNvSpPr>
            <a:spLocks/>
          </p:cNvSpPr>
          <p:nvPr/>
        </p:nvSpPr>
        <p:spPr bwMode="auto">
          <a:xfrm>
            <a:off x="3795184" y="5429251"/>
            <a:ext cx="82549" cy="82549"/>
          </a:xfrm>
          <a:custGeom>
            <a:avLst/>
            <a:gdLst>
              <a:gd name="T0" fmla="*/ 38554 w 40"/>
              <a:gd name="T1" fmla="*/ 0 h 40"/>
              <a:gd name="T2" fmla="*/ 23132 w 40"/>
              <a:gd name="T3" fmla="*/ 0 h 40"/>
              <a:gd name="T4" fmla="*/ 23132 w 40"/>
              <a:gd name="T5" fmla="*/ 23132 h 40"/>
              <a:gd name="T6" fmla="*/ 0 w 40"/>
              <a:gd name="T7" fmla="*/ 23132 h 40"/>
              <a:gd name="T8" fmla="*/ 0 w 40"/>
              <a:gd name="T9" fmla="*/ 38554 h 40"/>
              <a:gd name="T10" fmla="*/ 23132 w 40"/>
              <a:gd name="T11" fmla="*/ 38554 h 40"/>
              <a:gd name="T12" fmla="*/ 23132 w 40"/>
              <a:gd name="T13" fmla="*/ 61686 h 40"/>
              <a:gd name="T14" fmla="*/ 38554 w 40"/>
              <a:gd name="T15" fmla="*/ 61686 h 40"/>
              <a:gd name="T16" fmla="*/ 38554 w 40"/>
              <a:gd name="T17" fmla="*/ 38554 h 40"/>
              <a:gd name="T18" fmla="*/ 61686 w 40"/>
              <a:gd name="T19" fmla="*/ 38554 h 40"/>
              <a:gd name="T20" fmla="*/ 61686 w 40"/>
              <a:gd name="T21" fmla="*/ 23132 h 40"/>
              <a:gd name="T22" fmla="*/ 38554 w 40"/>
              <a:gd name="T23" fmla="*/ 23132 h 40"/>
              <a:gd name="T24" fmla="*/ 38554 w 40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47">
            <a:extLst>
              <a:ext uri="{FF2B5EF4-FFF2-40B4-BE49-F238E27FC236}">
                <a16:creationId xmlns:a16="http://schemas.microsoft.com/office/drawing/2014/main" id="{F36B79BD-6F98-4E22-8835-9A3D96C13EA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5365751"/>
            <a:ext cx="209549" cy="177800"/>
          </a:xfrm>
          <a:custGeom>
            <a:avLst/>
            <a:gdLst>
              <a:gd name="T0" fmla="*/ 140608 w 98"/>
              <a:gd name="T1" fmla="*/ 22143 h 84"/>
              <a:gd name="T2" fmla="*/ 76695 w 98"/>
              <a:gd name="T3" fmla="*/ 22143 h 84"/>
              <a:gd name="T4" fmla="*/ 62315 w 98"/>
              <a:gd name="T5" fmla="*/ 4745 h 84"/>
              <a:gd name="T6" fmla="*/ 62315 w 98"/>
              <a:gd name="T7" fmla="*/ 4745 h 84"/>
              <a:gd name="T8" fmla="*/ 59119 w 98"/>
              <a:gd name="T9" fmla="*/ 1582 h 84"/>
              <a:gd name="T10" fmla="*/ 51130 w 98"/>
              <a:gd name="T11" fmla="*/ 0 h 84"/>
              <a:gd name="T12" fmla="*/ 14380 w 98"/>
              <a:gd name="T13" fmla="*/ 0 h 84"/>
              <a:gd name="T14" fmla="*/ 14380 w 98"/>
              <a:gd name="T15" fmla="*/ 0 h 84"/>
              <a:gd name="T16" fmla="*/ 9587 w 98"/>
              <a:gd name="T17" fmla="*/ 1582 h 84"/>
              <a:gd name="T18" fmla="*/ 3196 w 98"/>
              <a:gd name="T19" fmla="*/ 3163 h 84"/>
              <a:gd name="T20" fmla="*/ 1598 w 98"/>
              <a:gd name="T21" fmla="*/ 9490 h 84"/>
              <a:gd name="T22" fmla="*/ 0 w 98"/>
              <a:gd name="T23" fmla="*/ 15816 h 84"/>
              <a:gd name="T24" fmla="*/ 0 w 98"/>
              <a:gd name="T25" fmla="*/ 117042 h 84"/>
              <a:gd name="T26" fmla="*/ 0 w 98"/>
              <a:gd name="T27" fmla="*/ 117042 h 84"/>
              <a:gd name="T28" fmla="*/ 1598 w 98"/>
              <a:gd name="T29" fmla="*/ 121787 h 84"/>
              <a:gd name="T30" fmla="*/ 3196 w 98"/>
              <a:gd name="T31" fmla="*/ 128113 h 84"/>
              <a:gd name="T32" fmla="*/ 9587 w 98"/>
              <a:gd name="T33" fmla="*/ 129695 h 84"/>
              <a:gd name="T34" fmla="*/ 14380 w 98"/>
              <a:gd name="T35" fmla="*/ 132858 h 84"/>
              <a:gd name="T36" fmla="*/ 140608 w 98"/>
              <a:gd name="T37" fmla="*/ 132858 h 84"/>
              <a:gd name="T38" fmla="*/ 140608 w 98"/>
              <a:gd name="T39" fmla="*/ 132858 h 84"/>
              <a:gd name="T40" fmla="*/ 146999 w 98"/>
              <a:gd name="T41" fmla="*/ 129695 h 84"/>
              <a:gd name="T42" fmla="*/ 153390 w 98"/>
              <a:gd name="T43" fmla="*/ 128113 h 84"/>
              <a:gd name="T44" fmla="*/ 154988 w 98"/>
              <a:gd name="T45" fmla="*/ 121787 h 84"/>
              <a:gd name="T46" fmla="*/ 156586 w 98"/>
              <a:gd name="T47" fmla="*/ 117042 h 84"/>
              <a:gd name="T48" fmla="*/ 156586 w 98"/>
              <a:gd name="T49" fmla="*/ 37959 h 84"/>
              <a:gd name="T50" fmla="*/ 156586 w 98"/>
              <a:gd name="T51" fmla="*/ 37959 h 84"/>
              <a:gd name="T52" fmla="*/ 154988 w 98"/>
              <a:gd name="T53" fmla="*/ 33215 h 84"/>
              <a:gd name="T54" fmla="*/ 153390 w 98"/>
              <a:gd name="T55" fmla="*/ 26888 h 84"/>
              <a:gd name="T56" fmla="*/ 146999 w 98"/>
              <a:gd name="T57" fmla="*/ 25306 h 84"/>
              <a:gd name="T58" fmla="*/ 140608 w 98"/>
              <a:gd name="T59" fmla="*/ 22143 h 84"/>
              <a:gd name="T60" fmla="*/ 140608 w 98"/>
              <a:gd name="T61" fmla="*/ 22143 h 84"/>
              <a:gd name="T62" fmla="*/ 14380 w 98"/>
              <a:gd name="T63" fmla="*/ 117042 h 84"/>
              <a:gd name="T64" fmla="*/ 14380 w 98"/>
              <a:gd name="T65" fmla="*/ 15816 h 84"/>
              <a:gd name="T66" fmla="*/ 51130 w 98"/>
              <a:gd name="T67" fmla="*/ 15816 h 84"/>
              <a:gd name="T68" fmla="*/ 63913 w 98"/>
              <a:gd name="T69" fmla="*/ 33215 h 84"/>
              <a:gd name="T70" fmla="*/ 63913 w 98"/>
              <a:gd name="T71" fmla="*/ 33215 h 84"/>
              <a:gd name="T72" fmla="*/ 68706 w 98"/>
              <a:gd name="T73" fmla="*/ 36378 h 84"/>
              <a:gd name="T74" fmla="*/ 76695 w 98"/>
              <a:gd name="T75" fmla="*/ 37959 h 84"/>
              <a:gd name="T76" fmla="*/ 140608 w 98"/>
              <a:gd name="T77" fmla="*/ 37959 h 84"/>
              <a:gd name="T78" fmla="*/ 140608 w 98"/>
              <a:gd name="T79" fmla="*/ 117042 h 84"/>
              <a:gd name="T80" fmla="*/ 14380 w 98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9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9" y="74"/>
                </a:moveTo>
                <a:lnTo>
                  <a:pt x="9" y="10"/>
                </a:lnTo>
                <a:lnTo>
                  <a:pt x="32" y="10"/>
                </a:lnTo>
                <a:lnTo>
                  <a:pt x="40" y="21"/>
                </a:lnTo>
                <a:lnTo>
                  <a:pt x="43" y="23"/>
                </a:lnTo>
                <a:lnTo>
                  <a:pt x="48" y="24"/>
                </a:lnTo>
                <a:lnTo>
                  <a:pt x="88" y="24"/>
                </a:lnTo>
                <a:lnTo>
                  <a:pt x="88" y="74"/>
                </a:lnTo>
                <a:lnTo>
                  <a:pt x="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Rectangle 948">
            <a:extLst>
              <a:ext uri="{FF2B5EF4-FFF2-40B4-BE49-F238E27FC236}">
                <a16:creationId xmlns:a16="http://schemas.microsoft.com/office/drawing/2014/main" id="{22FE1A22-0A7F-471F-939C-8434F29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5461000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9" name="Freeform 949">
            <a:extLst>
              <a:ext uri="{FF2B5EF4-FFF2-40B4-BE49-F238E27FC236}">
                <a16:creationId xmlns:a16="http://schemas.microsoft.com/office/drawing/2014/main" id="{05DC1870-A5C2-4A3D-9DAC-87338AF88C7F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11072 w 99"/>
              <a:gd name="T17" fmla="*/ 1582 h 84"/>
              <a:gd name="T18" fmla="*/ 4745 w 99"/>
              <a:gd name="T19" fmla="*/ 3163 h 84"/>
              <a:gd name="T20" fmla="*/ 3163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3163 w 99"/>
              <a:gd name="T29" fmla="*/ 121787 h 84"/>
              <a:gd name="T30" fmla="*/ 4745 w 99"/>
              <a:gd name="T31" fmla="*/ 128113 h 84"/>
              <a:gd name="T32" fmla="*/ 11072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3423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3423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9594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4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50">
            <a:extLst>
              <a:ext uri="{FF2B5EF4-FFF2-40B4-BE49-F238E27FC236}">
                <a16:creationId xmlns:a16="http://schemas.microsoft.com/office/drawing/2014/main" id="{38040A54-5D2B-45ED-8B9B-C5FC62CCC6FA}"/>
              </a:ext>
            </a:extLst>
          </p:cNvPr>
          <p:cNvSpPr>
            <a:spLocks/>
          </p:cNvSpPr>
          <p:nvPr/>
        </p:nvSpPr>
        <p:spPr bwMode="auto">
          <a:xfrm>
            <a:off x="4794251" y="5435600"/>
            <a:ext cx="76200" cy="69851"/>
          </a:xfrm>
          <a:custGeom>
            <a:avLst/>
            <a:gdLst>
              <a:gd name="T0" fmla="*/ 43924 w 35"/>
              <a:gd name="T1" fmla="*/ 0 h 34"/>
              <a:gd name="T2" fmla="*/ 29283 w 35"/>
              <a:gd name="T3" fmla="*/ 15352 h 34"/>
              <a:gd name="T4" fmla="*/ 13015 w 35"/>
              <a:gd name="T5" fmla="*/ 0 h 34"/>
              <a:gd name="T6" fmla="*/ 0 w 35"/>
              <a:gd name="T7" fmla="*/ 10746 h 34"/>
              <a:gd name="T8" fmla="*/ 16268 w 35"/>
              <a:gd name="T9" fmla="*/ 26098 h 34"/>
              <a:gd name="T10" fmla="*/ 0 w 35"/>
              <a:gd name="T11" fmla="*/ 41450 h 34"/>
              <a:gd name="T12" fmla="*/ 13015 w 35"/>
              <a:gd name="T13" fmla="*/ 52196 h 34"/>
              <a:gd name="T14" fmla="*/ 29283 w 35"/>
              <a:gd name="T15" fmla="*/ 36844 h 34"/>
              <a:gd name="T16" fmla="*/ 43924 w 35"/>
              <a:gd name="T17" fmla="*/ 52196 h 34"/>
              <a:gd name="T18" fmla="*/ 56939 w 35"/>
              <a:gd name="T19" fmla="*/ 41450 h 34"/>
              <a:gd name="T20" fmla="*/ 40671 w 35"/>
              <a:gd name="T21" fmla="*/ 26098 h 34"/>
              <a:gd name="T22" fmla="*/ 56939 w 35"/>
              <a:gd name="T23" fmla="*/ 10746 h 34"/>
              <a:gd name="T24" fmla="*/ 43924 w 3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4">
                <a:moveTo>
                  <a:pt x="27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4"/>
                </a:lnTo>
                <a:lnTo>
                  <a:pt x="18" y="24"/>
                </a:lnTo>
                <a:lnTo>
                  <a:pt x="27" y="34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51">
            <a:extLst>
              <a:ext uri="{FF2B5EF4-FFF2-40B4-BE49-F238E27FC236}">
                <a16:creationId xmlns:a16="http://schemas.microsoft.com/office/drawing/2014/main" id="{2E775AF2-9C52-4E0B-A104-18DD71D15AF6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4745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4745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1841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1841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52">
            <a:extLst>
              <a:ext uri="{FF2B5EF4-FFF2-40B4-BE49-F238E27FC236}">
                <a16:creationId xmlns:a16="http://schemas.microsoft.com/office/drawing/2014/main" id="{0DD55AF5-6EE2-4369-8B1D-BFBE65562A28}"/>
              </a:ext>
            </a:extLst>
          </p:cNvPr>
          <p:cNvSpPr>
            <a:spLocks/>
          </p:cNvSpPr>
          <p:nvPr/>
        </p:nvSpPr>
        <p:spPr bwMode="auto">
          <a:xfrm>
            <a:off x="5283201" y="5435600"/>
            <a:ext cx="99484" cy="69851"/>
          </a:xfrm>
          <a:custGeom>
            <a:avLst/>
            <a:gdLst>
              <a:gd name="T0" fmla="*/ 29076 w 47"/>
              <a:gd name="T1" fmla="*/ 29826 h 35"/>
              <a:gd name="T2" fmla="*/ 11307 w 47"/>
              <a:gd name="T3" fmla="*/ 13422 h 35"/>
              <a:gd name="T4" fmla="*/ 0 w 47"/>
              <a:gd name="T5" fmla="*/ 25352 h 35"/>
              <a:gd name="T6" fmla="*/ 29076 w 47"/>
              <a:gd name="T7" fmla="*/ 52196 h 35"/>
              <a:gd name="T8" fmla="*/ 75920 w 47"/>
              <a:gd name="T9" fmla="*/ 10439 h 35"/>
              <a:gd name="T10" fmla="*/ 62997 w 47"/>
              <a:gd name="T11" fmla="*/ 0 h 35"/>
              <a:gd name="T12" fmla="*/ 29076 w 47"/>
              <a:gd name="T13" fmla="*/ 2982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18" y="20"/>
                </a:move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7" y="7"/>
                </a:lnTo>
                <a:lnTo>
                  <a:pt x="39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53">
            <a:extLst>
              <a:ext uri="{FF2B5EF4-FFF2-40B4-BE49-F238E27FC236}">
                <a16:creationId xmlns:a16="http://schemas.microsoft.com/office/drawing/2014/main" id="{875A95F0-1614-4AB5-9D84-DAF3ADB93CD9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1685 w 99"/>
              <a:gd name="T5" fmla="*/ 4745 h 84"/>
              <a:gd name="T6" fmla="*/ 61685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3163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3163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5514 w 99"/>
              <a:gd name="T41" fmla="*/ 129695 h 84"/>
              <a:gd name="T42" fmla="*/ 151841 w 99"/>
              <a:gd name="T43" fmla="*/ 128113 h 84"/>
              <a:gd name="T44" fmla="*/ 153423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3423 w 99"/>
              <a:gd name="T53" fmla="*/ 33215 h 84"/>
              <a:gd name="T54" fmla="*/ 151841 w 99"/>
              <a:gd name="T55" fmla="*/ 26888 h 84"/>
              <a:gd name="T56" fmla="*/ 145514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54">
            <a:extLst>
              <a:ext uri="{FF2B5EF4-FFF2-40B4-BE49-F238E27FC236}">
                <a16:creationId xmlns:a16="http://schemas.microsoft.com/office/drawing/2014/main" id="{0784D7A8-7ED4-46D0-AAEC-0E643A1D7B94}"/>
              </a:ext>
            </a:extLst>
          </p:cNvPr>
          <p:cNvSpPr>
            <a:spLocks/>
          </p:cNvSpPr>
          <p:nvPr/>
        </p:nvSpPr>
        <p:spPr bwMode="auto">
          <a:xfrm>
            <a:off x="3371852" y="5340352"/>
            <a:ext cx="69849" cy="69849"/>
          </a:xfrm>
          <a:custGeom>
            <a:avLst/>
            <a:gdLst>
              <a:gd name="T0" fmla="*/ 37961 w 33"/>
              <a:gd name="T1" fmla="*/ 6327 h 33"/>
              <a:gd name="T2" fmla="*/ 37961 w 33"/>
              <a:gd name="T3" fmla="*/ 25307 h 33"/>
              <a:gd name="T4" fmla="*/ 12654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6327 w 33"/>
              <a:gd name="T11" fmla="*/ 37961 h 33"/>
              <a:gd name="T12" fmla="*/ 6327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7961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4" y="4"/>
                </a:moveTo>
                <a:lnTo>
                  <a:pt x="24" y="16"/>
                </a:lnTo>
                <a:lnTo>
                  <a:pt x="8" y="0"/>
                </a:lnTo>
                <a:lnTo>
                  <a:pt x="0" y="8"/>
                </a:lnTo>
                <a:lnTo>
                  <a:pt x="16" y="24"/>
                </a:lnTo>
                <a:lnTo>
                  <a:pt x="4" y="24"/>
                </a:lnTo>
                <a:lnTo>
                  <a:pt x="4" y="33"/>
                </a:lnTo>
                <a:lnTo>
                  <a:pt x="33" y="33"/>
                </a:lnTo>
                <a:lnTo>
                  <a:pt x="33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55">
            <a:extLst>
              <a:ext uri="{FF2B5EF4-FFF2-40B4-BE49-F238E27FC236}">
                <a16:creationId xmlns:a16="http://schemas.microsoft.com/office/drawing/2014/main" id="{2199FFC9-F09E-43B6-948B-0145352DBE23}"/>
              </a:ext>
            </a:extLst>
          </p:cNvPr>
          <p:cNvSpPr>
            <a:spLocks/>
          </p:cNvSpPr>
          <p:nvPr/>
        </p:nvSpPr>
        <p:spPr bwMode="auto">
          <a:xfrm>
            <a:off x="3232152" y="5492752"/>
            <a:ext cx="69849" cy="69849"/>
          </a:xfrm>
          <a:custGeom>
            <a:avLst/>
            <a:gdLst>
              <a:gd name="T0" fmla="*/ 45869 w 33"/>
              <a:gd name="T1" fmla="*/ 15817 h 33"/>
              <a:gd name="T2" fmla="*/ 45869 w 33"/>
              <a:gd name="T3" fmla="*/ 0 h 33"/>
              <a:gd name="T4" fmla="*/ 0 w 33"/>
              <a:gd name="T5" fmla="*/ 0 h 33"/>
              <a:gd name="T6" fmla="*/ 0 w 33"/>
              <a:gd name="T7" fmla="*/ 45869 h 33"/>
              <a:gd name="T8" fmla="*/ 15817 w 33"/>
              <a:gd name="T9" fmla="*/ 45869 h 33"/>
              <a:gd name="T10" fmla="*/ 15817 w 33"/>
              <a:gd name="T11" fmla="*/ 26889 h 33"/>
              <a:gd name="T12" fmla="*/ 41124 w 33"/>
              <a:gd name="T13" fmla="*/ 52196 h 33"/>
              <a:gd name="T14" fmla="*/ 52196 w 33"/>
              <a:gd name="T15" fmla="*/ 41124 h 33"/>
              <a:gd name="T16" fmla="*/ 26889 w 33"/>
              <a:gd name="T17" fmla="*/ 15817 h 33"/>
              <a:gd name="T18" fmla="*/ 45869 w 33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9" y="10"/>
                </a:move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3" y="26"/>
                </a:lnTo>
                <a:lnTo>
                  <a:pt x="17" y="10"/>
                </a:lnTo>
                <a:lnTo>
                  <a:pt x="2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956">
            <a:extLst>
              <a:ext uri="{FF2B5EF4-FFF2-40B4-BE49-F238E27FC236}">
                <a16:creationId xmlns:a16="http://schemas.microsoft.com/office/drawing/2014/main" id="{A3E07392-A8B8-4F84-8812-31591F7464A3}"/>
              </a:ext>
            </a:extLst>
          </p:cNvPr>
          <p:cNvSpPr>
            <a:spLocks noEditPoints="1"/>
          </p:cNvSpPr>
          <p:nvPr/>
        </p:nvSpPr>
        <p:spPr bwMode="auto">
          <a:xfrm>
            <a:off x="3314701" y="5416551"/>
            <a:ext cx="114300" cy="139700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9317 w 55"/>
              <a:gd name="T7" fmla="*/ 3262 h 64"/>
              <a:gd name="T8" fmla="*/ 4659 w 55"/>
              <a:gd name="T9" fmla="*/ 4893 h 64"/>
              <a:gd name="T10" fmla="*/ 3106 w 55"/>
              <a:gd name="T11" fmla="*/ 11418 h 64"/>
              <a:gd name="T12" fmla="*/ 0 w 55"/>
              <a:gd name="T13" fmla="*/ 16311 h 64"/>
              <a:gd name="T14" fmla="*/ 0 w 55"/>
              <a:gd name="T15" fmla="*/ 89709 h 64"/>
              <a:gd name="T16" fmla="*/ 0 w 55"/>
              <a:gd name="T17" fmla="*/ 89709 h 64"/>
              <a:gd name="T18" fmla="*/ 3106 w 55"/>
              <a:gd name="T19" fmla="*/ 94603 h 64"/>
              <a:gd name="T20" fmla="*/ 4659 w 55"/>
              <a:gd name="T21" fmla="*/ 101127 h 64"/>
              <a:gd name="T22" fmla="*/ 9317 w 55"/>
              <a:gd name="T23" fmla="*/ 102758 h 64"/>
              <a:gd name="T24" fmla="*/ 15529 w 55"/>
              <a:gd name="T25" fmla="*/ 104389 h 64"/>
              <a:gd name="T26" fmla="*/ 69881 w 55"/>
              <a:gd name="T27" fmla="*/ 104389 h 64"/>
              <a:gd name="T28" fmla="*/ 69881 w 55"/>
              <a:gd name="T29" fmla="*/ 104389 h 64"/>
              <a:gd name="T30" fmla="*/ 74540 w 55"/>
              <a:gd name="T31" fmla="*/ 102758 h 64"/>
              <a:gd name="T32" fmla="*/ 80751 w 55"/>
              <a:gd name="T33" fmla="*/ 101127 h 64"/>
              <a:gd name="T34" fmla="*/ 82304 w 55"/>
              <a:gd name="T35" fmla="*/ 94603 h 64"/>
              <a:gd name="T36" fmla="*/ 85410 w 55"/>
              <a:gd name="T37" fmla="*/ 89709 h 64"/>
              <a:gd name="T38" fmla="*/ 85410 w 55"/>
              <a:gd name="T39" fmla="*/ 16311 h 64"/>
              <a:gd name="T40" fmla="*/ 85410 w 55"/>
              <a:gd name="T41" fmla="*/ 16311 h 64"/>
              <a:gd name="T42" fmla="*/ 82304 w 55"/>
              <a:gd name="T43" fmla="*/ 11418 h 64"/>
              <a:gd name="T44" fmla="*/ 80751 w 55"/>
              <a:gd name="T45" fmla="*/ 4893 h 64"/>
              <a:gd name="T46" fmla="*/ 74540 w 55"/>
              <a:gd name="T47" fmla="*/ 3262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9709 h 64"/>
              <a:gd name="T54" fmla="*/ 15529 w 55"/>
              <a:gd name="T55" fmla="*/ 16311 h 64"/>
              <a:gd name="T56" fmla="*/ 69881 w 55"/>
              <a:gd name="T57" fmla="*/ 16311 h 64"/>
              <a:gd name="T58" fmla="*/ 69881 w 55"/>
              <a:gd name="T59" fmla="*/ 89709 h 64"/>
              <a:gd name="T60" fmla="*/ 15529 w 55"/>
              <a:gd name="T61" fmla="*/ 89709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55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5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5" y="55"/>
                </a:lnTo>
                <a:lnTo>
                  <a:pt x="55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5" y="0"/>
                </a:lnTo>
                <a:close/>
                <a:moveTo>
                  <a:pt x="10" y="55"/>
                </a:moveTo>
                <a:lnTo>
                  <a:pt x="10" y="10"/>
                </a:lnTo>
                <a:lnTo>
                  <a:pt x="45" y="10"/>
                </a:lnTo>
                <a:lnTo>
                  <a:pt x="45" y="55"/>
                </a:lnTo>
                <a:lnTo>
                  <a:pt x="1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957">
            <a:extLst>
              <a:ext uri="{FF2B5EF4-FFF2-40B4-BE49-F238E27FC236}">
                <a16:creationId xmlns:a16="http://schemas.microsoft.com/office/drawing/2014/main" id="{F506553F-47AE-461D-BFB4-2B2B0E5A7B6B}"/>
              </a:ext>
            </a:extLst>
          </p:cNvPr>
          <p:cNvSpPr>
            <a:spLocks/>
          </p:cNvSpPr>
          <p:nvPr/>
        </p:nvSpPr>
        <p:spPr bwMode="auto">
          <a:xfrm>
            <a:off x="3244851" y="5346701"/>
            <a:ext cx="114300" cy="133351"/>
          </a:xfrm>
          <a:custGeom>
            <a:avLst/>
            <a:gdLst>
              <a:gd name="T0" fmla="*/ 15817 w 54"/>
              <a:gd name="T1" fmla="*/ 15570 h 64"/>
              <a:gd name="T2" fmla="*/ 69593 w 54"/>
              <a:gd name="T3" fmla="*/ 15570 h 64"/>
              <a:gd name="T4" fmla="*/ 69593 w 54"/>
              <a:gd name="T5" fmla="*/ 45152 h 64"/>
              <a:gd name="T6" fmla="*/ 85410 w 54"/>
              <a:gd name="T7" fmla="*/ 45152 h 64"/>
              <a:gd name="T8" fmla="*/ 85410 w 54"/>
              <a:gd name="T9" fmla="*/ 15570 h 64"/>
              <a:gd name="T10" fmla="*/ 85410 w 54"/>
              <a:gd name="T11" fmla="*/ 15570 h 64"/>
              <a:gd name="T12" fmla="*/ 83828 w 54"/>
              <a:gd name="T13" fmla="*/ 9342 h 64"/>
              <a:gd name="T14" fmla="*/ 82247 w 54"/>
              <a:gd name="T15" fmla="*/ 3114 h 64"/>
              <a:gd name="T16" fmla="*/ 75920 w 54"/>
              <a:gd name="T17" fmla="*/ 1557 h 64"/>
              <a:gd name="T18" fmla="*/ 69593 w 54"/>
              <a:gd name="T19" fmla="*/ 0 h 64"/>
              <a:gd name="T20" fmla="*/ 15817 w 54"/>
              <a:gd name="T21" fmla="*/ 0 h 64"/>
              <a:gd name="T22" fmla="*/ 15817 w 54"/>
              <a:gd name="T23" fmla="*/ 0 h 64"/>
              <a:gd name="T24" fmla="*/ 9490 w 54"/>
              <a:gd name="T25" fmla="*/ 1557 h 64"/>
              <a:gd name="T26" fmla="*/ 3163 w 54"/>
              <a:gd name="T27" fmla="*/ 3114 h 64"/>
              <a:gd name="T28" fmla="*/ 1582 w 54"/>
              <a:gd name="T29" fmla="*/ 9342 h 64"/>
              <a:gd name="T30" fmla="*/ 0 w 54"/>
              <a:gd name="T31" fmla="*/ 15570 h 64"/>
              <a:gd name="T32" fmla="*/ 0 w 54"/>
              <a:gd name="T33" fmla="*/ 84075 h 64"/>
              <a:gd name="T34" fmla="*/ 0 w 54"/>
              <a:gd name="T35" fmla="*/ 84075 h 64"/>
              <a:gd name="T36" fmla="*/ 1582 w 54"/>
              <a:gd name="T37" fmla="*/ 90303 h 64"/>
              <a:gd name="T38" fmla="*/ 3163 w 54"/>
              <a:gd name="T39" fmla="*/ 94974 h 64"/>
              <a:gd name="T40" fmla="*/ 9490 w 54"/>
              <a:gd name="T41" fmla="*/ 98088 h 64"/>
              <a:gd name="T42" fmla="*/ 15817 w 54"/>
              <a:gd name="T43" fmla="*/ 99645 h 64"/>
              <a:gd name="T44" fmla="*/ 45868 w 54"/>
              <a:gd name="T45" fmla="*/ 99645 h 64"/>
              <a:gd name="T46" fmla="*/ 45868 w 54"/>
              <a:gd name="T47" fmla="*/ 84075 h 64"/>
              <a:gd name="T48" fmla="*/ 15817 w 54"/>
              <a:gd name="T49" fmla="*/ 84075 h 64"/>
              <a:gd name="T50" fmla="*/ 15817 w 54"/>
              <a:gd name="T51" fmla="*/ 1557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4">
                <a:moveTo>
                  <a:pt x="10" y="10"/>
                </a:moveTo>
                <a:lnTo>
                  <a:pt x="44" y="10"/>
                </a:lnTo>
                <a:lnTo>
                  <a:pt x="44" y="29"/>
                </a:lnTo>
                <a:lnTo>
                  <a:pt x="54" y="29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29" y="54"/>
                </a:lnTo>
                <a:lnTo>
                  <a:pt x="10" y="54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958">
            <a:extLst>
              <a:ext uri="{FF2B5EF4-FFF2-40B4-BE49-F238E27FC236}">
                <a16:creationId xmlns:a16="http://schemas.microsoft.com/office/drawing/2014/main" id="{0172C64F-C0A5-4A22-8B25-5DC81D98FA82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10931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10931 w 79"/>
              <a:gd name="T23" fmla="*/ 155004 h 99"/>
              <a:gd name="T24" fmla="*/ 15616 w 79"/>
              <a:gd name="T25" fmla="*/ 156586 h 99"/>
              <a:gd name="T26" fmla="*/ 109313 w 79"/>
              <a:gd name="T27" fmla="*/ 156586 h 99"/>
              <a:gd name="T28" fmla="*/ 109313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9313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9313 w 79"/>
              <a:gd name="T53" fmla="*/ 47450 h 99"/>
              <a:gd name="T54" fmla="*/ 109313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7" y="98"/>
                </a:lnTo>
                <a:lnTo>
                  <a:pt x="10" y="99"/>
                </a:lnTo>
                <a:lnTo>
                  <a:pt x="70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70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70" y="30"/>
                </a:lnTo>
                <a:lnTo>
                  <a:pt x="7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Freeform 959">
            <a:extLst>
              <a:ext uri="{FF2B5EF4-FFF2-40B4-BE49-F238E27FC236}">
                <a16:creationId xmlns:a16="http://schemas.microsoft.com/office/drawing/2014/main" id="{591771DB-4F81-428D-8428-80FA4D3E3DC5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4347634"/>
            <a:ext cx="169333" cy="209551"/>
          </a:xfrm>
          <a:custGeom>
            <a:avLst/>
            <a:gdLst>
              <a:gd name="T0" fmla="*/ 111898 w 79"/>
              <a:gd name="T1" fmla="*/ 110717 h 99"/>
              <a:gd name="T2" fmla="*/ 118385 w 79"/>
              <a:gd name="T3" fmla="*/ 96482 h 99"/>
              <a:gd name="T4" fmla="*/ 124872 w 79"/>
              <a:gd name="T5" fmla="*/ 83829 h 99"/>
              <a:gd name="T6" fmla="*/ 128115 w 79"/>
              <a:gd name="T7" fmla="*/ 71175 h 99"/>
              <a:gd name="T8" fmla="*/ 126493 w 79"/>
              <a:gd name="T9" fmla="*/ 63267 h 99"/>
              <a:gd name="T10" fmla="*/ 115141 w 79"/>
              <a:gd name="T11" fmla="*/ 45869 h 99"/>
              <a:gd name="T12" fmla="*/ 103789 w 79"/>
              <a:gd name="T13" fmla="*/ 41124 h 99"/>
              <a:gd name="T14" fmla="*/ 89194 w 79"/>
              <a:gd name="T15" fmla="*/ 0 h 99"/>
              <a:gd name="T16" fmla="*/ 89194 w 79"/>
              <a:gd name="T17" fmla="*/ 45869 h 99"/>
              <a:gd name="T18" fmla="*/ 81085 w 79"/>
              <a:gd name="T19" fmla="*/ 52195 h 99"/>
              <a:gd name="T20" fmla="*/ 64868 w 79"/>
              <a:gd name="T21" fmla="*/ 55359 h 99"/>
              <a:gd name="T22" fmla="*/ 55138 w 79"/>
              <a:gd name="T23" fmla="*/ 53777 h 99"/>
              <a:gd name="T24" fmla="*/ 42164 w 79"/>
              <a:gd name="T25" fmla="*/ 47450 h 99"/>
              <a:gd name="T26" fmla="*/ 40543 w 79"/>
              <a:gd name="T27" fmla="*/ 0 h 99"/>
              <a:gd name="T28" fmla="*/ 24326 w 79"/>
              <a:gd name="T29" fmla="*/ 41124 h 99"/>
              <a:gd name="T30" fmla="*/ 17839 w 79"/>
              <a:gd name="T31" fmla="*/ 44287 h 99"/>
              <a:gd name="T32" fmla="*/ 6487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730 w 79"/>
              <a:gd name="T39" fmla="*/ 96482 h 99"/>
              <a:gd name="T40" fmla="*/ 14595 w 79"/>
              <a:gd name="T41" fmla="*/ 102809 h 99"/>
              <a:gd name="T42" fmla="*/ 16217 w 79"/>
              <a:gd name="T43" fmla="*/ 110717 h 99"/>
              <a:gd name="T44" fmla="*/ 14595 w 79"/>
              <a:gd name="T45" fmla="*/ 115462 h 99"/>
              <a:gd name="T46" fmla="*/ 8109 w 79"/>
              <a:gd name="T47" fmla="*/ 137606 h 99"/>
              <a:gd name="T48" fmla="*/ 8109 w 79"/>
              <a:gd name="T49" fmla="*/ 148678 h 99"/>
              <a:gd name="T50" fmla="*/ 9730 w 79"/>
              <a:gd name="T51" fmla="*/ 155004 h 99"/>
              <a:gd name="T52" fmla="*/ 16217 w 79"/>
              <a:gd name="T53" fmla="*/ 156586 h 99"/>
              <a:gd name="T54" fmla="*/ 111898 w 79"/>
              <a:gd name="T55" fmla="*/ 156586 h 99"/>
              <a:gd name="T56" fmla="*/ 118385 w 79"/>
              <a:gd name="T57" fmla="*/ 155004 h 99"/>
              <a:gd name="T58" fmla="*/ 120006 w 79"/>
              <a:gd name="T59" fmla="*/ 148678 h 99"/>
              <a:gd name="T60" fmla="*/ 120006 w 79"/>
              <a:gd name="T61" fmla="*/ 137606 h 99"/>
              <a:gd name="T62" fmla="*/ 115141 w 79"/>
              <a:gd name="T63" fmla="*/ 115462 h 99"/>
              <a:gd name="T64" fmla="*/ 111898 w 79"/>
              <a:gd name="T65" fmla="*/ 110717 h 99"/>
              <a:gd name="T66" fmla="*/ 107033 w 79"/>
              <a:gd name="T67" fmla="*/ 86992 h 99"/>
              <a:gd name="T68" fmla="*/ 98924 w 79"/>
              <a:gd name="T69" fmla="*/ 96482 h 99"/>
              <a:gd name="T70" fmla="*/ 97303 w 79"/>
              <a:gd name="T71" fmla="*/ 110717 h 99"/>
              <a:gd name="T72" fmla="*/ 97303 w 79"/>
              <a:gd name="T73" fmla="*/ 115462 h 99"/>
              <a:gd name="T74" fmla="*/ 98924 w 79"/>
              <a:gd name="T75" fmla="*/ 121789 h 99"/>
              <a:gd name="T76" fmla="*/ 103789 w 79"/>
              <a:gd name="T77" fmla="*/ 140769 h 99"/>
              <a:gd name="T78" fmla="*/ 24326 w 79"/>
              <a:gd name="T79" fmla="*/ 140769 h 99"/>
              <a:gd name="T80" fmla="*/ 30812 w 79"/>
              <a:gd name="T81" fmla="*/ 121789 h 99"/>
              <a:gd name="T82" fmla="*/ 32434 w 79"/>
              <a:gd name="T83" fmla="*/ 115462 h 99"/>
              <a:gd name="T84" fmla="*/ 32434 w 79"/>
              <a:gd name="T85" fmla="*/ 110717 h 99"/>
              <a:gd name="T86" fmla="*/ 30812 w 79"/>
              <a:gd name="T87" fmla="*/ 96482 h 99"/>
              <a:gd name="T88" fmla="*/ 22704 w 79"/>
              <a:gd name="T89" fmla="*/ 86992 h 99"/>
              <a:gd name="T90" fmla="*/ 16217 w 79"/>
              <a:gd name="T91" fmla="*/ 71175 h 99"/>
              <a:gd name="T92" fmla="*/ 16217 w 79"/>
              <a:gd name="T93" fmla="*/ 66430 h 99"/>
              <a:gd name="T94" fmla="*/ 22704 w 79"/>
              <a:gd name="T95" fmla="*/ 58522 h 99"/>
              <a:gd name="T96" fmla="*/ 29191 w 79"/>
              <a:gd name="T97" fmla="*/ 55359 h 99"/>
              <a:gd name="T98" fmla="*/ 40543 w 79"/>
              <a:gd name="T99" fmla="*/ 64849 h 99"/>
              <a:gd name="T100" fmla="*/ 64868 w 79"/>
              <a:gd name="T101" fmla="*/ 71175 h 99"/>
              <a:gd name="T102" fmla="*/ 77842 w 79"/>
              <a:gd name="T103" fmla="*/ 69594 h 99"/>
              <a:gd name="T104" fmla="*/ 94059 w 79"/>
              <a:gd name="T105" fmla="*/ 61685 h 99"/>
              <a:gd name="T106" fmla="*/ 100546 w 79"/>
              <a:gd name="T107" fmla="*/ 55359 h 99"/>
              <a:gd name="T108" fmla="*/ 110276 w 79"/>
              <a:gd name="T109" fmla="*/ 63267 h 99"/>
              <a:gd name="T110" fmla="*/ 111898 w 79"/>
              <a:gd name="T111" fmla="*/ 71175 h 99"/>
              <a:gd name="T112" fmla="*/ 110276 w 79"/>
              <a:gd name="T113" fmla="*/ 79084 h 99"/>
              <a:gd name="T114" fmla="*/ 107033 w 79"/>
              <a:gd name="T115" fmla="*/ 86992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1" y="65"/>
                </a:lnTo>
                <a:lnTo>
                  <a:pt x="73" y="61"/>
                </a:lnTo>
                <a:lnTo>
                  <a:pt x="77" y="53"/>
                </a:lnTo>
                <a:lnTo>
                  <a:pt x="79" y="50"/>
                </a:lnTo>
                <a:lnTo>
                  <a:pt x="79" y="45"/>
                </a:lnTo>
                <a:lnTo>
                  <a:pt x="78" y="40"/>
                </a:lnTo>
                <a:lnTo>
                  <a:pt x="76" y="34"/>
                </a:lnTo>
                <a:lnTo>
                  <a:pt x="71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5" y="0"/>
                </a:lnTo>
                <a:lnTo>
                  <a:pt x="55" y="29"/>
                </a:lnTo>
                <a:lnTo>
                  <a:pt x="53" y="30"/>
                </a:lnTo>
                <a:lnTo>
                  <a:pt x="50" y="33"/>
                </a:lnTo>
                <a:lnTo>
                  <a:pt x="46" y="34"/>
                </a:lnTo>
                <a:lnTo>
                  <a:pt x="40" y="35"/>
                </a:lnTo>
                <a:lnTo>
                  <a:pt x="34" y="34"/>
                </a:lnTo>
                <a:lnTo>
                  <a:pt x="30" y="33"/>
                </a:lnTo>
                <a:lnTo>
                  <a:pt x="26" y="30"/>
                </a:lnTo>
                <a:lnTo>
                  <a:pt x="25" y="29"/>
                </a:lnTo>
                <a:lnTo>
                  <a:pt x="25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9" y="29"/>
                </a:lnTo>
                <a:lnTo>
                  <a:pt x="4" y="34"/>
                </a:lnTo>
                <a:lnTo>
                  <a:pt x="2" y="40"/>
                </a:lnTo>
                <a:lnTo>
                  <a:pt x="0" y="45"/>
                </a:lnTo>
                <a:lnTo>
                  <a:pt x="0" y="50"/>
                </a:lnTo>
                <a:lnTo>
                  <a:pt x="3" y="53"/>
                </a:lnTo>
                <a:lnTo>
                  <a:pt x="6" y="61"/>
                </a:lnTo>
                <a:lnTo>
                  <a:pt x="9" y="65"/>
                </a:lnTo>
                <a:lnTo>
                  <a:pt x="10" y="70"/>
                </a:lnTo>
                <a:lnTo>
                  <a:pt x="9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8" y="99"/>
                </a:lnTo>
                <a:lnTo>
                  <a:pt x="10" y="99"/>
                </a:lnTo>
                <a:lnTo>
                  <a:pt x="69" y="99"/>
                </a:lnTo>
                <a:lnTo>
                  <a:pt x="72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1" y="73"/>
                </a:lnTo>
                <a:lnTo>
                  <a:pt x="69" y="70"/>
                </a:lnTo>
                <a:close/>
                <a:moveTo>
                  <a:pt x="66" y="55"/>
                </a:moveTo>
                <a:lnTo>
                  <a:pt x="66" y="55"/>
                </a:lnTo>
                <a:lnTo>
                  <a:pt x="61" y="61"/>
                </a:lnTo>
                <a:lnTo>
                  <a:pt x="60" y="65"/>
                </a:lnTo>
                <a:lnTo>
                  <a:pt x="60" y="70"/>
                </a:lnTo>
                <a:lnTo>
                  <a:pt x="60" y="73"/>
                </a:lnTo>
                <a:lnTo>
                  <a:pt x="61" y="77"/>
                </a:lnTo>
                <a:lnTo>
                  <a:pt x="63" y="82"/>
                </a:lnTo>
                <a:lnTo>
                  <a:pt x="64" y="89"/>
                </a:lnTo>
                <a:lnTo>
                  <a:pt x="15" y="89"/>
                </a:lnTo>
                <a:lnTo>
                  <a:pt x="16" y="82"/>
                </a:lnTo>
                <a:lnTo>
                  <a:pt x="19" y="77"/>
                </a:lnTo>
                <a:lnTo>
                  <a:pt x="20" y="73"/>
                </a:lnTo>
                <a:lnTo>
                  <a:pt x="20" y="70"/>
                </a:lnTo>
                <a:lnTo>
                  <a:pt x="20" y="65"/>
                </a:lnTo>
                <a:lnTo>
                  <a:pt x="19" y="61"/>
                </a:lnTo>
                <a:lnTo>
                  <a:pt x="14" y="55"/>
                </a:lnTo>
                <a:lnTo>
                  <a:pt x="11" y="50"/>
                </a:lnTo>
                <a:lnTo>
                  <a:pt x="10" y="45"/>
                </a:lnTo>
                <a:lnTo>
                  <a:pt x="10" y="42"/>
                </a:lnTo>
                <a:lnTo>
                  <a:pt x="11" y="40"/>
                </a:lnTo>
                <a:lnTo>
                  <a:pt x="14" y="37"/>
                </a:lnTo>
                <a:lnTo>
                  <a:pt x="18" y="35"/>
                </a:lnTo>
                <a:lnTo>
                  <a:pt x="21" y="39"/>
                </a:lnTo>
                <a:lnTo>
                  <a:pt x="25" y="41"/>
                </a:lnTo>
                <a:lnTo>
                  <a:pt x="31" y="44"/>
                </a:lnTo>
                <a:lnTo>
                  <a:pt x="40" y="45"/>
                </a:lnTo>
                <a:lnTo>
                  <a:pt x="48" y="44"/>
                </a:lnTo>
                <a:lnTo>
                  <a:pt x="55" y="41"/>
                </a:lnTo>
                <a:lnTo>
                  <a:pt x="58" y="39"/>
                </a:lnTo>
                <a:lnTo>
                  <a:pt x="62" y="35"/>
                </a:lnTo>
                <a:lnTo>
                  <a:pt x="66" y="37"/>
                </a:lnTo>
                <a:lnTo>
                  <a:pt x="68" y="40"/>
                </a:lnTo>
                <a:lnTo>
                  <a:pt x="69" y="42"/>
                </a:lnTo>
                <a:lnTo>
                  <a:pt x="69" y="45"/>
                </a:lnTo>
                <a:lnTo>
                  <a:pt x="68" y="50"/>
                </a:lnTo>
                <a:lnTo>
                  <a:pt x="6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C2FD8C-4E61-43AA-8787-8C2501DD3F11}"/>
              </a:ext>
            </a:extLst>
          </p:cNvPr>
          <p:cNvGrpSpPr/>
          <p:nvPr/>
        </p:nvGrpSpPr>
        <p:grpSpPr>
          <a:xfrm>
            <a:off x="1233199" y="4379612"/>
            <a:ext cx="208781" cy="158161"/>
            <a:chOff x="799406" y="3340400"/>
            <a:chExt cx="160717" cy="121752"/>
          </a:xfrm>
          <a:solidFill>
            <a:schemeClr val="tx1"/>
          </a:solidFill>
        </p:grpSpPr>
        <p:sp>
          <p:nvSpPr>
            <p:cNvPr id="351" name="Freeform 960">
              <a:extLst>
                <a:ext uri="{FF2B5EF4-FFF2-40B4-BE49-F238E27FC236}">
                  <a16:creationId xmlns:a16="http://schemas.microsoft.com/office/drawing/2014/main" id="{5FD171F8-0DE3-42EE-A243-0F351C289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406" y="3364749"/>
              <a:ext cx="160717" cy="97403"/>
            </a:xfrm>
            <a:custGeom>
              <a:avLst/>
              <a:gdLst>
                <a:gd name="T0" fmla="*/ 5 w 98"/>
                <a:gd name="T1" fmla="*/ 0 h 59"/>
                <a:gd name="T2" fmla="*/ 2 w 98"/>
                <a:gd name="T3" fmla="*/ 0 h 59"/>
                <a:gd name="T4" fmla="*/ 0 w 98"/>
                <a:gd name="T5" fmla="*/ 3 h 59"/>
                <a:gd name="T6" fmla="*/ 0 w 98"/>
                <a:gd name="T7" fmla="*/ 35 h 59"/>
                <a:gd name="T8" fmla="*/ 0 w 98"/>
                <a:gd name="T9" fmla="*/ 37 h 59"/>
                <a:gd name="T10" fmla="*/ 2 w 98"/>
                <a:gd name="T11" fmla="*/ 40 h 59"/>
                <a:gd name="T12" fmla="*/ 5 w 98"/>
                <a:gd name="T13" fmla="*/ 40 h 59"/>
                <a:gd name="T14" fmla="*/ 18 w 98"/>
                <a:gd name="T15" fmla="*/ 42 h 59"/>
                <a:gd name="T16" fmla="*/ 28 w 98"/>
                <a:gd name="T17" fmla="*/ 48 h 59"/>
                <a:gd name="T18" fmla="*/ 34 w 98"/>
                <a:gd name="T19" fmla="*/ 57 h 59"/>
                <a:gd name="T20" fmla="*/ 37 w 98"/>
                <a:gd name="T21" fmla="*/ 58 h 59"/>
                <a:gd name="T22" fmla="*/ 59 w 98"/>
                <a:gd name="T23" fmla="*/ 59 h 59"/>
                <a:gd name="T24" fmla="*/ 61 w 98"/>
                <a:gd name="T25" fmla="*/ 58 h 59"/>
                <a:gd name="T26" fmla="*/ 64 w 98"/>
                <a:gd name="T27" fmla="*/ 57 h 59"/>
                <a:gd name="T28" fmla="*/ 70 w 98"/>
                <a:gd name="T29" fmla="*/ 48 h 59"/>
                <a:gd name="T30" fmla="*/ 80 w 98"/>
                <a:gd name="T31" fmla="*/ 42 h 59"/>
                <a:gd name="T32" fmla="*/ 93 w 98"/>
                <a:gd name="T33" fmla="*/ 40 h 59"/>
                <a:gd name="T34" fmla="*/ 96 w 98"/>
                <a:gd name="T35" fmla="*/ 40 h 59"/>
                <a:gd name="T36" fmla="*/ 98 w 98"/>
                <a:gd name="T37" fmla="*/ 37 h 59"/>
                <a:gd name="T38" fmla="*/ 98 w 98"/>
                <a:gd name="T39" fmla="*/ 5 h 59"/>
                <a:gd name="T40" fmla="*/ 98 w 98"/>
                <a:gd name="T41" fmla="*/ 3 h 59"/>
                <a:gd name="T42" fmla="*/ 96 w 98"/>
                <a:gd name="T43" fmla="*/ 0 h 59"/>
                <a:gd name="T44" fmla="*/ 93 w 98"/>
                <a:gd name="T45" fmla="*/ 0 h 59"/>
                <a:gd name="T46" fmla="*/ 64 w 98"/>
                <a:gd name="T47" fmla="*/ 25 h 59"/>
                <a:gd name="T48" fmla="*/ 61 w 98"/>
                <a:gd name="T49" fmla="*/ 37 h 59"/>
                <a:gd name="T50" fmla="*/ 43 w 98"/>
                <a:gd name="T51" fmla="*/ 49 h 59"/>
                <a:gd name="T52" fmla="*/ 37 w 98"/>
                <a:gd name="T53" fmla="*/ 36 h 59"/>
                <a:gd name="T54" fmla="*/ 34 w 98"/>
                <a:gd name="T55" fmla="*/ 25 h 59"/>
                <a:gd name="T56" fmla="*/ 35 w 98"/>
                <a:gd name="T57" fmla="*/ 19 h 59"/>
                <a:gd name="T58" fmla="*/ 39 w 98"/>
                <a:gd name="T59" fmla="*/ 11 h 59"/>
                <a:gd name="T60" fmla="*/ 58 w 98"/>
                <a:gd name="T61" fmla="*/ 10 h 59"/>
                <a:gd name="T62" fmla="*/ 59 w 98"/>
                <a:gd name="T63" fmla="*/ 11 h 59"/>
                <a:gd name="T64" fmla="*/ 63 w 98"/>
                <a:gd name="T65" fmla="*/ 19 h 59"/>
                <a:gd name="T66" fmla="*/ 64 w 98"/>
                <a:gd name="T67" fmla="*/ 25 h 59"/>
                <a:gd name="T68" fmla="*/ 10 w 98"/>
                <a:gd name="T69" fmla="*/ 10 h 59"/>
                <a:gd name="T70" fmla="*/ 28 w 98"/>
                <a:gd name="T71" fmla="*/ 10 h 59"/>
                <a:gd name="T72" fmla="*/ 24 w 98"/>
                <a:gd name="T73" fmla="*/ 25 h 59"/>
                <a:gd name="T74" fmla="*/ 24 w 98"/>
                <a:gd name="T75" fmla="*/ 30 h 59"/>
                <a:gd name="T76" fmla="*/ 26 w 98"/>
                <a:gd name="T77" fmla="*/ 35 h 59"/>
                <a:gd name="T78" fmla="*/ 10 w 98"/>
                <a:gd name="T79" fmla="*/ 30 h 59"/>
                <a:gd name="T80" fmla="*/ 88 w 98"/>
                <a:gd name="T81" fmla="*/ 30 h 59"/>
                <a:gd name="T82" fmla="*/ 80 w 98"/>
                <a:gd name="T83" fmla="*/ 32 h 59"/>
                <a:gd name="T84" fmla="*/ 72 w 98"/>
                <a:gd name="T85" fmla="*/ 35 h 59"/>
                <a:gd name="T86" fmla="*/ 74 w 98"/>
                <a:gd name="T87" fmla="*/ 25 h 59"/>
                <a:gd name="T88" fmla="*/ 72 w 98"/>
                <a:gd name="T89" fmla="*/ 16 h 59"/>
                <a:gd name="T90" fmla="*/ 88 w 98"/>
                <a:gd name="T91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9">
                  <a:moveTo>
                    <a:pt x="9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4"/>
                  </a:lnTo>
                  <a:lnTo>
                    <a:pt x="28" y="48"/>
                  </a:lnTo>
                  <a:lnTo>
                    <a:pt x="33" y="53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8"/>
                  </a:lnTo>
                  <a:lnTo>
                    <a:pt x="3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4"/>
                  </a:lnTo>
                  <a:lnTo>
                    <a:pt x="70" y="48"/>
                  </a:lnTo>
                  <a:lnTo>
                    <a:pt x="75" y="44"/>
                  </a:lnTo>
                  <a:lnTo>
                    <a:pt x="80" y="42"/>
                  </a:lnTo>
                  <a:lnTo>
                    <a:pt x="86" y="41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6" y="40"/>
                  </a:lnTo>
                  <a:lnTo>
                    <a:pt x="97" y="38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7" y="36"/>
                  </a:lnTo>
                  <a:lnTo>
                    <a:pt x="35" y="30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19"/>
                  </a:lnTo>
                  <a:lnTo>
                    <a:pt x="37" y="15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1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10" y="30"/>
                  </a:moveTo>
                  <a:lnTo>
                    <a:pt x="1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18" y="32"/>
                  </a:lnTo>
                  <a:lnTo>
                    <a:pt x="10" y="30"/>
                  </a:lnTo>
                  <a:lnTo>
                    <a:pt x="10" y="30"/>
                  </a:lnTo>
                  <a:close/>
                  <a:moveTo>
                    <a:pt x="88" y="30"/>
                  </a:moveTo>
                  <a:lnTo>
                    <a:pt x="88" y="30"/>
                  </a:lnTo>
                  <a:lnTo>
                    <a:pt x="80" y="32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16"/>
                  </a:lnTo>
                  <a:lnTo>
                    <a:pt x="70" y="10"/>
                  </a:lnTo>
                  <a:lnTo>
                    <a:pt x="88" y="10"/>
                  </a:lnTo>
                  <a:lnTo>
                    <a:pt x="8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352" name="Rectangle 961">
              <a:extLst>
                <a:ext uri="{FF2B5EF4-FFF2-40B4-BE49-F238E27FC236}">
                  <a16:creationId xmlns:a16="http://schemas.microsoft.com/office/drawing/2014/main" id="{6731A43E-A449-4E84-AF85-29D5426D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06" y="3340400"/>
              <a:ext cx="160717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353" name="Freeform 962">
            <a:extLst>
              <a:ext uri="{FF2B5EF4-FFF2-40B4-BE49-F238E27FC236}">
                <a16:creationId xmlns:a16="http://schemas.microsoft.com/office/drawing/2014/main" id="{E6CD6FBE-E7DF-431D-A001-F4D13D2E5814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4360333"/>
            <a:ext cx="209551" cy="177800"/>
          </a:xfrm>
          <a:custGeom>
            <a:avLst/>
            <a:gdLst>
              <a:gd name="T0" fmla="*/ 120207 w 99"/>
              <a:gd name="T1" fmla="*/ 11072 h 84"/>
              <a:gd name="T2" fmla="*/ 117044 w 99"/>
              <a:gd name="T3" fmla="*/ 7908 h 84"/>
              <a:gd name="T4" fmla="*/ 99646 w 99"/>
              <a:gd name="T5" fmla="*/ 3163 h 84"/>
              <a:gd name="T6" fmla="*/ 98064 w 99"/>
              <a:gd name="T7" fmla="*/ 0 h 84"/>
              <a:gd name="T8" fmla="*/ 61685 w 99"/>
              <a:gd name="T9" fmla="*/ 0 h 84"/>
              <a:gd name="T10" fmla="*/ 58522 w 99"/>
              <a:gd name="T11" fmla="*/ 0 h 84"/>
              <a:gd name="T12" fmla="*/ 50614 w 99"/>
              <a:gd name="T13" fmla="*/ 7908 h 84"/>
              <a:gd name="T14" fmla="*/ 39542 w 99"/>
              <a:gd name="T15" fmla="*/ 7908 h 84"/>
              <a:gd name="T16" fmla="*/ 3163 w 99"/>
              <a:gd name="T17" fmla="*/ 33215 h 84"/>
              <a:gd name="T18" fmla="*/ 0 w 99"/>
              <a:gd name="T19" fmla="*/ 37959 h 84"/>
              <a:gd name="T20" fmla="*/ 15817 w 99"/>
              <a:gd name="T21" fmla="*/ 74337 h 84"/>
              <a:gd name="T22" fmla="*/ 17398 w 99"/>
              <a:gd name="T23" fmla="*/ 75919 h 84"/>
              <a:gd name="T24" fmla="*/ 23725 w 99"/>
              <a:gd name="T25" fmla="*/ 79082 h 84"/>
              <a:gd name="T26" fmla="*/ 31634 w 99"/>
              <a:gd name="T27" fmla="*/ 74337 h 84"/>
              <a:gd name="T28" fmla="*/ 31634 w 99"/>
              <a:gd name="T29" fmla="*/ 124950 h 84"/>
              <a:gd name="T30" fmla="*/ 33215 w 99"/>
              <a:gd name="T31" fmla="*/ 131276 h 84"/>
              <a:gd name="T32" fmla="*/ 39542 w 99"/>
              <a:gd name="T33" fmla="*/ 132858 h 84"/>
              <a:gd name="T34" fmla="*/ 117044 w 99"/>
              <a:gd name="T35" fmla="*/ 132858 h 84"/>
              <a:gd name="T36" fmla="*/ 123371 w 99"/>
              <a:gd name="T37" fmla="*/ 131276 h 84"/>
              <a:gd name="T38" fmla="*/ 124952 w 99"/>
              <a:gd name="T39" fmla="*/ 124950 h 84"/>
              <a:gd name="T40" fmla="*/ 128116 w 99"/>
              <a:gd name="T41" fmla="*/ 79082 h 84"/>
              <a:gd name="T42" fmla="*/ 132861 w 99"/>
              <a:gd name="T43" fmla="*/ 79082 h 84"/>
              <a:gd name="T44" fmla="*/ 137606 w 99"/>
              <a:gd name="T45" fmla="*/ 75919 h 84"/>
              <a:gd name="T46" fmla="*/ 156586 w 99"/>
              <a:gd name="T47" fmla="*/ 44286 h 84"/>
              <a:gd name="T48" fmla="*/ 156586 w 99"/>
              <a:gd name="T49" fmla="*/ 37959 h 84"/>
              <a:gd name="T50" fmla="*/ 151841 w 99"/>
              <a:gd name="T51" fmla="*/ 33215 h 84"/>
              <a:gd name="T52" fmla="*/ 77502 w 99"/>
              <a:gd name="T53" fmla="*/ 28470 h 84"/>
              <a:gd name="T54" fmla="*/ 90156 w 99"/>
              <a:gd name="T55" fmla="*/ 15816 h 84"/>
              <a:gd name="T56" fmla="*/ 120207 w 99"/>
              <a:gd name="T57" fmla="*/ 55358 h 84"/>
              <a:gd name="T58" fmla="*/ 117044 w 99"/>
              <a:gd name="T59" fmla="*/ 55358 h 84"/>
              <a:gd name="T60" fmla="*/ 112299 w 99"/>
              <a:gd name="T61" fmla="*/ 56939 h 84"/>
              <a:gd name="T62" fmla="*/ 109136 w 99"/>
              <a:gd name="T63" fmla="*/ 63266 h 84"/>
              <a:gd name="T64" fmla="*/ 45869 w 99"/>
              <a:gd name="T65" fmla="*/ 117042 h 84"/>
              <a:gd name="T66" fmla="*/ 45869 w 99"/>
              <a:gd name="T67" fmla="*/ 63266 h 84"/>
              <a:gd name="T68" fmla="*/ 42705 w 99"/>
              <a:gd name="T69" fmla="*/ 56939 h 84"/>
              <a:gd name="T70" fmla="*/ 39542 w 99"/>
              <a:gd name="T71" fmla="*/ 55358 h 84"/>
              <a:gd name="T72" fmla="*/ 26889 w 99"/>
              <a:gd name="T73" fmla="*/ 61684 h 84"/>
              <a:gd name="T74" fmla="*/ 41124 w 99"/>
              <a:gd name="T75" fmla="*/ 23725 h 84"/>
              <a:gd name="T76" fmla="*/ 69594 w 99"/>
              <a:gd name="T77" fmla="*/ 44286 h 84"/>
              <a:gd name="T78" fmla="*/ 85411 w 99"/>
              <a:gd name="T79" fmla="*/ 71174 h 84"/>
              <a:gd name="T80" fmla="*/ 104391 w 99"/>
              <a:gd name="T81" fmla="*/ 23725 h 84"/>
              <a:gd name="T82" fmla="*/ 137606 w 99"/>
              <a:gd name="T83" fmla="*/ 41123 h 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9" h="84">
                <a:moveTo>
                  <a:pt x="96" y="21"/>
                </a:moveTo>
                <a:lnTo>
                  <a:pt x="76" y="7"/>
                </a:lnTo>
                <a:lnTo>
                  <a:pt x="74" y="5"/>
                </a:lnTo>
                <a:lnTo>
                  <a:pt x="66" y="5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32" y="5"/>
                </a:lnTo>
                <a:lnTo>
                  <a:pt x="25" y="5"/>
                </a:lnTo>
                <a:lnTo>
                  <a:pt x="22" y="7"/>
                </a:lnTo>
                <a:lnTo>
                  <a:pt x="2" y="21"/>
                </a:lnTo>
                <a:lnTo>
                  <a:pt x="0" y="24"/>
                </a:lnTo>
                <a:lnTo>
                  <a:pt x="0" y="28"/>
                </a:lnTo>
                <a:lnTo>
                  <a:pt x="10" y="47"/>
                </a:lnTo>
                <a:lnTo>
                  <a:pt x="11" y="48"/>
                </a:lnTo>
                <a:lnTo>
                  <a:pt x="13" y="50"/>
                </a:lnTo>
                <a:lnTo>
                  <a:pt x="15" y="50"/>
                </a:lnTo>
                <a:lnTo>
                  <a:pt x="17" y="50"/>
                </a:lnTo>
                <a:lnTo>
                  <a:pt x="20" y="47"/>
                </a:lnTo>
                <a:lnTo>
                  <a:pt x="20" y="79"/>
                </a:lnTo>
                <a:lnTo>
                  <a:pt x="20" y="82"/>
                </a:lnTo>
                <a:lnTo>
                  <a:pt x="21" y="83"/>
                </a:lnTo>
                <a:lnTo>
                  <a:pt x="22" y="84"/>
                </a:lnTo>
                <a:lnTo>
                  <a:pt x="25" y="84"/>
                </a:lnTo>
                <a:lnTo>
                  <a:pt x="74" y="84"/>
                </a:lnTo>
                <a:lnTo>
                  <a:pt x="76" y="84"/>
                </a:lnTo>
                <a:lnTo>
                  <a:pt x="78" y="83"/>
                </a:lnTo>
                <a:lnTo>
                  <a:pt x="79" y="82"/>
                </a:lnTo>
                <a:lnTo>
                  <a:pt x="79" y="79"/>
                </a:lnTo>
                <a:lnTo>
                  <a:pt x="79" y="47"/>
                </a:lnTo>
                <a:lnTo>
                  <a:pt x="81" y="50"/>
                </a:lnTo>
                <a:lnTo>
                  <a:pt x="84" y="50"/>
                </a:lnTo>
                <a:lnTo>
                  <a:pt x="85" y="50"/>
                </a:lnTo>
                <a:lnTo>
                  <a:pt x="87" y="48"/>
                </a:lnTo>
                <a:lnTo>
                  <a:pt x="89" y="47"/>
                </a:lnTo>
                <a:lnTo>
                  <a:pt x="99" y="28"/>
                </a:lnTo>
                <a:lnTo>
                  <a:pt x="99" y="24"/>
                </a:lnTo>
                <a:lnTo>
                  <a:pt x="96" y="21"/>
                </a:lnTo>
                <a:close/>
                <a:moveTo>
                  <a:pt x="57" y="10"/>
                </a:moveTo>
                <a:lnTo>
                  <a:pt x="49" y="18"/>
                </a:lnTo>
                <a:lnTo>
                  <a:pt x="42" y="10"/>
                </a:lnTo>
                <a:lnTo>
                  <a:pt x="57" y="10"/>
                </a:lnTo>
                <a:close/>
                <a:moveTo>
                  <a:pt x="81" y="39"/>
                </a:moveTo>
                <a:lnTo>
                  <a:pt x="76" y="35"/>
                </a:lnTo>
                <a:lnTo>
                  <a:pt x="74" y="35"/>
                </a:lnTo>
                <a:lnTo>
                  <a:pt x="71" y="36"/>
                </a:lnTo>
                <a:lnTo>
                  <a:pt x="70" y="37"/>
                </a:lnTo>
                <a:lnTo>
                  <a:pt x="69" y="40"/>
                </a:lnTo>
                <a:lnTo>
                  <a:pt x="69" y="74"/>
                </a:lnTo>
                <a:lnTo>
                  <a:pt x="29" y="74"/>
                </a:lnTo>
                <a:lnTo>
                  <a:pt x="29" y="40"/>
                </a:lnTo>
                <a:lnTo>
                  <a:pt x="28" y="37"/>
                </a:lnTo>
                <a:lnTo>
                  <a:pt x="27" y="36"/>
                </a:lnTo>
                <a:lnTo>
                  <a:pt x="25" y="35"/>
                </a:lnTo>
                <a:lnTo>
                  <a:pt x="22" y="35"/>
                </a:lnTo>
                <a:lnTo>
                  <a:pt x="17" y="39"/>
                </a:lnTo>
                <a:lnTo>
                  <a:pt x="11" y="26"/>
                </a:lnTo>
                <a:lnTo>
                  <a:pt x="26" y="15"/>
                </a:lnTo>
                <a:lnTo>
                  <a:pt x="32" y="15"/>
                </a:lnTo>
                <a:lnTo>
                  <a:pt x="44" y="28"/>
                </a:lnTo>
                <a:lnTo>
                  <a:pt x="44" y="45"/>
                </a:lnTo>
                <a:lnTo>
                  <a:pt x="54" y="45"/>
                </a:lnTo>
                <a:lnTo>
                  <a:pt x="54" y="28"/>
                </a:lnTo>
                <a:lnTo>
                  <a:pt x="66" y="15"/>
                </a:lnTo>
                <a:lnTo>
                  <a:pt x="73" y="15"/>
                </a:lnTo>
                <a:lnTo>
                  <a:pt x="87" y="26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963">
            <a:extLst>
              <a:ext uri="{FF2B5EF4-FFF2-40B4-BE49-F238E27FC236}">
                <a16:creationId xmlns:a16="http://schemas.microsoft.com/office/drawing/2014/main" id="{AE73C242-97BF-41A3-B26C-EFAD9F8AFBC3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3848101"/>
            <a:ext cx="209549" cy="209551"/>
          </a:xfrm>
          <a:custGeom>
            <a:avLst/>
            <a:gdLst>
              <a:gd name="T0" fmla="*/ 156586 w 99"/>
              <a:gd name="T1" fmla="*/ 31956 h 98"/>
              <a:gd name="T2" fmla="*/ 148678 w 99"/>
              <a:gd name="T3" fmla="*/ 17576 h 98"/>
              <a:gd name="T4" fmla="*/ 131279 w 99"/>
              <a:gd name="T5" fmla="*/ 7989 h 98"/>
              <a:gd name="T6" fmla="*/ 105972 w 99"/>
              <a:gd name="T7" fmla="*/ 1598 h 98"/>
              <a:gd name="T8" fmla="*/ 79084 w 99"/>
              <a:gd name="T9" fmla="*/ 0 h 98"/>
              <a:gd name="T10" fmla="*/ 37960 w 99"/>
              <a:gd name="T11" fmla="*/ 3196 h 98"/>
              <a:gd name="T12" fmla="*/ 15817 w 99"/>
              <a:gd name="T13" fmla="*/ 11185 h 98"/>
              <a:gd name="T14" fmla="*/ 1582 w 99"/>
              <a:gd name="T15" fmla="*/ 23967 h 98"/>
              <a:gd name="T16" fmla="*/ 0 w 99"/>
              <a:gd name="T17" fmla="*/ 31956 h 98"/>
              <a:gd name="T18" fmla="*/ 6327 w 99"/>
              <a:gd name="T19" fmla="*/ 44739 h 98"/>
              <a:gd name="T20" fmla="*/ 23725 w 99"/>
              <a:gd name="T21" fmla="*/ 54326 h 98"/>
              <a:gd name="T22" fmla="*/ 23725 w 99"/>
              <a:gd name="T23" fmla="*/ 134217 h 98"/>
              <a:gd name="T24" fmla="*/ 25307 w 99"/>
              <a:gd name="T25" fmla="*/ 139010 h 98"/>
              <a:gd name="T26" fmla="*/ 37960 w 99"/>
              <a:gd name="T27" fmla="*/ 146999 h 98"/>
              <a:gd name="T28" fmla="*/ 63267 w 99"/>
              <a:gd name="T29" fmla="*/ 154988 h 98"/>
              <a:gd name="T30" fmla="*/ 79084 w 99"/>
              <a:gd name="T31" fmla="*/ 156586 h 98"/>
              <a:gd name="T32" fmla="*/ 107554 w 99"/>
              <a:gd name="T33" fmla="*/ 153390 h 98"/>
              <a:gd name="T34" fmla="*/ 131279 w 99"/>
              <a:gd name="T35" fmla="*/ 139010 h 98"/>
              <a:gd name="T36" fmla="*/ 132861 w 99"/>
              <a:gd name="T37" fmla="*/ 137412 h 98"/>
              <a:gd name="T38" fmla="*/ 132861 w 99"/>
              <a:gd name="T39" fmla="*/ 54326 h 98"/>
              <a:gd name="T40" fmla="*/ 142351 w 99"/>
              <a:gd name="T41" fmla="*/ 51130 h 98"/>
              <a:gd name="T42" fmla="*/ 155004 w 99"/>
              <a:gd name="T43" fmla="*/ 38348 h 98"/>
              <a:gd name="T44" fmla="*/ 156586 w 99"/>
              <a:gd name="T45" fmla="*/ 31956 h 98"/>
              <a:gd name="T46" fmla="*/ 39542 w 99"/>
              <a:gd name="T47" fmla="*/ 94271 h 98"/>
              <a:gd name="T48" fmla="*/ 49032 w 99"/>
              <a:gd name="T49" fmla="*/ 97467 h 98"/>
              <a:gd name="T50" fmla="*/ 79084 w 99"/>
              <a:gd name="T51" fmla="*/ 102260 h 98"/>
              <a:gd name="T52" fmla="*/ 99646 w 99"/>
              <a:gd name="T53" fmla="*/ 100662 h 98"/>
              <a:gd name="T54" fmla="*/ 117044 w 99"/>
              <a:gd name="T55" fmla="*/ 94271 h 98"/>
              <a:gd name="T56" fmla="*/ 117044 w 99"/>
              <a:gd name="T57" fmla="*/ 129423 h 98"/>
              <a:gd name="T58" fmla="*/ 99646 w 99"/>
              <a:gd name="T59" fmla="*/ 139010 h 98"/>
              <a:gd name="T60" fmla="*/ 79084 w 99"/>
              <a:gd name="T61" fmla="*/ 142206 h 98"/>
              <a:gd name="T62" fmla="*/ 56940 w 99"/>
              <a:gd name="T63" fmla="*/ 139010 h 98"/>
              <a:gd name="T64" fmla="*/ 39542 w 99"/>
              <a:gd name="T65" fmla="*/ 129423 h 98"/>
              <a:gd name="T66" fmla="*/ 117044 w 99"/>
              <a:gd name="T67" fmla="*/ 75097 h 98"/>
              <a:gd name="T68" fmla="*/ 109136 w 99"/>
              <a:gd name="T69" fmla="*/ 79891 h 98"/>
              <a:gd name="T70" fmla="*/ 90156 w 99"/>
              <a:gd name="T71" fmla="*/ 86282 h 98"/>
              <a:gd name="T72" fmla="*/ 66430 w 99"/>
              <a:gd name="T73" fmla="*/ 86282 h 98"/>
              <a:gd name="T74" fmla="*/ 47450 w 99"/>
              <a:gd name="T75" fmla="*/ 79891 h 98"/>
              <a:gd name="T76" fmla="*/ 39542 w 99"/>
              <a:gd name="T77" fmla="*/ 59119 h 98"/>
              <a:gd name="T78" fmla="*/ 58522 w 99"/>
              <a:gd name="T79" fmla="*/ 62315 h 98"/>
              <a:gd name="T80" fmla="*/ 79084 w 99"/>
              <a:gd name="T81" fmla="*/ 62315 h 98"/>
              <a:gd name="T82" fmla="*/ 117044 w 99"/>
              <a:gd name="T83" fmla="*/ 59119 h 98"/>
              <a:gd name="T84" fmla="*/ 79084 w 99"/>
              <a:gd name="T85" fmla="*/ 46337 h 98"/>
              <a:gd name="T86" fmla="*/ 50614 w 99"/>
              <a:gd name="T87" fmla="*/ 44739 h 98"/>
              <a:gd name="T88" fmla="*/ 20562 w 99"/>
              <a:gd name="T89" fmla="*/ 35152 h 98"/>
              <a:gd name="T90" fmla="*/ 15817 w 99"/>
              <a:gd name="T91" fmla="*/ 31956 h 98"/>
              <a:gd name="T92" fmla="*/ 31634 w 99"/>
              <a:gd name="T93" fmla="*/ 20772 h 98"/>
              <a:gd name="T94" fmla="*/ 79084 w 99"/>
              <a:gd name="T95" fmla="*/ 15978 h 98"/>
              <a:gd name="T96" fmla="*/ 105972 w 99"/>
              <a:gd name="T97" fmla="*/ 17576 h 98"/>
              <a:gd name="T98" fmla="*/ 137606 w 99"/>
              <a:gd name="T99" fmla="*/ 27163 h 98"/>
              <a:gd name="T100" fmla="*/ 140769 w 99"/>
              <a:gd name="T101" fmla="*/ 31956 h 98"/>
              <a:gd name="T102" fmla="*/ 124952 w 99"/>
              <a:gd name="T103" fmla="*/ 41543 h 98"/>
              <a:gd name="T104" fmla="*/ 79084 w 99"/>
              <a:gd name="T105" fmla="*/ 46337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99" y="20"/>
                </a:moveTo>
                <a:lnTo>
                  <a:pt x="99" y="20"/>
                </a:lnTo>
                <a:lnTo>
                  <a:pt x="98" y="15"/>
                </a:lnTo>
                <a:lnTo>
                  <a:pt x="94" y="11"/>
                </a:lnTo>
                <a:lnTo>
                  <a:pt x="89" y="7"/>
                </a:lnTo>
                <a:lnTo>
                  <a:pt x="83" y="5"/>
                </a:lnTo>
                <a:lnTo>
                  <a:pt x="75" y="2"/>
                </a:lnTo>
                <a:lnTo>
                  <a:pt x="67" y="1"/>
                </a:lnTo>
                <a:lnTo>
                  <a:pt x="50" y="0"/>
                </a:lnTo>
                <a:lnTo>
                  <a:pt x="32" y="1"/>
                </a:lnTo>
                <a:lnTo>
                  <a:pt x="24" y="2"/>
                </a:lnTo>
                <a:lnTo>
                  <a:pt x="16" y="5"/>
                </a:lnTo>
                <a:lnTo>
                  <a:pt x="10" y="7"/>
                </a:lnTo>
                <a:lnTo>
                  <a:pt x="5" y="11"/>
                </a:lnTo>
                <a:lnTo>
                  <a:pt x="1" y="15"/>
                </a:lnTo>
                <a:lnTo>
                  <a:pt x="0" y="20"/>
                </a:lnTo>
                <a:lnTo>
                  <a:pt x="1" y="24"/>
                </a:lnTo>
                <a:lnTo>
                  <a:pt x="4" y="28"/>
                </a:lnTo>
                <a:lnTo>
                  <a:pt x="9" y="32"/>
                </a:lnTo>
                <a:lnTo>
                  <a:pt x="15" y="34"/>
                </a:lnTo>
                <a:lnTo>
                  <a:pt x="15" y="84"/>
                </a:lnTo>
                <a:lnTo>
                  <a:pt x="15" y="86"/>
                </a:lnTo>
                <a:lnTo>
                  <a:pt x="16" y="87"/>
                </a:lnTo>
                <a:lnTo>
                  <a:pt x="24" y="92"/>
                </a:lnTo>
                <a:lnTo>
                  <a:pt x="31" y="96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8" y="96"/>
                </a:lnTo>
                <a:lnTo>
                  <a:pt x="77" y="92"/>
                </a:lnTo>
                <a:lnTo>
                  <a:pt x="83" y="87"/>
                </a:lnTo>
                <a:lnTo>
                  <a:pt x="84" y="86"/>
                </a:lnTo>
                <a:lnTo>
                  <a:pt x="84" y="84"/>
                </a:lnTo>
                <a:lnTo>
                  <a:pt x="84" y="34"/>
                </a:lnTo>
                <a:lnTo>
                  <a:pt x="90" y="32"/>
                </a:lnTo>
                <a:lnTo>
                  <a:pt x="95" y="28"/>
                </a:lnTo>
                <a:lnTo>
                  <a:pt x="98" y="24"/>
                </a:lnTo>
                <a:lnTo>
                  <a:pt x="99" y="20"/>
                </a:lnTo>
                <a:close/>
                <a:moveTo>
                  <a:pt x="25" y="81"/>
                </a:moveTo>
                <a:lnTo>
                  <a:pt x="25" y="59"/>
                </a:lnTo>
                <a:lnTo>
                  <a:pt x="31" y="61"/>
                </a:lnTo>
                <a:lnTo>
                  <a:pt x="36" y="63"/>
                </a:lnTo>
                <a:lnTo>
                  <a:pt x="50" y="64"/>
                </a:lnTo>
                <a:lnTo>
                  <a:pt x="63" y="63"/>
                </a:lnTo>
                <a:lnTo>
                  <a:pt x="68" y="61"/>
                </a:lnTo>
                <a:lnTo>
                  <a:pt x="74" y="59"/>
                </a:lnTo>
                <a:lnTo>
                  <a:pt x="74" y="81"/>
                </a:lnTo>
                <a:lnTo>
                  <a:pt x="69" y="85"/>
                </a:lnTo>
                <a:lnTo>
                  <a:pt x="63" y="87"/>
                </a:lnTo>
                <a:lnTo>
                  <a:pt x="57" y="89"/>
                </a:lnTo>
                <a:lnTo>
                  <a:pt x="50" y="89"/>
                </a:lnTo>
                <a:lnTo>
                  <a:pt x="42" y="89"/>
                </a:lnTo>
                <a:lnTo>
                  <a:pt x="36" y="87"/>
                </a:lnTo>
                <a:lnTo>
                  <a:pt x="30" y="85"/>
                </a:lnTo>
                <a:lnTo>
                  <a:pt x="25" y="81"/>
                </a:lnTo>
                <a:close/>
                <a:moveTo>
                  <a:pt x="74" y="47"/>
                </a:moveTo>
                <a:lnTo>
                  <a:pt x="74" y="47"/>
                </a:lnTo>
                <a:lnTo>
                  <a:pt x="69" y="50"/>
                </a:lnTo>
                <a:lnTo>
                  <a:pt x="63" y="53"/>
                </a:lnTo>
                <a:lnTo>
                  <a:pt x="57" y="54"/>
                </a:lnTo>
                <a:lnTo>
                  <a:pt x="50" y="54"/>
                </a:lnTo>
                <a:lnTo>
                  <a:pt x="42" y="54"/>
                </a:lnTo>
                <a:lnTo>
                  <a:pt x="36" y="53"/>
                </a:lnTo>
                <a:lnTo>
                  <a:pt x="30" y="50"/>
                </a:lnTo>
                <a:lnTo>
                  <a:pt x="25" y="47"/>
                </a:lnTo>
                <a:lnTo>
                  <a:pt x="25" y="37"/>
                </a:lnTo>
                <a:lnTo>
                  <a:pt x="37" y="39"/>
                </a:lnTo>
                <a:lnTo>
                  <a:pt x="50" y="39"/>
                </a:lnTo>
                <a:lnTo>
                  <a:pt x="62" y="39"/>
                </a:lnTo>
                <a:lnTo>
                  <a:pt x="74" y="37"/>
                </a:lnTo>
                <a:lnTo>
                  <a:pt x="74" y="47"/>
                </a:lnTo>
                <a:close/>
                <a:moveTo>
                  <a:pt x="50" y="29"/>
                </a:moveTo>
                <a:lnTo>
                  <a:pt x="50" y="29"/>
                </a:lnTo>
                <a:lnTo>
                  <a:pt x="32" y="28"/>
                </a:lnTo>
                <a:lnTo>
                  <a:pt x="20" y="26"/>
                </a:lnTo>
                <a:lnTo>
                  <a:pt x="13" y="22"/>
                </a:lnTo>
                <a:lnTo>
                  <a:pt x="10" y="20"/>
                </a:lnTo>
                <a:lnTo>
                  <a:pt x="13" y="17"/>
                </a:lnTo>
                <a:lnTo>
                  <a:pt x="20" y="13"/>
                </a:lnTo>
                <a:lnTo>
                  <a:pt x="32" y="11"/>
                </a:lnTo>
                <a:lnTo>
                  <a:pt x="50" y="10"/>
                </a:lnTo>
                <a:lnTo>
                  <a:pt x="67" y="11"/>
                </a:lnTo>
                <a:lnTo>
                  <a:pt x="79" y="13"/>
                </a:lnTo>
                <a:lnTo>
                  <a:pt x="87" y="17"/>
                </a:lnTo>
                <a:lnTo>
                  <a:pt x="89" y="20"/>
                </a:lnTo>
                <a:lnTo>
                  <a:pt x="87" y="22"/>
                </a:lnTo>
                <a:lnTo>
                  <a:pt x="79" y="26"/>
                </a:lnTo>
                <a:lnTo>
                  <a:pt x="67" y="28"/>
                </a:lnTo>
                <a:lnTo>
                  <a:pt x="5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964">
            <a:extLst>
              <a:ext uri="{FF2B5EF4-FFF2-40B4-BE49-F238E27FC236}">
                <a16:creationId xmlns:a16="http://schemas.microsoft.com/office/drawing/2014/main" id="{25445886-0B06-4D8B-A9F7-F33516D0951B}"/>
              </a:ext>
            </a:extLst>
          </p:cNvPr>
          <p:cNvSpPr>
            <a:spLocks/>
          </p:cNvSpPr>
          <p:nvPr/>
        </p:nvSpPr>
        <p:spPr bwMode="auto">
          <a:xfrm>
            <a:off x="4794251" y="3879852"/>
            <a:ext cx="82549" cy="19049"/>
          </a:xfrm>
          <a:custGeom>
            <a:avLst/>
            <a:gdLst>
              <a:gd name="T0" fmla="*/ 53778 w 39"/>
              <a:gd name="T1" fmla="*/ 0 h 9"/>
              <a:gd name="T2" fmla="*/ 7908 w 39"/>
              <a:gd name="T3" fmla="*/ 0 h 9"/>
              <a:gd name="T4" fmla="*/ 7908 w 39"/>
              <a:gd name="T5" fmla="*/ 0 h 9"/>
              <a:gd name="T6" fmla="*/ 3163 w 39"/>
              <a:gd name="T7" fmla="*/ 0 h 9"/>
              <a:gd name="T8" fmla="*/ 1582 w 39"/>
              <a:gd name="T9" fmla="*/ 1582 h 9"/>
              <a:gd name="T10" fmla="*/ 0 w 39"/>
              <a:gd name="T11" fmla="*/ 3164 h 9"/>
              <a:gd name="T12" fmla="*/ 0 w 39"/>
              <a:gd name="T13" fmla="*/ 7909 h 9"/>
              <a:gd name="T14" fmla="*/ 0 w 39"/>
              <a:gd name="T15" fmla="*/ 7909 h 9"/>
              <a:gd name="T16" fmla="*/ 0 w 39"/>
              <a:gd name="T17" fmla="*/ 11073 h 9"/>
              <a:gd name="T18" fmla="*/ 1582 w 39"/>
              <a:gd name="T19" fmla="*/ 12655 h 9"/>
              <a:gd name="T20" fmla="*/ 3163 w 39"/>
              <a:gd name="T21" fmla="*/ 14237 h 9"/>
              <a:gd name="T22" fmla="*/ 7908 w 39"/>
              <a:gd name="T23" fmla="*/ 14237 h 9"/>
              <a:gd name="T24" fmla="*/ 53778 w 39"/>
              <a:gd name="T25" fmla="*/ 14237 h 9"/>
              <a:gd name="T26" fmla="*/ 53778 w 39"/>
              <a:gd name="T27" fmla="*/ 14237 h 9"/>
              <a:gd name="T28" fmla="*/ 58523 w 39"/>
              <a:gd name="T29" fmla="*/ 14237 h 9"/>
              <a:gd name="T30" fmla="*/ 60104 w 39"/>
              <a:gd name="T31" fmla="*/ 12655 h 9"/>
              <a:gd name="T32" fmla="*/ 61686 w 39"/>
              <a:gd name="T33" fmla="*/ 11073 h 9"/>
              <a:gd name="T34" fmla="*/ 61686 w 39"/>
              <a:gd name="T35" fmla="*/ 7909 h 9"/>
              <a:gd name="T36" fmla="*/ 61686 w 39"/>
              <a:gd name="T37" fmla="*/ 7909 h 9"/>
              <a:gd name="T38" fmla="*/ 61686 w 39"/>
              <a:gd name="T39" fmla="*/ 3164 h 9"/>
              <a:gd name="T40" fmla="*/ 60104 w 39"/>
              <a:gd name="T41" fmla="*/ 1582 h 9"/>
              <a:gd name="T42" fmla="*/ 58523 w 39"/>
              <a:gd name="T43" fmla="*/ 0 h 9"/>
              <a:gd name="T44" fmla="*/ 53778 w 39"/>
              <a:gd name="T45" fmla="*/ 0 h 9"/>
              <a:gd name="T46" fmla="*/ 53778 w 39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" h="9">
                <a:moveTo>
                  <a:pt x="3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34" y="9"/>
                </a:lnTo>
                <a:lnTo>
                  <a:pt x="37" y="9"/>
                </a:lnTo>
                <a:lnTo>
                  <a:pt x="38" y="8"/>
                </a:lnTo>
                <a:lnTo>
                  <a:pt x="39" y="7"/>
                </a:lnTo>
                <a:lnTo>
                  <a:pt x="39" y="5"/>
                </a:lnTo>
                <a:lnTo>
                  <a:pt x="39" y="2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965">
            <a:extLst>
              <a:ext uri="{FF2B5EF4-FFF2-40B4-BE49-F238E27FC236}">
                <a16:creationId xmlns:a16="http://schemas.microsoft.com/office/drawing/2014/main" id="{79C81A08-434A-4CA4-B795-C7E198FCF2AE}"/>
              </a:ext>
            </a:extLst>
          </p:cNvPr>
          <p:cNvSpPr>
            <a:spLocks noEditPoints="1"/>
          </p:cNvSpPr>
          <p:nvPr/>
        </p:nvSpPr>
        <p:spPr bwMode="auto">
          <a:xfrm>
            <a:off x="3718984" y="2912534"/>
            <a:ext cx="228600" cy="169333"/>
          </a:xfrm>
          <a:custGeom>
            <a:avLst/>
            <a:gdLst>
              <a:gd name="T0" fmla="*/ 129695 w 108"/>
              <a:gd name="T1" fmla="*/ 43786 h 79"/>
              <a:gd name="T2" fmla="*/ 128113 w 108"/>
              <a:gd name="T3" fmla="*/ 40543 h 79"/>
              <a:gd name="T4" fmla="*/ 121787 w 108"/>
              <a:gd name="T5" fmla="*/ 40543 h 79"/>
              <a:gd name="T6" fmla="*/ 147093 w 108"/>
              <a:gd name="T7" fmla="*/ 32434 h 79"/>
              <a:gd name="T8" fmla="*/ 162910 w 108"/>
              <a:gd name="T9" fmla="*/ 40543 h 79"/>
              <a:gd name="T10" fmla="*/ 147093 w 108"/>
              <a:gd name="T11" fmla="*/ 8109 h 79"/>
              <a:gd name="T12" fmla="*/ 112297 w 108"/>
              <a:gd name="T13" fmla="*/ 16217 h 79"/>
              <a:gd name="T14" fmla="*/ 109134 w 108"/>
              <a:gd name="T15" fmla="*/ 6487 h 79"/>
              <a:gd name="T16" fmla="*/ 101225 w 108"/>
              <a:gd name="T17" fmla="*/ 0 h 79"/>
              <a:gd name="T18" fmla="*/ 61684 w 108"/>
              <a:gd name="T19" fmla="*/ 0 h 79"/>
              <a:gd name="T20" fmla="*/ 53776 w 108"/>
              <a:gd name="T21" fmla="*/ 6487 h 79"/>
              <a:gd name="T22" fmla="*/ 37960 w 108"/>
              <a:gd name="T23" fmla="*/ 40543 h 79"/>
              <a:gd name="T24" fmla="*/ 34796 w 108"/>
              <a:gd name="T25" fmla="*/ 42164 h 79"/>
              <a:gd name="T26" fmla="*/ 25306 w 108"/>
              <a:gd name="T27" fmla="*/ 63247 h 79"/>
              <a:gd name="T28" fmla="*/ 15816 w 108"/>
              <a:gd name="T29" fmla="*/ 68112 h 79"/>
              <a:gd name="T30" fmla="*/ 1582 w 108"/>
              <a:gd name="T31" fmla="*/ 84329 h 79"/>
              <a:gd name="T32" fmla="*/ 0 w 108"/>
              <a:gd name="T33" fmla="*/ 95681 h 79"/>
              <a:gd name="T34" fmla="*/ 1582 w 108"/>
              <a:gd name="T35" fmla="*/ 108654 h 79"/>
              <a:gd name="T36" fmla="*/ 18980 w 108"/>
              <a:gd name="T37" fmla="*/ 126493 h 79"/>
              <a:gd name="T38" fmla="*/ 30051 w 108"/>
              <a:gd name="T39" fmla="*/ 128115 h 79"/>
              <a:gd name="T40" fmla="*/ 139185 w 108"/>
              <a:gd name="T41" fmla="*/ 128115 h 79"/>
              <a:gd name="T42" fmla="*/ 151838 w 108"/>
              <a:gd name="T43" fmla="*/ 126493 h 79"/>
              <a:gd name="T44" fmla="*/ 169236 w 108"/>
              <a:gd name="T45" fmla="*/ 108654 h 79"/>
              <a:gd name="T46" fmla="*/ 170818 w 108"/>
              <a:gd name="T47" fmla="*/ 95681 h 79"/>
              <a:gd name="T48" fmla="*/ 169236 w 108"/>
              <a:gd name="T49" fmla="*/ 84329 h 79"/>
              <a:gd name="T50" fmla="*/ 155002 w 108"/>
              <a:gd name="T51" fmla="*/ 68112 h 79"/>
              <a:gd name="T52" fmla="*/ 143930 w 108"/>
              <a:gd name="T53" fmla="*/ 63247 h 79"/>
              <a:gd name="T54" fmla="*/ 42705 w 108"/>
              <a:gd name="T55" fmla="*/ 63247 h 79"/>
              <a:gd name="T56" fmla="*/ 120205 w 108"/>
              <a:gd name="T57" fmla="*/ 56760 h 79"/>
              <a:gd name="T58" fmla="*/ 68011 w 108"/>
              <a:gd name="T59" fmla="*/ 16217 h 79"/>
              <a:gd name="T60" fmla="*/ 104389 w 108"/>
              <a:gd name="T61" fmla="*/ 40543 h 79"/>
              <a:gd name="T62" fmla="*/ 68011 w 108"/>
              <a:gd name="T63" fmla="*/ 16217 h 79"/>
              <a:gd name="T64" fmla="*/ 30051 w 108"/>
              <a:gd name="T65" fmla="*/ 111898 h 79"/>
              <a:gd name="T66" fmla="*/ 25306 w 108"/>
              <a:gd name="T67" fmla="*/ 110276 h 79"/>
              <a:gd name="T68" fmla="*/ 17398 w 108"/>
              <a:gd name="T69" fmla="*/ 102168 h 79"/>
              <a:gd name="T70" fmla="*/ 15816 w 108"/>
              <a:gd name="T71" fmla="*/ 95681 h 79"/>
              <a:gd name="T72" fmla="*/ 18980 w 108"/>
              <a:gd name="T73" fmla="*/ 84329 h 79"/>
              <a:gd name="T74" fmla="*/ 30051 w 108"/>
              <a:gd name="T75" fmla="*/ 79464 h 79"/>
              <a:gd name="T76" fmla="*/ 139185 w 108"/>
              <a:gd name="T77" fmla="*/ 79464 h 79"/>
              <a:gd name="T78" fmla="*/ 151838 w 108"/>
              <a:gd name="T79" fmla="*/ 84329 h 79"/>
              <a:gd name="T80" fmla="*/ 155002 w 108"/>
              <a:gd name="T81" fmla="*/ 95681 h 79"/>
              <a:gd name="T82" fmla="*/ 153420 w 108"/>
              <a:gd name="T83" fmla="*/ 102168 h 79"/>
              <a:gd name="T84" fmla="*/ 145512 w 108"/>
              <a:gd name="T85" fmla="*/ 110276 h 79"/>
              <a:gd name="T86" fmla="*/ 139185 w 108"/>
              <a:gd name="T87" fmla="*/ 111898 h 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79">
                <a:moveTo>
                  <a:pt x="91" y="39"/>
                </a:moveTo>
                <a:lnTo>
                  <a:pt x="82" y="27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5" y="20"/>
                </a:lnTo>
                <a:lnTo>
                  <a:pt x="93" y="20"/>
                </a:lnTo>
                <a:lnTo>
                  <a:pt x="93" y="25"/>
                </a:lnTo>
                <a:lnTo>
                  <a:pt x="103" y="25"/>
                </a:lnTo>
                <a:lnTo>
                  <a:pt x="103" y="5"/>
                </a:lnTo>
                <a:lnTo>
                  <a:pt x="93" y="5"/>
                </a:lnTo>
                <a:lnTo>
                  <a:pt x="93" y="10"/>
                </a:lnTo>
                <a:lnTo>
                  <a:pt x="71" y="10"/>
                </a:lnTo>
                <a:lnTo>
                  <a:pt x="69" y="4"/>
                </a:lnTo>
                <a:lnTo>
                  <a:pt x="66" y="1"/>
                </a:lnTo>
                <a:lnTo>
                  <a:pt x="64" y="0"/>
                </a:lnTo>
                <a:lnTo>
                  <a:pt x="39" y="0"/>
                </a:lnTo>
                <a:lnTo>
                  <a:pt x="37" y="1"/>
                </a:lnTo>
                <a:lnTo>
                  <a:pt x="34" y="4"/>
                </a:lnTo>
                <a:lnTo>
                  <a:pt x="26" y="25"/>
                </a:lnTo>
                <a:lnTo>
                  <a:pt x="24" y="25"/>
                </a:lnTo>
                <a:lnTo>
                  <a:pt x="22" y="26"/>
                </a:lnTo>
                <a:lnTo>
                  <a:pt x="19" y="28"/>
                </a:lnTo>
                <a:lnTo>
                  <a:pt x="16" y="39"/>
                </a:lnTo>
                <a:lnTo>
                  <a:pt x="10" y="42"/>
                </a:lnTo>
                <a:lnTo>
                  <a:pt x="5" y="47"/>
                </a:lnTo>
                <a:lnTo>
                  <a:pt x="1" y="52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19" y="79"/>
                </a:lnTo>
                <a:lnTo>
                  <a:pt x="88" y="79"/>
                </a:lnTo>
                <a:lnTo>
                  <a:pt x="92" y="79"/>
                </a:lnTo>
                <a:lnTo>
                  <a:pt x="96" y="78"/>
                </a:lnTo>
                <a:lnTo>
                  <a:pt x="102" y="73"/>
                </a:lnTo>
                <a:lnTo>
                  <a:pt x="107" y="67"/>
                </a:lnTo>
                <a:lnTo>
                  <a:pt x="108" y="63"/>
                </a:lnTo>
                <a:lnTo>
                  <a:pt x="108" y="59"/>
                </a:lnTo>
                <a:lnTo>
                  <a:pt x="107" y="52"/>
                </a:lnTo>
                <a:lnTo>
                  <a:pt x="103" y="47"/>
                </a:lnTo>
                <a:lnTo>
                  <a:pt x="98" y="42"/>
                </a:lnTo>
                <a:lnTo>
                  <a:pt x="91" y="39"/>
                </a:lnTo>
                <a:close/>
                <a:moveTo>
                  <a:pt x="80" y="39"/>
                </a:moveTo>
                <a:lnTo>
                  <a:pt x="27" y="39"/>
                </a:lnTo>
                <a:lnTo>
                  <a:pt x="28" y="35"/>
                </a:lnTo>
                <a:lnTo>
                  <a:pt x="76" y="35"/>
                </a:lnTo>
                <a:lnTo>
                  <a:pt x="80" y="39"/>
                </a:lnTo>
                <a:close/>
                <a:moveTo>
                  <a:pt x="43" y="10"/>
                </a:moveTo>
                <a:lnTo>
                  <a:pt x="60" y="10"/>
                </a:lnTo>
                <a:lnTo>
                  <a:pt x="66" y="25"/>
                </a:lnTo>
                <a:lnTo>
                  <a:pt x="37" y="25"/>
                </a:lnTo>
                <a:lnTo>
                  <a:pt x="43" y="10"/>
                </a:lnTo>
                <a:close/>
                <a:moveTo>
                  <a:pt x="88" y="69"/>
                </a:moveTo>
                <a:lnTo>
                  <a:pt x="19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5"/>
                </a:lnTo>
                <a:lnTo>
                  <a:pt x="12" y="52"/>
                </a:lnTo>
                <a:lnTo>
                  <a:pt x="16" y="51"/>
                </a:lnTo>
                <a:lnTo>
                  <a:pt x="19" y="49"/>
                </a:lnTo>
                <a:lnTo>
                  <a:pt x="88" y="49"/>
                </a:lnTo>
                <a:lnTo>
                  <a:pt x="92" y="51"/>
                </a:lnTo>
                <a:lnTo>
                  <a:pt x="96" y="52"/>
                </a:lnTo>
                <a:lnTo>
                  <a:pt x="97" y="55"/>
                </a:lnTo>
                <a:lnTo>
                  <a:pt x="98" y="59"/>
                </a:lnTo>
                <a:lnTo>
                  <a:pt x="97" y="63"/>
                </a:lnTo>
                <a:lnTo>
                  <a:pt x="96" y="67"/>
                </a:lnTo>
                <a:lnTo>
                  <a:pt x="92" y="68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966">
            <a:extLst>
              <a:ext uri="{FF2B5EF4-FFF2-40B4-BE49-F238E27FC236}">
                <a16:creationId xmlns:a16="http://schemas.microsoft.com/office/drawing/2014/main" id="{23DBCAEF-5CBA-414E-9BB1-423986665172}"/>
              </a:ext>
            </a:extLst>
          </p:cNvPr>
          <p:cNvSpPr>
            <a:spLocks/>
          </p:cNvSpPr>
          <p:nvPr/>
        </p:nvSpPr>
        <p:spPr bwMode="auto">
          <a:xfrm>
            <a:off x="37697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6327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6327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4236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4236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967">
            <a:extLst>
              <a:ext uri="{FF2B5EF4-FFF2-40B4-BE49-F238E27FC236}">
                <a16:creationId xmlns:a16="http://schemas.microsoft.com/office/drawing/2014/main" id="{8729475B-DE7C-4DE5-9A98-28B1316CC194}"/>
              </a:ext>
            </a:extLst>
          </p:cNvPr>
          <p:cNvSpPr>
            <a:spLocks/>
          </p:cNvSpPr>
          <p:nvPr/>
        </p:nvSpPr>
        <p:spPr bwMode="auto">
          <a:xfrm>
            <a:off x="38205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4745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4745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2654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2654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968">
            <a:extLst>
              <a:ext uri="{FF2B5EF4-FFF2-40B4-BE49-F238E27FC236}">
                <a16:creationId xmlns:a16="http://schemas.microsoft.com/office/drawing/2014/main" id="{4ED0C126-C9FA-4542-BD26-A3A68937509F}"/>
              </a:ext>
            </a:extLst>
          </p:cNvPr>
          <p:cNvSpPr>
            <a:spLocks/>
          </p:cNvSpPr>
          <p:nvPr/>
        </p:nvSpPr>
        <p:spPr bwMode="auto">
          <a:xfrm>
            <a:off x="3871384" y="3024717"/>
            <a:ext cx="31749" cy="25400"/>
          </a:xfrm>
          <a:custGeom>
            <a:avLst/>
            <a:gdLst>
              <a:gd name="T0" fmla="*/ 12776 w 13"/>
              <a:gd name="T1" fmla="*/ 0 h 12"/>
              <a:gd name="T2" fmla="*/ 12776 w 13"/>
              <a:gd name="T3" fmla="*/ 0 h 12"/>
              <a:gd name="T4" fmla="*/ 7300 w 13"/>
              <a:gd name="T5" fmla="*/ 0 h 12"/>
              <a:gd name="T6" fmla="*/ 3650 w 13"/>
              <a:gd name="T7" fmla="*/ 1582 h 12"/>
              <a:gd name="T8" fmla="*/ 0 w 13"/>
              <a:gd name="T9" fmla="*/ 6327 h 12"/>
              <a:gd name="T10" fmla="*/ 0 w 13"/>
              <a:gd name="T11" fmla="*/ 9491 h 12"/>
              <a:gd name="T12" fmla="*/ 0 w 13"/>
              <a:gd name="T13" fmla="*/ 9491 h 12"/>
              <a:gd name="T14" fmla="*/ 0 w 13"/>
              <a:gd name="T15" fmla="*/ 14236 h 12"/>
              <a:gd name="T16" fmla="*/ 3650 w 13"/>
              <a:gd name="T17" fmla="*/ 17399 h 12"/>
              <a:gd name="T18" fmla="*/ 7300 w 13"/>
              <a:gd name="T19" fmla="*/ 18981 h 12"/>
              <a:gd name="T20" fmla="*/ 12776 w 13"/>
              <a:gd name="T21" fmla="*/ 18981 h 12"/>
              <a:gd name="T22" fmla="*/ 12776 w 13"/>
              <a:gd name="T23" fmla="*/ 18981 h 12"/>
              <a:gd name="T24" fmla="*/ 16426 w 13"/>
              <a:gd name="T25" fmla="*/ 18981 h 12"/>
              <a:gd name="T26" fmla="*/ 21901 w 13"/>
              <a:gd name="T27" fmla="*/ 17399 h 12"/>
              <a:gd name="T28" fmla="*/ 23726 w 13"/>
              <a:gd name="T29" fmla="*/ 14236 h 12"/>
              <a:gd name="T30" fmla="*/ 23726 w 13"/>
              <a:gd name="T31" fmla="*/ 9491 h 12"/>
              <a:gd name="T32" fmla="*/ 23726 w 13"/>
              <a:gd name="T33" fmla="*/ 9491 h 12"/>
              <a:gd name="T34" fmla="*/ 23726 w 13"/>
              <a:gd name="T35" fmla="*/ 6327 h 12"/>
              <a:gd name="T36" fmla="*/ 21901 w 13"/>
              <a:gd name="T37" fmla="*/ 1582 h 12"/>
              <a:gd name="T38" fmla="*/ 16426 w 13"/>
              <a:gd name="T39" fmla="*/ 0 h 12"/>
              <a:gd name="T40" fmla="*/ 12776 w 13"/>
              <a:gd name="T41" fmla="*/ 0 h 12"/>
              <a:gd name="T42" fmla="*/ 12776 w 13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2" y="11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1"/>
                </a:lnTo>
                <a:lnTo>
                  <a:pt x="13" y="9"/>
                </a:lnTo>
                <a:lnTo>
                  <a:pt x="13" y="6"/>
                </a:lnTo>
                <a:lnTo>
                  <a:pt x="13" y="4"/>
                </a:lnTo>
                <a:lnTo>
                  <a:pt x="12" y="1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969">
            <a:extLst>
              <a:ext uri="{FF2B5EF4-FFF2-40B4-BE49-F238E27FC236}">
                <a16:creationId xmlns:a16="http://schemas.microsoft.com/office/drawing/2014/main" id="{82413291-A05E-4DB7-A468-CEFB281E1969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2918885"/>
            <a:ext cx="107949" cy="137583"/>
          </a:xfrm>
          <a:custGeom>
            <a:avLst/>
            <a:gdLst>
              <a:gd name="T0" fmla="*/ 53240 w 50"/>
              <a:gd name="T1" fmla="*/ 29168 h 68"/>
              <a:gd name="T2" fmla="*/ 70986 w 50"/>
              <a:gd name="T3" fmla="*/ 12281 h 68"/>
              <a:gd name="T4" fmla="*/ 58080 w 50"/>
              <a:gd name="T5" fmla="*/ 0 h 68"/>
              <a:gd name="T6" fmla="*/ 58080 w 50"/>
              <a:gd name="T7" fmla="*/ 0 h 68"/>
              <a:gd name="T8" fmla="*/ 37106 w 50"/>
              <a:gd name="T9" fmla="*/ 21492 h 68"/>
              <a:gd name="T10" fmla="*/ 16133 w 50"/>
              <a:gd name="T11" fmla="*/ 39913 h 68"/>
              <a:gd name="T12" fmla="*/ 11293 w 50"/>
              <a:gd name="T13" fmla="*/ 47589 h 68"/>
              <a:gd name="T14" fmla="*/ 4840 w 50"/>
              <a:gd name="T15" fmla="*/ 56800 h 68"/>
              <a:gd name="T16" fmla="*/ 3227 w 50"/>
              <a:gd name="T17" fmla="*/ 64476 h 68"/>
              <a:gd name="T18" fmla="*/ 0 w 50"/>
              <a:gd name="T19" fmla="*/ 73686 h 68"/>
              <a:gd name="T20" fmla="*/ 0 w 50"/>
              <a:gd name="T21" fmla="*/ 73686 h 68"/>
              <a:gd name="T22" fmla="*/ 3227 w 50"/>
              <a:gd name="T23" fmla="*/ 82897 h 68"/>
              <a:gd name="T24" fmla="*/ 4840 w 50"/>
              <a:gd name="T25" fmla="*/ 90573 h 68"/>
              <a:gd name="T26" fmla="*/ 11293 w 50"/>
              <a:gd name="T27" fmla="*/ 96713 h 68"/>
              <a:gd name="T28" fmla="*/ 16133 w 50"/>
              <a:gd name="T29" fmla="*/ 101319 h 68"/>
              <a:gd name="T30" fmla="*/ 22586 w 50"/>
              <a:gd name="T31" fmla="*/ 102854 h 68"/>
              <a:gd name="T32" fmla="*/ 29040 w 50"/>
              <a:gd name="T33" fmla="*/ 104389 h 68"/>
              <a:gd name="T34" fmla="*/ 40333 w 50"/>
              <a:gd name="T35" fmla="*/ 104389 h 68"/>
              <a:gd name="T36" fmla="*/ 40333 w 50"/>
              <a:gd name="T37" fmla="*/ 104389 h 68"/>
              <a:gd name="T38" fmla="*/ 53240 w 50"/>
              <a:gd name="T39" fmla="*/ 104389 h 68"/>
              <a:gd name="T40" fmla="*/ 58080 w 50"/>
              <a:gd name="T41" fmla="*/ 102854 h 68"/>
              <a:gd name="T42" fmla="*/ 64533 w 50"/>
              <a:gd name="T43" fmla="*/ 101319 h 68"/>
              <a:gd name="T44" fmla="*/ 70986 w 50"/>
              <a:gd name="T45" fmla="*/ 96713 h 68"/>
              <a:gd name="T46" fmla="*/ 75826 w 50"/>
              <a:gd name="T47" fmla="*/ 90573 h 68"/>
              <a:gd name="T48" fmla="*/ 79053 w 50"/>
              <a:gd name="T49" fmla="*/ 82897 h 68"/>
              <a:gd name="T50" fmla="*/ 80666 w 50"/>
              <a:gd name="T51" fmla="*/ 73686 h 68"/>
              <a:gd name="T52" fmla="*/ 80666 w 50"/>
              <a:gd name="T53" fmla="*/ 73686 h 68"/>
              <a:gd name="T54" fmla="*/ 80666 w 50"/>
              <a:gd name="T55" fmla="*/ 66011 h 68"/>
              <a:gd name="T56" fmla="*/ 79053 w 50"/>
              <a:gd name="T57" fmla="*/ 61405 h 68"/>
              <a:gd name="T58" fmla="*/ 70986 w 50"/>
              <a:gd name="T59" fmla="*/ 47589 h 68"/>
              <a:gd name="T60" fmla="*/ 59693 w 50"/>
              <a:gd name="T61" fmla="*/ 36843 h 68"/>
              <a:gd name="T62" fmla="*/ 53240 w 50"/>
              <a:gd name="T63" fmla="*/ 29168 h 68"/>
              <a:gd name="T64" fmla="*/ 53240 w 50"/>
              <a:gd name="T65" fmla="*/ 29168 h 68"/>
              <a:gd name="T66" fmla="*/ 40333 w 50"/>
              <a:gd name="T67" fmla="*/ 89038 h 68"/>
              <a:gd name="T68" fmla="*/ 40333 w 50"/>
              <a:gd name="T69" fmla="*/ 89038 h 68"/>
              <a:gd name="T70" fmla="*/ 29040 w 50"/>
              <a:gd name="T71" fmla="*/ 89038 h 68"/>
              <a:gd name="T72" fmla="*/ 20973 w 50"/>
              <a:gd name="T73" fmla="*/ 85967 h 68"/>
              <a:gd name="T74" fmla="*/ 19360 w 50"/>
              <a:gd name="T75" fmla="*/ 81362 h 68"/>
              <a:gd name="T76" fmla="*/ 16133 w 50"/>
              <a:gd name="T77" fmla="*/ 73686 h 68"/>
              <a:gd name="T78" fmla="*/ 16133 w 50"/>
              <a:gd name="T79" fmla="*/ 73686 h 68"/>
              <a:gd name="T80" fmla="*/ 19360 w 50"/>
              <a:gd name="T81" fmla="*/ 64476 h 68"/>
              <a:gd name="T82" fmla="*/ 24200 w 50"/>
              <a:gd name="T83" fmla="*/ 55265 h 68"/>
              <a:gd name="T84" fmla="*/ 32266 w 50"/>
              <a:gd name="T85" fmla="*/ 46054 h 68"/>
              <a:gd name="T86" fmla="*/ 40333 w 50"/>
              <a:gd name="T87" fmla="*/ 38378 h 68"/>
              <a:gd name="T88" fmla="*/ 40333 w 50"/>
              <a:gd name="T89" fmla="*/ 38378 h 68"/>
              <a:gd name="T90" fmla="*/ 48400 w 50"/>
              <a:gd name="T91" fmla="*/ 46054 h 68"/>
              <a:gd name="T92" fmla="*/ 56466 w 50"/>
              <a:gd name="T93" fmla="*/ 55265 h 68"/>
              <a:gd name="T94" fmla="*/ 62919 w 50"/>
              <a:gd name="T95" fmla="*/ 64476 h 68"/>
              <a:gd name="T96" fmla="*/ 64533 w 50"/>
              <a:gd name="T97" fmla="*/ 73686 h 68"/>
              <a:gd name="T98" fmla="*/ 64533 w 50"/>
              <a:gd name="T99" fmla="*/ 73686 h 68"/>
              <a:gd name="T100" fmla="*/ 62919 w 50"/>
              <a:gd name="T101" fmla="*/ 81362 h 68"/>
              <a:gd name="T102" fmla="*/ 59693 w 50"/>
              <a:gd name="T103" fmla="*/ 85967 h 68"/>
              <a:gd name="T104" fmla="*/ 53240 w 50"/>
              <a:gd name="T105" fmla="*/ 89038 h 68"/>
              <a:gd name="T106" fmla="*/ 40333 w 50"/>
              <a:gd name="T107" fmla="*/ 89038 h 68"/>
              <a:gd name="T108" fmla="*/ 40333 w 50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" h="68">
                <a:moveTo>
                  <a:pt x="33" y="19"/>
                </a:moveTo>
                <a:lnTo>
                  <a:pt x="44" y="8"/>
                </a:lnTo>
                <a:lnTo>
                  <a:pt x="36" y="0"/>
                </a:lnTo>
                <a:lnTo>
                  <a:pt x="23" y="14"/>
                </a:lnTo>
                <a:lnTo>
                  <a:pt x="10" y="26"/>
                </a:lnTo>
                <a:lnTo>
                  <a:pt x="7" y="31"/>
                </a:lnTo>
                <a:lnTo>
                  <a:pt x="3" y="37"/>
                </a:lnTo>
                <a:lnTo>
                  <a:pt x="2" y="42"/>
                </a:lnTo>
                <a:lnTo>
                  <a:pt x="0" y="48"/>
                </a:lnTo>
                <a:lnTo>
                  <a:pt x="2" y="54"/>
                </a:lnTo>
                <a:lnTo>
                  <a:pt x="3" y="59"/>
                </a:lnTo>
                <a:lnTo>
                  <a:pt x="7" y="63"/>
                </a:lnTo>
                <a:lnTo>
                  <a:pt x="10" y="66"/>
                </a:lnTo>
                <a:lnTo>
                  <a:pt x="14" y="67"/>
                </a:lnTo>
                <a:lnTo>
                  <a:pt x="18" y="68"/>
                </a:lnTo>
                <a:lnTo>
                  <a:pt x="25" y="68"/>
                </a:lnTo>
                <a:lnTo>
                  <a:pt x="33" y="68"/>
                </a:lnTo>
                <a:lnTo>
                  <a:pt x="36" y="67"/>
                </a:lnTo>
                <a:lnTo>
                  <a:pt x="40" y="66"/>
                </a:lnTo>
                <a:lnTo>
                  <a:pt x="44" y="63"/>
                </a:lnTo>
                <a:lnTo>
                  <a:pt x="47" y="59"/>
                </a:lnTo>
                <a:lnTo>
                  <a:pt x="49" y="54"/>
                </a:lnTo>
                <a:lnTo>
                  <a:pt x="50" y="48"/>
                </a:lnTo>
                <a:lnTo>
                  <a:pt x="50" y="43"/>
                </a:lnTo>
                <a:lnTo>
                  <a:pt x="49" y="40"/>
                </a:lnTo>
                <a:lnTo>
                  <a:pt x="44" y="31"/>
                </a:lnTo>
                <a:lnTo>
                  <a:pt x="37" y="24"/>
                </a:lnTo>
                <a:lnTo>
                  <a:pt x="33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8" y="58"/>
                </a:lnTo>
                <a:lnTo>
                  <a:pt x="13" y="56"/>
                </a:lnTo>
                <a:lnTo>
                  <a:pt x="12" y="53"/>
                </a:lnTo>
                <a:lnTo>
                  <a:pt x="10" y="48"/>
                </a:lnTo>
                <a:lnTo>
                  <a:pt x="12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9" y="42"/>
                </a:lnTo>
                <a:lnTo>
                  <a:pt x="40" y="48"/>
                </a:lnTo>
                <a:lnTo>
                  <a:pt x="39" y="53"/>
                </a:lnTo>
                <a:lnTo>
                  <a:pt x="37" y="56"/>
                </a:lnTo>
                <a:lnTo>
                  <a:pt x="33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970">
            <a:extLst>
              <a:ext uri="{FF2B5EF4-FFF2-40B4-BE49-F238E27FC236}">
                <a16:creationId xmlns:a16="http://schemas.microsoft.com/office/drawing/2014/main" id="{03441EF0-C7F2-4746-8376-D1CDBD620C10}"/>
              </a:ext>
            </a:extLst>
          </p:cNvPr>
          <p:cNvSpPr>
            <a:spLocks/>
          </p:cNvSpPr>
          <p:nvPr/>
        </p:nvSpPr>
        <p:spPr bwMode="auto">
          <a:xfrm>
            <a:off x="3295651" y="2849034"/>
            <a:ext cx="82549" cy="107951"/>
          </a:xfrm>
          <a:custGeom>
            <a:avLst/>
            <a:gdLst>
              <a:gd name="T0" fmla="*/ 11670 w 37"/>
              <a:gd name="T1" fmla="*/ 80666 h 49"/>
              <a:gd name="T2" fmla="*/ 61686 w 37"/>
              <a:gd name="T3" fmla="*/ 31279 h 49"/>
              <a:gd name="T4" fmla="*/ 48348 w 37"/>
              <a:gd name="T5" fmla="*/ 19755 h 49"/>
              <a:gd name="T6" fmla="*/ 38345 w 37"/>
              <a:gd name="T7" fmla="*/ 29632 h 49"/>
              <a:gd name="T8" fmla="*/ 38345 w 37"/>
              <a:gd name="T9" fmla="*/ 0 h 49"/>
              <a:gd name="T10" fmla="*/ 21673 w 37"/>
              <a:gd name="T11" fmla="*/ 0 h 49"/>
              <a:gd name="T12" fmla="*/ 21673 w 37"/>
              <a:gd name="T13" fmla="*/ 46095 h 49"/>
              <a:gd name="T14" fmla="*/ 0 w 37"/>
              <a:gd name="T15" fmla="*/ 67496 h 49"/>
              <a:gd name="T16" fmla="*/ 11670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7" y="49"/>
                </a:moveTo>
                <a:lnTo>
                  <a:pt x="37" y="19"/>
                </a:lnTo>
                <a:lnTo>
                  <a:pt x="29" y="12"/>
                </a:lnTo>
                <a:lnTo>
                  <a:pt x="23" y="18"/>
                </a:lnTo>
                <a:lnTo>
                  <a:pt x="23" y="0"/>
                </a:lnTo>
                <a:lnTo>
                  <a:pt x="13" y="0"/>
                </a:lnTo>
                <a:lnTo>
                  <a:pt x="13" y="28"/>
                </a:lnTo>
                <a:lnTo>
                  <a:pt x="0" y="41"/>
                </a:lnTo>
                <a:lnTo>
                  <a:pt x="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971">
            <a:extLst>
              <a:ext uri="{FF2B5EF4-FFF2-40B4-BE49-F238E27FC236}">
                <a16:creationId xmlns:a16="http://schemas.microsoft.com/office/drawing/2014/main" id="{0A33CA17-1EBF-472F-9623-6C78B315AF9D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874433"/>
            <a:ext cx="209549" cy="162984"/>
          </a:xfrm>
          <a:custGeom>
            <a:avLst/>
            <a:gdLst>
              <a:gd name="T0" fmla="*/ 148678 w 99"/>
              <a:gd name="T1" fmla="*/ 23424 h 79"/>
              <a:gd name="T2" fmla="*/ 148678 w 99"/>
              <a:gd name="T3" fmla="*/ 0 h 79"/>
              <a:gd name="T4" fmla="*/ 132861 w 99"/>
              <a:gd name="T5" fmla="*/ 7808 h 79"/>
              <a:gd name="T6" fmla="*/ 39542 w 99"/>
              <a:gd name="T7" fmla="*/ 0 h 79"/>
              <a:gd name="T8" fmla="*/ 23725 w 99"/>
              <a:gd name="T9" fmla="*/ 7808 h 79"/>
              <a:gd name="T10" fmla="*/ 14235 w 99"/>
              <a:gd name="T11" fmla="*/ 9370 h 79"/>
              <a:gd name="T12" fmla="*/ 1582 w 99"/>
              <a:gd name="T13" fmla="*/ 21863 h 79"/>
              <a:gd name="T14" fmla="*/ 0 w 99"/>
              <a:gd name="T15" fmla="*/ 62465 h 79"/>
              <a:gd name="T16" fmla="*/ 1582 w 99"/>
              <a:gd name="T17" fmla="*/ 65588 h 79"/>
              <a:gd name="T18" fmla="*/ 15817 w 99"/>
              <a:gd name="T19" fmla="*/ 73396 h 79"/>
              <a:gd name="T20" fmla="*/ 7908 w 99"/>
              <a:gd name="T21" fmla="*/ 113998 h 79"/>
              <a:gd name="T22" fmla="*/ 9490 w 99"/>
              <a:gd name="T23" fmla="*/ 121806 h 79"/>
              <a:gd name="T24" fmla="*/ 11072 w 99"/>
              <a:gd name="T25" fmla="*/ 123368 h 79"/>
              <a:gd name="T26" fmla="*/ 69594 w 99"/>
              <a:gd name="T27" fmla="*/ 123368 h 79"/>
              <a:gd name="T28" fmla="*/ 64849 w 99"/>
              <a:gd name="T29" fmla="*/ 107752 h 79"/>
              <a:gd name="T30" fmla="*/ 77502 w 99"/>
              <a:gd name="T31" fmla="*/ 78081 h 79"/>
              <a:gd name="T32" fmla="*/ 93319 w 99"/>
              <a:gd name="T33" fmla="*/ 92136 h 79"/>
              <a:gd name="T34" fmla="*/ 140769 w 99"/>
              <a:gd name="T35" fmla="*/ 78081 h 79"/>
              <a:gd name="T36" fmla="*/ 143933 w 99"/>
              <a:gd name="T37" fmla="*/ 78081 h 79"/>
              <a:gd name="T38" fmla="*/ 148678 w 99"/>
              <a:gd name="T39" fmla="*/ 73396 h 79"/>
              <a:gd name="T40" fmla="*/ 148678 w 99"/>
              <a:gd name="T41" fmla="*/ 39041 h 79"/>
              <a:gd name="T42" fmla="*/ 156586 w 99"/>
              <a:gd name="T43" fmla="*/ 23424 h 79"/>
              <a:gd name="T44" fmla="*/ 39542 w 99"/>
              <a:gd name="T45" fmla="*/ 23424 h 79"/>
              <a:gd name="T46" fmla="*/ 85411 w 99"/>
              <a:gd name="T47" fmla="*/ 31232 h 79"/>
              <a:gd name="T48" fmla="*/ 132861 w 99"/>
              <a:gd name="T49" fmla="*/ 23424 h 79"/>
              <a:gd name="T50" fmla="*/ 15817 w 99"/>
              <a:gd name="T51" fmla="*/ 39041 h 79"/>
              <a:gd name="T52" fmla="*/ 15817 w 99"/>
              <a:gd name="T53" fmla="*/ 31232 h 79"/>
              <a:gd name="T54" fmla="*/ 17398 w 99"/>
              <a:gd name="T55" fmla="*/ 24986 h 79"/>
              <a:gd name="T56" fmla="*/ 23725 w 99"/>
              <a:gd name="T57" fmla="*/ 23424 h 79"/>
              <a:gd name="T58" fmla="*/ 61685 w 99"/>
              <a:gd name="T59" fmla="*/ 62465 h 79"/>
              <a:gd name="T60" fmla="*/ 56940 w 99"/>
              <a:gd name="T61" fmla="*/ 64026 h 79"/>
              <a:gd name="T62" fmla="*/ 49032 w 99"/>
              <a:gd name="T63" fmla="*/ 107752 h 79"/>
              <a:gd name="T64" fmla="*/ 31634 w 99"/>
              <a:gd name="T65" fmla="*/ 71835 h 79"/>
              <a:gd name="T66" fmla="*/ 31634 w 99"/>
              <a:gd name="T67" fmla="*/ 65588 h 79"/>
              <a:gd name="T68" fmla="*/ 15817 w 99"/>
              <a:gd name="T69" fmla="*/ 57780 h 79"/>
              <a:gd name="T70" fmla="*/ 132861 w 99"/>
              <a:gd name="T71" fmla="*/ 54657 h 79"/>
              <a:gd name="T72" fmla="*/ 61685 w 99"/>
              <a:gd name="T73" fmla="*/ 62465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9" y="15"/>
                </a:moveTo>
                <a:lnTo>
                  <a:pt x="94" y="15"/>
                </a:lnTo>
                <a:lnTo>
                  <a:pt x="94" y="10"/>
                </a:lnTo>
                <a:lnTo>
                  <a:pt x="94" y="0"/>
                </a:lnTo>
                <a:lnTo>
                  <a:pt x="84" y="0"/>
                </a:lnTo>
                <a:lnTo>
                  <a:pt x="84" y="5"/>
                </a:lnTo>
                <a:lnTo>
                  <a:pt x="25" y="5"/>
                </a:lnTo>
                <a:lnTo>
                  <a:pt x="25" y="0"/>
                </a:lnTo>
                <a:lnTo>
                  <a:pt x="15" y="0"/>
                </a:lnTo>
                <a:lnTo>
                  <a:pt x="15" y="5"/>
                </a:lnTo>
                <a:lnTo>
                  <a:pt x="9" y="6"/>
                </a:lnTo>
                <a:lnTo>
                  <a:pt x="5" y="10"/>
                </a:lnTo>
                <a:lnTo>
                  <a:pt x="1" y="14"/>
                </a:lnTo>
                <a:lnTo>
                  <a:pt x="0" y="20"/>
                </a:lnTo>
                <a:lnTo>
                  <a:pt x="0" y="40"/>
                </a:lnTo>
                <a:lnTo>
                  <a:pt x="1" y="42"/>
                </a:lnTo>
                <a:lnTo>
                  <a:pt x="2" y="45"/>
                </a:lnTo>
                <a:lnTo>
                  <a:pt x="10" y="47"/>
                </a:lnTo>
                <a:lnTo>
                  <a:pt x="5" y="73"/>
                </a:lnTo>
                <a:lnTo>
                  <a:pt x="5" y="75"/>
                </a:lnTo>
                <a:lnTo>
                  <a:pt x="6" y="78"/>
                </a:lnTo>
                <a:lnTo>
                  <a:pt x="7" y="79"/>
                </a:lnTo>
                <a:lnTo>
                  <a:pt x="10" y="79"/>
                </a:lnTo>
                <a:lnTo>
                  <a:pt x="44" y="79"/>
                </a:lnTo>
                <a:lnTo>
                  <a:pt x="44" y="69"/>
                </a:lnTo>
                <a:lnTo>
                  <a:pt x="41" y="69"/>
                </a:lnTo>
                <a:lnTo>
                  <a:pt x="43" y="50"/>
                </a:lnTo>
                <a:lnTo>
                  <a:pt x="49" y="50"/>
                </a:lnTo>
                <a:lnTo>
                  <a:pt x="49" y="59"/>
                </a:lnTo>
                <a:lnTo>
                  <a:pt x="59" y="59"/>
                </a:lnTo>
                <a:lnTo>
                  <a:pt x="59" y="50"/>
                </a:lnTo>
                <a:lnTo>
                  <a:pt x="89" y="50"/>
                </a:lnTo>
                <a:lnTo>
                  <a:pt x="91" y="50"/>
                </a:lnTo>
                <a:lnTo>
                  <a:pt x="93" y="48"/>
                </a:lnTo>
                <a:lnTo>
                  <a:pt x="94" y="47"/>
                </a:lnTo>
                <a:lnTo>
                  <a:pt x="94" y="45"/>
                </a:lnTo>
                <a:lnTo>
                  <a:pt x="94" y="25"/>
                </a:lnTo>
                <a:lnTo>
                  <a:pt x="99" y="25"/>
                </a:lnTo>
                <a:lnTo>
                  <a:pt x="99" y="15"/>
                </a:lnTo>
                <a:close/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54" y="20"/>
                </a:lnTo>
                <a:lnTo>
                  <a:pt x="54" y="15"/>
                </a:lnTo>
                <a:lnTo>
                  <a:pt x="84" y="15"/>
                </a:lnTo>
                <a:lnTo>
                  <a:pt x="84" y="25"/>
                </a:lnTo>
                <a:lnTo>
                  <a:pt x="10" y="25"/>
                </a:lnTo>
                <a:lnTo>
                  <a:pt x="10" y="20"/>
                </a:lnTo>
                <a:lnTo>
                  <a:pt x="10" y="18"/>
                </a:lnTo>
                <a:lnTo>
                  <a:pt x="11" y="16"/>
                </a:lnTo>
                <a:lnTo>
                  <a:pt x="12" y="15"/>
                </a:lnTo>
                <a:lnTo>
                  <a:pt x="15" y="15"/>
                </a:lnTo>
                <a:close/>
                <a:moveTo>
                  <a:pt x="39" y="40"/>
                </a:moveTo>
                <a:lnTo>
                  <a:pt x="39" y="40"/>
                </a:lnTo>
                <a:lnTo>
                  <a:pt x="36" y="41"/>
                </a:lnTo>
                <a:lnTo>
                  <a:pt x="35" y="43"/>
                </a:lnTo>
                <a:lnTo>
                  <a:pt x="31" y="69"/>
                </a:lnTo>
                <a:lnTo>
                  <a:pt x="16" y="69"/>
                </a:lnTo>
                <a:lnTo>
                  <a:pt x="20" y="46"/>
                </a:lnTo>
                <a:lnTo>
                  <a:pt x="20" y="42"/>
                </a:lnTo>
                <a:lnTo>
                  <a:pt x="17" y="40"/>
                </a:lnTo>
                <a:lnTo>
                  <a:pt x="10" y="37"/>
                </a:lnTo>
                <a:lnTo>
                  <a:pt x="10" y="35"/>
                </a:lnTo>
                <a:lnTo>
                  <a:pt x="84" y="35"/>
                </a:lnTo>
                <a:lnTo>
                  <a:pt x="84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972">
            <a:extLst>
              <a:ext uri="{FF2B5EF4-FFF2-40B4-BE49-F238E27FC236}">
                <a16:creationId xmlns:a16="http://schemas.microsoft.com/office/drawing/2014/main" id="{18F21F83-6113-4615-A0F8-D09AA8BB7DB3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355851"/>
            <a:ext cx="209549" cy="201083"/>
          </a:xfrm>
          <a:custGeom>
            <a:avLst/>
            <a:gdLst>
              <a:gd name="T0" fmla="*/ 101227 w 99"/>
              <a:gd name="T1" fmla="*/ 68173 h 98"/>
              <a:gd name="T2" fmla="*/ 101227 w 99"/>
              <a:gd name="T3" fmla="*/ 52679 h 98"/>
              <a:gd name="T4" fmla="*/ 98064 w 99"/>
              <a:gd name="T5" fmla="*/ 32537 h 98"/>
              <a:gd name="T6" fmla="*/ 85411 w 99"/>
              <a:gd name="T7" fmla="*/ 15494 h 98"/>
              <a:gd name="T8" fmla="*/ 68012 w 99"/>
              <a:gd name="T9" fmla="*/ 3099 h 98"/>
              <a:gd name="T10" fmla="*/ 47450 w 99"/>
              <a:gd name="T11" fmla="*/ 0 h 98"/>
              <a:gd name="T12" fmla="*/ 15817 w 99"/>
              <a:gd name="T13" fmla="*/ 0 h 98"/>
              <a:gd name="T14" fmla="*/ 3163 w 99"/>
              <a:gd name="T15" fmla="*/ 3099 h 98"/>
              <a:gd name="T16" fmla="*/ 0 w 99"/>
              <a:gd name="T17" fmla="*/ 15494 h 98"/>
              <a:gd name="T18" fmla="*/ 0 w 99"/>
              <a:gd name="T19" fmla="*/ 83666 h 98"/>
              <a:gd name="T20" fmla="*/ 1582 w 99"/>
              <a:gd name="T21" fmla="*/ 89864 h 98"/>
              <a:gd name="T22" fmla="*/ 7908 w 99"/>
              <a:gd name="T23" fmla="*/ 91413 h 98"/>
              <a:gd name="T24" fmla="*/ 93319 w 99"/>
              <a:gd name="T25" fmla="*/ 91413 h 98"/>
              <a:gd name="T26" fmla="*/ 99646 w 99"/>
              <a:gd name="T27" fmla="*/ 89864 h 98"/>
              <a:gd name="T28" fmla="*/ 101227 w 99"/>
              <a:gd name="T29" fmla="*/ 83666 h 98"/>
              <a:gd name="T30" fmla="*/ 132861 w 99"/>
              <a:gd name="T31" fmla="*/ 83666 h 98"/>
              <a:gd name="T32" fmla="*/ 139188 w 99"/>
              <a:gd name="T33" fmla="*/ 85216 h 98"/>
              <a:gd name="T34" fmla="*/ 140769 w 99"/>
              <a:gd name="T35" fmla="*/ 91413 h 98"/>
              <a:gd name="T36" fmla="*/ 140769 w 99"/>
              <a:gd name="T37" fmla="*/ 94512 h 98"/>
              <a:gd name="T38" fmla="*/ 136024 w 99"/>
              <a:gd name="T39" fmla="*/ 99160 h 98"/>
              <a:gd name="T40" fmla="*/ 31634 w 99"/>
              <a:gd name="T41" fmla="*/ 99160 h 98"/>
              <a:gd name="T42" fmla="*/ 22143 w 99"/>
              <a:gd name="T43" fmla="*/ 100710 h 98"/>
              <a:gd name="T44" fmla="*/ 9490 w 99"/>
              <a:gd name="T45" fmla="*/ 111555 h 98"/>
              <a:gd name="T46" fmla="*/ 7908 w 99"/>
              <a:gd name="T47" fmla="*/ 122401 h 98"/>
              <a:gd name="T48" fmla="*/ 15817 w 99"/>
              <a:gd name="T49" fmla="*/ 137895 h 98"/>
              <a:gd name="T50" fmla="*/ 31634 w 99"/>
              <a:gd name="T51" fmla="*/ 144092 h 98"/>
              <a:gd name="T52" fmla="*/ 101227 w 99"/>
              <a:gd name="T53" fmla="*/ 151839 h 98"/>
              <a:gd name="T54" fmla="*/ 117044 w 99"/>
              <a:gd name="T55" fmla="*/ 137895 h 98"/>
              <a:gd name="T56" fmla="*/ 117044 w 99"/>
              <a:gd name="T57" fmla="*/ 133246 h 98"/>
              <a:gd name="T58" fmla="*/ 113881 w 99"/>
              <a:gd name="T59" fmla="*/ 130148 h 98"/>
              <a:gd name="T60" fmla="*/ 31634 w 99"/>
              <a:gd name="T61" fmla="*/ 130148 h 98"/>
              <a:gd name="T62" fmla="*/ 26889 w 99"/>
              <a:gd name="T63" fmla="*/ 130148 h 98"/>
              <a:gd name="T64" fmla="*/ 23725 w 99"/>
              <a:gd name="T65" fmla="*/ 125500 h 98"/>
              <a:gd name="T66" fmla="*/ 23725 w 99"/>
              <a:gd name="T67" fmla="*/ 122401 h 98"/>
              <a:gd name="T68" fmla="*/ 25307 w 99"/>
              <a:gd name="T69" fmla="*/ 116203 h 98"/>
              <a:gd name="T70" fmla="*/ 31634 w 99"/>
              <a:gd name="T71" fmla="*/ 114654 h 98"/>
              <a:gd name="T72" fmla="*/ 132861 w 99"/>
              <a:gd name="T73" fmla="*/ 114654 h 98"/>
              <a:gd name="T74" fmla="*/ 148678 w 99"/>
              <a:gd name="T75" fmla="*/ 106907 h 98"/>
              <a:gd name="T76" fmla="*/ 156586 w 99"/>
              <a:gd name="T77" fmla="*/ 91413 h 98"/>
              <a:gd name="T78" fmla="*/ 153423 w 99"/>
              <a:gd name="T79" fmla="*/ 82117 h 98"/>
              <a:gd name="T80" fmla="*/ 142351 w 99"/>
              <a:gd name="T81" fmla="*/ 69722 h 98"/>
              <a:gd name="T82" fmla="*/ 132861 w 99"/>
              <a:gd name="T83" fmla="*/ 68173 h 98"/>
              <a:gd name="T84" fmla="*/ 15817 w 99"/>
              <a:gd name="T85" fmla="*/ 75920 h 98"/>
              <a:gd name="T86" fmla="*/ 47450 w 99"/>
              <a:gd name="T87" fmla="*/ 15494 h 98"/>
              <a:gd name="T88" fmla="*/ 55359 w 99"/>
              <a:gd name="T89" fmla="*/ 15494 h 98"/>
              <a:gd name="T90" fmla="*/ 68012 w 99"/>
              <a:gd name="T91" fmla="*/ 20142 h 98"/>
              <a:gd name="T92" fmla="*/ 80666 w 99"/>
              <a:gd name="T93" fmla="*/ 32537 h 98"/>
              <a:gd name="T94" fmla="*/ 85411 w 99"/>
              <a:gd name="T95" fmla="*/ 44932 h 98"/>
              <a:gd name="T96" fmla="*/ 85411 w 99"/>
              <a:gd name="T97" fmla="*/ 75920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84" y="44"/>
                </a:moveTo>
                <a:lnTo>
                  <a:pt x="64" y="44"/>
                </a:lnTo>
                <a:lnTo>
                  <a:pt x="64" y="34"/>
                </a:lnTo>
                <a:lnTo>
                  <a:pt x="63" y="27"/>
                </a:lnTo>
                <a:lnTo>
                  <a:pt x="62" y="21"/>
                </a:lnTo>
                <a:lnTo>
                  <a:pt x="58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9" y="59"/>
                </a:lnTo>
                <a:lnTo>
                  <a:pt x="62" y="59"/>
                </a:lnTo>
                <a:lnTo>
                  <a:pt x="63" y="58"/>
                </a:lnTo>
                <a:lnTo>
                  <a:pt x="64" y="56"/>
                </a:lnTo>
                <a:lnTo>
                  <a:pt x="64" y="54"/>
                </a:lnTo>
                <a:lnTo>
                  <a:pt x="84" y="54"/>
                </a:lnTo>
                <a:lnTo>
                  <a:pt x="86" y="54"/>
                </a:lnTo>
                <a:lnTo>
                  <a:pt x="88" y="55"/>
                </a:lnTo>
                <a:lnTo>
                  <a:pt x="89" y="56"/>
                </a:lnTo>
                <a:lnTo>
                  <a:pt x="89" y="59"/>
                </a:lnTo>
                <a:lnTo>
                  <a:pt x="89" y="61"/>
                </a:lnTo>
                <a:lnTo>
                  <a:pt x="88" y="63"/>
                </a:lnTo>
                <a:lnTo>
                  <a:pt x="86" y="64"/>
                </a:lnTo>
                <a:lnTo>
                  <a:pt x="84" y="64"/>
                </a:lnTo>
                <a:lnTo>
                  <a:pt x="20" y="64"/>
                </a:lnTo>
                <a:lnTo>
                  <a:pt x="14" y="65"/>
                </a:lnTo>
                <a:lnTo>
                  <a:pt x="10" y="69"/>
                </a:lnTo>
                <a:lnTo>
                  <a:pt x="6" y="72"/>
                </a:lnTo>
                <a:lnTo>
                  <a:pt x="5" y="79"/>
                </a:lnTo>
                <a:lnTo>
                  <a:pt x="6" y="85"/>
                </a:lnTo>
                <a:lnTo>
                  <a:pt x="10" y="89"/>
                </a:lnTo>
                <a:lnTo>
                  <a:pt x="14" y="92"/>
                </a:lnTo>
                <a:lnTo>
                  <a:pt x="20" y="93"/>
                </a:lnTo>
                <a:lnTo>
                  <a:pt x="64" y="93"/>
                </a:lnTo>
                <a:lnTo>
                  <a:pt x="64" y="98"/>
                </a:lnTo>
                <a:lnTo>
                  <a:pt x="74" y="98"/>
                </a:lnTo>
                <a:lnTo>
                  <a:pt x="74" y="89"/>
                </a:lnTo>
                <a:lnTo>
                  <a:pt x="74" y="86"/>
                </a:lnTo>
                <a:lnTo>
                  <a:pt x="73" y="85"/>
                </a:lnTo>
                <a:lnTo>
                  <a:pt x="72" y="84"/>
                </a:lnTo>
                <a:lnTo>
                  <a:pt x="69" y="84"/>
                </a:lnTo>
                <a:lnTo>
                  <a:pt x="20" y="84"/>
                </a:lnTo>
                <a:lnTo>
                  <a:pt x="17" y="84"/>
                </a:lnTo>
                <a:lnTo>
                  <a:pt x="16" y="82"/>
                </a:lnTo>
                <a:lnTo>
                  <a:pt x="15" y="81"/>
                </a:lnTo>
                <a:lnTo>
                  <a:pt x="15" y="79"/>
                </a:lnTo>
                <a:lnTo>
                  <a:pt x="15" y="76"/>
                </a:lnTo>
                <a:lnTo>
                  <a:pt x="16" y="75"/>
                </a:lnTo>
                <a:lnTo>
                  <a:pt x="17" y="74"/>
                </a:lnTo>
                <a:lnTo>
                  <a:pt x="20" y="74"/>
                </a:lnTo>
                <a:lnTo>
                  <a:pt x="84" y="74"/>
                </a:lnTo>
                <a:lnTo>
                  <a:pt x="90" y="72"/>
                </a:lnTo>
                <a:lnTo>
                  <a:pt x="94" y="69"/>
                </a:lnTo>
                <a:lnTo>
                  <a:pt x="97" y="65"/>
                </a:lnTo>
                <a:lnTo>
                  <a:pt x="99" y="59"/>
                </a:lnTo>
                <a:lnTo>
                  <a:pt x="97" y="53"/>
                </a:lnTo>
                <a:lnTo>
                  <a:pt x="94" y="49"/>
                </a:lnTo>
                <a:lnTo>
                  <a:pt x="90" y="45"/>
                </a:lnTo>
                <a:lnTo>
                  <a:pt x="84" y="44"/>
                </a:lnTo>
                <a:close/>
                <a:moveTo>
                  <a:pt x="54" y="49"/>
                </a:moveTo>
                <a:lnTo>
                  <a:pt x="10" y="49"/>
                </a:lnTo>
                <a:lnTo>
                  <a:pt x="10" y="10"/>
                </a:lnTo>
                <a:lnTo>
                  <a:pt x="30" y="10"/>
                </a:lnTo>
                <a:lnTo>
                  <a:pt x="35" y="10"/>
                </a:lnTo>
                <a:lnTo>
                  <a:pt x="39" y="12"/>
                </a:lnTo>
                <a:lnTo>
                  <a:pt x="43" y="13"/>
                </a:lnTo>
                <a:lnTo>
                  <a:pt x="47" y="17"/>
                </a:lnTo>
                <a:lnTo>
                  <a:pt x="51" y="21"/>
                </a:lnTo>
                <a:lnTo>
                  <a:pt x="52" y="24"/>
                </a:lnTo>
                <a:lnTo>
                  <a:pt x="54" y="29"/>
                </a:lnTo>
                <a:lnTo>
                  <a:pt x="54" y="34"/>
                </a:lnTo>
                <a:lnTo>
                  <a:pt x="5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Rectangle 973">
            <a:extLst>
              <a:ext uri="{FF2B5EF4-FFF2-40B4-BE49-F238E27FC236}">
                <a16:creationId xmlns:a16="http://schemas.microsoft.com/office/drawing/2014/main" id="{60BC383E-8483-4A6B-B206-C3ED0190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2425700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65" name="Freeform 974">
            <a:extLst>
              <a:ext uri="{FF2B5EF4-FFF2-40B4-BE49-F238E27FC236}">
                <a16:creationId xmlns:a16="http://schemas.microsoft.com/office/drawing/2014/main" id="{65BD5E8B-0A45-444F-8D99-26D9FE89462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2343151"/>
            <a:ext cx="209549" cy="213783"/>
          </a:xfrm>
          <a:custGeom>
            <a:avLst/>
            <a:gdLst>
              <a:gd name="T0" fmla="*/ 132861 w 99"/>
              <a:gd name="T1" fmla="*/ 43856 h 103"/>
              <a:gd name="T2" fmla="*/ 145514 w 99"/>
              <a:gd name="T3" fmla="*/ 36025 h 103"/>
              <a:gd name="T4" fmla="*/ 148678 w 99"/>
              <a:gd name="T5" fmla="*/ 23494 h 103"/>
              <a:gd name="T6" fmla="*/ 134443 w 99"/>
              <a:gd name="T7" fmla="*/ 1566 h 103"/>
              <a:gd name="T8" fmla="*/ 115462 w 99"/>
              <a:gd name="T9" fmla="*/ 1566 h 103"/>
              <a:gd name="T10" fmla="*/ 101227 w 99"/>
              <a:gd name="T11" fmla="*/ 23494 h 103"/>
              <a:gd name="T12" fmla="*/ 105972 w 99"/>
              <a:gd name="T13" fmla="*/ 36025 h 103"/>
              <a:gd name="T14" fmla="*/ 117044 w 99"/>
              <a:gd name="T15" fmla="*/ 45422 h 103"/>
              <a:gd name="T16" fmla="*/ 39542 w 99"/>
              <a:gd name="T17" fmla="*/ 43856 h 103"/>
              <a:gd name="T18" fmla="*/ 53777 w 99"/>
              <a:gd name="T19" fmla="*/ 31326 h 103"/>
              <a:gd name="T20" fmla="*/ 53777 w 99"/>
              <a:gd name="T21" fmla="*/ 12530 h 103"/>
              <a:gd name="T22" fmla="*/ 31634 w 99"/>
              <a:gd name="T23" fmla="*/ 0 h 103"/>
              <a:gd name="T24" fmla="*/ 15817 w 99"/>
              <a:gd name="T25" fmla="*/ 7831 h 103"/>
              <a:gd name="T26" fmla="*/ 7908 w 99"/>
              <a:gd name="T27" fmla="*/ 23494 h 103"/>
              <a:gd name="T28" fmla="*/ 17398 w 99"/>
              <a:gd name="T29" fmla="*/ 42290 h 103"/>
              <a:gd name="T30" fmla="*/ 7908 w 99"/>
              <a:gd name="T31" fmla="*/ 45422 h 103"/>
              <a:gd name="T32" fmla="*/ 1582 w 99"/>
              <a:gd name="T33" fmla="*/ 48555 h 103"/>
              <a:gd name="T34" fmla="*/ 0 w 99"/>
              <a:gd name="T35" fmla="*/ 100243 h 103"/>
              <a:gd name="T36" fmla="*/ 1582 w 99"/>
              <a:gd name="T37" fmla="*/ 106508 h 103"/>
              <a:gd name="T38" fmla="*/ 15817 w 99"/>
              <a:gd name="T39" fmla="*/ 108074 h 103"/>
              <a:gd name="T40" fmla="*/ 31634 w 99"/>
              <a:gd name="T41" fmla="*/ 108074 h 103"/>
              <a:gd name="T42" fmla="*/ 140769 w 99"/>
              <a:gd name="T43" fmla="*/ 161328 h 103"/>
              <a:gd name="T44" fmla="*/ 148678 w 99"/>
              <a:gd name="T45" fmla="*/ 108074 h 103"/>
              <a:gd name="T46" fmla="*/ 156586 w 99"/>
              <a:gd name="T47" fmla="*/ 103375 h 103"/>
              <a:gd name="T48" fmla="*/ 156586 w 99"/>
              <a:gd name="T49" fmla="*/ 53254 h 103"/>
              <a:gd name="T50" fmla="*/ 151841 w 99"/>
              <a:gd name="T51" fmla="*/ 45422 h 103"/>
              <a:gd name="T52" fmla="*/ 105972 w 99"/>
              <a:gd name="T53" fmla="*/ 61085 h 103"/>
              <a:gd name="T54" fmla="*/ 74339 w 99"/>
              <a:gd name="T55" fmla="*/ 92411 h 103"/>
              <a:gd name="T56" fmla="*/ 28470 w 99"/>
              <a:gd name="T57" fmla="*/ 92411 h 103"/>
              <a:gd name="T58" fmla="*/ 50614 w 99"/>
              <a:gd name="T59" fmla="*/ 92411 h 103"/>
              <a:gd name="T60" fmla="*/ 129697 w 99"/>
              <a:gd name="T61" fmla="*/ 15663 h 103"/>
              <a:gd name="T62" fmla="*/ 132861 w 99"/>
              <a:gd name="T63" fmla="*/ 23494 h 103"/>
              <a:gd name="T64" fmla="*/ 131279 w 99"/>
              <a:gd name="T65" fmla="*/ 28193 h 103"/>
              <a:gd name="T66" fmla="*/ 124952 w 99"/>
              <a:gd name="T67" fmla="*/ 31326 h 103"/>
              <a:gd name="T68" fmla="*/ 117044 w 99"/>
              <a:gd name="T69" fmla="*/ 26627 h 103"/>
              <a:gd name="T70" fmla="*/ 117044 w 99"/>
              <a:gd name="T71" fmla="*/ 18795 h 103"/>
              <a:gd name="T72" fmla="*/ 124952 w 99"/>
              <a:gd name="T73" fmla="*/ 15663 h 103"/>
              <a:gd name="T74" fmla="*/ 31634 w 99"/>
              <a:gd name="T75" fmla="*/ 15663 h 103"/>
              <a:gd name="T76" fmla="*/ 39542 w 99"/>
              <a:gd name="T77" fmla="*/ 18795 h 103"/>
              <a:gd name="T78" fmla="*/ 39542 w 99"/>
              <a:gd name="T79" fmla="*/ 26627 h 103"/>
              <a:gd name="T80" fmla="*/ 31634 w 99"/>
              <a:gd name="T81" fmla="*/ 31326 h 103"/>
              <a:gd name="T82" fmla="*/ 25307 w 99"/>
              <a:gd name="T83" fmla="*/ 28193 h 103"/>
              <a:gd name="T84" fmla="*/ 23725 w 99"/>
              <a:gd name="T85" fmla="*/ 23494 h 103"/>
              <a:gd name="T86" fmla="*/ 28470 w 99"/>
              <a:gd name="T87" fmla="*/ 15663 h 103"/>
              <a:gd name="T88" fmla="*/ 34797 w 99"/>
              <a:gd name="T89" fmla="*/ 61085 h 103"/>
              <a:gd name="T90" fmla="*/ 34797 w 99"/>
              <a:gd name="T91" fmla="*/ 61085 h 103"/>
              <a:gd name="T92" fmla="*/ 140769 w 99"/>
              <a:gd name="T93" fmla="*/ 92411 h 10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03">
                <a:moveTo>
                  <a:pt x="94" y="29"/>
                </a:moveTo>
                <a:lnTo>
                  <a:pt x="84" y="29"/>
                </a:lnTo>
                <a:lnTo>
                  <a:pt x="84" y="28"/>
                </a:lnTo>
                <a:lnTo>
                  <a:pt x="88" y="27"/>
                </a:lnTo>
                <a:lnTo>
                  <a:pt x="92" y="23"/>
                </a:lnTo>
                <a:lnTo>
                  <a:pt x="93" y="20"/>
                </a:lnTo>
                <a:lnTo>
                  <a:pt x="94" y="15"/>
                </a:lnTo>
                <a:lnTo>
                  <a:pt x="93" y="8"/>
                </a:lnTo>
                <a:lnTo>
                  <a:pt x="89" y="5"/>
                </a:lnTo>
                <a:lnTo>
                  <a:pt x="85" y="1"/>
                </a:lnTo>
                <a:lnTo>
                  <a:pt x="79" y="0"/>
                </a:lnTo>
                <a:lnTo>
                  <a:pt x="73" y="1"/>
                </a:lnTo>
                <a:lnTo>
                  <a:pt x="69" y="5"/>
                </a:lnTo>
                <a:lnTo>
                  <a:pt x="66" y="8"/>
                </a:lnTo>
                <a:lnTo>
                  <a:pt x="64" y="15"/>
                </a:lnTo>
                <a:lnTo>
                  <a:pt x="66" y="20"/>
                </a:lnTo>
                <a:lnTo>
                  <a:pt x="67" y="23"/>
                </a:lnTo>
                <a:lnTo>
                  <a:pt x="71" y="27"/>
                </a:lnTo>
                <a:lnTo>
                  <a:pt x="74" y="28"/>
                </a:lnTo>
                <a:lnTo>
                  <a:pt x="74" y="29"/>
                </a:lnTo>
                <a:lnTo>
                  <a:pt x="25" y="29"/>
                </a:lnTo>
                <a:lnTo>
                  <a:pt x="25" y="28"/>
                </a:lnTo>
                <a:lnTo>
                  <a:pt x="29" y="27"/>
                </a:lnTo>
                <a:lnTo>
                  <a:pt x="32" y="23"/>
                </a:lnTo>
                <a:lnTo>
                  <a:pt x="34" y="20"/>
                </a:lnTo>
                <a:lnTo>
                  <a:pt x="35" y="15"/>
                </a:lnTo>
                <a:lnTo>
                  <a:pt x="34" y="8"/>
                </a:lnTo>
                <a:lnTo>
                  <a:pt x="30" y="5"/>
                </a:lnTo>
                <a:lnTo>
                  <a:pt x="26" y="1"/>
                </a:lnTo>
                <a:lnTo>
                  <a:pt x="20" y="0"/>
                </a:lnTo>
                <a:lnTo>
                  <a:pt x="14" y="1"/>
                </a:lnTo>
                <a:lnTo>
                  <a:pt x="10" y="5"/>
                </a:lnTo>
                <a:lnTo>
                  <a:pt x="6" y="8"/>
                </a:lnTo>
                <a:lnTo>
                  <a:pt x="5" y="15"/>
                </a:lnTo>
                <a:lnTo>
                  <a:pt x="6" y="20"/>
                </a:lnTo>
                <a:lnTo>
                  <a:pt x="8" y="23"/>
                </a:lnTo>
                <a:lnTo>
                  <a:pt x="11" y="27"/>
                </a:lnTo>
                <a:lnTo>
                  <a:pt x="15" y="28"/>
                </a:lnTo>
                <a:lnTo>
                  <a:pt x="15" y="29"/>
                </a:lnTo>
                <a:lnTo>
                  <a:pt x="5" y="29"/>
                </a:lnTo>
                <a:lnTo>
                  <a:pt x="3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10" y="69"/>
                </a:lnTo>
                <a:lnTo>
                  <a:pt x="10" y="103"/>
                </a:lnTo>
                <a:lnTo>
                  <a:pt x="20" y="103"/>
                </a:lnTo>
                <a:lnTo>
                  <a:pt x="20" y="69"/>
                </a:lnTo>
                <a:lnTo>
                  <a:pt x="79" y="69"/>
                </a:lnTo>
                <a:lnTo>
                  <a:pt x="79" y="103"/>
                </a:lnTo>
                <a:lnTo>
                  <a:pt x="89" y="103"/>
                </a:lnTo>
                <a:lnTo>
                  <a:pt x="89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34"/>
                </a:lnTo>
                <a:lnTo>
                  <a:pt x="99" y="32"/>
                </a:lnTo>
                <a:lnTo>
                  <a:pt x="98" y="31"/>
                </a:lnTo>
                <a:lnTo>
                  <a:pt x="96" y="29"/>
                </a:lnTo>
                <a:lnTo>
                  <a:pt x="94" y="29"/>
                </a:lnTo>
                <a:close/>
                <a:moveTo>
                  <a:pt x="67" y="39"/>
                </a:moveTo>
                <a:lnTo>
                  <a:pt x="82" y="39"/>
                </a:lnTo>
                <a:lnTo>
                  <a:pt x="62" y="59"/>
                </a:lnTo>
                <a:lnTo>
                  <a:pt x="47" y="59"/>
                </a:lnTo>
                <a:lnTo>
                  <a:pt x="67" y="39"/>
                </a:lnTo>
                <a:close/>
                <a:moveTo>
                  <a:pt x="32" y="59"/>
                </a:moveTo>
                <a:lnTo>
                  <a:pt x="18" y="59"/>
                </a:lnTo>
                <a:lnTo>
                  <a:pt x="37" y="39"/>
                </a:lnTo>
                <a:lnTo>
                  <a:pt x="52" y="39"/>
                </a:lnTo>
                <a:lnTo>
                  <a:pt x="32" y="59"/>
                </a:lnTo>
                <a:close/>
                <a:moveTo>
                  <a:pt x="79" y="10"/>
                </a:move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lnTo>
                  <a:pt x="77" y="20"/>
                </a:lnTo>
                <a:lnTo>
                  <a:pt x="75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5" y="11"/>
                </a:lnTo>
                <a:lnTo>
                  <a:pt x="77" y="10"/>
                </a:lnTo>
                <a:lnTo>
                  <a:pt x="79" y="1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2" y="10"/>
                </a:lnTo>
                <a:lnTo>
                  <a:pt x="24" y="11"/>
                </a:lnTo>
                <a:lnTo>
                  <a:pt x="25" y="12"/>
                </a:lnTo>
                <a:lnTo>
                  <a:pt x="25" y="15"/>
                </a:lnTo>
                <a:lnTo>
                  <a:pt x="25" y="17"/>
                </a:lnTo>
                <a:lnTo>
                  <a:pt x="24" y="18"/>
                </a:lnTo>
                <a:lnTo>
                  <a:pt x="22" y="20"/>
                </a:lnTo>
                <a:lnTo>
                  <a:pt x="20" y="20"/>
                </a:lnTo>
                <a:lnTo>
                  <a:pt x="18" y="20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8" y="10"/>
                </a:lnTo>
                <a:lnTo>
                  <a:pt x="20" y="10"/>
                </a:lnTo>
                <a:close/>
                <a:moveTo>
                  <a:pt x="22" y="39"/>
                </a:moveTo>
                <a:lnTo>
                  <a:pt x="10" y="52"/>
                </a:lnTo>
                <a:lnTo>
                  <a:pt x="10" y="39"/>
                </a:lnTo>
                <a:lnTo>
                  <a:pt x="22" y="39"/>
                </a:lnTo>
                <a:close/>
                <a:moveTo>
                  <a:pt x="77" y="59"/>
                </a:moveTo>
                <a:lnTo>
                  <a:pt x="89" y="47"/>
                </a:lnTo>
                <a:lnTo>
                  <a:pt x="89" y="59"/>
                </a:lnTo>
                <a:lnTo>
                  <a:pt x="77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975">
            <a:extLst>
              <a:ext uri="{FF2B5EF4-FFF2-40B4-BE49-F238E27FC236}">
                <a16:creationId xmlns:a16="http://schemas.microsoft.com/office/drawing/2014/main" id="{0F4DFB35-C7A0-4748-9985-06E3F75DE19E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2442634"/>
            <a:ext cx="207433" cy="139700"/>
          </a:xfrm>
          <a:custGeom>
            <a:avLst/>
            <a:gdLst>
              <a:gd name="T0" fmla="*/ 150259 w 99"/>
              <a:gd name="T1" fmla="*/ 40777 h 64"/>
              <a:gd name="T2" fmla="*/ 156586 w 99"/>
              <a:gd name="T3" fmla="*/ 32622 h 64"/>
              <a:gd name="T4" fmla="*/ 156586 w 99"/>
              <a:gd name="T5" fmla="*/ 8155 h 64"/>
              <a:gd name="T6" fmla="*/ 155004 w 99"/>
              <a:gd name="T7" fmla="*/ 1631 h 64"/>
              <a:gd name="T8" fmla="*/ 148678 w 99"/>
              <a:gd name="T9" fmla="*/ 0 h 64"/>
              <a:gd name="T10" fmla="*/ 71175 w 99"/>
              <a:gd name="T11" fmla="*/ 0 h 64"/>
              <a:gd name="T12" fmla="*/ 64849 w 99"/>
              <a:gd name="T13" fmla="*/ 1631 h 64"/>
              <a:gd name="T14" fmla="*/ 63267 w 99"/>
              <a:gd name="T15" fmla="*/ 8155 h 64"/>
              <a:gd name="T16" fmla="*/ 7908 w 99"/>
              <a:gd name="T17" fmla="*/ 8155 h 64"/>
              <a:gd name="T18" fmla="*/ 0 w 99"/>
              <a:gd name="T19" fmla="*/ 13049 h 64"/>
              <a:gd name="T20" fmla="*/ 0 w 99"/>
              <a:gd name="T21" fmla="*/ 16311 h 64"/>
              <a:gd name="T22" fmla="*/ 18980 w 99"/>
              <a:gd name="T23" fmla="*/ 44039 h 64"/>
              <a:gd name="T24" fmla="*/ 20562 w 99"/>
              <a:gd name="T25" fmla="*/ 45670 h 64"/>
              <a:gd name="T26" fmla="*/ 63267 w 99"/>
              <a:gd name="T27" fmla="*/ 53826 h 64"/>
              <a:gd name="T28" fmla="*/ 36379 w 99"/>
              <a:gd name="T29" fmla="*/ 73399 h 64"/>
              <a:gd name="T30" fmla="*/ 33215 w 99"/>
              <a:gd name="T31" fmla="*/ 76661 h 64"/>
              <a:gd name="T32" fmla="*/ 31634 w 99"/>
              <a:gd name="T33" fmla="*/ 96234 h 64"/>
              <a:gd name="T34" fmla="*/ 31634 w 99"/>
              <a:gd name="T35" fmla="*/ 101127 h 64"/>
              <a:gd name="T36" fmla="*/ 36379 w 99"/>
              <a:gd name="T37" fmla="*/ 104389 h 64"/>
              <a:gd name="T38" fmla="*/ 148678 w 99"/>
              <a:gd name="T39" fmla="*/ 104389 h 64"/>
              <a:gd name="T40" fmla="*/ 153423 w 99"/>
              <a:gd name="T41" fmla="*/ 104389 h 64"/>
              <a:gd name="T42" fmla="*/ 156586 w 99"/>
              <a:gd name="T43" fmla="*/ 101127 h 64"/>
              <a:gd name="T44" fmla="*/ 156586 w 99"/>
              <a:gd name="T45" fmla="*/ 79923 h 64"/>
              <a:gd name="T46" fmla="*/ 155004 w 99"/>
              <a:gd name="T47" fmla="*/ 76661 h 64"/>
              <a:gd name="T48" fmla="*/ 117044 w 99"/>
              <a:gd name="T49" fmla="*/ 58719 h 64"/>
              <a:gd name="T50" fmla="*/ 150259 w 99"/>
              <a:gd name="T51" fmla="*/ 40777 h 64"/>
              <a:gd name="T52" fmla="*/ 22143 w 99"/>
              <a:gd name="T53" fmla="*/ 24466 h 64"/>
              <a:gd name="T54" fmla="*/ 63267 w 99"/>
              <a:gd name="T55" fmla="*/ 39146 h 64"/>
              <a:gd name="T56" fmla="*/ 107554 w 99"/>
              <a:gd name="T57" fmla="*/ 73399 h 64"/>
              <a:gd name="T58" fmla="*/ 140769 w 99"/>
              <a:gd name="T59" fmla="*/ 88078 h 64"/>
              <a:gd name="T60" fmla="*/ 47450 w 99"/>
              <a:gd name="T61" fmla="*/ 84816 h 64"/>
              <a:gd name="T62" fmla="*/ 74339 w 99"/>
              <a:gd name="T63" fmla="*/ 73399 h 64"/>
              <a:gd name="T64" fmla="*/ 79084 w 99"/>
              <a:gd name="T65" fmla="*/ 65243 h 64"/>
              <a:gd name="T66" fmla="*/ 79084 w 99"/>
              <a:gd name="T67" fmla="*/ 16311 h 64"/>
              <a:gd name="T68" fmla="*/ 140769 w 99"/>
              <a:gd name="T69" fmla="*/ 26097 h 64"/>
              <a:gd name="T70" fmla="*/ 107554 w 99"/>
              <a:gd name="T71" fmla="*/ 40777 h 64"/>
              <a:gd name="T72" fmla="*/ 102809 w 99"/>
              <a:gd name="T73" fmla="*/ 48932 h 64"/>
              <a:gd name="T74" fmla="*/ 102809 w 99"/>
              <a:gd name="T75" fmla="*/ 65243 h 64"/>
              <a:gd name="T76" fmla="*/ 107554 w 99"/>
              <a:gd name="T77" fmla="*/ 7339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64">
                <a:moveTo>
                  <a:pt x="95" y="25"/>
                </a:moveTo>
                <a:lnTo>
                  <a:pt x="95" y="25"/>
                </a:lnTo>
                <a:lnTo>
                  <a:pt x="98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3"/>
                </a:lnTo>
                <a:lnTo>
                  <a:pt x="40" y="5"/>
                </a:lnTo>
                <a:lnTo>
                  <a:pt x="5" y="5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  <a:lnTo>
                  <a:pt x="12" y="27"/>
                </a:lnTo>
                <a:lnTo>
                  <a:pt x="13" y="28"/>
                </a:lnTo>
                <a:lnTo>
                  <a:pt x="14" y="30"/>
                </a:lnTo>
                <a:lnTo>
                  <a:pt x="40" y="33"/>
                </a:lnTo>
                <a:lnTo>
                  <a:pt x="40" y="37"/>
                </a:lnTo>
                <a:lnTo>
                  <a:pt x="23" y="45"/>
                </a:lnTo>
                <a:lnTo>
                  <a:pt x="21" y="47"/>
                </a:lnTo>
                <a:lnTo>
                  <a:pt x="20" y="49"/>
                </a:lnTo>
                <a:lnTo>
                  <a:pt x="20" y="59"/>
                </a:lnTo>
                <a:lnTo>
                  <a:pt x="20" y="62"/>
                </a:lnTo>
                <a:lnTo>
                  <a:pt x="21" y="63"/>
                </a:lnTo>
                <a:lnTo>
                  <a:pt x="23" y="64"/>
                </a:lnTo>
                <a:lnTo>
                  <a:pt x="25" y="64"/>
                </a:lnTo>
                <a:lnTo>
                  <a:pt x="94" y="64"/>
                </a:lnTo>
                <a:lnTo>
                  <a:pt x="97" y="64"/>
                </a:lnTo>
                <a:lnTo>
                  <a:pt x="98" y="63"/>
                </a:lnTo>
                <a:lnTo>
                  <a:pt x="99" y="62"/>
                </a:lnTo>
                <a:lnTo>
                  <a:pt x="99" y="59"/>
                </a:lnTo>
                <a:lnTo>
                  <a:pt x="99" y="49"/>
                </a:lnTo>
                <a:lnTo>
                  <a:pt x="98" y="47"/>
                </a:lnTo>
                <a:lnTo>
                  <a:pt x="95" y="45"/>
                </a:lnTo>
                <a:lnTo>
                  <a:pt x="74" y="36"/>
                </a:lnTo>
                <a:lnTo>
                  <a:pt x="74" y="33"/>
                </a:lnTo>
                <a:lnTo>
                  <a:pt x="95" y="25"/>
                </a:lnTo>
                <a:close/>
                <a:moveTo>
                  <a:pt x="18" y="20"/>
                </a:moveTo>
                <a:lnTo>
                  <a:pt x="14" y="15"/>
                </a:lnTo>
                <a:lnTo>
                  <a:pt x="40" y="15"/>
                </a:lnTo>
                <a:lnTo>
                  <a:pt x="40" y="24"/>
                </a:lnTo>
                <a:lnTo>
                  <a:pt x="18" y="20"/>
                </a:lnTo>
                <a:close/>
                <a:moveTo>
                  <a:pt x="68" y="45"/>
                </a:moveTo>
                <a:lnTo>
                  <a:pt x="89" y="53"/>
                </a:lnTo>
                <a:lnTo>
                  <a:pt x="89" y="54"/>
                </a:lnTo>
                <a:lnTo>
                  <a:pt x="30" y="54"/>
                </a:lnTo>
                <a:lnTo>
                  <a:pt x="30" y="52"/>
                </a:lnTo>
                <a:lnTo>
                  <a:pt x="47" y="45"/>
                </a:lnTo>
                <a:lnTo>
                  <a:pt x="49" y="42"/>
                </a:lnTo>
                <a:lnTo>
                  <a:pt x="50" y="40"/>
                </a:lnTo>
                <a:lnTo>
                  <a:pt x="50" y="30"/>
                </a:lnTo>
                <a:lnTo>
                  <a:pt x="50" y="10"/>
                </a:lnTo>
                <a:lnTo>
                  <a:pt x="89" y="10"/>
                </a:lnTo>
                <a:lnTo>
                  <a:pt x="89" y="16"/>
                </a:lnTo>
                <a:lnTo>
                  <a:pt x="68" y="25"/>
                </a:lnTo>
                <a:lnTo>
                  <a:pt x="66" y="27"/>
                </a:lnTo>
                <a:lnTo>
                  <a:pt x="65" y="30"/>
                </a:lnTo>
                <a:lnTo>
                  <a:pt x="65" y="40"/>
                </a:lnTo>
                <a:lnTo>
                  <a:pt x="66" y="42"/>
                </a:lnTo>
                <a:lnTo>
                  <a:pt x="6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976">
            <a:extLst>
              <a:ext uri="{FF2B5EF4-FFF2-40B4-BE49-F238E27FC236}">
                <a16:creationId xmlns:a16="http://schemas.microsoft.com/office/drawing/2014/main" id="{7F66E7AF-F949-44A5-AE5A-A1FE48B2A41A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2330451"/>
            <a:ext cx="175683" cy="107949"/>
          </a:xfrm>
          <a:custGeom>
            <a:avLst/>
            <a:gdLst>
              <a:gd name="T0" fmla="*/ 79082 w 84"/>
              <a:gd name="T1" fmla="*/ 72435 h 49"/>
              <a:gd name="T2" fmla="*/ 79082 w 84"/>
              <a:gd name="T3" fmla="*/ 72435 h 49"/>
              <a:gd name="T4" fmla="*/ 79082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6990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9695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9695 w 84"/>
              <a:gd name="T33" fmla="*/ 0 h 49"/>
              <a:gd name="T34" fmla="*/ 124950 w 84"/>
              <a:gd name="T35" fmla="*/ 0 h 49"/>
              <a:gd name="T36" fmla="*/ 86990 w 84"/>
              <a:gd name="T37" fmla="*/ 0 h 49"/>
              <a:gd name="T38" fmla="*/ 86990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9082 w 84"/>
              <a:gd name="T45" fmla="*/ 3292 h 49"/>
              <a:gd name="T46" fmla="*/ 79082 w 84"/>
              <a:gd name="T47" fmla="*/ 8231 h 49"/>
              <a:gd name="T48" fmla="*/ 79082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9082 w 84"/>
              <a:gd name="T55" fmla="*/ 47741 h 49"/>
              <a:gd name="T56" fmla="*/ 79082 w 84"/>
              <a:gd name="T57" fmla="*/ 72435 h 49"/>
              <a:gd name="T58" fmla="*/ 94899 w 84"/>
              <a:gd name="T59" fmla="*/ 16462 h 49"/>
              <a:gd name="T60" fmla="*/ 117042 w 84"/>
              <a:gd name="T61" fmla="*/ 16462 h 49"/>
              <a:gd name="T62" fmla="*/ 117042 w 84"/>
              <a:gd name="T63" fmla="*/ 64204 h 49"/>
              <a:gd name="T64" fmla="*/ 94899 w 84"/>
              <a:gd name="T65" fmla="*/ 64204 h 49"/>
              <a:gd name="T66" fmla="*/ 94899 w 84"/>
              <a:gd name="T67" fmla="*/ 16462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" h="49">
                <a:moveTo>
                  <a:pt x="50" y="44"/>
                </a:moveTo>
                <a:lnTo>
                  <a:pt x="50" y="44"/>
                </a:lnTo>
                <a:lnTo>
                  <a:pt x="50" y="47"/>
                </a:lnTo>
                <a:lnTo>
                  <a:pt x="51" y="48"/>
                </a:lnTo>
                <a:lnTo>
                  <a:pt x="52" y="49"/>
                </a:lnTo>
                <a:lnTo>
                  <a:pt x="55" y="49"/>
                </a:lnTo>
                <a:lnTo>
                  <a:pt x="79" y="49"/>
                </a:lnTo>
                <a:lnTo>
                  <a:pt x="82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lnTo>
                  <a:pt x="55" y="0"/>
                </a:lnTo>
                <a:lnTo>
                  <a:pt x="52" y="0"/>
                </a:lnTo>
                <a:lnTo>
                  <a:pt x="51" y="1"/>
                </a:lnTo>
                <a:lnTo>
                  <a:pt x="50" y="2"/>
                </a:lnTo>
                <a:lnTo>
                  <a:pt x="50" y="5"/>
                </a:lnTo>
                <a:lnTo>
                  <a:pt x="50" y="20"/>
                </a:lnTo>
                <a:lnTo>
                  <a:pt x="0" y="20"/>
                </a:lnTo>
                <a:lnTo>
                  <a:pt x="0" y="29"/>
                </a:lnTo>
                <a:lnTo>
                  <a:pt x="50" y="29"/>
                </a:lnTo>
                <a:lnTo>
                  <a:pt x="50" y="44"/>
                </a:lnTo>
                <a:close/>
                <a:moveTo>
                  <a:pt x="60" y="10"/>
                </a:moveTo>
                <a:lnTo>
                  <a:pt x="74" y="10"/>
                </a:lnTo>
                <a:lnTo>
                  <a:pt x="74" y="39"/>
                </a:lnTo>
                <a:lnTo>
                  <a:pt x="60" y="39"/>
                </a:lnTo>
                <a:lnTo>
                  <a:pt x="6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977">
            <a:extLst>
              <a:ext uri="{FF2B5EF4-FFF2-40B4-BE49-F238E27FC236}">
                <a16:creationId xmlns:a16="http://schemas.microsoft.com/office/drawing/2014/main" id="{7570513D-56CF-4468-A526-B188952533BE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861484"/>
            <a:ext cx="190500" cy="203200"/>
          </a:xfrm>
          <a:custGeom>
            <a:avLst/>
            <a:gdLst>
              <a:gd name="T0" fmla="*/ 134352 w 89"/>
              <a:gd name="T1" fmla="*/ 39541 h 96"/>
              <a:gd name="T2" fmla="*/ 113559 w 89"/>
              <a:gd name="T3" fmla="*/ 41123 h 96"/>
              <a:gd name="T4" fmla="*/ 102363 w 89"/>
              <a:gd name="T5" fmla="*/ 45868 h 96"/>
              <a:gd name="T6" fmla="*/ 86369 w 89"/>
              <a:gd name="T7" fmla="*/ 17398 h 96"/>
              <a:gd name="T8" fmla="*/ 70375 w 89"/>
              <a:gd name="T9" fmla="*/ 0 h 96"/>
              <a:gd name="T10" fmla="*/ 63977 w 89"/>
              <a:gd name="T11" fmla="*/ 6327 h 96"/>
              <a:gd name="T12" fmla="*/ 46383 w 89"/>
              <a:gd name="T13" fmla="*/ 30051 h 96"/>
              <a:gd name="T14" fmla="*/ 38386 w 89"/>
              <a:gd name="T15" fmla="*/ 45868 h 96"/>
              <a:gd name="T16" fmla="*/ 17594 w 89"/>
              <a:gd name="T17" fmla="*/ 39541 h 96"/>
              <a:gd name="T18" fmla="*/ 0 w 89"/>
              <a:gd name="T19" fmla="*/ 39541 h 96"/>
              <a:gd name="T20" fmla="*/ 0 w 89"/>
              <a:gd name="T21" fmla="*/ 47450 h 96"/>
              <a:gd name="T22" fmla="*/ 1599 w 89"/>
              <a:gd name="T23" fmla="*/ 66430 h 96"/>
              <a:gd name="T24" fmla="*/ 11196 w 89"/>
              <a:gd name="T25" fmla="*/ 91736 h 96"/>
              <a:gd name="T26" fmla="*/ 17594 w 89"/>
              <a:gd name="T27" fmla="*/ 99644 h 96"/>
              <a:gd name="T28" fmla="*/ 33588 w 89"/>
              <a:gd name="T29" fmla="*/ 109134 h 96"/>
              <a:gd name="T30" fmla="*/ 49582 w 89"/>
              <a:gd name="T31" fmla="*/ 110716 h 96"/>
              <a:gd name="T32" fmla="*/ 59179 w 89"/>
              <a:gd name="T33" fmla="*/ 110716 h 96"/>
              <a:gd name="T34" fmla="*/ 62378 w 89"/>
              <a:gd name="T35" fmla="*/ 113879 h 96"/>
              <a:gd name="T36" fmla="*/ 78372 w 89"/>
              <a:gd name="T37" fmla="*/ 151839 h 96"/>
              <a:gd name="T38" fmla="*/ 78372 w 89"/>
              <a:gd name="T39" fmla="*/ 113879 h 96"/>
              <a:gd name="T40" fmla="*/ 83170 w 89"/>
              <a:gd name="T41" fmla="*/ 110716 h 96"/>
              <a:gd name="T42" fmla="*/ 92767 w 89"/>
              <a:gd name="T43" fmla="*/ 110716 h 96"/>
              <a:gd name="T44" fmla="*/ 108761 w 89"/>
              <a:gd name="T45" fmla="*/ 109134 h 96"/>
              <a:gd name="T46" fmla="*/ 123156 w 89"/>
              <a:gd name="T47" fmla="*/ 99644 h 96"/>
              <a:gd name="T48" fmla="*/ 129554 w 89"/>
              <a:gd name="T49" fmla="*/ 91736 h 96"/>
              <a:gd name="T50" fmla="*/ 139150 w 89"/>
              <a:gd name="T51" fmla="*/ 66430 h 96"/>
              <a:gd name="T52" fmla="*/ 142349 w 89"/>
              <a:gd name="T53" fmla="*/ 47450 h 96"/>
              <a:gd name="T54" fmla="*/ 134352 w 89"/>
              <a:gd name="T55" fmla="*/ 39541 h 96"/>
              <a:gd name="T56" fmla="*/ 70375 w 89"/>
              <a:gd name="T57" fmla="*/ 23725 h 96"/>
              <a:gd name="T58" fmla="*/ 84770 w 89"/>
              <a:gd name="T59" fmla="*/ 42705 h 96"/>
              <a:gd name="T60" fmla="*/ 91167 w 89"/>
              <a:gd name="T61" fmla="*/ 66430 h 96"/>
              <a:gd name="T62" fmla="*/ 87968 w 89"/>
              <a:gd name="T63" fmla="*/ 77501 h 96"/>
              <a:gd name="T64" fmla="*/ 76772 w 89"/>
              <a:gd name="T65" fmla="*/ 96481 h 96"/>
              <a:gd name="T66" fmla="*/ 70375 w 89"/>
              <a:gd name="T67" fmla="*/ 99644 h 96"/>
              <a:gd name="T68" fmla="*/ 59179 w 89"/>
              <a:gd name="T69" fmla="*/ 88573 h 96"/>
              <a:gd name="T70" fmla="*/ 51182 w 89"/>
              <a:gd name="T71" fmla="*/ 66430 h 96"/>
              <a:gd name="T72" fmla="*/ 52781 w 89"/>
              <a:gd name="T73" fmla="*/ 55358 h 96"/>
              <a:gd name="T74" fmla="*/ 63977 w 89"/>
              <a:gd name="T75" fmla="*/ 31633 h 96"/>
              <a:gd name="T76" fmla="*/ 70375 w 89"/>
              <a:gd name="T77" fmla="*/ 23725 h 96"/>
              <a:gd name="T78" fmla="*/ 15994 w 89"/>
              <a:gd name="T79" fmla="*/ 55358 h 96"/>
              <a:gd name="T80" fmla="*/ 35187 w 89"/>
              <a:gd name="T81" fmla="*/ 60103 h 96"/>
              <a:gd name="T82" fmla="*/ 35187 w 89"/>
              <a:gd name="T83" fmla="*/ 66430 h 96"/>
              <a:gd name="T84" fmla="*/ 35187 w 89"/>
              <a:gd name="T85" fmla="*/ 75920 h 96"/>
              <a:gd name="T86" fmla="*/ 44784 w 89"/>
              <a:gd name="T87" fmla="*/ 96481 h 96"/>
              <a:gd name="T88" fmla="*/ 36787 w 89"/>
              <a:gd name="T89" fmla="*/ 93318 h 96"/>
              <a:gd name="T90" fmla="*/ 28790 w 89"/>
              <a:gd name="T91" fmla="*/ 88573 h 96"/>
              <a:gd name="T92" fmla="*/ 19193 w 89"/>
              <a:gd name="T93" fmla="*/ 72756 h 96"/>
              <a:gd name="T94" fmla="*/ 15994 w 89"/>
              <a:gd name="T95" fmla="*/ 55358 h 96"/>
              <a:gd name="T96" fmla="*/ 111960 w 89"/>
              <a:gd name="T97" fmla="*/ 88573 h 96"/>
              <a:gd name="T98" fmla="*/ 97565 w 89"/>
              <a:gd name="T99" fmla="*/ 96481 h 96"/>
              <a:gd name="T100" fmla="*/ 103963 w 89"/>
              <a:gd name="T101" fmla="*/ 82246 h 96"/>
              <a:gd name="T102" fmla="*/ 105562 w 89"/>
              <a:gd name="T103" fmla="*/ 66430 h 96"/>
              <a:gd name="T104" fmla="*/ 105562 w 89"/>
              <a:gd name="T105" fmla="*/ 60103 h 96"/>
              <a:gd name="T106" fmla="*/ 116758 w 89"/>
              <a:gd name="T107" fmla="*/ 56940 h 96"/>
              <a:gd name="T108" fmla="*/ 126355 w 89"/>
              <a:gd name="T109" fmla="*/ 55358 h 96"/>
              <a:gd name="T110" fmla="*/ 118358 w 89"/>
              <a:gd name="T111" fmla="*/ 82246 h 96"/>
              <a:gd name="T112" fmla="*/ 111960 w 89"/>
              <a:gd name="T113" fmla="*/ 88573 h 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96">
                <a:moveTo>
                  <a:pt x="84" y="25"/>
                </a:moveTo>
                <a:lnTo>
                  <a:pt x="84" y="25"/>
                </a:lnTo>
                <a:lnTo>
                  <a:pt x="77" y="25"/>
                </a:lnTo>
                <a:lnTo>
                  <a:pt x="71" y="26"/>
                </a:lnTo>
                <a:lnTo>
                  <a:pt x="64" y="29"/>
                </a:lnTo>
                <a:lnTo>
                  <a:pt x="59" y="19"/>
                </a:lnTo>
                <a:lnTo>
                  <a:pt x="54" y="11"/>
                </a:lnTo>
                <a:lnTo>
                  <a:pt x="48" y="4"/>
                </a:lnTo>
                <a:lnTo>
                  <a:pt x="44" y="0"/>
                </a:lnTo>
                <a:lnTo>
                  <a:pt x="40" y="4"/>
                </a:lnTo>
                <a:lnTo>
                  <a:pt x="34" y="11"/>
                </a:lnTo>
                <a:lnTo>
                  <a:pt x="29" y="19"/>
                </a:lnTo>
                <a:lnTo>
                  <a:pt x="24" y="29"/>
                </a:lnTo>
                <a:lnTo>
                  <a:pt x="18" y="26"/>
                </a:lnTo>
                <a:lnTo>
                  <a:pt x="11" y="25"/>
                </a:lnTo>
                <a:lnTo>
                  <a:pt x="5" y="25"/>
                </a:lnTo>
                <a:lnTo>
                  <a:pt x="0" y="25"/>
                </a:lnTo>
                <a:lnTo>
                  <a:pt x="0" y="30"/>
                </a:lnTo>
                <a:lnTo>
                  <a:pt x="0" y="33"/>
                </a:lnTo>
                <a:lnTo>
                  <a:pt x="1" y="42"/>
                </a:lnTo>
                <a:lnTo>
                  <a:pt x="5" y="53"/>
                </a:lnTo>
                <a:lnTo>
                  <a:pt x="7" y="58"/>
                </a:lnTo>
                <a:lnTo>
                  <a:pt x="11" y="63"/>
                </a:lnTo>
                <a:lnTo>
                  <a:pt x="16" y="67"/>
                </a:lnTo>
                <a:lnTo>
                  <a:pt x="21" y="69"/>
                </a:lnTo>
                <a:lnTo>
                  <a:pt x="26" y="70"/>
                </a:lnTo>
                <a:lnTo>
                  <a:pt x="31" y="70"/>
                </a:lnTo>
                <a:lnTo>
                  <a:pt x="37" y="70"/>
                </a:lnTo>
                <a:lnTo>
                  <a:pt x="39" y="72"/>
                </a:lnTo>
                <a:lnTo>
                  <a:pt x="39" y="96"/>
                </a:lnTo>
                <a:lnTo>
                  <a:pt x="49" y="96"/>
                </a:lnTo>
                <a:lnTo>
                  <a:pt x="49" y="72"/>
                </a:lnTo>
                <a:lnTo>
                  <a:pt x="52" y="70"/>
                </a:lnTo>
                <a:lnTo>
                  <a:pt x="58" y="70"/>
                </a:lnTo>
                <a:lnTo>
                  <a:pt x="63" y="70"/>
                </a:lnTo>
                <a:lnTo>
                  <a:pt x="68" y="69"/>
                </a:lnTo>
                <a:lnTo>
                  <a:pt x="73" y="67"/>
                </a:lnTo>
                <a:lnTo>
                  <a:pt x="77" y="63"/>
                </a:lnTo>
                <a:lnTo>
                  <a:pt x="81" y="58"/>
                </a:lnTo>
                <a:lnTo>
                  <a:pt x="84" y="53"/>
                </a:lnTo>
                <a:lnTo>
                  <a:pt x="87" y="42"/>
                </a:lnTo>
                <a:lnTo>
                  <a:pt x="89" y="33"/>
                </a:lnTo>
                <a:lnTo>
                  <a:pt x="89" y="30"/>
                </a:lnTo>
                <a:lnTo>
                  <a:pt x="89" y="25"/>
                </a:lnTo>
                <a:lnTo>
                  <a:pt x="84" y="25"/>
                </a:lnTo>
                <a:close/>
                <a:moveTo>
                  <a:pt x="44" y="15"/>
                </a:moveTo>
                <a:lnTo>
                  <a:pt x="44" y="15"/>
                </a:lnTo>
                <a:lnTo>
                  <a:pt x="49" y="21"/>
                </a:lnTo>
                <a:lnTo>
                  <a:pt x="53" y="27"/>
                </a:lnTo>
                <a:lnTo>
                  <a:pt x="55" y="35"/>
                </a:lnTo>
                <a:lnTo>
                  <a:pt x="57" y="42"/>
                </a:lnTo>
                <a:lnTo>
                  <a:pt x="55" y="49"/>
                </a:lnTo>
                <a:lnTo>
                  <a:pt x="53" y="56"/>
                </a:lnTo>
                <a:lnTo>
                  <a:pt x="48" y="61"/>
                </a:lnTo>
                <a:lnTo>
                  <a:pt x="44" y="63"/>
                </a:lnTo>
                <a:lnTo>
                  <a:pt x="40" y="61"/>
                </a:lnTo>
                <a:lnTo>
                  <a:pt x="37" y="56"/>
                </a:lnTo>
                <a:lnTo>
                  <a:pt x="33" y="49"/>
                </a:lnTo>
                <a:lnTo>
                  <a:pt x="32" y="42"/>
                </a:lnTo>
                <a:lnTo>
                  <a:pt x="33" y="35"/>
                </a:lnTo>
                <a:lnTo>
                  <a:pt x="37" y="27"/>
                </a:lnTo>
                <a:lnTo>
                  <a:pt x="40" y="20"/>
                </a:lnTo>
                <a:lnTo>
                  <a:pt x="44" y="15"/>
                </a:lnTo>
                <a:close/>
                <a:moveTo>
                  <a:pt x="10" y="35"/>
                </a:moveTo>
                <a:lnTo>
                  <a:pt x="10" y="35"/>
                </a:lnTo>
                <a:lnTo>
                  <a:pt x="16" y="36"/>
                </a:lnTo>
                <a:lnTo>
                  <a:pt x="22" y="38"/>
                </a:lnTo>
                <a:lnTo>
                  <a:pt x="22" y="42"/>
                </a:lnTo>
                <a:lnTo>
                  <a:pt x="22" y="48"/>
                </a:lnTo>
                <a:lnTo>
                  <a:pt x="23" y="52"/>
                </a:lnTo>
                <a:lnTo>
                  <a:pt x="28" y="61"/>
                </a:lnTo>
                <a:lnTo>
                  <a:pt x="23" y="59"/>
                </a:lnTo>
                <a:lnTo>
                  <a:pt x="18" y="56"/>
                </a:lnTo>
                <a:lnTo>
                  <a:pt x="15" y="52"/>
                </a:lnTo>
                <a:lnTo>
                  <a:pt x="12" y="46"/>
                </a:lnTo>
                <a:lnTo>
                  <a:pt x="10" y="35"/>
                </a:lnTo>
                <a:close/>
                <a:moveTo>
                  <a:pt x="70" y="56"/>
                </a:moveTo>
                <a:lnTo>
                  <a:pt x="70" y="56"/>
                </a:lnTo>
                <a:lnTo>
                  <a:pt x="66" y="59"/>
                </a:lnTo>
                <a:lnTo>
                  <a:pt x="61" y="61"/>
                </a:lnTo>
                <a:lnTo>
                  <a:pt x="65" y="52"/>
                </a:lnTo>
                <a:lnTo>
                  <a:pt x="66" y="48"/>
                </a:lnTo>
                <a:lnTo>
                  <a:pt x="66" y="42"/>
                </a:lnTo>
                <a:lnTo>
                  <a:pt x="66" y="38"/>
                </a:lnTo>
                <a:lnTo>
                  <a:pt x="73" y="36"/>
                </a:lnTo>
                <a:lnTo>
                  <a:pt x="79" y="35"/>
                </a:lnTo>
                <a:lnTo>
                  <a:pt x="76" y="46"/>
                </a:lnTo>
                <a:lnTo>
                  <a:pt x="74" y="52"/>
                </a:lnTo>
                <a:lnTo>
                  <a:pt x="7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979">
            <a:extLst>
              <a:ext uri="{FF2B5EF4-FFF2-40B4-BE49-F238E27FC236}">
                <a16:creationId xmlns:a16="http://schemas.microsoft.com/office/drawing/2014/main" id="{DD786FBF-AE66-49BD-8727-89A607B44D81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855134"/>
            <a:ext cx="150284" cy="209551"/>
          </a:xfrm>
          <a:custGeom>
            <a:avLst/>
            <a:gdLst>
              <a:gd name="T0" fmla="*/ 76945 w 74"/>
              <a:gd name="T1" fmla="*/ 87880 h 98"/>
              <a:gd name="T2" fmla="*/ 67712 w 74"/>
              <a:gd name="T3" fmla="*/ 89478 h 98"/>
              <a:gd name="T4" fmla="*/ 81562 w 74"/>
              <a:gd name="T5" fmla="*/ 76695 h 98"/>
              <a:gd name="T6" fmla="*/ 101568 w 74"/>
              <a:gd name="T7" fmla="*/ 49532 h 98"/>
              <a:gd name="T8" fmla="*/ 106184 w 74"/>
              <a:gd name="T9" fmla="*/ 35152 h 98"/>
              <a:gd name="T10" fmla="*/ 80023 w 74"/>
              <a:gd name="T11" fmla="*/ 49532 h 98"/>
              <a:gd name="T12" fmla="*/ 67712 w 74"/>
              <a:gd name="T13" fmla="*/ 60717 h 98"/>
              <a:gd name="T14" fmla="*/ 53862 w 74"/>
              <a:gd name="T15" fmla="*/ 76695 h 98"/>
              <a:gd name="T16" fmla="*/ 53862 w 74"/>
              <a:gd name="T17" fmla="*/ 7989 h 98"/>
              <a:gd name="T18" fmla="*/ 52323 w 74"/>
              <a:gd name="T19" fmla="*/ 1598 h 98"/>
              <a:gd name="T20" fmla="*/ 46167 w 74"/>
              <a:gd name="T21" fmla="*/ 0 h 98"/>
              <a:gd name="T22" fmla="*/ 7695 w 74"/>
              <a:gd name="T23" fmla="*/ 0 h 98"/>
              <a:gd name="T24" fmla="*/ 3078 w 74"/>
              <a:gd name="T25" fmla="*/ 1598 h 98"/>
              <a:gd name="T26" fmla="*/ 0 w 74"/>
              <a:gd name="T27" fmla="*/ 7989 h 98"/>
              <a:gd name="T28" fmla="*/ 0 w 74"/>
              <a:gd name="T29" fmla="*/ 148597 h 98"/>
              <a:gd name="T30" fmla="*/ 3078 w 74"/>
              <a:gd name="T31" fmla="*/ 154988 h 98"/>
              <a:gd name="T32" fmla="*/ 7695 w 74"/>
              <a:gd name="T33" fmla="*/ 156586 h 98"/>
              <a:gd name="T34" fmla="*/ 46167 w 74"/>
              <a:gd name="T35" fmla="*/ 156586 h 98"/>
              <a:gd name="T36" fmla="*/ 52323 w 74"/>
              <a:gd name="T37" fmla="*/ 154988 h 98"/>
              <a:gd name="T38" fmla="*/ 53862 w 74"/>
              <a:gd name="T39" fmla="*/ 148597 h 98"/>
              <a:gd name="T40" fmla="*/ 53862 w 74"/>
              <a:gd name="T41" fmla="*/ 105456 h 98"/>
              <a:gd name="T42" fmla="*/ 78484 w 74"/>
              <a:gd name="T43" fmla="*/ 108652 h 98"/>
              <a:gd name="T44" fmla="*/ 92334 w 74"/>
              <a:gd name="T45" fmla="*/ 103858 h 98"/>
              <a:gd name="T46" fmla="*/ 113879 w 74"/>
              <a:gd name="T47" fmla="*/ 94271 h 98"/>
              <a:gd name="T48" fmla="*/ 103107 w 74"/>
              <a:gd name="T49" fmla="*/ 89478 h 98"/>
              <a:gd name="T50" fmla="*/ 76945 w 74"/>
              <a:gd name="T51" fmla="*/ 87880 h 98"/>
              <a:gd name="T52" fmla="*/ 38473 w 74"/>
              <a:gd name="T53" fmla="*/ 94271 h 98"/>
              <a:gd name="T54" fmla="*/ 15389 w 74"/>
              <a:gd name="T55" fmla="*/ 54326 h 98"/>
              <a:gd name="T56" fmla="*/ 38473 w 74"/>
              <a:gd name="T57" fmla="*/ 94271 h 98"/>
              <a:gd name="T58" fmla="*/ 38473 w 74"/>
              <a:gd name="T59" fmla="*/ 38348 h 98"/>
              <a:gd name="T60" fmla="*/ 15389 w 74"/>
              <a:gd name="T61" fmla="*/ 15978 h 98"/>
              <a:gd name="T62" fmla="*/ 15389 w 74"/>
              <a:gd name="T63" fmla="*/ 140608 h 98"/>
              <a:gd name="T64" fmla="*/ 38473 w 74"/>
              <a:gd name="T65" fmla="*/ 110249 h 98"/>
              <a:gd name="T66" fmla="*/ 15389 w 74"/>
              <a:gd name="T67" fmla="*/ 140608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" h="98">
                <a:moveTo>
                  <a:pt x="50" y="55"/>
                </a:moveTo>
                <a:lnTo>
                  <a:pt x="50" y="55"/>
                </a:lnTo>
                <a:lnTo>
                  <a:pt x="44" y="56"/>
                </a:lnTo>
                <a:lnTo>
                  <a:pt x="53" y="48"/>
                </a:lnTo>
                <a:lnTo>
                  <a:pt x="61" y="39"/>
                </a:lnTo>
                <a:lnTo>
                  <a:pt x="66" y="31"/>
                </a:lnTo>
                <a:lnTo>
                  <a:pt x="69" y="22"/>
                </a:lnTo>
                <a:lnTo>
                  <a:pt x="61" y="26"/>
                </a:lnTo>
                <a:lnTo>
                  <a:pt x="52" y="31"/>
                </a:lnTo>
                <a:lnTo>
                  <a:pt x="44" y="38"/>
                </a:lnTo>
                <a:lnTo>
                  <a:pt x="39" y="43"/>
                </a:lnTo>
                <a:lnTo>
                  <a:pt x="35" y="48"/>
                </a:ln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30" y="98"/>
                </a:lnTo>
                <a:lnTo>
                  <a:pt x="32" y="98"/>
                </a:lnTo>
                <a:lnTo>
                  <a:pt x="34" y="97"/>
                </a:lnTo>
                <a:lnTo>
                  <a:pt x="35" y="96"/>
                </a:lnTo>
                <a:lnTo>
                  <a:pt x="35" y="93"/>
                </a:lnTo>
                <a:lnTo>
                  <a:pt x="35" y="66"/>
                </a:lnTo>
                <a:lnTo>
                  <a:pt x="42" y="68"/>
                </a:lnTo>
                <a:lnTo>
                  <a:pt x="51" y="68"/>
                </a:lnTo>
                <a:lnTo>
                  <a:pt x="60" y="65"/>
                </a:lnTo>
                <a:lnTo>
                  <a:pt x="67" y="63"/>
                </a:lnTo>
                <a:lnTo>
                  <a:pt x="74" y="59"/>
                </a:lnTo>
                <a:lnTo>
                  <a:pt x="67" y="56"/>
                </a:lnTo>
                <a:lnTo>
                  <a:pt x="60" y="55"/>
                </a:lnTo>
                <a:lnTo>
                  <a:pt x="50" y="55"/>
                </a:lnTo>
                <a:close/>
                <a:moveTo>
                  <a:pt x="25" y="59"/>
                </a:moveTo>
                <a:lnTo>
                  <a:pt x="10" y="59"/>
                </a:lnTo>
                <a:lnTo>
                  <a:pt x="10" y="34"/>
                </a:lnTo>
                <a:lnTo>
                  <a:pt x="25" y="34"/>
                </a:lnTo>
                <a:lnTo>
                  <a:pt x="25" y="59"/>
                </a:lnTo>
                <a:close/>
                <a:moveTo>
                  <a:pt x="25" y="10"/>
                </a:moveTo>
                <a:lnTo>
                  <a:pt x="25" y="24"/>
                </a:lnTo>
                <a:lnTo>
                  <a:pt x="10" y="24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8"/>
                </a:moveTo>
                <a:lnTo>
                  <a:pt x="10" y="69"/>
                </a:lnTo>
                <a:lnTo>
                  <a:pt x="25" y="69"/>
                </a:lnTo>
                <a:lnTo>
                  <a:pt x="25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582">
            <a:extLst>
              <a:ext uri="{FF2B5EF4-FFF2-40B4-BE49-F238E27FC236}">
                <a16:creationId xmlns:a16="http://schemas.microsoft.com/office/drawing/2014/main" id="{57753CAF-76BE-4FC3-9D88-2CB70EBDE59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880534"/>
            <a:ext cx="88900" cy="82551"/>
          </a:xfrm>
          <a:custGeom>
            <a:avLst/>
            <a:gdLst>
              <a:gd name="T0" fmla="*/ 39541 w 42"/>
              <a:gd name="T1" fmla="*/ 61686 h 38"/>
              <a:gd name="T2" fmla="*/ 39541 w 42"/>
              <a:gd name="T3" fmla="*/ 61686 h 38"/>
              <a:gd name="T4" fmla="*/ 44286 w 42"/>
              <a:gd name="T5" fmla="*/ 61686 h 38"/>
              <a:gd name="T6" fmla="*/ 50613 w 42"/>
              <a:gd name="T7" fmla="*/ 60063 h 38"/>
              <a:gd name="T8" fmla="*/ 55358 w 42"/>
              <a:gd name="T9" fmla="*/ 56816 h 38"/>
              <a:gd name="T10" fmla="*/ 58521 w 42"/>
              <a:gd name="T11" fmla="*/ 51946 h 38"/>
              <a:gd name="T12" fmla="*/ 58521 w 42"/>
              <a:gd name="T13" fmla="*/ 51946 h 38"/>
              <a:gd name="T14" fmla="*/ 64847 w 42"/>
              <a:gd name="T15" fmla="*/ 43830 h 38"/>
              <a:gd name="T16" fmla="*/ 66429 w 42"/>
              <a:gd name="T17" fmla="*/ 32466 h 38"/>
              <a:gd name="T18" fmla="*/ 66429 w 42"/>
              <a:gd name="T19" fmla="*/ 32466 h 38"/>
              <a:gd name="T20" fmla="*/ 63266 w 42"/>
              <a:gd name="T21" fmla="*/ 22726 h 38"/>
              <a:gd name="T22" fmla="*/ 56939 w 42"/>
              <a:gd name="T23" fmla="*/ 14610 h 38"/>
              <a:gd name="T24" fmla="*/ 56939 w 42"/>
              <a:gd name="T25" fmla="*/ 14610 h 38"/>
              <a:gd name="T26" fmla="*/ 52194 w 42"/>
              <a:gd name="T27" fmla="*/ 12987 h 38"/>
              <a:gd name="T28" fmla="*/ 44286 w 42"/>
              <a:gd name="T29" fmla="*/ 8117 h 38"/>
              <a:gd name="T30" fmla="*/ 30051 w 42"/>
              <a:gd name="T31" fmla="*/ 4870 h 38"/>
              <a:gd name="T32" fmla="*/ 0 w 42"/>
              <a:gd name="T33" fmla="*/ 0 h 38"/>
              <a:gd name="T34" fmla="*/ 0 w 42"/>
              <a:gd name="T35" fmla="*/ 0 h 38"/>
              <a:gd name="T36" fmla="*/ 7908 w 42"/>
              <a:gd name="T37" fmla="*/ 25973 h 38"/>
              <a:gd name="T38" fmla="*/ 14235 w 42"/>
              <a:gd name="T39" fmla="*/ 43830 h 38"/>
              <a:gd name="T40" fmla="*/ 17398 w 42"/>
              <a:gd name="T41" fmla="*/ 50323 h 38"/>
              <a:gd name="T42" fmla="*/ 22143 w 42"/>
              <a:gd name="T43" fmla="*/ 56816 h 38"/>
              <a:gd name="T44" fmla="*/ 22143 w 42"/>
              <a:gd name="T45" fmla="*/ 56816 h 38"/>
              <a:gd name="T46" fmla="*/ 30051 w 42"/>
              <a:gd name="T47" fmla="*/ 60063 h 38"/>
              <a:gd name="T48" fmla="*/ 39541 w 42"/>
              <a:gd name="T49" fmla="*/ 61686 h 38"/>
              <a:gd name="T50" fmla="*/ 39541 w 42"/>
              <a:gd name="T51" fmla="*/ 61686 h 38"/>
              <a:gd name="T52" fmla="*/ 47449 w 42"/>
              <a:gd name="T53" fmla="*/ 25973 h 38"/>
              <a:gd name="T54" fmla="*/ 47449 w 42"/>
              <a:gd name="T55" fmla="*/ 25973 h 38"/>
              <a:gd name="T56" fmla="*/ 49031 w 42"/>
              <a:gd name="T57" fmla="*/ 30843 h 38"/>
              <a:gd name="T58" fmla="*/ 50613 w 42"/>
              <a:gd name="T59" fmla="*/ 34090 h 38"/>
              <a:gd name="T60" fmla="*/ 49031 w 42"/>
              <a:gd name="T61" fmla="*/ 38960 h 38"/>
              <a:gd name="T62" fmla="*/ 47449 w 42"/>
              <a:gd name="T63" fmla="*/ 42206 h 38"/>
              <a:gd name="T64" fmla="*/ 47449 w 42"/>
              <a:gd name="T65" fmla="*/ 42206 h 38"/>
              <a:gd name="T66" fmla="*/ 44286 w 42"/>
              <a:gd name="T67" fmla="*/ 43830 h 38"/>
              <a:gd name="T68" fmla="*/ 39541 w 42"/>
              <a:gd name="T69" fmla="*/ 47076 h 38"/>
              <a:gd name="T70" fmla="*/ 34796 w 42"/>
              <a:gd name="T71" fmla="*/ 47076 h 38"/>
              <a:gd name="T72" fmla="*/ 31633 w 42"/>
              <a:gd name="T73" fmla="*/ 43830 h 38"/>
              <a:gd name="T74" fmla="*/ 31633 w 42"/>
              <a:gd name="T75" fmla="*/ 43830 h 38"/>
              <a:gd name="T76" fmla="*/ 25306 w 42"/>
              <a:gd name="T77" fmla="*/ 34090 h 38"/>
              <a:gd name="T78" fmla="*/ 22143 w 42"/>
              <a:gd name="T79" fmla="*/ 21103 h 38"/>
              <a:gd name="T80" fmla="*/ 22143 w 42"/>
              <a:gd name="T81" fmla="*/ 21103 h 38"/>
              <a:gd name="T82" fmla="*/ 36378 w 42"/>
              <a:gd name="T83" fmla="*/ 22726 h 38"/>
              <a:gd name="T84" fmla="*/ 47449 w 42"/>
              <a:gd name="T85" fmla="*/ 25973 h 38"/>
              <a:gd name="T86" fmla="*/ 47449 w 42"/>
              <a:gd name="T87" fmla="*/ 25973 h 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" h="38">
                <a:moveTo>
                  <a:pt x="25" y="38"/>
                </a:moveTo>
                <a:lnTo>
                  <a:pt x="25" y="38"/>
                </a:lnTo>
                <a:lnTo>
                  <a:pt x="28" y="38"/>
                </a:lnTo>
                <a:lnTo>
                  <a:pt x="32" y="37"/>
                </a:lnTo>
                <a:lnTo>
                  <a:pt x="35" y="35"/>
                </a:lnTo>
                <a:lnTo>
                  <a:pt x="37" y="32"/>
                </a:lnTo>
                <a:lnTo>
                  <a:pt x="41" y="27"/>
                </a:lnTo>
                <a:lnTo>
                  <a:pt x="42" y="20"/>
                </a:lnTo>
                <a:lnTo>
                  <a:pt x="40" y="14"/>
                </a:lnTo>
                <a:lnTo>
                  <a:pt x="36" y="9"/>
                </a:lnTo>
                <a:lnTo>
                  <a:pt x="33" y="8"/>
                </a:lnTo>
                <a:lnTo>
                  <a:pt x="28" y="5"/>
                </a:lnTo>
                <a:lnTo>
                  <a:pt x="19" y="3"/>
                </a:lnTo>
                <a:lnTo>
                  <a:pt x="0" y="0"/>
                </a:lnTo>
                <a:lnTo>
                  <a:pt x="5" y="16"/>
                </a:lnTo>
                <a:lnTo>
                  <a:pt x="9" y="27"/>
                </a:lnTo>
                <a:lnTo>
                  <a:pt x="11" y="31"/>
                </a:lnTo>
                <a:lnTo>
                  <a:pt x="14" y="35"/>
                </a:lnTo>
                <a:lnTo>
                  <a:pt x="19" y="37"/>
                </a:lnTo>
                <a:lnTo>
                  <a:pt x="25" y="38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1" y="19"/>
                </a:lnTo>
                <a:lnTo>
                  <a:pt x="32" y="21"/>
                </a:lnTo>
                <a:lnTo>
                  <a:pt x="31" y="24"/>
                </a:lnTo>
                <a:lnTo>
                  <a:pt x="30" y="26"/>
                </a:lnTo>
                <a:lnTo>
                  <a:pt x="28" y="27"/>
                </a:lnTo>
                <a:lnTo>
                  <a:pt x="25" y="29"/>
                </a:lnTo>
                <a:lnTo>
                  <a:pt x="22" y="29"/>
                </a:lnTo>
                <a:lnTo>
                  <a:pt x="20" y="27"/>
                </a:lnTo>
                <a:lnTo>
                  <a:pt x="16" y="21"/>
                </a:lnTo>
                <a:lnTo>
                  <a:pt x="14" y="13"/>
                </a:lnTo>
                <a:lnTo>
                  <a:pt x="23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583">
            <a:extLst>
              <a:ext uri="{FF2B5EF4-FFF2-40B4-BE49-F238E27FC236}">
                <a16:creationId xmlns:a16="http://schemas.microsoft.com/office/drawing/2014/main" id="{ED38EF06-33D4-4418-BD63-4C15406A8D5B}"/>
              </a:ext>
            </a:extLst>
          </p:cNvPr>
          <p:cNvSpPr>
            <a:spLocks noEditPoints="1"/>
          </p:cNvSpPr>
          <p:nvPr/>
        </p:nvSpPr>
        <p:spPr bwMode="auto">
          <a:xfrm>
            <a:off x="3263901" y="861484"/>
            <a:ext cx="158751" cy="209549"/>
          </a:xfrm>
          <a:custGeom>
            <a:avLst/>
            <a:gdLst>
              <a:gd name="T0" fmla="*/ 62434 w 76"/>
              <a:gd name="T1" fmla="*/ 65115 h 101"/>
              <a:gd name="T2" fmla="*/ 79604 w 76"/>
              <a:gd name="T3" fmla="*/ 69766 h 101"/>
              <a:gd name="T4" fmla="*/ 85847 w 76"/>
              <a:gd name="T5" fmla="*/ 69766 h 101"/>
              <a:gd name="T6" fmla="*/ 95212 w 76"/>
              <a:gd name="T7" fmla="*/ 65115 h 101"/>
              <a:gd name="T8" fmla="*/ 101456 w 76"/>
              <a:gd name="T9" fmla="*/ 62014 h 101"/>
              <a:gd name="T10" fmla="*/ 107699 w 76"/>
              <a:gd name="T11" fmla="*/ 49611 h 101"/>
              <a:gd name="T12" fmla="*/ 118625 w 76"/>
              <a:gd name="T13" fmla="*/ 0 h 101"/>
              <a:gd name="T14" fmla="*/ 92090 w 76"/>
              <a:gd name="T15" fmla="*/ 6201 h 101"/>
              <a:gd name="T16" fmla="*/ 65556 w 76"/>
              <a:gd name="T17" fmla="*/ 15504 h 101"/>
              <a:gd name="T18" fmla="*/ 59313 w 76"/>
              <a:gd name="T19" fmla="*/ 21705 h 101"/>
              <a:gd name="T20" fmla="*/ 51508 w 76"/>
              <a:gd name="T21" fmla="*/ 40309 h 101"/>
              <a:gd name="T22" fmla="*/ 51508 w 76"/>
              <a:gd name="T23" fmla="*/ 46511 h 101"/>
              <a:gd name="T24" fmla="*/ 53069 w 76"/>
              <a:gd name="T25" fmla="*/ 51162 h 101"/>
              <a:gd name="T26" fmla="*/ 45265 w 76"/>
              <a:gd name="T27" fmla="*/ 72867 h 101"/>
              <a:gd name="T28" fmla="*/ 7804 w 76"/>
              <a:gd name="T29" fmla="*/ 96122 h 101"/>
              <a:gd name="T30" fmla="*/ 3122 w 76"/>
              <a:gd name="T31" fmla="*/ 96122 h 101"/>
              <a:gd name="T32" fmla="*/ 1561 w 76"/>
              <a:gd name="T33" fmla="*/ 99223 h 101"/>
              <a:gd name="T34" fmla="*/ 0 w 76"/>
              <a:gd name="T35" fmla="*/ 105424 h 101"/>
              <a:gd name="T36" fmla="*/ 14048 w 76"/>
              <a:gd name="T37" fmla="*/ 151935 h 101"/>
              <a:gd name="T38" fmla="*/ 21852 w 76"/>
              <a:gd name="T39" fmla="*/ 156586 h 101"/>
              <a:gd name="T40" fmla="*/ 84286 w 76"/>
              <a:gd name="T41" fmla="*/ 156586 h 101"/>
              <a:gd name="T42" fmla="*/ 92090 w 76"/>
              <a:gd name="T43" fmla="*/ 151935 h 101"/>
              <a:gd name="T44" fmla="*/ 107699 w 76"/>
              <a:gd name="T45" fmla="*/ 105424 h 101"/>
              <a:gd name="T46" fmla="*/ 104577 w 76"/>
              <a:gd name="T47" fmla="*/ 99223 h 101"/>
              <a:gd name="T48" fmla="*/ 103016 w 76"/>
              <a:gd name="T49" fmla="*/ 96122 h 101"/>
              <a:gd name="T50" fmla="*/ 60873 w 76"/>
              <a:gd name="T51" fmla="*/ 96122 h 101"/>
              <a:gd name="T52" fmla="*/ 60873 w 76"/>
              <a:gd name="T53" fmla="*/ 72867 h 101"/>
              <a:gd name="T54" fmla="*/ 62434 w 76"/>
              <a:gd name="T55" fmla="*/ 65115 h 101"/>
              <a:gd name="T56" fmla="*/ 28095 w 76"/>
              <a:gd name="T57" fmla="*/ 141082 h 101"/>
              <a:gd name="T58" fmla="*/ 87408 w 76"/>
              <a:gd name="T59" fmla="*/ 111626 h 101"/>
              <a:gd name="T60" fmla="*/ 70238 w 76"/>
              <a:gd name="T61" fmla="*/ 31007 h 101"/>
              <a:gd name="T62" fmla="*/ 74921 w 76"/>
              <a:gd name="T63" fmla="*/ 26356 h 101"/>
              <a:gd name="T64" fmla="*/ 99895 w 76"/>
              <a:gd name="T65" fmla="*/ 20155 h 101"/>
              <a:gd name="T66" fmla="*/ 95212 w 76"/>
              <a:gd name="T67" fmla="*/ 38759 h 101"/>
              <a:gd name="T68" fmla="*/ 90530 w 76"/>
              <a:gd name="T69" fmla="*/ 49611 h 101"/>
              <a:gd name="T70" fmla="*/ 85847 w 76"/>
              <a:gd name="T71" fmla="*/ 54262 h 101"/>
              <a:gd name="T72" fmla="*/ 74921 w 76"/>
              <a:gd name="T73" fmla="*/ 54262 h 101"/>
              <a:gd name="T74" fmla="*/ 70238 w 76"/>
              <a:gd name="T75" fmla="*/ 49611 h 101"/>
              <a:gd name="T76" fmla="*/ 67117 w 76"/>
              <a:gd name="T77" fmla="*/ 40309 h 101"/>
              <a:gd name="T78" fmla="*/ 70238 w 76"/>
              <a:gd name="T79" fmla="*/ 31007 h 1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6" h="101">
                <a:moveTo>
                  <a:pt x="40" y="42"/>
                </a:moveTo>
                <a:lnTo>
                  <a:pt x="40" y="42"/>
                </a:lnTo>
                <a:lnTo>
                  <a:pt x="45" y="45"/>
                </a:lnTo>
                <a:lnTo>
                  <a:pt x="51" y="45"/>
                </a:lnTo>
                <a:lnTo>
                  <a:pt x="55" y="45"/>
                </a:lnTo>
                <a:lnTo>
                  <a:pt x="59" y="43"/>
                </a:lnTo>
                <a:lnTo>
                  <a:pt x="61" y="42"/>
                </a:lnTo>
                <a:lnTo>
                  <a:pt x="65" y="40"/>
                </a:lnTo>
                <a:lnTo>
                  <a:pt x="67" y="36"/>
                </a:lnTo>
                <a:lnTo>
                  <a:pt x="69" y="32"/>
                </a:lnTo>
                <a:lnTo>
                  <a:pt x="72" y="21"/>
                </a:lnTo>
                <a:lnTo>
                  <a:pt x="76" y="0"/>
                </a:lnTo>
                <a:lnTo>
                  <a:pt x="59" y="4"/>
                </a:lnTo>
                <a:lnTo>
                  <a:pt x="46" y="8"/>
                </a:lnTo>
                <a:lnTo>
                  <a:pt x="42" y="10"/>
                </a:lnTo>
                <a:lnTo>
                  <a:pt x="38" y="14"/>
                </a:lnTo>
                <a:lnTo>
                  <a:pt x="34" y="20"/>
                </a:lnTo>
                <a:lnTo>
                  <a:pt x="33" y="26"/>
                </a:lnTo>
                <a:lnTo>
                  <a:pt x="33" y="30"/>
                </a:lnTo>
                <a:lnTo>
                  <a:pt x="34" y="33"/>
                </a:lnTo>
                <a:lnTo>
                  <a:pt x="30" y="41"/>
                </a:lnTo>
                <a:lnTo>
                  <a:pt x="29" y="47"/>
                </a:lnTo>
                <a:lnTo>
                  <a:pt x="29" y="62"/>
                </a:lnTo>
                <a:lnTo>
                  <a:pt x="5" y="62"/>
                </a:lnTo>
                <a:lnTo>
                  <a:pt x="2" y="62"/>
                </a:lnTo>
                <a:lnTo>
                  <a:pt x="1" y="64"/>
                </a:lnTo>
                <a:lnTo>
                  <a:pt x="0" y="66"/>
                </a:lnTo>
                <a:lnTo>
                  <a:pt x="0" y="68"/>
                </a:lnTo>
                <a:lnTo>
                  <a:pt x="9" y="98"/>
                </a:lnTo>
                <a:lnTo>
                  <a:pt x="12" y="100"/>
                </a:lnTo>
                <a:lnTo>
                  <a:pt x="14" y="101"/>
                </a:lnTo>
                <a:lnTo>
                  <a:pt x="54" y="101"/>
                </a:lnTo>
                <a:lnTo>
                  <a:pt x="56" y="100"/>
                </a:lnTo>
                <a:lnTo>
                  <a:pt x="59" y="98"/>
                </a:lnTo>
                <a:lnTo>
                  <a:pt x="69" y="68"/>
                </a:lnTo>
                <a:lnTo>
                  <a:pt x="69" y="66"/>
                </a:lnTo>
                <a:lnTo>
                  <a:pt x="67" y="64"/>
                </a:lnTo>
                <a:lnTo>
                  <a:pt x="66" y="62"/>
                </a:lnTo>
                <a:lnTo>
                  <a:pt x="64" y="62"/>
                </a:lnTo>
                <a:lnTo>
                  <a:pt x="39" y="62"/>
                </a:lnTo>
                <a:lnTo>
                  <a:pt x="39" y="47"/>
                </a:lnTo>
                <a:lnTo>
                  <a:pt x="40" y="42"/>
                </a:lnTo>
                <a:close/>
                <a:moveTo>
                  <a:pt x="50" y="91"/>
                </a:moveTo>
                <a:lnTo>
                  <a:pt x="18" y="91"/>
                </a:lnTo>
                <a:lnTo>
                  <a:pt x="12" y="72"/>
                </a:lnTo>
                <a:lnTo>
                  <a:pt x="56" y="72"/>
                </a:lnTo>
                <a:lnTo>
                  <a:pt x="50" y="91"/>
                </a:lnTo>
                <a:close/>
                <a:moveTo>
                  <a:pt x="45" y="20"/>
                </a:moveTo>
                <a:lnTo>
                  <a:pt x="45" y="20"/>
                </a:lnTo>
                <a:lnTo>
                  <a:pt x="48" y="17"/>
                </a:lnTo>
                <a:lnTo>
                  <a:pt x="53" y="16"/>
                </a:lnTo>
                <a:lnTo>
                  <a:pt x="64" y="13"/>
                </a:lnTo>
                <a:lnTo>
                  <a:pt x="61" y="25"/>
                </a:lnTo>
                <a:lnTo>
                  <a:pt x="59" y="30"/>
                </a:lnTo>
                <a:lnTo>
                  <a:pt x="58" y="32"/>
                </a:lnTo>
                <a:lnTo>
                  <a:pt x="55" y="35"/>
                </a:lnTo>
                <a:lnTo>
                  <a:pt x="51" y="35"/>
                </a:lnTo>
                <a:lnTo>
                  <a:pt x="48" y="35"/>
                </a:lnTo>
                <a:lnTo>
                  <a:pt x="45" y="32"/>
                </a:lnTo>
                <a:lnTo>
                  <a:pt x="43" y="30"/>
                </a:lnTo>
                <a:lnTo>
                  <a:pt x="43" y="26"/>
                </a:lnTo>
                <a:lnTo>
                  <a:pt x="43" y="24"/>
                </a:lnTo>
                <a:lnTo>
                  <a:pt x="4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584">
            <a:extLst>
              <a:ext uri="{FF2B5EF4-FFF2-40B4-BE49-F238E27FC236}">
                <a16:creationId xmlns:a16="http://schemas.microsoft.com/office/drawing/2014/main" id="{A35DB0D8-5F1F-4185-B593-2293EAE7AF3E}"/>
              </a:ext>
            </a:extLst>
          </p:cNvPr>
          <p:cNvSpPr>
            <a:spLocks noEditPoints="1"/>
          </p:cNvSpPr>
          <p:nvPr/>
        </p:nvSpPr>
        <p:spPr bwMode="auto">
          <a:xfrm>
            <a:off x="3763433" y="855134"/>
            <a:ext cx="146051" cy="215900"/>
          </a:xfrm>
          <a:custGeom>
            <a:avLst/>
            <a:gdLst>
              <a:gd name="T0" fmla="*/ 105972 w 69"/>
              <a:gd name="T1" fmla="*/ 100243 h 103"/>
              <a:gd name="T2" fmla="*/ 63267 w 69"/>
              <a:gd name="T3" fmla="*/ 90845 h 103"/>
              <a:gd name="T4" fmla="*/ 71175 w 69"/>
              <a:gd name="T5" fmla="*/ 92411 h 103"/>
              <a:gd name="T6" fmla="*/ 91737 w 69"/>
              <a:gd name="T7" fmla="*/ 78315 h 103"/>
              <a:gd name="T8" fmla="*/ 91737 w 69"/>
              <a:gd name="T9" fmla="*/ 61085 h 103"/>
              <a:gd name="T10" fmla="*/ 98063 w 69"/>
              <a:gd name="T11" fmla="*/ 48555 h 103"/>
              <a:gd name="T12" fmla="*/ 102808 w 69"/>
              <a:gd name="T13" fmla="*/ 37591 h 103"/>
              <a:gd name="T14" fmla="*/ 86992 w 69"/>
              <a:gd name="T15" fmla="*/ 17229 h 103"/>
              <a:gd name="T16" fmla="*/ 74338 w 69"/>
              <a:gd name="T17" fmla="*/ 9398 h 103"/>
              <a:gd name="T18" fmla="*/ 55358 w 69"/>
              <a:gd name="T19" fmla="*/ 0 h 103"/>
              <a:gd name="T20" fmla="*/ 41123 w 69"/>
              <a:gd name="T21" fmla="*/ 3133 h 103"/>
              <a:gd name="T22" fmla="*/ 33215 w 69"/>
              <a:gd name="T23" fmla="*/ 15663 h 103"/>
              <a:gd name="T24" fmla="*/ 11072 w 69"/>
              <a:gd name="T25" fmla="*/ 28193 h 103"/>
              <a:gd name="T26" fmla="*/ 11072 w 69"/>
              <a:gd name="T27" fmla="*/ 43856 h 103"/>
              <a:gd name="T28" fmla="*/ 20562 w 69"/>
              <a:gd name="T29" fmla="*/ 54820 h 103"/>
              <a:gd name="T30" fmla="*/ 15817 w 69"/>
              <a:gd name="T31" fmla="*/ 68917 h 103"/>
              <a:gd name="T32" fmla="*/ 30052 w 69"/>
              <a:gd name="T33" fmla="*/ 90845 h 103"/>
              <a:gd name="T34" fmla="*/ 47450 w 69"/>
              <a:gd name="T35" fmla="*/ 90845 h 103"/>
              <a:gd name="T36" fmla="*/ 7908 w 69"/>
              <a:gd name="T37" fmla="*/ 100243 h 103"/>
              <a:gd name="T38" fmla="*/ 3163 w 69"/>
              <a:gd name="T39" fmla="*/ 103375 h 103"/>
              <a:gd name="T40" fmla="*/ 15817 w 69"/>
              <a:gd name="T41" fmla="*/ 156629 h 103"/>
              <a:gd name="T42" fmla="*/ 23725 w 69"/>
              <a:gd name="T43" fmla="*/ 161328 h 103"/>
              <a:gd name="T44" fmla="*/ 90155 w 69"/>
              <a:gd name="T45" fmla="*/ 159762 h 103"/>
              <a:gd name="T46" fmla="*/ 109135 w 69"/>
              <a:gd name="T47" fmla="*/ 109640 h 103"/>
              <a:gd name="T48" fmla="*/ 107553 w 69"/>
              <a:gd name="T49" fmla="*/ 103375 h 103"/>
              <a:gd name="T50" fmla="*/ 36378 w 69"/>
              <a:gd name="T51" fmla="*/ 76748 h 103"/>
              <a:gd name="T52" fmla="*/ 31633 w 69"/>
              <a:gd name="T53" fmla="*/ 68917 h 103"/>
              <a:gd name="T54" fmla="*/ 37960 w 69"/>
              <a:gd name="T55" fmla="*/ 59519 h 103"/>
              <a:gd name="T56" fmla="*/ 41123 w 69"/>
              <a:gd name="T57" fmla="*/ 51688 h 103"/>
              <a:gd name="T58" fmla="*/ 36378 w 69"/>
              <a:gd name="T59" fmla="*/ 45422 h 103"/>
              <a:gd name="T60" fmla="*/ 23725 w 69"/>
              <a:gd name="T61" fmla="*/ 37591 h 103"/>
              <a:gd name="T62" fmla="*/ 28470 w 69"/>
              <a:gd name="T63" fmla="*/ 32892 h 103"/>
              <a:gd name="T64" fmla="*/ 36378 w 69"/>
              <a:gd name="T65" fmla="*/ 32892 h 103"/>
              <a:gd name="T66" fmla="*/ 44287 w 69"/>
              <a:gd name="T67" fmla="*/ 29760 h 103"/>
              <a:gd name="T68" fmla="*/ 47450 w 69"/>
              <a:gd name="T69" fmla="*/ 23494 h 103"/>
              <a:gd name="T70" fmla="*/ 47450 w 69"/>
              <a:gd name="T71" fmla="*/ 18795 h 103"/>
              <a:gd name="T72" fmla="*/ 55358 w 69"/>
              <a:gd name="T73" fmla="*/ 15663 h 103"/>
              <a:gd name="T74" fmla="*/ 61685 w 69"/>
              <a:gd name="T75" fmla="*/ 17229 h 103"/>
              <a:gd name="T76" fmla="*/ 63267 w 69"/>
              <a:gd name="T77" fmla="*/ 23494 h 103"/>
              <a:gd name="T78" fmla="*/ 63267 w 69"/>
              <a:gd name="T79" fmla="*/ 28193 h 103"/>
              <a:gd name="T80" fmla="*/ 71175 w 69"/>
              <a:gd name="T81" fmla="*/ 32892 h 103"/>
              <a:gd name="T82" fmla="*/ 79083 w 69"/>
              <a:gd name="T83" fmla="*/ 29760 h 103"/>
              <a:gd name="T84" fmla="*/ 86992 w 69"/>
              <a:gd name="T85" fmla="*/ 37591 h 103"/>
              <a:gd name="T86" fmla="*/ 74338 w 69"/>
              <a:gd name="T87" fmla="*/ 45422 h 103"/>
              <a:gd name="T88" fmla="*/ 69593 w 69"/>
              <a:gd name="T89" fmla="*/ 51688 h 103"/>
              <a:gd name="T90" fmla="*/ 72757 w 69"/>
              <a:gd name="T91" fmla="*/ 59519 h 103"/>
              <a:gd name="T92" fmla="*/ 79083 w 69"/>
              <a:gd name="T93" fmla="*/ 68917 h 103"/>
              <a:gd name="T94" fmla="*/ 77502 w 69"/>
              <a:gd name="T95" fmla="*/ 75182 h 103"/>
              <a:gd name="T96" fmla="*/ 71175 w 69"/>
              <a:gd name="T97" fmla="*/ 76748 h 103"/>
              <a:gd name="T98" fmla="*/ 63267 w 69"/>
              <a:gd name="T99" fmla="*/ 73616 h 103"/>
              <a:gd name="T100" fmla="*/ 63267 w 69"/>
              <a:gd name="T101" fmla="*/ 65784 h 103"/>
              <a:gd name="T102" fmla="*/ 55358 w 69"/>
              <a:gd name="T103" fmla="*/ 61085 h 103"/>
              <a:gd name="T104" fmla="*/ 49032 w 69"/>
              <a:gd name="T105" fmla="*/ 62652 h 103"/>
              <a:gd name="T106" fmla="*/ 47450 w 69"/>
              <a:gd name="T107" fmla="*/ 68917 h 103"/>
              <a:gd name="T108" fmla="*/ 44287 w 69"/>
              <a:gd name="T109" fmla="*/ 76748 h 103"/>
              <a:gd name="T110" fmla="*/ 80665 w 69"/>
              <a:gd name="T111" fmla="*/ 145665 h 103"/>
              <a:gd name="T112" fmla="*/ 90155 w 69"/>
              <a:gd name="T113" fmla="*/ 115906 h 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9" h="103">
                <a:moveTo>
                  <a:pt x="68" y="66"/>
                </a:moveTo>
                <a:lnTo>
                  <a:pt x="68" y="66"/>
                </a:lnTo>
                <a:lnTo>
                  <a:pt x="67" y="64"/>
                </a:lnTo>
                <a:lnTo>
                  <a:pt x="65" y="64"/>
                </a:lnTo>
                <a:lnTo>
                  <a:pt x="40" y="64"/>
                </a:lnTo>
                <a:lnTo>
                  <a:pt x="40" y="58"/>
                </a:lnTo>
                <a:lnTo>
                  <a:pt x="45" y="59"/>
                </a:lnTo>
                <a:lnTo>
                  <a:pt x="51" y="58"/>
                </a:lnTo>
                <a:lnTo>
                  <a:pt x="55" y="54"/>
                </a:lnTo>
                <a:lnTo>
                  <a:pt x="58" y="50"/>
                </a:lnTo>
                <a:lnTo>
                  <a:pt x="60" y="44"/>
                </a:lnTo>
                <a:lnTo>
                  <a:pt x="58" y="39"/>
                </a:lnTo>
                <a:lnTo>
                  <a:pt x="57" y="35"/>
                </a:lnTo>
                <a:lnTo>
                  <a:pt x="62" y="31"/>
                </a:lnTo>
                <a:lnTo>
                  <a:pt x="63" y="28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11"/>
                </a:lnTo>
                <a:lnTo>
                  <a:pt x="49" y="10"/>
                </a:lnTo>
                <a:lnTo>
                  <a:pt x="47" y="6"/>
                </a:lnTo>
                <a:lnTo>
                  <a:pt x="44" y="2"/>
                </a:lnTo>
                <a:lnTo>
                  <a:pt x="40" y="1"/>
                </a:lnTo>
                <a:lnTo>
                  <a:pt x="35" y="0"/>
                </a:lnTo>
                <a:lnTo>
                  <a:pt x="30" y="1"/>
                </a:lnTo>
                <a:lnTo>
                  <a:pt x="26" y="2"/>
                </a:lnTo>
                <a:lnTo>
                  <a:pt x="23" y="6"/>
                </a:lnTo>
                <a:lnTo>
                  <a:pt x="21" y="10"/>
                </a:lnTo>
                <a:lnTo>
                  <a:pt x="15" y="11"/>
                </a:lnTo>
                <a:lnTo>
                  <a:pt x="10" y="13"/>
                </a:lnTo>
                <a:lnTo>
                  <a:pt x="7" y="18"/>
                </a:lnTo>
                <a:lnTo>
                  <a:pt x="5" y="24"/>
                </a:lnTo>
                <a:lnTo>
                  <a:pt x="7" y="28"/>
                </a:lnTo>
                <a:lnTo>
                  <a:pt x="8" y="31"/>
                </a:lnTo>
                <a:lnTo>
                  <a:pt x="13" y="35"/>
                </a:lnTo>
                <a:lnTo>
                  <a:pt x="12" y="39"/>
                </a:lnTo>
                <a:lnTo>
                  <a:pt x="10" y="44"/>
                </a:lnTo>
                <a:lnTo>
                  <a:pt x="12" y="50"/>
                </a:lnTo>
                <a:lnTo>
                  <a:pt x="15" y="54"/>
                </a:lnTo>
                <a:lnTo>
                  <a:pt x="19" y="58"/>
                </a:lnTo>
                <a:lnTo>
                  <a:pt x="25" y="59"/>
                </a:lnTo>
                <a:lnTo>
                  <a:pt x="30" y="58"/>
                </a:lnTo>
                <a:lnTo>
                  <a:pt x="30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10" y="100"/>
                </a:lnTo>
                <a:lnTo>
                  <a:pt x="13" y="102"/>
                </a:lnTo>
                <a:lnTo>
                  <a:pt x="15" y="103"/>
                </a:lnTo>
                <a:lnTo>
                  <a:pt x="55" y="103"/>
                </a:lnTo>
                <a:lnTo>
                  <a:pt x="57" y="102"/>
                </a:lnTo>
                <a:lnTo>
                  <a:pt x="60" y="100"/>
                </a:lnTo>
                <a:lnTo>
                  <a:pt x="69" y="70"/>
                </a:lnTo>
                <a:lnTo>
                  <a:pt x="69" y="68"/>
                </a:lnTo>
                <a:lnTo>
                  <a:pt x="68" y="66"/>
                </a:lnTo>
                <a:close/>
                <a:moveTo>
                  <a:pt x="25" y="49"/>
                </a:moveTo>
                <a:lnTo>
                  <a:pt x="25" y="49"/>
                </a:lnTo>
                <a:lnTo>
                  <a:pt x="23" y="49"/>
                </a:lnTo>
                <a:lnTo>
                  <a:pt x="21" y="48"/>
                </a:lnTo>
                <a:lnTo>
                  <a:pt x="20" y="47"/>
                </a:lnTo>
                <a:lnTo>
                  <a:pt x="20" y="44"/>
                </a:lnTo>
                <a:lnTo>
                  <a:pt x="21" y="40"/>
                </a:lnTo>
                <a:lnTo>
                  <a:pt x="24" y="38"/>
                </a:lnTo>
                <a:lnTo>
                  <a:pt x="25" y="37"/>
                </a:lnTo>
                <a:lnTo>
                  <a:pt x="26" y="33"/>
                </a:lnTo>
                <a:lnTo>
                  <a:pt x="25" y="32"/>
                </a:lnTo>
                <a:lnTo>
                  <a:pt x="23" y="29"/>
                </a:lnTo>
                <a:lnTo>
                  <a:pt x="18" y="27"/>
                </a:lnTo>
                <a:lnTo>
                  <a:pt x="15" y="24"/>
                </a:lnTo>
                <a:lnTo>
                  <a:pt x="16" y="22"/>
                </a:lnTo>
                <a:lnTo>
                  <a:pt x="18" y="21"/>
                </a:lnTo>
                <a:lnTo>
                  <a:pt x="20" y="19"/>
                </a:lnTo>
                <a:lnTo>
                  <a:pt x="23" y="21"/>
                </a:lnTo>
                <a:lnTo>
                  <a:pt x="25" y="21"/>
                </a:lnTo>
                <a:lnTo>
                  <a:pt x="28" y="19"/>
                </a:lnTo>
                <a:lnTo>
                  <a:pt x="30" y="18"/>
                </a:lnTo>
                <a:lnTo>
                  <a:pt x="30" y="15"/>
                </a:lnTo>
                <a:lnTo>
                  <a:pt x="30" y="12"/>
                </a:lnTo>
                <a:lnTo>
                  <a:pt x="31" y="11"/>
                </a:lnTo>
                <a:lnTo>
                  <a:pt x="32" y="10"/>
                </a:lnTo>
                <a:lnTo>
                  <a:pt x="35" y="10"/>
                </a:lnTo>
                <a:lnTo>
                  <a:pt x="37" y="10"/>
                </a:lnTo>
                <a:lnTo>
                  <a:pt x="39" y="11"/>
                </a:lnTo>
                <a:lnTo>
                  <a:pt x="40" y="12"/>
                </a:lnTo>
                <a:lnTo>
                  <a:pt x="40" y="15"/>
                </a:lnTo>
                <a:lnTo>
                  <a:pt x="40" y="16"/>
                </a:lnTo>
                <a:lnTo>
                  <a:pt x="40" y="18"/>
                </a:lnTo>
                <a:lnTo>
                  <a:pt x="42" y="21"/>
                </a:lnTo>
                <a:lnTo>
                  <a:pt x="45" y="21"/>
                </a:lnTo>
                <a:lnTo>
                  <a:pt x="47" y="21"/>
                </a:lnTo>
                <a:lnTo>
                  <a:pt x="50" y="19"/>
                </a:lnTo>
                <a:lnTo>
                  <a:pt x="52" y="21"/>
                </a:lnTo>
                <a:lnTo>
                  <a:pt x="53" y="22"/>
                </a:lnTo>
                <a:lnTo>
                  <a:pt x="55" y="24"/>
                </a:lnTo>
                <a:lnTo>
                  <a:pt x="52" y="27"/>
                </a:lnTo>
                <a:lnTo>
                  <a:pt x="47" y="29"/>
                </a:lnTo>
                <a:lnTo>
                  <a:pt x="45" y="31"/>
                </a:lnTo>
                <a:lnTo>
                  <a:pt x="44" y="33"/>
                </a:lnTo>
                <a:lnTo>
                  <a:pt x="45" y="35"/>
                </a:lnTo>
                <a:lnTo>
                  <a:pt x="46" y="38"/>
                </a:lnTo>
                <a:lnTo>
                  <a:pt x="49" y="40"/>
                </a:lnTo>
                <a:lnTo>
                  <a:pt x="50" y="44"/>
                </a:lnTo>
                <a:lnTo>
                  <a:pt x="50" y="47"/>
                </a:lnTo>
                <a:lnTo>
                  <a:pt x="49" y="48"/>
                </a:lnTo>
                <a:lnTo>
                  <a:pt x="47" y="49"/>
                </a:lnTo>
                <a:lnTo>
                  <a:pt x="45" y="49"/>
                </a:lnTo>
                <a:lnTo>
                  <a:pt x="42" y="49"/>
                </a:lnTo>
                <a:lnTo>
                  <a:pt x="41" y="48"/>
                </a:lnTo>
                <a:lnTo>
                  <a:pt x="40" y="47"/>
                </a:lnTo>
                <a:lnTo>
                  <a:pt x="40" y="44"/>
                </a:lnTo>
                <a:lnTo>
                  <a:pt x="40" y="42"/>
                </a:lnTo>
                <a:lnTo>
                  <a:pt x="39" y="40"/>
                </a:lnTo>
                <a:lnTo>
                  <a:pt x="37" y="39"/>
                </a:lnTo>
                <a:lnTo>
                  <a:pt x="35" y="39"/>
                </a:lnTo>
                <a:lnTo>
                  <a:pt x="32" y="39"/>
                </a:lnTo>
                <a:lnTo>
                  <a:pt x="31" y="40"/>
                </a:lnTo>
                <a:lnTo>
                  <a:pt x="30" y="42"/>
                </a:lnTo>
                <a:lnTo>
                  <a:pt x="30" y="44"/>
                </a:lnTo>
                <a:lnTo>
                  <a:pt x="30" y="47"/>
                </a:lnTo>
                <a:lnTo>
                  <a:pt x="29" y="48"/>
                </a:lnTo>
                <a:lnTo>
                  <a:pt x="28" y="49"/>
                </a:lnTo>
                <a:lnTo>
                  <a:pt x="25" y="49"/>
                </a:lnTo>
                <a:close/>
                <a:moveTo>
                  <a:pt x="51" y="93"/>
                </a:moveTo>
                <a:lnTo>
                  <a:pt x="19" y="93"/>
                </a:lnTo>
                <a:lnTo>
                  <a:pt x="13" y="74"/>
                </a:lnTo>
                <a:lnTo>
                  <a:pt x="57" y="74"/>
                </a:lnTo>
                <a:lnTo>
                  <a:pt x="51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585">
            <a:extLst>
              <a:ext uri="{FF2B5EF4-FFF2-40B4-BE49-F238E27FC236}">
                <a16:creationId xmlns:a16="http://schemas.microsoft.com/office/drawing/2014/main" id="{C513192B-F792-4EBB-B23D-863D1077C363}"/>
              </a:ext>
            </a:extLst>
          </p:cNvPr>
          <p:cNvSpPr>
            <a:spLocks/>
          </p:cNvSpPr>
          <p:nvPr/>
        </p:nvSpPr>
        <p:spPr bwMode="auto">
          <a:xfrm>
            <a:off x="3814233" y="893233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11626 h 20"/>
              <a:gd name="T6" fmla="*/ 28234 w 20"/>
              <a:gd name="T7" fmla="*/ 4982 h 20"/>
              <a:gd name="T8" fmla="*/ 23251 w 20"/>
              <a:gd name="T9" fmla="*/ 3322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3322 h 20"/>
              <a:gd name="T16" fmla="*/ 4982 w 20"/>
              <a:gd name="T17" fmla="*/ 4982 h 20"/>
              <a:gd name="T18" fmla="*/ 1661 w 20"/>
              <a:gd name="T19" fmla="*/ 11626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3251 h 20"/>
              <a:gd name="T26" fmla="*/ 4982 w 20"/>
              <a:gd name="T27" fmla="*/ 29894 h 20"/>
              <a:gd name="T28" fmla="*/ 9965 w 20"/>
              <a:gd name="T29" fmla="*/ 31555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31555 h 20"/>
              <a:gd name="T36" fmla="*/ 28234 w 20"/>
              <a:gd name="T37" fmla="*/ 29894 h 20"/>
              <a:gd name="T38" fmla="*/ 31555 w 20"/>
              <a:gd name="T39" fmla="*/ 23251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8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586">
            <a:extLst>
              <a:ext uri="{FF2B5EF4-FFF2-40B4-BE49-F238E27FC236}">
                <a16:creationId xmlns:a16="http://schemas.microsoft.com/office/drawing/2014/main" id="{8B1304D9-B1B6-4580-B0E0-D6B0C6D2D84E}"/>
              </a:ext>
            </a:extLst>
          </p:cNvPr>
          <p:cNvSpPr>
            <a:spLocks noEditPoints="1"/>
          </p:cNvSpPr>
          <p:nvPr/>
        </p:nvSpPr>
        <p:spPr bwMode="auto">
          <a:xfrm>
            <a:off x="5295900" y="855134"/>
            <a:ext cx="143933" cy="88900"/>
          </a:xfrm>
          <a:custGeom>
            <a:avLst/>
            <a:gdLst>
              <a:gd name="T0" fmla="*/ 4745 w 69"/>
              <a:gd name="T1" fmla="*/ 56939 h 42"/>
              <a:gd name="T2" fmla="*/ 18980 w 69"/>
              <a:gd name="T3" fmla="*/ 50613 h 42"/>
              <a:gd name="T4" fmla="*/ 18980 w 69"/>
              <a:gd name="T5" fmla="*/ 50613 h 42"/>
              <a:gd name="T6" fmla="*/ 25307 w 69"/>
              <a:gd name="T7" fmla="*/ 56939 h 42"/>
              <a:gd name="T8" fmla="*/ 31633 w 69"/>
              <a:gd name="T9" fmla="*/ 61684 h 42"/>
              <a:gd name="T10" fmla="*/ 39542 w 69"/>
              <a:gd name="T11" fmla="*/ 66429 h 42"/>
              <a:gd name="T12" fmla="*/ 49032 w 69"/>
              <a:gd name="T13" fmla="*/ 66429 h 42"/>
              <a:gd name="T14" fmla="*/ 49032 w 69"/>
              <a:gd name="T15" fmla="*/ 66429 h 42"/>
              <a:gd name="T16" fmla="*/ 60103 w 69"/>
              <a:gd name="T17" fmla="*/ 64847 h 42"/>
              <a:gd name="T18" fmla="*/ 60103 w 69"/>
              <a:gd name="T19" fmla="*/ 64847 h 42"/>
              <a:gd name="T20" fmla="*/ 66430 w 69"/>
              <a:gd name="T21" fmla="*/ 60102 h 42"/>
              <a:gd name="T22" fmla="*/ 74338 w 69"/>
              <a:gd name="T23" fmla="*/ 53776 h 42"/>
              <a:gd name="T24" fmla="*/ 88573 w 69"/>
              <a:gd name="T25" fmla="*/ 41123 h 42"/>
              <a:gd name="T26" fmla="*/ 99645 w 69"/>
              <a:gd name="T27" fmla="*/ 23725 h 42"/>
              <a:gd name="T28" fmla="*/ 109135 w 69"/>
              <a:gd name="T29" fmla="*/ 9490 h 42"/>
              <a:gd name="T30" fmla="*/ 109135 w 69"/>
              <a:gd name="T31" fmla="*/ 9490 h 42"/>
              <a:gd name="T32" fmla="*/ 83828 w 69"/>
              <a:gd name="T33" fmla="*/ 3163 h 42"/>
              <a:gd name="T34" fmla="*/ 66430 w 69"/>
              <a:gd name="T35" fmla="*/ 1582 h 42"/>
              <a:gd name="T36" fmla="*/ 49032 w 69"/>
              <a:gd name="T37" fmla="*/ 0 h 42"/>
              <a:gd name="T38" fmla="*/ 49032 w 69"/>
              <a:gd name="T39" fmla="*/ 0 h 42"/>
              <a:gd name="T40" fmla="*/ 34797 w 69"/>
              <a:gd name="T41" fmla="*/ 1582 h 42"/>
              <a:gd name="T42" fmla="*/ 34797 w 69"/>
              <a:gd name="T43" fmla="*/ 1582 h 42"/>
              <a:gd name="T44" fmla="*/ 25307 w 69"/>
              <a:gd name="T45" fmla="*/ 7908 h 42"/>
              <a:gd name="T46" fmla="*/ 17398 w 69"/>
              <a:gd name="T47" fmla="*/ 17398 h 42"/>
              <a:gd name="T48" fmla="*/ 14235 w 69"/>
              <a:gd name="T49" fmla="*/ 26888 h 42"/>
              <a:gd name="T50" fmla="*/ 15817 w 69"/>
              <a:gd name="T51" fmla="*/ 39541 h 42"/>
              <a:gd name="T52" fmla="*/ 0 w 69"/>
              <a:gd name="T53" fmla="*/ 44286 h 42"/>
              <a:gd name="T54" fmla="*/ 4745 w 69"/>
              <a:gd name="T55" fmla="*/ 56939 h 42"/>
              <a:gd name="T56" fmla="*/ 41123 w 69"/>
              <a:gd name="T57" fmla="*/ 15816 h 42"/>
              <a:gd name="T58" fmla="*/ 41123 w 69"/>
              <a:gd name="T59" fmla="*/ 15816 h 42"/>
              <a:gd name="T60" fmla="*/ 49032 w 69"/>
              <a:gd name="T61" fmla="*/ 15816 h 42"/>
              <a:gd name="T62" fmla="*/ 49032 w 69"/>
              <a:gd name="T63" fmla="*/ 15816 h 42"/>
              <a:gd name="T64" fmla="*/ 66430 w 69"/>
              <a:gd name="T65" fmla="*/ 17398 h 42"/>
              <a:gd name="T66" fmla="*/ 83828 w 69"/>
              <a:gd name="T67" fmla="*/ 18980 h 42"/>
              <a:gd name="T68" fmla="*/ 83828 w 69"/>
              <a:gd name="T69" fmla="*/ 18980 h 42"/>
              <a:gd name="T70" fmla="*/ 68012 w 69"/>
              <a:gd name="T71" fmla="*/ 39541 h 42"/>
              <a:gd name="T72" fmla="*/ 60103 w 69"/>
              <a:gd name="T73" fmla="*/ 47449 h 42"/>
              <a:gd name="T74" fmla="*/ 55358 w 69"/>
              <a:gd name="T75" fmla="*/ 50613 h 42"/>
              <a:gd name="T76" fmla="*/ 55358 w 69"/>
              <a:gd name="T77" fmla="*/ 50613 h 42"/>
              <a:gd name="T78" fmla="*/ 49032 w 69"/>
              <a:gd name="T79" fmla="*/ 50613 h 42"/>
              <a:gd name="T80" fmla="*/ 42705 w 69"/>
              <a:gd name="T81" fmla="*/ 50613 h 42"/>
              <a:gd name="T82" fmla="*/ 39542 w 69"/>
              <a:gd name="T83" fmla="*/ 49031 h 42"/>
              <a:gd name="T84" fmla="*/ 34797 w 69"/>
              <a:gd name="T85" fmla="*/ 44286 h 42"/>
              <a:gd name="T86" fmla="*/ 63267 w 69"/>
              <a:gd name="T87" fmla="*/ 36378 h 42"/>
              <a:gd name="T88" fmla="*/ 58522 w 69"/>
              <a:gd name="T89" fmla="*/ 25306 h 42"/>
              <a:gd name="T90" fmla="*/ 30052 w 69"/>
              <a:gd name="T91" fmla="*/ 34796 h 42"/>
              <a:gd name="T92" fmla="*/ 30052 w 69"/>
              <a:gd name="T93" fmla="*/ 34796 h 42"/>
              <a:gd name="T94" fmla="*/ 30052 w 69"/>
              <a:gd name="T95" fmla="*/ 28470 h 42"/>
              <a:gd name="T96" fmla="*/ 33215 w 69"/>
              <a:gd name="T97" fmla="*/ 23725 h 42"/>
              <a:gd name="T98" fmla="*/ 36378 w 69"/>
              <a:gd name="T99" fmla="*/ 18980 h 42"/>
              <a:gd name="T100" fmla="*/ 41123 w 69"/>
              <a:gd name="T101" fmla="*/ 15816 h 42"/>
              <a:gd name="T102" fmla="*/ 41123 w 69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" h="42">
                <a:moveTo>
                  <a:pt x="3" y="36"/>
                </a:moveTo>
                <a:lnTo>
                  <a:pt x="12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8" y="41"/>
                </a:lnTo>
                <a:lnTo>
                  <a:pt x="42" y="38"/>
                </a:lnTo>
                <a:lnTo>
                  <a:pt x="47" y="34"/>
                </a:lnTo>
                <a:lnTo>
                  <a:pt x="56" y="26"/>
                </a:lnTo>
                <a:lnTo>
                  <a:pt x="63" y="15"/>
                </a:lnTo>
                <a:lnTo>
                  <a:pt x="69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2" y="1"/>
                </a:lnTo>
                <a:lnTo>
                  <a:pt x="16" y="5"/>
                </a:lnTo>
                <a:lnTo>
                  <a:pt x="11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3" y="25"/>
                </a:lnTo>
                <a:lnTo>
                  <a:pt x="38" y="30"/>
                </a:lnTo>
                <a:lnTo>
                  <a:pt x="35" y="32"/>
                </a:lnTo>
                <a:lnTo>
                  <a:pt x="31" y="32"/>
                </a:lnTo>
                <a:lnTo>
                  <a:pt x="27" y="32"/>
                </a:lnTo>
                <a:lnTo>
                  <a:pt x="25" y="31"/>
                </a:lnTo>
                <a:lnTo>
                  <a:pt x="22" y="28"/>
                </a:lnTo>
                <a:lnTo>
                  <a:pt x="40" y="23"/>
                </a:lnTo>
                <a:lnTo>
                  <a:pt x="37" y="16"/>
                </a:lnTo>
                <a:lnTo>
                  <a:pt x="19" y="22"/>
                </a:lnTo>
                <a:lnTo>
                  <a:pt x="19" y="18"/>
                </a:lnTo>
                <a:lnTo>
                  <a:pt x="21" y="15"/>
                </a:lnTo>
                <a:lnTo>
                  <a:pt x="23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587">
            <a:extLst>
              <a:ext uri="{FF2B5EF4-FFF2-40B4-BE49-F238E27FC236}">
                <a16:creationId xmlns:a16="http://schemas.microsoft.com/office/drawing/2014/main" id="{AE1B63F0-E879-4E7E-9B64-E5F6DADEB3FB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893233"/>
            <a:ext cx="207433" cy="177800"/>
          </a:xfrm>
          <a:custGeom>
            <a:avLst/>
            <a:gdLst>
              <a:gd name="T0" fmla="*/ 148678 w 99"/>
              <a:gd name="T1" fmla="*/ 55358 h 84"/>
              <a:gd name="T2" fmla="*/ 39542 w 99"/>
              <a:gd name="T3" fmla="*/ 55358 h 84"/>
              <a:gd name="T4" fmla="*/ 39542 w 99"/>
              <a:gd name="T5" fmla="*/ 31633 h 84"/>
              <a:gd name="T6" fmla="*/ 39542 w 99"/>
              <a:gd name="T7" fmla="*/ 31633 h 84"/>
              <a:gd name="T8" fmla="*/ 39542 w 99"/>
              <a:gd name="T9" fmla="*/ 28470 h 84"/>
              <a:gd name="T10" fmla="*/ 36379 w 99"/>
              <a:gd name="T11" fmla="*/ 25306 h 84"/>
              <a:gd name="T12" fmla="*/ 14235 w 99"/>
              <a:gd name="T13" fmla="*/ 3163 h 84"/>
              <a:gd name="T14" fmla="*/ 14235 w 99"/>
              <a:gd name="T15" fmla="*/ 3163 h 84"/>
              <a:gd name="T16" fmla="*/ 9490 w 99"/>
              <a:gd name="T17" fmla="*/ 0 h 84"/>
              <a:gd name="T18" fmla="*/ 3163 w 99"/>
              <a:gd name="T19" fmla="*/ 0 h 84"/>
              <a:gd name="T20" fmla="*/ 3163 w 99"/>
              <a:gd name="T21" fmla="*/ 0 h 84"/>
              <a:gd name="T22" fmla="*/ 1582 w 99"/>
              <a:gd name="T23" fmla="*/ 4745 h 84"/>
              <a:gd name="T24" fmla="*/ 0 w 99"/>
              <a:gd name="T25" fmla="*/ 7908 h 84"/>
              <a:gd name="T26" fmla="*/ 0 w 99"/>
              <a:gd name="T27" fmla="*/ 124950 h 84"/>
              <a:gd name="T28" fmla="*/ 0 w 99"/>
              <a:gd name="T29" fmla="*/ 124950 h 84"/>
              <a:gd name="T30" fmla="*/ 0 w 99"/>
              <a:gd name="T31" fmla="*/ 129695 h 84"/>
              <a:gd name="T32" fmla="*/ 1582 w 99"/>
              <a:gd name="T33" fmla="*/ 131276 h 84"/>
              <a:gd name="T34" fmla="*/ 3163 w 99"/>
              <a:gd name="T35" fmla="*/ 132858 h 84"/>
              <a:gd name="T36" fmla="*/ 7908 w 99"/>
              <a:gd name="T37" fmla="*/ 132858 h 84"/>
              <a:gd name="T38" fmla="*/ 148678 w 99"/>
              <a:gd name="T39" fmla="*/ 132858 h 84"/>
              <a:gd name="T40" fmla="*/ 148678 w 99"/>
              <a:gd name="T41" fmla="*/ 132858 h 84"/>
              <a:gd name="T42" fmla="*/ 151841 w 99"/>
              <a:gd name="T43" fmla="*/ 132858 h 84"/>
              <a:gd name="T44" fmla="*/ 153423 w 99"/>
              <a:gd name="T45" fmla="*/ 131276 h 84"/>
              <a:gd name="T46" fmla="*/ 156586 w 99"/>
              <a:gd name="T47" fmla="*/ 129695 h 84"/>
              <a:gd name="T48" fmla="*/ 156586 w 99"/>
              <a:gd name="T49" fmla="*/ 124950 h 84"/>
              <a:gd name="T50" fmla="*/ 156586 w 99"/>
              <a:gd name="T51" fmla="*/ 63266 h 84"/>
              <a:gd name="T52" fmla="*/ 156586 w 99"/>
              <a:gd name="T53" fmla="*/ 63266 h 84"/>
              <a:gd name="T54" fmla="*/ 156586 w 99"/>
              <a:gd name="T55" fmla="*/ 58521 h 84"/>
              <a:gd name="T56" fmla="*/ 153423 w 99"/>
              <a:gd name="T57" fmla="*/ 56939 h 84"/>
              <a:gd name="T58" fmla="*/ 151841 w 99"/>
              <a:gd name="T59" fmla="*/ 55358 h 84"/>
              <a:gd name="T60" fmla="*/ 148678 w 99"/>
              <a:gd name="T61" fmla="*/ 55358 h 84"/>
              <a:gd name="T62" fmla="*/ 148678 w 99"/>
              <a:gd name="T63" fmla="*/ 55358 h 84"/>
              <a:gd name="T64" fmla="*/ 140769 w 99"/>
              <a:gd name="T65" fmla="*/ 117042 h 84"/>
              <a:gd name="T66" fmla="*/ 15817 w 99"/>
              <a:gd name="T67" fmla="*/ 117042 h 84"/>
              <a:gd name="T68" fmla="*/ 15817 w 99"/>
              <a:gd name="T69" fmla="*/ 28470 h 84"/>
              <a:gd name="T70" fmla="*/ 23725 w 99"/>
              <a:gd name="T71" fmla="*/ 36378 h 84"/>
              <a:gd name="T72" fmla="*/ 23725 w 99"/>
              <a:gd name="T73" fmla="*/ 63266 h 84"/>
              <a:gd name="T74" fmla="*/ 23725 w 99"/>
              <a:gd name="T75" fmla="*/ 63266 h 84"/>
              <a:gd name="T76" fmla="*/ 23725 w 99"/>
              <a:gd name="T77" fmla="*/ 66429 h 84"/>
              <a:gd name="T78" fmla="*/ 25307 w 99"/>
              <a:gd name="T79" fmla="*/ 69592 h 84"/>
              <a:gd name="T80" fmla="*/ 26889 w 99"/>
              <a:gd name="T81" fmla="*/ 71174 h 84"/>
              <a:gd name="T82" fmla="*/ 31634 w 99"/>
              <a:gd name="T83" fmla="*/ 71174 h 84"/>
              <a:gd name="T84" fmla="*/ 140769 w 99"/>
              <a:gd name="T85" fmla="*/ 71174 h 84"/>
              <a:gd name="T86" fmla="*/ 140769 w 99"/>
              <a:gd name="T87" fmla="*/ 117042 h 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84">
                <a:moveTo>
                  <a:pt x="94" y="35"/>
                </a:moveTo>
                <a:lnTo>
                  <a:pt x="25" y="35"/>
                </a:lnTo>
                <a:lnTo>
                  <a:pt x="25" y="20"/>
                </a:lnTo>
                <a:lnTo>
                  <a:pt x="25" y="18"/>
                </a:lnTo>
                <a:lnTo>
                  <a:pt x="23" y="16"/>
                </a:lnTo>
                <a:lnTo>
                  <a:pt x="9" y="2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79"/>
                </a:lnTo>
                <a:lnTo>
                  <a:pt x="0" y="82"/>
                </a:lnTo>
                <a:lnTo>
                  <a:pt x="1" y="83"/>
                </a:lnTo>
                <a:lnTo>
                  <a:pt x="2" y="84"/>
                </a:lnTo>
                <a:lnTo>
                  <a:pt x="5" y="84"/>
                </a:lnTo>
                <a:lnTo>
                  <a:pt x="94" y="84"/>
                </a:lnTo>
                <a:lnTo>
                  <a:pt x="96" y="84"/>
                </a:lnTo>
                <a:lnTo>
                  <a:pt x="97" y="83"/>
                </a:lnTo>
                <a:lnTo>
                  <a:pt x="99" y="82"/>
                </a:lnTo>
                <a:lnTo>
                  <a:pt x="99" y="79"/>
                </a:lnTo>
                <a:lnTo>
                  <a:pt x="99" y="40"/>
                </a:lnTo>
                <a:lnTo>
                  <a:pt x="99" y="37"/>
                </a:lnTo>
                <a:lnTo>
                  <a:pt x="97" y="36"/>
                </a:lnTo>
                <a:lnTo>
                  <a:pt x="96" y="35"/>
                </a:lnTo>
                <a:lnTo>
                  <a:pt x="94" y="35"/>
                </a:lnTo>
                <a:close/>
                <a:moveTo>
                  <a:pt x="89" y="74"/>
                </a:moveTo>
                <a:lnTo>
                  <a:pt x="10" y="74"/>
                </a:lnTo>
                <a:lnTo>
                  <a:pt x="10" y="18"/>
                </a:lnTo>
                <a:lnTo>
                  <a:pt x="15" y="23"/>
                </a:lnTo>
                <a:lnTo>
                  <a:pt x="15" y="40"/>
                </a:lnTo>
                <a:lnTo>
                  <a:pt x="15" y="42"/>
                </a:lnTo>
                <a:lnTo>
                  <a:pt x="16" y="44"/>
                </a:lnTo>
                <a:lnTo>
                  <a:pt x="17" y="45"/>
                </a:lnTo>
                <a:lnTo>
                  <a:pt x="20" y="45"/>
                </a:lnTo>
                <a:lnTo>
                  <a:pt x="89" y="45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Rectangle 1588">
            <a:extLst>
              <a:ext uri="{FF2B5EF4-FFF2-40B4-BE49-F238E27FC236}">
                <a16:creationId xmlns:a16="http://schemas.microsoft.com/office/drawing/2014/main" id="{EC9FF525-0DB3-4BEA-93C0-5683FB05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1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7" name="Rectangle 1589">
            <a:extLst>
              <a:ext uri="{FF2B5EF4-FFF2-40B4-BE49-F238E27FC236}">
                <a16:creationId xmlns:a16="http://schemas.microsoft.com/office/drawing/2014/main" id="{B8EC7597-0D8F-4C22-AA56-FB495BA5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1013885"/>
            <a:ext cx="317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8" name="Rectangle 1590">
            <a:extLst>
              <a:ext uri="{FF2B5EF4-FFF2-40B4-BE49-F238E27FC236}">
                <a16:creationId xmlns:a16="http://schemas.microsoft.com/office/drawing/2014/main" id="{94D52FD8-3CDE-4C1C-9F7A-47359937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4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9" name="Freeform 1591">
            <a:extLst>
              <a:ext uri="{FF2B5EF4-FFF2-40B4-BE49-F238E27FC236}">
                <a16:creationId xmlns:a16="http://schemas.microsoft.com/office/drawing/2014/main" id="{0D1954F6-FF85-4FE9-98D0-EC3DE1AAEDE9}"/>
              </a:ext>
            </a:extLst>
          </p:cNvPr>
          <p:cNvSpPr>
            <a:spLocks noEditPoints="1"/>
          </p:cNvSpPr>
          <p:nvPr/>
        </p:nvSpPr>
        <p:spPr bwMode="auto">
          <a:xfrm>
            <a:off x="1284818" y="1386418"/>
            <a:ext cx="105833" cy="133349"/>
          </a:xfrm>
          <a:custGeom>
            <a:avLst/>
            <a:gdLst>
              <a:gd name="T0" fmla="*/ 56466 w 50"/>
              <a:gd name="T1" fmla="*/ 0 h 64"/>
              <a:gd name="T2" fmla="*/ 24200 w 50"/>
              <a:gd name="T3" fmla="*/ 0 h 64"/>
              <a:gd name="T4" fmla="*/ 24200 w 50"/>
              <a:gd name="T5" fmla="*/ 0 h 64"/>
              <a:gd name="T6" fmla="*/ 20973 w 50"/>
              <a:gd name="T7" fmla="*/ 0 h 64"/>
              <a:gd name="T8" fmla="*/ 17747 w 50"/>
              <a:gd name="T9" fmla="*/ 1557 h 64"/>
              <a:gd name="T10" fmla="*/ 16133 w 50"/>
              <a:gd name="T11" fmla="*/ 4671 h 64"/>
              <a:gd name="T12" fmla="*/ 16133 w 50"/>
              <a:gd name="T13" fmla="*/ 7785 h 64"/>
              <a:gd name="T14" fmla="*/ 16133 w 50"/>
              <a:gd name="T15" fmla="*/ 15570 h 64"/>
              <a:gd name="T16" fmla="*/ 8067 w 50"/>
              <a:gd name="T17" fmla="*/ 15570 h 64"/>
              <a:gd name="T18" fmla="*/ 8067 w 50"/>
              <a:gd name="T19" fmla="*/ 15570 h 64"/>
              <a:gd name="T20" fmla="*/ 4840 w 50"/>
              <a:gd name="T21" fmla="*/ 15570 h 64"/>
              <a:gd name="T22" fmla="*/ 3227 w 50"/>
              <a:gd name="T23" fmla="*/ 17126 h 64"/>
              <a:gd name="T24" fmla="*/ 0 w 50"/>
              <a:gd name="T25" fmla="*/ 20240 h 64"/>
              <a:gd name="T26" fmla="*/ 0 w 50"/>
              <a:gd name="T27" fmla="*/ 23354 h 64"/>
              <a:gd name="T28" fmla="*/ 0 w 50"/>
              <a:gd name="T29" fmla="*/ 84075 h 64"/>
              <a:gd name="T30" fmla="*/ 0 w 50"/>
              <a:gd name="T31" fmla="*/ 84075 h 64"/>
              <a:gd name="T32" fmla="*/ 3227 w 50"/>
              <a:gd name="T33" fmla="*/ 90303 h 64"/>
              <a:gd name="T34" fmla="*/ 4840 w 50"/>
              <a:gd name="T35" fmla="*/ 96531 h 64"/>
              <a:gd name="T36" fmla="*/ 9680 w 50"/>
              <a:gd name="T37" fmla="*/ 98088 h 64"/>
              <a:gd name="T38" fmla="*/ 16133 w 50"/>
              <a:gd name="T39" fmla="*/ 99645 h 64"/>
              <a:gd name="T40" fmla="*/ 64533 w 50"/>
              <a:gd name="T41" fmla="*/ 99645 h 64"/>
              <a:gd name="T42" fmla="*/ 64533 w 50"/>
              <a:gd name="T43" fmla="*/ 99645 h 64"/>
              <a:gd name="T44" fmla="*/ 69373 w 50"/>
              <a:gd name="T45" fmla="*/ 98088 h 64"/>
              <a:gd name="T46" fmla="*/ 75826 w 50"/>
              <a:gd name="T47" fmla="*/ 96531 h 64"/>
              <a:gd name="T48" fmla="*/ 77439 w 50"/>
              <a:gd name="T49" fmla="*/ 90303 h 64"/>
              <a:gd name="T50" fmla="*/ 80666 w 50"/>
              <a:gd name="T51" fmla="*/ 84075 h 64"/>
              <a:gd name="T52" fmla="*/ 80666 w 50"/>
              <a:gd name="T53" fmla="*/ 23354 h 64"/>
              <a:gd name="T54" fmla="*/ 80666 w 50"/>
              <a:gd name="T55" fmla="*/ 23354 h 64"/>
              <a:gd name="T56" fmla="*/ 80666 w 50"/>
              <a:gd name="T57" fmla="*/ 20240 h 64"/>
              <a:gd name="T58" fmla="*/ 77439 w 50"/>
              <a:gd name="T59" fmla="*/ 17126 h 64"/>
              <a:gd name="T60" fmla="*/ 75826 w 50"/>
              <a:gd name="T61" fmla="*/ 15570 h 64"/>
              <a:gd name="T62" fmla="*/ 72599 w 50"/>
              <a:gd name="T63" fmla="*/ 15570 h 64"/>
              <a:gd name="T64" fmla="*/ 64533 w 50"/>
              <a:gd name="T65" fmla="*/ 15570 h 64"/>
              <a:gd name="T66" fmla="*/ 64533 w 50"/>
              <a:gd name="T67" fmla="*/ 7785 h 64"/>
              <a:gd name="T68" fmla="*/ 64533 w 50"/>
              <a:gd name="T69" fmla="*/ 7785 h 64"/>
              <a:gd name="T70" fmla="*/ 64533 w 50"/>
              <a:gd name="T71" fmla="*/ 4671 h 64"/>
              <a:gd name="T72" fmla="*/ 62919 w 50"/>
              <a:gd name="T73" fmla="*/ 1557 h 64"/>
              <a:gd name="T74" fmla="*/ 59693 w 50"/>
              <a:gd name="T75" fmla="*/ 0 h 64"/>
              <a:gd name="T76" fmla="*/ 56466 w 50"/>
              <a:gd name="T77" fmla="*/ 0 h 64"/>
              <a:gd name="T78" fmla="*/ 56466 w 50"/>
              <a:gd name="T79" fmla="*/ 0 h 64"/>
              <a:gd name="T80" fmla="*/ 64533 w 50"/>
              <a:gd name="T81" fmla="*/ 84075 h 64"/>
              <a:gd name="T82" fmla="*/ 16133 w 50"/>
              <a:gd name="T83" fmla="*/ 84075 h 64"/>
              <a:gd name="T84" fmla="*/ 16133 w 50"/>
              <a:gd name="T85" fmla="*/ 31139 h 64"/>
              <a:gd name="T86" fmla="*/ 24200 w 50"/>
              <a:gd name="T87" fmla="*/ 31139 h 64"/>
              <a:gd name="T88" fmla="*/ 24200 w 50"/>
              <a:gd name="T89" fmla="*/ 31139 h 64"/>
              <a:gd name="T90" fmla="*/ 29040 w 50"/>
              <a:gd name="T91" fmla="*/ 31139 h 64"/>
              <a:gd name="T92" fmla="*/ 30653 w 50"/>
              <a:gd name="T93" fmla="*/ 29582 h 64"/>
              <a:gd name="T94" fmla="*/ 32266 w 50"/>
              <a:gd name="T95" fmla="*/ 26468 h 64"/>
              <a:gd name="T96" fmla="*/ 32266 w 50"/>
              <a:gd name="T97" fmla="*/ 23354 h 64"/>
              <a:gd name="T98" fmla="*/ 32266 w 50"/>
              <a:gd name="T99" fmla="*/ 15570 h 64"/>
              <a:gd name="T100" fmla="*/ 48400 w 50"/>
              <a:gd name="T101" fmla="*/ 15570 h 64"/>
              <a:gd name="T102" fmla="*/ 48400 w 50"/>
              <a:gd name="T103" fmla="*/ 23354 h 64"/>
              <a:gd name="T104" fmla="*/ 48400 w 50"/>
              <a:gd name="T105" fmla="*/ 23354 h 64"/>
              <a:gd name="T106" fmla="*/ 48400 w 50"/>
              <a:gd name="T107" fmla="*/ 26468 h 64"/>
              <a:gd name="T108" fmla="*/ 50013 w 50"/>
              <a:gd name="T109" fmla="*/ 29582 h 64"/>
              <a:gd name="T110" fmla="*/ 51626 w 50"/>
              <a:gd name="T111" fmla="*/ 31139 h 64"/>
              <a:gd name="T112" fmla="*/ 56466 w 50"/>
              <a:gd name="T113" fmla="*/ 31139 h 64"/>
              <a:gd name="T114" fmla="*/ 64533 w 50"/>
              <a:gd name="T115" fmla="*/ 31139 h 64"/>
              <a:gd name="T116" fmla="*/ 64533 w 50"/>
              <a:gd name="T117" fmla="*/ 84075 h 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0" h="64">
                <a:moveTo>
                  <a:pt x="35" y="0"/>
                </a:move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3" y="10"/>
                </a:lnTo>
                <a:lnTo>
                  <a:pt x="2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3" y="63"/>
                </a:lnTo>
                <a:lnTo>
                  <a:pt x="47" y="62"/>
                </a:lnTo>
                <a:lnTo>
                  <a:pt x="48" y="58"/>
                </a:lnTo>
                <a:lnTo>
                  <a:pt x="50" y="54"/>
                </a:lnTo>
                <a:lnTo>
                  <a:pt x="50" y="15"/>
                </a:lnTo>
                <a:lnTo>
                  <a:pt x="50" y="13"/>
                </a:lnTo>
                <a:lnTo>
                  <a:pt x="48" y="11"/>
                </a:lnTo>
                <a:lnTo>
                  <a:pt x="47" y="10"/>
                </a:lnTo>
                <a:lnTo>
                  <a:pt x="45" y="10"/>
                </a:lnTo>
                <a:lnTo>
                  <a:pt x="40" y="10"/>
                </a:lnTo>
                <a:lnTo>
                  <a:pt x="40" y="5"/>
                </a:lnTo>
                <a:lnTo>
                  <a:pt x="40" y="3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close/>
                <a:moveTo>
                  <a:pt x="40" y="54"/>
                </a:moveTo>
                <a:lnTo>
                  <a:pt x="10" y="54"/>
                </a:lnTo>
                <a:lnTo>
                  <a:pt x="10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0"/>
                </a:lnTo>
                <a:lnTo>
                  <a:pt x="30" y="10"/>
                </a:lnTo>
                <a:lnTo>
                  <a:pt x="30" y="15"/>
                </a:lnTo>
                <a:lnTo>
                  <a:pt x="30" y="17"/>
                </a:lnTo>
                <a:lnTo>
                  <a:pt x="31" y="19"/>
                </a:lnTo>
                <a:lnTo>
                  <a:pt x="32" y="20"/>
                </a:lnTo>
                <a:lnTo>
                  <a:pt x="35" y="20"/>
                </a:lnTo>
                <a:lnTo>
                  <a:pt x="40" y="20"/>
                </a:lnTo>
                <a:lnTo>
                  <a:pt x="4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592">
            <a:extLst>
              <a:ext uri="{FF2B5EF4-FFF2-40B4-BE49-F238E27FC236}">
                <a16:creationId xmlns:a16="http://schemas.microsoft.com/office/drawing/2014/main" id="{63D2233D-CB22-45DB-BFF0-2A1D363312D7}"/>
              </a:ext>
            </a:extLst>
          </p:cNvPr>
          <p:cNvSpPr>
            <a:spLocks/>
          </p:cNvSpPr>
          <p:nvPr/>
        </p:nvSpPr>
        <p:spPr bwMode="auto">
          <a:xfrm>
            <a:off x="1314452" y="1437217"/>
            <a:ext cx="44449" cy="50800"/>
          </a:xfrm>
          <a:custGeom>
            <a:avLst/>
            <a:gdLst>
              <a:gd name="T0" fmla="*/ 19930 w 20"/>
              <a:gd name="T1" fmla="*/ 0 h 25"/>
              <a:gd name="T2" fmla="*/ 0 w 20"/>
              <a:gd name="T3" fmla="*/ 22775 h 25"/>
              <a:gd name="T4" fmla="*/ 13286 w 20"/>
              <a:gd name="T5" fmla="*/ 22775 h 25"/>
              <a:gd name="T6" fmla="*/ 13286 w 20"/>
              <a:gd name="T7" fmla="*/ 37959 h 25"/>
              <a:gd name="T8" fmla="*/ 33216 w 20"/>
              <a:gd name="T9" fmla="*/ 15184 h 25"/>
              <a:gd name="T10" fmla="*/ 19930 w 20"/>
              <a:gd name="T11" fmla="*/ 15184 h 25"/>
              <a:gd name="T12" fmla="*/ 1993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12" y="0"/>
                </a:moveTo>
                <a:lnTo>
                  <a:pt x="0" y="15"/>
                </a:lnTo>
                <a:lnTo>
                  <a:pt x="8" y="15"/>
                </a:lnTo>
                <a:lnTo>
                  <a:pt x="8" y="25"/>
                </a:lnTo>
                <a:lnTo>
                  <a:pt x="20" y="10"/>
                </a:lnTo>
                <a:lnTo>
                  <a:pt x="12" y="10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593">
            <a:extLst>
              <a:ext uri="{FF2B5EF4-FFF2-40B4-BE49-F238E27FC236}">
                <a16:creationId xmlns:a16="http://schemas.microsoft.com/office/drawing/2014/main" id="{9C2A3C43-BFFC-4678-9D31-BCE98144D62E}"/>
              </a:ext>
            </a:extLst>
          </p:cNvPr>
          <p:cNvSpPr>
            <a:spLocks/>
          </p:cNvSpPr>
          <p:nvPr/>
        </p:nvSpPr>
        <p:spPr bwMode="auto">
          <a:xfrm>
            <a:off x="1214968" y="1456267"/>
            <a:ext cx="232833" cy="114300"/>
          </a:xfrm>
          <a:custGeom>
            <a:avLst/>
            <a:gdLst>
              <a:gd name="T0" fmla="*/ 92485 w 112"/>
              <a:gd name="T1" fmla="*/ 69593 h 54"/>
              <a:gd name="T2" fmla="*/ 92485 w 112"/>
              <a:gd name="T3" fmla="*/ 69593 h 54"/>
              <a:gd name="T4" fmla="*/ 81512 w 112"/>
              <a:gd name="T5" fmla="*/ 69593 h 54"/>
              <a:gd name="T6" fmla="*/ 68972 w 112"/>
              <a:gd name="T7" fmla="*/ 66430 h 54"/>
              <a:gd name="T8" fmla="*/ 59566 w 112"/>
              <a:gd name="T9" fmla="*/ 61685 h 54"/>
              <a:gd name="T10" fmla="*/ 50161 w 112"/>
              <a:gd name="T11" fmla="*/ 55358 h 54"/>
              <a:gd name="T12" fmla="*/ 42323 w 112"/>
              <a:gd name="T13" fmla="*/ 49032 h 54"/>
              <a:gd name="T14" fmla="*/ 36053 w 112"/>
              <a:gd name="T15" fmla="*/ 41123 h 54"/>
              <a:gd name="T16" fmla="*/ 31351 w 112"/>
              <a:gd name="T17" fmla="*/ 30052 h 54"/>
              <a:gd name="T18" fmla="*/ 26648 w 112"/>
              <a:gd name="T19" fmla="*/ 18980 h 54"/>
              <a:gd name="T20" fmla="*/ 45459 w 112"/>
              <a:gd name="T21" fmla="*/ 0 h 54"/>
              <a:gd name="T22" fmla="*/ 0 w 112"/>
              <a:gd name="T23" fmla="*/ 0 h 54"/>
              <a:gd name="T24" fmla="*/ 0 w 112"/>
              <a:gd name="T25" fmla="*/ 45868 h 54"/>
              <a:gd name="T26" fmla="*/ 12540 w 112"/>
              <a:gd name="T27" fmla="*/ 33215 h 54"/>
              <a:gd name="T28" fmla="*/ 12540 w 112"/>
              <a:gd name="T29" fmla="*/ 33215 h 54"/>
              <a:gd name="T30" fmla="*/ 18810 w 112"/>
              <a:gd name="T31" fmla="*/ 42705 h 54"/>
              <a:gd name="T32" fmla="*/ 26648 w 112"/>
              <a:gd name="T33" fmla="*/ 53777 h 54"/>
              <a:gd name="T34" fmla="*/ 34486 w 112"/>
              <a:gd name="T35" fmla="*/ 61685 h 54"/>
              <a:gd name="T36" fmla="*/ 43891 w 112"/>
              <a:gd name="T37" fmla="*/ 69593 h 54"/>
              <a:gd name="T38" fmla="*/ 56431 w 112"/>
              <a:gd name="T39" fmla="*/ 77502 h 54"/>
              <a:gd name="T40" fmla="*/ 67404 w 112"/>
              <a:gd name="T41" fmla="*/ 80665 h 54"/>
              <a:gd name="T42" fmla="*/ 78377 w 112"/>
              <a:gd name="T43" fmla="*/ 83828 h 54"/>
              <a:gd name="T44" fmla="*/ 92485 w 112"/>
              <a:gd name="T45" fmla="*/ 85410 h 54"/>
              <a:gd name="T46" fmla="*/ 92485 w 112"/>
              <a:gd name="T47" fmla="*/ 85410 h 54"/>
              <a:gd name="T48" fmla="*/ 108160 w 112"/>
              <a:gd name="T49" fmla="*/ 83828 h 54"/>
              <a:gd name="T50" fmla="*/ 120700 w 112"/>
              <a:gd name="T51" fmla="*/ 79083 h 54"/>
              <a:gd name="T52" fmla="*/ 134808 w 112"/>
              <a:gd name="T53" fmla="*/ 74338 h 54"/>
              <a:gd name="T54" fmla="*/ 147348 w 112"/>
              <a:gd name="T55" fmla="*/ 66430 h 54"/>
              <a:gd name="T56" fmla="*/ 158321 w 112"/>
              <a:gd name="T57" fmla="*/ 53777 h 54"/>
              <a:gd name="T58" fmla="*/ 166159 w 112"/>
              <a:gd name="T59" fmla="*/ 42705 h 54"/>
              <a:gd name="T60" fmla="*/ 172429 w 112"/>
              <a:gd name="T61" fmla="*/ 28470 h 54"/>
              <a:gd name="T62" fmla="*/ 175564 w 112"/>
              <a:gd name="T63" fmla="*/ 15817 h 54"/>
              <a:gd name="T64" fmla="*/ 159889 w 112"/>
              <a:gd name="T65" fmla="*/ 15817 h 54"/>
              <a:gd name="T66" fmla="*/ 159889 w 112"/>
              <a:gd name="T67" fmla="*/ 15817 h 54"/>
              <a:gd name="T68" fmla="*/ 156754 w 112"/>
              <a:gd name="T69" fmla="*/ 26888 h 54"/>
              <a:gd name="T70" fmla="*/ 150483 w 112"/>
              <a:gd name="T71" fmla="*/ 36378 h 54"/>
              <a:gd name="T72" fmla="*/ 144213 w 112"/>
              <a:gd name="T73" fmla="*/ 45868 h 54"/>
              <a:gd name="T74" fmla="*/ 136376 w 112"/>
              <a:gd name="T75" fmla="*/ 53777 h 54"/>
              <a:gd name="T76" fmla="*/ 126970 w 112"/>
              <a:gd name="T77" fmla="*/ 60103 h 54"/>
              <a:gd name="T78" fmla="*/ 115998 w 112"/>
              <a:gd name="T79" fmla="*/ 66430 h 54"/>
              <a:gd name="T80" fmla="*/ 103457 w 112"/>
              <a:gd name="T81" fmla="*/ 68012 h 54"/>
              <a:gd name="T82" fmla="*/ 92485 w 112"/>
              <a:gd name="T83" fmla="*/ 69593 h 54"/>
              <a:gd name="T84" fmla="*/ 92485 w 112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39"/>
                </a:lnTo>
                <a:lnTo>
                  <a:pt x="32" y="35"/>
                </a:lnTo>
                <a:lnTo>
                  <a:pt x="27" y="31"/>
                </a:lnTo>
                <a:lnTo>
                  <a:pt x="23" y="26"/>
                </a:lnTo>
                <a:lnTo>
                  <a:pt x="20" y="19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8" y="21"/>
                </a:lnTo>
                <a:lnTo>
                  <a:pt x="12" y="27"/>
                </a:lnTo>
                <a:lnTo>
                  <a:pt x="17" y="34"/>
                </a:lnTo>
                <a:lnTo>
                  <a:pt x="22" y="39"/>
                </a:lnTo>
                <a:lnTo>
                  <a:pt x="28" y="44"/>
                </a:lnTo>
                <a:lnTo>
                  <a:pt x="36" y="49"/>
                </a:lnTo>
                <a:lnTo>
                  <a:pt x="43" y="51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7" y="50"/>
                </a:lnTo>
                <a:lnTo>
                  <a:pt x="86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2" y="10"/>
                </a:ln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29"/>
                </a:lnTo>
                <a:lnTo>
                  <a:pt x="87" y="34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594">
            <a:extLst>
              <a:ext uri="{FF2B5EF4-FFF2-40B4-BE49-F238E27FC236}">
                <a16:creationId xmlns:a16="http://schemas.microsoft.com/office/drawing/2014/main" id="{790C6C92-6233-4C8C-A9B6-D6A9A14FF652}"/>
              </a:ext>
            </a:extLst>
          </p:cNvPr>
          <p:cNvSpPr>
            <a:spLocks/>
          </p:cNvSpPr>
          <p:nvPr/>
        </p:nvSpPr>
        <p:spPr bwMode="auto">
          <a:xfrm>
            <a:off x="1227668" y="1341967"/>
            <a:ext cx="232833" cy="114300"/>
          </a:xfrm>
          <a:custGeom>
            <a:avLst/>
            <a:gdLst>
              <a:gd name="T0" fmla="*/ 163024 w 112"/>
              <a:gd name="T1" fmla="*/ 52799 h 55"/>
              <a:gd name="T2" fmla="*/ 163024 w 112"/>
              <a:gd name="T3" fmla="*/ 52799 h 55"/>
              <a:gd name="T4" fmla="*/ 156754 w 112"/>
              <a:gd name="T5" fmla="*/ 43481 h 55"/>
              <a:gd name="T6" fmla="*/ 148916 w 112"/>
              <a:gd name="T7" fmla="*/ 31058 h 55"/>
              <a:gd name="T8" fmla="*/ 141078 w 112"/>
              <a:gd name="T9" fmla="*/ 23294 h 55"/>
              <a:gd name="T10" fmla="*/ 131673 w 112"/>
              <a:gd name="T11" fmla="*/ 15529 h 55"/>
              <a:gd name="T12" fmla="*/ 119133 w 112"/>
              <a:gd name="T13" fmla="*/ 7765 h 55"/>
              <a:gd name="T14" fmla="*/ 108160 w 112"/>
              <a:gd name="T15" fmla="*/ 4659 h 55"/>
              <a:gd name="T16" fmla="*/ 97187 w 112"/>
              <a:gd name="T17" fmla="*/ 3106 h 55"/>
              <a:gd name="T18" fmla="*/ 83079 w 112"/>
              <a:gd name="T19" fmla="*/ 0 h 55"/>
              <a:gd name="T20" fmla="*/ 83079 w 112"/>
              <a:gd name="T21" fmla="*/ 0 h 55"/>
              <a:gd name="T22" fmla="*/ 67404 w 112"/>
              <a:gd name="T23" fmla="*/ 3106 h 55"/>
              <a:gd name="T24" fmla="*/ 53296 w 112"/>
              <a:gd name="T25" fmla="*/ 6212 h 55"/>
              <a:gd name="T26" fmla="*/ 40756 w 112"/>
              <a:gd name="T27" fmla="*/ 12423 h 55"/>
              <a:gd name="T28" fmla="*/ 28216 w 112"/>
              <a:gd name="T29" fmla="*/ 20188 h 55"/>
              <a:gd name="T30" fmla="*/ 17243 w 112"/>
              <a:gd name="T31" fmla="*/ 31058 h 55"/>
              <a:gd name="T32" fmla="*/ 9405 w 112"/>
              <a:gd name="T33" fmla="*/ 43481 h 55"/>
              <a:gd name="T34" fmla="*/ 3135 w 112"/>
              <a:gd name="T35" fmla="*/ 55905 h 55"/>
              <a:gd name="T36" fmla="*/ 0 w 112"/>
              <a:gd name="T37" fmla="*/ 69881 h 55"/>
              <a:gd name="T38" fmla="*/ 15675 w 112"/>
              <a:gd name="T39" fmla="*/ 69881 h 55"/>
              <a:gd name="T40" fmla="*/ 15675 w 112"/>
              <a:gd name="T41" fmla="*/ 69881 h 55"/>
              <a:gd name="T42" fmla="*/ 18810 w 112"/>
              <a:gd name="T43" fmla="*/ 57458 h 55"/>
              <a:gd name="T44" fmla="*/ 25081 w 112"/>
              <a:gd name="T45" fmla="*/ 48140 h 55"/>
              <a:gd name="T46" fmla="*/ 31351 w 112"/>
              <a:gd name="T47" fmla="*/ 38823 h 55"/>
              <a:gd name="T48" fmla="*/ 39188 w 112"/>
              <a:gd name="T49" fmla="*/ 31058 h 55"/>
              <a:gd name="T50" fmla="*/ 48594 w 112"/>
              <a:gd name="T51" fmla="*/ 24847 h 55"/>
              <a:gd name="T52" fmla="*/ 59566 w 112"/>
              <a:gd name="T53" fmla="*/ 20188 h 55"/>
              <a:gd name="T54" fmla="*/ 72107 w 112"/>
              <a:gd name="T55" fmla="*/ 18635 h 55"/>
              <a:gd name="T56" fmla="*/ 83079 w 112"/>
              <a:gd name="T57" fmla="*/ 15529 h 55"/>
              <a:gd name="T58" fmla="*/ 83079 w 112"/>
              <a:gd name="T59" fmla="*/ 15529 h 55"/>
              <a:gd name="T60" fmla="*/ 94052 w 112"/>
              <a:gd name="T61" fmla="*/ 15529 h 55"/>
              <a:gd name="T62" fmla="*/ 106592 w 112"/>
              <a:gd name="T63" fmla="*/ 20188 h 55"/>
              <a:gd name="T64" fmla="*/ 115998 w 112"/>
              <a:gd name="T65" fmla="*/ 23294 h 55"/>
              <a:gd name="T66" fmla="*/ 125403 w 112"/>
              <a:gd name="T67" fmla="*/ 29505 h 55"/>
              <a:gd name="T68" fmla="*/ 133241 w 112"/>
              <a:gd name="T69" fmla="*/ 37270 h 55"/>
              <a:gd name="T70" fmla="*/ 139511 w 112"/>
              <a:gd name="T71" fmla="*/ 45034 h 55"/>
              <a:gd name="T72" fmla="*/ 144213 w 112"/>
              <a:gd name="T73" fmla="*/ 54352 h 55"/>
              <a:gd name="T74" fmla="*/ 148916 w 112"/>
              <a:gd name="T75" fmla="*/ 65222 h 55"/>
              <a:gd name="T76" fmla="*/ 130105 w 112"/>
              <a:gd name="T77" fmla="*/ 85410 h 55"/>
              <a:gd name="T78" fmla="*/ 175564 w 112"/>
              <a:gd name="T79" fmla="*/ 85410 h 55"/>
              <a:gd name="T80" fmla="*/ 175564 w 112"/>
              <a:gd name="T81" fmla="*/ 38823 h 55"/>
              <a:gd name="T82" fmla="*/ 163024 w 112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3"/>
                </a:lnTo>
                <a:lnTo>
                  <a:pt x="62" y="2"/>
                </a:lnTo>
                <a:lnTo>
                  <a:pt x="53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8" y="13"/>
                </a:lnTo>
                <a:lnTo>
                  <a:pt x="11" y="20"/>
                </a:lnTo>
                <a:lnTo>
                  <a:pt x="6" y="28"/>
                </a:lnTo>
                <a:lnTo>
                  <a:pt x="2" y="36"/>
                </a:lnTo>
                <a:lnTo>
                  <a:pt x="0" y="45"/>
                </a:lnTo>
                <a:lnTo>
                  <a:pt x="10" y="45"/>
                </a:lnTo>
                <a:lnTo>
                  <a:pt x="12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8" y="13"/>
                </a:lnTo>
                <a:lnTo>
                  <a:pt x="46" y="12"/>
                </a:lnTo>
                <a:lnTo>
                  <a:pt x="53" y="10"/>
                </a:lnTo>
                <a:lnTo>
                  <a:pt x="60" y="10"/>
                </a:lnTo>
                <a:lnTo>
                  <a:pt x="68" y="13"/>
                </a:lnTo>
                <a:lnTo>
                  <a:pt x="74" y="15"/>
                </a:lnTo>
                <a:lnTo>
                  <a:pt x="80" y="19"/>
                </a:lnTo>
                <a:lnTo>
                  <a:pt x="85" y="24"/>
                </a:lnTo>
                <a:lnTo>
                  <a:pt x="89" y="29"/>
                </a:lnTo>
                <a:lnTo>
                  <a:pt x="92" y="35"/>
                </a:lnTo>
                <a:lnTo>
                  <a:pt x="95" y="42"/>
                </a:lnTo>
                <a:lnTo>
                  <a:pt x="83" y="55"/>
                </a:lnTo>
                <a:lnTo>
                  <a:pt x="112" y="55"/>
                </a:lnTo>
                <a:lnTo>
                  <a:pt x="112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595">
            <a:extLst>
              <a:ext uri="{FF2B5EF4-FFF2-40B4-BE49-F238E27FC236}">
                <a16:creationId xmlns:a16="http://schemas.microsoft.com/office/drawing/2014/main" id="{2E08DDA8-7FB9-41F3-B3F9-33F8F91C14DC}"/>
              </a:ext>
            </a:extLst>
          </p:cNvPr>
          <p:cNvSpPr>
            <a:spLocks/>
          </p:cNvSpPr>
          <p:nvPr/>
        </p:nvSpPr>
        <p:spPr bwMode="auto">
          <a:xfrm>
            <a:off x="2233084" y="1013884"/>
            <a:ext cx="209549" cy="50800"/>
          </a:xfrm>
          <a:custGeom>
            <a:avLst/>
            <a:gdLst>
              <a:gd name="T0" fmla="*/ 147191 w 100"/>
              <a:gd name="T1" fmla="*/ 0 h 22"/>
              <a:gd name="T2" fmla="*/ 147191 w 100"/>
              <a:gd name="T3" fmla="*/ 0 h 22"/>
              <a:gd name="T4" fmla="*/ 129966 w 100"/>
              <a:gd name="T5" fmla="*/ 8627 h 22"/>
              <a:gd name="T6" fmla="*/ 114308 w 100"/>
              <a:gd name="T7" fmla="*/ 15529 h 22"/>
              <a:gd name="T8" fmla="*/ 97083 w 100"/>
              <a:gd name="T9" fmla="*/ 18980 h 22"/>
              <a:gd name="T10" fmla="*/ 79859 w 100"/>
              <a:gd name="T11" fmla="*/ 20705 h 22"/>
              <a:gd name="T12" fmla="*/ 79859 w 100"/>
              <a:gd name="T13" fmla="*/ 20705 h 22"/>
              <a:gd name="T14" fmla="*/ 59503 w 100"/>
              <a:gd name="T15" fmla="*/ 18980 h 22"/>
              <a:gd name="T16" fmla="*/ 42278 w 100"/>
              <a:gd name="T17" fmla="*/ 15529 h 22"/>
              <a:gd name="T18" fmla="*/ 28185 w 100"/>
              <a:gd name="T19" fmla="*/ 8627 h 22"/>
              <a:gd name="T20" fmla="*/ 12527 w 100"/>
              <a:gd name="T21" fmla="*/ 0 h 22"/>
              <a:gd name="T22" fmla="*/ 0 w 100"/>
              <a:gd name="T23" fmla="*/ 10352 h 22"/>
              <a:gd name="T24" fmla="*/ 0 w 100"/>
              <a:gd name="T25" fmla="*/ 10352 h 22"/>
              <a:gd name="T26" fmla="*/ 17224 w 100"/>
              <a:gd name="T27" fmla="*/ 24156 h 22"/>
              <a:gd name="T28" fmla="*/ 37581 w 100"/>
              <a:gd name="T29" fmla="*/ 32783 h 22"/>
              <a:gd name="T30" fmla="*/ 57937 w 100"/>
              <a:gd name="T31" fmla="*/ 36234 h 22"/>
              <a:gd name="T32" fmla="*/ 79859 w 100"/>
              <a:gd name="T33" fmla="*/ 37959 h 22"/>
              <a:gd name="T34" fmla="*/ 79859 w 100"/>
              <a:gd name="T35" fmla="*/ 37959 h 22"/>
              <a:gd name="T36" fmla="*/ 98649 w 100"/>
              <a:gd name="T37" fmla="*/ 36234 h 22"/>
              <a:gd name="T38" fmla="*/ 120571 w 100"/>
              <a:gd name="T39" fmla="*/ 32783 h 22"/>
              <a:gd name="T40" fmla="*/ 139362 w 100"/>
              <a:gd name="T41" fmla="*/ 24156 h 22"/>
              <a:gd name="T42" fmla="*/ 156586 w 100"/>
              <a:gd name="T43" fmla="*/ 10352 h 22"/>
              <a:gd name="T44" fmla="*/ 147191 w 100"/>
              <a:gd name="T45" fmla="*/ 0 h 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0" h="22">
                <a:moveTo>
                  <a:pt x="94" y="0"/>
                </a:moveTo>
                <a:lnTo>
                  <a:pt x="94" y="0"/>
                </a:lnTo>
                <a:lnTo>
                  <a:pt x="83" y="5"/>
                </a:lnTo>
                <a:lnTo>
                  <a:pt x="73" y="9"/>
                </a:lnTo>
                <a:lnTo>
                  <a:pt x="62" y="11"/>
                </a:lnTo>
                <a:lnTo>
                  <a:pt x="51" y="12"/>
                </a:lnTo>
                <a:lnTo>
                  <a:pt x="38" y="11"/>
                </a:lnTo>
                <a:lnTo>
                  <a:pt x="27" y="9"/>
                </a:lnTo>
                <a:lnTo>
                  <a:pt x="18" y="5"/>
                </a:lnTo>
                <a:lnTo>
                  <a:pt x="8" y="0"/>
                </a:lnTo>
                <a:lnTo>
                  <a:pt x="0" y="6"/>
                </a:lnTo>
                <a:lnTo>
                  <a:pt x="11" y="14"/>
                </a:lnTo>
                <a:lnTo>
                  <a:pt x="24" y="19"/>
                </a:lnTo>
                <a:lnTo>
                  <a:pt x="37" y="21"/>
                </a:lnTo>
                <a:lnTo>
                  <a:pt x="51" y="22"/>
                </a:lnTo>
                <a:lnTo>
                  <a:pt x="63" y="21"/>
                </a:lnTo>
                <a:lnTo>
                  <a:pt x="77" y="19"/>
                </a:lnTo>
                <a:lnTo>
                  <a:pt x="89" y="14"/>
                </a:lnTo>
                <a:lnTo>
                  <a:pt x="100" y="6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596">
            <a:extLst>
              <a:ext uri="{FF2B5EF4-FFF2-40B4-BE49-F238E27FC236}">
                <a16:creationId xmlns:a16="http://schemas.microsoft.com/office/drawing/2014/main" id="{61F184E8-0ABF-4618-8AFC-41B22FF5080C}"/>
              </a:ext>
            </a:extLst>
          </p:cNvPr>
          <p:cNvSpPr>
            <a:spLocks noEditPoints="1"/>
          </p:cNvSpPr>
          <p:nvPr/>
        </p:nvSpPr>
        <p:spPr bwMode="auto">
          <a:xfrm>
            <a:off x="2277533" y="848785"/>
            <a:ext cx="127000" cy="171449"/>
          </a:xfrm>
          <a:custGeom>
            <a:avLst/>
            <a:gdLst>
              <a:gd name="T0" fmla="*/ 48254 w 59"/>
              <a:gd name="T1" fmla="*/ 128115 h 82"/>
              <a:gd name="T2" fmla="*/ 48254 w 59"/>
              <a:gd name="T3" fmla="*/ 128115 h 82"/>
              <a:gd name="T4" fmla="*/ 57904 w 59"/>
              <a:gd name="T5" fmla="*/ 128115 h 82"/>
              <a:gd name="T6" fmla="*/ 67555 w 59"/>
              <a:gd name="T7" fmla="*/ 123428 h 82"/>
              <a:gd name="T8" fmla="*/ 75598 w 59"/>
              <a:gd name="T9" fmla="*/ 120303 h 82"/>
              <a:gd name="T10" fmla="*/ 82031 w 59"/>
              <a:gd name="T11" fmla="*/ 114054 h 82"/>
              <a:gd name="T12" fmla="*/ 86857 w 59"/>
              <a:gd name="T13" fmla="*/ 106242 h 82"/>
              <a:gd name="T14" fmla="*/ 91682 w 59"/>
              <a:gd name="T15" fmla="*/ 98430 h 82"/>
              <a:gd name="T16" fmla="*/ 94899 w 59"/>
              <a:gd name="T17" fmla="*/ 90618 h 82"/>
              <a:gd name="T18" fmla="*/ 94899 w 59"/>
              <a:gd name="T19" fmla="*/ 81244 h 82"/>
              <a:gd name="T20" fmla="*/ 94899 w 59"/>
              <a:gd name="T21" fmla="*/ 81244 h 82"/>
              <a:gd name="T22" fmla="*/ 93291 w 59"/>
              <a:gd name="T23" fmla="*/ 71869 h 82"/>
              <a:gd name="T24" fmla="*/ 90074 w 59"/>
              <a:gd name="T25" fmla="*/ 59370 h 82"/>
              <a:gd name="T26" fmla="*/ 77206 w 59"/>
              <a:gd name="T27" fmla="*/ 37497 h 82"/>
              <a:gd name="T28" fmla="*/ 64338 w 59"/>
              <a:gd name="T29" fmla="*/ 17186 h 82"/>
              <a:gd name="T30" fmla="*/ 54688 w 59"/>
              <a:gd name="T31" fmla="*/ 6250 h 82"/>
              <a:gd name="T32" fmla="*/ 48254 w 59"/>
              <a:gd name="T33" fmla="*/ 0 h 82"/>
              <a:gd name="T34" fmla="*/ 41820 w 59"/>
              <a:gd name="T35" fmla="*/ 6250 h 82"/>
              <a:gd name="T36" fmla="*/ 41820 w 59"/>
              <a:gd name="T37" fmla="*/ 6250 h 82"/>
              <a:gd name="T38" fmla="*/ 33778 w 59"/>
              <a:gd name="T39" fmla="*/ 17186 h 82"/>
              <a:gd name="T40" fmla="*/ 20910 w 59"/>
              <a:gd name="T41" fmla="*/ 37497 h 82"/>
              <a:gd name="T42" fmla="*/ 6434 w 59"/>
              <a:gd name="T43" fmla="*/ 59370 h 82"/>
              <a:gd name="T44" fmla="*/ 1608 w 59"/>
              <a:gd name="T45" fmla="*/ 71869 h 82"/>
              <a:gd name="T46" fmla="*/ 0 w 59"/>
              <a:gd name="T47" fmla="*/ 81244 h 82"/>
              <a:gd name="T48" fmla="*/ 0 w 59"/>
              <a:gd name="T49" fmla="*/ 81244 h 82"/>
              <a:gd name="T50" fmla="*/ 1608 w 59"/>
              <a:gd name="T51" fmla="*/ 90618 h 82"/>
              <a:gd name="T52" fmla="*/ 4825 w 59"/>
              <a:gd name="T53" fmla="*/ 98430 h 82"/>
              <a:gd name="T54" fmla="*/ 8042 w 59"/>
              <a:gd name="T55" fmla="*/ 106242 h 82"/>
              <a:gd name="T56" fmla="*/ 14476 w 59"/>
              <a:gd name="T57" fmla="*/ 114054 h 82"/>
              <a:gd name="T58" fmla="*/ 22518 w 59"/>
              <a:gd name="T59" fmla="*/ 120303 h 82"/>
              <a:gd name="T60" fmla="*/ 30561 w 59"/>
              <a:gd name="T61" fmla="*/ 123428 h 82"/>
              <a:gd name="T62" fmla="*/ 38603 w 59"/>
              <a:gd name="T63" fmla="*/ 128115 h 82"/>
              <a:gd name="T64" fmla="*/ 48254 w 59"/>
              <a:gd name="T65" fmla="*/ 128115 h 82"/>
              <a:gd name="T66" fmla="*/ 48254 w 59"/>
              <a:gd name="T67" fmla="*/ 128115 h 82"/>
              <a:gd name="T68" fmla="*/ 48254 w 59"/>
              <a:gd name="T69" fmla="*/ 24998 h 82"/>
              <a:gd name="T70" fmla="*/ 48254 w 59"/>
              <a:gd name="T71" fmla="*/ 24998 h 82"/>
              <a:gd name="T72" fmla="*/ 59513 w 59"/>
              <a:gd name="T73" fmla="*/ 39059 h 82"/>
              <a:gd name="T74" fmla="*/ 69164 w 59"/>
              <a:gd name="T75" fmla="*/ 56246 h 82"/>
              <a:gd name="T76" fmla="*/ 77206 w 59"/>
              <a:gd name="T77" fmla="*/ 70307 h 82"/>
              <a:gd name="T78" fmla="*/ 80423 w 59"/>
              <a:gd name="T79" fmla="*/ 81244 h 82"/>
              <a:gd name="T80" fmla="*/ 80423 w 59"/>
              <a:gd name="T81" fmla="*/ 81244 h 82"/>
              <a:gd name="T82" fmla="*/ 80423 w 59"/>
              <a:gd name="T83" fmla="*/ 87493 h 82"/>
              <a:gd name="T84" fmla="*/ 77206 w 59"/>
              <a:gd name="T85" fmla="*/ 92180 h 82"/>
              <a:gd name="T86" fmla="*/ 72381 w 59"/>
              <a:gd name="T87" fmla="*/ 103117 h 82"/>
              <a:gd name="T88" fmla="*/ 61121 w 59"/>
              <a:gd name="T89" fmla="*/ 110929 h 82"/>
              <a:gd name="T90" fmla="*/ 56296 w 59"/>
              <a:gd name="T91" fmla="*/ 112491 h 82"/>
              <a:gd name="T92" fmla="*/ 48254 w 59"/>
              <a:gd name="T93" fmla="*/ 112491 h 82"/>
              <a:gd name="T94" fmla="*/ 48254 w 59"/>
              <a:gd name="T95" fmla="*/ 112491 h 82"/>
              <a:gd name="T96" fmla="*/ 41820 w 59"/>
              <a:gd name="T97" fmla="*/ 112491 h 82"/>
              <a:gd name="T98" fmla="*/ 35386 w 59"/>
              <a:gd name="T99" fmla="*/ 110929 h 82"/>
              <a:gd name="T100" fmla="*/ 25735 w 59"/>
              <a:gd name="T101" fmla="*/ 103117 h 82"/>
              <a:gd name="T102" fmla="*/ 20910 w 59"/>
              <a:gd name="T103" fmla="*/ 92180 h 82"/>
              <a:gd name="T104" fmla="*/ 17693 w 59"/>
              <a:gd name="T105" fmla="*/ 87493 h 82"/>
              <a:gd name="T106" fmla="*/ 16085 w 59"/>
              <a:gd name="T107" fmla="*/ 81244 h 82"/>
              <a:gd name="T108" fmla="*/ 16085 w 59"/>
              <a:gd name="T109" fmla="*/ 81244 h 82"/>
              <a:gd name="T110" fmla="*/ 20910 w 59"/>
              <a:gd name="T111" fmla="*/ 70307 h 82"/>
              <a:gd name="T112" fmla="*/ 27344 w 59"/>
              <a:gd name="T113" fmla="*/ 56246 h 82"/>
              <a:gd name="T114" fmla="*/ 38603 w 59"/>
              <a:gd name="T115" fmla="*/ 39059 h 82"/>
              <a:gd name="T116" fmla="*/ 48254 w 59"/>
              <a:gd name="T117" fmla="*/ 24998 h 82"/>
              <a:gd name="T118" fmla="*/ 48254 w 59"/>
              <a:gd name="T119" fmla="*/ 24998 h 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9" h="82">
                <a:moveTo>
                  <a:pt x="30" y="82"/>
                </a:moveTo>
                <a:lnTo>
                  <a:pt x="30" y="82"/>
                </a:lnTo>
                <a:lnTo>
                  <a:pt x="36" y="82"/>
                </a:lnTo>
                <a:lnTo>
                  <a:pt x="42" y="79"/>
                </a:lnTo>
                <a:lnTo>
                  <a:pt x="47" y="77"/>
                </a:lnTo>
                <a:lnTo>
                  <a:pt x="51" y="73"/>
                </a:lnTo>
                <a:lnTo>
                  <a:pt x="54" y="68"/>
                </a:lnTo>
                <a:lnTo>
                  <a:pt x="57" y="63"/>
                </a:lnTo>
                <a:lnTo>
                  <a:pt x="59" y="58"/>
                </a:lnTo>
                <a:lnTo>
                  <a:pt x="59" y="52"/>
                </a:lnTo>
                <a:lnTo>
                  <a:pt x="58" y="46"/>
                </a:lnTo>
                <a:lnTo>
                  <a:pt x="56" y="38"/>
                </a:lnTo>
                <a:lnTo>
                  <a:pt x="48" y="24"/>
                </a:lnTo>
                <a:lnTo>
                  <a:pt x="40" y="11"/>
                </a:lnTo>
                <a:lnTo>
                  <a:pt x="34" y="4"/>
                </a:lnTo>
                <a:lnTo>
                  <a:pt x="30" y="0"/>
                </a:lnTo>
                <a:lnTo>
                  <a:pt x="26" y="4"/>
                </a:lnTo>
                <a:lnTo>
                  <a:pt x="21" y="11"/>
                </a:lnTo>
                <a:lnTo>
                  <a:pt x="13" y="24"/>
                </a:lnTo>
                <a:lnTo>
                  <a:pt x="4" y="38"/>
                </a:lnTo>
                <a:lnTo>
                  <a:pt x="1" y="46"/>
                </a:lnTo>
                <a:lnTo>
                  <a:pt x="0" y="52"/>
                </a:lnTo>
                <a:lnTo>
                  <a:pt x="1" y="58"/>
                </a:lnTo>
                <a:lnTo>
                  <a:pt x="3" y="63"/>
                </a:lnTo>
                <a:lnTo>
                  <a:pt x="5" y="68"/>
                </a:lnTo>
                <a:lnTo>
                  <a:pt x="9" y="73"/>
                </a:lnTo>
                <a:lnTo>
                  <a:pt x="14" y="77"/>
                </a:lnTo>
                <a:lnTo>
                  <a:pt x="19" y="79"/>
                </a:lnTo>
                <a:lnTo>
                  <a:pt x="24" y="82"/>
                </a:lnTo>
                <a:lnTo>
                  <a:pt x="30" y="82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7" y="25"/>
                </a:lnTo>
                <a:lnTo>
                  <a:pt x="43" y="36"/>
                </a:lnTo>
                <a:lnTo>
                  <a:pt x="48" y="45"/>
                </a:lnTo>
                <a:lnTo>
                  <a:pt x="50" y="52"/>
                </a:lnTo>
                <a:lnTo>
                  <a:pt x="50" y="56"/>
                </a:lnTo>
                <a:lnTo>
                  <a:pt x="48" y="59"/>
                </a:lnTo>
                <a:lnTo>
                  <a:pt x="45" y="66"/>
                </a:lnTo>
                <a:lnTo>
                  <a:pt x="38" y="71"/>
                </a:lnTo>
                <a:lnTo>
                  <a:pt x="35" y="72"/>
                </a:lnTo>
                <a:lnTo>
                  <a:pt x="30" y="72"/>
                </a:lnTo>
                <a:lnTo>
                  <a:pt x="26" y="72"/>
                </a:lnTo>
                <a:lnTo>
                  <a:pt x="22" y="71"/>
                </a:lnTo>
                <a:lnTo>
                  <a:pt x="16" y="66"/>
                </a:lnTo>
                <a:lnTo>
                  <a:pt x="13" y="59"/>
                </a:lnTo>
                <a:lnTo>
                  <a:pt x="11" y="56"/>
                </a:lnTo>
                <a:lnTo>
                  <a:pt x="10" y="52"/>
                </a:lnTo>
                <a:lnTo>
                  <a:pt x="13" y="45"/>
                </a:lnTo>
                <a:lnTo>
                  <a:pt x="17" y="36"/>
                </a:lnTo>
                <a:lnTo>
                  <a:pt x="24" y="25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597">
            <a:extLst>
              <a:ext uri="{FF2B5EF4-FFF2-40B4-BE49-F238E27FC236}">
                <a16:creationId xmlns:a16="http://schemas.microsoft.com/office/drawing/2014/main" id="{67F8474F-4D31-4156-A61A-00D135364E2E}"/>
              </a:ext>
            </a:extLst>
          </p:cNvPr>
          <p:cNvSpPr>
            <a:spLocks/>
          </p:cNvSpPr>
          <p:nvPr/>
        </p:nvSpPr>
        <p:spPr bwMode="auto">
          <a:xfrm>
            <a:off x="2341033" y="956734"/>
            <a:ext cx="25400" cy="31751"/>
          </a:xfrm>
          <a:custGeom>
            <a:avLst/>
            <a:gdLst>
              <a:gd name="T0" fmla="*/ 18981 w 13"/>
              <a:gd name="T1" fmla="*/ 0 h 14"/>
              <a:gd name="T2" fmla="*/ 8760 w 13"/>
              <a:gd name="T3" fmla="*/ 0 h 14"/>
              <a:gd name="T4" fmla="*/ 8760 w 13"/>
              <a:gd name="T5" fmla="*/ 0 h 14"/>
              <a:gd name="T6" fmla="*/ 8760 w 13"/>
              <a:gd name="T7" fmla="*/ 3389 h 14"/>
              <a:gd name="T8" fmla="*/ 7300 w 13"/>
              <a:gd name="T9" fmla="*/ 8474 h 14"/>
              <a:gd name="T10" fmla="*/ 2920 w 13"/>
              <a:gd name="T11" fmla="*/ 10168 h 14"/>
              <a:gd name="T12" fmla="*/ 0 w 13"/>
              <a:gd name="T13" fmla="*/ 10168 h 14"/>
              <a:gd name="T14" fmla="*/ 0 w 13"/>
              <a:gd name="T15" fmla="*/ 23726 h 14"/>
              <a:gd name="T16" fmla="*/ 0 w 13"/>
              <a:gd name="T17" fmla="*/ 23726 h 14"/>
              <a:gd name="T18" fmla="*/ 8760 w 13"/>
              <a:gd name="T19" fmla="*/ 20337 h 14"/>
              <a:gd name="T20" fmla="*/ 14601 w 13"/>
              <a:gd name="T21" fmla="*/ 16947 h 14"/>
              <a:gd name="T22" fmla="*/ 17521 w 13"/>
              <a:gd name="T23" fmla="*/ 8474 h 14"/>
              <a:gd name="T24" fmla="*/ 18981 w 13"/>
              <a:gd name="T25" fmla="*/ 0 h 14"/>
              <a:gd name="T26" fmla="*/ 18981 w 13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3" y="0"/>
                </a:moveTo>
                <a:lnTo>
                  <a:pt x="6" y="0"/>
                </a:lnTo>
                <a:lnTo>
                  <a:pt x="6" y="2"/>
                </a:lnTo>
                <a:lnTo>
                  <a:pt x="5" y="5"/>
                </a:lnTo>
                <a:lnTo>
                  <a:pt x="2" y="6"/>
                </a:lnTo>
                <a:lnTo>
                  <a:pt x="0" y="6"/>
                </a:lnTo>
                <a:lnTo>
                  <a:pt x="0" y="14"/>
                </a:lnTo>
                <a:lnTo>
                  <a:pt x="6" y="12"/>
                </a:lnTo>
                <a:lnTo>
                  <a:pt x="10" y="10"/>
                </a:lnTo>
                <a:lnTo>
                  <a:pt x="12" y="5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598">
            <a:extLst>
              <a:ext uri="{FF2B5EF4-FFF2-40B4-BE49-F238E27FC236}">
                <a16:creationId xmlns:a16="http://schemas.microsoft.com/office/drawing/2014/main" id="{E724220E-3581-488F-A183-98582D0719A0}"/>
              </a:ext>
            </a:extLst>
          </p:cNvPr>
          <p:cNvSpPr>
            <a:spLocks/>
          </p:cNvSpPr>
          <p:nvPr/>
        </p:nvSpPr>
        <p:spPr bwMode="auto">
          <a:xfrm>
            <a:off x="1877485" y="988484"/>
            <a:ext cx="19049" cy="25400"/>
          </a:xfrm>
          <a:custGeom>
            <a:avLst/>
            <a:gdLst>
              <a:gd name="T0" fmla="*/ 0 w 9"/>
              <a:gd name="T1" fmla="*/ 9491 h 10"/>
              <a:gd name="T2" fmla="*/ 0 w 9"/>
              <a:gd name="T3" fmla="*/ 9491 h 10"/>
              <a:gd name="T4" fmla="*/ 0 w 9"/>
              <a:gd name="T5" fmla="*/ 13287 h 10"/>
              <a:gd name="T6" fmla="*/ 1582 w 9"/>
              <a:gd name="T7" fmla="*/ 15185 h 10"/>
              <a:gd name="T8" fmla="*/ 3164 w 9"/>
              <a:gd name="T9" fmla="*/ 18981 h 10"/>
              <a:gd name="T10" fmla="*/ 6328 w 9"/>
              <a:gd name="T11" fmla="*/ 18981 h 10"/>
              <a:gd name="T12" fmla="*/ 6328 w 9"/>
              <a:gd name="T13" fmla="*/ 18981 h 10"/>
              <a:gd name="T14" fmla="*/ 11073 w 9"/>
              <a:gd name="T15" fmla="*/ 18981 h 10"/>
              <a:gd name="T16" fmla="*/ 12655 w 9"/>
              <a:gd name="T17" fmla="*/ 15185 h 10"/>
              <a:gd name="T18" fmla="*/ 14237 w 9"/>
              <a:gd name="T19" fmla="*/ 13287 h 10"/>
              <a:gd name="T20" fmla="*/ 14237 w 9"/>
              <a:gd name="T21" fmla="*/ 9491 h 10"/>
              <a:gd name="T22" fmla="*/ 14237 w 9"/>
              <a:gd name="T23" fmla="*/ 9491 h 10"/>
              <a:gd name="T24" fmla="*/ 14237 w 9"/>
              <a:gd name="T25" fmla="*/ 3796 h 10"/>
              <a:gd name="T26" fmla="*/ 12655 w 9"/>
              <a:gd name="T27" fmla="*/ 1898 h 10"/>
              <a:gd name="T28" fmla="*/ 11073 w 9"/>
              <a:gd name="T29" fmla="*/ 0 h 10"/>
              <a:gd name="T30" fmla="*/ 6328 w 9"/>
              <a:gd name="T31" fmla="*/ 0 h 10"/>
              <a:gd name="T32" fmla="*/ 6328 w 9"/>
              <a:gd name="T33" fmla="*/ 0 h 10"/>
              <a:gd name="T34" fmla="*/ 3164 w 9"/>
              <a:gd name="T35" fmla="*/ 0 h 10"/>
              <a:gd name="T36" fmla="*/ 1582 w 9"/>
              <a:gd name="T37" fmla="*/ 1898 h 10"/>
              <a:gd name="T38" fmla="*/ 0 w 9"/>
              <a:gd name="T39" fmla="*/ 3796 h 10"/>
              <a:gd name="T40" fmla="*/ 0 w 9"/>
              <a:gd name="T41" fmla="*/ 9491 h 10"/>
              <a:gd name="T42" fmla="*/ 0 w 9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599">
            <a:extLst>
              <a:ext uri="{FF2B5EF4-FFF2-40B4-BE49-F238E27FC236}">
                <a16:creationId xmlns:a16="http://schemas.microsoft.com/office/drawing/2014/main" id="{A8686832-3535-412D-86FA-E224060828B4}"/>
              </a:ext>
            </a:extLst>
          </p:cNvPr>
          <p:cNvSpPr>
            <a:spLocks/>
          </p:cNvSpPr>
          <p:nvPr/>
        </p:nvSpPr>
        <p:spPr bwMode="auto">
          <a:xfrm>
            <a:off x="1860551" y="1013884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600">
            <a:extLst>
              <a:ext uri="{FF2B5EF4-FFF2-40B4-BE49-F238E27FC236}">
                <a16:creationId xmlns:a16="http://schemas.microsoft.com/office/drawing/2014/main" id="{75D810C4-9697-4E6A-8872-3BAAF65935B1}"/>
              </a:ext>
            </a:extLst>
          </p:cNvPr>
          <p:cNvSpPr>
            <a:spLocks/>
          </p:cNvSpPr>
          <p:nvPr/>
        </p:nvSpPr>
        <p:spPr bwMode="auto">
          <a:xfrm>
            <a:off x="1896533" y="10138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3796 w 10"/>
              <a:gd name="T17" fmla="*/ 17083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601">
            <a:extLst>
              <a:ext uri="{FF2B5EF4-FFF2-40B4-BE49-F238E27FC236}">
                <a16:creationId xmlns:a16="http://schemas.microsoft.com/office/drawing/2014/main" id="{1B1FB867-20F4-40DB-8CE2-6DD0F3872C6D}"/>
              </a:ext>
            </a:extLst>
          </p:cNvPr>
          <p:cNvSpPr>
            <a:spLocks/>
          </p:cNvSpPr>
          <p:nvPr/>
        </p:nvSpPr>
        <p:spPr bwMode="auto">
          <a:xfrm>
            <a:off x="1877485" y="1039284"/>
            <a:ext cx="19049" cy="25400"/>
          </a:xfrm>
          <a:custGeom>
            <a:avLst/>
            <a:gdLst>
              <a:gd name="T0" fmla="*/ 6328 w 9"/>
              <a:gd name="T1" fmla="*/ 0 h 10"/>
              <a:gd name="T2" fmla="*/ 6328 w 9"/>
              <a:gd name="T3" fmla="*/ 0 h 10"/>
              <a:gd name="T4" fmla="*/ 3164 w 9"/>
              <a:gd name="T5" fmla="*/ 0 h 10"/>
              <a:gd name="T6" fmla="*/ 1582 w 9"/>
              <a:gd name="T7" fmla="*/ 3796 h 10"/>
              <a:gd name="T8" fmla="*/ 0 w 9"/>
              <a:gd name="T9" fmla="*/ 5694 h 10"/>
              <a:gd name="T10" fmla="*/ 0 w 9"/>
              <a:gd name="T11" fmla="*/ 9491 h 10"/>
              <a:gd name="T12" fmla="*/ 0 w 9"/>
              <a:gd name="T13" fmla="*/ 9491 h 10"/>
              <a:gd name="T14" fmla="*/ 0 w 9"/>
              <a:gd name="T15" fmla="*/ 15185 h 10"/>
              <a:gd name="T16" fmla="*/ 1582 w 9"/>
              <a:gd name="T17" fmla="*/ 17083 h 10"/>
              <a:gd name="T18" fmla="*/ 3164 w 9"/>
              <a:gd name="T19" fmla="*/ 18981 h 10"/>
              <a:gd name="T20" fmla="*/ 6328 w 9"/>
              <a:gd name="T21" fmla="*/ 18981 h 10"/>
              <a:gd name="T22" fmla="*/ 6328 w 9"/>
              <a:gd name="T23" fmla="*/ 18981 h 10"/>
              <a:gd name="T24" fmla="*/ 11073 w 9"/>
              <a:gd name="T25" fmla="*/ 18981 h 10"/>
              <a:gd name="T26" fmla="*/ 12655 w 9"/>
              <a:gd name="T27" fmla="*/ 17083 h 10"/>
              <a:gd name="T28" fmla="*/ 14237 w 9"/>
              <a:gd name="T29" fmla="*/ 15185 h 10"/>
              <a:gd name="T30" fmla="*/ 14237 w 9"/>
              <a:gd name="T31" fmla="*/ 9491 h 10"/>
              <a:gd name="T32" fmla="*/ 14237 w 9"/>
              <a:gd name="T33" fmla="*/ 9491 h 10"/>
              <a:gd name="T34" fmla="*/ 14237 w 9"/>
              <a:gd name="T35" fmla="*/ 5694 h 10"/>
              <a:gd name="T36" fmla="*/ 12655 w 9"/>
              <a:gd name="T37" fmla="*/ 3796 h 10"/>
              <a:gd name="T38" fmla="*/ 11073 w 9"/>
              <a:gd name="T39" fmla="*/ 0 h 10"/>
              <a:gd name="T40" fmla="*/ 6328 w 9"/>
              <a:gd name="T41" fmla="*/ 0 h 10"/>
              <a:gd name="T42" fmla="*/ 6328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602">
            <a:extLst>
              <a:ext uri="{FF2B5EF4-FFF2-40B4-BE49-F238E27FC236}">
                <a16:creationId xmlns:a16="http://schemas.microsoft.com/office/drawing/2014/main" id="{466D46A5-3396-44E3-B507-A334CF8A2A23}"/>
              </a:ext>
            </a:extLst>
          </p:cNvPr>
          <p:cNvSpPr>
            <a:spLocks/>
          </p:cNvSpPr>
          <p:nvPr/>
        </p:nvSpPr>
        <p:spPr bwMode="auto">
          <a:xfrm>
            <a:off x="1841500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603">
            <a:extLst>
              <a:ext uri="{FF2B5EF4-FFF2-40B4-BE49-F238E27FC236}">
                <a16:creationId xmlns:a16="http://schemas.microsoft.com/office/drawing/2014/main" id="{BB3C0BF6-535C-4AD8-9DC0-0D8E8561105B}"/>
              </a:ext>
            </a:extLst>
          </p:cNvPr>
          <p:cNvSpPr>
            <a:spLocks/>
          </p:cNvSpPr>
          <p:nvPr/>
        </p:nvSpPr>
        <p:spPr bwMode="auto">
          <a:xfrm>
            <a:off x="1921933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604">
            <a:extLst>
              <a:ext uri="{FF2B5EF4-FFF2-40B4-BE49-F238E27FC236}">
                <a16:creationId xmlns:a16="http://schemas.microsoft.com/office/drawing/2014/main" id="{DD5F00A2-2FDF-4412-A54D-8F1D20AC582E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842434"/>
            <a:ext cx="175683" cy="139700"/>
          </a:xfrm>
          <a:custGeom>
            <a:avLst/>
            <a:gdLst>
              <a:gd name="T0" fmla="*/ 94899 w 84"/>
              <a:gd name="T1" fmla="*/ 96234 h 64"/>
              <a:gd name="T2" fmla="*/ 94899 w 84"/>
              <a:gd name="T3" fmla="*/ 96234 h 64"/>
              <a:gd name="T4" fmla="*/ 94899 w 84"/>
              <a:gd name="T5" fmla="*/ 99496 h 64"/>
              <a:gd name="T6" fmla="*/ 96480 w 84"/>
              <a:gd name="T7" fmla="*/ 102758 h 64"/>
              <a:gd name="T8" fmla="*/ 98062 w 84"/>
              <a:gd name="T9" fmla="*/ 104389 h 64"/>
              <a:gd name="T10" fmla="*/ 102807 w 84"/>
              <a:gd name="T11" fmla="*/ 104389 h 64"/>
              <a:gd name="T12" fmla="*/ 124950 w 84"/>
              <a:gd name="T13" fmla="*/ 104389 h 64"/>
              <a:gd name="T14" fmla="*/ 124950 w 84"/>
              <a:gd name="T15" fmla="*/ 104389 h 64"/>
              <a:gd name="T16" fmla="*/ 129695 w 84"/>
              <a:gd name="T17" fmla="*/ 104389 h 64"/>
              <a:gd name="T18" fmla="*/ 131276 w 84"/>
              <a:gd name="T19" fmla="*/ 102758 h 64"/>
              <a:gd name="T20" fmla="*/ 132858 w 84"/>
              <a:gd name="T21" fmla="*/ 99496 h 64"/>
              <a:gd name="T22" fmla="*/ 132858 w 84"/>
              <a:gd name="T23" fmla="*/ 96234 h 64"/>
              <a:gd name="T24" fmla="*/ 132858 w 84"/>
              <a:gd name="T25" fmla="*/ 47301 h 64"/>
              <a:gd name="T26" fmla="*/ 132858 w 84"/>
              <a:gd name="T27" fmla="*/ 47301 h 64"/>
              <a:gd name="T28" fmla="*/ 131276 w 84"/>
              <a:gd name="T29" fmla="*/ 42408 h 64"/>
              <a:gd name="T30" fmla="*/ 129695 w 84"/>
              <a:gd name="T31" fmla="*/ 35884 h 64"/>
              <a:gd name="T32" fmla="*/ 123368 w 84"/>
              <a:gd name="T33" fmla="*/ 34253 h 64"/>
              <a:gd name="T34" fmla="*/ 117042 w 84"/>
              <a:gd name="T35" fmla="*/ 32622 h 64"/>
              <a:gd name="T36" fmla="*/ 71174 w 84"/>
              <a:gd name="T37" fmla="*/ 32622 h 64"/>
              <a:gd name="T38" fmla="*/ 71174 w 84"/>
              <a:gd name="T39" fmla="*/ 16311 h 64"/>
              <a:gd name="T40" fmla="*/ 94899 w 84"/>
              <a:gd name="T41" fmla="*/ 16311 h 64"/>
              <a:gd name="T42" fmla="*/ 94899 w 84"/>
              <a:gd name="T43" fmla="*/ 0 h 64"/>
              <a:gd name="T44" fmla="*/ 31633 w 84"/>
              <a:gd name="T45" fmla="*/ 0 h 64"/>
              <a:gd name="T46" fmla="*/ 31633 w 84"/>
              <a:gd name="T47" fmla="*/ 16311 h 64"/>
              <a:gd name="T48" fmla="*/ 55358 w 84"/>
              <a:gd name="T49" fmla="*/ 16311 h 64"/>
              <a:gd name="T50" fmla="*/ 55358 w 84"/>
              <a:gd name="T51" fmla="*/ 32622 h 64"/>
              <a:gd name="T52" fmla="*/ 7908 w 84"/>
              <a:gd name="T53" fmla="*/ 32622 h 64"/>
              <a:gd name="T54" fmla="*/ 7908 w 84"/>
              <a:gd name="T55" fmla="*/ 32622 h 64"/>
              <a:gd name="T56" fmla="*/ 4745 w 84"/>
              <a:gd name="T57" fmla="*/ 32622 h 64"/>
              <a:gd name="T58" fmla="*/ 3163 w 84"/>
              <a:gd name="T59" fmla="*/ 34253 h 64"/>
              <a:gd name="T60" fmla="*/ 0 w 84"/>
              <a:gd name="T61" fmla="*/ 35884 h 64"/>
              <a:gd name="T62" fmla="*/ 0 w 84"/>
              <a:gd name="T63" fmla="*/ 39146 h 64"/>
              <a:gd name="T64" fmla="*/ 0 w 84"/>
              <a:gd name="T65" fmla="*/ 71767 h 64"/>
              <a:gd name="T66" fmla="*/ 0 w 84"/>
              <a:gd name="T67" fmla="*/ 71767 h 64"/>
              <a:gd name="T68" fmla="*/ 0 w 84"/>
              <a:gd name="T69" fmla="*/ 76661 h 64"/>
              <a:gd name="T70" fmla="*/ 3163 w 84"/>
              <a:gd name="T71" fmla="*/ 78292 h 64"/>
              <a:gd name="T72" fmla="*/ 4745 w 84"/>
              <a:gd name="T73" fmla="*/ 79923 h 64"/>
              <a:gd name="T74" fmla="*/ 7908 w 84"/>
              <a:gd name="T75" fmla="*/ 79923 h 64"/>
              <a:gd name="T76" fmla="*/ 94899 w 84"/>
              <a:gd name="T77" fmla="*/ 79923 h 64"/>
              <a:gd name="T78" fmla="*/ 94899 w 84"/>
              <a:gd name="T79" fmla="*/ 96234 h 64"/>
              <a:gd name="T80" fmla="*/ 15816 w 84"/>
              <a:gd name="T81" fmla="*/ 63612 h 64"/>
              <a:gd name="T82" fmla="*/ 15816 w 84"/>
              <a:gd name="T83" fmla="*/ 47301 h 64"/>
              <a:gd name="T84" fmla="*/ 117042 w 84"/>
              <a:gd name="T85" fmla="*/ 47301 h 64"/>
              <a:gd name="T86" fmla="*/ 117042 w 84"/>
              <a:gd name="T87" fmla="*/ 88078 h 64"/>
              <a:gd name="T88" fmla="*/ 110715 w 84"/>
              <a:gd name="T89" fmla="*/ 88078 h 64"/>
              <a:gd name="T90" fmla="*/ 110715 w 84"/>
              <a:gd name="T91" fmla="*/ 71767 h 64"/>
              <a:gd name="T92" fmla="*/ 110715 w 84"/>
              <a:gd name="T93" fmla="*/ 71767 h 64"/>
              <a:gd name="T94" fmla="*/ 110715 w 84"/>
              <a:gd name="T95" fmla="*/ 68505 h 64"/>
              <a:gd name="T96" fmla="*/ 107552 w 84"/>
              <a:gd name="T97" fmla="*/ 65243 h 64"/>
              <a:gd name="T98" fmla="*/ 105970 w 84"/>
              <a:gd name="T99" fmla="*/ 63612 h 64"/>
              <a:gd name="T100" fmla="*/ 102807 w 84"/>
              <a:gd name="T101" fmla="*/ 63612 h 64"/>
              <a:gd name="T102" fmla="*/ 15816 w 84"/>
              <a:gd name="T103" fmla="*/ 63612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4" h="64">
                <a:moveTo>
                  <a:pt x="60" y="59"/>
                </a:moveTo>
                <a:lnTo>
                  <a:pt x="60" y="59"/>
                </a:lnTo>
                <a:lnTo>
                  <a:pt x="60" y="61"/>
                </a:lnTo>
                <a:lnTo>
                  <a:pt x="61" y="63"/>
                </a:lnTo>
                <a:lnTo>
                  <a:pt x="62" y="64"/>
                </a:lnTo>
                <a:lnTo>
                  <a:pt x="65" y="64"/>
                </a:lnTo>
                <a:lnTo>
                  <a:pt x="79" y="64"/>
                </a:lnTo>
                <a:lnTo>
                  <a:pt x="82" y="64"/>
                </a:lnTo>
                <a:lnTo>
                  <a:pt x="83" y="63"/>
                </a:lnTo>
                <a:lnTo>
                  <a:pt x="84" y="61"/>
                </a:lnTo>
                <a:lnTo>
                  <a:pt x="84" y="59"/>
                </a:lnTo>
                <a:lnTo>
                  <a:pt x="84" y="29"/>
                </a:lnTo>
                <a:lnTo>
                  <a:pt x="83" y="26"/>
                </a:lnTo>
                <a:lnTo>
                  <a:pt x="82" y="22"/>
                </a:lnTo>
                <a:lnTo>
                  <a:pt x="78" y="21"/>
                </a:lnTo>
                <a:lnTo>
                  <a:pt x="74" y="20"/>
                </a:lnTo>
                <a:lnTo>
                  <a:pt x="45" y="20"/>
                </a:lnTo>
                <a:lnTo>
                  <a:pt x="45" y="10"/>
                </a:lnTo>
                <a:lnTo>
                  <a:pt x="60" y="10"/>
                </a:lnTo>
                <a:lnTo>
                  <a:pt x="60" y="0"/>
                </a:lnTo>
                <a:lnTo>
                  <a:pt x="20" y="0"/>
                </a:lnTo>
                <a:lnTo>
                  <a:pt x="20" y="10"/>
                </a:lnTo>
                <a:lnTo>
                  <a:pt x="35" y="10"/>
                </a:lnTo>
                <a:lnTo>
                  <a:pt x="35" y="20"/>
                </a:lnTo>
                <a:lnTo>
                  <a:pt x="5" y="20"/>
                </a:lnTo>
                <a:lnTo>
                  <a:pt x="3" y="20"/>
                </a:lnTo>
                <a:lnTo>
                  <a:pt x="2" y="21"/>
                </a:lnTo>
                <a:lnTo>
                  <a:pt x="0" y="22"/>
                </a:lnTo>
                <a:lnTo>
                  <a:pt x="0" y="24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60" y="49"/>
                </a:lnTo>
                <a:lnTo>
                  <a:pt x="60" y="59"/>
                </a:lnTo>
                <a:close/>
                <a:moveTo>
                  <a:pt x="10" y="39"/>
                </a:moveTo>
                <a:lnTo>
                  <a:pt x="10" y="29"/>
                </a:lnTo>
                <a:lnTo>
                  <a:pt x="74" y="29"/>
                </a:lnTo>
                <a:lnTo>
                  <a:pt x="74" y="54"/>
                </a:lnTo>
                <a:lnTo>
                  <a:pt x="70" y="54"/>
                </a:lnTo>
                <a:lnTo>
                  <a:pt x="70" y="44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5" y="39"/>
                </a:lnTo>
                <a:lnTo>
                  <a:pt x="1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Rectangle 1605">
            <a:extLst>
              <a:ext uri="{FF2B5EF4-FFF2-40B4-BE49-F238E27FC236}">
                <a16:creationId xmlns:a16="http://schemas.microsoft.com/office/drawing/2014/main" id="{32BFA5FA-3ADD-4139-9691-96764472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467" y="867833"/>
            <a:ext cx="19051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4" name="Freeform 1606">
            <a:extLst>
              <a:ext uri="{FF2B5EF4-FFF2-40B4-BE49-F238E27FC236}">
                <a16:creationId xmlns:a16="http://schemas.microsoft.com/office/drawing/2014/main" id="{7105B3AC-BCEA-4842-8A8C-DC658CE0E8FD}"/>
              </a:ext>
            </a:extLst>
          </p:cNvPr>
          <p:cNvSpPr>
            <a:spLocks/>
          </p:cNvSpPr>
          <p:nvPr/>
        </p:nvSpPr>
        <p:spPr bwMode="auto">
          <a:xfrm>
            <a:off x="43645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607">
            <a:extLst>
              <a:ext uri="{FF2B5EF4-FFF2-40B4-BE49-F238E27FC236}">
                <a16:creationId xmlns:a16="http://schemas.microsoft.com/office/drawing/2014/main" id="{F2894AA6-38B0-4CEF-A811-835E627D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617" y="924984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6" name="Freeform 1608">
            <a:extLst>
              <a:ext uri="{FF2B5EF4-FFF2-40B4-BE49-F238E27FC236}">
                <a16:creationId xmlns:a16="http://schemas.microsoft.com/office/drawing/2014/main" id="{48C49C99-AEFE-4E3E-812C-38F2AE26F6B5}"/>
              </a:ext>
            </a:extLst>
          </p:cNvPr>
          <p:cNvSpPr>
            <a:spLocks/>
          </p:cNvSpPr>
          <p:nvPr/>
        </p:nvSpPr>
        <p:spPr bwMode="auto">
          <a:xfrm>
            <a:off x="42756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Rectangle 1609">
            <a:extLst>
              <a:ext uri="{FF2B5EF4-FFF2-40B4-BE49-F238E27FC236}">
                <a16:creationId xmlns:a16="http://schemas.microsoft.com/office/drawing/2014/main" id="{B45625B4-18C7-4803-A045-789474A6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67" y="924984"/>
            <a:ext cx="19051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8" name="Freeform 1610">
            <a:extLst>
              <a:ext uri="{FF2B5EF4-FFF2-40B4-BE49-F238E27FC236}">
                <a16:creationId xmlns:a16="http://schemas.microsoft.com/office/drawing/2014/main" id="{744B270B-0F6D-4418-845B-2A037075165C}"/>
              </a:ext>
            </a:extLst>
          </p:cNvPr>
          <p:cNvSpPr>
            <a:spLocks noEditPoints="1"/>
          </p:cNvSpPr>
          <p:nvPr/>
        </p:nvSpPr>
        <p:spPr bwMode="auto">
          <a:xfrm>
            <a:off x="4212167" y="969433"/>
            <a:ext cx="247651" cy="101600"/>
          </a:xfrm>
          <a:custGeom>
            <a:avLst/>
            <a:gdLst>
              <a:gd name="T0" fmla="*/ 185055 w 118"/>
              <a:gd name="T1" fmla="*/ 65074 h 49"/>
              <a:gd name="T2" fmla="*/ 153690 w 118"/>
              <a:gd name="T3" fmla="*/ 3099 h 49"/>
              <a:gd name="T4" fmla="*/ 153690 w 118"/>
              <a:gd name="T5" fmla="*/ 3099 h 49"/>
              <a:gd name="T6" fmla="*/ 150553 w 118"/>
              <a:gd name="T7" fmla="*/ 1549 h 49"/>
              <a:gd name="T8" fmla="*/ 145848 w 118"/>
              <a:gd name="T9" fmla="*/ 0 h 49"/>
              <a:gd name="T10" fmla="*/ 37638 w 118"/>
              <a:gd name="T11" fmla="*/ 0 h 49"/>
              <a:gd name="T12" fmla="*/ 37638 w 118"/>
              <a:gd name="T13" fmla="*/ 0 h 49"/>
              <a:gd name="T14" fmla="*/ 34502 w 118"/>
              <a:gd name="T15" fmla="*/ 1549 h 49"/>
              <a:gd name="T16" fmla="*/ 29797 w 118"/>
              <a:gd name="T17" fmla="*/ 3099 h 49"/>
              <a:gd name="T18" fmla="*/ 0 w 118"/>
              <a:gd name="T19" fmla="*/ 65074 h 49"/>
              <a:gd name="T20" fmla="*/ 0 w 118"/>
              <a:gd name="T21" fmla="*/ 65074 h 49"/>
              <a:gd name="T22" fmla="*/ 0 w 118"/>
              <a:gd name="T23" fmla="*/ 68173 h 49"/>
              <a:gd name="T24" fmla="*/ 1568 w 118"/>
              <a:gd name="T25" fmla="*/ 72821 h 49"/>
              <a:gd name="T26" fmla="*/ 1568 w 118"/>
              <a:gd name="T27" fmla="*/ 72821 h 49"/>
              <a:gd name="T28" fmla="*/ 3137 w 118"/>
              <a:gd name="T29" fmla="*/ 74371 h 49"/>
              <a:gd name="T30" fmla="*/ 6273 w 118"/>
              <a:gd name="T31" fmla="*/ 75920 h 49"/>
              <a:gd name="T32" fmla="*/ 177214 w 118"/>
              <a:gd name="T33" fmla="*/ 75920 h 49"/>
              <a:gd name="T34" fmla="*/ 177214 w 118"/>
              <a:gd name="T35" fmla="*/ 75920 h 49"/>
              <a:gd name="T36" fmla="*/ 180350 w 118"/>
              <a:gd name="T37" fmla="*/ 74371 h 49"/>
              <a:gd name="T38" fmla="*/ 183487 w 118"/>
              <a:gd name="T39" fmla="*/ 72821 h 49"/>
              <a:gd name="T40" fmla="*/ 183487 w 118"/>
              <a:gd name="T41" fmla="*/ 72821 h 49"/>
              <a:gd name="T42" fmla="*/ 185055 w 118"/>
              <a:gd name="T43" fmla="*/ 68173 h 49"/>
              <a:gd name="T44" fmla="*/ 185055 w 118"/>
              <a:gd name="T45" fmla="*/ 65074 h 49"/>
              <a:gd name="T46" fmla="*/ 185055 w 118"/>
              <a:gd name="T47" fmla="*/ 65074 h 49"/>
              <a:gd name="T48" fmla="*/ 100369 w 118"/>
              <a:gd name="T49" fmla="*/ 15494 h 49"/>
              <a:gd name="T50" fmla="*/ 109778 w 118"/>
              <a:gd name="T51" fmla="*/ 15494 h 49"/>
              <a:gd name="T52" fmla="*/ 127029 w 118"/>
              <a:gd name="T53" fmla="*/ 60426 h 49"/>
              <a:gd name="T54" fmla="*/ 100369 w 118"/>
              <a:gd name="T55" fmla="*/ 60426 h 49"/>
              <a:gd name="T56" fmla="*/ 100369 w 118"/>
              <a:gd name="T57" fmla="*/ 15494 h 49"/>
              <a:gd name="T58" fmla="*/ 84686 w 118"/>
              <a:gd name="T59" fmla="*/ 60426 h 49"/>
              <a:gd name="T60" fmla="*/ 58026 w 118"/>
              <a:gd name="T61" fmla="*/ 60426 h 49"/>
              <a:gd name="T62" fmla="*/ 75277 w 118"/>
              <a:gd name="T63" fmla="*/ 15494 h 49"/>
              <a:gd name="T64" fmla="*/ 84686 w 118"/>
              <a:gd name="T65" fmla="*/ 15494 h 49"/>
              <a:gd name="T66" fmla="*/ 84686 w 118"/>
              <a:gd name="T67" fmla="*/ 60426 h 49"/>
              <a:gd name="T68" fmla="*/ 42343 w 118"/>
              <a:gd name="T69" fmla="*/ 15494 h 49"/>
              <a:gd name="T70" fmla="*/ 58026 w 118"/>
              <a:gd name="T71" fmla="*/ 15494 h 49"/>
              <a:gd name="T72" fmla="*/ 39207 w 118"/>
              <a:gd name="T73" fmla="*/ 60426 h 49"/>
              <a:gd name="T74" fmla="*/ 18819 w 118"/>
              <a:gd name="T75" fmla="*/ 60426 h 49"/>
              <a:gd name="T76" fmla="*/ 42343 w 118"/>
              <a:gd name="T77" fmla="*/ 15494 h 49"/>
              <a:gd name="T78" fmla="*/ 144280 w 118"/>
              <a:gd name="T79" fmla="*/ 60426 h 49"/>
              <a:gd name="T80" fmla="*/ 127029 w 118"/>
              <a:gd name="T81" fmla="*/ 15494 h 49"/>
              <a:gd name="T82" fmla="*/ 142712 w 118"/>
              <a:gd name="T83" fmla="*/ 15494 h 49"/>
              <a:gd name="T84" fmla="*/ 166236 w 118"/>
              <a:gd name="T85" fmla="*/ 60426 h 49"/>
              <a:gd name="T86" fmla="*/ 144280 w 118"/>
              <a:gd name="T87" fmla="*/ 60426 h 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" h="49">
                <a:moveTo>
                  <a:pt x="118" y="42"/>
                </a:moveTo>
                <a:lnTo>
                  <a:pt x="98" y="2"/>
                </a:lnTo>
                <a:lnTo>
                  <a:pt x="96" y="1"/>
                </a:lnTo>
                <a:lnTo>
                  <a:pt x="93" y="0"/>
                </a:lnTo>
                <a:lnTo>
                  <a:pt x="24" y="0"/>
                </a:lnTo>
                <a:lnTo>
                  <a:pt x="22" y="1"/>
                </a:lnTo>
                <a:lnTo>
                  <a:pt x="19" y="2"/>
                </a:lnTo>
                <a:lnTo>
                  <a:pt x="0" y="42"/>
                </a:lnTo>
                <a:lnTo>
                  <a:pt x="0" y="44"/>
                </a:lnTo>
                <a:lnTo>
                  <a:pt x="1" y="47"/>
                </a:lnTo>
                <a:lnTo>
                  <a:pt x="2" y="48"/>
                </a:lnTo>
                <a:lnTo>
                  <a:pt x="4" y="49"/>
                </a:lnTo>
                <a:lnTo>
                  <a:pt x="113" y="49"/>
                </a:lnTo>
                <a:lnTo>
                  <a:pt x="115" y="48"/>
                </a:lnTo>
                <a:lnTo>
                  <a:pt x="117" y="47"/>
                </a:lnTo>
                <a:lnTo>
                  <a:pt x="118" y="44"/>
                </a:lnTo>
                <a:lnTo>
                  <a:pt x="118" y="42"/>
                </a:lnTo>
                <a:close/>
                <a:moveTo>
                  <a:pt x="64" y="10"/>
                </a:moveTo>
                <a:lnTo>
                  <a:pt x="70" y="10"/>
                </a:lnTo>
                <a:lnTo>
                  <a:pt x="81" y="39"/>
                </a:lnTo>
                <a:lnTo>
                  <a:pt x="64" y="39"/>
                </a:lnTo>
                <a:lnTo>
                  <a:pt x="64" y="10"/>
                </a:lnTo>
                <a:close/>
                <a:moveTo>
                  <a:pt x="54" y="39"/>
                </a:moveTo>
                <a:lnTo>
                  <a:pt x="37" y="39"/>
                </a:lnTo>
                <a:lnTo>
                  <a:pt x="48" y="10"/>
                </a:lnTo>
                <a:lnTo>
                  <a:pt x="54" y="10"/>
                </a:lnTo>
                <a:lnTo>
                  <a:pt x="54" y="39"/>
                </a:lnTo>
                <a:close/>
                <a:moveTo>
                  <a:pt x="27" y="10"/>
                </a:moveTo>
                <a:lnTo>
                  <a:pt x="37" y="10"/>
                </a:lnTo>
                <a:lnTo>
                  <a:pt x="25" y="39"/>
                </a:lnTo>
                <a:lnTo>
                  <a:pt x="12" y="39"/>
                </a:lnTo>
                <a:lnTo>
                  <a:pt x="27" y="10"/>
                </a:lnTo>
                <a:close/>
                <a:moveTo>
                  <a:pt x="92" y="39"/>
                </a:moveTo>
                <a:lnTo>
                  <a:pt x="81" y="10"/>
                </a:lnTo>
                <a:lnTo>
                  <a:pt x="91" y="10"/>
                </a:lnTo>
                <a:lnTo>
                  <a:pt x="106" y="39"/>
                </a:lnTo>
                <a:lnTo>
                  <a:pt x="92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611">
            <a:extLst>
              <a:ext uri="{FF2B5EF4-FFF2-40B4-BE49-F238E27FC236}">
                <a16:creationId xmlns:a16="http://schemas.microsoft.com/office/drawing/2014/main" id="{1F3F6AC3-92E4-4974-85CE-CC7089E66693}"/>
              </a:ext>
            </a:extLst>
          </p:cNvPr>
          <p:cNvSpPr>
            <a:spLocks noEditPoints="1"/>
          </p:cNvSpPr>
          <p:nvPr/>
        </p:nvSpPr>
        <p:spPr bwMode="auto">
          <a:xfrm>
            <a:off x="4294718" y="893234"/>
            <a:ext cx="82549" cy="63500"/>
          </a:xfrm>
          <a:custGeom>
            <a:avLst/>
            <a:gdLst>
              <a:gd name="T0" fmla="*/ 1582 w 39"/>
              <a:gd name="T1" fmla="*/ 41123 h 30"/>
              <a:gd name="T2" fmla="*/ 1582 w 39"/>
              <a:gd name="T3" fmla="*/ 41123 h 30"/>
              <a:gd name="T4" fmla="*/ 3163 w 39"/>
              <a:gd name="T5" fmla="*/ 45868 h 30"/>
              <a:gd name="T6" fmla="*/ 9490 w 39"/>
              <a:gd name="T7" fmla="*/ 47450 h 30"/>
              <a:gd name="T8" fmla="*/ 52196 w 39"/>
              <a:gd name="T9" fmla="*/ 47450 h 30"/>
              <a:gd name="T10" fmla="*/ 52196 w 39"/>
              <a:gd name="T11" fmla="*/ 47450 h 30"/>
              <a:gd name="T12" fmla="*/ 58523 w 39"/>
              <a:gd name="T13" fmla="*/ 45868 h 30"/>
              <a:gd name="T14" fmla="*/ 60104 w 39"/>
              <a:gd name="T15" fmla="*/ 41123 h 30"/>
              <a:gd name="T16" fmla="*/ 60104 w 39"/>
              <a:gd name="T17" fmla="*/ 41123 h 30"/>
              <a:gd name="T18" fmla="*/ 61686 w 39"/>
              <a:gd name="T19" fmla="*/ 31633 h 30"/>
              <a:gd name="T20" fmla="*/ 61686 w 39"/>
              <a:gd name="T21" fmla="*/ 31633 h 30"/>
              <a:gd name="T22" fmla="*/ 61686 w 39"/>
              <a:gd name="T23" fmla="*/ 25307 h 30"/>
              <a:gd name="T24" fmla="*/ 60104 w 39"/>
              <a:gd name="T25" fmla="*/ 20562 h 30"/>
              <a:gd name="T26" fmla="*/ 52196 w 39"/>
              <a:gd name="T27" fmla="*/ 11072 h 30"/>
              <a:gd name="T28" fmla="*/ 42706 w 39"/>
              <a:gd name="T29" fmla="*/ 3163 h 30"/>
              <a:gd name="T30" fmla="*/ 36379 w 39"/>
              <a:gd name="T31" fmla="*/ 0 h 30"/>
              <a:gd name="T32" fmla="*/ 31634 w 39"/>
              <a:gd name="T33" fmla="*/ 0 h 30"/>
              <a:gd name="T34" fmla="*/ 31634 w 39"/>
              <a:gd name="T35" fmla="*/ 0 h 30"/>
              <a:gd name="T36" fmla="*/ 25307 w 39"/>
              <a:gd name="T37" fmla="*/ 0 h 30"/>
              <a:gd name="T38" fmla="*/ 18980 w 39"/>
              <a:gd name="T39" fmla="*/ 3163 h 30"/>
              <a:gd name="T40" fmla="*/ 9490 w 39"/>
              <a:gd name="T41" fmla="*/ 11072 h 30"/>
              <a:gd name="T42" fmla="*/ 1582 w 39"/>
              <a:gd name="T43" fmla="*/ 20562 h 30"/>
              <a:gd name="T44" fmla="*/ 0 w 39"/>
              <a:gd name="T45" fmla="*/ 25307 h 30"/>
              <a:gd name="T46" fmla="*/ 0 w 39"/>
              <a:gd name="T47" fmla="*/ 31633 h 30"/>
              <a:gd name="T48" fmla="*/ 0 w 39"/>
              <a:gd name="T49" fmla="*/ 31633 h 30"/>
              <a:gd name="T50" fmla="*/ 1582 w 39"/>
              <a:gd name="T51" fmla="*/ 41123 h 30"/>
              <a:gd name="T52" fmla="*/ 1582 w 39"/>
              <a:gd name="T53" fmla="*/ 41123 h 30"/>
              <a:gd name="T54" fmla="*/ 31634 w 39"/>
              <a:gd name="T55" fmla="*/ 15817 h 30"/>
              <a:gd name="T56" fmla="*/ 31634 w 39"/>
              <a:gd name="T57" fmla="*/ 15817 h 30"/>
              <a:gd name="T58" fmla="*/ 36379 w 39"/>
              <a:gd name="T59" fmla="*/ 18980 h 30"/>
              <a:gd name="T60" fmla="*/ 42706 w 39"/>
              <a:gd name="T61" fmla="*/ 20562 h 30"/>
              <a:gd name="T62" fmla="*/ 44287 w 39"/>
              <a:gd name="T63" fmla="*/ 25307 h 30"/>
              <a:gd name="T64" fmla="*/ 47451 w 39"/>
              <a:gd name="T65" fmla="*/ 31633 h 30"/>
              <a:gd name="T66" fmla="*/ 15817 w 39"/>
              <a:gd name="T67" fmla="*/ 31633 h 30"/>
              <a:gd name="T68" fmla="*/ 15817 w 39"/>
              <a:gd name="T69" fmla="*/ 31633 h 30"/>
              <a:gd name="T70" fmla="*/ 17399 w 39"/>
              <a:gd name="T71" fmla="*/ 25307 h 30"/>
              <a:gd name="T72" fmla="*/ 18980 w 39"/>
              <a:gd name="T73" fmla="*/ 20562 h 30"/>
              <a:gd name="T74" fmla="*/ 25307 w 39"/>
              <a:gd name="T75" fmla="*/ 18980 h 30"/>
              <a:gd name="T76" fmla="*/ 31634 w 39"/>
              <a:gd name="T77" fmla="*/ 15817 h 30"/>
              <a:gd name="T78" fmla="*/ 31634 w 39"/>
              <a:gd name="T79" fmla="*/ 15817 h 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9" h="30">
                <a:moveTo>
                  <a:pt x="1" y="26"/>
                </a:moveTo>
                <a:lnTo>
                  <a:pt x="1" y="26"/>
                </a:lnTo>
                <a:lnTo>
                  <a:pt x="2" y="29"/>
                </a:lnTo>
                <a:lnTo>
                  <a:pt x="6" y="30"/>
                </a:lnTo>
                <a:lnTo>
                  <a:pt x="33" y="30"/>
                </a:lnTo>
                <a:lnTo>
                  <a:pt x="37" y="29"/>
                </a:lnTo>
                <a:lnTo>
                  <a:pt x="38" y="26"/>
                </a:lnTo>
                <a:lnTo>
                  <a:pt x="39" y="20"/>
                </a:lnTo>
                <a:lnTo>
                  <a:pt x="39" y="16"/>
                </a:lnTo>
                <a:lnTo>
                  <a:pt x="38" y="13"/>
                </a:lnTo>
                <a:lnTo>
                  <a:pt x="33" y="7"/>
                </a:lnTo>
                <a:lnTo>
                  <a:pt x="27" y="2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2"/>
                </a:lnTo>
                <a:lnTo>
                  <a:pt x="6" y="7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1" y="26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2"/>
                </a:lnTo>
                <a:lnTo>
                  <a:pt x="27" y="13"/>
                </a:lnTo>
                <a:lnTo>
                  <a:pt x="28" y="16"/>
                </a:lnTo>
                <a:lnTo>
                  <a:pt x="30" y="20"/>
                </a:lnTo>
                <a:lnTo>
                  <a:pt x="10" y="20"/>
                </a:lnTo>
                <a:lnTo>
                  <a:pt x="11" y="16"/>
                </a:lnTo>
                <a:lnTo>
                  <a:pt x="12" y="13"/>
                </a:lnTo>
                <a:lnTo>
                  <a:pt x="16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612">
            <a:extLst>
              <a:ext uri="{FF2B5EF4-FFF2-40B4-BE49-F238E27FC236}">
                <a16:creationId xmlns:a16="http://schemas.microsoft.com/office/drawing/2014/main" id="{EE87EF4E-68AD-4CA7-B455-3E33F9A2D8E1}"/>
              </a:ext>
            </a:extLst>
          </p:cNvPr>
          <p:cNvSpPr>
            <a:spLocks noEditPoints="1"/>
          </p:cNvSpPr>
          <p:nvPr/>
        </p:nvSpPr>
        <p:spPr bwMode="auto">
          <a:xfrm>
            <a:off x="4762500" y="848785"/>
            <a:ext cx="152400" cy="88900"/>
          </a:xfrm>
          <a:custGeom>
            <a:avLst/>
            <a:gdLst>
              <a:gd name="T0" fmla="*/ 4881 w 70"/>
              <a:gd name="T1" fmla="*/ 56939 h 42"/>
              <a:gd name="T2" fmla="*/ 21149 w 70"/>
              <a:gd name="T3" fmla="*/ 50613 h 42"/>
              <a:gd name="T4" fmla="*/ 21149 w 70"/>
              <a:gd name="T5" fmla="*/ 50613 h 42"/>
              <a:gd name="T6" fmla="*/ 26029 w 70"/>
              <a:gd name="T7" fmla="*/ 56939 h 42"/>
              <a:gd name="T8" fmla="*/ 32537 w 70"/>
              <a:gd name="T9" fmla="*/ 61684 h 42"/>
              <a:gd name="T10" fmla="*/ 40671 w 70"/>
              <a:gd name="T11" fmla="*/ 66429 h 42"/>
              <a:gd name="T12" fmla="*/ 50432 w 70"/>
              <a:gd name="T13" fmla="*/ 66429 h 42"/>
              <a:gd name="T14" fmla="*/ 50432 w 70"/>
              <a:gd name="T15" fmla="*/ 66429 h 42"/>
              <a:gd name="T16" fmla="*/ 63447 w 70"/>
              <a:gd name="T17" fmla="*/ 64847 h 42"/>
              <a:gd name="T18" fmla="*/ 63447 w 70"/>
              <a:gd name="T19" fmla="*/ 64847 h 42"/>
              <a:gd name="T20" fmla="*/ 68327 w 70"/>
              <a:gd name="T21" fmla="*/ 60102 h 42"/>
              <a:gd name="T22" fmla="*/ 76462 w 70"/>
              <a:gd name="T23" fmla="*/ 55358 h 42"/>
              <a:gd name="T24" fmla="*/ 91103 w 70"/>
              <a:gd name="T25" fmla="*/ 41123 h 42"/>
              <a:gd name="T26" fmla="*/ 102491 w 70"/>
              <a:gd name="T27" fmla="*/ 23725 h 42"/>
              <a:gd name="T28" fmla="*/ 113879 w 70"/>
              <a:gd name="T29" fmla="*/ 9490 h 42"/>
              <a:gd name="T30" fmla="*/ 113879 w 70"/>
              <a:gd name="T31" fmla="*/ 9490 h 42"/>
              <a:gd name="T32" fmla="*/ 86223 w 70"/>
              <a:gd name="T33" fmla="*/ 3163 h 42"/>
              <a:gd name="T34" fmla="*/ 68327 w 70"/>
              <a:gd name="T35" fmla="*/ 1582 h 42"/>
              <a:gd name="T36" fmla="*/ 50432 w 70"/>
              <a:gd name="T37" fmla="*/ 0 h 42"/>
              <a:gd name="T38" fmla="*/ 50432 w 70"/>
              <a:gd name="T39" fmla="*/ 0 h 42"/>
              <a:gd name="T40" fmla="*/ 37417 w 70"/>
              <a:gd name="T41" fmla="*/ 1582 h 42"/>
              <a:gd name="T42" fmla="*/ 37417 w 70"/>
              <a:gd name="T43" fmla="*/ 1582 h 42"/>
              <a:gd name="T44" fmla="*/ 26029 w 70"/>
              <a:gd name="T45" fmla="*/ 7908 h 42"/>
              <a:gd name="T46" fmla="*/ 19522 w 70"/>
              <a:gd name="T47" fmla="*/ 17398 h 42"/>
              <a:gd name="T48" fmla="*/ 14642 w 70"/>
              <a:gd name="T49" fmla="*/ 26888 h 42"/>
              <a:gd name="T50" fmla="*/ 16268 w 70"/>
              <a:gd name="T51" fmla="*/ 39541 h 42"/>
              <a:gd name="T52" fmla="*/ 0 w 70"/>
              <a:gd name="T53" fmla="*/ 44286 h 42"/>
              <a:gd name="T54" fmla="*/ 4881 w 70"/>
              <a:gd name="T55" fmla="*/ 56939 h 42"/>
              <a:gd name="T56" fmla="*/ 42298 w 70"/>
              <a:gd name="T57" fmla="*/ 15816 h 42"/>
              <a:gd name="T58" fmla="*/ 42298 w 70"/>
              <a:gd name="T59" fmla="*/ 15816 h 42"/>
              <a:gd name="T60" fmla="*/ 50432 w 70"/>
              <a:gd name="T61" fmla="*/ 15816 h 42"/>
              <a:gd name="T62" fmla="*/ 50432 w 70"/>
              <a:gd name="T63" fmla="*/ 15816 h 42"/>
              <a:gd name="T64" fmla="*/ 68327 w 70"/>
              <a:gd name="T65" fmla="*/ 17398 h 42"/>
              <a:gd name="T66" fmla="*/ 86223 w 70"/>
              <a:gd name="T67" fmla="*/ 18980 h 42"/>
              <a:gd name="T68" fmla="*/ 86223 w 70"/>
              <a:gd name="T69" fmla="*/ 18980 h 42"/>
              <a:gd name="T70" fmla="*/ 71581 w 70"/>
              <a:gd name="T71" fmla="*/ 39541 h 42"/>
              <a:gd name="T72" fmla="*/ 63447 w 70"/>
              <a:gd name="T73" fmla="*/ 47449 h 42"/>
              <a:gd name="T74" fmla="*/ 56940 w 70"/>
              <a:gd name="T75" fmla="*/ 50613 h 42"/>
              <a:gd name="T76" fmla="*/ 56940 w 70"/>
              <a:gd name="T77" fmla="*/ 50613 h 42"/>
              <a:gd name="T78" fmla="*/ 50432 w 70"/>
              <a:gd name="T79" fmla="*/ 50613 h 42"/>
              <a:gd name="T80" fmla="*/ 45552 w 70"/>
              <a:gd name="T81" fmla="*/ 50613 h 42"/>
              <a:gd name="T82" fmla="*/ 40671 w 70"/>
              <a:gd name="T83" fmla="*/ 49031 h 42"/>
              <a:gd name="T84" fmla="*/ 37417 w 70"/>
              <a:gd name="T85" fmla="*/ 44286 h 42"/>
              <a:gd name="T86" fmla="*/ 63447 w 70"/>
              <a:gd name="T87" fmla="*/ 36378 h 42"/>
              <a:gd name="T88" fmla="*/ 58566 w 70"/>
              <a:gd name="T89" fmla="*/ 25306 h 42"/>
              <a:gd name="T90" fmla="*/ 30910 w 70"/>
              <a:gd name="T91" fmla="*/ 34796 h 42"/>
              <a:gd name="T92" fmla="*/ 30910 w 70"/>
              <a:gd name="T93" fmla="*/ 34796 h 42"/>
              <a:gd name="T94" fmla="*/ 30910 w 70"/>
              <a:gd name="T95" fmla="*/ 30051 h 42"/>
              <a:gd name="T96" fmla="*/ 34164 w 70"/>
              <a:gd name="T97" fmla="*/ 23725 h 42"/>
              <a:gd name="T98" fmla="*/ 39044 w 70"/>
              <a:gd name="T99" fmla="*/ 18980 h 42"/>
              <a:gd name="T100" fmla="*/ 42298 w 70"/>
              <a:gd name="T101" fmla="*/ 15816 h 42"/>
              <a:gd name="T102" fmla="*/ 42298 w 70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0" h="42">
                <a:moveTo>
                  <a:pt x="3" y="36"/>
                </a:moveTo>
                <a:lnTo>
                  <a:pt x="13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9" y="41"/>
                </a:lnTo>
                <a:lnTo>
                  <a:pt x="42" y="38"/>
                </a:lnTo>
                <a:lnTo>
                  <a:pt x="47" y="35"/>
                </a:lnTo>
                <a:lnTo>
                  <a:pt x="56" y="26"/>
                </a:lnTo>
                <a:lnTo>
                  <a:pt x="63" y="15"/>
                </a:lnTo>
                <a:lnTo>
                  <a:pt x="70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3" y="1"/>
                </a:lnTo>
                <a:lnTo>
                  <a:pt x="16" y="5"/>
                </a:lnTo>
                <a:lnTo>
                  <a:pt x="12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4" y="25"/>
                </a:lnTo>
                <a:lnTo>
                  <a:pt x="39" y="30"/>
                </a:lnTo>
                <a:lnTo>
                  <a:pt x="35" y="32"/>
                </a:lnTo>
                <a:lnTo>
                  <a:pt x="31" y="32"/>
                </a:lnTo>
                <a:lnTo>
                  <a:pt x="28" y="32"/>
                </a:lnTo>
                <a:lnTo>
                  <a:pt x="25" y="31"/>
                </a:lnTo>
                <a:lnTo>
                  <a:pt x="23" y="28"/>
                </a:lnTo>
                <a:lnTo>
                  <a:pt x="39" y="23"/>
                </a:lnTo>
                <a:lnTo>
                  <a:pt x="36" y="16"/>
                </a:lnTo>
                <a:lnTo>
                  <a:pt x="19" y="22"/>
                </a:lnTo>
                <a:lnTo>
                  <a:pt x="19" y="19"/>
                </a:lnTo>
                <a:lnTo>
                  <a:pt x="21" y="15"/>
                </a:lnTo>
                <a:lnTo>
                  <a:pt x="24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613">
            <a:extLst>
              <a:ext uri="{FF2B5EF4-FFF2-40B4-BE49-F238E27FC236}">
                <a16:creationId xmlns:a16="http://schemas.microsoft.com/office/drawing/2014/main" id="{1953B859-01E7-4722-A582-FBBEC018BA02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950385"/>
            <a:ext cx="165100" cy="120649"/>
          </a:xfrm>
          <a:custGeom>
            <a:avLst/>
            <a:gdLst>
              <a:gd name="T0" fmla="*/ 98382 w 79"/>
              <a:gd name="T1" fmla="*/ 4584 h 59"/>
              <a:gd name="T2" fmla="*/ 96820 w 79"/>
              <a:gd name="T3" fmla="*/ 1528 h 59"/>
              <a:gd name="T4" fmla="*/ 31232 w 79"/>
              <a:gd name="T5" fmla="*/ 0 h 59"/>
              <a:gd name="T6" fmla="*/ 26548 w 79"/>
              <a:gd name="T7" fmla="*/ 1528 h 59"/>
              <a:gd name="T8" fmla="*/ 1562 w 79"/>
              <a:gd name="T9" fmla="*/ 41258 h 59"/>
              <a:gd name="T10" fmla="*/ 0 w 79"/>
              <a:gd name="T11" fmla="*/ 45842 h 59"/>
              <a:gd name="T12" fmla="*/ 0 w 79"/>
              <a:gd name="T13" fmla="*/ 67235 h 59"/>
              <a:gd name="T14" fmla="*/ 1562 w 79"/>
              <a:gd name="T15" fmla="*/ 73347 h 59"/>
              <a:gd name="T16" fmla="*/ 7808 w 79"/>
              <a:gd name="T17" fmla="*/ 74875 h 59"/>
              <a:gd name="T18" fmla="*/ 15616 w 79"/>
              <a:gd name="T19" fmla="*/ 79460 h 59"/>
              <a:gd name="T20" fmla="*/ 15616 w 79"/>
              <a:gd name="T21" fmla="*/ 82516 h 59"/>
              <a:gd name="T22" fmla="*/ 23424 w 79"/>
              <a:gd name="T23" fmla="*/ 90156 h 59"/>
              <a:gd name="T24" fmla="*/ 26548 w 79"/>
              <a:gd name="T25" fmla="*/ 90156 h 59"/>
              <a:gd name="T26" fmla="*/ 34356 w 79"/>
              <a:gd name="T27" fmla="*/ 87100 h 59"/>
              <a:gd name="T28" fmla="*/ 39041 w 79"/>
              <a:gd name="T29" fmla="*/ 79460 h 59"/>
              <a:gd name="T30" fmla="*/ 84327 w 79"/>
              <a:gd name="T31" fmla="*/ 74875 h 59"/>
              <a:gd name="T32" fmla="*/ 84327 w 79"/>
              <a:gd name="T33" fmla="*/ 79460 h 59"/>
              <a:gd name="T34" fmla="*/ 89012 w 79"/>
              <a:gd name="T35" fmla="*/ 87100 h 59"/>
              <a:gd name="T36" fmla="*/ 96820 w 79"/>
              <a:gd name="T37" fmla="*/ 90156 h 59"/>
              <a:gd name="T38" fmla="*/ 99944 w 79"/>
              <a:gd name="T39" fmla="*/ 90156 h 59"/>
              <a:gd name="T40" fmla="*/ 107752 w 79"/>
              <a:gd name="T41" fmla="*/ 82516 h 59"/>
              <a:gd name="T42" fmla="*/ 107752 w 79"/>
              <a:gd name="T43" fmla="*/ 74875 h 59"/>
              <a:gd name="T44" fmla="*/ 115560 w 79"/>
              <a:gd name="T45" fmla="*/ 74875 h 59"/>
              <a:gd name="T46" fmla="*/ 121806 w 79"/>
              <a:gd name="T47" fmla="*/ 73347 h 59"/>
              <a:gd name="T48" fmla="*/ 123368 w 79"/>
              <a:gd name="T49" fmla="*/ 67235 h 59"/>
              <a:gd name="T50" fmla="*/ 123368 w 79"/>
              <a:gd name="T51" fmla="*/ 45842 h 59"/>
              <a:gd name="T52" fmla="*/ 121806 w 79"/>
              <a:gd name="T53" fmla="*/ 41258 h 59"/>
              <a:gd name="T54" fmla="*/ 89012 w 79"/>
              <a:gd name="T55" fmla="*/ 15281 h 59"/>
              <a:gd name="T56" fmla="*/ 21863 w 79"/>
              <a:gd name="T57" fmla="*/ 38202 h 59"/>
              <a:gd name="T58" fmla="*/ 15616 w 79"/>
              <a:gd name="T59" fmla="*/ 61123 h 59"/>
              <a:gd name="T60" fmla="*/ 31232 w 79"/>
              <a:gd name="T61" fmla="*/ 53482 h 59"/>
              <a:gd name="T62" fmla="*/ 15616 w 79"/>
              <a:gd name="T63" fmla="*/ 61123 h 59"/>
              <a:gd name="T64" fmla="*/ 76519 w 79"/>
              <a:gd name="T65" fmla="*/ 53482 h 59"/>
              <a:gd name="T66" fmla="*/ 46849 w 79"/>
              <a:gd name="T67" fmla="*/ 61123 h 59"/>
              <a:gd name="T68" fmla="*/ 92136 w 79"/>
              <a:gd name="T69" fmla="*/ 61123 h 59"/>
              <a:gd name="T70" fmla="*/ 107752 w 79"/>
              <a:gd name="T71" fmla="*/ 53482 h 59"/>
              <a:gd name="T72" fmla="*/ 92136 w 79"/>
              <a:gd name="T73" fmla="*/ 61123 h 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59">
                <a:moveTo>
                  <a:pt x="78" y="27"/>
                </a:moveTo>
                <a:lnTo>
                  <a:pt x="63" y="3"/>
                </a:lnTo>
                <a:lnTo>
                  <a:pt x="62" y="1"/>
                </a:lnTo>
                <a:lnTo>
                  <a:pt x="59" y="0"/>
                </a:lnTo>
                <a:lnTo>
                  <a:pt x="20" y="0"/>
                </a:lnTo>
                <a:lnTo>
                  <a:pt x="17" y="1"/>
                </a:lnTo>
                <a:lnTo>
                  <a:pt x="16" y="3"/>
                </a:lnTo>
                <a:lnTo>
                  <a:pt x="1" y="27"/>
                </a:lnTo>
                <a:lnTo>
                  <a:pt x="0" y="30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10" y="49"/>
                </a:lnTo>
                <a:lnTo>
                  <a:pt x="10" y="52"/>
                </a:lnTo>
                <a:lnTo>
                  <a:pt x="10" y="54"/>
                </a:lnTo>
                <a:lnTo>
                  <a:pt x="12" y="57"/>
                </a:lnTo>
                <a:lnTo>
                  <a:pt x="15" y="59"/>
                </a:lnTo>
                <a:lnTo>
                  <a:pt x="17" y="59"/>
                </a:lnTo>
                <a:lnTo>
                  <a:pt x="20" y="59"/>
                </a:lnTo>
                <a:lnTo>
                  <a:pt x="22" y="57"/>
                </a:lnTo>
                <a:lnTo>
                  <a:pt x="25" y="54"/>
                </a:lnTo>
                <a:lnTo>
                  <a:pt x="25" y="52"/>
                </a:lnTo>
                <a:lnTo>
                  <a:pt x="25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7" y="57"/>
                </a:lnTo>
                <a:lnTo>
                  <a:pt x="59" y="59"/>
                </a:lnTo>
                <a:lnTo>
                  <a:pt x="62" y="59"/>
                </a:lnTo>
                <a:lnTo>
                  <a:pt x="64" y="59"/>
                </a:lnTo>
                <a:lnTo>
                  <a:pt x="67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7" y="49"/>
                </a:lnTo>
                <a:lnTo>
                  <a:pt x="78" y="48"/>
                </a:lnTo>
                <a:lnTo>
                  <a:pt x="79" y="47"/>
                </a:lnTo>
                <a:lnTo>
                  <a:pt x="79" y="44"/>
                </a:lnTo>
                <a:lnTo>
                  <a:pt x="79" y="30"/>
                </a:lnTo>
                <a:lnTo>
                  <a:pt x="78" y="27"/>
                </a:lnTo>
                <a:close/>
                <a:moveTo>
                  <a:pt x="22" y="10"/>
                </a:moveTo>
                <a:lnTo>
                  <a:pt x="57" y="10"/>
                </a:lnTo>
                <a:lnTo>
                  <a:pt x="65" y="25"/>
                </a:lnTo>
                <a:lnTo>
                  <a:pt x="14" y="25"/>
                </a:lnTo>
                <a:lnTo>
                  <a:pt x="22" y="10"/>
                </a:lnTo>
                <a:close/>
                <a:moveTo>
                  <a:pt x="10" y="40"/>
                </a:moveTo>
                <a:lnTo>
                  <a:pt x="10" y="35"/>
                </a:lnTo>
                <a:lnTo>
                  <a:pt x="20" y="35"/>
                </a:lnTo>
                <a:lnTo>
                  <a:pt x="20" y="40"/>
                </a:lnTo>
                <a:lnTo>
                  <a:pt x="10" y="40"/>
                </a:lnTo>
                <a:close/>
                <a:moveTo>
                  <a:pt x="30" y="35"/>
                </a:moveTo>
                <a:lnTo>
                  <a:pt x="49" y="35"/>
                </a:lnTo>
                <a:lnTo>
                  <a:pt x="49" y="40"/>
                </a:lnTo>
                <a:lnTo>
                  <a:pt x="30" y="40"/>
                </a:lnTo>
                <a:lnTo>
                  <a:pt x="30" y="35"/>
                </a:lnTo>
                <a:close/>
                <a:moveTo>
                  <a:pt x="59" y="40"/>
                </a:moveTo>
                <a:lnTo>
                  <a:pt x="59" y="35"/>
                </a:lnTo>
                <a:lnTo>
                  <a:pt x="69" y="35"/>
                </a:lnTo>
                <a:lnTo>
                  <a:pt x="69" y="40"/>
                </a:lnTo>
                <a:lnTo>
                  <a:pt x="5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614">
            <a:extLst>
              <a:ext uri="{FF2B5EF4-FFF2-40B4-BE49-F238E27FC236}">
                <a16:creationId xmlns:a16="http://schemas.microsoft.com/office/drawing/2014/main" id="{DE96E655-33C7-4BDD-8669-9BF46C3E1044}"/>
              </a:ext>
            </a:extLst>
          </p:cNvPr>
          <p:cNvSpPr>
            <a:spLocks noEditPoints="1"/>
          </p:cNvSpPr>
          <p:nvPr/>
        </p:nvSpPr>
        <p:spPr bwMode="auto">
          <a:xfrm>
            <a:off x="840318" y="1335618"/>
            <a:ext cx="114300" cy="82549"/>
          </a:xfrm>
          <a:custGeom>
            <a:avLst/>
            <a:gdLst>
              <a:gd name="T0" fmla="*/ 23725 w 54"/>
              <a:gd name="T1" fmla="*/ 53778 h 39"/>
              <a:gd name="T2" fmla="*/ 33215 w 54"/>
              <a:gd name="T3" fmla="*/ 52196 h 39"/>
              <a:gd name="T4" fmla="*/ 42705 w 54"/>
              <a:gd name="T5" fmla="*/ 60104 h 39"/>
              <a:gd name="T6" fmla="*/ 55358 w 54"/>
              <a:gd name="T7" fmla="*/ 61686 h 39"/>
              <a:gd name="T8" fmla="*/ 60103 w 54"/>
              <a:gd name="T9" fmla="*/ 61686 h 39"/>
              <a:gd name="T10" fmla="*/ 75920 w 54"/>
              <a:gd name="T11" fmla="*/ 52196 h 39"/>
              <a:gd name="T12" fmla="*/ 85410 w 54"/>
              <a:gd name="T13" fmla="*/ 36379 h 39"/>
              <a:gd name="T14" fmla="*/ 85410 w 54"/>
              <a:gd name="T15" fmla="*/ 30052 h 39"/>
              <a:gd name="T16" fmla="*/ 83828 w 54"/>
              <a:gd name="T17" fmla="*/ 18980 h 39"/>
              <a:gd name="T18" fmla="*/ 66430 w 54"/>
              <a:gd name="T19" fmla="*/ 1582 h 39"/>
              <a:gd name="T20" fmla="*/ 55358 w 54"/>
              <a:gd name="T21" fmla="*/ 0 h 39"/>
              <a:gd name="T22" fmla="*/ 49032 w 54"/>
              <a:gd name="T23" fmla="*/ 0 h 39"/>
              <a:gd name="T24" fmla="*/ 37960 w 54"/>
              <a:gd name="T25" fmla="*/ 4745 h 39"/>
              <a:gd name="T26" fmla="*/ 33215 w 54"/>
              <a:gd name="T27" fmla="*/ 9490 h 39"/>
              <a:gd name="T28" fmla="*/ 23725 w 54"/>
              <a:gd name="T29" fmla="*/ 6327 h 39"/>
              <a:gd name="T30" fmla="*/ 7908 w 54"/>
              <a:gd name="T31" fmla="*/ 14235 h 39"/>
              <a:gd name="T32" fmla="*/ 0 w 54"/>
              <a:gd name="T33" fmla="*/ 30052 h 39"/>
              <a:gd name="T34" fmla="*/ 1582 w 54"/>
              <a:gd name="T35" fmla="*/ 39542 h 39"/>
              <a:gd name="T36" fmla="*/ 14235 w 54"/>
              <a:gd name="T37" fmla="*/ 52196 h 39"/>
              <a:gd name="T38" fmla="*/ 23725 w 54"/>
              <a:gd name="T39" fmla="*/ 53778 h 39"/>
              <a:gd name="T40" fmla="*/ 23725 w 54"/>
              <a:gd name="T41" fmla="*/ 22144 h 39"/>
              <a:gd name="T42" fmla="*/ 30052 w 54"/>
              <a:gd name="T43" fmla="*/ 25307 h 39"/>
              <a:gd name="T44" fmla="*/ 34797 w 54"/>
              <a:gd name="T45" fmla="*/ 26889 h 39"/>
              <a:gd name="T46" fmla="*/ 39542 w 54"/>
              <a:gd name="T47" fmla="*/ 26889 h 39"/>
              <a:gd name="T48" fmla="*/ 41123 w 54"/>
              <a:gd name="T49" fmla="*/ 22144 h 39"/>
              <a:gd name="T50" fmla="*/ 55358 w 54"/>
              <a:gd name="T51" fmla="*/ 14235 h 39"/>
              <a:gd name="T52" fmla="*/ 60103 w 54"/>
              <a:gd name="T53" fmla="*/ 17399 h 39"/>
              <a:gd name="T54" fmla="*/ 68012 w 54"/>
              <a:gd name="T55" fmla="*/ 25307 h 39"/>
              <a:gd name="T56" fmla="*/ 71175 w 54"/>
              <a:gd name="T57" fmla="*/ 30052 h 39"/>
              <a:gd name="T58" fmla="*/ 66430 w 54"/>
              <a:gd name="T59" fmla="*/ 42706 h 39"/>
              <a:gd name="T60" fmla="*/ 55358 w 54"/>
              <a:gd name="T61" fmla="*/ 45869 h 39"/>
              <a:gd name="T62" fmla="*/ 47450 w 54"/>
              <a:gd name="T63" fmla="*/ 44287 h 39"/>
              <a:gd name="T64" fmla="*/ 41123 w 54"/>
              <a:gd name="T65" fmla="*/ 37961 h 39"/>
              <a:gd name="T66" fmla="*/ 34797 w 54"/>
              <a:gd name="T67" fmla="*/ 34797 h 39"/>
              <a:gd name="T68" fmla="*/ 30052 w 54"/>
              <a:gd name="T69" fmla="*/ 36379 h 39"/>
              <a:gd name="T70" fmla="*/ 23725 w 54"/>
              <a:gd name="T71" fmla="*/ 37961 h 39"/>
              <a:gd name="T72" fmla="*/ 20562 w 54"/>
              <a:gd name="T73" fmla="*/ 37961 h 39"/>
              <a:gd name="T74" fmla="*/ 15817 w 54"/>
              <a:gd name="T75" fmla="*/ 34797 h 39"/>
              <a:gd name="T76" fmla="*/ 15817 w 54"/>
              <a:gd name="T77" fmla="*/ 30052 h 39"/>
              <a:gd name="T78" fmla="*/ 17398 w 54"/>
              <a:gd name="T79" fmla="*/ 25307 h 39"/>
              <a:gd name="T80" fmla="*/ 23725 w 54"/>
              <a:gd name="T81" fmla="*/ 22144 h 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39">
                <a:moveTo>
                  <a:pt x="15" y="34"/>
                </a:moveTo>
                <a:lnTo>
                  <a:pt x="15" y="34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31" y="39"/>
                </a:lnTo>
                <a:lnTo>
                  <a:pt x="35" y="39"/>
                </a:lnTo>
                <a:lnTo>
                  <a:pt x="38" y="39"/>
                </a:lnTo>
                <a:lnTo>
                  <a:pt x="42" y="38"/>
                </a:lnTo>
                <a:lnTo>
                  <a:pt x="48" y="33"/>
                </a:lnTo>
                <a:lnTo>
                  <a:pt x="53" y="27"/>
                </a:lnTo>
                <a:lnTo>
                  <a:pt x="54" y="23"/>
                </a:lnTo>
                <a:lnTo>
                  <a:pt x="54" y="19"/>
                </a:lnTo>
                <a:lnTo>
                  <a:pt x="54" y="16"/>
                </a:lnTo>
                <a:lnTo>
                  <a:pt x="53" y="12"/>
                </a:lnTo>
                <a:lnTo>
                  <a:pt x="48" y="6"/>
                </a:lnTo>
                <a:lnTo>
                  <a:pt x="42" y="1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1"/>
                </a:lnTo>
                <a:lnTo>
                  <a:pt x="24" y="3"/>
                </a:lnTo>
                <a:lnTo>
                  <a:pt x="21" y="6"/>
                </a:lnTo>
                <a:lnTo>
                  <a:pt x="15" y="4"/>
                </a:lnTo>
                <a:lnTo>
                  <a:pt x="9" y="6"/>
                </a:lnTo>
                <a:lnTo>
                  <a:pt x="5" y="9"/>
                </a:lnTo>
                <a:lnTo>
                  <a:pt x="1" y="13"/>
                </a:lnTo>
                <a:lnTo>
                  <a:pt x="0" y="19"/>
                </a:lnTo>
                <a:lnTo>
                  <a:pt x="1" y="25"/>
                </a:lnTo>
                <a:lnTo>
                  <a:pt x="5" y="29"/>
                </a:lnTo>
                <a:lnTo>
                  <a:pt x="9" y="33"/>
                </a:lnTo>
                <a:lnTo>
                  <a:pt x="15" y="34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9" y="16"/>
                </a:lnTo>
                <a:lnTo>
                  <a:pt x="20" y="17"/>
                </a:lnTo>
                <a:lnTo>
                  <a:pt x="22" y="17"/>
                </a:lnTo>
                <a:lnTo>
                  <a:pt x="25" y="17"/>
                </a:lnTo>
                <a:lnTo>
                  <a:pt x="26" y="14"/>
                </a:lnTo>
                <a:lnTo>
                  <a:pt x="30" y="11"/>
                </a:lnTo>
                <a:lnTo>
                  <a:pt x="35" y="9"/>
                </a:lnTo>
                <a:lnTo>
                  <a:pt x="38" y="11"/>
                </a:lnTo>
                <a:lnTo>
                  <a:pt x="42" y="12"/>
                </a:lnTo>
                <a:lnTo>
                  <a:pt x="43" y="16"/>
                </a:lnTo>
                <a:lnTo>
                  <a:pt x="45" y="19"/>
                </a:lnTo>
                <a:lnTo>
                  <a:pt x="43" y="23"/>
                </a:lnTo>
                <a:lnTo>
                  <a:pt x="42" y="27"/>
                </a:lnTo>
                <a:lnTo>
                  <a:pt x="38" y="28"/>
                </a:lnTo>
                <a:lnTo>
                  <a:pt x="35" y="29"/>
                </a:lnTo>
                <a:lnTo>
                  <a:pt x="30" y="28"/>
                </a:lnTo>
                <a:lnTo>
                  <a:pt x="26" y="24"/>
                </a:lnTo>
                <a:lnTo>
                  <a:pt x="25" y="22"/>
                </a:lnTo>
                <a:lnTo>
                  <a:pt x="22" y="22"/>
                </a:lnTo>
                <a:lnTo>
                  <a:pt x="19" y="23"/>
                </a:lnTo>
                <a:lnTo>
                  <a:pt x="15" y="24"/>
                </a:lnTo>
                <a:lnTo>
                  <a:pt x="13" y="24"/>
                </a:lnTo>
                <a:lnTo>
                  <a:pt x="11" y="23"/>
                </a:lnTo>
                <a:lnTo>
                  <a:pt x="10" y="22"/>
                </a:lnTo>
                <a:lnTo>
                  <a:pt x="10" y="19"/>
                </a:lnTo>
                <a:lnTo>
                  <a:pt x="10" y="17"/>
                </a:lnTo>
                <a:lnTo>
                  <a:pt x="11" y="16"/>
                </a:lnTo>
                <a:lnTo>
                  <a:pt x="13" y="14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616">
            <a:extLst>
              <a:ext uri="{FF2B5EF4-FFF2-40B4-BE49-F238E27FC236}">
                <a16:creationId xmlns:a16="http://schemas.microsoft.com/office/drawing/2014/main" id="{D3F78737-6839-4722-980D-53E0B91FBA86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1424518"/>
            <a:ext cx="209551" cy="146049"/>
          </a:xfrm>
          <a:custGeom>
            <a:avLst/>
            <a:gdLst>
              <a:gd name="T0" fmla="*/ 124952 w 99"/>
              <a:gd name="T1" fmla="*/ 6327 h 69"/>
              <a:gd name="T2" fmla="*/ 124952 w 99"/>
              <a:gd name="T3" fmla="*/ 6327 h 69"/>
              <a:gd name="T4" fmla="*/ 120207 w 99"/>
              <a:gd name="T5" fmla="*/ 1582 h 69"/>
              <a:gd name="T6" fmla="*/ 117044 w 99"/>
              <a:gd name="T7" fmla="*/ 0 h 69"/>
              <a:gd name="T8" fmla="*/ 39542 w 99"/>
              <a:gd name="T9" fmla="*/ 0 h 69"/>
              <a:gd name="T10" fmla="*/ 39542 w 99"/>
              <a:gd name="T11" fmla="*/ 0 h 69"/>
              <a:gd name="T12" fmla="*/ 34797 w 99"/>
              <a:gd name="T13" fmla="*/ 1582 h 69"/>
              <a:gd name="T14" fmla="*/ 31634 w 99"/>
              <a:gd name="T15" fmla="*/ 6327 h 69"/>
              <a:gd name="T16" fmla="*/ 0 w 99"/>
              <a:gd name="T17" fmla="*/ 99645 h 69"/>
              <a:gd name="T18" fmla="*/ 0 w 99"/>
              <a:gd name="T19" fmla="*/ 99645 h 69"/>
              <a:gd name="T20" fmla="*/ 0 w 99"/>
              <a:gd name="T21" fmla="*/ 102808 h 69"/>
              <a:gd name="T22" fmla="*/ 1582 w 99"/>
              <a:gd name="T23" fmla="*/ 104390 h 69"/>
              <a:gd name="T24" fmla="*/ 1582 w 99"/>
              <a:gd name="T25" fmla="*/ 104390 h 69"/>
              <a:gd name="T26" fmla="*/ 3163 w 99"/>
              <a:gd name="T27" fmla="*/ 109135 h 69"/>
              <a:gd name="T28" fmla="*/ 7908 w 99"/>
              <a:gd name="T29" fmla="*/ 109135 h 69"/>
              <a:gd name="T30" fmla="*/ 148678 w 99"/>
              <a:gd name="T31" fmla="*/ 109135 h 69"/>
              <a:gd name="T32" fmla="*/ 148678 w 99"/>
              <a:gd name="T33" fmla="*/ 109135 h 69"/>
              <a:gd name="T34" fmla="*/ 151841 w 99"/>
              <a:gd name="T35" fmla="*/ 109135 h 69"/>
              <a:gd name="T36" fmla="*/ 153423 w 99"/>
              <a:gd name="T37" fmla="*/ 104390 h 69"/>
              <a:gd name="T38" fmla="*/ 153423 w 99"/>
              <a:gd name="T39" fmla="*/ 104390 h 69"/>
              <a:gd name="T40" fmla="*/ 156586 w 99"/>
              <a:gd name="T41" fmla="*/ 102808 h 69"/>
              <a:gd name="T42" fmla="*/ 156586 w 99"/>
              <a:gd name="T43" fmla="*/ 99645 h 69"/>
              <a:gd name="T44" fmla="*/ 124952 w 99"/>
              <a:gd name="T45" fmla="*/ 6327 h 69"/>
              <a:gd name="T46" fmla="*/ 18980 w 99"/>
              <a:gd name="T47" fmla="*/ 93318 h 69"/>
              <a:gd name="T48" fmla="*/ 44287 w 99"/>
              <a:gd name="T49" fmla="*/ 15817 h 69"/>
              <a:gd name="T50" fmla="*/ 110717 w 99"/>
              <a:gd name="T51" fmla="*/ 15817 h 69"/>
              <a:gd name="T52" fmla="*/ 136024 w 99"/>
              <a:gd name="T53" fmla="*/ 93318 h 69"/>
              <a:gd name="T54" fmla="*/ 18980 w 99"/>
              <a:gd name="T55" fmla="*/ 93318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69">
                <a:moveTo>
                  <a:pt x="79" y="4"/>
                </a:moveTo>
                <a:lnTo>
                  <a:pt x="79" y="4"/>
                </a:lnTo>
                <a:lnTo>
                  <a:pt x="76" y="1"/>
                </a:lnTo>
                <a:lnTo>
                  <a:pt x="74" y="0"/>
                </a:lnTo>
                <a:lnTo>
                  <a:pt x="25" y="0"/>
                </a:lnTo>
                <a:lnTo>
                  <a:pt x="22" y="1"/>
                </a:lnTo>
                <a:lnTo>
                  <a:pt x="20" y="4"/>
                </a:lnTo>
                <a:lnTo>
                  <a:pt x="0" y="63"/>
                </a:lnTo>
                <a:lnTo>
                  <a:pt x="0" y="65"/>
                </a:lnTo>
                <a:lnTo>
                  <a:pt x="1" y="66"/>
                </a:lnTo>
                <a:lnTo>
                  <a:pt x="2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7" y="66"/>
                </a:lnTo>
                <a:lnTo>
                  <a:pt x="99" y="65"/>
                </a:lnTo>
                <a:lnTo>
                  <a:pt x="99" y="63"/>
                </a:lnTo>
                <a:lnTo>
                  <a:pt x="79" y="4"/>
                </a:lnTo>
                <a:close/>
                <a:moveTo>
                  <a:pt x="12" y="59"/>
                </a:moveTo>
                <a:lnTo>
                  <a:pt x="28" y="10"/>
                </a:lnTo>
                <a:lnTo>
                  <a:pt x="70" y="10"/>
                </a:lnTo>
                <a:lnTo>
                  <a:pt x="86" y="59"/>
                </a:lnTo>
                <a:lnTo>
                  <a:pt x="1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617">
            <a:extLst>
              <a:ext uri="{FF2B5EF4-FFF2-40B4-BE49-F238E27FC236}">
                <a16:creationId xmlns:a16="http://schemas.microsoft.com/office/drawing/2014/main" id="{524688C5-A09F-4044-91F5-1FF8F5DA42D4}"/>
              </a:ext>
            </a:extLst>
          </p:cNvPr>
          <p:cNvSpPr>
            <a:spLocks/>
          </p:cNvSpPr>
          <p:nvPr/>
        </p:nvSpPr>
        <p:spPr bwMode="auto">
          <a:xfrm>
            <a:off x="827618" y="1488018"/>
            <a:ext cx="19049" cy="19049"/>
          </a:xfrm>
          <a:custGeom>
            <a:avLst/>
            <a:gdLst>
              <a:gd name="T0" fmla="*/ 0 w 10"/>
              <a:gd name="T1" fmla="*/ 6328 h 9"/>
              <a:gd name="T2" fmla="*/ 0 w 10"/>
              <a:gd name="T3" fmla="*/ 6328 h 9"/>
              <a:gd name="T4" fmla="*/ 0 w 10"/>
              <a:gd name="T5" fmla="*/ 11073 h 9"/>
              <a:gd name="T6" fmla="*/ 1424 w 10"/>
              <a:gd name="T7" fmla="*/ 12655 h 9"/>
              <a:gd name="T8" fmla="*/ 4271 w 10"/>
              <a:gd name="T9" fmla="*/ 14237 h 9"/>
              <a:gd name="T10" fmla="*/ 7119 w 10"/>
              <a:gd name="T11" fmla="*/ 14237 h 9"/>
              <a:gd name="T12" fmla="*/ 7119 w 10"/>
              <a:gd name="T13" fmla="*/ 14237 h 9"/>
              <a:gd name="T14" fmla="*/ 11390 w 10"/>
              <a:gd name="T15" fmla="*/ 14237 h 9"/>
              <a:gd name="T16" fmla="*/ 12813 w 10"/>
              <a:gd name="T17" fmla="*/ 12655 h 9"/>
              <a:gd name="T18" fmla="*/ 14237 w 10"/>
              <a:gd name="T19" fmla="*/ 11073 h 9"/>
              <a:gd name="T20" fmla="*/ 14237 w 10"/>
              <a:gd name="T21" fmla="*/ 6328 h 9"/>
              <a:gd name="T22" fmla="*/ 14237 w 10"/>
              <a:gd name="T23" fmla="*/ 6328 h 9"/>
              <a:gd name="T24" fmla="*/ 14237 w 10"/>
              <a:gd name="T25" fmla="*/ 3164 h 9"/>
              <a:gd name="T26" fmla="*/ 12813 w 10"/>
              <a:gd name="T27" fmla="*/ 1582 h 9"/>
              <a:gd name="T28" fmla="*/ 11390 w 10"/>
              <a:gd name="T29" fmla="*/ 0 h 9"/>
              <a:gd name="T30" fmla="*/ 7119 w 10"/>
              <a:gd name="T31" fmla="*/ 0 h 9"/>
              <a:gd name="T32" fmla="*/ 7119 w 10"/>
              <a:gd name="T33" fmla="*/ 0 h 9"/>
              <a:gd name="T34" fmla="*/ 4271 w 10"/>
              <a:gd name="T35" fmla="*/ 0 h 9"/>
              <a:gd name="T36" fmla="*/ 1424 w 10"/>
              <a:gd name="T37" fmla="*/ 1582 h 9"/>
              <a:gd name="T38" fmla="*/ 0 w 10"/>
              <a:gd name="T39" fmla="*/ 3164 h 9"/>
              <a:gd name="T40" fmla="*/ 0 w 10"/>
              <a:gd name="T41" fmla="*/ 6328 h 9"/>
              <a:gd name="T42" fmla="*/ 0 w 10"/>
              <a:gd name="T43" fmla="*/ 6328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618">
            <a:extLst>
              <a:ext uri="{FF2B5EF4-FFF2-40B4-BE49-F238E27FC236}">
                <a16:creationId xmlns:a16="http://schemas.microsoft.com/office/drawing/2014/main" id="{887BCE70-8AA1-4A21-929E-7BCBE19FF5B8}"/>
              </a:ext>
            </a:extLst>
          </p:cNvPr>
          <p:cNvSpPr>
            <a:spLocks/>
          </p:cNvSpPr>
          <p:nvPr/>
        </p:nvSpPr>
        <p:spPr bwMode="auto">
          <a:xfrm>
            <a:off x="795867" y="1462618"/>
            <a:ext cx="31751" cy="38100"/>
          </a:xfrm>
          <a:custGeom>
            <a:avLst/>
            <a:gdLst>
              <a:gd name="T0" fmla="*/ 23726 w 16"/>
              <a:gd name="T1" fmla="*/ 14235 h 18"/>
              <a:gd name="T2" fmla="*/ 20760 w 16"/>
              <a:gd name="T3" fmla="*/ 0 h 18"/>
              <a:gd name="T4" fmla="*/ 20760 w 16"/>
              <a:gd name="T5" fmla="*/ 0 h 18"/>
              <a:gd name="T6" fmla="*/ 11863 w 16"/>
              <a:gd name="T7" fmla="*/ 3163 h 18"/>
              <a:gd name="T8" fmla="*/ 5932 w 16"/>
              <a:gd name="T9" fmla="*/ 11072 h 18"/>
              <a:gd name="T10" fmla="*/ 2966 w 16"/>
              <a:gd name="T11" fmla="*/ 18980 h 18"/>
              <a:gd name="T12" fmla="*/ 0 w 16"/>
              <a:gd name="T13" fmla="*/ 28470 h 18"/>
              <a:gd name="T14" fmla="*/ 14829 w 16"/>
              <a:gd name="T15" fmla="*/ 28470 h 18"/>
              <a:gd name="T16" fmla="*/ 14829 w 16"/>
              <a:gd name="T17" fmla="*/ 28470 h 18"/>
              <a:gd name="T18" fmla="*/ 14829 w 16"/>
              <a:gd name="T19" fmla="*/ 25307 h 18"/>
              <a:gd name="T20" fmla="*/ 17795 w 16"/>
              <a:gd name="T21" fmla="*/ 18980 h 18"/>
              <a:gd name="T22" fmla="*/ 20760 w 16"/>
              <a:gd name="T23" fmla="*/ 17398 h 18"/>
              <a:gd name="T24" fmla="*/ 23726 w 16"/>
              <a:gd name="T25" fmla="*/ 14235 h 18"/>
              <a:gd name="T26" fmla="*/ 23726 w 16"/>
              <a:gd name="T27" fmla="*/ 14235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16" y="9"/>
                </a:moveTo>
                <a:lnTo>
                  <a:pt x="14" y="0"/>
                </a:lnTo>
                <a:lnTo>
                  <a:pt x="8" y="2"/>
                </a:lnTo>
                <a:lnTo>
                  <a:pt x="4" y="7"/>
                </a:lnTo>
                <a:lnTo>
                  <a:pt x="2" y="12"/>
                </a:lnTo>
                <a:lnTo>
                  <a:pt x="0" y="18"/>
                </a:lnTo>
                <a:lnTo>
                  <a:pt x="10" y="18"/>
                </a:lnTo>
                <a:lnTo>
                  <a:pt x="10" y="16"/>
                </a:lnTo>
                <a:lnTo>
                  <a:pt x="12" y="12"/>
                </a:lnTo>
                <a:lnTo>
                  <a:pt x="14" y="11"/>
                </a:lnTo>
                <a:lnTo>
                  <a:pt x="16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619">
            <a:extLst>
              <a:ext uri="{FF2B5EF4-FFF2-40B4-BE49-F238E27FC236}">
                <a16:creationId xmlns:a16="http://schemas.microsoft.com/office/drawing/2014/main" id="{87C55C79-DC99-4B67-8FD6-32212987803B}"/>
              </a:ext>
            </a:extLst>
          </p:cNvPr>
          <p:cNvSpPr>
            <a:spLocks/>
          </p:cNvSpPr>
          <p:nvPr/>
        </p:nvSpPr>
        <p:spPr bwMode="auto">
          <a:xfrm>
            <a:off x="808567" y="1513417"/>
            <a:ext cx="63500" cy="25400"/>
          </a:xfrm>
          <a:custGeom>
            <a:avLst/>
            <a:gdLst>
              <a:gd name="T0" fmla="*/ 12653 w 30"/>
              <a:gd name="T1" fmla="*/ 0 h 13"/>
              <a:gd name="T2" fmla="*/ 0 w 30"/>
              <a:gd name="T3" fmla="*/ 10221 h 13"/>
              <a:gd name="T4" fmla="*/ 0 w 30"/>
              <a:gd name="T5" fmla="*/ 10221 h 13"/>
              <a:gd name="T6" fmla="*/ 4745 w 30"/>
              <a:gd name="T7" fmla="*/ 13141 h 13"/>
              <a:gd name="T8" fmla="*/ 11072 w 30"/>
              <a:gd name="T9" fmla="*/ 17521 h 13"/>
              <a:gd name="T10" fmla="*/ 17398 w 30"/>
              <a:gd name="T11" fmla="*/ 18981 h 13"/>
              <a:gd name="T12" fmla="*/ 23725 w 30"/>
              <a:gd name="T13" fmla="*/ 18981 h 13"/>
              <a:gd name="T14" fmla="*/ 23725 w 30"/>
              <a:gd name="T15" fmla="*/ 18981 h 13"/>
              <a:gd name="T16" fmla="*/ 30052 w 30"/>
              <a:gd name="T17" fmla="*/ 18981 h 13"/>
              <a:gd name="T18" fmla="*/ 37960 w 30"/>
              <a:gd name="T19" fmla="*/ 17521 h 13"/>
              <a:gd name="T20" fmla="*/ 41123 w 30"/>
              <a:gd name="T21" fmla="*/ 13141 h 13"/>
              <a:gd name="T22" fmla="*/ 47450 w 30"/>
              <a:gd name="T23" fmla="*/ 10221 h 13"/>
              <a:gd name="T24" fmla="*/ 36378 w 30"/>
              <a:gd name="T25" fmla="*/ 0 h 13"/>
              <a:gd name="T26" fmla="*/ 36378 w 30"/>
              <a:gd name="T27" fmla="*/ 0 h 13"/>
              <a:gd name="T28" fmla="*/ 30052 w 30"/>
              <a:gd name="T29" fmla="*/ 2920 h 13"/>
              <a:gd name="T30" fmla="*/ 23725 w 30"/>
              <a:gd name="T31" fmla="*/ 4380 h 13"/>
              <a:gd name="T32" fmla="*/ 17398 w 30"/>
              <a:gd name="T33" fmla="*/ 2920 h 13"/>
              <a:gd name="T34" fmla="*/ 12653 w 30"/>
              <a:gd name="T35" fmla="*/ 0 h 13"/>
              <a:gd name="T36" fmla="*/ 12653 w 30"/>
              <a:gd name="T37" fmla="*/ 0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13">
                <a:moveTo>
                  <a:pt x="8" y="0"/>
                </a:moveTo>
                <a:lnTo>
                  <a:pt x="0" y="7"/>
                </a:lnTo>
                <a:lnTo>
                  <a:pt x="3" y="9"/>
                </a:lnTo>
                <a:lnTo>
                  <a:pt x="7" y="12"/>
                </a:lnTo>
                <a:lnTo>
                  <a:pt x="11" y="13"/>
                </a:lnTo>
                <a:lnTo>
                  <a:pt x="15" y="13"/>
                </a:lnTo>
                <a:lnTo>
                  <a:pt x="19" y="13"/>
                </a:lnTo>
                <a:lnTo>
                  <a:pt x="24" y="12"/>
                </a:lnTo>
                <a:lnTo>
                  <a:pt x="26" y="9"/>
                </a:lnTo>
                <a:lnTo>
                  <a:pt x="30" y="7"/>
                </a:ln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1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620">
            <a:extLst>
              <a:ext uri="{FF2B5EF4-FFF2-40B4-BE49-F238E27FC236}">
                <a16:creationId xmlns:a16="http://schemas.microsoft.com/office/drawing/2014/main" id="{E3FE43DA-7826-4491-A101-C06FC0BF88C8}"/>
              </a:ext>
            </a:extLst>
          </p:cNvPr>
          <p:cNvSpPr>
            <a:spLocks/>
          </p:cNvSpPr>
          <p:nvPr/>
        </p:nvSpPr>
        <p:spPr bwMode="auto">
          <a:xfrm>
            <a:off x="846667" y="1462618"/>
            <a:ext cx="31751" cy="38100"/>
          </a:xfrm>
          <a:custGeom>
            <a:avLst/>
            <a:gdLst>
              <a:gd name="T0" fmla="*/ 2966 w 16"/>
              <a:gd name="T1" fmla="*/ 0 h 18"/>
              <a:gd name="T2" fmla="*/ 0 w 16"/>
              <a:gd name="T3" fmla="*/ 14235 h 18"/>
              <a:gd name="T4" fmla="*/ 0 w 16"/>
              <a:gd name="T5" fmla="*/ 14235 h 18"/>
              <a:gd name="T6" fmla="*/ 2966 w 16"/>
              <a:gd name="T7" fmla="*/ 17398 h 18"/>
              <a:gd name="T8" fmla="*/ 7414 w 16"/>
              <a:gd name="T9" fmla="*/ 18980 h 18"/>
              <a:gd name="T10" fmla="*/ 8897 w 16"/>
              <a:gd name="T11" fmla="*/ 25307 h 18"/>
              <a:gd name="T12" fmla="*/ 8897 w 16"/>
              <a:gd name="T13" fmla="*/ 28470 h 18"/>
              <a:gd name="T14" fmla="*/ 23726 w 16"/>
              <a:gd name="T15" fmla="*/ 28470 h 18"/>
              <a:gd name="T16" fmla="*/ 23726 w 16"/>
              <a:gd name="T17" fmla="*/ 28470 h 18"/>
              <a:gd name="T18" fmla="*/ 22243 w 16"/>
              <a:gd name="T19" fmla="*/ 18980 h 18"/>
              <a:gd name="T20" fmla="*/ 17795 w 16"/>
              <a:gd name="T21" fmla="*/ 11072 h 18"/>
              <a:gd name="T22" fmla="*/ 13346 w 16"/>
              <a:gd name="T23" fmla="*/ 3163 h 18"/>
              <a:gd name="T24" fmla="*/ 2966 w 16"/>
              <a:gd name="T25" fmla="*/ 0 h 18"/>
              <a:gd name="T26" fmla="*/ 2966 w 16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2" y="0"/>
                </a:moveTo>
                <a:lnTo>
                  <a:pt x="0" y="9"/>
                </a:lnTo>
                <a:lnTo>
                  <a:pt x="2" y="11"/>
                </a:lnTo>
                <a:lnTo>
                  <a:pt x="5" y="12"/>
                </a:lnTo>
                <a:lnTo>
                  <a:pt x="6" y="16"/>
                </a:lnTo>
                <a:lnTo>
                  <a:pt x="6" y="18"/>
                </a:lnTo>
                <a:lnTo>
                  <a:pt x="16" y="18"/>
                </a:lnTo>
                <a:lnTo>
                  <a:pt x="15" y="12"/>
                </a:lnTo>
                <a:lnTo>
                  <a:pt x="12" y="7"/>
                </a:lnTo>
                <a:lnTo>
                  <a:pt x="9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621">
            <a:extLst>
              <a:ext uri="{FF2B5EF4-FFF2-40B4-BE49-F238E27FC236}">
                <a16:creationId xmlns:a16="http://schemas.microsoft.com/office/drawing/2014/main" id="{E70A8941-AEC7-4007-8185-3AD5181BD014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1361018"/>
            <a:ext cx="209549" cy="209549"/>
          </a:xfrm>
          <a:custGeom>
            <a:avLst/>
            <a:gdLst>
              <a:gd name="T0" fmla="*/ 154988 w 98"/>
              <a:gd name="T1" fmla="*/ 63267 h 99"/>
              <a:gd name="T2" fmla="*/ 132619 w 98"/>
              <a:gd name="T3" fmla="*/ 23725 h 99"/>
              <a:gd name="T4" fmla="*/ 94271 w 98"/>
              <a:gd name="T5" fmla="*/ 3163 h 99"/>
              <a:gd name="T6" fmla="*/ 62315 w 98"/>
              <a:gd name="T7" fmla="*/ 3163 h 99"/>
              <a:gd name="T8" fmla="*/ 22369 w 98"/>
              <a:gd name="T9" fmla="*/ 23725 h 99"/>
              <a:gd name="T10" fmla="*/ 1598 w 98"/>
              <a:gd name="T11" fmla="*/ 63267 h 99"/>
              <a:gd name="T12" fmla="*/ 1598 w 98"/>
              <a:gd name="T13" fmla="*/ 94901 h 99"/>
              <a:gd name="T14" fmla="*/ 22369 w 98"/>
              <a:gd name="T15" fmla="*/ 132861 h 99"/>
              <a:gd name="T16" fmla="*/ 62315 w 98"/>
              <a:gd name="T17" fmla="*/ 155004 h 99"/>
              <a:gd name="T18" fmla="*/ 78293 w 98"/>
              <a:gd name="T19" fmla="*/ 156586 h 99"/>
              <a:gd name="T20" fmla="*/ 94271 w 98"/>
              <a:gd name="T21" fmla="*/ 155004 h 99"/>
              <a:gd name="T22" fmla="*/ 132619 w 98"/>
              <a:gd name="T23" fmla="*/ 132861 h 99"/>
              <a:gd name="T24" fmla="*/ 154988 w 98"/>
              <a:gd name="T25" fmla="*/ 94901 h 99"/>
              <a:gd name="T26" fmla="*/ 73500 w 98"/>
              <a:gd name="T27" fmla="*/ 140769 h 99"/>
              <a:gd name="T28" fmla="*/ 107054 w 98"/>
              <a:gd name="T29" fmla="*/ 117044 h 99"/>
              <a:gd name="T30" fmla="*/ 129423 w 98"/>
              <a:gd name="T31" fmla="*/ 86992 h 99"/>
              <a:gd name="T32" fmla="*/ 135814 w 98"/>
              <a:gd name="T33" fmla="*/ 105972 h 99"/>
              <a:gd name="T34" fmla="*/ 115043 w 98"/>
              <a:gd name="T35" fmla="*/ 129697 h 99"/>
              <a:gd name="T36" fmla="*/ 86282 w 98"/>
              <a:gd name="T37" fmla="*/ 140769 h 99"/>
              <a:gd name="T38" fmla="*/ 38348 w 98"/>
              <a:gd name="T39" fmla="*/ 126534 h 99"/>
              <a:gd name="T40" fmla="*/ 62315 w 98"/>
              <a:gd name="T41" fmla="*/ 121789 h 99"/>
              <a:gd name="T42" fmla="*/ 87880 w 98"/>
              <a:gd name="T43" fmla="*/ 101227 h 99"/>
              <a:gd name="T44" fmla="*/ 103858 w 98"/>
              <a:gd name="T45" fmla="*/ 72757 h 99"/>
              <a:gd name="T46" fmla="*/ 119836 w 98"/>
              <a:gd name="T47" fmla="*/ 80666 h 99"/>
              <a:gd name="T48" fmla="*/ 110249 w 98"/>
              <a:gd name="T49" fmla="*/ 98064 h 99"/>
              <a:gd name="T50" fmla="*/ 86282 w 98"/>
              <a:gd name="T51" fmla="*/ 121789 h 99"/>
              <a:gd name="T52" fmla="*/ 54326 w 98"/>
              <a:gd name="T53" fmla="*/ 137606 h 99"/>
              <a:gd name="T54" fmla="*/ 38348 w 98"/>
              <a:gd name="T55" fmla="*/ 126534 h 99"/>
              <a:gd name="T56" fmla="*/ 22369 w 98"/>
              <a:gd name="T57" fmla="*/ 47450 h 99"/>
              <a:gd name="T58" fmla="*/ 36750 w 98"/>
              <a:gd name="T59" fmla="*/ 99646 h 99"/>
              <a:gd name="T60" fmla="*/ 28761 w 98"/>
              <a:gd name="T61" fmla="*/ 117044 h 99"/>
              <a:gd name="T62" fmla="*/ 19174 w 98"/>
              <a:gd name="T63" fmla="*/ 99646 h 99"/>
              <a:gd name="T64" fmla="*/ 14380 w 98"/>
              <a:gd name="T65" fmla="*/ 72757 h 99"/>
              <a:gd name="T66" fmla="*/ 22369 w 98"/>
              <a:gd name="T67" fmla="*/ 47450 h 99"/>
              <a:gd name="T68" fmla="*/ 52728 w 98"/>
              <a:gd name="T69" fmla="*/ 22143 h 99"/>
              <a:gd name="T70" fmla="*/ 47934 w 98"/>
              <a:gd name="T71" fmla="*/ 55359 h 99"/>
              <a:gd name="T72" fmla="*/ 59119 w 98"/>
              <a:gd name="T73" fmla="*/ 83829 h 99"/>
              <a:gd name="T74" fmla="*/ 68706 w 98"/>
              <a:gd name="T75" fmla="*/ 101227 h 99"/>
              <a:gd name="T76" fmla="*/ 46337 w 98"/>
              <a:gd name="T77" fmla="*/ 91737 h 99"/>
              <a:gd name="T78" fmla="*/ 36750 w 98"/>
              <a:gd name="T79" fmla="*/ 53777 h 99"/>
              <a:gd name="T80" fmla="*/ 36750 w 98"/>
              <a:gd name="T81" fmla="*/ 31634 h 99"/>
              <a:gd name="T82" fmla="*/ 52728 w 98"/>
              <a:gd name="T83" fmla="*/ 22143 h 99"/>
              <a:gd name="T84" fmla="*/ 113445 w 98"/>
              <a:gd name="T85" fmla="*/ 37960 h 99"/>
              <a:gd name="T86" fmla="*/ 62315 w 98"/>
              <a:gd name="T87" fmla="*/ 36379 h 99"/>
              <a:gd name="T88" fmla="*/ 67108 w 98"/>
              <a:gd name="T89" fmla="*/ 17398 h 99"/>
              <a:gd name="T90" fmla="*/ 86282 w 98"/>
              <a:gd name="T91" fmla="*/ 15817 h 99"/>
              <a:gd name="T92" fmla="*/ 111847 w 98"/>
              <a:gd name="T93" fmla="*/ 25307 h 99"/>
              <a:gd name="T94" fmla="*/ 131021 w 98"/>
              <a:gd name="T95" fmla="*/ 45869 h 99"/>
              <a:gd name="T96" fmla="*/ 62315 w 98"/>
              <a:gd name="T97" fmla="*/ 61685 h 99"/>
              <a:gd name="T98" fmla="*/ 79891 w 98"/>
              <a:gd name="T99" fmla="*/ 45869 h 99"/>
              <a:gd name="T100" fmla="*/ 129423 w 98"/>
              <a:gd name="T101" fmla="*/ 56940 h 99"/>
              <a:gd name="T102" fmla="*/ 140608 w 98"/>
              <a:gd name="T103" fmla="*/ 72757 h 99"/>
              <a:gd name="T104" fmla="*/ 131021 w 98"/>
              <a:gd name="T105" fmla="*/ 74339 h 99"/>
              <a:gd name="T106" fmla="*/ 103858 w 98"/>
              <a:gd name="T107" fmla="*/ 61685 h 99"/>
              <a:gd name="T108" fmla="*/ 71902 w 98"/>
              <a:gd name="T109" fmla="*/ 58522 h 99"/>
              <a:gd name="T110" fmla="*/ 78293 w 98"/>
              <a:gd name="T111" fmla="*/ 94901 h 99"/>
              <a:gd name="T112" fmla="*/ 63913 w 98"/>
              <a:gd name="T113" fmla="*/ 72757 h 99"/>
              <a:gd name="T114" fmla="*/ 92673 w 98"/>
              <a:gd name="T115" fmla="*/ 71175 h 99"/>
              <a:gd name="T116" fmla="*/ 78293 w 98"/>
              <a:gd name="T117" fmla="*/ 94901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99">
                <a:moveTo>
                  <a:pt x="98" y="50"/>
                </a:moveTo>
                <a:lnTo>
                  <a:pt x="98" y="50"/>
                </a:lnTo>
                <a:lnTo>
                  <a:pt x="97" y="40"/>
                </a:lnTo>
                <a:lnTo>
                  <a:pt x="95" y="31"/>
                </a:lnTo>
                <a:lnTo>
                  <a:pt x="90" y="23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0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8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7" y="95"/>
                </a:lnTo>
                <a:lnTo>
                  <a:pt x="76" y="90"/>
                </a:lnTo>
                <a:lnTo>
                  <a:pt x="83" y="84"/>
                </a:lnTo>
                <a:lnTo>
                  <a:pt x="90" y="78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close/>
                <a:moveTo>
                  <a:pt x="46" y="89"/>
                </a:moveTo>
                <a:lnTo>
                  <a:pt x="46" y="89"/>
                </a:lnTo>
                <a:lnTo>
                  <a:pt x="59" y="82"/>
                </a:lnTo>
                <a:lnTo>
                  <a:pt x="67" y="74"/>
                </a:lnTo>
                <a:lnTo>
                  <a:pt x="75" y="64"/>
                </a:lnTo>
                <a:lnTo>
                  <a:pt x="81" y="55"/>
                </a:lnTo>
                <a:lnTo>
                  <a:pt x="87" y="61"/>
                </a:lnTo>
                <a:lnTo>
                  <a:pt x="85" y="67"/>
                </a:lnTo>
                <a:lnTo>
                  <a:pt x="81" y="72"/>
                </a:lnTo>
                <a:lnTo>
                  <a:pt x="77" y="77"/>
                </a:lnTo>
                <a:lnTo>
                  <a:pt x="72" y="82"/>
                </a:lnTo>
                <a:lnTo>
                  <a:pt x="66" y="84"/>
                </a:lnTo>
                <a:lnTo>
                  <a:pt x="61" y="88"/>
                </a:lnTo>
                <a:lnTo>
                  <a:pt x="54" y="89"/>
                </a:lnTo>
                <a:lnTo>
                  <a:pt x="46" y="89"/>
                </a:lnTo>
                <a:close/>
                <a:moveTo>
                  <a:pt x="24" y="80"/>
                </a:moveTo>
                <a:lnTo>
                  <a:pt x="24" y="80"/>
                </a:lnTo>
                <a:lnTo>
                  <a:pt x="32" y="79"/>
                </a:lnTo>
                <a:lnTo>
                  <a:pt x="39" y="77"/>
                </a:lnTo>
                <a:lnTo>
                  <a:pt x="44" y="73"/>
                </a:lnTo>
                <a:lnTo>
                  <a:pt x="50" y="68"/>
                </a:lnTo>
                <a:lnTo>
                  <a:pt x="55" y="64"/>
                </a:lnTo>
                <a:lnTo>
                  <a:pt x="59" y="58"/>
                </a:lnTo>
                <a:lnTo>
                  <a:pt x="63" y="52"/>
                </a:lnTo>
                <a:lnTo>
                  <a:pt x="65" y="46"/>
                </a:lnTo>
                <a:lnTo>
                  <a:pt x="70" y="48"/>
                </a:lnTo>
                <a:lnTo>
                  <a:pt x="75" y="51"/>
                </a:lnTo>
                <a:lnTo>
                  <a:pt x="71" y="56"/>
                </a:lnTo>
                <a:lnTo>
                  <a:pt x="69" y="62"/>
                </a:lnTo>
                <a:lnTo>
                  <a:pt x="64" y="67"/>
                </a:lnTo>
                <a:lnTo>
                  <a:pt x="59" y="72"/>
                </a:lnTo>
                <a:lnTo>
                  <a:pt x="54" y="77"/>
                </a:lnTo>
                <a:lnTo>
                  <a:pt x="48" y="80"/>
                </a:lnTo>
                <a:lnTo>
                  <a:pt x="42" y="84"/>
                </a:lnTo>
                <a:lnTo>
                  <a:pt x="34" y="87"/>
                </a:lnTo>
                <a:lnTo>
                  <a:pt x="29" y="84"/>
                </a:lnTo>
                <a:lnTo>
                  <a:pt x="24" y="80"/>
                </a:lnTo>
                <a:close/>
                <a:moveTo>
                  <a:pt x="14" y="30"/>
                </a:moveTo>
                <a:lnTo>
                  <a:pt x="14" y="30"/>
                </a:lnTo>
                <a:lnTo>
                  <a:pt x="16" y="41"/>
                </a:lnTo>
                <a:lnTo>
                  <a:pt x="18" y="52"/>
                </a:lnTo>
                <a:lnTo>
                  <a:pt x="23" y="63"/>
                </a:lnTo>
                <a:lnTo>
                  <a:pt x="29" y="72"/>
                </a:lnTo>
                <a:lnTo>
                  <a:pt x="18" y="74"/>
                </a:lnTo>
                <a:lnTo>
                  <a:pt x="14" y="69"/>
                </a:lnTo>
                <a:lnTo>
                  <a:pt x="12" y="63"/>
                </a:lnTo>
                <a:lnTo>
                  <a:pt x="11" y="58"/>
                </a:lnTo>
                <a:lnTo>
                  <a:pt x="9" y="52"/>
                </a:lnTo>
                <a:lnTo>
                  <a:pt x="9" y="46"/>
                </a:lnTo>
                <a:lnTo>
                  <a:pt x="11" y="40"/>
                </a:lnTo>
                <a:lnTo>
                  <a:pt x="12" y="35"/>
                </a:lnTo>
                <a:lnTo>
                  <a:pt x="14" y="30"/>
                </a:lnTo>
                <a:close/>
                <a:moveTo>
                  <a:pt x="33" y="14"/>
                </a:moveTo>
                <a:lnTo>
                  <a:pt x="33" y="14"/>
                </a:lnTo>
                <a:lnTo>
                  <a:pt x="32" y="20"/>
                </a:lnTo>
                <a:lnTo>
                  <a:pt x="30" y="27"/>
                </a:lnTo>
                <a:lnTo>
                  <a:pt x="30" y="35"/>
                </a:lnTo>
                <a:lnTo>
                  <a:pt x="32" y="41"/>
                </a:lnTo>
                <a:lnTo>
                  <a:pt x="33" y="47"/>
                </a:lnTo>
                <a:lnTo>
                  <a:pt x="37" y="53"/>
                </a:lnTo>
                <a:lnTo>
                  <a:pt x="39" y="60"/>
                </a:lnTo>
                <a:lnTo>
                  <a:pt x="43" y="64"/>
                </a:lnTo>
                <a:lnTo>
                  <a:pt x="37" y="69"/>
                </a:lnTo>
                <a:lnTo>
                  <a:pt x="29" y="58"/>
                </a:lnTo>
                <a:lnTo>
                  <a:pt x="24" y="46"/>
                </a:lnTo>
                <a:lnTo>
                  <a:pt x="23" y="40"/>
                </a:lnTo>
                <a:lnTo>
                  <a:pt x="23" y="34"/>
                </a:lnTo>
                <a:lnTo>
                  <a:pt x="23" y="26"/>
                </a:lnTo>
                <a:lnTo>
                  <a:pt x="23" y="20"/>
                </a:lnTo>
                <a:lnTo>
                  <a:pt x="28" y="16"/>
                </a:lnTo>
                <a:lnTo>
                  <a:pt x="33" y="14"/>
                </a:lnTo>
                <a:close/>
                <a:moveTo>
                  <a:pt x="82" y="29"/>
                </a:moveTo>
                <a:lnTo>
                  <a:pt x="82" y="29"/>
                </a:lnTo>
                <a:lnTo>
                  <a:pt x="71" y="24"/>
                </a:lnTo>
                <a:lnTo>
                  <a:pt x="60" y="21"/>
                </a:lnTo>
                <a:lnTo>
                  <a:pt x="49" y="21"/>
                </a:lnTo>
                <a:lnTo>
                  <a:pt x="39" y="23"/>
                </a:lnTo>
                <a:lnTo>
                  <a:pt x="40" y="16"/>
                </a:lnTo>
                <a:lnTo>
                  <a:pt x="42" y="11"/>
                </a:lnTo>
                <a:lnTo>
                  <a:pt x="48" y="10"/>
                </a:lnTo>
                <a:lnTo>
                  <a:pt x="54" y="10"/>
                </a:lnTo>
                <a:lnTo>
                  <a:pt x="60" y="11"/>
                </a:lnTo>
                <a:lnTo>
                  <a:pt x="65" y="14"/>
                </a:lnTo>
                <a:lnTo>
                  <a:pt x="70" y="16"/>
                </a:lnTo>
                <a:lnTo>
                  <a:pt x="75" y="20"/>
                </a:lnTo>
                <a:lnTo>
                  <a:pt x="79" y="24"/>
                </a:lnTo>
                <a:lnTo>
                  <a:pt x="82" y="29"/>
                </a:lnTo>
                <a:close/>
                <a:moveTo>
                  <a:pt x="39" y="39"/>
                </a:moveTo>
                <a:lnTo>
                  <a:pt x="39" y="39"/>
                </a:lnTo>
                <a:lnTo>
                  <a:pt x="38" y="30"/>
                </a:lnTo>
                <a:lnTo>
                  <a:pt x="50" y="29"/>
                </a:lnTo>
                <a:lnTo>
                  <a:pt x="63" y="30"/>
                </a:lnTo>
                <a:lnTo>
                  <a:pt x="76" y="34"/>
                </a:lnTo>
                <a:lnTo>
                  <a:pt x="81" y="36"/>
                </a:lnTo>
                <a:lnTo>
                  <a:pt x="87" y="40"/>
                </a:lnTo>
                <a:lnTo>
                  <a:pt x="88" y="46"/>
                </a:lnTo>
                <a:lnTo>
                  <a:pt x="88" y="51"/>
                </a:lnTo>
                <a:lnTo>
                  <a:pt x="82" y="47"/>
                </a:lnTo>
                <a:lnTo>
                  <a:pt x="77" y="43"/>
                </a:lnTo>
                <a:lnTo>
                  <a:pt x="71" y="41"/>
                </a:lnTo>
                <a:lnTo>
                  <a:pt x="65" y="39"/>
                </a:lnTo>
                <a:lnTo>
                  <a:pt x="58" y="37"/>
                </a:lnTo>
                <a:lnTo>
                  <a:pt x="51" y="37"/>
                </a:lnTo>
                <a:lnTo>
                  <a:pt x="45" y="37"/>
                </a:lnTo>
                <a:lnTo>
                  <a:pt x="39" y="39"/>
                </a:lnTo>
                <a:close/>
                <a:moveTo>
                  <a:pt x="49" y="60"/>
                </a:moveTo>
                <a:lnTo>
                  <a:pt x="49" y="60"/>
                </a:lnTo>
                <a:lnTo>
                  <a:pt x="44" y="53"/>
                </a:lnTo>
                <a:lnTo>
                  <a:pt x="40" y="46"/>
                </a:lnTo>
                <a:lnTo>
                  <a:pt x="49" y="45"/>
                </a:lnTo>
                <a:lnTo>
                  <a:pt x="58" y="45"/>
                </a:lnTo>
                <a:lnTo>
                  <a:pt x="54" y="52"/>
                </a:lnTo>
                <a:lnTo>
                  <a:pt x="4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622">
            <a:extLst>
              <a:ext uri="{FF2B5EF4-FFF2-40B4-BE49-F238E27FC236}">
                <a16:creationId xmlns:a16="http://schemas.microsoft.com/office/drawing/2014/main" id="{EFD715A0-C303-43B2-9AC6-312FFC744D3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354667"/>
            <a:ext cx="209549" cy="209551"/>
          </a:xfrm>
          <a:custGeom>
            <a:avLst/>
            <a:gdLst>
              <a:gd name="T0" fmla="*/ 79084 w 99"/>
              <a:gd name="T1" fmla="*/ 0 h 99"/>
              <a:gd name="T2" fmla="*/ 47450 w 99"/>
              <a:gd name="T3" fmla="*/ 6327 h 99"/>
              <a:gd name="T4" fmla="*/ 23725 w 99"/>
              <a:gd name="T5" fmla="*/ 23725 h 99"/>
              <a:gd name="T6" fmla="*/ 6327 w 99"/>
              <a:gd name="T7" fmla="*/ 47450 h 99"/>
              <a:gd name="T8" fmla="*/ 0 w 99"/>
              <a:gd name="T9" fmla="*/ 79084 h 99"/>
              <a:gd name="T10" fmla="*/ 1582 w 99"/>
              <a:gd name="T11" fmla="*/ 94901 h 99"/>
              <a:gd name="T12" fmla="*/ 14235 w 99"/>
              <a:gd name="T13" fmla="*/ 121789 h 99"/>
              <a:gd name="T14" fmla="*/ 34797 w 99"/>
              <a:gd name="T15" fmla="*/ 142351 h 99"/>
              <a:gd name="T16" fmla="*/ 63267 w 99"/>
              <a:gd name="T17" fmla="*/ 155004 h 99"/>
              <a:gd name="T18" fmla="*/ 79084 w 99"/>
              <a:gd name="T19" fmla="*/ 156586 h 99"/>
              <a:gd name="T20" fmla="*/ 109136 w 99"/>
              <a:gd name="T21" fmla="*/ 150259 h 99"/>
              <a:gd name="T22" fmla="*/ 132861 w 99"/>
              <a:gd name="T23" fmla="*/ 132861 h 99"/>
              <a:gd name="T24" fmla="*/ 150259 w 99"/>
              <a:gd name="T25" fmla="*/ 109136 h 99"/>
              <a:gd name="T26" fmla="*/ 156586 w 99"/>
              <a:gd name="T27" fmla="*/ 79084 h 99"/>
              <a:gd name="T28" fmla="*/ 155004 w 99"/>
              <a:gd name="T29" fmla="*/ 63267 h 99"/>
              <a:gd name="T30" fmla="*/ 142351 w 99"/>
              <a:gd name="T31" fmla="*/ 36379 h 99"/>
              <a:gd name="T32" fmla="*/ 121789 w 99"/>
              <a:gd name="T33" fmla="*/ 14235 h 99"/>
              <a:gd name="T34" fmla="*/ 93319 w 99"/>
              <a:gd name="T35" fmla="*/ 3163 h 99"/>
              <a:gd name="T36" fmla="*/ 79084 w 99"/>
              <a:gd name="T37" fmla="*/ 0 h 99"/>
              <a:gd name="T38" fmla="*/ 131279 w 99"/>
              <a:gd name="T39" fmla="*/ 113881 h 99"/>
              <a:gd name="T40" fmla="*/ 117044 w 99"/>
              <a:gd name="T41" fmla="*/ 86992 h 99"/>
              <a:gd name="T42" fmla="*/ 140769 w 99"/>
              <a:gd name="T43" fmla="*/ 86992 h 99"/>
              <a:gd name="T44" fmla="*/ 131279 w 99"/>
              <a:gd name="T45" fmla="*/ 113881 h 99"/>
              <a:gd name="T46" fmla="*/ 15817 w 99"/>
              <a:gd name="T47" fmla="*/ 86992 h 99"/>
              <a:gd name="T48" fmla="*/ 39542 w 99"/>
              <a:gd name="T49" fmla="*/ 86992 h 99"/>
              <a:gd name="T50" fmla="*/ 25307 w 99"/>
              <a:gd name="T51" fmla="*/ 113881 h 99"/>
              <a:gd name="T52" fmla="*/ 20562 w 99"/>
              <a:gd name="T53" fmla="*/ 99646 h 99"/>
              <a:gd name="T54" fmla="*/ 15817 w 99"/>
              <a:gd name="T55" fmla="*/ 86992 h 99"/>
              <a:gd name="T56" fmla="*/ 25307 w 99"/>
              <a:gd name="T57" fmla="*/ 44287 h 99"/>
              <a:gd name="T58" fmla="*/ 39542 w 99"/>
              <a:gd name="T59" fmla="*/ 71175 h 99"/>
              <a:gd name="T60" fmla="*/ 15817 w 99"/>
              <a:gd name="T61" fmla="*/ 71175 h 99"/>
              <a:gd name="T62" fmla="*/ 25307 w 99"/>
              <a:gd name="T63" fmla="*/ 44287 h 99"/>
              <a:gd name="T64" fmla="*/ 86992 w 99"/>
              <a:gd name="T65" fmla="*/ 71175 h 99"/>
              <a:gd name="T66" fmla="*/ 86992 w 99"/>
              <a:gd name="T67" fmla="*/ 15817 h 99"/>
              <a:gd name="T68" fmla="*/ 104391 w 99"/>
              <a:gd name="T69" fmla="*/ 22143 h 99"/>
              <a:gd name="T70" fmla="*/ 118626 w 99"/>
              <a:gd name="T71" fmla="*/ 31634 h 99"/>
              <a:gd name="T72" fmla="*/ 113881 w 99"/>
              <a:gd name="T73" fmla="*/ 39542 h 99"/>
              <a:gd name="T74" fmla="*/ 104391 w 99"/>
              <a:gd name="T75" fmla="*/ 61685 h 99"/>
              <a:gd name="T76" fmla="*/ 86992 w 99"/>
              <a:gd name="T77" fmla="*/ 71175 h 99"/>
              <a:gd name="T78" fmla="*/ 55359 w 99"/>
              <a:gd name="T79" fmla="*/ 71175 h 99"/>
              <a:gd name="T80" fmla="*/ 53777 w 99"/>
              <a:gd name="T81" fmla="*/ 61685 h 99"/>
              <a:gd name="T82" fmla="*/ 42705 w 99"/>
              <a:gd name="T83" fmla="*/ 39542 h 99"/>
              <a:gd name="T84" fmla="*/ 37960 w 99"/>
              <a:gd name="T85" fmla="*/ 31634 h 99"/>
              <a:gd name="T86" fmla="*/ 53777 w 99"/>
              <a:gd name="T87" fmla="*/ 22143 h 99"/>
              <a:gd name="T88" fmla="*/ 71175 w 99"/>
              <a:gd name="T89" fmla="*/ 15817 h 99"/>
              <a:gd name="T90" fmla="*/ 55359 w 99"/>
              <a:gd name="T91" fmla="*/ 86992 h 99"/>
              <a:gd name="T92" fmla="*/ 71175 w 99"/>
              <a:gd name="T93" fmla="*/ 140769 h 99"/>
              <a:gd name="T94" fmla="*/ 60104 w 99"/>
              <a:gd name="T95" fmla="*/ 139188 h 99"/>
              <a:gd name="T96" fmla="*/ 45869 w 99"/>
              <a:gd name="T97" fmla="*/ 131279 h 99"/>
              <a:gd name="T98" fmla="*/ 37960 w 99"/>
              <a:gd name="T99" fmla="*/ 124952 h 99"/>
              <a:gd name="T100" fmla="*/ 49032 w 99"/>
              <a:gd name="T101" fmla="*/ 107554 h 99"/>
              <a:gd name="T102" fmla="*/ 55359 w 99"/>
              <a:gd name="T103" fmla="*/ 86992 h 99"/>
              <a:gd name="T104" fmla="*/ 86992 w 99"/>
              <a:gd name="T105" fmla="*/ 86992 h 99"/>
              <a:gd name="T106" fmla="*/ 101227 w 99"/>
              <a:gd name="T107" fmla="*/ 86992 h 99"/>
              <a:gd name="T108" fmla="*/ 107554 w 99"/>
              <a:gd name="T109" fmla="*/ 107554 h 99"/>
              <a:gd name="T110" fmla="*/ 118626 w 99"/>
              <a:gd name="T111" fmla="*/ 124952 h 99"/>
              <a:gd name="T112" fmla="*/ 112299 w 99"/>
              <a:gd name="T113" fmla="*/ 131279 h 99"/>
              <a:gd name="T114" fmla="*/ 96482 w 99"/>
              <a:gd name="T115" fmla="*/ 139188 h 99"/>
              <a:gd name="T116" fmla="*/ 86992 w 99"/>
              <a:gd name="T117" fmla="*/ 86992 h 99"/>
              <a:gd name="T118" fmla="*/ 117044 w 99"/>
              <a:gd name="T119" fmla="*/ 71175 h 99"/>
              <a:gd name="T120" fmla="*/ 131279 w 99"/>
              <a:gd name="T121" fmla="*/ 44287 h 99"/>
              <a:gd name="T122" fmla="*/ 137606 w 99"/>
              <a:gd name="T123" fmla="*/ 56940 h 99"/>
              <a:gd name="T124" fmla="*/ 117044 w 99"/>
              <a:gd name="T125" fmla="*/ 71175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60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3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2"/>
                </a:lnTo>
                <a:lnTo>
                  <a:pt x="50" y="0"/>
                </a:lnTo>
                <a:close/>
                <a:moveTo>
                  <a:pt x="83" y="72"/>
                </a:moveTo>
                <a:lnTo>
                  <a:pt x="83" y="72"/>
                </a:lnTo>
                <a:lnTo>
                  <a:pt x="77" y="63"/>
                </a:lnTo>
                <a:lnTo>
                  <a:pt x="74" y="55"/>
                </a:lnTo>
                <a:lnTo>
                  <a:pt x="89" y="55"/>
                </a:lnTo>
                <a:lnTo>
                  <a:pt x="87" y="63"/>
                </a:lnTo>
                <a:lnTo>
                  <a:pt x="83" y="72"/>
                </a:lnTo>
                <a:close/>
                <a:moveTo>
                  <a:pt x="10" y="55"/>
                </a:moveTo>
                <a:lnTo>
                  <a:pt x="25" y="55"/>
                </a:lnTo>
                <a:lnTo>
                  <a:pt x="22" y="63"/>
                </a:lnTo>
                <a:lnTo>
                  <a:pt x="16" y="72"/>
                </a:lnTo>
                <a:lnTo>
                  <a:pt x="13" y="63"/>
                </a:lnTo>
                <a:lnTo>
                  <a:pt x="10" y="55"/>
                </a:lnTo>
                <a:close/>
                <a:moveTo>
                  <a:pt x="16" y="28"/>
                </a:moveTo>
                <a:lnTo>
                  <a:pt x="16" y="28"/>
                </a:lnTo>
                <a:lnTo>
                  <a:pt x="22" y="36"/>
                </a:lnTo>
                <a:lnTo>
                  <a:pt x="25" y="45"/>
                </a:lnTo>
                <a:lnTo>
                  <a:pt x="10" y="45"/>
                </a:lnTo>
                <a:lnTo>
                  <a:pt x="13" y="36"/>
                </a:lnTo>
                <a:lnTo>
                  <a:pt x="16" y="28"/>
                </a:lnTo>
                <a:close/>
                <a:moveTo>
                  <a:pt x="55" y="45"/>
                </a:moveTo>
                <a:lnTo>
                  <a:pt x="55" y="10"/>
                </a:lnTo>
                <a:lnTo>
                  <a:pt x="61" y="11"/>
                </a:lnTo>
                <a:lnTo>
                  <a:pt x="66" y="14"/>
                </a:lnTo>
                <a:lnTo>
                  <a:pt x="71" y="16"/>
                </a:lnTo>
                <a:lnTo>
                  <a:pt x="75" y="20"/>
                </a:lnTo>
                <a:lnTo>
                  <a:pt x="72" y="25"/>
                </a:lnTo>
                <a:lnTo>
                  <a:pt x="68" y="31"/>
                </a:lnTo>
                <a:lnTo>
                  <a:pt x="66" y="39"/>
                </a:lnTo>
                <a:lnTo>
                  <a:pt x="64" y="45"/>
                </a:lnTo>
                <a:lnTo>
                  <a:pt x="55" y="45"/>
                </a:lnTo>
                <a:close/>
                <a:moveTo>
                  <a:pt x="45" y="45"/>
                </a:moveTo>
                <a:lnTo>
                  <a:pt x="35" y="45"/>
                </a:lnTo>
                <a:lnTo>
                  <a:pt x="34" y="39"/>
                </a:lnTo>
                <a:lnTo>
                  <a:pt x="31" y="31"/>
                </a:lnTo>
                <a:lnTo>
                  <a:pt x="27" y="25"/>
                </a:lnTo>
                <a:lnTo>
                  <a:pt x="24" y="20"/>
                </a:lnTo>
                <a:lnTo>
                  <a:pt x="29" y="16"/>
                </a:lnTo>
                <a:lnTo>
                  <a:pt x="34" y="14"/>
                </a:lnTo>
                <a:lnTo>
                  <a:pt x="38" y="11"/>
                </a:lnTo>
                <a:lnTo>
                  <a:pt x="45" y="10"/>
                </a:lnTo>
                <a:lnTo>
                  <a:pt x="45" y="45"/>
                </a:lnTo>
                <a:close/>
                <a:moveTo>
                  <a:pt x="35" y="55"/>
                </a:moveTo>
                <a:lnTo>
                  <a:pt x="45" y="55"/>
                </a:lnTo>
                <a:lnTo>
                  <a:pt x="45" y="89"/>
                </a:lnTo>
                <a:lnTo>
                  <a:pt x="38" y="88"/>
                </a:lnTo>
                <a:lnTo>
                  <a:pt x="34" y="85"/>
                </a:lnTo>
                <a:lnTo>
                  <a:pt x="29" y="83"/>
                </a:lnTo>
                <a:lnTo>
                  <a:pt x="24" y="79"/>
                </a:lnTo>
                <a:lnTo>
                  <a:pt x="27" y="74"/>
                </a:lnTo>
                <a:lnTo>
                  <a:pt x="31" y="68"/>
                </a:lnTo>
                <a:lnTo>
                  <a:pt x="34" y="61"/>
                </a:lnTo>
                <a:lnTo>
                  <a:pt x="35" y="55"/>
                </a:lnTo>
                <a:close/>
                <a:moveTo>
                  <a:pt x="55" y="55"/>
                </a:moveTo>
                <a:lnTo>
                  <a:pt x="64" y="55"/>
                </a:lnTo>
                <a:lnTo>
                  <a:pt x="66" y="61"/>
                </a:lnTo>
                <a:lnTo>
                  <a:pt x="68" y="68"/>
                </a:lnTo>
                <a:lnTo>
                  <a:pt x="72" y="74"/>
                </a:lnTo>
                <a:lnTo>
                  <a:pt x="75" y="79"/>
                </a:lnTo>
                <a:lnTo>
                  <a:pt x="71" y="83"/>
                </a:lnTo>
                <a:lnTo>
                  <a:pt x="66" y="85"/>
                </a:lnTo>
                <a:lnTo>
                  <a:pt x="61" y="88"/>
                </a:lnTo>
                <a:lnTo>
                  <a:pt x="55" y="89"/>
                </a:lnTo>
                <a:lnTo>
                  <a:pt x="55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7" y="36"/>
                </a:lnTo>
                <a:lnTo>
                  <a:pt x="83" y="28"/>
                </a:lnTo>
                <a:lnTo>
                  <a:pt x="87" y="36"/>
                </a:lnTo>
                <a:lnTo>
                  <a:pt x="89" y="45"/>
                </a:lnTo>
                <a:lnTo>
                  <a:pt x="7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623">
            <a:extLst>
              <a:ext uri="{FF2B5EF4-FFF2-40B4-BE49-F238E27FC236}">
                <a16:creationId xmlns:a16="http://schemas.microsoft.com/office/drawing/2014/main" id="{A1724BF5-AFF6-4FF0-922A-119A83C6E9FD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1341967"/>
            <a:ext cx="209549" cy="241300"/>
          </a:xfrm>
          <a:custGeom>
            <a:avLst/>
            <a:gdLst>
              <a:gd name="T0" fmla="*/ 94271 w 98"/>
              <a:gd name="T1" fmla="*/ 71174 h 114"/>
              <a:gd name="T2" fmla="*/ 70304 w 98"/>
              <a:gd name="T3" fmla="*/ 80664 h 114"/>
              <a:gd name="T4" fmla="*/ 62315 w 98"/>
              <a:gd name="T5" fmla="*/ 63266 h 114"/>
              <a:gd name="T6" fmla="*/ 62315 w 98"/>
              <a:gd name="T7" fmla="*/ 23725 h 114"/>
              <a:gd name="T8" fmla="*/ 54326 w 98"/>
              <a:gd name="T9" fmla="*/ 7908 h 114"/>
              <a:gd name="T10" fmla="*/ 38348 w 98"/>
              <a:gd name="T11" fmla="*/ 0 h 114"/>
              <a:gd name="T12" fmla="*/ 17576 w 98"/>
              <a:gd name="T13" fmla="*/ 14235 h 114"/>
              <a:gd name="T14" fmla="*/ 15978 w 98"/>
              <a:gd name="T15" fmla="*/ 55358 h 114"/>
              <a:gd name="T16" fmla="*/ 9587 w 98"/>
              <a:gd name="T17" fmla="*/ 79082 h 114"/>
              <a:gd name="T18" fmla="*/ 0 w 98"/>
              <a:gd name="T19" fmla="*/ 105970 h 114"/>
              <a:gd name="T20" fmla="*/ 0 w 98"/>
              <a:gd name="T21" fmla="*/ 129695 h 114"/>
              <a:gd name="T22" fmla="*/ 9587 w 98"/>
              <a:gd name="T23" fmla="*/ 161328 h 114"/>
              <a:gd name="T24" fmla="*/ 25565 w 98"/>
              <a:gd name="T25" fmla="*/ 178726 h 114"/>
              <a:gd name="T26" fmla="*/ 46337 w 98"/>
              <a:gd name="T27" fmla="*/ 180308 h 114"/>
              <a:gd name="T28" fmla="*/ 65510 w 98"/>
              <a:gd name="T29" fmla="*/ 166073 h 114"/>
              <a:gd name="T30" fmla="*/ 83086 w 98"/>
              <a:gd name="T31" fmla="*/ 175563 h 114"/>
              <a:gd name="T32" fmla="*/ 102260 w 98"/>
              <a:gd name="T33" fmla="*/ 180308 h 114"/>
              <a:gd name="T34" fmla="*/ 134217 w 98"/>
              <a:gd name="T35" fmla="*/ 170818 h 114"/>
              <a:gd name="T36" fmla="*/ 153390 w 98"/>
              <a:gd name="T37" fmla="*/ 147093 h 114"/>
              <a:gd name="T38" fmla="*/ 156586 w 98"/>
              <a:gd name="T39" fmla="*/ 124950 h 114"/>
              <a:gd name="T40" fmla="*/ 146999 w 98"/>
              <a:gd name="T41" fmla="*/ 94899 h 114"/>
              <a:gd name="T42" fmla="*/ 124630 w 98"/>
              <a:gd name="T43" fmla="*/ 74338 h 114"/>
              <a:gd name="T44" fmla="*/ 102260 w 98"/>
              <a:gd name="T45" fmla="*/ 71174 h 114"/>
              <a:gd name="T46" fmla="*/ 31956 w 98"/>
              <a:gd name="T47" fmla="*/ 20561 h 114"/>
              <a:gd name="T48" fmla="*/ 38348 w 98"/>
              <a:gd name="T49" fmla="*/ 15816 h 114"/>
              <a:gd name="T50" fmla="*/ 44739 w 98"/>
              <a:gd name="T51" fmla="*/ 18980 h 114"/>
              <a:gd name="T52" fmla="*/ 46337 w 98"/>
              <a:gd name="T53" fmla="*/ 47449 h 114"/>
              <a:gd name="T54" fmla="*/ 46337 w 98"/>
              <a:gd name="T55" fmla="*/ 164492 h 114"/>
              <a:gd name="T56" fmla="*/ 27163 w 98"/>
              <a:gd name="T57" fmla="*/ 161328 h 114"/>
              <a:gd name="T58" fmla="*/ 15978 w 98"/>
              <a:gd name="T59" fmla="*/ 117042 h 114"/>
              <a:gd name="T60" fmla="*/ 17576 w 98"/>
              <a:gd name="T61" fmla="*/ 98062 h 114"/>
              <a:gd name="T62" fmla="*/ 27163 w 98"/>
              <a:gd name="T63" fmla="*/ 74338 h 114"/>
              <a:gd name="T64" fmla="*/ 46337 w 98"/>
              <a:gd name="T65" fmla="*/ 63266 h 114"/>
              <a:gd name="T66" fmla="*/ 54326 w 98"/>
              <a:gd name="T67" fmla="*/ 83827 h 114"/>
              <a:gd name="T68" fmla="*/ 52728 w 98"/>
              <a:gd name="T69" fmla="*/ 99644 h 114"/>
              <a:gd name="T70" fmla="*/ 46337 w 98"/>
              <a:gd name="T71" fmla="*/ 124950 h 114"/>
              <a:gd name="T72" fmla="*/ 54326 w 98"/>
              <a:gd name="T73" fmla="*/ 153420 h 114"/>
              <a:gd name="T74" fmla="*/ 46337 w 98"/>
              <a:gd name="T75" fmla="*/ 164492 h 114"/>
              <a:gd name="T76" fmla="*/ 102260 w 98"/>
              <a:gd name="T77" fmla="*/ 164492 h 114"/>
              <a:gd name="T78" fmla="*/ 79891 w 98"/>
              <a:gd name="T79" fmla="*/ 158165 h 114"/>
              <a:gd name="T80" fmla="*/ 67108 w 98"/>
              <a:gd name="T81" fmla="*/ 140767 h 114"/>
              <a:gd name="T82" fmla="*/ 62315 w 98"/>
              <a:gd name="T83" fmla="*/ 124950 h 114"/>
              <a:gd name="T84" fmla="*/ 68706 w 98"/>
              <a:gd name="T85" fmla="*/ 104389 h 114"/>
              <a:gd name="T86" fmla="*/ 86282 w 98"/>
              <a:gd name="T87" fmla="*/ 90154 h 114"/>
              <a:gd name="T88" fmla="*/ 102260 w 98"/>
              <a:gd name="T89" fmla="*/ 86991 h 114"/>
              <a:gd name="T90" fmla="*/ 124630 w 98"/>
              <a:gd name="T91" fmla="*/ 91736 h 114"/>
              <a:gd name="T92" fmla="*/ 137412 w 98"/>
              <a:gd name="T93" fmla="*/ 110715 h 114"/>
              <a:gd name="T94" fmla="*/ 142206 w 98"/>
              <a:gd name="T95" fmla="*/ 124950 h 114"/>
              <a:gd name="T96" fmla="*/ 135814 w 98"/>
              <a:gd name="T97" fmla="*/ 147093 h 114"/>
              <a:gd name="T98" fmla="*/ 118238 w 98"/>
              <a:gd name="T99" fmla="*/ 161328 h 114"/>
              <a:gd name="T100" fmla="*/ 102260 w 98"/>
              <a:gd name="T101" fmla="*/ 164492 h 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4">
                <a:moveTo>
                  <a:pt x="64" y="45"/>
                </a:moveTo>
                <a:lnTo>
                  <a:pt x="64" y="45"/>
                </a:lnTo>
                <a:lnTo>
                  <a:pt x="59" y="45"/>
                </a:lnTo>
                <a:lnTo>
                  <a:pt x="53" y="46"/>
                </a:lnTo>
                <a:lnTo>
                  <a:pt x="48" y="49"/>
                </a:lnTo>
                <a:lnTo>
                  <a:pt x="44" y="51"/>
                </a:lnTo>
                <a:lnTo>
                  <a:pt x="41" y="44"/>
                </a:lnTo>
                <a:lnTo>
                  <a:pt x="39" y="40"/>
                </a:lnTo>
                <a:lnTo>
                  <a:pt x="39" y="35"/>
                </a:lnTo>
                <a:lnTo>
                  <a:pt x="39" y="30"/>
                </a:lnTo>
                <a:lnTo>
                  <a:pt x="39" y="15"/>
                </a:lnTo>
                <a:lnTo>
                  <a:pt x="38" y="9"/>
                </a:lnTo>
                <a:lnTo>
                  <a:pt x="34" y="5"/>
                </a:lnTo>
                <a:lnTo>
                  <a:pt x="31" y="2"/>
                </a:lnTo>
                <a:lnTo>
                  <a:pt x="24" y="0"/>
                </a:lnTo>
                <a:lnTo>
                  <a:pt x="18" y="2"/>
                </a:lnTo>
                <a:lnTo>
                  <a:pt x="15" y="5"/>
                </a:lnTo>
                <a:lnTo>
                  <a:pt x="11" y="9"/>
                </a:lnTo>
                <a:lnTo>
                  <a:pt x="10" y="15"/>
                </a:lnTo>
                <a:lnTo>
                  <a:pt x="10" y="30"/>
                </a:lnTo>
                <a:lnTo>
                  <a:pt x="10" y="35"/>
                </a:lnTo>
                <a:lnTo>
                  <a:pt x="8" y="42"/>
                </a:lnTo>
                <a:lnTo>
                  <a:pt x="6" y="50"/>
                </a:lnTo>
                <a:lnTo>
                  <a:pt x="2" y="60"/>
                </a:lnTo>
                <a:lnTo>
                  <a:pt x="0" y="67"/>
                </a:lnTo>
                <a:lnTo>
                  <a:pt x="0" y="74"/>
                </a:lnTo>
                <a:lnTo>
                  <a:pt x="0" y="82"/>
                </a:lnTo>
                <a:lnTo>
                  <a:pt x="1" y="89"/>
                </a:lnTo>
                <a:lnTo>
                  <a:pt x="4" y="97"/>
                </a:lnTo>
                <a:lnTo>
                  <a:pt x="6" y="102"/>
                </a:lnTo>
                <a:lnTo>
                  <a:pt x="10" y="106"/>
                </a:lnTo>
                <a:lnTo>
                  <a:pt x="12" y="110"/>
                </a:lnTo>
                <a:lnTo>
                  <a:pt x="16" y="113"/>
                </a:lnTo>
                <a:lnTo>
                  <a:pt x="20" y="114"/>
                </a:lnTo>
                <a:lnTo>
                  <a:pt x="29" y="114"/>
                </a:lnTo>
                <a:lnTo>
                  <a:pt x="33" y="113"/>
                </a:lnTo>
                <a:lnTo>
                  <a:pt x="36" y="111"/>
                </a:lnTo>
                <a:lnTo>
                  <a:pt x="41" y="105"/>
                </a:lnTo>
                <a:lnTo>
                  <a:pt x="45" y="109"/>
                </a:lnTo>
                <a:lnTo>
                  <a:pt x="52" y="111"/>
                </a:lnTo>
                <a:lnTo>
                  <a:pt x="58" y="114"/>
                </a:lnTo>
                <a:lnTo>
                  <a:pt x="64" y="114"/>
                </a:lnTo>
                <a:lnTo>
                  <a:pt x="71" y="113"/>
                </a:lnTo>
                <a:lnTo>
                  <a:pt x="78" y="111"/>
                </a:lnTo>
                <a:lnTo>
                  <a:pt x="84" y="108"/>
                </a:lnTo>
                <a:lnTo>
                  <a:pt x="89" y="104"/>
                </a:lnTo>
                <a:lnTo>
                  <a:pt x="92" y="99"/>
                </a:lnTo>
                <a:lnTo>
                  <a:pt x="96" y="93"/>
                </a:lnTo>
                <a:lnTo>
                  <a:pt x="97" y="87"/>
                </a:lnTo>
                <a:lnTo>
                  <a:pt x="98" y="79"/>
                </a:lnTo>
                <a:lnTo>
                  <a:pt x="97" y="72"/>
                </a:lnTo>
                <a:lnTo>
                  <a:pt x="96" y="66"/>
                </a:lnTo>
                <a:lnTo>
                  <a:pt x="92" y="60"/>
                </a:lnTo>
                <a:lnTo>
                  <a:pt x="89" y="55"/>
                </a:lnTo>
                <a:lnTo>
                  <a:pt x="84" y="51"/>
                </a:lnTo>
                <a:lnTo>
                  <a:pt x="78" y="47"/>
                </a:lnTo>
                <a:lnTo>
                  <a:pt x="71" y="46"/>
                </a:lnTo>
                <a:lnTo>
                  <a:pt x="64" y="45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2"/>
                </a:lnTo>
                <a:lnTo>
                  <a:pt x="22" y="10"/>
                </a:lnTo>
                <a:lnTo>
                  <a:pt x="24" y="10"/>
                </a:lnTo>
                <a:lnTo>
                  <a:pt x="27" y="10"/>
                </a:lnTo>
                <a:lnTo>
                  <a:pt x="28" y="12"/>
                </a:lnTo>
                <a:lnTo>
                  <a:pt x="29" y="13"/>
                </a:lnTo>
                <a:lnTo>
                  <a:pt x="29" y="15"/>
                </a:lnTo>
                <a:lnTo>
                  <a:pt x="29" y="30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9" y="104"/>
                </a:moveTo>
                <a:lnTo>
                  <a:pt x="20" y="104"/>
                </a:lnTo>
                <a:lnTo>
                  <a:pt x="17" y="102"/>
                </a:lnTo>
                <a:lnTo>
                  <a:pt x="13" y="95"/>
                </a:lnTo>
                <a:lnTo>
                  <a:pt x="11" y="86"/>
                </a:lnTo>
                <a:lnTo>
                  <a:pt x="10" y="74"/>
                </a:lnTo>
                <a:lnTo>
                  <a:pt x="10" y="68"/>
                </a:lnTo>
                <a:lnTo>
                  <a:pt x="11" y="62"/>
                </a:lnTo>
                <a:lnTo>
                  <a:pt x="15" y="53"/>
                </a:lnTo>
                <a:lnTo>
                  <a:pt x="17" y="47"/>
                </a:lnTo>
                <a:lnTo>
                  <a:pt x="20" y="40"/>
                </a:lnTo>
                <a:lnTo>
                  <a:pt x="29" y="40"/>
                </a:lnTo>
                <a:lnTo>
                  <a:pt x="32" y="47"/>
                </a:lnTo>
                <a:lnTo>
                  <a:pt x="34" y="53"/>
                </a:lnTo>
                <a:lnTo>
                  <a:pt x="37" y="58"/>
                </a:lnTo>
                <a:lnTo>
                  <a:pt x="33" y="63"/>
                </a:lnTo>
                <a:lnTo>
                  <a:pt x="31" y="68"/>
                </a:lnTo>
                <a:lnTo>
                  <a:pt x="29" y="73"/>
                </a:lnTo>
                <a:lnTo>
                  <a:pt x="29" y="79"/>
                </a:lnTo>
                <a:lnTo>
                  <a:pt x="31" y="88"/>
                </a:lnTo>
                <a:lnTo>
                  <a:pt x="34" y="97"/>
                </a:lnTo>
                <a:lnTo>
                  <a:pt x="31" y="102"/>
                </a:lnTo>
                <a:lnTo>
                  <a:pt x="29" y="104"/>
                </a:lnTo>
                <a:close/>
                <a:moveTo>
                  <a:pt x="64" y="104"/>
                </a:moveTo>
                <a:lnTo>
                  <a:pt x="64" y="104"/>
                </a:lnTo>
                <a:lnTo>
                  <a:pt x="59" y="104"/>
                </a:lnTo>
                <a:lnTo>
                  <a:pt x="54" y="102"/>
                </a:lnTo>
                <a:lnTo>
                  <a:pt x="50" y="100"/>
                </a:lnTo>
                <a:lnTo>
                  <a:pt x="47" y="97"/>
                </a:lnTo>
                <a:lnTo>
                  <a:pt x="43" y="93"/>
                </a:lnTo>
                <a:lnTo>
                  <a:pt x="42" y="89"/>
                </a:lnTo>
                <a:lnTo>
                  <a:pt x="39" y="84"/>
                </a:lnTo>
                <a:lnTo>
                  <a:pt x="39" y="79"/>
                </a:lnTo>
                <a:lnTo>
                  <a:pt x="39" y="74"/>
                </a:lnTo>
                <a:lnTo>
                  <a:pt x="42" y="70"/>
                </a:lnTo>
                <a:lnTo>
                  <a:pt x="43" y="66"/>
                </a:lnTo>
                <a:lnTo>
                  <a:pt x="47" y="62"/>
                </a:lnTo>
                <a:lnTo>
                  <a:pt x="50" y="58"/>
                </a:lnTo>
                <a:lnTo>
                  <a:pt x="54" y="57"/>
                </a:lnTo>
                <a:lnTo>
                  <a:pt x="59" y="55"/>
                </a:lnTo>
                <a:lnTo>
                  <a:pt x="64" y="55"/>
                </a:lnTo>
                <a:lnTo>
                  <a:pt x="69" y="55"/>
                </a:lnTo>
                <a:lnTo>
                  <a:pt x="74" y="57"/>
                </a:lnTo>
                <a:lnTo>
                  <a:pt x="78" y="58"/>
                </a:lnTo>
                <a:lnTo>
                  <a:pt x="81" y="62"/>
                </a:lnTo>
                <a:lnTo>
                  <a:pt x="85" y="66"/>
                </a:lnTo>
                <a:lnTo>
                  <a:pt x="86" y="70"/>
                </a:lnTo>
                <a:lnTo>
                  <a:pt x="89" y="74"/>
                </a:lnTo>
                <a:lnTo>
                  <a:pt x="89" y="79"/>
                </a:lnTo>
                <a:lnTo>
                  <a:pt x="89" y="84"/>
                </a:lnTo>
                <a:lnTo>
                  <a:pt x="86" y="89"/>
                </a:lnTo>
                <a:lnTo>
                  <a:pt x="85" y="93"/>
                </a:lnTo>
                <a:lnTo>
                  <a:pt x="81" y="97"/>
                </a:lnTo>
                <a:lnTo>
                  <a:pt x="78" y="100"/>
                </a:lnTo>
                <a:lnTo>
                  <a:pt x="74" y="102"/>
                </a:lnTo>
                <a:lnTo>
                  <a:pt x="69" y="104"/>
                </a:lnTo>
                <a:lnTo>
                  <a:pt x="64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624">
            <a:extLst>
              <a:ext uri="{FF2B5EF4-FFF2-40B4-BE49-F238E27FC236}">
                <a16:creationId xmlns:a16="http://schemas.microsoft.com/office/drawing/2014/main" id="{A52AFCAD-01E4-4241-8111-DB542BC5BC3D}"/>
              </a:ext>
            </a:extLst>
          </p:cNvPr>
          <p:cNvSpPr>
            <a:spLocks/>
          </p:cNvSpPr>
          <p:nvPr/>
        </p:nvSpPr>
        <p:spPr bwMode="auto">
          <a:xfrm>
            <a:off x="3359152" y="1500718"/>
            <a:ext cx="19049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Freeform 1625">
            <a:extLst>
              <a:ext uri="{FF2B5EF4-FFF2-40B4-BE49-F238E27FC236}">
                <a16:creationId xmlns:a16="http://schemas.microsoft.com/office/drawing/2014/main" id="{D7DB0583-2EAC-418D-A2AC-7F0865DC9C7F}"/>
              </a:ext>
            </a:extLst>
          </p:cNvPr>
          <p:cNvSpPr>
            <a:spLocks/>
          </p:cNvSpPr>
          <p:nvPr/>
        </p:nvSpPr>
        <p:spPr bwMode="auto">
          <a:xfrm>
            <a:off x="3378200" y="1481667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3" name="Freeform 1626">
            <a:extLst>
              <a:ext uri="{FF2B5EF4-FFF2-40B4-BE49-F238E27FC236}">
                <a16:creationId xmlns:a16="http://schemas.microsoft.com/office/drawing/2014/main" id="{8C4F56DE-9DC8-4286-907D-94FD1A4F8650}"/>
              </a:ext>
            </a:extLst>
          </p:cNvPr>
          <p:cNvSpPr>
            <a:spLocks/>
          </p:cNvSpPr>
          <p:nvPr/>
        </p:nvSpPr>
        <p:spPr bwMode="auto">
          <a:xfrm>
            <a:off x="3333751" y="1481667"/>
            <a:ext cx="25400" cy="19051"/>
          </a:xfrm>
          <a:custGeom>
            <a:avLst/>
            <a:gdLst>
              <a:gd name="T0" fmla="*/ 9491 w 10"/>
              <a:gd name="T1" fmla="*/ 0 h 9"/>
              <a:gd name="T2" fmla="*/ 9491 w 10"/>
              <a:gd name="T3" fmla="*/ 0 h 9"/>
              <a:gd name="T4" fmla="*/ 5694 w 10"/>
              <a:gd name="T5" fmla="*/ 0 h 9"/>
              <a:gd name="T6" fmla="*/ 1898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898 w 10"/>
              <a:gd name="T17" fmla="*/ 12655 h 9"/>
              <a:gd name="T18" fmla="*/ 5694 w 10"/>
              <a:gd name="T19" fmla="*/ 14237 h 9"/>
              <a:gd name="T20" fmla="*/ 9491 w 10"/>
              <a:gd name="T21" fmla="*/ 14237 h 9"/>
              <a:gd name="T22" fmla="*/ 9491 w 10"/>
              <a:gd name="T23" fmla="*/ 14237 h 9"/>
              <a:gd name="T24" fmla="*/ 15185 w 10"/>
              <a:gd name="T25" fmla="*/ 14237 h 9"/>
              <a:gd name="T26" fmla="*/ 17083 w 10"/>
              <a:gd name="T27" fmla="*/ 12655 h 9"/>
              <a:gd name="T28" fmla="*/ 18981 w 10"/>
              <a:gd name="T29" fmla="*/ 11073 h 9"/>
              <a:gd name="T30" fmla="*/ 18981 w 10"/>
              <a:gd name="T31" fmla="*/ 7909 h 9"/>
              <a:gd name="T32" fmla="*/ 18981 w 10"/>
              <a:gd name="T33" fmla="*/ 7909 h 9"/>
              <a:gd name="T34" fmla="*/ 18981 w 10"/>
              <a:gd name="T35" fmla="*/ 3164 h 9"/>
              <a:gd name="T36" fmla="*/ 17083 w 10"/>
              <a:gd name="T37" fmla="*/ 1582 h 9"/>
              <a:gd name="T38" fmla="*/ 15185 w 10"/>
              <a:gd name="T39" fmla="*/ 0 h 9"/>
              <a:gd name="T40" fmla="*/ 9491 w 10"/>
              <a:gd name="T41" fmla="*/ 0 h 9"/>
              <a:gd name="T42" fmla="*/ 9491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Freeform 1627">
            <a:extLst>
              <a:ext uri="{FF2B5EF4-FFF2-40B4-BE49-F238E27FC236}">
                <a16:creationId xmlns:a16="http://schemas.microsoft.com/office/drawing/2014/main" id="{84B5344A-E379-476B-B38E-FDADC79CE80A}"/>
              </a:ext>
            </a:extLst>
          </p:cNvPr>
          <p:cNvSpPr>
            <a:spLocks noEditPoints="1"/>
          </p:cNvSpPr>
          <p:nvPr/>
        </p:nvSpPr>
        <p:spPr bwMode="auto">
          <a:xfrm>
            <a:off x="1746252" y="1386418"/>
            <a:ext cx="182033" cy="120649"/>
          </a:xfrm>
          <a:custGeom>
            <a:avLst/>
            <a:gdLst>
              <a:gd name="T0" fmla="*/ 106683 w 89"/>
              <a:gd name="T1" fmla="*/ 0 h 59"/>
              <a:gd name="T2" fmla="*/ 102044 w 89"/>
              <a:gd name="T3" fmla="*/ 1528 h 59"/>
              <a:gd name="T4" fmla="*/ 94314 w 89"/>
              <a:gd name="T5" fmla="*/ 9168 h 59"/>
              <a:gd name="T6" fmla="*/ 92767 w 89"/>
              <a:gd name="T7" fmla="*/ 38202 h 59"/>
              <a:gd name="T8" fmla="*/ 46384 w 89"/>
              <a:gd name="T9" fmla="*/ 15281 h 59"/>
              <a:gd name="T10" fmla="*/ 44838 w 89"/>
              <a:gd name="T11" fmla="*/ 9168 h 59"/>
              <a:gd name="T12" fmla="*/ 37107 w 89"/>
              <a:gd name="T13" fmla="*/ 1528 h 59"/>
              <a:gd name="T14" fmla="*/ 15461 w 89"/>
              <a:gd name="T15" fmla="*/ 0 h 59"/>
              <a:gd name="T16" fmla="*/ 10823 w 89"/>
              <a:gd name="T17" fmla="*/ 1528 h 59"/>
              <a:gd name="T18" fmla="*/ 3092 w 89"/>
              <a:gd name="T19" fmla="*/ 9168 h 59"/>
              <a:gd name="T20" fmla="*/ 0 w 89"/>
              <a:gd name="T21" fmla="*/ 76403 h 59"/>
              <a:gd name="T22" fmla="*/ 3092 w 89"/>
              <a:gd name="T23" fmla="*/ 80988 h 59"/>
              <a:gd name="T24" fmla="*/ 10823 w 89"/>
              <a:gd name="T25" fmla="*/ 88628 h 59"/>
              <a:gd name="T26" fmla="*/ 30922 w 89"/>
              <a:gd name="T27" fmla="*/ 90156 h 59"/>
              <a:gd name="T28" fmla="*/ 37107 w 89"/>
              <a:gd name="T29" fmla="*/ 88628 h 59"/>
              <a:gd name="T30" fmla="*/ 44838 w 89"/>
              <a:gd name="T31" fmla="*/ 80988 h 59"/>
              <a:gd name="T32" fmla="*/ 46384 w 89"/>
              <a:gd name="T33" fmla="*/ 53482 h 59"/>
              <a:gd name="T34" fmla="*/ 92767 w 89"/>
              <a:gd name="T35" fmla="*/ 76403 h 59"/>
              <a:gd name="T36" fmla="*/ 94314 w 89"/>
              <a:gd name="T37" fmla="*/ 80988 h 59"/>
              <a:gd name="T38" fmla="*/ 102044 w 89"/>
              <a:gd name="T39" fmla="*/ 88628 h 59"/>
              <a:gd name="T40" fmla="*/ 122144 w 89"/>
              <a:gd name="T41" fmla="*/ 90156 h 59"/>
              <a:gd name="T42" fmla="*/ 128328 w 89"/>
              <a:gd name="T43" fmla="*/ 88628 h 59"/>
              <a:gd name="T44" fmla="*/ 136059 w 89"/>
              <a:gd name="T45" fmla="*/ 80988 h 59"/>
              <a:gd name="T46" fmla="*/ 137605 w 89"/>
              <a:gd name="T47" fmla="*/ 15281 h 59"/>
              <a:gd name="T48" fmla="*/ 136059 w 89"/>
              <a:gd name="T49" fmla="*/ 9168 h 59"/>
              <a:gd name="T50" fmla="*/ 128328 w 89"/>
              <a:gd name="T51" fmla="*/ 1528 h 59"/>
              <a:gd name="T52" fmla="*/ 122144 w 89"/>
              <a:gd name="T53" fmla="*/ 0 h 59"/>
              <a:gd name="T54" fmla="*/ 15461 w 89"/>
              <a:gd name="T55" fmla="*/ 15281 h 59"/>
              <a:gd name="T56" fmla="*/ 30922 w 89"/>
              <a:gd name="T57" fmla="*/ 76403 h 59"/>
              <a:gd name="T58" fmla="*/ 106683 w 89"/>
              <a:gd name="T59" fmla="*/ 76403 h 59"/>
              <a:gd name="T60" fmla="*/ 122144 w 89"/>
              <a:gd name="T61" fmla="*/ 15281 h 59"/>
              <a:gd name="T62" fmla="*/ 106683 w 89"/>
              <a:gd name="T63" fmla="*/ 76403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6" y="1"/>
                </a:lnTo>
                <a:lnTo>
                  <a:pt x="62" y="3"/>
                </a:lnTo>
                <a:lnTo>
                  <a:pt x="61" y="6"/>
                </a:lnTo>
                <a:lnTo>
                  <a:pt x="60" y="10"/>
                </a:lnTo>
                <a:lnTo>
                  <a:pt x="60" y="25"/>
                </a:lnTo>
                <a:lnTo>
                  <a:pt x="30" y="25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0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0" y="59"/>
                </a:lnTo>
                <a:lnTo>
                  <a:pt x="24" y="58"/>
                </a:lnTo>
                <a:lnTo>
                  <a:pt x="28" y="57"/>
                </a:lnTo>
                <a:lnTo>
                  <a:pt x="29" y="53"/>
                </a:lnTo>
                <a:lnTo>
                  <a:pt x="30" y="50"/>
                </a:lnTo>
                <a:lnTo>
                  <a:pt x="30" y="35"/>
                </a:lnTo>
                <a:lnTo>
                  <a:pt x="60" y="35"/>
                </a:lnTo>
                <a:lnTo>
                  <a:pt x="60" y="50"/>
                </a:lnTo>
                <a:lnTo>
                  <a:pt x="61" y="53"/>
                </a:lnTo>
                <a:lnTo>
                  <a:pt x="62" y="57"/>
                </a:lnTo>
                <a:lnTo>
                  <a:pt x="66" y="58"/>
                </a:lnTo>
                <a:lnTo>
                  <a:pt x="69" y="59"/>
                </a:lnTo>
                <a:lnTo>
                  <a:pt x="79" y="59"/>
                </a:lnTo>
                <a:lnTo>
                  <a:pt x="83" y="58"/>
                </a:lnTo>
                <a:lnTo>
                  <a:pt x="87" y="57"/>
                </a:lnTo>
                <a:lnTo>
                  <a:pt x="88" y="53"/>
                </a:lnTo>
                <a:lnTo>
                  <a:pt x="89" y="50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0"/>
                </a:moveTo>
                <a:lnTo>
                  <a:pt x="10" y="10"/>
                </a:lnTo>
                <a:lnTo>
                  <a:pt x="20" y="10"/>
                </a:lnTo>
                <a:lnTo>
                  <a:pt x="20" y="50"/>
                </a:lnTo>
                <a:lnTo>
                  <a:pt x="10" y="50"/>
                </a:lnTo>
                <a:close/>
                <a:moveTo>
                  <a:pt x="69" y="50"/>
                </a:moveTo>
                <a:lnTo>
                  <a:pt x="69" y="10"/>
                </a:lnTo>
                <a:lnTo>
                  <a:pt x="79" y="10"/>
                </a:lnTo>
                <a:lnTo>
                  <a:pt x="79" y="50"/>
                </a:lnTo>
                <a:lnTo>
                  <a:pt x="6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Rectangle 1628">
            <a:extLst>
              <a:ext uri="{FF2B5EF4-FFF2-40B4-BE49-F238E27FC236}">
                <a16:creationId xmlns:a16="http://schemas.microsoft.com/office/drawing/2014/main" id="{ED06C276-7EE4-4BF0-A835-99BC8D4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985" y="14245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629">
            <a:extLst>
              <a:ext uri="{FF2B5EF4-FFF2-40B4-BE49-F238E27FC236}">
                <a16:creationId xmlns:a16="http://schemas.microsoft.com/office/drawing/2014/main" id="{8D386C03-F269-4303-AF50-EDEACD12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7" name="Freeform 1630">
            <a:extLst>
              <a:ext uri="{FF2B5EF4-FFF2-40B4-BE49-F238E27FC236}">
                <a16:creationId xmlns:a16="http://schemas.microsoft.com/office/drawing/2014/main" id="{983C0152-73CA-4D38-B0C7-A38DA2BC5100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1373718"/>
            <a:ext cx="247651" cy="165100"/>
          </a:xfrm>
          <a:custGeom>
            <a:avLst/>
            <a:gdLst>
              <a:gd name="T0" fmla="*/ 7775 w 119"/>
              <a:gd name="T1" fmla="*/ 0 h 79"/>
              <a:gd name="T2" fmla="*/ 4665 w 119"/>
              <a:gd name="T3" fmla="*/ 0 h 79"/>
              <a:gd name="T4" fmla="*/ 0 w 119"/>
              <a:gd name="T5" fmla="*/ 4685 h 79"/>
              <a:gd name="T6" fmla="*/ 0 w 119"/>
              <a:gd name="T7" fmla="*/ 115560 h 79"/>
              <a:gd name="T8" fmla="*/ 0 w 119"/>
              <a:gd name="T9" fmla="*/ 120245 h 79"/>
              <a:gd name="T10" fmla="*/ 4665 w 119"/>
              <a:gd name="T11" fmla="*/ 123368 h 79"/>
              <a:gd name="T12" fmla="*/ 177280 w 119"/>
              <a:gd name="T13" fmla="*/ 123368 h 79"/>
              <a:gd name="T14" fmla="*/ 180390 w 119"/>
              <a:gd name="T15" fmla="*/ 123368 h 79"/>
              <a:gd name="T16" fmla="*/ 185055 w 119"/>
              <a:gd name="T17" fmla="*/ 120245 h 79"/>
              <a:gd name="T18" fmla="*/ 185055 w 119"/>
              <a:gd name="T19" fmla="*/ 7808 h 79"/>
              <a:gd name="T20" fmla="*/ 185055 w 119"/>
              <a:gd name="T21" fmla="*/ 4685 h 79"/>
              <a:gd name="T22" fmla="*/ 180390 w 119"/>
              <a:gd name="T23" fmla="*/ 0 h 79"/>
              <a:gd name="T24" fmla="*/ 177280 w 119"/>
              <a:gd name="T25" fmla="*/ 0 h 79"/>
              <a:gd name="T26" fmla="*/ 91750 w 119"/>
              <a:gd name="T27" fmla="*/ 78081 h 79"/>
              <a:gd name="T28" fmla="*/ 80864 w 119"/>
              <a:gd name="T29" fmla="*/ 73396 h 79"/>
              <a:gd name="T30" fmla="*/ 76199 w 119"/>
              <a:gd name="T31" fmla="*/ 62465 h 79"/>
              <a:gd name="T32" fmla="*/ 79309 w 119"/>
              <a:gd name="T33" fmla="*/ 56218 h 79"/>
              <a:gd name="T34" fmla="*/ 87085 w 119"/>
              <a:gd name="T35" fmla="*/ 48410 h 79"/>
              <a:gd name="T36" fmla="*/ 91750 w 119"/>
              <a:gd name="T37" fmla="*/ 46849 h 79"/>
              <a:gd name="T38" fmla="*/ 104191 w 119"/>
              <a:gd name="T39" fmla="*/ 49972 h 79"/>
              <a:gd name="T40" fmla="*/ 107301 w 119"/>
              <a:gd name="T41" fmla="*/ 62465 h 79"/>
              <a:gd name="T42" fmla="*/ 105746 w 119"/>
              <a:gd name="T43" fmla="*/ 67150 h 79"/>
              <a:gd name="T44" fmla="*/ 97970 w 119"/>
              <a:gd name="T45" fmla="*/ 74958 h 79"/>
              <a:gd name="T46" fmla="*/ 91750 w 119"/>
              <a:gd name="T47" fmla="*/ 78081 h 79"/>
              <a:gd name="T48" fmla="*/ 31102 w 119"/>
              <a:gd name="T49" fmla="*/ 46849 h 79"/>
              <a:gd name="T50" fmla="*/ 15551 w 119"/>
              <a:gd name="T51" fmla="*/ 78081 h 79"/>
              <a:gd name="T52" fmla="*/ 15551 w 119"/>
              <a:gd name="T53" fmla="*/ 92136 h 79"/>
              <a:gd name="T54" fmla="*/ 46653 w 119"/>
              <a:gd name="T55" fmla="*/ 31232 h 79"/>
              <a:gd name="T56" fmla="*/ 15551 w 119"/>
              <a:gd name="T57" fmla="*/ 15616 h 79"/>
              <a:gd name="T58" fmla="*/ 83975 w 119"/>
              <a:gd name="T59" fmla="*/ 32794 h 79"/>
              <a:gd name="T60" fmla="*/ 74644 w 119"/>
              <a:gd name="T61" fmla="*/ 37479 h 79"/>
              <a:gd name="T62" fmla="*/ 63758 w 119"/>
              <a:gd name="T63" fmla="*/ 53095 h 79"/>
              <a:gd name="T64" fmla="*/ 62203 w 119"/>
              <a:gd name="T65" fmla="*/ 62465 h 79"/>
              <a:gd name="T66" fmla="*/ 66869 w 119"/>
              <a:gd name="T67" fmla="*/ 81204 h 79"/>
              <a:gd name="T68" fmla="*/ 83975 w 119"/>
              <a:gd name="T69" fmla="*/ 90574 h 79"/>
              <a:gd name="T70" fmla="*/ 15551 w 119"/>
              <a:gd name="T71" fmla="*/ 107752 h 79"/>
              <a:gd name="T72" fmla="*/ 169504 w 119"/>
              <a:gd name="T73" fmla="*/ 78081 h 79"/>
              <a:gd name="T74" fmla="*/ 153953 w 119"/>
              <a:gd name="T75" fmla="*/ 46849 h 79"/>
              <a:gd name="T76" fmla="*/ 169504 w 119"/>
              <a:gd name="T77" fmla="*/ 78081 h 79"/>
              <a:gd name="T78" fmla="*/ 138402 w 119"/>
              <a:gd name="T79" fmla="*/ 92136 h 79"/>
              <a:gd name="T80" fmla="*/ 169504 w 119"/>
              <a:gd name="T81" fmla="*/ 107752 h 79"/>
              <a:gd name="T82" fmla="*/ 99525 w 119"/>
              <a:gd name="T83" fmla="*/ 90574 h 79"/>
              <a:gd name="T84" fmla="*/ 108856 w 119"/>
              <a:gd name="T85" fmla="*/ 87451 h 79"/>
              <a:gd name="T86" fmla="*/ 121297 w 119"/>
              <a:gd name="T87" fmla="*/ 71835 h 79"/>
              <a:gd name="T88" fmla="*/ 122852 w 119"/>
              <a:gd name="T89" fmla="*/ 62465 h 79"/>
              <a:gd name="T90" fmla="*/ 116631 w 119"/>
              <a:gd name="T91" fmla="*/ 42164 h 79"/>
              <a:gd name="T92" fmla="*/ 99525 w 119"/>
              <a:gd name="T93" fmla="*/ 32794 h 79"/>
              <a:gd name="T94" fmla="*/ 169504 w 119"/>
              <a:gd name="T95" fmla="*/ 15616 h 79"/>
              <a:gd name="T96" fmla="*/ 138402 w 119"/>
              <a:gd name="T97" fmla="*/ 31232 h 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79">
                <a:moveTo>
                  <a:pt x="11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1" y="78"/>
                </a:lnTo>
                <a:lnTo>
                  <a:pt x="3" y="79"/>
                </a:lnTo>
                <a:lnTo>
                  <a:pt x="5" y="79"/>
                </a:lnTo>
                <a:lnTo>
                  <a:pt x="114" y="79"/>
                </a:lnTo>
                <a:lnTo>
                  <a:pt x="116" y="79"/>
                </a:lnTo>
                <a:lnTo>
                  <a:pt x="117" y="78"/>
                </a:lnTo>
                <a:lnTo>
                  <a:pt x="119" y="77"/>
                </a:lnTo>
                <a:lnTo>
                  <a:pt x="119" y="74"/>
                </a:lnTo>
                <a:lnTo>
                  <a:pt x="119" y="5"/>
                </a:lnTo>
                <a:lnTo>
                  <a:pt x="119" y="3"/>
                </a:lnTo>
                <a:lnTo>
                  <a:pt x="117" y="1"/>
                </a:lnTo>
                <a:lnTo>
                  <a:pt x="116" y="0"/>
                </a:lnTo>
                <a:lnTo>
                  <a:pt x="114" y="0"/>
                </a:lnTo>
                <a:close/>
                <a:moveTo>
                  <a:pt x="59" y="50"/>
                </a:moveTo>
                <a:lnTo>
                  <a:pt x="59" y="50"/>
                </a:lnTo>
                <a:lnTo>
                  <a:pt x="56" y="48"/>
                </a:lnTo>
                <a:lnTo>
                  <a:pt x="52" y="47"/>
                </a:lnTo>
                <a:lnTo>
                  <a:pt x="51" y="43"/>
                </a:lnTo>
                <a:lnTo>
                  <a:pt x="49" y="40"/>
                </a:lnTo>
                <a:lnTo>
                  <a:pt x="51" y="36"/>
                </a:lnTo>
                <a:lnTo>
                  <a:pt x="52" y="32"/>
                </a:lnTo>
                <a:lnTo>
                  <a:pt x="56" y="31"/>
                </a:lnTo>
                <a:lnTo>
                  <a:pt x="59" y="30"/>
                </a:lnTo>
                <a:lnTo>
                  <a:pt x="63" y="31"/>
                </a:lnTo>
                <a:lnTo>
                  <a:pt x="67" y="32"/>
                </a:lnTo>
                <a:lnTo>
                  <a:pt x="68" y="36"/>
                </a:lnTo>
                <a:lnTo>
                  <a:pt x="69" y="40"/>
                </a:lnTo>
                <a:lnTo>
                  <a:pt x="68" y="43"/>
                </a:lnTo>
                <a:lnTo>
                  <a:pt x="67" y="47"/>
                </a:lnTo>
                <a:lnTo>
                  <a:pt x="63" y="48"/>
                </a:lnTo>
                <a:lnTo>
                  <a:pt x="59" y="50"/>
                </a:lnTo>
                <a:close/>
                <a:moveTo>
                  <a:pt x="10" y="30"/>
                </a:moveTo>
                <a:lnTo>
                  <a:pt x="20" y="30"/>
                </a:lnTo>
                <a:lnTo>
                  <a:pt x="20" y="50"/>
                </a:lnTo>
                <a:lnTo>
                  <a:pt x="10" y="50"/>
                </a:lnTo>
                <a:lnTo>
                  <a:pt x="10" y="30"/>
                </a:lnTo>
                <a:close/>
                <a:moveTo>
                  <a:pt x="10" y="59"/>
                </a:moveTo>
                <a:lnTo>
                  <a:pt x="30" y="59"/>
                </a:lnTo>
                <a:lnTo>
                  <a:pt x="3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4" y="21"/>
                </a:lnTo>
                <a:lnTo>
                  <a:pt x="48" y="24"/>
                </a:lnTo>
                <a:lnTo>
                  <a:pt x="43" y="27"/>
                </a:lnTo>
                <a:lnTo>
                  <a:pt x="41" y="34"/>
                </a:lnTo>
                <a:lnTo>
                  <a:pt x="40" y="40"/>
                </a:lnTo>
                <a:lnTo>
                  <a:pt x="41" y="46"/>
                </a:lnTo>
                <a:lnTo>
                  <a:pt x="43" y="52"/>
                </a:lnTo>
                <a:lnTo>
                  <a:pt x="48" y="56"/>
                </a:lnTo>
                <a:lnTo>
                  <a:pt x="54" y="58"/>
                </a:lnTo>
                <a:lnTo>
                  <a:pt x="54" y="69"/>
                </a:lnTo>
                <a:lnTo>
                  <a:pt x="10" y="69"/>
                </a:lnTo>
                <a:lnTo>
                  <a:pt x="10" y="59"/>
                </a:lnTo>
                <a:close/>
                <a:moveTo>
                  <a:pt x="109" y="50"/>
                </a:moveTo>
                <a:lnTo>
                  <a:pt x="99" y="50"/>
                </a:lnTo>
                <a:lnTo>
                  <a:pt x="99" y="30"/>
                </a:lnTo>
                <a:lnTo>
                  <a:pt x="109" y="30"/>
                </a:lnTo>
                <a:lnTo>
                  <a:pt x="109" y="50"/>
                </a:lnTo>
                <a:close/>
                <a:moveTo>
                  <a:pt x="89" y="20"/>
                </a:moveTo>
                <a:lnTo>
                  <a:pt x="89" y="59"/>
                </a:lnTo>
                <a:lnTo>
                  <a:pt x="109" y="59"/>
                </a:lnTo>
                <a:lnTo>
                  <a:pt x="109" y="69"/>
                </a:lnTo>
                <a:lnTo>
                  <a:pt x="64" y="69"/>
                </a:lnTo>
                <a:lnTo>
                  <a:pt x="64" y="58"/>
                </a:lnTo>
                <a:lnTo>
                  <a:pt x="70" y="56"/>
                </a:lnTo>
                <a:lnTo>
                  <a:pt x="75" y="52"/>
                </a:lnTo>
                <a:lnTo>
                  <a:pt x="78" y="46"/>
                </a:lnTo>
                <a:lnTo>
                  <a:pt x="79" y="40"/>
                </a:lnTo>
                <a:lnTo>
                  <a:pt x="78" y="34"/>
                </a:lnTo>
                <a:lnTo>
                  <a:pt x="75" y="27"/>
                </a:lnTo>
                <a:lnTo>
                  <a:pt x="70" y="24"/>
                </a:lnTo>
                <a:lnTo>
                  <a:pt x="64" y="21"/>
                </a:lnTo>
                <a:lnTo>
                  <a:pt x="64" y="10"/>
                </a:lnTo>
                <a:lnTo>
                  <a:pt x="109" y="10"/>
                </a:lnTo>
                <a:lnTo>
                  <a:pt x="109" y="20"/>
                </a:lnTo>
                <a:lnTo>
                  <a:pt x="8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631">
            <a:extLst>
              <a:ext uri="{FF2B5EF4-FFF2-40B4-BE49-F238E27FC236}">
                <a16:creationId xmlns:a16="http://schemas.microsoft.com/office/drawing/2014/main" id="{8171DDCB-F12E-475A-9481-A7868CF64B88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1354667"/>
            <a:ext cx="165100" cy="215900"/>
          </a:xfrm>
          <a:custGeom>
            <a:avLst/>
            <a:gdLst>
              <a:gd name="T0" fmla="*/ 123368 w 79"/>
              <a:gd name="T1" fmla="*/ 57396 h 104"/>
              <a:gd name="T2" fmla="*/ 117122 w 79"/>
              <a:gd name="T3" fmla="*/ 35678 h 104"/>
              <a:gd name="T4" fmla="*/ 106190 w 79"/>
              <a:gd name="T5" fmla="*/ 17064 h 104"/>
              <a:gd name="T6" fmla="*/ 85889 w 79"/>
              <a:gd name="T7" fmla="*/ 4654 h 104"/>
              <a:gd name="T8" fmla="*/ 62465 w 79"/>
              <a:gd name="T9" fmla="*/ 0 h 104"/>
              <a:gd name="T10" fmla="*/ 49972 w 79"/>
              <a:gd name="T11" fmla="*/ 3102 h 104"/>
              <a:gd name="T12" fmla="*/ 28109 w 79"/>
              <a:gd name="T13" fmla="*/ 10859 h 104"/>
              <a:gd name="T14" fmla="*/ 9370 w 79"/>
              <a:gd name="T15" fmla="*/ 24820 h 104"/>
              <a:gd name="T16" fmla="*/ 3123 w 79"/>
              <a:gd name="T17" fmla="*/ 46537 h 104"/>
              <a:gd name="T18" fmla="*/ 0 w 79"/>
              <a:gd name="T19" fmla="*/ 57396 h 104"/>
              <a:gd name="T20" fmla="*/ 7808 w 79"/>
              <a:gd name="T21" fmla="*/ 85318 h 104"/>
              <a:gd name="T22" fmla="*/ 28109 w 79"/>
              <a:gd name="T23" fmla="*/ 105484 h 104"/>
              <a:gd name="T24" fmla="*/ 39041 w 79"/>
              <a:gd name="T25" fmla="*/ 138060 h 104"/>
              <a:gd name="T26" fmla="*/ 78081 w 79"/>
              <a:gd name="T27" fmla="*/ 161328 h 104"/>
              <a:gd name="T28" fmla="*/ 79643 w 79"/>
              <a:gd name="T29" fmla="*/ 138060 h 104"/>
              <a:gd name="T30" fmla="*/ 96820 w 79"/>
              <a:gd name="T31" fmla="*/ 105484 h 104"/>
              <a:gd name="T32" fmla="*/ 115560 w 79"/>
              <a:gd name="T33" fmla="*/ 85318 h 104"/>
              <a:gd name="T34" fmla="*/ 123368 w 79"/>
              <a:gd name="T35" fmla="*/ 57396 h 104"/>
              <a:gd name="T36" fmla="*/ 107752 w 79"/>
              <a:gd name="T37" fmla="*/ 57396 h 104"/>
              <a:gd name="T38" fmla="*/ 106190 w 79"/>
              <a:gd name="T39" fmla="*/ 69805 h 104"/>
              <a:gd name="T40" fmla="*/ 96820 w 79"/>
              <a:gd name="T41" fmla="*/ 86869 h 104"/>
              <a:gd name="T42" fmla="*/ 87451 w 79"/>
              <a:gd name="T43" fmla="*/ 93074 h 104"/>
              <a:gd name="T44" fmla="*/ 90574 w 79"/>
              <a:gd name="T45" fmla="*/ 57396 h 104"/>
              <a:gd name="T46" fmla="*/ 90574 w 79"/>
              <a:gd name="T47" fmla="*/ 38781 h 104"/>
              <a:gd name="T48" fmla="*/ 87451 w 79"/>
              <a:gd name="T49" fmla="*/ 23268 h 104"/>
              <a:gd name="T50" fmla="*/ 103067 w 79"/>
              <a:gd name="T51" fmla="*/ 37230 h 104"/>
              <a:gd name="T52" fmla="*/ 107752 w 79"/>
              <a:gd name="T53" fmla="*/ 57396 h 104"/>
              <a:gd name="T54" fmla="*/ 73396 w 79"/>
              <a:gd name="T55" fmla="*/ 17064 h 104"/>
              <a:gd name="T56" fmla="*/ 78081 w 79"/>
              <a:gd name="T57" fmla="*/ 37230 h 104"/>
              <a:gd name="T58" fmla="*/ 79643 w 79"/>
              <a:gd name="T59" fmla="*/ 57396 h 104"/>
              <a:gd name="T60" fmla="*/ 73396 w 79"/>
              <a:gd name="T61" fmla="*/ 97728 h 104"/>
              <a:gd name="T62" fmla="*/ 62465 w 79"/>
              <a:gd name="T63" fmla="*/ 100830 h 104"/>
              <a:gd name="T64" fmla="*/ 49972 w 79"/>
              <a:gd name="T65" fmla="*/ 97728 h 104"/>
              <a:gd name="T66" fmla="*/ 46849 w 79"/>
              <a:gd name="T67" fmla="*/ 79113 h 104"/>
              <a:gd name="T68" fmla="*/ 45287 w 79"/>
              <a:gd name="T69" fmla="*/ 57396 h 104"/>
              <a:gd name="T70" fmla="*/ 49972 w 79"/>
              <a:gd name="T71" fmla="*/ 17064 h 104"/>
              <a:gd name="T72" fmla="*/ 62465 w 79"/>
              <a:gd name="T73" fmla="*/ 15512 h 104"/>
              <a:gd name="T74" fmla="*/ 73396 w 79"/>
              <a:gd name="T75" fmla="*/ 17064 h 104"/>
              <a:gd name="T76" fmla="*/ 15616 w 79"/>
              <a:gd name="T77" fmla="*/ 57396 h 104"/>
              <a:gd name="T78" fmla="*/ 17178 w 79"/>
              <a:gd name="T79" fmla="*/ 46537 h 104"/>
              <a:gd name="T80" fmla="*/ 28109 w 79"/>
              <a:gd name="T81" fmla="*/ 29473 h 104"/>
              <a:gd name="T82" fmla="*/ 37479 w 79"/>
              <a:gd name="T83" fmla="*/ 23268 h 104"/>
              <a:gd name="T84" fmla="*/ 32794 w 79"/>
              <a:gd name="T85" fmla="*/ 57396 h 104"/>
              <a:gd name="T86" fmla="*/ 32794 w 79"/>
              <a:gd name="T87" fmla="*/ 77562 h 104"/>
              <a:gd name="T88" fmla="*/ 37479 w 79"/>
              <a:gd name="T89" fmla="*/ 93074 h 104"/>
              <a:gd name="T90" fmla="*/ 21863 w 79"/>
              <a:gd name="T91" fmla="*/ 79113 h 104"/>
              <a:gd name="T92" fmla="*/ 15616 w 79"/>
              <a:gd name="T93" fmla="*/ 57396 h 104"/>
              <a:gd name="T94" fmla="*/ 67150 w 79"/>
              <a:gd name="T95" fmla="*/ 138060 h 104"/>
              <a:gd name="T96" fmla="*/ 45287 w 79"/>
              <a:gd name="T97" fmla="*/ 113240 h 104"/>
              <a:gd name="T98" fmla="*/ 53095 w 79"/>
              <a:gd name="T99" fmla="*/ 114791 h 104"/>
              <a:gd name="T100" fmla="*/ 62465 w 79"/>
              <a:gd name="T101" fmla="*/ 114791 h 104"/>
              <a:gd name="T102" fmla="*/ 79643 w 79"/>
              <a:gd name="T103" fmla="*/ 113240 h 1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104">
                <a:moveTo>
                  <a:pt x="79" y="37"/>
                </a:moveTo>
                <a:lnTo>
                  <a:pt x="79" y="37"/>
                </a:lnTo>
                <a:lnTo>
                  <a:pt x="78" y="30"/>
                </a:lnTo>
                <a:lnTo>
                  <a:pt x="75" y="23"/>
                </a:lnTo>
                <a:lnTo>
                  <a:pt x="73" y="16"/>
                </a:lnTo>
                <a:lnTo>
                  <a:pt x="68" y="11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1"/>
                </a:lnTo>
                <a:lnTo>
                  <a:pt x="6" y="16"/>
                </a:lnTo>
                <a:lnTo>
                  <a:pt x="4" y="23"/>
                </a:lnTo>
                <a:lnTo>
                  <a:pt x="2" y="30"/>
                </a:lnTo>
                <a:lnTo>
                  <a:pt x="0" y="37"/>
                </a:lnTo>
                <a:lnTo>
                  <a:pt x="2" y="46"/>
                </a:lnTo>
                <a:lnTo>
                  <a:pt x="5" y="55"/>
                </a:lnTo>
                <a:lnTo>
                  <a:pt x="10" y="62"/>
                </a:lnTo>
                <a:lnTo>
                  <a:pt x="18" y="68"/>
                </a:lnTo>
                <a:lnTo>
                  <a:pt x="29" y="89"/>
                </a:lnTo>
                <a:lnTo>
                  <a:pt x="25" y="89"/>
                </a:lnTo>
                <a:lnTo>
                  <a:pt x="30" y="104"/>
                </a:lnTo>
                <a:lnTo>
                  <a:pt x="50" y="104"/>
                </a:lnTo>
                <a:lnTo>
                  <a:pt x="55" y="89"/>
                </a:lnTo>
                <a:lnTo>
                  <a:pt x="51" y="89"/>
                </a:lnTo>
                <a:lnTo>
                  <a:pt x="62" y="68"/>
                </a:lnTo>
                <a:lnTo>
                  <a:pt x="69" y="62"/>
                </a:lnTo>
                <a:lnTo>
                  <a:pt x="74" y="55"/>
                </a:lnTo>
                <a:lnTo>
                  <a:pt x="78" y="46"/>
                </a:lnTo>
                <a:lnTo>
                  <a:pt x="79" y="37"/>
                </a:lnTo>
                <a:close/>
                <a:moveTo>
                  <a:pt x="69" y="37"/>
                </a:moveTo>
                <a:lnTo>
                  <a:pt x="69" y="37"/>
                </a:lnTo>
                <a:lnTo>
                  <a:pt x="68" y="45"/>
                </a:lnTo>
                <a:lnTo>
                  <a:pt x="66" y="51"/>
                </a:lnTo>
                <a:lnTo>
                  <a:pt x="62" y="56"/>
                </a:lnTo>
                <a:lnTo>
                  <a:pt x="56" y="60"/>
                </a:lnTo>
                <a:lnTo>
                  <a:pt x="58" y="50"/>
                </a:lnTo>
                <a:lnTo>
                  <a:pt x="58" y="37"/>
                </a:lnTo>
                <a:lnTo>
                  <a:pt x="58" y="25"/>
                </a:lnTo>
                <a:lnTo>
                  <a:pt x="56" y="15"/>
                </a:lnTo>
                <a:lnTo>
                  <a:pt x="62" y="19"/>
                </a:lnTo>
                <a:lnTo>
                  <a:pt x="66" y="24"/>
                </a:lnTo>
                <a:lnTo>
                  <a:pt x="68" y="30"/>
                </a:lnTo>
                <a:lnTo>
                  <a:pt x="69" y="37"/>
                </a:lnTo>
                <a:close/>
                <a:moveTo>
                  <a:pt x="47" y="11"/>
                </a:moveTo>
                <a:lnTo>
                  <a:pt x="47" y="11"/>
                </a:lnTo>
                <a:lnTo>
                  <a:pt x="50" y="24"/>
                </a:lnTo>
                <a:lnTo>
                  <a:pt x="51" y="37"/>
                </a:lnTo>
                <a:lnTo>
                  <a:pt x="50" y="51"/>
                </a:lnTo>
                <a:lnTo>
                  <a:pt x="47" y="63"/>
                </a:lnTo>
                <a:lnTo>
                  <a:pt x="40" y="65"/>
                </a:lnTo>
                <a:lnTo>
                  <a:pt x="32" y="63"/>
                </a:lnTo>
                <a:lnTo>
                  <a:pt x="30" y="51"/>
                </a:lnTo>
                <a:lnTo>
                  <a:pt x="29" y="37"/>
                </a:lnTo>
                <a:lnTo>
                  <a:pt x="30" y="24"/>
                </a:lnTo>
                <a:lnTo>
                  <a:pt x="32" y="11"/>
                </a:lnTo>
                <a:lnTo>
                  <a:pt x="40" y="10"/>
                </a:lnTo>
                <a:lnTo>
                  <a:pt x="47" y="11"/>
                </a:lnTo>
                <a:close/>
                <a:moveTo>
                  <a:pt x="10" y="37"/>
                </a:moveTo>
                <a:lnTo>
                  <a:pt x="10" y="37"/>
                </a:lnTo>
                <a:lnTo>
                  <a:pt x="11" y="30"/>
                </a:lnTo>
                <a:lnTo>
                  <a:pt x="14" y="24"/>
                </a:lnTo>
                <a:lnTo>
                  <a:pt x="18" y="19"/>
                </a:lnTo>
                <a:lnTo>
                  <a:pt x="24" y="15"/>
                </a:lnTo>
                <a:lnTo>
                  <a:pt x="21" y="25"/>
                </a:lnTo>
                <a:lnTo>
                  <a:pt x="21" y="37"/>
                </a:lnTo>
                <a:lnTo>
                  <a:pt x="21" y="50"/>
                </a:lnTo>
                <a:lnTo>
                  <a:pt x="24" y="60"/>
                </a:lnTo>
                <a:lnTo>
                  <a:pt x="18" y="56"/>
                </a:lnTo>
                <a:lnTo>
                  <a:pt x="14" y="51"/>
                </a:lnTo>
                <a:lnTo>
                  <a:pt x="11" y="45"/>
                </a:lnTo>
                <a:lnTo>
                  <a:pt x="10" y="37"/>
                </a:lnTo>
                <a:close/>
                <a:moveTo>
                  <a:pt x="43" y="89"/>
                </a:moveTo>
                <a:lnTo>
                  <a:pt x="36" y="89"/>
                </a:lnTo>
                <a:lnTo>
                  <a:pt x="29" y="73"/>
                </a:lnTo>
                <a:lnTo>
                  <a:pt x="34" y="74"/>
                </a:lnTo>
                <a:lnTo>
                  <a:pt x="40" y="74"/>
                </a:lnTo>
                <a:lnTo>
                  <a:pt x="46" y="74"/>
                </a:lnTo>
                <a:lnTo>
                  <a:pt x="51" y="73"/>
                </a:lnTo>
                <a:lnTo>
                  <a:pt x="4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632">
            <a:extLst>
              <a:ext uri="{FF2B5EF4-FFF2-40B4-BE49-F238E27FC236}">
                <a16:creationId xmlns:a16="http://schemas.microsoft.com/office/drawing/2014/main" id="{26107848-858F-40F6-9787-B3183D6A9DCA}"/>
              </a:ext>
            </a:extLst>
          </p:cNvPr>
          <p:cNvSpPr>
            <a:spLocks/>
          </p:cNvSpPr>
          <p:nvPr/>
        </p:nvSpPr>
        <p:spPr bwMode="auto">
          <a:xfrm>
            <a:off x="5302251" y="1354667"/>
            <a:ext cx="61383" cy="19051"/>
          </a:xfrm>
          <a:custGeom>
            <a:avLst/>
            <a:gdLst>
              <a:gd name="T0" fmla="*/ 47450 w 29"/>
              <a:gd name="T1" fmla="*/ 0 h 10"/>
              <a:gd name="T2" fmla="*/ 0 w 29"/>
              <a:gd name="T3" fmla="*/ 0 h 10"/>
              <a:gd name="T4" fmla="*/ 0 w 29"/>
              <a:gd name="T5" fmla="*/ 14237 h 10"/>
              <a:gd name="T6" fmla="*/ 22907 w 29"/>
              <a:gd name="T7" fmla="*/ 14237 h 10"/>
              <a:gd name="T8" fmla="*/ 47450 w 29"/>
              <a:gd name="T9" fmla="*/ 14237 h 10"/>
              <a:gd name="T10" fmla="*/ 47450 w 2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0">
                <a:moveTo>
                  <a:pt x="29" y="0"/>
                </a:move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29" y="10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Freeform 1633">
            <a:extLst>
              <a:ext uri="{FF2B5EF4-FFF2-40B4-BE49-F238E27FC236}">
                <a16:creationId xmlns:a16="http://schemas.microsoft.com/office/drawing/2014/main" id="{E7FB5A6C-05B1-4BA2-9417-18EBD4486A7E}"/>
              </a:ext>
            </a:extLst>
          </p:cNvPr>
          <p:cNvSpPr>
            <a:spLocks noEditPoints="1"/>
          </p:cNvSpPr>
          <p:nvPr/>
        </p:nvSpPr>
        <p:spPr bwMode="auto">
          <a:xfrm>
            <a:off x="5219701" y="1373717"/>
            <a:ext cx="226484" cy="177800"/>
          </a:xfrm>
          <a:custGeom>
            <a:avLst/>
            <a:gdLst>
              <a:gd name="T0" fmla="*/ 167684 w 109"/>
              <a:gd name="T1" fmla="*/ 33215 h 84"/>
              <a:gd name="T2" fmla="*/ 159848 w 109"/>
              <a:gd name="T3" fmla="*/ 25306 h 84"/>
              <a:gd name="T4" fmla="*/ 150445 w 109"/>
              <a:gd name="T5" fmla="*/ 23725 h 84"/>
              <a:gd name="T6" fmla="*/ 108132 w 109"/>
              <a:gd name="T7" fmla="*/ 23725 h 84"/>
              <a:gd name="T8" fmla="*/ 100297 w 109"/>
              <a:gd name="T9" fmla="*/ 7908 h 84"/>
              <a:gd name="T10" fmla="*/ 84625 w 109"/>
              <a:gd name="T11" fmla="*/ 0 h 84"/>
              <a:gd name="T12" fmla="*/ 75223 w 109"/>
              <a:gd name="T13" fmla="*/ 1582 h 84"/>
              <a:gd name="T14" fmla="*/ 64253 w 109"/>
              <a:gd name="T15" fmla="*/ 14235 h 84"/>
              <a:gd name="T16" fmla="*/ 18806 w 109"/>
              <a:gd name="T17" fmla="*/ 23725 h 84"/>
              <a:gd name="T18" fmla="*/ 14104 w 109"/>
              <a:gd name="T19" fmla="*/ 23725 h 84"/>
              <a:gd name="T20" fmla="*/ 6269 w 109"/>
              <a:gd name="T21" fmla="*/ 30051 h 84"/>
              <a:gd name="T22" fmla="*/ 1567 w 109"/>
              <a:gd name="T23" fmla="*/ 33215 h 84"/>
              <a:gd name="T24" fmla="*/ 0 w 109"/>
              <a:gd name="T25" fmla="*/ 45868 h 84"/>
              <a:gd name="T26" fmla="*/ 4701 w 109"/>
              <a:gd name="T27" fmla="*/ 55358 h 84"/>
              <a:gd name="T28" fmla="*/ 9403 w 109"/>
              <a:gd name="T29" fmla="*/ 60102 h 84"/>
              <a:gd name="T30" fmla="*/ 67387 w 109"/>
              <a:gd name="T31" fmla="*/ 75919 h 84"/>
              <a:gd name="T32" fmla="*/ 62686 w 109"/>
              <a:gd name="T33" fmla="*/ 93317 h 84"/>
              <a:gd name="T34" fmla="*/ 51716 w 109"/>
              <a:gd name="T35" fmla="*/ 96480 h 84"/>
              <a:gd name="T36" fmla="*/ 40746 w 109"/>
              <a:gd name="T37" fmla="*/ 107552 h 84"/>
              <a:gd name="T38" fmla="*/ 39178 w 109"/>
              <a:gd name="T39" fmla="*/ 124950 h 84"/>
              <a:gd name="T40" fmla="*/ 39178 w 109"/>
              <a:gd name="T41" fmla="*/ 129695 h 84"/>
              <a:gd name="T42" fmla="*/ 42313 w 109"/>
              <a:gd name="T43" fmla="*/ 132858 h 84"/>
              <a:gd name="T44" fmla="*/ 123804 w 109"/>
              <a:gd name="T45" fmla="*/ 132858 h 84"/>
              <a:gd name="T46" fmla="*/ 126938 w 109"/>
              <a:gd name="T47" fmla="*/ 132858 h 84"/>
              <a:gd name="T48" fmla="*/ 131640 w 109"/>
              <a:gd name="T49" fmla="*/ 129695 h 84"/>
              <a:gd name="T50" fmla="*/ 131640 w 109"/>
              <a:gd name="T51" fmla="*/ 117042 h 84"/>
              <a:gd name="T52" fmla="*/ 130072 w 109"/>
              <a:gd name="T53" fmla="*/ 107552 h 84"/>
              <a:gd name="T54" fmla="*/ 117535 w 109"/>
              <a:gd name="T55" fmla="*/ 96480 h 84"/>
              <a:gd name="T56" fmla="*/ 100297 w 109"/>
              <a:gd name="T57" fmla="*/ 93317 h 84"/>
              <a:gd name="T58" fmla="*/ 155147 w 109"/>
              <a:gd name="T59" fmla="*/ 64847 h 84"/>
              <a:gd name="T60" fmla="*/ 159848 w 109"/>
              <a:gd name="T61" fmla="*/ 60102 h 84"/>
              <a:gd name="T62" fmla="*/ 166117 w 109"/>
              <a:gd name="T63" fmla="*/ 55358 h 84"/>
              <a:gd name="T64" fmla="*/ 170818 w 109"/>
              <a:gd name="T65" fmla="*/ 45868 h 84"/>
              <a:gd name="T66" fmla="*/ 167684 w 109"/>
              <a:gd name="T67" fmla="*/ 33215 h 84"/>
              <a:gd name="T68" fmla="*/ 21940 w 109"/>
              <a:gd name="T69" fmla="*/ 49031 h 84"/>
              <a:gd name="T70" fmla="*/ 15671 w 109"/>
              <a:gd name="T71" fmla="*/ 45868 h 84"/>
              <a:gd name="T72" fmla="*/ 15671 w 109"/>
              <a:gd name="T73" fmla="*/ 42704 h 84"/>
              <a:gd name="T74" fmla="*/ 15671 w 109"/>
              <a:gd name="T75" fmla="*/ 41123 h 84"/>
              <a:gd name="T76" fmla="*/ 18806 w 109"/>
              <a:gd name="T77" fmla="*/ 39541 h 84"/>
              <a:gd name="T78" fmla="*/ 65820 w 109"/>
              <a:gd name="T79" fmla="*/ 58521 h 84"/>
              <a:gd name="T80" fmla="*/ 108132 w 109"/>
              <a:gd name="T81" fmla="*/ 109133 h 84"/>
              <a:gd name="T82" fmla="*/ 112834 w 109"/>
              <a:gd name="T83" fmla="*/ 109133 h 84"/>
              <a:gd name="T84" fmla="*/ 115968 w 109"/>
              <a:gd name="T85" fmla="*/ 113878 h 84"/>
              <a:gd name="T86" fmla="*/ 54850 w 109"/>
              <a:gd name="T87" fmla="*/ 117042 h 84"/>
              <a:gd name="T88" fmla="*/ 54850 w 109"/>
              <a:gd name="T89" fmla="*/ 113878 h 84"/>
              <a:gd name="T90" fmla="*/ 57984 w 109"/>
              <a:gd name="T91" fmla="*/ 109133 h 84"/>
              <a:gd name="T92" fmla="*/ 108132 w 109"/>
              <a:gd name="T93" fmla="*/ 109133 h 84"/>
              <a:gd name="T94" fmla="*/ 84625 w 109"/>
              <a:gd name="T95" fmla="*/ 93317 h 84"/>
              <a:gd name="T96" fmla="*/ 76790 w 109"/>
              <a:gd name="T97" fmla="*/ 23725 h 84"/>
              <a:gd name="T98" fmla="*/ 79924 w 109"/>
              <a:gd name="T99" fmla="*/ 17398 h 84"/>
              <a:gd name="T100" fmla="*/ 84625 w 109"/>
              <a:gd name="T101" fmla="*/ 15816 h 84"/>
              <a:gd name="T102" fmla="*/ 89327 w 109"/>
              <a:gd name="T103" fmla="*/ 15816 h 84"/>
              <a:gd name="T104" fmla="*/ 92461 w 109"/>
              <a:gd name="T105" fmla="*/ 23725 h 84"/>
              <a:gd name="T106" fmla="*/ 84625 w 109"/>
              <a:gd name="T107" fmla="*/ 93317 h 84"/>
              <a:gd name="T108" fmla="*/ 155147 w 109"/>
              <a:gd name="T109" fmla="*/ 45868 h 84"/>
              <a:gd name="T110" fmla="*/ 104998 w 109"/>
              <a:gd name="T111" fmla="*/ 58521 h 84"/>
              <a:gd name="T112" fmla="*/ 150445 w 109"/>
              <a:gd name="T113" fmla="*/ 39541 h 84"/>
              <a:gd name="T114" fmla="*/ 152012 w 109"/>
              <a:gd name="T115" fmla="*/ 39541 h 84"/>
              <a:gd name="T116" fmla="*/ 155147 w 109"/>
              <a:gd name="T117" fmla="*/ 41123 h 84"/>
              <a:gd name="T118" fmla="*/ 155147 w 109"/>
              <a:gd name="T119" fmla="*/ 45868 h 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9" h="84">
                <a:moveTo>
                  <a:pt x="107" y="21"/>
                </a:moveTo>
                <a:lnTo>
                  <a:pt x="107" y="21"/>
                </a:lnTo>
                <a:lnTo>
                  <a:pt x="105" y="19"/>
                </a:lnTo>
                <a:lnTo>
                  <a:pt x="102" y="16"/>
                </a:lnTo>
                <a:lnTo>
                  <a:pt x="100" y="15"/>
                </a:lnTo>
                <a:lnTo>
                  <a:pt x="96" y="15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lnTo>
                  <a:pt x="48" y="1"/>
                </a:lnTo>
                <a:lnTo>
                  <a:pt x="44" y="4"/>
                </a:lnTo>
                <a:lnTo>
                  <a:pt x="41" y="9"/>
                </a:lnTo>
                <a:lnTo>
                  <a:pt x="40" y="15"/>
                </a:lnTo>
                <a:lnTo>
                  <a:pt x="12" y="15"/>
                </a:lnTo>
                <a:lnTo>
                  <a:pt x="9" y="15"/>
                </a:lnTo>
                <a:lnTo>
                  <a:pt x="6" y="16"/>
                </a:lnTo>
                <a:lnTo>
                  <a:pt x="4" y="19"/>
                </a:lnTo>
                <a:lnTo>
                  <a:pt x="1" y="21"/>
                </a:lnTo>
                <a:lnTo>
                  <a:pt x="0" y="25"/>
                </a:lnTo>
                <a:lnTo>
                  <a:pt x="0" y="29"/>
                </a:lnTo>
                <a:lnTo>
                  <a:pt x="0" y="31"/>
                </a:lnTo>
                <a:lnTo>
                  <a:pt x="3" y="35"/>
                </a:lnTo>
                <a:lnTo>
                  <a:pt x="6" y="38"/>
                </a:lnTo>
                <a:lnTo>
                  <a:pt x="11" y="41"/>
                </a:lnTo>
                <a:lnTo>
                  <a:pt x="43" y="48"/>
                </a:lnTo>
                <a:lnTo>
                  <a:pt x="44" y="59"/>
                </a:lnTo>
                <a:lnTo>
                  <a:pt x="40" y="59"/>
                </a:lnTo>
                <a:lnTo>
                  <a:pt x="33" y="61"/>
                </a:lnTo>
                <a:lnTo>
                  <a:pt x="30" y="64"/>
                </a:lnTo>
                <a:lnTo>
                  <a:pt x="26" y="68"/>
                </a:lnTo>
                <a:lnTo>
                  <a:pt x="25" y="74"/>
                </a:lnTo>
                <a:lnTo>
                  <a:pt x="25" y="79"/>
                </a:lnTo>
                <a:lnTo>
                  <a:pt x="25" y="82"/>
                </a:lnTo>
                <a:lnTo>
                  <a:pt x="26" y="83"/>
                </a:lnTo>
                <a:lnTo>
                  <a:pt x="27" y="84"/>
                </a:lnTo>
                <a:lnTo>
                  <a:pt x="30" y="84"/>
                </a:lnTo>
                <a:lnTo>
                  <a:pt x="79" y="84"/>
                </a:lnTo>
                <a:lnTo>
                  <a:pt x="81" y="84"/>
                </a:lnTo>
                <a:lnTo>
                  <a:pt x="83" y="83"/>
                </a:lnTo>
                <a:lnTo>
                  <a:pt x="84" y="82"/>
                </a:lnTo>
                <a:lnTo>
                  <a:pt x="84" y="79"/>
                </a:lnTo>
                <a:lnTo>
                  <a:pt x="84" y="74"/>
                </a:lnTo>
                <a:lnTo>
                  <a:pt x="83" y="68"/>
                </a:lnTo>
                <a:lnTo>
                  <a:pt x="79" y="64"/>
                </a:lnTo>
                <a:lnTo>
                  <a:pt x="75" y="61"/>
                </a:lnTo>
                <a:lnTo>
                  <a:pt x="69" y="59"/>
                </a:lnTo>
                <a:lnTo>
                  <a:pt x="64" y="59"/>
                </a:lnTo>
                <a:lnTo>
                  <a:pt x="65" y="48"/>
                </a:lnTo>
                <a:lnTo>
                  <a:pt x="99" y="41"/>
                </a:lnTo>
                <a:lnTo>
                  <a:pt x="102" y="38"/>
                </a:lnTo>
                <a:lnTo>
                  <a:pt x="106" y="35"/>
                </a:lnTo>
                <a:lnTo>
                  <a:pt x="107" y="31"/>
                </a:lnTo>
                <a:lnTo>
                  <a:pt x="109" y="29"/>
                </a:lnTo>
                <a:lnTo>
                  <a:pt x="109" y="25"/>
                </a:lnTo>
                <a:lnTo>
                  <a:pt x="107" y="21"/>
                </a:lnTo>
                <a:close/>
                <a:moveTo>
                  <a:pt x="14" y="31"/>
                </a:moveTo>
                <a:lnTo>
                  <a:pt x="14" y="31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5"/>
                </a:lnTo>
                <a:lnTo>
                  <a:pt x="12" y="25"/>
                </a:lnTo>
                <a:lnTo>
                  <a:pt x="41" y="25"/>
                </a:lnTo>
                <a:lnTo>
                  <a:pt x="42" y="37"/>
                </a:lnTo>
                <a:lnTo>
                  <a:pt x="14" y="31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2" y="69"/>
                </a:lnTo>
                <a:lnTo>
                  <a:pt x="73" y="71"/>
                </a:lnTo>
                <a:lnTo>
                  <a:pt x="74" y="72"/>
                </a:lnTo>
                <a:lnTo>
                  <a:pt x="74" y="74"/>
                </a:lnTo>
                <a:lnTo>
                  <a:pt x="35" y="74"/>
                </a:lnTo>
                <a:lnTo>
                  <a:pt x="35" y="72"/>
                </a:lnTo>
                <a:lnTo>
                  <a:pt x="36" y="71"/>
                </a:lnTo>
                <a:lnTo>
                  <a:pt x="37" y="69"/>
                </a:lnTo>
                <a:lnTo>
                  <a:pt x="40" y="69"/>
                </a:lnTo>
                <a:lnTo>
                  <a:pt x="69" y="69"/>
                </a:lnTo>
                <a:close/>
                <a:moveTo>
                  <a:pt x="54" y="59"/>
                </a:moveTo>
                <a:lnTo>
                  <a:pt x="54" y="59"/>
                </a:lnTo>
                <a:lnTo>
                  <a:pt x="49" y="15"/>
                </a:lnTo>
                <a:lnTo>
                  <a:pt x="49" y="13"/>
                </a:lnTo>
                <a:lnTo>
                  <a:pt x="51" y="11"/>
                </a:lnTo>
                <a:lnTo>
                  <a:pt x="52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5"/>
                </a:lnTo>
                <a:lnTo>
                  <a:pt x="54" y="59"/>
                </a:lnTo>
                <a:close/>
                <a:moveTo>
                  <a:pt x="99" y="29"/>
                </a:moveTo>
                <a:lnTo>
                  <a:pt x="99" y="29"/>
                </a:lnTo>
                <a:lnTo>
                  <a:pt x="96" y="31"/>
                </a:lnTo>
                <a:lnTo>
                  <a:pt x="67" y="37"/>
                </a:lnTo>
                <a:lnTo>
                  <a:pt x="68" y="25"/>
                </a:lnTo>
                <a:lnTo>
                  <a:pt x="96" y="25"/>
                </a:lnTo>
                <a:lnTo>
                  <a:pt x="97" y="25"/>
                </a:lnTo>
                <a:lnTo>
                  <a:pt x="99" y="26"/>
                </a:lnTo>
                <a:lnTo>
                  <a:pt x="99" y="27"/>
                </a:lnTo>
                <a:lnTo>
                  <a:pt x="9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1" name="Freeform 1634">
            <a:extLst>
              <a:ext uri="{FF2B5EF4-FFF2-40B4-BE49-F238E27FC236}">
                <a16:creationId xmlns:a16="http://schemas.microsoft.com/office/drawing/2014/main" id="{67256EA3-1AE2-496A-9495-3EB992439FD8}"/>
              </a:ext>
            </a:extLst>
          </p:cNvPr>
          <p:cNvSpPr>
            <a:spLocks/>
          </p:cNvSpPr>
          <p:nvPr/>
        </p:nvSpPr>
        <p:spPr bwMode="auto">
          <a:xfrm>
            <a:off x="1259418" y="1917700"/>
            <a:ext cx="86783" cy="19051"/>
          </a:xfrm>
          <a:custGeom>
            <a:avLst/>
            <a:gdLst>
              <a:gd name="T0" fmla="*/ 603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190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1900 w 44"/>
              <a:gd name="T21" fmla="*/ 0 h 10"/>
              <a:gd name="T22" fmla="*/ 58880 w 44"/>
              <a:gd name="T23" fmla="*/ 0 h 10"/>
              <a:gd name="T24" fmla="*/ 6039 w 44"/>
              <a:gd name="T25" fmla="*/ 0 h 10"/>
              <a:gd name="T26" fmla="*/ 603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6039 w 44"/>
              <a:gd name="T45" fmla="*/ 14237 h 10"/>
              <a:gd name="T46" fmla="*/ 603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4" y="10"/>
                </a:moveTo>
                <a:lnTo>
                  <a:pt x="39" y="10"/>
                </a:lnTo>
                <a:lnTo>
                  <a:pt x="41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1" y="0"/>
                </a:lnTo>
                <a:lnTo>
                  <a:pt x="39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2" name="Freeform 1635">
            <a:extLst>
              <a:ext uri="{FF2B5EF4-FFF2-40B4-BE49-F238E27FC236}">
                <a16:creationId xmlns:a16="http://schemas.microsoft.com/office/drawing/2014/main" id="{1D256482-1654-4032-B356-6FAAD087B9E8}"/>
              </a:ext>
            </a:extLst>
          </p:cNvPr>
          <p:cNvSpPr>
            <a:spLocks/>
          </p:cNvSpPr>
          <p:nvPr/>
        </p:nvSpPr>
        <p:spPr bwMode="auto">
          <a:xfrm>
            <a:off x="1384301" y="1993901"/>
            <a:ext cx="57151" cy="57151"/>
          </a:xfrm>
          <a:custGeom>
            <a:avLst/>
            <a:gdLst>
              <a:gd name="T0" fmla="*/ 6101 w 28"/>
              <a:gd name="T1" fmla="*/ 26281 h 26"/>
              <a:gd name="T2" fmla="*/ 0 w 28"/>
              <a:gd name="T3" fmla="*/ 26281 h 26"/>
              <a:gd name="T4" fmla="*/ 0 w 28"/>
              <a:gd name="T5" fmla="*/ 26281 h 26"/>
              <a:gd name="T6" fmla="*/ 1525 w 28"/>
              <a:gd name="T7" fmla="*/ 32851 h 26"/>
              <a:gd name="T8" fmla="*/ 7626 w 28"/>
              <a:gd name="T9" fmla="*/ 37778 h 26"/>
              <a:gd name="T10" fmla="*/ 13727 w 28"/>
              <a:gd name="T11" fmla="*/ 41063 h 26"/>
              <a:gd name="T12" fmla="*/ 21353 w 28"/>
              <a:gd name="T13" fmla="*/ 42706 h 26"/>
              <a:gd name="T14" fmla="*/ 21353 w 28"/>
              <a:gd name="T15" fmla="*/ 42706 h 26"/>
              <a:gd name="T16" fmla="*/ 30504 w 28"/>
              <a:gd name="T17" fmla="*/ 41063 h 26"/>
              <a:gd name="T18" fmla="*/ 35080 w 28"/>
              <a:gd name="T19" fmla="*/ 34493 h 26"/>
              <a:gd name="T20" fmla="*/ 41181 w 28"/>
              <a:gd name="T21" fmla="*/ 27923 h 26"/>
              <a:gd name="T22" fmla="*/ 42706 w 28"/>
              <a:gd name="T23" fmla="*/ 18068 h 26"/>
              <a:gd name="T24" fmla="*/ 42706 w 28"/>
              <a:gd name="T25" fmla="*/ 18068 h 26"/>
              <a:gd name="T26" fmla="*/ 42706 w 28"/>
              <a:gd name="T27" fmla="*/ 11498 h 26"/>
              <a:gd name="T28" fmla="*/ 41181 w 28"/>
              <a:gd name="T29" fmla="*/ 8213 h 26"/>
              <a:gd name="T30" fmla="*/ 35080 w 28"/>
              <a:gd name="T31" fmla="*/ 0 h 26"/>
              <a:gd name="T32" fmla="*/ 35080 w 28"/>
              <a:gd name="T33" fmla="*/ 0 h 26"/>
              <a:gd name="T34" fmla="*/ 32030 w 28"/>
              <a:gd name="T35" fmla="*/ 9855 h 26"/>
              <a:gd name="T36" fmla="*/ 24403 w 28"/>
              <a:gd name="T37" fmla="*/ 18068 h 26"/>
              <a:gd name="T38" fmla="*/ 16777 w 28"/>
              <a:gd name="T39" fmla="*/ 24638 h 26"/>
              <a:gd name="T40" fmla="*/ 6101 w 28"/>
              <a:gd name="T41" fmla="*/ 26281 h 26"/>
              <a:gd name="T42" fmla="*/ 6101 w 28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6">
                <a:moveTo>
                  <a:pt x="4" y="16"/>
                </a:moveTo>
                <a:lnTo>
                  <a:pt x="0" y="16"/>
                </a:lnTo>
                <a:lnTo>
                  <a:pt x="1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3" y="21"/>
                </a:lnTo>
                <a:lnTo>
                  <a:pt x="27" y="17"/>
                </a:lnTo>
                <a:lnTo>
                  <a:pt x="28" y="11"/>
                </a:lnTo>
                <a:lnTo>
                  <a:pt x="28" y="7"/>
                </a:lnTo>
                <a:lnTo>
                  <a:pt x="27" y="5"/>
                </a:lnTo>
                <a:lnTo>
                  <a:pt x="23" y="0"/>
                </a:lnTo>
                <a:lnTo>
                  <a:pt x="21" y="6"/>
                </a:lnTo>
                <a:lnTo>
                  <a:pt x="16" y="11"/>
                </a:lnTo>
                <a:lnTo>
                  <a:pt x="11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636">
            <a:extLst>
              <a:ext uri="{FF2B5EF4-FFF2-40B4-BE49-F238E27FC236}">
                <a16:creationId xmlns:a16="http://schemas.microsoft.com/office/drawing/2014/main" id="{2C694E3D-3316-4A82-8C23-1406FE64C6D2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1873252"/>
            <a:ext cx="207433" cy="146049"/>
          </a:xfrm>
          <a:custGeom>
            <a:avLst/>
            <a:gdLst>
              <a:gd name="T0" fmla="*/ 140608 w 98"/>
              <a:gd name="T1" fmla="*/ 52195 h 69"/>
              <a:gd name="T2" fmla="*/ 140608 w 98"/>
              <a:gd name="T3" fmla="*/ 23725 h 69"/>
              <a:gd name="T4" fmla="*/ 140608 w 98"/>
              <a:gd name="T5" fmla="*/ 23725 h 69"/>
              <a:gd name="T6" fmla="*/ 139010 w 98"/>
              <a:gd name="T7" fmla="*/ 14235 h 69"/>
              <a:gd name="T8" fmla="*/ 134217 w 98"/>
              <a:gd name="T9" fmla="*/ 7908 h 69"/>
              <a:gd name="T10" fmla="*/ 127825 w 98"/>
              <a:gd name="T11" fmla="*/ 1582 h 69"/>
              <a:gd name="T12" fmla="*/ 118238 w 98"/>
              <a:gd name="T13" fmla="*/ 0 h 69"/>
              <a:gd name="T14" fmla="*/ 102260 w 98"/>
              <a:gd name="T15" fmla="*/ 0 h 69"/>
              <a:gd name="T16" fmla="*/ 102260 w 98"/>
              <a:gd name="T17" fmla="*/ 15817 h 69"/>
              <a:gd name="T18" fmla="*/ 118238 w 98"/>
              <a:gd name="T19" fmla="*/ 15817 h 69"/>
              <a:gd name="T20" fmla="*/ 118238 w 98"/>
              <a:gd name="T21" fmla="*/ 15817 h 69"/>
              <a:gd name="T22" fmla="*/ 121434 w 98"/>
              <a:gd name="T23" fmla="*/ 15817 h 69"/>
              <a:gd name="T24" fmla="*/ 123032 w 98"/>
              <a:gd name="T25" fmla="*/ 17398 h 69"/>
              <a:gd name="T26" fmla="*/ 126227 w 98"/>
              <a:gd name="T27" fmla="*/ 18980 h 69"/>
              <a:gd name="T28" fmla="*/ 126227 w 98"/>
              <a:gd name="T29" fmla="*/ 23725 h 69"/>
              <a:gd name="T30" fmla="*/ 126227 w 98"/>
              <a:gd name="T31" fmla="*/ 85410 h 69"/>
              <a:gd name="T32" fmla="*/ 126227 w 98"/>
              <a:gd name="T33" fmla="*/ 85410 h 69"/>
              <a:gd name="T34" fmla="*/ 126227 w 98"/>
              <a:gd name="T35" fmla="*/ 90155 h 69"/>
              <a:gd name="T36" fmla="*/ 123032 w 98"/>
              <a:gd name="T37" fmla="*/ 91737 h 69"/>
              <a:gd name="T38" fmla="*/ 121434 w 98"/>
              <a:gd name="T39" fmla="*/ 93318 h 69"/>
              <a:gd name="T40" fmla="*/ 118238 w 98"/>
              <a:gd name="T41" fmla="*/ 93318 h 69"/>
              <a:gd name="T42" fmla="*/ 78293 w 98"/>
              <a:gd name="T43" fmla="*/ 93318 h 69"/>
              <a:gd name="T44" fmla="*/ 78293 w 98"/>
              <a:gd name="T45" fmla="*/ 61685 h 69"/>
              <a:gd name="T46" fmla="*/ 78293 w 98"/>
              <a:gd name="T47" fmla="*/ 61685 h 69"/>
              <a:gd name="T48" fmla="*/ 78293 w 98"/>
              <a:gd name="T49" fmla="*/ 58522 h 69"/>
              <a:gd name="T50" fmla="*/ 76695 w 98"/>
              <a:gd name="T51" fmla="*/ 56940 h 69"/>
              <a:gd name="T52" fmla="*/ 75097 w 98"/>
              <a:gd name="T53" fmla="*/ 53777 h 69"/>
              <a:gd name="T54" fmla="*/ 70304 w 98"/>
              <a:gd name="T55" fmla="*/ 53777 h 69"/>
              <a:gd name="T56" fmla="*/ 38348 w 98"/>
              <a:gd name="T57" fmla="*/ 53777 h 69"/>
              <a:gd name="T58" fmla="*/ 38348 w 98"/>
              <a:gd name="T59" fmla="*/ 53777 h 69"/>
              <a:gd name="T60" fmla="*/ 30359 w 98"/>
              <a:gd name="T61" fmla="*/ 53777 h 69"/>
              <a:gd name="T62" fmla="*/ 22369 w 98"/>
              <a:gd name="T63" fmla="*/ 58522 h 69"/>
              <a:gd name="T64" fmla="*/ 17576 w 98"/>
              <a:gd name="T65" fmla="*/ 60103 h 69"/>
              <a:gd name="T66" fmla="*/ 11185 w 98"/>
              <a:gd name="T67" fmla="*/ 66430 h 69"/>
              <a:gd name="T68" fmla="*/ 4793 w 98"/>
              <a:gd name="T69" fmla="*/ 72757 h 69"/>
              <a:gd name="T70" fmla="*/ 3196 w 98"/>
              <a:gd name="T71" fmla="*/ 77502 h 69"/>
              <a:gd name="T72" fmla="*/ 0 w 98"/>
              <a:gd name="T73" fmla="*/ 85410 h 69"/>
              <a:gd name="T74" fmla="*/ 0 w 98"/>
              <a:gd name="T75" fmla="*/ 93318 h 69"/>
              <a:gd name="T76" fmla="*/ 0 w 98"/>
              <a:gd name="T77" fmla="*/ 109135 h 69"/>
              <a:gd name="T78" fmla="*/ 118238 w 98"/>
              <a:gd name="T79" fmla="*/ 109135 h 69"/>
              <a:gd name="T80" fmla="*/ 118238 w 98"/>
              <a:gd name="T81" fmla="*/ 109135 h 69"/>
              <a:gd name="T82" fmla="*/ 127825 w 98"/>
              <a:gd name="T83" fmla="*/ 107553 h 69"/>
              <a:gd name="T84" fmla="*/ 134217 w 98"/>
              <a:gd name="T85" fmla="*/ 101227 h 69"/>
              <a:gd name="T86" fmla="*/ 139010 w 98"/>
              <a:gd name="T87" fmla="*/ 94900 h 69"/>
              <a:gd name="T88" fmla="*/ 140608 w 98"/>
              <a:gd name="T89" fmla="*/ 85410 h 69"/>
              <a:gd name="T90" fmla="*/ 140608 w 98"/>
              <a:gd name="T91" fmla="*/ 72757 h 69"/>
              <a:gd name="T92" fmla="*/ 156586 w 98"/>
              <a:gd name="T93" fmla="*/ 77502 h 69"/>
              <a:gd name="T94" fmla="*/ 156586 w 98"/>
              <a:gd name="T95" fmla="*/ 47450 h 69"/>
              <a:gd name="T96" fmla="*/ 140608 w 98"/>
              <a:gd name="T97" fmla="*/ 52195 h 69"/>
              <a:gd name="T98" fmla="*/ 15978 w 98"/>
              <a:gd name="T99" fmla="*/ 93318 h 69"/>
              <a:gd name="T100" fmla="*/ 15978 w 98"/>
              <a:gd name="T101" fmla="*/ 93318 h 69"/>
              <a:gd name="T102" fmla="*/ 17576 w 98"/>
              <a:gd name="T103" fmla="*/ 83828 h 69"/>
              <a:gd name="T104" fmla="*/ 22369 w 98"/>
              <a:gd name="T105" fmla="*/ 77502 h 69"/>
              <a:gd name="T106" fmla="*/ 28761 w 98"/>
              <a:gd name="T107" fmla="*/ 72757 h 69"/>
              <a:gd name="T108" fmla="*/ 38348 w 98"/>
              <a:gd name="T109" fmla="*/ 69593 h 69"/>
              <a:gd name="T110" fmla="*/ 62315 w 98"/>
              <a:gd name="T111" fmla="*/ 69593 h 69"/>
              <a:gd name="T112" fmla="*/ 62315 w 98"/>
              <a:gd name="T113" fmla="*/ 93318 h 69"/>
              <a:gd name="T114" fmla="*/ 15978 w 98"/>
              <a:gd name="T115" fmla="*/ 93318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69">
                <a:moveTo>
                  <a:pt x="88" y="33"/>
                </a:moveTo>
                <a:lnTo>
                  <a:pt x="88" y="15"/>
                </a:lnTo>
                <a:lnTo>
                  <a:pt x="87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6" y="10"/>
                </a:lnTo>
                <a:lnTo>
                  <a:pt x="77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7" y="58"/>
                </a:lnTo>
                <a:lnTo>
                  <a:pt x="76" y="59"/>
                </a:lnTo>
                <a:lnTo>
                  <a:pt x="74" y="59"/>
                </a:ln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24" y="34"/>
                </a:lnTo>
                <a:lnTo>
                  <a:pt x="19" y="34"/>
                </a:lnTo>
                <a:lnTo>
                  <a:pt x="14" y="37"/>
                </a:lnTo>
                <a:lnTo>
                  <a:pt x="11" y="38"/>
                </a:lnTo>
                <a:lnTo>
                  <a:pt x="7" y="42"/>
                </a:lnTo>
                <a:lnTo>
                  <a:pt x="3" y="46"/>
                </a:lnTo>
                <a:lnTo>
                  <a:pt x="2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4"/>
                </a:lnTo>
                <a:lnTo>
                  <a:pt x="87" y="60"/>
                </a:lnTo>
                <a:lnTo>
                  <a:pt x="88" y="54"/>
                </a:lnTo>
                <a:lnTo>
                  <a:pt x="88" y="46"/>
                </a:lnTo>
                <a:lnTo>
                  <a:pt x="98" y="49"/>
                </a:lnTo>
                <a:lnTo>
                  <a:pt x="98" y="30"/>
                </a:lnTo>
                <a:lnTo>
                  <a:pt x="88" y="33"/>
                </a:lnTo>
                <a:close/>
                <a:moveTo>
                  <a:pt x="10" y="59"/>
                </a:moveTo>
                <a:lnTo>
                  <a:pt x="10" y="59"/>
                </a:lnTo>
                <a:lnTo>
                  <a:pt x="11" y="53"/>
                </a:lnTo>
                <a:lnTo>
                  <a:pt x="14" y="49"/>
                </a:lnTo>
                <a:lnTo>
                  <a:pt x="18" y="46"/>
                </a:lnTo>
                <a:lnTo>
                  <a:pt x="24" y="44"/>
                </a:lnTo>
                <a:lnTo>
                  <a:pt x="39" y="44"/>
                </a:lnTo>
                <a:lnTo>
                  <a:pt x="3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Freeform 1637">
            <a:extLst>
              <a:ext uri="{FF2B5EF4-FFF2-40B4-BE49-F238E27FC236}">
                <a16:creationId xmlns:a16="http://schemas.microsoft.com/office/drawing/2014/main" id="{0AAFB23C-4417-4FFB-BC3F-07F3EEBE6179}"/>
              </a:ext>
            </a:extLst>
          </p:cNvPr>
          <p:cNvSpPr>
            <a:spLocks/>
          </p:cNvSpPr>
          <p:nvPr/>
        </p:nvSpPr>
        <p:spPr bwMode="auto">
          <a:xfrm>
            <a:off x="1259418" y="2032000"/>
            <a:ext cx="55033" cy="19051"/>
          </a:xfrm>
          <a:custGeom>
            <a:avLst/>
            <a:gdLst>
              <a:gd name="T0" fmla="*/ 20562 w 27"/>
              <a:gd name="T1" fmla="*/ 14237 h 10"/>
              <a:gd name="T2" fmla="*/ 20562 w 27"/>
              <a:gd name="T3" fmla="*/ 14237 h 10"/>
              <a:gd name="T4" fmla="*/ 28471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2654 w 27"/>
              <a:gd name="T21" fmla="*/ 12813 h 10"/>
              <a:gd name="T22" fmla="*/ 20562 w 27"/>
              <a:gd name="T23" fmla="*/ 14237 h 10"/>
              <a:gd name="T24" fmla="*/ 20562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3" y="10"/>
                </a:moveTo>
                <a:lnTo>
                  <a:pt x="13" y="10"/>
                </a:lnTo>
                <a:lnTo>
                  <a:pt x="18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8" y="9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5" name="Freeform 1638">
            <a:extLst>
              <a:ext uri="{FF2B5EF4-FFF2-40B4-BE49-F238E27FC236}">
                <a16:creationId xmlns:a16="http://schemas.microsoft.com/office/drawing/2014/main" id="{D71DCCD8-1EC7-493A-A6F4-9CED70B1C986}"/>
              </a:ext>
            </a:extLst>
          </p:cNvPr>
          <p:cNvSpPr>
            <a:spLocks/>
          </p:cNvSpPr>
          <p:nvPr/>
        </p:nvSpPr>
        <p:spPr bwMode="auto">
          <a:xfrm>
            <a:off x="789518" y="2000252"/>
            <a:ext cx="19049" cy="19049"/>
          </a:xfrm>
          <a:custGeom>
            <a:avLst/>
            <a:gdLst>
              <a:gd name="T0" fmla="*/ 6328 w 9"/>
              <a:gd name="T1" fmla="*/ 14237 h 10"/>
              <a:gd name="T2" fmla="*/ 6328 w 9"/>
              <a:gd name="T3" fmla="*/ 14237 h 10"/>
              <a:gd name="T4" fmla="*/ 11073 w 9"/>
              <a:gd name="T5" fmla="*/ 14237 h 10"/>
              <a:gd name="T6" fmla="*/ 12655 w 9"/>
              <a:gd name="T7" fmla="*/ 12813 h 10"/>
              <a:gd name="T8" fmla="*/ 14237 w 9"/>
              <a:gd name="T9" fmla="*/ 11390 h 10"/>
              <a:gd name="T10" fmla="*/ 14237 w 9"/>
              <a:gd name="T11" fmla="*/ 7119 h 10"/>
              <a:gd name="T12" fmla="*/ 14237 w 9"/>
              <a:gd name="T13" fmla="*/ 7119 h 10"/>
              <a:gd name="T14" fmla="*/ 14237 w 9"/>
              <a:gd name="T15" fmla="*/ 4271 h 10"/>
              <a:gd name="T16" fmla="*/ 12655 w 9"/>
              <a:gd name="T17" fmla="*/ 1424 h 10"/>
              <a:gd name="T18" fmla="*/ 11073 w 9"/>
              <a:gd name="T19" fmla="*/ 0 h 10"/>
              <a:gd name="T20" fmla="*/ 6328 w 9"/>
              <a:gd name="T21" fmla="*/ 0 h 10"/>
              <a:gd name="T22" fmla="*/ 6328 w 9"/>
              <a:gd name="T23" fmla="*/ 0 h 10"/>
              <a:gd name="T24" fmla="*/ 3164 w 9"/>
              <a:gd name="T25" fmla="*/ 0 h 10"/>
              <a:gd name="T26" fmla="*/ 1582 w 9"/>
              <a:gd name="T27" fmla="*/ 1424 h 10"/>
              <a:gd name="T28" fmla="*/ 0 w 9"/>
              <a:gd name="T29" fmla="*/ 4271 h 10"/>
              <a:gd name="T30" fmla="*/ 0 w 9"/>
              <a:gd name="T31" fmla="*/ 7119 h 10"/>
              <a:gd name="T32" fmla="*/ 0 w 9"/>
              <a:gd name="T33" fmla="*/ 7119 h 10"/>
              <a:gd name="T34" fmla="*/ 0 w 9"/>
              <a:gd name="T35" fmla="*/ 11390 h 10"/>
              <a:gd name="T36" fmla="*/ 1582 w 9"/>
              <a:gd name="T37" fmla="*/ 12813 h 10"/>
              <a:gd name="T38" fmla="*/ 3164 w 9"/>
              <a:gd name="T39" fmla="*/ 14237 h 10"/>
              <a:gd name="T40" fmla="*/ 6328 w 9"/>
              <a:gd name="T41" fmla="*/ 14237 h 10"/>
              <a:gd name="T42" fmla="*/ 6328 w 9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10"/>
                </a:move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6" name="Freeform 1639">
            <a:extLst>
              <a:ext uri="{FF2B5EF4-FFF2-40B4-BE49-F238E27FC236}">
                <a16:creationId xmlns:a16="http://schemas.microsoft.com/office/drawing/2014/main" id="{D934E133-DE42-48DA-A7C5-2164B960A0FE}"/>
              </a:ext>
            </a:extLst>
          </p:cNvPr>
          <p:cNvSpPr>
            <a:spLocks/>
          </p:cNvSpPr>
          <p:nvPr/>
        </p:nvSpPr>
        <p:spPr bwMode="auto">
          <a:xfrm>
            <a:off x="872067" y="20002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Rectangle 1640">
            <a:extLst>
              <a:ext uri="{FF2B5EF4-FFF2-40B4-BE49-F238E27FC236}">
                <a16:creationId xmlns:a16="http://schemas.microsoft.com/office/drawing/2014/main" id="{9E36004B-AFD4-4DCA-A95A-05813FB7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7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8" name="Rectangle 1641">
            <a:extLst>
              <a:ext uri="{FF2B5EF4-FFF2-40B4-BE49-F238E27FC236}">
                <a16:creationId xmlns:a16="http://schemas.microsoft.com/office/drawing/2014/main" id="{7762BF48-B81A-4AA9-B870-AC28541A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8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9" name="Freeform 1642">
            <a:extLst>
              <a:ext uri="{FF2B5EF4-FFF2-40B4-BE49-F238E27FC236}">
                <a16:creationId xmlns:a16="http://schemas.microsoft.com/office/drawing/2014/main" id="{B35FCF30-190F-40FA-BA15-524E0A124920}"/>
              </a:ext>
            </a:extLst>
          </p:cNvPr>
          <p:cNvSpPr>
            <a:spLocks noEditPoints="1"/>
          </p:cNvSpPr>
          <p:nvPr/>
        </p:nvSpPr>
        <p:spPr bwMode="auto">
          <a:xfrm>
            <a:off x="757767" y="1862668"/>
            <a:ext cx="165100" cy="207433"/>
          </a:xfrm>
          <a:custGeom>
            <a:avLst/>
            <a:gdLst>
              <a:gd name="T0" fmla="*/ 10775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3123 w 79"/>
              <a:gd name="T9" fmla="*/ 3163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5514 h 99"/>
              <a:gd name="T20" fmla="*/ 3123 w 79"/>
              <a:gd name="T21" fmla="*/ 151841 h 99"/>
              <a:gd name="T22" fmla="*/ 9370 w 79"/>
              <a:gd name="T23" fmla="*/ 153423 h 99"/>
              <a:gd name="T24" fmla="*/ 15616 w 79"/>
              <a:gd name="T25" fmla="*/ 156586 h 99"/>
              <a:gd name="T26" fmla="*/ 15616 w 79"/>
              <a:gd name="T27" fmla="*/ 156586 h 99"/>
              <a:gd name="T28" fmla="*/ 20301 w 79"/>
              <a:gd name="T29" fmla="*/ 153423 h 99"/>
              <a:gd name="T30" fmla="*/ 26548 w 79"/>
              <a:gd name="T31" fmla="*/ 151841 h 99"/>
              <a:gd name="T32" fmla="*/ 28109 w 79"/>
              <a:gd name="T33" fmla="*/ 145514 h 99"/>
              <a:gd name="T34" fmla="*/ 29671 w 79"/>
              <a:gd name="T35" fmla="*/ 140769 h 99"/>
              <a:gd name="T36" fmla="*/ 92136 w 79"/>
              <a:gd name="T37" fmla="*/ 140769 h 99"/>
              <a:gd name="T38" fmla="*/ 92136 w 79"/>
              <a:gd name="T39" fmla="*/ 140769 h 99"/>
              <a:gd name="T40" fmla="*/ 93697 w 79"/>
              <a:gd name="T41" fmla="*/ 145514 h 99"/>
              <a:gd name="T42" fmla="*/ 95259 w 79"/>
              <a:gd name="T43" fmla="*/ 151841 h 99"/>
              <a:gd name="T44" fmla="*/ 101505 w 79"/>
              <a:gd name="T45" fmla="*/ 153423 h 99"/>
              <a:gd name="T46" fmla="*/ 107752 w 79"/>
              <a:gd name="T47" fmla="*/ 156586 h 99"/>
              <a:gd name="T48" fmla="*/ 107752 w 79"/>
              <a:gd name="T49" fmla="*/ 156586 h 99"/>
              <a:gd name="T50" fmla="*/ 112437 w 79"/>
              <a:gd name="T51" fmla="*/ 153423 h 99"/>
              <a:gd name="T52" fmla="*/ 118683 w 79"/>
              <a:gd name="T53" fmla="*/ 151841 h 99"/>
              <a:gd name="T54" fmla="*/ 120245 w 79"/>
              <a:gd name="T55" fmla="*/ 145514 h 99"/>
              <a:gd name="T56" fmla="*/ 123368 w 79"/>
              <a:gd name="T57" fmla="*/ 140769 h 99"/>
              <a:gd name="T58" fmla="*/ 123368 w 79"/>
              <a:gd name="T59" fmla="*/ 15817 h 99"/>
              <a:gd name="T60" fmla="*/ 123368 w 79"/>
              <a:gd name="T61" fmla="*/ 15817 h 99"/>
              <a:gd name="T62" fmla="*/ 120245 w 79"/>
              <a:gd name="T63" fmla="*/ 9490 h 99"/>
              <a:gd name="T64" fmla="*/ 118683 w 79"/>
              <a:gd name="T65" fmla="*/ 3163 h 99"/>
              <a:gd name="T66" fmla="*/ 112437 w 79"/>
              <a:gd name="T67" fmla="*/ 1582 h 99"/>
              <a:gd name="T68" fmla="*/ 107752 w 79"/>
              <a:gd name="T69" fmla="*/ 0 h 99"/>
              <a:gd name="T70" fmla="*/ 107752 w 79"/>
              <a:gd name="T71" fmla="*/ 0 h 99"/>
              <a:gd name="T72" fmla="*/ 15616 w 79"/>
              <a:gd name="T73" fmla="*/ 47450 h 99"/>
              <a:gd name="T74" fmla="*/ 107752 w 79"/>
              <a:gd name="T75" fmla="*/ 47450 h 99"/>
              <a:gd name="T76" fmla="*/ 107752 w 79"/>
              <a:gd name="T77" fmla="*/ 77502 h 99"/>
              <a:gd name="T78" fmla="*/ 15616 w 79"/>
              <a:gd name="T79" fmla="*/ 77502 h 99"/>
              <a:gd name="T80" fmla="*/ 15616 w 79"/>
              <a:gd name="T81" fmla="*/ 47450 h 99"/>
              <a:gd name="T82" fmla="*/ 107752 w 79"/>
              <a:gd name="T83" fmla="*/ 124952 h 99"/>
              <a:gd name="T84" fmla="*/ 15616 w 79"/>
              <a:gd name="T85" fmla="*/ 124952 h 99"/>
              <a:gd name="T86" fmla="*/ 15616 w 79"/>
              <a:gd name="T87" fmla="*/ 93319 h 99"/>
              <a:gd name="T88" fmla="*/ 107752 w 79"/>
              <a:gd name="T89" fmla="*/ 93319 h 99"/>
              <a:gd name="T90" fmla="*/ 107752 w 79"/>
              <a:gd name="T91" fmla="*/ 124952 h 99"/>
              <a:gd name="T92" fmla="*/ 15616 w 79"/>
              <a:gd name="T93" fmla="*/ 31634 h 99"/>
              <a:gd name="T94" fmla="*/ 15616 w 79"/>
              <a:gd name="T95" fmla="*/ 15817 h 99"/>
              <a:gd name="T96" fmla="*/ 107752 w 79"/>
              <a:gd name="T97" fmla="*/ 15817 h 99"/>
              <a:gd name="T98" fmla="*/ 107752 w 79"/>
              <a:gd name="T99" fmla="*/ 31634 h 99"/>
              <a:gd name="T100" fmla="*/ 15616 w 79"/>
              <a:gd name="T101" fmla="*/ 31634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3" y="97"/>
                </a:lnTo>
                <a:lnTo>
                  <a:pt x="17" y="96"/>
                </a:lnTo>
                <a:lnTo>
                  <a:pt x="18" y="92"/>
                </a:lnTo>
                <a:lnTo>
                  <a:pt x="19" y="89"/>
                </a:lnTo>
                <a:lnTo>
                  <a:pt x="59" y="89"/>
                </a:lnTo>
                <a:lnTo>
                  <a:pt x="60" y="92"/>
                </a:lnTo>
                <a:lnTo>
                  <a:pt x="61" y="96"/>
                </a:lnTo>
                <a:lnTo>
                  <a:pt x="65" y="97"/>
                </a:lnTo>
                <a:lnTo>
                  <a:pt x="69" y="99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9" y="89"/>
                </a:lnTo>
                <a:lnTo>
                  <a:pt x="79" y="10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49"/>
                </a:lnTo>
                <a:lnTo>
                  <a:pt x="10" y="49"/>
                </a:lnTo>
                <a:lnTo>
                  <a:pt x="10" y="30"/>
                </a:lnTo>
                <a:close/>
                <a:moveTo>
                  <a:pt x="69" y="79"/>
                </a:moveTo>
                <a:lnTo>
                  <a:pt x="10" y="79"/>
                </a:lnTo>
                <a:lnTo>
                  <a:pt x="10" y="59"/>
                </a:lnTo>
                <a:lnTo>
                  <a:pt x="69" y="59"/>
                </a:lnTo>
                <a:lnTo>
                  <a:pt x="69" y="79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69" y="10"/>
                </a:lnTo>
                <a:lnTo>
                  <a:pt x="6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Freeform 1643">
            <a:extLst>
              <a:ext uri="{FF2B5EF4-FFF2-40B4-BE49-F238E27FC236}">
                <a16:creationId xmlns:a16="http://schemas.microsoft.com/office/drawing/2014/main" id="{11E6F7F8-84B1-429B-BF7C-374F39272D18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1862667"/>
            <a:ext cx="207433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2809 w 99"/>
              <a:gd name="T11" fmla="*/ 16153 h 94"/>
              <a:gd name="T12" fmla="*/ 55359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3163 w 99"/>
              <a:gd name="T27" fmla="*/ 87227 h 94"/>
              <a:gd name="T28" fmla="*/ 0 w 99"/>
              <a:gd name="T29" fmla="*/ 127609 h 94"/>
              <a:gd name="T30" fmla="*/ 0 w 99"/>
              <a:gd name="T31" fmla="*/ 130840 h 94"/>
              <a:gd name="T32" fmla="*/ 4745 w 99"/>
              <a:gd name="T33" fmla="*/ 135686 h 94"/>
              <a:gd name="T34" fmla="*/ 15817 w 99"/>
              <a:gd name="T35" fmla="*/ 135686 h 94"/>
              <a:gd name="T36" fmla="*/ 18980 w 99"/>
              <a:gd name="T37" fmla="*/ 142147 h 94"/>
              <a:gd name="T38" fmla="*/ 25307 w 99"/>
              <a:gd name="T39" fmla="*/ 148608 h 94"/>
              <a:gd name="T40" fmla="*/ 31634 w 99"/>
              <a:gd name="T41" fmla="*/ 151839 h 94"/>
              <a:gd name="T42" fmla="*/ 44287 w 99"/>
              <a:gd name="T43" fmla="*/ 146993 h 94"/>
              <a:gd name="T44" fmla="*/ 47450 w 99"/>
              <a:gd name="T45" fmla="*/ 135686 h 94"/>
              <a:gd name="T46" fmla="*/ 110717 w 99"/>
              <a:gd name="T47" fmla="*/ 135686 h 94"/>
              <a:gd name="T48" fmla="*/ 113881 w 99"/>
              <a:gd name="T49" fmla="*/ 146993 h 94"/>
              <a:gd name="T50" fmla="*/ 124952 w 99"/>
              <a:gd name="T51" fmla="*/ 151839 h 94"/>
              <a:gd name="T52" fmla="*/ 131279 w 99"/>
              <a:gd name="T53" fmla="*/ 148608 h 94"/>
              <a:gd name="T54" fmla="*/ 139188 w 99"/>
              <a:gd name="T55" fmla="*/ 142147 h 94"/>
              <a:gd name="T56" fmla="*/ 148678 w 99"/>
              <a:gd name="T57" fmla="*/ 135686 h 94"/>
              <a:gd name="T58" fmla="*/ 153423 w 99"/>
              <a:gd name="T59" fmla="*/ 135686 h 94"/>
              <a:gd name="T60" fmla="*/ 156586 w 99"/>
              <a:gd name="T61" fmla="*/ 130840 h 94"/>
              <a:gd name="T62" fmla="*/ 156586 w 99"/>
              <a:gd name="T63" fmla="*/ 95303 h 94"/>
              <a:gd name="T64" fmla="*/ 155004 w 99"/>
              <a:gd name="T65" fmla="*/ 87227 h 94"/>
              <a:gd name="T66" fmla="*/ 148678 w 99"/>
              <a:gd name="T67" fmla="*/ 82381 h 94"/>
              <a:gd name="T68" fmla="*/ 110717 w 99"/>
              <a:gd name="T69" fmla="*/ 56536 h 94"/>
              <a:gd name="T70" fmla="*/ 47450 w 99"/>
              <a:gd name="T71" fmla="*/ 32306 h 94"/>
              <a:gd name="T72" fmla="*/ 15817 w 99"/>
              <a:gd name="T73" fmla="*/ 119533 h 94"/>
              <a:gd name="T74" fmla="*/ 31634 w 99"/>
              <a:gd name="T75" fmla="*/ 95303 h 94"/>
              <a:gd name="T76" fmla="*/ 15817 w 99"/>
              <a:gd name="T77" fmla="*/ 119533 h 94"/>
              <a:gd name="T78" fmla="*/ 47450 w 99"/>
              <a:gd name="T79" fmla="*/ 71074 h 94"/>
              <a:gd name="T80" fmla="*/ 110717 w 99"/>
              <a:gd name="T81" fmla="*/ 119533 h 94"/>
              <a:gd name="T82" fmla="*/ 140769 w 99"/>
              <a:gd name="T83" fmla="*/ 119533 h 94"/>
              <a:gd name="T84" fmla="*/ 124952 w 99"/>
              <a:gd name="T85" fmla="*/ 95303 h 94"/>
              <a:gd name="T86" fmla="*/ 140769 w 99"/>
              <a:gd name="T87" fmla="*/ 119533 h 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7" y="12"/>
                </a:lnTo>
                <a:lnTo>
                  <a:pt x="73" y="11"/>
                </a:lnTo>
                <a:lnTo>
                  <a:pt x="70" y="10"/>
                </a:lnTo>
                <a:lnTo>
                  <a:pt x="65" y="10"/>
                </a:lnTo>
                <a:lnTo>
                  <a:pt x="65" y="0"/>
                </a:lnTo>
                <a:lnTo>
                  <a:pt x="35" y="0"/>
                </a:lnTo>
                <a:lnTo>
                  <a:pt x="35" y="10"/>
                </a:lnTo>
                <a:lnTo>
                  <a:pt x="30" y="10"/>
                </a:lnTo>
                <a:lnTo>
                  <a:pt x="26" y="11"/>
                </a:lnTo>
                <a:lnTo>
                  <a:pt x="23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2" y="54"/>
                </a:lnTo>
                <a:lnTo>
                  <a:pt x="0" y="59"/>
                </a:lnTo>
                <a:lnTo>
                  <a:pt x="0" y="79"/>
                </a:lnTo>
                <a:lnTo>
                  <a:pt x="0" y="81"/>
                </a:lnTo>
                <a:lnTo>
                  <a:pt x="2" y="83"/>
                </a:lnTo>
                <a:lnTo>
                  <a:pt x="3" y="84"/>
                </a:lnTo>
                <a:lnTo>
                  <a:pt x="5" y="84"/>
                </a:lnTo>
                <a:lnTo>
                  <a:pt x="10" y="84"/>
                </a:lnTo>
                <a:lnTo>
                  <a:pt x="12" y="88"/>
                </a:lnTo>
                <a:lnTo>
                  <a:pt x="13" y="91"/>
                </a:lnTo>
                <a:lnTo>
                  <a:pt x="16" y="92"/>
                </a:lnTo>
                <a:lnTo>
                  <a:pt x="20" y="94"/>
                </a:lnTo>
                <a:lnTo>
                  <a:pt x="24" y="92"/>
                </a:lnTo>
                <a:lnTo>
                  <a:pt x="28" y="91"/>
                </a:lnTo>
                <a:lnTo>
                  <a:pt x="29" y="88"/>
                </a:lnTo>
                <a:lnTo>
                  <a:pt x="30" y="84"/>
                </a:lnTo>
                <a:lnTo>
                  <a:pt x="70" y="84"/>
                </a:lnTo>
                <a:lnTo>
                  <a:pt x="71" y="88"/>
                </a:lnTo>
                <a:lnTo>
                  <a:pt x="72" y="91"/>
                </a:lnTo>
                <a:lnTo>
                  <a:pt x="76" y="92"/>
                </a:lnTo>
                <a:lnTo>
                  <a:pt x="79" y="94"/>
                </a:lnTo>
                <a:lnTo>
                  <a:pt x="83" y="92"/>
                </a:lnTo>
                <a:lnTo>
                  <a:pt x="87" y="91"/>
                </a:lnTo>
                <a:lnTo>
                  <a:pt x="88" y="88"/>
                </a:lnTo>
                <a:lnTo>
                  <a:pt x="89" y="84"/>
                </a:lnTo>
                <a:lnTo>
                  <a:pt x="94" y="84"/>
                </a:lnTo>
                <a:lnTo>
                  <a:pt x="97" y="84"/>
                </a:lnTo>
                <a:lnTo>
                  <a:pt x="98" y="83"/>
                </a:lnTo>
                <a:lnTo>
                  <a:pt x="99" y="81"/>
                </a:lnTo>
                <a:lnTo>
                  <a:pt x="99" y="79"/>
                </a:lnTo>
                <a:lnTo>
                  <a:pt x="99" y="59"/>
                </a:lnTo>
                <a:lnTo>
                  <a:pt x="98" y="54"/>
                </a:lnTo>
                <a:lnTo>
                  <a:pt x="94" y="51"/>
                </a:lnTo>
                <a:close/>
                <a:moveTo>
                  <a:pt x="70" y="20"/>
                </a:moveTo>
                <a:lnTo>
                  <a:pt x="70" y="35"/>
                </a:lnTo>
                <a:lnTo>
                  <a:pt x="30" y="35"/>
                </a:lnTo>
                <a:lnTo>
                  <a:pt x="30" y="20"/>
                </a:lnTo>
                <a:lnTo>
                  <a:pt x="70" y="20"/>
                </a:lnTo>
                <a:close/>
                <a:moveTo>
                  <a:pt x="10" y="74"/>
                </a:moveTo>
                <a:lnTo>
                  <a:pt x="10" y="59"/>
                </a:lnTo>
                <a:lnTo>
                  <a:pt x="20" y="59"/>
                </a:lnTo>
                <a:lnTo>
                  <a:pt x="20" y="74"/>
                </a:lnTo>
                <a:lnTo>
                  <a:pt x="10" y="74"/>
                </a:lnTo>
                <a:close/>
                <a:moveTo>
                  <a:pt x="30" y="74"/>
                </a:moveTo>
                <a:lnTo>
                  <a:pt x="30" y="44"/>
                </a:lnTo>
                <a:lnTo>
                  <a:pt x="70" y="44"/>
                </a:lnTo>
                <a:lnTo>
                  <a:pt x="70" y="74"/>
                </a:lnTo>
                <a:lnTo>
                  <a:pt x="30" y="74"/>
                </a:lnTo>
                <a:close/>
                <a:moveTo>
                  <a:pt x="89" y="74"/>
                </a:moveTo>
                <a:lnTo>
                  <a:pt x="79" y="74"/>
                </a:lnTo>
                <a:lnTo>
                  <a:pt x="79" y="59"/>
                </a:lnTo>
                <a:lnTo>
                  <a:pt x="89" y="59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Rectangle 1644">
            <a:extLst>
              <a:ext uri="{FF2B5EF4-FFF2-40B4-BE49-F238E27FC236}">
                <a16:creationId xmlns:a16="http://schemas.microsoft.com/office/drawing/2014/main" id="{39306C82-6578-48AC-BDC2-0E68DD39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2" y="19685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2" name="Rectangle 1645">
            <a:extLst>
              <a:ext uri="{FF2B5EF4-FFF2-40B4-BE49-F238E27FC236}">
                <a16:creationId xmlns:a16="http://schemas.microsoft.com/office/drawing/2014/main" id="{D3998F29-BD62-4D9D-97D2-F87C0CDE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968501"/>
            <a:ext cx="2328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3" name="Freeform 1646">
            <a:extLst>
              <a:ext uri="{FF2B5EF4-FFF2-40B4-BE49-F238E27FC236}">
                <a16:creationId xmlns:a16="http://schemas.microsoft.com/office/drawing/2014/main" id="{CA540E34-9300-4304-B49E-0A89A70AC4D2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905001"/>
            <a:ext cx="209549" cy="158751"/>
          </a:xfrm>
          <a:custGeom>
            <a:avLst/>
            <a:gdLst>
              <a:gd name="T0" fmla="*/ 75920 w 99"/>
              <a:gd name="T1" fmla="*/ 0 h 74"/>
              <a:gd name="T2" fmla="*/ 50614 w 99"/>
              <a:gd name="T3" fmla="*/ 12824 h 74"/>
              <a:gd name="T4" fmla="*/ 33215 w 99"/>
              <a:gd name="T5" fmla="*/ 36870 h 74"/>
              <a:gd name="T6" fmla="*/ 31634 w 99"/>
              <a:gd name="T7" fmla="*/ 46488 h 74"/>
              <a:gd name="T8" fmla="*/ 9490 w 99"/>
              <a:gd name="T9" fmla="*/ 56106 h 74"/>
              <a:gd name="T10" fmla="*/ 0 w 99"/>
              <a:gd name="T11" fmla="*/ 78549 h 74"/>
              <a:gd name="T12" fmla="*/ 0 w 99"/>
              <a:gd name="T13" fmla="*/ 97785 h 74"/>
              <a:gd name="T14" fmla="*/ 7908 w 99"/>
              <a:gd name="T15" fmla="*/ 102595 h 74"/>
              <a:gd name="T16" fmla="*/ 28470 w 99"/>
              <a:gd name="T17" fmla="*/ 109007 h 74"/>
              <a:gd name="T18" fmla="*/ 47450 w 99"/>
              <a:gd name="T19" fmla="*/ 118625 h 74"/>
              <a:gd name="T20" fmla="*/ 60104 w 99"/>
              <a:gd name="T21" fmla="*/ 113816 h 74"/>
              <a:gd name="T22" fmla="*/ 96482 w 99"/>
              <a:gd name="T23" fmla="*/ 102595 h 74"/>
              <a:gd name="T24" fmla="*/ 104391 w 99"/>
              <a:gd name="T25" fmla="*/ 113816 h 74"/>
              <a:gd name="T26" fmla="*/ 117044 w 99"/>
              <a:gd name="T27" fmla="*/ 118625 h 74"/>
              <a:gd name="T28" fmla="*/ 137606 w 99"/>
              <a:gd name="T29" fmla="*/ 109007 h 74"/>
              <a:gd name="T30" fmla="*/ 148678 w 99"/>
              <a:gd name="T31" fmla="*/ 102595 h 74"/>
              <a:gd name="T32" fmla="*/ 156586 w 99"/>
              <a:gd name="T33" fmla="*/ 97785 h 74"/>
              <a:gd name="T34" fmla="*/ 156586 w 99"/>
              <a:gd name="T35" fmla="*/ 70534 h 74"/>
              <a:gd name="T36" fmla="*/ 145514 w 99"/>
              <a:gd name="T37" fmla="*/ 30458 h 74"/>
              <a:gd name="T38" fmla="*/ 113881 w 99"/>
              <a:gd name="T39" fmla="*/ 4809 h 74"/>
              <a:gd name="T40" fmla="*/ 86992 w 99"/>
              <a:gd name="T41" fmla="*/ 0 h 74"/>
              <a:gd name="T42" fmla="*/ 93319 w 99"/>
              <a:gd name="T43" fmla="*/ 16030 h 74"/>
              <a:gd name="T44" fmla="*/ 118626 w 99"/>
              <a:gd name="T45" fmla="*/ 27252 h 74"/>
              <a:gd name="T46" fmla="*/ 134443 w 99"/>
              <a:gd name="T47" fmla="*/ 46488 h 74"/>
              <a:gd name="T48" fmla="*/ 47450 w 99"/>
              <a:gd name="T49" fmla="*/ 46488 h 74"/>
              <a:gd name="T50" fmla="*/ 58522 w 99"/>
              <a:gd name="T51" fmla="*/ 27252 h 74"/>
              <a:gd name="T52" fmla="*/ 79084 w 99"/>
              <a:gd name="T53" fmla="*/ 16030 h 74"/>
              <a:gd name="T54" fmla="*/ 42705 w 99"/>
              <a:gd name="T55" fmla="*/ 102595 h 74"/>
              <a:gd name="T56" fmla="*/ 39542 w 99"/>
              <a:gd name="T57" fmla="*/ 94579 h 74"/>
              <a:gd name="T58" fmla="*/ 41124 w 99"/>
              <a:gd name="T59" fmla="*/ 88167 h 74"/>
              <a:gd name="T60" fmla="*/ 47450 w 99"/>
              <a:gd name="T61" fmla="*/ 86564 h 74"/>
              <a:gd name="T62" fmla="*/ 55359 w 99"/>
              <a:gd name="T63" fmla="*/ 89770 h 74"/>
              <a:gd name="T64" fmla="*/ 55359 w 99"/>
              <a:gd name="T65" fmla="*/ 97785 h 74"/>
              <a:gd name="T66" fmla="*/ 47450 w 99"/>
              <a:gd name="T67" fmla="*/ 102595 h 74"/>
              <a:gd name="T68" fmla="*/ 117044 w 99"/>
              <a:gd name="T69" fmla="*/ 102595 h 74"/>
              <a:gd name="T70" fmla="*/ 109136 w 99"/>
              <a:gd name="T71" fmla="*/ 97785 h 74"/>
              <a:gd name="T72" fmla="*/ 109136 w 99"/>
              <a:gd name="T73" fmla="*/ 89770 h 74"/>
              <a:gd name="T74" fmla="*/ 117044 w 99"/>
              <a:gd name="T75" fmla="*/ 86564 h 74"/>
              <a:gd name="T76" fmla="*/ 123371 w 99"/>
              <a:gd name="T77" fmla="*/ 88167 h 74"/>
              <a:gd name="T78" fmla="*/ 124952 w 99"/>
              <a:gd name="T79" fmla="*/ 94579 h 74"/>
              <a:gd name="T80" fmla="*/ 121789 w 99"/>
              <a:gd name="T81" fmla="*/ 102595 h 74"/>
              <a:gd name="T82" fmla="*/ 140769 w 99"/>
              <a:gd name="T83" fmla="*/ 86564 h 74"/>
              <a:gd name="T84" fmla="*/ 137606 w 99"/>
              <a:gd name="T85" fmla="*/ 80152 h 74"/>
              <a:gd name="T86" fmla="*/ 117044 w 99"/>
              <a:gd name="T87" fmla="*/ 70534 h 74"/>
              <a:gd name="T88" fmla="*/ 104391 w 99"/>
              <a:gd name="T89" fmla="*/ 75343 h 74"/>
              <a:gd name="T90" fmla="*/ 68012 w 99"/>
              <a:gd name="T91" fmla="*/ 86564 h 74"/>
              <a:gd name="T92" fmla="*/ 60104 w 99"/>
              <a:gd name="T93" fmla="*/ 75343 h 74"/>
              <a:gd name="T94" fmla="*/ 47450 w 99"/>
              <a:gd name="T95" fmla="*/ 70534 h 74"/>
              <a:gd name="T96" fmla="*/ 28470 w 99"/>
              <a:gd name="T97" fmla="*/ 80152 h 74"/>
              <a:gd name="T98" fmla="*/ 15817 w 99"/>
              <a:gd name="T99" fmla="*/ 78549 h 74"/>
              <a:gd name="T100" fmla="*/ 20562 w 99"/>
              <a:gd name="T101" fmla="*/ 67328 h 74"/>
              <a:gd name="T102" fmla="*/ 140769 w 99"/>
              <a:gd name="T103" fmla="*/ 62519 h 74"/>
              <a:gd name="T104" fmla="*/ 140769 w 99"/>
              <a:gd name="T105" fmla="*/ 86564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74">
                <a:moveTo>
                  <a:pt x="55" y="0"/>
                </a:moveTo>
                <a:lnTo>
                  <a:pt x="55" y="0"/>
                </a:lnTo>
                <a:lnTo>
                  <a:pt x="48" y="0"/>
                </a:lnTo>
                <a:lnTo>
                  <a:pt x="42" y="2"/>
                </a:lnTo>
                <a:lnTo>
                  <a:pt x="37" y="5"/>
                </a:lnTo>
                <a:lnTo>
                  <a:pt x="32" y="8"/>
                </a:lnTo>
                <a:lnTo>
                  <a:pt x="27" y="12"/>
                </a:lnTo>
                <a:lnTo>
                  <a:pt x="24" y="18"/>
                </a:lnTo>
                <a:lnTo>
                  <a:pt x="21" y="23"/>
                </a:lnTo>
                <a:lnTo>
                  <a:pt x="20" y="29"/>
                </a:lnTo>
                <a:lnTo>
                  <a:pt x="16" y="29"/>
                </a:lnTo>
                <a:lnTo>
                  <a:pt x="13" y="31"/>
                </a:lnTo>
                <a:lnTo>
                  <a:pt x="6" y="35"/>
                </a:lnTo>
                <a:lnTo>
                  <a:pt x="1" y="42"/>
                </a:lnTo>
                <a:lnTo>
                  <a:pt x="0" y="45"/>
                </a:lnTo>
                <a:lnTo>
                  <a:pt x="0" y="4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3" y="64"/>
                </a:lnTo>
                <a:lnTo>
                  <a:pt x="5" y="64"/>
                </a:lnTo>
                <a:lnTo>
                  <a:pt x="16" y="64"/>
                </a:lnTo>
                <a:lnTo>
                  <a:pt x="18" y="68"/>
                </a:lnTo>
                <a:lnTo>
                  <a:pt x="21" y="71"/>
                </a:lnTo>
                <a:lnTo>
                  <a:pt x="25" y="72"/>
                </a:lnTo>
                <a:lnTo>
                  <a:pt x="30" y="74"/>
                </a:lnTo>
                <a:lnTo>
                  <a:pt x="35" y="72"/>
                </a:lnTo>
                <a:lnTo>
                  <a:pt x="38" y="71"/>
                </a:lnTo>
                <a:lnTo>
                  <a:pt x="42" y="68"/>
                </a:lnTo>
                <a:lnTo>
                  <a:pt x="43" y="64"/>
                </a:lnTo>
                <a:lnTo>
                  <a:pt x="61" y="64"/>
                </a:lnTo>
                <a:lnTo>
                  <a:pt x="62" y="68"/>
                </a:lnTo>
                <a:lnTo>
                  <a:pt x="66" y="71"/>
                </a:lnTo>
                <a:lnTo>
                  <a:pt x="69" y="72"/>
                </a:lnTo>
                <a:lnTo>
                  <a:pt x="74" y="74"/>
                </a:lnTo>
                <a:lnTo>
                  <a:pt x="79" y="72"/>
                </a:lnTo>
                <a:lnTo>
                  <a:pt x="83" y="71"/>
                </a:lnTo>
                <a:lnTo>
                  <a:pt x="87" y="68"/>
                </a:lnTo>
                <a:lnTo>
                  <a:pt x="88" y="64"/>
                </a:lnTo>
                <a:lnTo>
                  <a:pt x="94" y="64"/>
                </a:lnTo>
                <a:lnTo>
                  <a:pt x="96" y="64"/>
                </a:lnTo>
                <a:lnTo>
                  <a:pt x="98" y="63"/>
                </a:lnTo>
                <a:lnTo>
                  <a:pt x="99" y="61"/>
                </a:lnTo>
                <a:lnTo>
                  <a:pt x="99" y="59"/>
                </a:lnTo>
                <a:lnTo>
                  <a:pt x="99" y="44"/>
                </a:lnTo>
                <a:lnTo>
                  <a:pt x="98" y="35"/>
                </a:lnTo>
                <a:lnTo>
                  <a:pt x="95" y="27"/>
                </a:lnTo>
                <a:lnTo>
                  <a:pt x="92" y="19"/>
                </a:lnTo>
                <a:lnTo>
                  <a:pt x="85" y="13"/>
                </a:lnTo>
                <a:lnTo>
                  <a:pt x="79" y="7"/>
                </a:lnTo>
                <a:lnTo>
                  <a:pt x="72" y="3"/>
                </a:lnTo>
                <a:lnTo>
                  <a:pt x="63" y="1"/>
                </a:lnTo>
                <a:lnTo>
                  <a:pt x="55" y="0"/>
                </a:lnTo>
                <a:close/>
                <a:moveTo>
                  <a:pt x="85" y="29"/>
                </a:moveTo>
                <a:lnTo>
                  <a:pt x="59" y="29"/>
                </a:lnTo>
                <a:lnTo>
                  <a:pt x="59" y="10"/>
                </a:lnTo>
                <a:lnTo>
                  <a:pt x="68" y="12"/>
                </a:lnTo>
                <a:lnTo>
                  <a:pt x="75" y="17"/>
                </a:lnTo>
                <a:lnTo>
                  <a:pt x="82" y="22"/>
                </a:lnTo>
                <a:lnTo>
                  <a:pt x="85" y="29"/>
                </a:lnTo>
                <a:close/>
                <a:moveTo>
                  <a:pt x="50" y="10"/>
                </a:moveTo>
                <a:lnTo>
                  <a:pt x="50" y="29"/>
                </a:lnTo>
                <a:lnTo>
                  <a:pt x="30" y="29"/>
                </a:lnTo>
                <a:lnTo>
                  <a:pt x="32" y="22"/>
                </a:lnTo>
                <a:lnTo>
                  <a:pt x="37" y="17"/>
                </a:lnTo>
                <a:lnTo>
                  <a:pt x="42" y="12"/>
                </a:lnTo>
                <a:lnTo>
                  <a:pt x="5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1"/>
                </a:lnTo>
                <a:lnTo>
                  <a:pt x="25" y="59"/>
                </a:lnTo>
                <a:lnTo>
                  <a:pt x="25" y="56"/>
                </a:lnTo>
                <a:lnTo>
                  <a:pt x="26" y="55"/>
                </a:lnTo>
                <a:lnTo>
                  <a:pt x="27" y="54"/>
                </a:lnTo>
                <a:lnTo>
                  <a:pt x="30" y="54"/>
                </a:lnTo>
                <a:lnTo>
                  <a:pt x="32" y="54"/>
                </a:lnTo>
                <a:lnTo>
                  <a:pt x="34" y="55"/>
                </a:lnTo>
                <a:lnTo>
                  <a:pt x="35" y="56"/>
                </a:lnTo>
                <a:lnTo>
                  <a:pt x="35" y="59"/>
                </a:lnTo>
                <a:lnTo>
                  <a:pt x="35" y="61"/>
                </a:lnTo>
                <a:lnTo>
                  <a:pt x="34" y="63"/>
                </a:lnTo>
                <a:lnTo>
                  <a:pt x="32" y="64"/>
                </a:lnTo>
                <a:lnTo>
                  <a:pt x="30" y="64"/>
                </a:lnTo>
                <a:close/>
                <a:moveTo>
                  <a:pt x="74" y="64"/>
                </a:moveTo>
                <a:lnTo>
                  <a:pt x="74" y="64"/>
                </a:lnTo>
                <a:lnTo>
                  <a:pt x="72" y="64"/>
                </a:lnTo>
                <a:lnTo>
                  <a:pt x="71" y="63"/>
                </a:lnTo>
                <a:lnTo>
                  <a:pt x="69" y="61"/>
                </a:lnTo>
                <a:lnTo>
                  <a:pt x="69" y="59"/>
                </a:lnTo>
                <a:lnTo>
                  <a:pt x="69" y="56"/>
                </a:lnTo>
                <a:lnTo>
                  <a:pt x="71" y="55"/>
                </a:lnTo>
                <a:lnTo>
                  <a:pt x="72" y="54"/>
                </a:lnTo>
                <a:lnTo>
                  <a:pt x="74" y="54"/>
                </a:lnTo>
                <a:lnTo>
                  <a:pt x="77" y="54"/>
                </a:lnTo>
                <a:lnTo>
                  <a:pt x="78" y="55"/>
                </a:lnTo>
                <a:lnTo>
                  <a:pt x="79" y="56"/>
                </a:lnTo>
                <a:lnTo>
                  <a:pt x="79" y="59"/>
                </a:lnTo>
                <a:lnTo>
                  <a:pt x="79" y="61"/>
                </a:lnTo>
                <a:lnTo>
                  <a:pt x="78" y="63"/>
                </a:lnTo>
                <a:lnTo>
                  <a:pt x="77" y="64"/>
                </a:lnTo>
                <a:lnTo>
                  <a:pt x="74" y="64"/>
                </a:lnTo>
                <a:close/>
                <a:moveTo>
                  <a:pt x="89" y="54"/>
                </a:moveTo>
                <a:lnTo>
                  <a:pt x="88" y="54"/>
                </a:lnTo>
                <a:lnTo>
                  <a:pt x="87" y="50"/>
                </a:lnTo>
                <a:lnTo>
                  <a:pt x="83" y="47"/>
                </a:lnTo>
                <a:lnTo>
                  <a:pt x="79" y="45"/>
                </a:lnTo>
                <a:lnTo>
                  <a:pt x="74" y="44"/>
                </a:lnTo>
                <a:lnTo>
                  <a:pt x="69" y="45"/>
                </a:lnTo>
                <a:lnTo>
                  <a:pt x="66" y="47"/>
                </a:lnTo>
                <a:lnTo>
                  <a:pt x="62" y="50"/>
                </a:lnTo>
                <a:lnTo>
                  <a:pt x="61" y="54"/>
                </a:lnTo>
                <a:lnTo>
                  <a:pt x="43" y="54"/>
                </a:lnTo>
                <a:lnTo>
                  <a:pt x="42" y="50"/>
                </a:lnTo>
                <a:lnTo>
                  <a:pt x="38" y="47"/>
                </a:lnTo>
                <a:lnTo>
                  <a:pt x="35" y="45"/>
                </a:lnTo>
                <a:lnTo>
                  <a:pt x="30" y="44"/>
                </a:lnTo>
                <a:lnTo>
                  <a:pt x="25" y="45"/>
                </a:lnTo>
                <a:lnTo>
                  <a:pt x="21" y="47"/>
                </a:lnTo>
                <a:lnTo>
                  <a:pt x="18" y="50"/>
                </a:lnTo>
                <a:lnTo>
                  <a:pt x="16" y="54"/>
                </a:lnTo>
                <a:lnTo>
                  <a:pt x="10" y="54"/>
                </a:lnTo>
                <a:lnTo>
                  <a:pt x="10" y="49"/>
                </a:lnTo>
                <a:lnTo>
                  <a:pt x="11" y="45"/>
                </a:lnTo>
                <a:lnTo>
                  <a:pt x="13" y="42"/>
                </a:lnTo>
                <a:lnTo>
                  <a:pt x="16" y="40"/>
                </a:lnTo>
                <a:lnTo>
                  <a:pt x="20" y="39"/>
                </a:lnTo>
                <a:lnTo>
                  <a:pt x="89" y="39"/>
                </a:lnTo>
                <a:lnTo>
                  <a:pt x="89" y="4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647">
            <a:extLst>
              <a:ext uri="{FF2B5EF4-FFF2-40B4-BE49-F238E27FC236}">
                <a16:creationId xmlns:a16="http://schemas.microsoft.com/office/drawing/2014/main" id="{9953C8D2-45AB-438A-8A37-2ADFAD6EC0AA}"/>
              </a:ext>
            </a:extLst>
          </p:cNvPr>
          <p:cNvSpPr>
            <a:spLocks/>
          </p:cNvSpPr>
          <p:nvPr/>
        </p:nvSpPr>
        <p:spPr bwMode="auto">
          <a:xfrm>
            <a:off x="2777067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4314 w 59"/>
              <a:gd name="T5" fmla="*/ 30843 h 40"/>
              <a:gd name="T6" fmla="*/ 55010 w 59"/>
              <a:gd name="T7" fmla="*/ 15422 h 40"/>
              <a:gd name="T8" fmla="*/ 67235 w 59"/>
              <a:gd name="T9" fmla="*/ 15422 h 40"/>
              <a:gd name="T10" fmla="*/ 67235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29033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29" y="20"/>
                </a:lnTo>
                <a:lnTo>
                  <a:pt x="36" y="10"/>
                </a:lnTo>
                <a:lnTo>
                  <a:pt x="44" y="10"/>
                </a:lnTo>
                <a:lnTo>
                  <a:pt x="44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19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648">
            <a:extLst>
              <a:ext uri="{FF2B5EF4-FFF2-40B4-BE49-F238E27FC236}">
                <a16:creationId xmlns:a16="http://schemas.microsoft.com/office/drawing/2014/main" id="{A80DF3C7-44B9-45BE-BE9B-8313216EF779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1943101"/>
            <a:ext cx="196849" cy="139700"/>
          </a:xfrm>
          <a:custGeom>
            <a:avLst/>
            <a:gdLst>
              <a:gd name="T0" fmla="*/ 147095 w 94"/>
              <a:gd name="T1" fmla="*/ 8030 h 65"/>
              <a:gd name="T2" fmla="*/ 147095 w 94"/>
              <a:gd name="T3" fmla="*/ 4818 h 65"/>
              <a:gd name="T4" fmla="*/ 142400 w 94"/>
              <a:gd name="T5" fmla="*/ 0 h 65"/>
              <a:gd name="T6" fmla="*/ 7824 w 94"/>
              <a:gd name="T7" fmla="*/ 0 h 65"/>
              <a:gd name="T8" fmla="*/ 3130 w 94"/>
              <a:gd name="T9" fmla="*/ 0 h 65"/>
              <a:gd name="T10" fmla="*/ 0 w 94"/>
              <a:gd name="T11" fmla="*/ 4818 h 65"/>
              <a:gd name="T12" fmla="*/ 0 w 94"/>
              <a:gd name="T13" fmla="*/ 56209 h 65"/>
              <a:gd name="T14" fmla="*/ 0 w 94"/>
              <a:gd name="T15" fmla="*/ 59421 h 65"/>
              <a:gd name="T16" fmla="*/ 3130 w 94"/>
              <a:gd name="T17" fmla="*/ 64239 h 65"/>
              <a:gd name="T18" fmla="*/ 17213 w 94"/>
              <a:gd name="T19" fmla="*/ 64239 h 65"/>
              <a:gd name="T20" fmla="*/ 15648 w 94"/>
              <a:gd name="T21" fmla="*/ 72269 h 65"/>
              <a:gd name="T22" fmla="*/ 17213 w 94"/>
              <a:gd name="T23" fmla="*/ 80299 h 65"/>
              <a:gd name="T24" fmla="*/ 0 w 94"/>
              <a:gd name="T25" fmla="*/ 88329 h 65"/>
              <a:gd name="T26" fmla="*/ 147095 w 94"/>
              <a:gd name="T27" fmla="*/ 104389 h 65"/>
              <a:gd name="T28" fmla="*/ 125187 w 94"/>
              <a:gd name="T29" fmla="*/ 88329 h 65"/>
              <a:gd name="T30" fmla="*/ 129882 w 94"/>
              <a:gd name="T31" fmla="*/ 80299 h 65"/>
              <a:gd name="T32" fmla="*/ 131447 w 94"/>
              <a:gd name="T33" fmla="*/ 72269 h 65"/>
              <a:gd name="T34" fmla="*/ 139271 w 94"/>
              <a:gd name="T35" fmla="*/ 64239 h 65"/>
              <a:gd name="T36" fmla="*/ 142400 w 94"/>
              <a:gd name="T37" fmla="*/ 64239 h 65"/>
              <a:gd name="T38" fmla="*/ 147095 w 94"/>
              <a:gd name="T39" fmla="*/ 59421 h 65"/>
              <a:gd name="T40" fmla="*/ 147095 w 94"/>
              <a:gd name="T41" fmla="*/ 56209 h 65"/>
              <a:gd name="T42" fmla="*/ 46945 w 94"/>
              <a:gd name="T43" fmla="*/ 72269 h 65"/>
              <a:gd name="T44" fmla="*/ 43816 w 94"/>
              <a:gd name="T45" fmla="*/ 78693 h 65"/>
              <a:gd name="T46" fmla="*/ 39121 w 94"/>
              <a:gd name="T47" fmla="*/ 80299 h 65"/>
              <a:gd name="T48" fmla="*/ 34426 w 94"/>
              <a:gd name="T49" fmla="*/ 80299 h 65"/>
              <a:gd name="T50" fmla="*/ 31297 w 94"/>
              <a:gd name="T51" fmla="*/ 75481 h 65"/>
              <a:gd name="T52" fmla="*/ 31297 w 94"/>
              <a:gd name="T53" fmla="*/ 72269 h 65"/>
              <a:gd name="T54" fmla="*/ 32862 w 94"/>
              <a:gd name="T55" fmla="*/ 65845 h 65"/>
              <a:gd name="T56" fmla="*/ 39121 w 94"/>
              <a:gd name="T57" fmla="*/ 64239 h 65"/>
              <a:gd name="T58" fmla="*/ 42251 w 94"/>
              <a:gd name="T59" fmla="*/ 64239 h 65"/>
              <a:gd name="T60" fmla="*/ 46945 w 94"/>
              <a:gd name="T61" fmla="*/ 67451 h 65"/>
              <a:gd name="T62" fmla="*/ 46945 w 94"/>
              <a:gd name="T63" fmla="*/ 72269 h 65"/>
              <a:gd name="T64" fmla="*/ 56334 w 94"/>
              <a:gd name="T65" fmla="*/ 88329 h 65"/>
              <a:gd name="T66" fmla="*/ 61029 w 94"/>
              <a:gd name="T67" fmla="*/ 72269 h 65"/>
              <a:gd name="T68" fmla="*/ 59464 w 94"/>
              <a:gd name="T69" fmla="*/ 64239 h 65"/>
              <a:gd name="T70" fmla="*/ 87631 w 94"/>
              <a:gd name="T71" fmla="*/ 64239 h 65"/>
              <a:gd name="T72" fmla="*/ 84501 w 94"/>
              <a:gd name="T73" fmla="*/ 72269 h 65"/>
              <a:gd name="T74" fmla="*/ 90761 w 94"/>
              <a:gd name="T75" fmla="*/ 88329 h 65"/>
              <a:gd name="T76" fmla="*/ 115798 w 94"/>
              <a:gd name="T77" fmla="*/ 72269 h 65"/>
              <a:gd name="T78" fmla="*/ 115798 w 94"/>
              <a:gd name="T79" fmla="*/ 75481 h 65"/>
              <a:gd name="T80" fmla="*/ 112669 w 94"/>
              <a:gd name="T81" fmla="*/ 80299 h 65"/>
              <a:gd name="T82" fmla="*/ 107974 w 94"/>
              <a:gd name="T83" fmla="*/ 80299 h 65"/>
              <a:gd name="T84" fmla="*/ 101715 w 94"/>
              <a:gd name="T85" fmla="*/ 78693 h 65"/>
              <a:gd name="T86" fmla="*/ 100150 w 94"/>
              <a:gd name="T87" fmla="*/ 72269 h 65"/>
              <a:gd name="T88" fmla="*/ 100150 w 94"/>
              <a:gd name="T89" fmla="*/ 67451 h 65"/>
              <a:gd name="T90" fmla="*/ 104844 w 94"/>
              <a:gd name="T91" fmla="*/ 64239 h 65"/>
              <a:gd name="T92" fmla="*/ 107974 w 94"/>
              <a:gd name="T93" fmla="*/ 64239 h 65"/>
              <a:gd name="T94" fmla="*/ 114233 w 94"/>
              <a:gd name="T95" fmla="*/ 65845 h 65"/>
              <a:gd name="T96" fmla="*/ 115798 w 94"/>
              <a:gd name="T97" fmla="*/ 72269 h 65"/>
              <a:gd name="T98" fmla="*/ 131447 w 94"/>
              <a:gd name="T99" fmla="*/ 48180 h 65"/>
              <a:gd name="T100" fmla="*/ 15648 w 94"/>
              <a:gd name="T101" fmla="*/ 16060 h 65"/>
              <a:gd name="T102" fmla="*/ 131447 w 94"/>
              <a:gd name="T103" fmla="*/ 48180 h 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" h="65">
                <a:moveTo>
                  <a:pt x="94" y="35"/>
                </a:moveTo>
                <a:lnTo>
                  <a:pt x="94" y="5"/>
                </a:lnTo>
                <a:lnTo>
                  <a:pt x="94" y="3"/>
                </a:lnTo>
                <a:lnTo>
                  <a:pt x="93" y="2"/>
                </a:lnTo>
                <a:lnTo>
                  <a:pt x="91" y="0"/>
                </a:lnTo>
                <a:lnTo>
                  <a:pt x="89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11" y="40"/>
                </a:lnTo>
                <a:lnTo>
                  <a:pt x="10" y="45"/>
                </a:lnTo>
                <a:lnTo>
                  <a:pt x="11" y="50"/>
                </a:lnTo>
                <a:lnTo>
                  <a:pt x="14" y="55"/>
                </a:lnTo>
                <a:lnTo>
                  <a:pt x="0" y="55"/>
                </a:lnTo>
                <a:lnTo>
                  <a:pt x="0" y="65"/>
                </a:lnTo>
                <a:lnTo>
                  <a:pt x="94" y="65"/>
                </a:lnTo>
                <a:lnTo>
                  <a:pt x="94" y="55"/>
                </a:lnTo>
                <a:lnTo>
                  <a:pt x="80" y="55"/>
                </a:lnTo>
                <a:lnTo>
                  <a:pt x="83" y="50"/>
                </a:lnTo>
                <a:lnTo>
                  <a:pt x="84" y="45"/>
                </a:lnTo>
                <a:lnTo>
                  <a:pt x="83" y="40"/>
                </a:lnTo>
                <a:lnTo>
                  <a:pt x="89" y="40"/>
                </a:lnTo>
                <a:lnTo>
                  <a:pt x="91" y="40"/>
                </a:lnTo>
                <a:lnTo>
                  <a:pt x="93" y="39"/>
                </a:lnTo>
                <a:lnTo>
                  <a:pt x="94" y="37"/>
                </a:lnTo>
                <a:lnTo>
                  <a:pt x="94" y="35"/>
                </a:lnTo>
                <a:close/>
                <a:moveTo>
                  <a:pt x="30" y="45"/>
                </a:moveTo>
                <a:lnTo>
                  <a:pt x="30" y="45"/>
                </a:lnTo>
                <a:lnTo>
                  <a:pt x="30" y="47"/>
                </a:lnTo>
                <a:lnTo>
                  <a:pt x="28" y="49"/>
                </a:lnTo>
                <a:lnTo>
                  <a:pt x="27" y="50"/>
                </a:lnTo>
                <a:lnTo>
                  <a:pt x="25" y="50"/>
                </a:lnTo>
                <a:lnTo>
                  <a:pt x="22" y="50"/>
                </a:lnTo>
                <a:lnTo>
                  <a:pt x="21" y="49"/>
                </a:lnTo>
                <a:lnTo>
                  <a:pt x="20" y="47"/>
                </a:lnTo>
                <a:lnTo>
                  <a:pt x="20" y="45"/>
                </a:lnTo>
                <a:lnTo>
                  <a:pt x="20" y="42"/>
                </a:lnTo>
                <a:lnTo>
                  <a:pt x="21" y="41"/>
                </a:lnTo>
                <a:lnTo>
                  <a:pt x="22" y="40"/>
                </a:lnTo>
                <a:lnTo>
                  <a:pt x="25" y="40"/>
                </a:lnTo>
                <a:lnTo>
                  <a:pt x="27" y="40"/>
                </a:lnTo>
                <a:lnTo>
                  <a:pt x="28" y="41"/>
                </a:lnTo>
                <a:lnTo>
                  <a:pt x="30" y="42"/>
                </a:lnTo>
                <a:lnTo>
                  <a:pt x="30" y="45"/>
                </a:lnTo>
                <a:close/>
                <a:moveTo>
                  <a:pt x="36" y="55"/>
                </a:moveTo>
                <a:lnTo>
                  <a:pt x="36" y="55"/>
                </a:lnTo>
                <a:lnTo>
                  <a:pt x="38" y="50"/>
                </a:lnTo>
                <a:lnTo>
                  <a:pt x="39" y="45"/>
                </a:lnTo>
                <a:lnTo>
                  <a:pt x="38" y="40"/>
                </a:lnTo>
                <a:lnTo>
                  <a:pt x="56" y="40"/>
                </a:lnTo>
                <a:lnTo>
                  <a:pt x="54" y="45"/>
                </a:lnTo>
                <a:lnTo>
                  <a:pt x="56" y="50"/>
                </a:lnTo>
                <a:lnTo>
                  <a:pt x="58" y="55"/>
                </a:lnTo>
                <a:lnTo>
                  <a:pt x="36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4" y="47"/>
                </a:lnTo>
                <a:lnTo>
                  <a:pt x="73" y="49"/>
                </a:lnTo>
                <a:lnTo>
                  <a:pt x="72" y="50"/>
                </a:lnTo>
                <a:lnTo>
                  <a:pt x="69" y="50"/>
                </a:lnTo>
                <a:lnTo>
                  <a:pt x="67" y="50"/>
                </a:lnTo>
                <a:lnTo>
                  <a:pt x="65" y="49"/>
                </a:lnTo>
                <a:lnTo>
                  <a:pt x="64" y="47"/>
                </a:lnTo>
                <a:lnTo>
                  <a:pt x="64" y="45"/>
                </a:lnTo>
                <a:lnTo>
                  <a:pt x="64" y="42"/>
                </a:lnTo>
                <a:lnTo>
                  <a:pt x="65" y="41"/>
                </a:lnTo>
                <a:lnTo>
                  <a:pt x="67" y="40"/>
                </a:lnTo>
                <a:lnTo>
                  <a:pt x="69" y="40"/>
                </a:lnTo>
                <a:lnTo>
                  <a:pt x="72" y="40"/>
                </a:lnTo>
                <a:lnTo>
                  <a:pt x="73" y="41"/>
                </a:lnTo>
                <a:lnTo>
                  <a:pt x="74" y="42"/>
                </a:lnTo>
                <a:lnTo>
                  <a:pt x="74" y="45"/>
                </a:lnTo>
                <a:close/>
                <a:moveTo>
                  <a:pt x="84" y="30"/>
                </a:moveTo>
                <a:lnTo>
                  <a:pt x="10" y="30"/>
                </a:lnTo>
                <a:lnTo>
                  <a:pt x="10" y="10"/>
                </a:lnTo>
                <a:lnTo>
                  <a:pt x="84" y="10"/>
                </a:lnTo>
                <a:lnTo>
                  <a:pt x="8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Rectangle 1649">
            <a:extLst>
              <a:ext uri="{FF2B5EF4-FFF2-40B4-BE49-F238E27FC236}">
                <a16:creationId xmlns:a16="http://schemas.microsoft.com/office/drawing/2014/main" id="{E0E89BCD-D2DE-4E92-B2A8-679CF81E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7" name="Rectangle 1650">
            <a:extLst>
              <a:ext uri="{FF2B5EF4-FFF2-40B4-BE49-F238E27FC236}">
                <a16:creationId xmlns:a16="http://schemas.microsoft.com/office/drawing/2014/main" id="{31375876-24B9-4DCB-9F91-9EFC4FBA6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8" name="Freeform 1651">
            <a:extLst>
              <a:ext uri="{FF2B5EF4-FFF2-40B4-BE49-F238E27FC236}">
                <a16:creationId xmlns:a16="http://schemas.microsoft.com/office/drawing/2014/main" id="{04C793D9-D40F-4701-A0B6-6CC48D02D4EB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1856318"/>
            <a:ext cx="171451" cy="213783"/>
          </a:xfrm>
          <a:custGeom>
            <a:avLst/>
            <a:gdLst>
              <a:gd name="T0" fmla="*/ 128115 w 79"/>
              <a:gd name="T1" fmla="*/ 15512 h 104"/>
              <a:gd name="T2" fmla="*/ 95681 w 79"/>
              <a:gd name="T3" fmla="*/ 9307 h 104"/>
              <a:gd name="T4" fmla="*/ 63247 w 79"/>
              <a:gd name="T5" fmla="*/ 0 h 104"/>
              <a:gd name="T6" fmla="*/ 42164 w 79"/>
              <a:gd name="T7" fmla="*/ 4654 h 104"/>
              <a:gd name="T8" fmla="*/ 0 w 79"/>
              <a:gd name="T9" fmla="*/ 15512 h 104"/>
              <a:gd name="T10" fmla="*/ 22704 w 79"/>
              <a:gd name="T11" fmla="*/ 31025 h 104"/>
              <a:gd name="T12" fmla="*/ 37299 w 79"/>
              <a:gd name="T13" fmla="*/ 51191 h 104"/>
              <a:gd name="T14" fmla="*/ 16217 w 79"/>
              <a:gd name="T15" fmla="*/ 71357 h 104"/>
              <a:gd name="T16" fmla="*/ 8109 w 79"/>
              <a:gd name="T17" fmla="*/ 130303 h 104"/>
              <a:gd name="T18" fmla="*/ 9730 w 79"/>
              <a:gd name="T19" fmla="*/ 136508 h 104"/>
              <a:gd name="T20" fmla="*/ 38921 w 79"/>
              <a:gd name="T21" fmla="*/ 138060 h 104"/>
              <a:gd name="T22" fmla="*/ 47030 w 79"/>
              <a:gd name="T23" fmla="*/ 153572 h 104"/>
              <a:gd name="T24" fmla="*/ 63247 w 79"/>
              <a:gd name="T25" fmla="*/ 161328 h 104"/>
              <a:gd name="T26" fmla="*/ 85951 w 79"/>
              <a:gd name="T27" fmla="*/ 147367 h 104"/>
              <a:gd name="T28" fmla="*/ 111898 w 79"/>
              <a:gd name="T29" fmla="*/ 138060 h 104"/>
              <a:gd name="T30" fmla="*/ 120006 w 79"/>
              <a:gd name="T31" fmla="*/ 133406 h 104"/>
              <a:gd name="T32" fmla="*/ 120006 w 79"/>
              <a:gd name="T33" fmla="*/ 99279 h 104"/>
              <a:gd name="T34" fmla="*/ 102168 w 79"/>
              <a:gd name="T35" fmla="*/ 62049 h 104"/>
              <a:gd name="T36" fmla="*/ 94059 w 79"/>
              <a:gd name="T37" fmla="*/ 48088 h 104"/>
              <a:gd name="T38" fmla="*/ 103789 w 79"/>
              <a:gd name="T39" fmla="*/ 31025 h 104"/>
              <a:gd name="T40" fmla="*/ 71355 w 79"/>
              <a:gd name="T41" fmla="*/ 141162 h 104"/>
              <a:gd name="T42" fmla="*/ 63247 w 79"/>
              <a:gd name="T43" fmla="*/ 145816 h 104"/>
              <a:gd name="T44" fmla="*/ 56760 w 79"/>
              <a:gd name="T45" fmla="*/ 144264 h 104"/>
              <a:gd name="T46" fmla="*/ 55138 w 79"/>
              <a:gd name="T47" fmla="*/ 107035 h 104"/>
              <a:gd name="T48" fmla="*/ 56760 w 79"/>
              <a:gd name="T49" fmla="*/ 100830 h 104"/>
              <a:gd name="T50" fmla="*/ 63247 w 79"/>
              <a:gd name="T51" fmla="*/ 99279 h 104"/>
              <a:gd name="T52" fmla="*/ 71355 w 79"/>
              <a:gd name="T53" fmla="*/ 103932 h 104"/>
              <a:gd name="T54" fmla="*/ 103789 w 79"/>
              <a:gd name="T55" fmla="*/ 99279 h 104"/>
              <a:gd name="T56" fmla="*/ 87572 w 79"/>
              <a:gd name="T57" fmla="*/ 107035 h 104"/>
              <a:gd name="T58" fmla="*/ 79464 w 79"/>
              <a:gd name="T59" fmla="*/ 91523 h 104"/>
              <a:gd name="T60" fmla="*/ 63247 w 79"/>
              <a:gd name="T61" fmla="*/ 83766 h 104"/>
              <a:gd name="T62" fmla="*/ 42164 w 79"/>
              <a:gd name="T63" fmla="*/ 97728 h 104"/>
              <a:gd name="T64" fmla="*/ 22704 w 79"/>
              <a:gd name="T65" fmla="*/ 122547 h 104"/>
              <a:gd name="T66" fmla="*/ 22704 w 79"/>
              <a:gd name="T67" fmla="*/ 91523 h 104"/>
              <a:gd name="T68" fmla="*/ 35678 w 79"/>
              <a:gd name="T69" fmla="*/ 72908 h 104"/>
              <a:gd name="T70" fmla="*/ 55138 w 79"/>
              <a:gd name="T71" fmla="*/ 62049 h 104"/>
              <a:gd name="T72" fmla="*/ 71355 w 79"/>
              <a:gd name="T73" fmla="*/ 62049 h 104"/>
              <a:gd name="T74" fmla="*/ 90816 w 79"/>
              <a:gd name="T75" fmla="*/ 72908 h 104"/>
              <a:gd name="T76" fmla="*/ 103789 w 79"/>
              <a:gd name="T77" fmla="*/ 91523 h 104"/>
              <a:gd name="T78" fmla="*/ 38921 w 79"/>
              <a:gd name="T79" fmla="*/ 23268 h 104"/>
              <a:gd name="T80" fmla="*/ 47030 w 79"/>
              <a:gd name="T81" fmla="*/ 18615 h 104"/>
              <a:gd name="T82" fmla="*/ 63247 w 79"/>
              <a:gd name="T83" fmla="*/ 15512 h 104"/>
              <a:gd name="T84" fmla="*/ 85951 w 79"/>
              <a:gd name="T85" fmla="*/ 21717 h 104"/>
              <a:gd name="T86" fmla="*/ 87572 w 79"/>
              <a:gd name="T87" fmla="*/ 29473 h 104"/>
              <a:gd name="T88" fmla="*/ 76220 w 79"/>
              <a:gd name="T89" fmla="*/ 43434 h 104"/>
              <a:gd name="T90" fmla="*/ 63247 w 79"/>
              <a:gd name="T91" fmla="*/ 46537 h 104"/>
              <a:gd name="T92" fmla="*/ 47030 w 79"/>
              <a:gd name="T93" fmla="*/ 40332 h 104"/>
              <a:gd name="T94" fmla="*/ 38921 w 79"/>
              <a:gd name="T95" fmla="*/ 23268 h 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104">
                <a:moveTo>
                  <a:pt x="64" y="20"/>
                </a:moveTo>
                <a:lnTo>
                  <a:pt x="79" y="20"/>
                </a:lnTo>
                <a:lnTo>
                  <a:pt x="79" y="10"/>
                </a:lnTo>
                <a:lnTo>
                  <a:pt x="63" y="10"/>
                </a:lnTo>
                <a:lnTo>
                  <a:pt x="59" y="6"/>
                </a:lnTo>
                <a:lnTo>
                  <a:pt x="53" y="3"/>
                </a:lnTo>
                <a:lnTo>
                  <a:pt x="47" y="1"/>
                </a:lnTo>
                <a:lnTo>
                  <a:pt x="39" y="0"/>
                </a:lnTo>
                <a:lnTo>
                  <a:pt x="32" y="1"/>
                </a:lnTo>
                <a:lnTo>
                  <a:pt x="26" y="3"/>
                </a:lnTo>
                <a:lnTo>
                  <a:pt x="19" y="6"/>
                </a:lnTo>
                <a:lnTo>
                  <a:pt x="16" y="10"/>
                </a:lnTo>
                <a:lnTo>
                  <a:pt x="0" y="10"/>
                </a:lnTo>
                <a:lnTo>
                  <a:pt x="0" y="20"/>
                </a:lnTo>
                <a:lnTo>
                  <a:pt x="14" y="20"/>
                </a:lnTo>
                <a:lnTo>
                  <a:pt x="18" y="27"/>
                </a:lnTo>
                <a:lnTo>
                  <a:pt x="21" y="31"/>
                </a:lnTo>
                <a:lnTo>
                  <a:pt x="23" y="33"/>
                </a:lnTo>
                <a:lnTo>
                  <a:pt x="16" y="40"/>
                </a:lnTo>
                <a:lnTo>
                  <a:pt x="10" y="46"/>
                </a:lnTo>
                <a:lnTo>
                  <a:pt x="6" y="54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7" y="89"/>
                </a:lnTo>
                <a:lnTo>
                  <a:pt x="10" y="89"/>
                </a:lnTo>
                <a:lnTo>
                  <a:pt x="24" y="89"/>
                </a:lnTo>
                <a:lnTo>
                  <a:pt x="26" y="95"/>
                </a:lnTo>
                <a:lnTo>
                  <a:pt x="29" y="99"/>
                </a:lnTo>
                <a:lnTo>
                  <a:pt x="33" y="102"/>
                </a:lnTo>
                <a:lnTo>
                  <a:pt x="39" y="104"/>
                </a:lnTo>
                <a:lnTo>
                  <a:pt x="45" y="102"/>
                </a:lnTo>
                <a:lnTo>
                  <a:pt x="49" y="99"/>
                </a:lnTo>
                <a:lnTo>
                  <a:pt x="53" y="95"/>
                </a:lnTo>
                <a:lnTo>
                  <a:pt x="54" y="89"/>
                </a:lnTo>
                <a:lnTo>
                  <a:pt x="69" y="89"/>
                </a:lnTo>
                <a:lnTo>
                  <a:pt x="71" y="89"/>
                </a:lnTo>
                <a:lnTo>
                  <a:pt x="72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2" y="54"/>
                </a:lnTo>
                <a:lnTo>
                  <a:pt x="69" y="46"/>
                </a:lnTo>
                <a:lnTo>
                  <a:pt x="63" y="40"/>
                </a:lnTo>
                <a:lnTo>
                  <a:pt x="55" y="33"/>
                </a:lnTo>
                <a:lnTo>
                  <a:pt x="58" y="31"/>
                </a:lnTo>
                <a:lnTo>
                  <a:pt x="60" y="27"/>
                </a:lnTo>
                <a:lnTo>
                  <a:pt x="64" y="2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44" y="91"/>
                </a:lnTo>
                <a:lnTo>
                  <a:pt x="43" y="93"/>
                </a:lnTo>
                <a:lnTo>
                  <a:pt x="42" y="94"/>
                </a:lnTo>
                <a:lnTo>
                  <a:pt x="39" y="94"/>
                </a:lnTo>
                <a:lnTo>
                  <a:pt x="37" y="94"/>
                </a:lnTo>
                <a:lnTo>
                  <a:pt x="35" y="93"/>
                </a:lnTo>
                <a:lnTo>
                  <a:pt x="34" y="91"/>
                </a:lnTo>
                <a:lnTo>
                  <a:pt x="34" y="89"/>
                </a:lnTo>
                <a:lnTo>
                  <a:pt x="34" y="69"/>
                </a:lnTo>
                <a:lnTo>
                  <a:pt x="34" y="67"/>
                </a:lnTo>
                <a:lnTo>
                  <a:pt x="35" y="65"/>
                </a:lnTo>
                <a:lnTo>
                  <a:pt x="37" y="64"/>
                </a:lnTo>
                <a:lnTo>
                  <a:pt x="39" y="64"/>
                </a:lnTo>
                <a:lnTo>
                  <a:pt x="42" y="64"/>
                </a:lnTo>
                <a:lnTo>
                  <a:pt x="43" y="65"/>
                </a:lnTo>
                <a:lnTo>
                  <a:pt x="44" y="67"/>
                </a:lnTo>
                <a:lnTo>
                  <a:pt x="44" y="69"/>
                </a:lnTo>
                <a:lnTo>
                  <a:pt x="44" y="89"/>
                </a:lnTo>
                <a:close/>
                <a:moveTo>
                  <a:pt x="64" y="64"/>
                </a:moveTo>
                <a:lnTo>
                  <a:pt x="64" y="79"/>
                </a:lnTo>
                <a:lnTo>
                  <a:pt x="54" y="79"/>
                </a:lnTo>
                <a:lnTo>
                  <a:pt x="54" y="69"/>
                </a:lnTo>
                <a:lnTo>
                  <a:pt x="53" y="63"/>
                </a:lnTo>
                <a:lnTo>
                  <a:pt x="49" y="59"/>
                </a:lnTo>
                <a:lnTo>
                  <a:pt x="45" y="56"/>
                </a:lnTo>
                <a:lnTo>
                  <a:pt x="39" y="54"/>
                </a:lnTo>
                <a:lnTo>
                  <a:pt x="33" y="56"/>
                </a:lnTo>
                <a:lnTo>
                  <a:pt x="29" y="59"/>
                </a:lnTo>
                <a:lnTo>
                  <a:pt x="26" y="63"/>
                </a:lnTo>
                <a:lnTo>
                  <a:pt x="24" y="69"/>
                </a:lnTo>
                <a:lnTo>
                  <a:pt x="24" y="79"/>
                </a:lnTo>
                <a:lnTo>
                  <a:pt x="14" y="79"/>
                </a:lnTo>
                <a:lnTo>
                  <a:pt x="14" y="64"/>
                </a:lnTo>
                <a:lnTo>
                  <a:pt x="14" y="59"/>
                </a:lnTo>
                <a:lnTo>
                  <a:pt x="17" y="54"/>
                </a:lnTo>
                <a:lnTo>
                  <a:pt x="18" y="51"/>
                </a:lnTo>
                <a:lnTo>
                  <a:pt x="22" y="47"/>
                </a:lnTo>
                <a:lnTo>
                  <a:pt x="26" y="43"/>
                </a:lnTo>
                <a:lnTo>
                  <a:pt x="29" y="42"/>
                </a:lnTo>
                <a:lnTo>
                  <a:pt x="34" y="40"/>
                </a:lnTo>
                <a:lnTo>
                  <a:pt x="39" y="40"/>
                </a:lnTo>
                <a:lnTo>
                  <a:pt x="44" y="40"/>
                </a:lnTo>
                <a:lnTo>
                  <a:pt x="49" y="42"/>
                </a:lnTo>
                <a:lnTo>
                  <a:pt x="53" y="43"/>
                </a:lnTo>
                <a:lnTo>
                  <a:pt x="56" y="47"/>
                </a:lnTo>
                <a:lnTo>
                  <a:pt x="60" y="51"/>
                </a:lnTo>
                <a:lnTo>
                  <a:pt x="61" y="54"/>
                </a:lnTo>
                <a:lnTo>
                  <a:pt x="64" y="59"/>
                </a:lnTo>
                <a:lnTo>
                  <a:pt x="6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6" y="14"/>
                </a:lnTo>
                <a:lnTo>
                  <a:pt x="29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49" y="12"/>
                </a:lnTo>
                <a:lnTo>
                  <a:pt x="53" y="14"/>
                </a:lnTo>
                <a:lnTo>
                  <a:pt x="54" y="15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28"/>
                </a:lnTo>
                <a:lnTo>
                  <a:pt x="43" y="30"/>
                </a:lnTo>
                <a:lnTo>
                  <a:pt x="39" y="30"/>
                </a:lnTo>
                <a:lnTo>
                  <a:pt x="35" y="30"/>
                </a:lnTo>
                <a:lnTo>
                  <a:pt x="32" y="28"/>
                </a:lnTo>
                <a:lnTo>
                  <a:pt x="29" y="26"/>
                </a:lnTo>
                <a:lnTo>
                  <a:pt x="27" y="24"/>
                </a:lnTo>
                <a:lnTo>
                  <a:pt x="24" y="19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652">
            <a:extLst>
              <a:ext uri="{FF2B5EF4-FFF2-40B4-BE49-F238E27FC236}">
                <a16:creationId xmlns:a16="http://schemas.microsoft.com/office/drawing/2014/main" id="{96B7562D-F77B-4C8D-8B28-C7C7196F10A0}"/>
              </a:ext>
            </a:extLst>
          </p:cNvPr>
          <p:cNvSpPr>
            <a:spLocks/>
          </p:cNvSpPr>
          <p:nvPr/>
        </p:nvSpPr>
        <p:spPr bwMode="auto">
          <a:xfrm>
            <a:off x="3327400" y="18859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9966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2847 h 10"/>
              <a:gd name="T36" fmla="*/ 12813 w 10"/>
              <a:gd name="T37" fmla="*/ 1424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Rectangle 1653">
            <a:extLst>
              <a:ext uri="{FF2B5EF4-FFF2-40B4-BE49-F238E27FC236}">
                <a16:creationId xmlns:a16="http://schemas.microsoft.com/office/drawing/2014/main" id="{B20B2AC3-7031-43B3-BC81-B6259EB89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41" name="Freeform 1654">
            <a:extLst>
              <a:ext uri="{FF2B5EF4-FFF2-40B4-BE49-F238E27FC236}">
                <a16:creationId xmlns:a16="http://schemas.microsoft.com/office/drawing/2014/main" id="{A969F535-1E05-4E6B-8226-A375633B6024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405467"/>
            <a:ext cx="226484" cy="158751"/>
          </a:xfrm>
          <a:custGeom>
            <a:avLst/>
            <a:gdLst>
              <a:gd name="T0" fmla="*/ 155147 w 109"/>
              <a:gd name="T1" fmla="*/ 16030 h 74"/>
              <a:gd name="T2" fmla="*/ 78357 w 109"/>
              <a:gd name="T3" fmla="*/ 0 h 74"/>
              <a:gd name="T4" fmla="*/ 62686 w 109"/>
              <a:gd name="T5" fmla="*/ 16030 h 74"/>
              <a:gd name="T6" fmla="*/ 42313 w 109"/>
              <a:gd name="T7" fmla="*/ 16030 h 74"/>
              <a:gd name="T8" fmla="*/ 29776 w 109"/>
              <a:gd name="T9" fmla="*/ 17633 h 74"/>
              <a:gd name="T10" fmla="*/ 17239 w 109"/>
              <a:gd name="T11" fmla="*/ 25649 h 74"/>
              <a:gd name="T12" fmla="*/ 9403 w 109"/>
              <a:gd name="T13" fmla="*/ 36870 h 74"/>
              <a:gd name="T14" fmla="*/ 7836 w 109"/>
              <a:gd name="T15" fmla="*/ 51297 h 74"/>
              <a:gd name="T16" fmla="*/ 9403 w 109"/>
              <a:gd name="T17" fmla="*/ 64122 h 74"/>
              <a:gd name="T18" fmla="*/ 21940 w 109"/>
              <a:gd name="T19" fmla="*/ 78549 h 74"/>
              <a:gd name="T20" fmla="*/ 31343 w 109"/>
              <a:gd name="T21" fmla="*/ 102595 h 74"/>
              <a:gd name="T22" fmla="*/ 23507 w 109"/>
              <a:gd name="T23" fmla="*/ 102595 h 74"/>
              <a:gd name="T24" fmla="*/ 17239 w 109"/>
              <a:gd name="T25" fmla="*/ 100992 h 74"/>
              <a:gd name="T26" fmla="*/ 15671 w 109"/>
              <a:gd name="T27" fmla="*/ 94579 h 74"/>
              <a:gd name="T28" fmla="*/ 0 w 109"/>
              <a:gd name="T29" fmla="*/ 86564 h 74"/>
              <a:gd name="T30" fmla="*/ 0 w 109"/>
              <a:gd name="T31" fmla="*/ 94579 h 74"/>
              <a:gd name="T32" fmla="*/ 7836 w 109"/>
              <a:gd name="T33" fmla="*/ 110610 h 74"/>
              <a:gd name="T34" fmla="*/ 23507 w 109"/>
              <a:gd name="T35" fmla="*/ 118625 h 74"/>
              <a:gd name="T36" fmla="*/ 115968 w 109"/>
              <a:gd name="T37" fmla="*/ 102595 h 74"/>
              <a:gd name="T38" fmla="*/ 92461 w 109"/>
              <a:gd name="T39" fmla="*/ 81755 h 74"/>
              <a:gd name="T40" fmla="*/ 100297 w 109"/>
              <a:gd name="T41" fmla="*/ 73740 h 74"/>
              <a:gd name="T42" fmla="*/ 164549 w 109"/>
              <a:gd name="T43" fmla="*/ 48091 h 74"/>
              <a:gd name="T44" fmla="*/ 169251 w 109"/>
              <a:gd name="T45" fmla="*/ 43282 h 74"/>
              <a:gd name="T46" fmla="*/ 170818 w 109"/>
              <a:gd name="T47" fmla="*/ 0 h 74"/>
              <a:gd name="T48" fmla="*/ 78357 w 109"/>
              <a:gd name="T49" fmla="*/ 102595 h 74"/>
              <a:gd name="T50" fmla="*/ 47014 w 109"/>
              <a:gd name="T51" fmla="*/ 86564 h 74"/>
              <a:gd name="T52" fmla="*/ 78357 w 109"/>
              <a:gd name="T53" fmla="*/ 86564 h 74"/>
              <a:gd name="T54" fmla="*/ 73655 w 109"/>
              <a:gd name="T55" fmla="*/ 70534 h 74"/>
              <a:gd name="T56" fmla="*/ 42313 w 109"/>
              <a:gd name="T57" fmla="*/ 70534 h 74"/>
              <a:gd name="T58" fmla="*/ 29776 w 109"/>
              <a:gd name="T59" fmla="*/ 65725 h 74"/>
              <a:gd name="T60" fmla="*/ 23507 w 109"/>
              <a:gd name="T61" fmla="*/ 51297 h 74"/>
              <a:gd name="T62" fmla="*/ 25074 w 109"/>
              <a:gd name="T63" fmla="*/ 43282 h 74"/>
              <a:gd name="T64" fmla="*/ 34477 w 109"/>
              <a:gd name="T65" fmla="*/ 33664 h 74"/>
              <a:gd name="T66" fmla="*/ 73655 w 109"/>
              <a:gd name="T67" fmla="*/ 32061 h 74"/>
              <a:gd name="T68" fmla="*/ 81491 w 109"/>
              <a:gd name="T69" fmla="*/ 33664 h 74"/>
              <a:gd name="T70" fmla="*/ 90894 w 109"/>
              <a:gd name="T71" fmla="*/ 43282 h 74"/>
              <a:gd name="T72" fmla="*/ 92461 w 109"/>
              <a:gd name="T73" fmla="*/ 51297 h 74"/>
              <a:gd name="T74" fmla="*/ 87760 w 109"/>
              <a:gd name="T75" fmla="*/ 65725 h 74"/>
              <a:gd name="T76" fmla="*/ 73655 w 109"/>
              <a:gd name="T77" fmla="*/ 70534 h 74"/>
              <a:gd name="T78" fmla="*/ 155147 w 109"/>
              <a:gd name="T79" fmla="*/ 33664 h 74"/>
              <a:gd name="T80" fmla="*/ 108132 w 109"/>
              <a:gd name="T81" fmla="*/ 44885 h 74"/>
              <a:gd name="T82" fmla="*/ 103431 w 109"/>
              <a:gd name="T83" fmla="*/ 32061 h 74"/>
              <a:gd name="T84" fmla="*/ 155147 w 109"/>
              <a:gd name="T85" fmla="*/ 33664 h 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74">
                <a:moveTo>
                  <a:pt x="99" y="0"/>
                </a:moveTo>
                <a:lnTo>
                  <a:pt x="99" y="10"/>
                </a:lnTo>
                <a:lnTo>
                  <a:pt x="50" y="10"/>
                </a:lnTo>
                <a:lnTo>
                  <a:pt x="50" y="0"/>
                </a:lnTo>
                <a:lnTo>
                  <a:pt x="40" y="0"/>
                </a:lnTo>
                <a:lnTo>
                  <a:pt x="40" y="10"/>
                </a:lnTo>
                <a:lnTo>
                  <a:pt x="27" y="10"/>
                </a:lnTo>
                <a:lnTo>
                  <a:pt x="22" y="10"/>
                </a:lnTo>
                <a:lnTo>
                  <a:pt x="19" y="11"/>
                </a:lnTo>
                <a:lnTo>
                  <a:pt x="15" y="14"/>
                </a:lnTo>
                <a:lnTo>
                  <a:pt x="11" y="16"/>
                </a:lnTo>
                <a:lnTo>
                  <a:pt x="9" y="20"/>
                </a:lnTo>
                <a:lnTo>
                  <a:pt x="6" y="23"/>
                </a:lnTo>
                <a:lnTo>
                  <a:pt x="5" y="27"/>
                </a:lnTo>
                <a:lnTo>
                  <a:pt x="5" y="32"/>
                </a:lnTo>
                <a:lnTo>
                  <a:pt x="6" y="40"/>
                </a:lnTo>
                <a:lnTo>
                  <a:pt x="9" y="44"/>
                </a:lnTo>
                <a:lnTo>
                  <a:pt x="14" y="49"/>
                </a:lnTo>
                <a:lnTo>
                  <a:pt x="20" y="53"/>
                </a:lnTo>
                <a:lnTo>
                  <a:pt x="20" y="64"/>
                </a:ln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9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1"/>
                </a:lnTo>
                <a:lnTo>
                  <a:pt x="64" y="46"/>
                </a:lnTo>
                <a:lnTo>
                  <a:pt x="68" y="38"/>
                </a:lnTo>
                <a:lnTo>
                  <a:pt x="105" y="30"/>
                </a:lnTo>
                <a:lnTo>
                  <a:pt x="108" y="27"/>
                </a:lnTo>
                <a:lnTo>
                  <a:pt x="109" y="25"/>
                </a:lnTo>
                <a:lnTo>
                  <a:pt x="109" y="0"/>
                </a:lnTo>
                <a:lnTo>
                  <a:pt x="99" y="0"/>
                </a:lnTo>
                <a:close/>
                <a:moveTo>
                  <a:pt x="50" y="64"/>
                </a:moveTo>
                <a:lnTo>
                  <a:pt x="30" y="64"/>
                </a:lnTo>
                <a:lnTo>
                  <a:pt x="30" y="54"/>
                </a:lnTo>
                <a:lnTo>
                  <a:pt x="50" y="54"/>
                </a:lnTo>
                <a:lnTo>
                  <a:pt x="50" y="64"/>
                </a:lnTo>
                <a:close/>
                <a:moveTo>
                  <a:pt x="47" y="44"/>
                </a:moveTo>
                <a:lnTo>
                  <a:pt x="27" y="44"/>
                </a:lnTo>
                <a:lnTo>
                  <a:pt x="22" y="43"/>
                </a:lnTo>
                <a:lnTo>
                  <a:pt x="19" y="41"/>
                </a:lnTo>
                <a:lnTo>
                  <a:pt x="16" y="37"/>
                </a:lnTo>
                <a:lnTo>
                  <a:pt x="15" y="32"/>
                </a:lnTo>
                <a:lnTo>
                  <a:pt x="16" y="27"/>
                </a:lnTo>
                <a:lnTo>
                  <a:pt x="19" y="23"/>
                </a:lnTo>
                <a:lnTo>
                  <a:pt x="22" y="21"/>
                </a:lnTo>
                <a:lnTo>
                  <a:pt x="27" y="20"/>
                </a:lnTo>
                <a:lnTo>
                  <a:pt x="47" y="20"/>
                </a:lnTo>
                <a:lnTo>
                  <a:pt x="52" y="21"/>
                </a:lnTo>
                <a:lnTo>
                  <a:pt x="56" y="23"/>
                </a:lnTo>
                <a:lnTo>
                  <a:pt x="58" y="27"/>
                </a:lnTo>
                <a:lnTo>
                  <a:pt x="59" y="32"/>
                </a:lnTo>
                <a:lnTo>
                  <a:pt x="58" y="37"/>
                </a:lnTo>
                <a:lnTo>
                  <a:pt x="56" y="41"/>
                </a:lnTo>
                <a:lnTo>
                  <a:pt x="52" y="43"/>
                </a:lnTo>
                <a:lnTo>
                  <a:pt x="47" y="44"/>
                </a:lnTo>
                <a:close/>
                <a:moveTo>
                  <a:pt x="99" y="21"/>
                </a:moveTo>
                <a:lnTo>
                  <a:pt x="69" y="28"/>
                </a:lnTo>
                <a:lnTo>
                  <a:pt x="68" y="23"/>
                </a:lnTo>
                <a:lnTo>
                  <a:pt x="66" y="20"/>
                </a:lnTo>
                <a:lnTo>
                  <a:pt x="99" y="20"/>
                </a:lnTo>
                <a:lnTo>
                  <a:pt x="99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655">
            <a:extLst>
              <a:ext uri="{FF2B5EF4-FFF2-40B4-BE49-F238E27FC236}">
                <a16:creationId xmlns:a16="http://schemas.microsoft.com/office/drawing/2014/main" id="{A72CF155-EAC6-4E6D-BEBC-A387B3168203}"/>
              </a:ext>
            </a:extLst>
          </p:cNvPr>
          <p:cNvSpPr>
            <a:spLocks/>
          </p:cNvSpPr>
          <p:nvPr/>
        </p:nvSpPr>
        <p:spPr bwMode="auto">
          <a:xfrm>
            <a:off x="4762501" y="1456267"/>
            <a:ext cx="31751" cy="31751"/>
          </a:xfrm>
          <a:custGeom>
            <a:avLst/>
            <a:gdLst>
              <a:gd name="T0" fmla="*/ 11072 w 15"/>
              <a:gd name="T1" fmla="*/ 0 h 15"/>
              <a:gd name="T2" fmla="*/ 11072 w 15"/>
              <a:gd name="T3" fmla="*/ 0 h 15"/>
              <a:gd name="T4" fmla="*/ 7909 w 15"/>
              <a:gd name="T5" fmla="*/ 0 h 15"/>
              <a:gd name="T6" fmla="*/ 3163 w 15"/>
              <a:gd name="T7" fmla="*/ 3163 h 15"/>
              <a:gd name="T8" fmla="*/ 0 w 15"/>
              <a:gd name="T9" fmla="*/ 7909 h 15"/>
              <a:gd name="T10" fmla="*/ 0 w 15"/>
              <a:gd name="T11" fmla="*/ 11072 h 15"/>
              <a:gd name="T12" fmla="*/ 0 w 15"/>
              <a:gd name="T13" fmla="*/ 11072 h 15"/>
              <a:gd name="T14" fmla="*/ 0 w 15"/>
              <a:gd name="T15" fmla="*/ 15817 h 15"/>
              <a:gd name="T16" fmla="*/ 3163 w 15"/>
              <a:gd name="T17" fmla="*/ 18981 h 15"/>
              <a:gd name="T18" fmla="*/ 7909 w 15"/>
              <a:gd name="T19" fmla="*/ 23726 h 15"/>
              <a:gd name="T20" fmla="*/ 11072 w 15"/>
              <a:gd name="T21" fmla="*/ 23726 h 15"/>
              <a:gd name="T22" fmla="*/ 11072 w 15"/>
              <a:gd name="T23" fmla="*/ 23726 h 15"/>
              <a:gd name="T24" fmla="*/ 15817 w 15"/>
              <a:gd name="T25" fmla="*/ 23726 h 15"/>
              <a:gd name="T26" fmla="*/ 18981 w 15"/>
              <a:gd name="T27" fmla="*/ 18981 h 15"/>
              <a:gd name="T28" fmla="*/ 23726 w 15"/>
              <a:gd name="T29" fmla="*/ 15817 h 15"/>
              <a:gd name="T30" fmla="*/ 23726 w 15"/>
              <a:gd name="T31" fmla="*/ 11072 h 15"/>
              <a:gd name="T32" fmla="*/ 23726 w 15"/>
              <a:gd name="T33" fmla="*/ 11072 h 15"/>
              <a:gd name="T34" fmla="*/ 23726 w 15"/>
              <a:gd name="T35" fmla="*/ 7909 h 15"/>
              <a:gd name="T36" fmla="*/ 18981 w 15"/>
              <a:gd name="T37" fmla="*/ 3163 h 15"/>
              <a:gd name="T38" fmla="*/ 15817 w 15"/>
              <a:gd name="T39" fmla="*/ 0 h 15"/>
              <a:gd name="T40" fmla="*/ 11072 w 15"/>
              <a:gd name="T41" fmla="*/ 0 h 15"/>
              <a:gd name="T42" fmla="*/ 11072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656">
            <a:extLst>
              <a:ext uri="{FF2B5EF4-FFF2-40B4-BE49-F238E27FC236}">
                <a16:creationId xmlns:a16="http://schemas.microsoft.com/office/drawing/2014/main" id="{7D376B8A-B2F6-41A5-9554-978EFA0F1308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1862667"/>
            <a:ext cx="165100" cy="201084"/>
          </a:xfrm>
          <a:custGeom>
            <a:avLst/>
            <a:gdLst>
              <a:gd name="T0" fmla="*/ 62465 w 79"/>
              <a:gd name="T1" fmla="*/ 0 h 94"/>
              <a:gd name="T2" fmla="*/ 37479 w 79"/>
              <a:gd name="T3" fmla="*/ 6461 h 94"/>
              <a:gd name="T4" fmla="*/ 18739 w 79"/>
              <a:gd name="T5" fmla="*/ 17768 h 94"/>
              <a:gd name="T6" fmla="*/ 4685 w 79"/>
              <a:gd name="T7" fmla="*/ 40383 h 94"/>
              <a:gd name="T8" fmla="*/ 0 w 79"/>
              <a:gd name="T9" fmla="*/ 66228 h 94"/>
              <a:gd name="T10" fmla="*/ 0 w 79"/>
              <a:gd name="T11" fmla="*/ 75920 h 94"/>
              <a:gd name="T12" fmla="*/ 10931 w 79"/>
              <a:gd name="T13" fmla="*/ 103380 h 94"/>
              <a:gd name="T14" fmla="*/ 29671 w 79"/>
              <a:gd name="T15" fmla="*/ 130840 h 94"/>
              <a:gd name="T16" fmla="*/ 48410 w 79"/>
              <a:gd name="T17" fmla="*/ 145378 h 94"/>
              <a:gd name="T18" fmla="*/ 60903 w 79"/>
              <a:gd name="T19" fmla="*/ 151839 h 94"/>
              <a:gd name="T20" fmla="*/ 62465 w 79"/>
              <a:gd name="T21" fmla="*/ 151839 h 94"/>
              <a:gd name="T22" fmla="*/ 64026 w 79"/>
              <a:gd name="T23" fmla="*/ 151839 h 94"/>
              <a:gd name="T24" fmla="*/ 85889 w 79"/>
              <a:gd name="T25" fmla="*/ 138917 h 94"/>
              <a:gd name="T26" fmla="*/ 106190 w 79"/>
              <a:gd name="T27" fmla="*/ 119533 h 94"/>
              <a:gd name="T28" fmla="*/ 121806 w 79"/>
              <a:gd name="T29" fmla="*/ 85611 h 94"/>
              <a:gd name="T30" fmla="*/ 123368 w 79"/>
              <a:gd name="T31" fmla="*/ 66228 h 94"/>
              <a:gd name="T32" fmla="*/ 121806 w 79"/>
              <a:gd name="T33" fmla="*/ 51690 h 94"/>
              <a:gd name="T34" fmla="*/ 113998 w 79"/>
              <a:gd name="T35" fmla="*/ 27460 h 94"/>
              <a:gd name="T36" fmla="*/ 96820 w 79"/>
              <a:gd name="T37" fmla="*/ 11307 h 94"/>
              <a:gd name="T38" fmla="*/ 76519 w 79"/>
              <a:gd name="T39" fmla="*/ 1615 h 94"/>
              <a:gd name="T40" fmla="*/ 62465 w 79"/>
              <a:gd name="T41" fmla="*/ 0 h 94"/>
              <a:gd name="T42" fmla="*/ 62465 w 79"/>
              <a:gd name="T43" fmla="*/ 135686 h 94"/>
              <a:gd name="T44" fmla="*/ 43725 w 79"/>
              <a:gd name="T45" fmla="*/ 121148 h 94"/>
              <a:gd name="T46" fmla="*/ 28109 w 79"/>
              <a:gd name="T47" fmla="*/ 104995 h 94"/>
              <a:gd name="T48" fmla="*/ 18739 w 79"/>
              <a:gd name="T49" fmla="*/ 79150 h 94"/>
              <a:gd name="T50" fmla="*/ 15616 w 79"/>
              <a:gd name="T51" fmla="*/ 66228 h 94"/>
              <a:gd name="T52" fmla="*/ 15616 w 79"/>
              <a:gd name="T53" fmla="*/ 59766 h 94"/>
              <a:gd name="T54" fmla="*/ 20301 w 79"/>
              <a:gd name="T55" fmla="*/ 75920 h 94"/>
              <a:gd name="T56" fmla="*/ 28109 w 79"/>
              <a:gd name="T57" fmla="*/ 87227 h 94"/>
              <a:gd name="T58" fmla="*/ 43725 w 79"/>
              <a:gd name="T59" fmla="*/ 93688 h 94"/>
              <a:gd name="T60" fmla="*/ 54657 w 79"/>
              <a:gd name="T61" fmla="*/ 95303 h 94"/>
              <a:gd name="T62" fmla="*/ 54657 w 79"/>
              <a:gd name="T63" fmla="*/ 82381 h 94"/>
              <a:gd name="T64" fmla="*/ 48410 w 79"/>
              <a:gd name="T65" fmla="*/ 67843 h 94"/>
              <a:gd name="T66" fmla="*/ 31232 w 79"/>
              <a:gd name="T67" fmla="*/ 58151 h 94"/>
              <a:gd name="T68" fmla="*/ 15616 w 79"/>
              <a:gd name="T69" fmla="*/ 56536 h 94"/>
              <a:gd name="T70" fmla="*/ 21863 w 79"/>
              <a:gd name="T71" fmla="*/ 40383 h 94"/>
              <a:gd name="T72" fmla="*/ 32794 w 79"/>
              <a:gd name="T73" fmla="*/ 27460 h 94"/>
              <a:gd name="T74" fmla="*/ 46849 w 79"/>
              <a:gd name="T75" fmla="*/ 19384 h 94"/>
              <a:gd name="T76" fmla="*/ 62465 w 79"/>
              <a:gd name="T77" fmla="*/ 16153 h 94"/>
              <a:gd name="T78" fmla="*/ 70273 w 79"/>
              <a:gd name="T79" fmla="*/ 16153 h 94"/>
              <a:gd name="T80" fmla="*/ 85889 w 79"/>
              <a:gd name="T81" fmla="*/ 22614 h 94"/>
              <a:gd name="T82" fmla="*/ 96820 w 79"/>
              <a:gd name="T83" fmla="*/ 33921 h 94"/>
              <a:gd name="T84" fmla="*/ 104629 w 79"/>
              <a:gd name="T85" fmla="*/ 48459 h 94"/>
              <a:gd name="T86" fmla="*/ 109313 w 79"/>
              <a:gd name="T87" fmla="*/ 56536 h 94"/>
              <a:gd name="T88" fmla="*/ 84327 w 79"/>
              <a:gd name="T89" fmla="*/ 61382 h 94"/>
              <a:gd name="T90" fmla="*/ 71835 w 79"/>
              <a:gd name="T91" fmla="*/ 75920 h 94"/>
              <a:gd name="T92" fmla="*/ 70273 w 79"/>
              <a:gd name="T93" fmla="*/ 88842 h 94"/>
              <a:gd name="T94" fmla="*/ 70273 w 79"/>
              <a:gd name="T95" fmla="*/ 95303 h 94"/>
              <a:gd name="T96" fmla="*/ 89012 w 79"/>
              <a:gd name="T97" fmla="*/ 92073 h 94"/>
              <a:gd name="T98" fmla="*/ 101505 w 79"/>
              <a:gd name="T99" fmla="*/ 82381 h 94"/>
              <a:gd name="T100" fmla="*/ 106190 w 79"/>
              <a:gd name="T101" fmla="*/ 69458 h 94"/>
              <a:gd name="T102" fmla="*/ 109313 w 79"/>
              <a:gd name="T103" fmla="*/ 59766 h 94"/>
              <a:gd name="T104" fmla="*/ 109313 w 79"/>
              <a:gd name="T105" fmla="*/ 66228 h 94"/>
              <a:gd name="T106" fmla="*/ 103067 w 79"/>
              <a:gd name="T107" fmla="*/ 93688 h 94"/>
              <a:gd name="T108" fmla="*/ 89012 w 79"/>
              <a:gd name="T109" fmla="*/ 116302 h 94"/>
              <a:gd name="T110" fmla="*/ 73396 w 79"/>
              <a:gd name="T111" fmla="*/ 127609 h 94"/>
              <a:gd name="T112" fmla="*/ 62465 w 79"/>
              <a:gd name="T113" fmla="*/ 135686 h 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9" h="94">
                <a:moveTo>
                  <a:pt x="40" y="0"/>
                </a:moveTo>
                <a:lnTo>
                  <a:pt x="40" y="0"/>
                </a:lnTo>
                <a:lnTo>
                  <a:pt x="31" y="1"/>
                </a:lnTo>
                <a:lnTo>
                  <a:pt x="24" y="4"/>
                </a:lnTo>
                <a:lnTo>
                  <a:pt x="18" y="7"/>
                </a:lnTo>
                <a:lnTo>
                  <a:pt x="12" y="11"/>
                </a:lnTo>
                <a:lnTo>
                  <a:pt x="7" y="17"/>
                </a:lnTo>
                <a:lnTo>
                  <a:pt x="3" y="25"/>
                </a:lnTo>
                <a:lnTo>
                  <a:pt x="2" y="32"/>
                </a:lnTo>
                <a:lnTo>
                  <a:pt x="0" y="41"/>
                </a:lnTo>
                <a:lnTo>
                  <a:pt x="0" y="47"/>
                </a:lnTo>
                <a:lnTo>
                  <a:pt x="2" y="53"/>
                </a:lnTo>
                <a:lnTo>
                  <a:pt x="7" y="64"/>
                </a:lnTo>
                <a:lnTo>
                  <a:pt x="12" y="74"/>
                </a:lnTo>
                <a:lnTo>
                  <a:pt x="19" y="81"/>
                </a:lnTo>
                <a:lnTo>
                  <a:pt x="25" y="86"/>
                </a:lnTo>
                <a:lnTo>
                  <a:pt x="31" y="90"/>
                </a:lnTo>
                <a:lnTo>
                  <a:pt x="39" y="94"/>
                </a:lnTo>
                <a:lnTo>
                  <a:pt x="40" y="94"/>
                </a:lnTo>
                <a:lnTo>
                  <a:pt x="41" y="94"/>
                </a:lnTo>
                <a:lnTo>
                  <a:pt x="49" y="90"/>
                </a:lnTo>
                <a:lnTo>
                  <a:pt x="55" y="86"/>
                </a:lnTo>
                <a:lnTo>
                  <a:pt x="61" y="81"/>
                </a:lnTo>
                <a:lnTo>
                  <a:pt x="68" y="74"/>
                </a:lnTo>
                <a:lnTo>
                  <a:pt x="73" y="64"/>
                </a:lnTo>
                <a:lnTo>
                  <a:pt x="78" y="53"/>
                </a:lnTo>
                <a:lnTo>
                  <a:pt x="79" y="47"/>
                </a:lnTo>
                <a:lnTo>
                  <a:pt x="79" y="41"/>
                </a:lnTo>
                <a:lnTo>
                  <a:pt x="78" y="32"/>
                </a:lnTo>
                <a:lnTo>
                  <a:pt x="77" y="25"/>
                </a:lnTo>
                <a:lnTo>
                  <a:pt x="73" y="17"/>
                </a:lnTo>
                <a:lnTo>
                  <a:pt x="68" y="11"/>
                </a:lnTo>
                <a:lnTo>
                  <a:pt x="62" y="7"/>
                </a:lnTo>
                <a:lnTo>
                  <a:pt x="56" y="4"/>
                </a:lnTo>
                <a:lnTo>
                  <a:pt x="49" y="1"/>
                </a:lnTo>
                <a:lnTo>
                  <a:pt x="40" y="0"/>
                </a:lnTo>
                <a:close/>
                <a:moveTo>
                  <a:pt x="40" y="84"/>
                </a:moveTo>
                <a:lnTo>
                  <a:pt x="40" y="84"/>
                </a:lnTo>
                <a:lnTo>
                  <a:pt x="33" y="79"/>
                </a:lnTo>
                <a:lnTo>
                  <a:pt x="28" y="75"/>
                </a:lnTo>
                <a:lnTo>
                  <a:pt x="23" y="70"/>
                </a:lnTo>
                <a:lnTo>
                  <a:pt x="18" y="65"/>
                </a:lnTo>
                <a:lnTo>
                  <a:pt x="14" y="58"/>
                </a:lnTo>
                <a:lnTo>
                  <a:pt x="12" y="49"/>
                </a:lnTo>
                <a:lnTo>
                  <a:pt x="10" y="41"/>
                </a:lnTo>
                <a:lnTo>
                  <a:pt x="10" y="37"/>
                </a:lnTo>
                <a:lnTo>
                  <a:pt x="12" y="43"/>
                </a:lnTo>
                <a:lnTo>
                  <a:pt x="13" y="47"/>
                </a:lnTo>
                <a:lnTo>
                  <a:pt x="15" y="51"/>
                </a:lnTo>
                <a:lnTo>
                  <a:pt x="18" y="54"/>
                </a:lnTo>
                <a:lnTo>
                  <a:pt x="23" y="57"/>
                </a:lnTo>
                <a:lnTo>
                  <a:pt x="28" y="58"/>
                </a:lnTo>
                <a:lnTo>
                  <a:pt x="35" y="59"/>
                </a:lnTo>
                <a:lnTo>
                  <a:pt x="35" y="55"/>
                </a:lnTo>
                <a:lnTo>
                  <a:pt x="35" y="51"/>
                </a:lnTo>
                <a:lnTo>
                  <a:pt x="34" y="47"/>
                </a:lnTo>
                <a:lnTo>
                  <a:pt x="31" y="42"/>
                </a:lnTo>
                <a:lnTo>
                  <a:pt x="26" y="38"/>
                </a:lnTo>
                <a:lnTo>
                  <a:pt x="20" y="36"/>
                </a:lnTo>
                <a:lnTo>
                  <a:pt x="10" y="35"/>
                </a:lnTo>
                <a:lnTo>
                  <a:pt x="13" y="30"/>
                </a:lnTo>
                <a:lnTo>
                  <a:pt x="14" y="25"/>
                </a:lnTo>
                <a:lnTo>
                  <a:pt x="18" y="21"/>
                </a:lnTo>
                <a:lnTo>
                  <a:pt x="21" y="17"/>
                </a:lnTo>
                <a:lnTo>
                  <a:pt x="25" y="14"/>
                </a:lnTo>
                <a:lnTo>
                  <a:pt x="30" y="12"/>
                </a:lnTo>
                <a:lnTo>
                  <a:pt x="35" y="10"/>
                </a:lnTo>
                <a:lnTo>
                  <a:pt x="40" y="10"/>
                </a:lnTo>
                <a:lnTo>
                  <a:pt x="45" y="10"/>
                </a:lnTo>
                <a:lnTo>
                  <a:pt x="50" y="12"/>
                </a:lnTo>
                <a:lnTo>
                  <a:pt x="55" y="14"/>
                </a:lnTo>
                <a:lnTo>
                  <a:pt x="58" y="17"/>
                </a:lnTo>
                <a:lnTo>
                  <a:pt x="62" y="21"/>
                </a:lnTo>
                <a:lnTo>
                  <a:pt x="66" y="25"/>
                </a:lnTo>
                <a:lnTo>
                  <a:pt x="67" y="30"/>
                </a:lnTo>
                <a:lnTo>
                  <a:pt x="70" y="35"/>
                </a:lnTo>
                <a:lnTo>
                  <a:pt x="60" y="36"/>
                </a:lnTo>
                <a:lnTo>
                  <a:pt x="54" y="38"/>
                </a:lnTo>
                <a:lnTo>
                  <a:pt x="49" y="42"/>
                </a:lnTo>
                <a:lnTo>
                  <a:pt x="46" y="47"/>
                </a:lnTo>
                <a:lnTo>
                  <a:pt x="45" y="51"/>
                </a:lnTo>
                <a:lnTo>
                  <a:pt x="45" y="55"/>
                </a:lnTo>
                <a:lnTo>
                  <a:pt x="45" y="59"/>
                </a:lnTo>
                <a:lnTo>
                  <a:pt x="52" y="58"/>
                </a:lnTo>
                <a:lnTo>
                  <a:pt x="57" y="57"/>
                </a:lnTo>
                <a:lnTo>
                  <a:pt x="62" y="54"/>
                </a:lnTo>
                <a:lnTo>
                  <a:pt x="65" y="51"/>
                </a:lnTo>
                <a:lnTo>
                  <a:pt x="67" y="47"/>
                </a:lnTo>
                <a:lnTo>
                  <a:pt x="68" y="43"/>
                </a:lnTo>
                <a:lnTo>
                  <a:pt x="70" y="37"/>
                </a:lnTo>
                <a:lnTo>
                  <a:pt x="70" y="41"/>
                </a:lnTo>
                <a:lnTo>
                  <a:pt x="68" y="49"/>
                </a:lnTo>
                <a:lnTo>
                  <a:pt x="66" y="58"/>
                </a:lnTo>
                <a:lnTo>
                  <a:pt x="62" y="65"/>
                </a:lnTo>
                <a:lnTo>
                  <a:pt x="57" y="72"/>
                </a:lnTo>
                <a:lnTo>
                  <a:pt x="52" y="75"/>
                </a:lnTo>
                <a:lnTo>
                  <a:pt x="47" y="79"/>
                </a:lnTo>
                <a:lnTo>
                  <a:pt x="4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657">
            <a:extLst>
              <a:ext uri="{FF2B5EF4-FFF2-40B4-BE49-F238E27FC236}">
                <a16:creationId xmlns:a16="http://schemas.microsoft.com/office/drawing/2014/main" id="{D5198D8D-F52A-43B6-881B-7B5E7D7C6313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1856318"/>
            <a:ext cx="207433" cy="207433"/>
          </a:xfrm>
          <a:custGeom>
            <a:avLst/>
            <a:gdLst>
              <a:gd name="T0" fmla="*/ 140769 w 99"/>
              <a:gd name="T1" fmla="*/ 101227 h 99"/>
              <a:gd name="T2" fmla="*/ 113881 w 99"/>
              <a:gd name="T3" fmla="*/ 56940 h 99"/>
              <a:gd name="T4" fmla="*/ 117044 w 99"/>
              <a:gd name="T5" fmla="*/ 52195 h 99"/>
              <a:gd name="T6" fmla="*/ 117044 w 99"/>
              <a:gd name="T7" fmla="*/ 47450 h 99"/>
              <a:gd name="T8" fmla="*/ 113881 w 99"/>
              <a:gd name="T9" fmla="*/ 34797 h 99"/>
              <a:gd name="T10" fmla="*/ 101227 w 99"/>
              <a:gd name="T11" fmla="*/ 31634 h 99"/>
              <a:gd name="T12" fmla="*/ 94901 w 99"/>
              <a:gd name="T13" fmla="*/ 33215 h 99"/>
              <a:gd name="T14" fmla="*/ 31634 w 99"/>
              <a:gd name="T15" fmla="*/ 15817 h 99"/>
              <a:gd name="T16" fmla="*/ 28470 w 99"/>
              <a:gd name="T17" fmla="*/ 9490 h 99"/>
              <a:gd name="T18" fmla="*/ 22143 w 99"/>
              <a:gd name="T19" fmla="*/ 1582 h 99"/>
              <a:gd name="T20" fmla="*/ 15817 w 99"/>
              <a:gd name="T21" fmla="*/ 0 h 99"/>
              <a:gd name="T22" fmla="*/ 3163 w 99"/>
              <a:gd name="T23" fmla="*/ 4745 h 99"/>
              <a:gd name="T24" fmla="*/ 0 w 99"/>
              <a:gd name="T25" fmla="*/ 15817 h 99"/>
              <a:gd name="T26" fmla="*/ 1582 w 99"/>
              <a:gd name="T27" fmla="*/ 22143 h 99"/>
              <a:gd name="T28" fmla="*/ 9490 w 99"/>
              <a:gd name="T29" fmla="*/ 30052 h 99"/>
              <a:gd name="T30" fmla="*/ 15817 w 99"/>
              <a:gd name="T31" fmla="*/ 31634 h 99"/>
              <a:gd name="T32" fmla="*/ 26889 w 99"/>
              <a:gd name="T33" fmla="*/ 25307 h 99"/>
              <a:gd name="T34" fmla="*/ 85411 w 99"/>
              <a:gd name="T35" fmla="*/ 47450 h 99"/>
              <a:gd name="T36" fmla="*/ 39542 w 99"/>
              <a:gd name="T37" fmla="*/ 88574 h 99"/>
              <a:gd name="T38" fmla="*/ 31634 w 99"/>
              <a:gd name="T39" fmla="*/ 85411 h 99"/>
              <a:gd name="T40" fmla="*/ 25307 w 99"/>
              <a:gd name="T41" fmla="*/ 88574 h 99"/>
              <a:gd name="T42" fmla="*/ 17398 w 99"/>
              <a:gd name="T43" fmla="*/ 94901 h 99"/>
              <a:gd name="T44" fmla="*/ 15817 w 99"/>
              <a:gd name="T45" fmla="*/ 101227 h 99"/>
              <a:gd name="T46" fmla="*/ 18980 w 99"/>
              <a:gd name="T47" fmla="*/ 113881 h 99"/>
              <a:gd name="T48" fmla="*/ 31634 w 99"/>
              <a:gd name="T49" fmla="*/ 117044 h 99"/>
              <a:gd name="T50" fmla="*/ 36379 w 99"/>
              <a:gd name="T51" fmla="*/ 115462 h 99"/>
              <a:gd name="T52" fmla="*/ 56940 w 99"/>
              <a:gd name="T53" fmla="*/ 134443 h 99"/>
              <a:gd name="T54" fmla="*/ 55359 w 99"/>
              <a:gd name="T55" fmla="*/ 140769 h 99"/>
              <a:gd name="T56" fmla="*/ 58522 w 99"/>
              <a:gd name="T57" fmla="*/ 151841 h 99"/>
              <a:gd name="T58" fmla="*/ 69594 w 99"/>
              <a:gd name="T59" fmla="*/ 156586 h 99"/>
              <a:gd name="T60" fmla="*/ 75920 w 99"/>
              <a:gd name="T61" fmla="*/ 153423 h 99"/>
              <a:gd name="T62" fmla="*/ 83829 w 99"/>
              <a:gd name="T63" fmla="*/ 147096 h 99"/>
              <a:gd name="T64" fmla="*/ 128116 w 99"/>
              <a:gd name="T65" fmla="*/ 126534 h 99"/>
              <a:gd name="T66" fmla="*/ 134443 w 99"/>
              <a:gd name="T67" fmla="*/ 131279 h 99"/>
              <a:gd name="T68" fmla="*/ 140769 w 99"/>
              <a:gd name="T69" fmla="*/ 132861 h 99"/>
              <a:gd name="T70" fmla="*/ 151841 w 99"/>
              <a:gd name="T71" fmla="*/ 128116 h 99"/>
              <a:gd name="T72" fmla="*/ 156586 w 99"/>
              <a:gd name="T73" fmla="*/ 117044 h 99"/>
              <a:gd name="T74" fmla="*/ 153423 w 99"/>
              <a:gd name="T75" fmla="*/ 110717 h 99"/>
              <a:gd name="T76" fmla="*/ 145514 w 99"/>
              <a:gd name="T77" fmla="*/ 102809 h 99"/>
              <a:gd name="T78" fmla="*/ 140769 w 99"/>
              <a:gd name="T79" fmla="*/ 101227 h 99"/>
              <a:gd name="T80" fmla="*/ 69594 w 99"/>
              <a:gd name="T81" fmla="*/ 124952 h 99"/>
              <a:gd name="T82" fmla="*/ 44287 w 99"/>
              <a:gd name="T83" fmla="*/ 107554 h 99"/>
              <a:gd name="T84" fmla="*/ 47450 w 99"/>
              <a:gd name="T85" fmla="*/ 101227 h 99"/>
              <a:gd name="T86" fmla="*/ 47450 w 99"/>
              <a:gd name="T87" fmla="*/ 98064 h 99"/>
              <a:gd name="T88" fmla="*/ 93319 w 99"/>
              <a:gd name="T89" fmla="*/ 60104 h 99"/>
              <a:gd name="T90" fmla="*/ 101227 w 99"/>
              <a:gd name="T91" fmla="*/ 63267 h 99"/>
              <a:gd name="T92" fmla="*/ 128116 w 99"/>
              <a:gd name="T93" fmla="*/ 107554 h 99"/>
              <a:gd name="T94" fmla="*/ 126534 w 99"/>
              <a:gd name="T95" fmla="*/ 110717 h 99"/>
              <a:gd name="T96" fmla="*/ 82247 w 99"/>
              <a:gd name="T97" fmla="*/ 131279 h 99"/>
              <a:gd name="T98" fmla="*/ 75920 w 99"/>
              <a:gd name="T99" fmla="*/ 126534 h 99"/>
              <a:gd name="T100" fmla="*/ 69594 w 99"/>
              <a:gd name="T101" fmla="*/ 12495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89" y="64"/>
                </a:moveTo>
                <a:lnTo>
                  <a:pt x="89" y="64"/>
                </a:lnTo>
                <a:lnTo>
                  <a:pt x="88" y="64"/>
                </a:ln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4" y="20"/>
                </a:lnTo>
                <a:lnTo>
                  <a:pt x="60" y="21"/>
                </a:lnTo>
                <a:lnTo>
                  <a:pt x="57" y="2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6"/>
                </a:lnTo>
                <a:lnTo>
                  <a:pt x="54" y="30"/>
                </a:lnTo>
                <a:lnTo>
                  <a:pt x="54" y="32"/>
                </a:lnTo>
                <a:lnTo>
                  <a:pt x="25" y="56"/>
                </a:lnTo>
                <a:lnTo>
                  <a:pt x="20" y="54"/>
                </a:lnTo>
                <a:lnTo>
                  <a:pt x="16" y="56"/>
                </a:lnTo>
                <a:lnTo>
                  <a:pt x="12" y="57"/>
                </a:lnTo>
                <a:lnTo>
                  <a:pt x="11" y="60"/>
                </a:lnTo>
                <a:lnTo>
                  <a:pt x="10" y="64"/>
                </a:lnTo>
                <a:lnTo>
                  <a:pt x="11" y="68"/>
                </a:lnTo>
                <a:lnTo>
                  <a:pt x="12" y="72"/>
                </a:lnTo>
                <a:lnTo>
                  <a:pt x="16" y="73"/>
                </a:lnTo>
                <a:lnTo>
                  <a:pt x="20" y="74"/>
                </a:lnTo>
                <a:lnTo>
                  <a:pt x="23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4" y="99"/>
                </a:lnTo>
                <a:lnTo>
                  <a:pt x="48" y="97"/>
                </a:lnTo>
                <a:lnTo>
                  <a:pt x="51" y="96"/>
                </a:lnTo>
                <a:lnTo>
                  <a:pt x="53" y="93"/>
                </a:lnTo>
                <a:lnTo>
                  <a:pt x="54" y="90"/>
                </a:lnTo>
                <a:lnTo>
                  <a:pt x="81" y="80"/>
                </a:lnTo>
                <a:lnTo>
                  <a:pt x="85" y="83"/>
                </a:lnTo>
                <a:lnTo>
                  <a:pt x="89" y="84"/>
                </a:lnTo>
                <a:lnTo>
                  <a:pt x="92" y="83"/>
                </a:lnTo>
                <a:lnTo>
                  <a:pt x="96" y="81"/>
                </a:lnTo>
                <a:lnTo>
                  <a:pt x="97" y="78"/>
                </a:lnTo>
                <a:lnTo>
                  <a:pt x="99" y="74"/>
                </a:lnTo>
                <a:lnTo>
                  <a:pt x="97" y="70"/>
                </a:lnTo>
                <a:lnTo>
                  <a:pt x="96" y="67"/>
                </a:lnTo>
                <a:lnTo>
                  <a:pt x="92" y="65"/>
                </a:lnTo>
                <a:lnTo>
                  <a:pt x="89" y="64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41" y="80"/>
                </a:lnTo>
                <a:lnTo>
                  <a:pt x="28" y="68"/>
                </a:lnTo>
                <a:lnTo>
                  <a:pt x="30" y="64"/>
                </a:lnTo>
                <a:lnTo>
                  <a:pt x="30" y="62"/>
                </a:lnTo>
                <a:lnTo>
                  <a:pt x="59" y="38"/>
                </a:lnTo>
                <a:lnTo>
                  <a:pt x="64" y="40"/>
                </a:lnTo>
                <a:lnTo>
                  <a:pt x="65" y="40"/>
                </a:lnTo>
                <a:lnTo>
                  <a:pt x="81" y="68"/>
                </a:lnTo>
                <a:lnTo>
                  <a:pt x="80" y="70"/>
                </a:lnTo>
                <a:lnTo>
                  <a:pt x="79" y="73"/>
                </a:lnTo>
                <a:lnTo>
                  <a:pt x="52" y="83"/>
                </a:lnTo>
                <a:lnTo>
                  <a:pt x="48" y="80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658">
            <a:extLst>
              <a:ext uri="{FF2B5EF4-FFF2-40B4-BE49-F238E27FC236}">
                <a16:creationId xmlns:a16="http://schemas.microsoft.com/office/drawing/2014/main" id="{23C0E2AD-21A6-48B7-AC20-08602E16CBF1}"/>
              </a:ext>
            </a:extLst>
          </p:cNvPr>
          <p:cNvSpPr>
            <a:spLocks noEditPoints="1"/>
          </p:cNvSpPr>
          <p:nvPr/>
        </p:nvSpPr>
        <p:spPr bwMode="auto">
          <a:xfrm>
            <a:off x="4243918" y="1866901"/>
            <a:ext cx="184149" cy="184151"/>
          </a:xfrm>
          <a:custGeom>
            <a:avLst/>
            <a:gdLst>
              <a:gd name="T0" fmla="*/ 129605 w 86"/>
              <a:gd name="T1" fmla="*/ 0 h 87"/>
              <a:gd name="T2" fmla="*/ 112004 w 86"/>
              <a:gd name="T3" fmla="*/ 1582 h 87"/>
              <a:gd name="T4" fmla="*/ 84803 w 86"/>
              <a:gd name="T5" fmla="*/ 15817 h 87"/>
              <a:gd name="T6" fmla="*/ 68803 w 86"/>
              <a:gd name="T7" fmla="*/ 14235 h 87"/>
              <a:gd name="T8" fmla="*/ 36801 w 86"/>
              <a:gd name="T9" fmla="*/ 23725 h 87"/>
              <a:gd name="T10" fmla="*/ 17601 w 86"/>
              <a:gd name="T11" fmla="*/ 47450 h 87"/>
              <a:gd name="T12" fmla="*/ 12800 w 86"/>
              <a:gd name="T13" fmla="*/ 68012 h 87"/>
              <a:gd name="T14" fmla="*/ 14401 w 86"/>
              <a:gd name="T15" fmla="*/ 83828 h 87"/>
              <a:gd name="T16" fmla="*/ 0 w 86"/>
              <a:gd name="T17" fmla="*/ 117043 h 87"/>
              <a:gd name="T18" fmla="*/ 3200 w 86"/>
              <a:gd name="T19" fmla="*/ 132860 h 87"/>
              <a:gd name="T20" fmla="*/ 12800 w 86"/>
              <a:gd name="T21" fmla="*/ 137605 h 87"/>
              <a:gd name="T22" fmla="*/ 33601 w 86"/>
              <a:gd name="T23" fmla="*/ 131278 h 87"/>
              <a:gd name="T24" fmla="*/ 60802 w 86"/>
              <a:gd name="T25" fmla="*/ 123370 h 87"/>
              <a:gd name="T26" fmla="*/ 80003 w 86"/>
              <a:gd name="T27" fmla="*/ 121788 h 87"/>
              <a:gd name="T28" fmla="*/ 107204 w 86"/>
              <a:gd name="T29" fmla="*/ 107553 h 87"/>
              <a:gd name="T30" fmla="*/ 121604 w 86"/>
              <a:gd name="T31" fmla="*/ 80665 h 87"/>
              <a:gd name="T32" fmla="*/ 123204 w 86"/>
              <a:gd name="T33" fmla="*/ 60103 h 87"/>
              <a:gd name="T34" fmla="*/ 128005 w 86"/>
              <a:gd name="T35" fmla="*/ 41123 h 87"/>
              <a:gd name="T36" fmla="*/ 137605 w 86"/>
              <a:gd name="T37" fmla="*/ 14235 h 87"/>
              <a:gd name="T38" fmla="*/ 132805 w 86"/>
              <a:gd name="T39" fmla="*/ 4745 h 87"/>
              <a:gd name="T40" fmla="*/ 89603 w 86"/>
              <a:gd name="T41" fmla="*/ 90155 h 87"/>
              <a:gd name="T42" fmla="*/ 107204 w 86"/>
              <a:gd name="T43" fmla="*/ 68012 h 87"/>
              <a:gd name="T44" fmla="*/ 99204 w 86"/>
              <a:gd name="T45" fmla="*/ 90155 h 87"/>
              <a:gd name="T46" fmla="*/ 84803 w 86"/>
              <a:gd name="T47" fmla="*/ 104390 h 87"/>
              <a:gd name="T48" fmla="*/ 68803 w 86"/>
              <a:gd name="T49" fmla="*/ 107553 h 87"/>
              <a:gd name="T50" fmla="*/ 115204 w 86"/>
              <a:gd name="T51" fmla="*/ 39542 h 87"/>
              <a:gd name="T52" fmla="*/ 80003 w 86"/>
              <a:gd name="T53" fmla="*/ 80665 h 87"/>
              <a:gd name="T54" fmla="*/ 38401 w 86"/>
              <a:gd name="T55" fmla="*/ 115462 h 87"/>
              <a:gd name="T56" fmla="*/ 38401 w 86"/>
              <a:gd name="T57" fmla="*/ 115462 h 87"/>
              <a:gd name="T58" fmla="*/ 12800 w 86"/>
              <a:gd name="T59" fmla="*/ 124952 h 87"/>
              <a:gd name="T60" fmla="*/ 11200 w 86"/>
              <a:gd name="T61" fmla="*/ 123370 h 87"/>
              <a:gd name="T62" fmla="*/ 20801 w 86"/>
              <a:gd name="T63" fmla="*/ 98063 h 87"/>
              <a:gd name="T64" fmla="*/ 28801 w 86"/>
              <a:gd name="T65" fmla="*/ 107553 h 87"/>
              <a:gd name="T66" fmla="*/ 36801 w 86"/>
              <a:gd name="T67" fmla="*/ 91737 h 87"/>
              <a:gd name="T68" fmla="*/ 28801 w 86"/>
              <a:gd name="T69" fmla="*/ 68012 h 87"/>
              <a:gd name="T70" fmla="*/ 33601 w 86"/>
              <a:gd name="T71" fmla="*/ 53777 h 87"/>
              <a:gd name="T72" fmla="*/ 46402 w 86"/>
              <a:gd name="T73" fmla="*/ 34797 h 87"/>
              <a:gd name="T74" fmla="*/ 68803 w 86"/>
              <a:gd name="T75" fmla="*/ 30052 h 87"/>
              <a:gd name="T76" fmla="*/ 84803 w 86"/>
              <a:gd name="T77" fmla="*/ 33215 h 87"/>
              <a:gd name="T78" fmla="*/ 97604 w 86"/>
              <a:gd name="T79" fmla="*/ 42705 h 87"/>
              <a:gd name="T80" fmla="*/ 97604 w 86"/>
              <a:gd name="T81" fmla="*/ 22143 h 87"/>
              <a:gd name="T82" fmla="*/ 118404 w 86"/>
              <a:gd name="T83" fmla="*/ 12653 h 87"/>
              <a:gd name="T84" fmla="*/ 124805 w 86"/>
              <a:gd name="T85" fmla="*/ 12653 h 87"/>
              <a:gd name="T86" fmla="*/ 123204 w 86"/>
              <a:gd name="T87" fmla="*/ 25307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6" h="87">
                <a:moveTo>
                  <a:pt x="83" y="3"/>
                </a:moveTo>
                <a:lnTo>
                  <a:pt x="83" y="3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1"/>
                </a:lnTo>
                <a:lnTo>
                  <a:pt x="61" y="5"/>
                </a:lnTo>
                <a:lnTo>
                  <a:pt x="53" y="10"/>
                </a:lnTo>
                <a:lnTo>
                  <a:pt x="48" y="9"/>
                </a:lnTo>
                <a:lnTo>
                  <a:pt x="43" y="9"/>
                </a:lnTo>
                <a:lnTo>
                  <a:pt x="35" y="10"/>
                </a:lnTo>
                <a:lnTo>
                  <a:pt x="29" y="11"/>
                </a:lnTo>
                <a:lnTo>
                  <a:pt x="23" y="15"/>
                </a:lnTo>
                <a:lnTo>
                  <a:pt x="18" y="19"/>
                </a:lnTo>
                <a:lnTo>
                  <a:pt x="14" y="24"/>
                </a:lnTo>
                <a:lnTo>
                  <a:pt x="11" y="30"/>
                </a:lnTo>
                <a:lnTo>
                  <a:pt x="9" y="36"/>
                </a:lnTo>
                <a:lnTo>
                  <a:pt x="8" y="43"/>
                </a:lnTo>
                <a:lnTo>
                  <a:pt x="8" y="48"/>
                </a:lnTo>
                <a:lnTo>
                  <a:pt x="9" y="53"/>
                </a:lnTo>
                <a:lnTo>
                  <a:pt x="5" y="62"/>
                </a:lnTo>
                <a:lnTo>
                  <a:pt x="1" y="71"/>
                </a:lnTo>
                <a:lnTo>
                  <a:pt x="0" y="74"/>
                </a:lnTo>
                <a:lnTo>
                  <a:pt x="0" y="78"/>
                </a:lnTo>
                <a:lnTo>
                  <a:pt x="0" y="82"/>
                </a:lnTo>
                <a:lnTo>
                  <a:pt x="2" y="84"/>
                </a:lnTo>
                <a:lnTo>
                  <a:pt x="5" y="87"/>
                </a:lnTo>
                <a:lnTo>
                  <a:pt x="8" y="87"/>
                </a:lnTo>
                <a:lnTo>
                  <a:pt x="14" y="85"/>
                </a:lnTo>
                <a:lnTo>
                  <a:pt x="21" y="83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0" y="77"/>
                </a:lnTo>
                <a:lnTo>
                  <a:pt x="56" y="75"/>
                </a:lnTo>
                <a:lnTo>
                  <a:pt x="62" y="72"/>
                </a:lnTo>
                <a:lnTo>
                  <a:pt x="67" y="68"/>
                </a:lnTo>
                <a:lnTo>
                  <a:pt x="71" y="63"/>
                </a:lnTo>
                <a:lnTo>
                  <a:pt x="75" y="57"/>
                </a:lnTo>
                <a:lnTo>
                  <a:pt x="76" y="51"/>
                </a:lnTo>
                <a:lnTo>
                  <a:pt x="77" y="43"/>
                </a:lnTo>
                <a:lnTo>
                  <a:pt x="77" y="38"/>
                </a:lnTo>
                <a:lnTo>
                  <a:pt x="76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3" y="3"/>
                </a:lnTo>
                <a:close/>
                <a:moveTo>
                  <a:pt x="43" y="68"/>
                </a:moveTo>
                <a:lnTo>
                  <a:pt x="43" y="68"/>
                </a:lnTo>
                <a:lnTo>
                  <a:pt x="56" y="57"/>
                </a:lnTo>
                <a:lnTo>
                  <a:pt x="67" y="43"/>
                </a:lnTo>
                <a:lnTo>
                  <a:pt x="66" y="48"/>
                </a:lnTo>
                <a:lnTo>
                  <a:pt x="65" y="53"/>
                </a:lnTo>
                <a:lnTo>
                  <a:pt x="62" y="57"/>
                </a:lnTo>
                <a:lnTo>
                  <a:pt x="60" y="61"/>
                </a:lnTo>
                <a:lnTo>
                  <a:pt x="56" y="64"/>
                </a:lnTo>
                <a:lnTo>
                  <a:pt x="53" y="66"/>
                </a:lnTo>
                <a:lnTo>
                  <a:pt x="48" y="68"/>
                </a:lnTo>
                <a:lnTo>
                  <a:pt x="43" y="68"/>
                </a:lnTo>
                <a:close/>
                <a:moveTo>
                  <a:pt x="72" y="25"/>
                </a:moveTo>
                <a:lnTo>
                  <a:pt x="72" y="25"/>
                </a:lnTo>
                <a:lnTo>
                  <a:pt x="62" y="38"/>
                </a:lnTo>
                <a:lnTo>
                  <a:pt x="50" y="51"/>
                </a:lnTo>
                <a:lnTo>
                  <a:pt x="39" y="62"/>
                </a:lnTo>
                <a:lnTo>
                  <a:pt x="24" y="73"/>
                </a:lnTo>
                <a:lnTo>
                  <a:pt x="16" y="78"/>
                </a:lnTo>
                <a:lnTo>
                  <a:pt x="11" y="79"/>
                </a:lnTo>
                <a:lnTo>
                  <a:pt x="8" y="79"/>
                </a:lnTo>
                <a:lnTo>
                  <a:pt x="7" y="79"/>
                </a:lnTo>
                <a:lnTo>
                  <a:pt x="7" y="78"/>
                </a:lnTo>
                <a:lnTo>
                  <a:pt x="7" y="74"/>
                </a:lnTo>
                <a:lnTo>
                  <a:pt x="9" y="69"/>
                </a:lnTo>
                <a:lnTo>
                  <a:pt x="13" y="62"/>
                </a:lnTo>
                <a:lnTo>
                  <a:pt x="18" y="68"/>
                </a:lnTo>
                <a:lnTo>
                  <a:pt x="27" y="62"/>
                </a:lnTo>
                <a:lnTo>
                  <a:pt x="23" y="58"/>
                </a:lnTo>
                <a:lnTo>
                  <a:pt x="21" y="53"/>
                </a:lnTo>
                <a:lnTo>
                  <a:pt x="18" y="48"/>
                </a:lnTo>
                <a:lnTo>
                  <a:pt x="18" y="43"/>
                </a:lnTo>
                <a:lnTo>
                  <a:pt x="18" y="38"/>
                </a:lnTo>
                <a:lnTo>
                  <a:pt x="21" y="34"/>
                </a:lnTo>
                <a:lnTo>
                  <a:pt x="22" y="30"/>
                </a:lnTo>
                <a:lnTo>
                  <a:pt x="25" y="26"/>
                </a:lnTo>
                <a:lnTo>
                  <a:pt x="29" y="22"/>
                </a:lnTo>
                <a:lnTo>
                  <a:pt x="33" y="21"/>
                </a:lnTo>
                <a:lnTo>
                  <a:pt x="38" y="19"/>
                </a:lnTo>
                <a:lnTo>
                  <a:pt x="43" y="19"/>
                </a:lnTo>
                <a:lnTo>
                  <a:pt x="48" y="20"/>
                </a:lnTo>
                <a:lnTo>
                  <a:pt x="53" y="21"/>
                </a:lnTo>
                <a:lnTo>
                  <a:pt x="58" y="24"/>
                </a:lnTo>
                <a:lnTo>
                  <a:pt x="61" y="27"/>
                </a:lnTo>
                <a:lnTo>
                  <a:pt x="67" y="19"/>
                </a:lnTo>
                <a:lnTo>
                  <a:pt x="61" y="14"/>
                </a:lnTo>
                <a:lnTo>
                  <a:pt x="69" y="10"/>
                </a:lnTo>
                <a:lnTo>
                  <a:pt x="74" y="8"/>
                </a:lnTo>
                <a:lnTo>
                  <a:pt x="77" y="8"/>
                </a:lnTo>
                <a:lnTo>
                  <a:pt x="78" y="8"/>
                </a:lnTo>
                <a:lnTo>
                  <a:pt x="78" y="9"/>
                </a:lnTo>
                <a:lnTo>
                  <a:pt x="78" y="11"/>
                </a:lnTo>
                <a:lnTo>
                  <a:pt x="77" y="16"/>
                </a:lnTo>
                <a:lnTo>
                  <a:pt x="7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659">
            <a:extLst>
              <a:ext uri="{FF2B5EF4-FFF2-40B4-BE49-F238E27FC236}">
                <a16:creationId xmlns:a16="http://schemas.microsoft.com/office/drawing/2014/main" id="{4F0D1AC3-CA49-4BE3-9848-09B322B74957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1856318"/>
            <a:ext cx="209549" cy="213783"/>
          </a:xfrm>
          <a:custGeom>
            <a:avLst/>
            <a:gdLst>
              <a:gd name="T0" fmla="*/ 155004 w 99"/>
              <a:gd name="T1" fmla="*/ 21717 h 104"/>
              <a:gd name="T2" fmla="*/ 151841 w 99"/>
              <a:gd name="T3" fmla="*/ 4654 h 104"/>
              <a:gd name="T4" fmla="*/ 140769 w 99"/>
              <a:gd name="T5" fmla="*/ 0 h 104"/>
              <a:gd name="T6" fmla="*/ 129697 w 99"/>
              <a:gd name="T7" fmla="*/ 4654 h 104"/>
              <a:gd name="T8" fmla="*/ 117044 w 99"/>
              <a:gd name="T9" fmla="*/ 26371 h 104"/>
              <a:gd name="T10" fmla="*/ 99646 w 99"/>
              <a:gd name="T11" fmla="*/ 18615 h 104"/>
              <a:gd name="T12" fmla="*/ 79084 w 99"/>
              <a:gd name="T13" fmla="*/ 15512 h 104"/>
              <a:gd name="T14" fmla="*/ 47450 w 99"/>
              <a:gd name="T15" fmla="*/ 23268 h 104"/>
              <a:gd name="T16" fmla="*/ 31634 w 99"/>
              <a:gd name="T17" fmla="*/ 18615 h 104"/>
              <a:gd name="T18" fmla="*/ 26889 w 99"/>
              <a:gd name="T19" fmla="*/ 4654 h 104"/>
              <a:gd name="T20" fmla="*/ 9490 w 99"/>
              <a:gd name="T21" fmla="*/ 1551 h 104"/>
              <a:gd name="T22" fmla="*/ 1582 w 99"/>
              <a:gd name="T23" fmla="*/ 9307 h 104"/>
              <a:gd name="T24" fmla="*/ 4745 w 99"/>
              <a:gd name="T25" fmla="*/ 26371 h 104"/>
              <a:gd name="T26" fmla="*/ 20562 w 99"/>
              <a:gd name="T27" fmla="*/ 31025 h 104"/>
              <a:gd name="T28" fmla="*/ 20562 w 99"/>
              <a:gd name="T29" fmla="*/ 48088 h 104"/>
              <a:gd name="T30" fmla="*/ 7908 w 99"/>
              <a:gd name="T31" fmla="*/ 83766 h 104"/>
              <a:gd name="T32" fmla="*/ 9490 w 99"/>
              <a:gd name="T33" fmla="*/ 144264 h 104"/>
              <a:gd name="T34" fmla="*/ 34797 w 99"/>
              <a:gd name="T35" fmla="*/ 161328 h 104"/>
              <a:gd name="T36" fmla="*/ 49032 w 99"/>
              <a:gd name="T37" fmla="*/ 156674 h 104"/>
              <a:gd name="T38" fmla="*/ 56940 w 99"/>
              <a:gd name="T39" fmla="*/ 148918 h 104"/>
              <a:gd name="T40" fmla="*/ 72757 w 99"/>
              <a:gd name="T41" fmla="*/ 161328 h 104"/>
              <a:gd name="T42" fmla="*/ 83829 w 99"/>
              <a:gd name="T43" fmla="*/ 161328 h 104"/>
              <a:gd name="T44" fmla="*/ 98064 w 99"/>
              <a:gd name="T45" fmla="*/ 148918 h 104"/>
              <a:gd name="T46" fmla="*/ 101227 w 99"/>
              <a:gd name="T47" fmla="*/ 153572 h 104"/>
              <a:gd name="T48" fmla="*/ 121789 w 99"/>
              <a:gd name="T49" fmla="*/ 161328 h 104"/>
              <a:gd name="T50" fmla="*/ 147096 w 99"/>
              <a:gd name="T51" fmla="*/ 144264 h 104"/>
              <a:gd name="T52" fmla="*/ 148678 w 99"/>
              <a:gd name="T53" fmla="*/ 83766 h 104"/>
              <a:gd name="T54" fmla="*/ 137606 w 99"/>
              <a:gd name="T55" fmla="*/ 48088 h 104"/>
              <a:gd name="T56" fmla="*/ 137606 w 99"/>
              <a:gd name="T57" fmla="*/ 31025 h 104"/>
              <a:gd name="T58" fmla="*/ 151841 w 99"/>
              <a:gd name="T59" fmla="*/ 26371 h 104"/>
              <a:gd name="T60" fmla="*/ 132861 w 99"/>
              <a:gd name="T61" fmla="*/ 138060 h 104"/>
              <a:gd name="T62" fmla="*/ 121789 w 99"/>
              <a:gd name="T63" fmla="*/ 145816 h 104"/>
              <a:gd name="T64" fmla="*/ 113881 w 99"/>
              <a:gd name="T65" fmla="*/ 141162 h 104"/>
              <a:gd name="T66" fmla="*/ 109136 w 99"/>
              <a:gd name="T67" fmla="*/ 133406 h 104"/>
              <a:gd name="T68" fmla="*/ 105972 w 99"/>
              <a:gd name="T69" fmla="*/ 125650 h 104"/>
              <a:gd name="T70" fmla="*/ 98064 w 99"/>
              <a:gd name="T71" fmla="*/ 122547 h 104"/>
              <a:gd name="T72" fmla="*/ 88574 w 99"/>
              <a:gd name="T73" fmla="*/ 130303 h 104"/>
              <a:gd name="T74" fmla="*/ 85411 w 99"/>
              <a:gd name="T75" fmla="*/ 139611 h 104"/>
              <a:gd name="T76" fmla="*/ 79084 w 99"/>
              <a:gd name="T77" fmla="*/ 145816 h 104"/>
              <a:gd name="T78" fmla="*/ 72757 w 99"/>
              <a:gd name="T79" fmla="*/ 144264 h 104"/>
              <a:gd name="T80" fmla="*/ 71175 w 99"/>
              <a:gd name="T81" fmla="*/ 133406 h 104"/>
              <a:gd name="T82" fmla="*/ 63267 w 99"/>
              <a:gd name="T83" fmla="*/ 122547 h 104"/>
              <a:gd name="T84" fmla="*/ 55359 w 99"/>
              <a:gd name="T85" fmla="*/ 122547 h 104"/>
              <a:gd name="T86" fmla="*/ 47450 w 99"/>
              <a:gd name="T87" fmla="*/ 133406 h 104"/>
              <a:gd name="T88" fmla="*/ 42705 w 99"/>
              <a:gd name="T89" fmla="*/ 141162 h 104"/>
              <a:gd name="T90" fmla="*/ 34797 w 99"/>
              <a:gd name="T91" fmla="*/ 145816 h 104"/>
              <a:gd name="T92" fmla="*/ 23725 w 99"/>
              <a:gd name="T93" fmla="*/ 138060 h 104"/>
              <a:gd name="T94" fmla="*/ 23725 w 99"/>
              <a:gd name="T95" fmla="*/ 83766 h 104"/>
              <a:gd name="T96" fmla="*/ 33215 w 99"/>
              <a:gd name="T97" fmla="*/ 54293 h 104"/>
              <a:gd name="T98" fmla="*/ 56940 w 99"/>
              <a:gd name="T99" fmla="*/ 34127 h 104"/>
              <a:gd name="T100" fmla="*/ 79084 w 99"/>
              <a:gd name="T101" fmla="*/ 31025 h 104"/>
              <a:gd name="T102" fmla="*/ 109136 w 99"/>
              <a:gd name="T103" fmla="*/ 40332 h 104"/>
              <a:gd name="T104" fmla="*/ 129697 w 99"/>
              <a:gd name="T105" fmla="*/ 63600 h 104"/>
              <a:gd name="T106" fmla="*/ 132861 w 99"/>
              <a:gd name="T107" fmla="*/ 133406 h 1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9" h="104">
                <a:moveTo>
                  <a:pt x="96" y="17"/>
                </a:moveTo>
                <a:lnTo>
                  <a:pt x="96" y="17"/>
                </a:lnTo>
                <a:lnTo>
                  <a:pt x="98" y="14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lnTo>
                  <a:pt x="85" y="1"/>
                </a:lnTo>
                <a:lnTo>
                  <a:pt x="82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6" y="10"/>
                </a:lnTo>
                <a:lnTo>
                  <a:pt x="50" y="10"/>
                </a:lnTo>
                <a:lnTo>
                  <a:pt x="43" y="10"/>
                </a:lnTo>
                <a:lnTo>
                  <a:pt x="36" y="12"/>
                </a:lnTo>
                <a:lnTo>
                  <a:pt x="30" y="15"/>
                </a:lnTo>
                <a:lnTo>
                  <a:pt x="25" y="17"/>
                </a:lnTo>
                <a:lnTo>
                  <a:pt x="20" y="12"/>
                </a:lnTo>
                <a:lnTo>
                  <a:pt x="20" y="7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8" y="20"/>
                </a:lnTo>
                <a:lnTo>
                  <a:pt x="13" y="20"/>
                </a:lnTo>
                <a:lnTo>
                  <a:pt x="17" y="24"/>
                </a:lnTo>
                <a:lnTo>
                  <a:pt x="13" y="31"/>
                </a:lnTo>
                <a:lnTo>
                  <a:pt x="9" y="38"/>
                </a:lnTo>
                <a:lnTo>
                  <a:pt x="6" y="46"/>
                </a:lnTo>
                <a:lnTo>
                  <a:pt x="5" y="54"/>
                </a:lnTo>
                <a:lnTo>
                  <a:pt x="5" y="86"/>
                </a:lnTo>
                <a:lnTo>
                  <a:pt x="6" y="93"/>
                </a:lnTo>
                <a:lnTo>
                  <a:pt x="10" y="99"/>
                </a:lnTo>
                <a:lnTo>
                  <a:pt x="16" y="102"/>
                </a:lnTo>
                <a:lnTo>
                  <a:pt x="22" y="104"/>
                </a:lnTo>
                <a:lnTo>
                  <a:pt x="27" y="104"/>
                </a:lnTo>
                <a:lnTo>
                  <a:pt x="31" y="101"/>
                </a:lnTo>
                <a:lnTo>
                  <a:pt x="33" y="99"/>
                </a:lnTo>
                <a:lnTo>
                  <a:pt x="36" y="96"/>
                </a:lnTo>
                <a:lnTo>
                  <a:pt x="40" y="100"/>
                </a:lnTo>
                <a:lnTo>
                  <a:pt x="42" y="102"/>
                </a:lnTo>
                <a:lnTo>
                  <a:pt x="46" y="104"/>
                </a:lnTo>
                <a:lnTo>
                  <a:pt x="50" y="104"/>
                </a:lnTo>
                <a:lnTo>
                  <a:pt x="53" y="104"/>
                </a:lnTo>
                <a:lnTo>
                  <a:pt x="57" y="102"/>
                </a:lnTo>
                <a:lnTo>
                  <a:pt x="59" y="100"/>
                </a:lnTo>
                <a:lnTo>
                  <a:pt x="62" y="96"/>
                </a:lnTo>
                <a:lnTo>
                  <a:pt x="64" y="99"/>
                </a:lnTo>
                <a:lnTo>
                  <a:pt x="70" y="102"/>
                </a:lnTo>
                <a:lnTo>
                  <a:pt x="77" y="104"/>
                </a:lnTo>
                <a:lnTo>
                  <a:pt x="83" y="102"/>
                </a:lnTo>
                <a:lnTo>
                  <a:pt x="89" y="99"/>
                </a:lnTo>
                <a:lnTo>
                  <a:pt x="93" y="93"/>
                </a:lnTo>
                <a:lnTo>
                  <a:pt x="94" y="86"/>
                </a:lnTo>
                <a:lnTo>
                  <a:pt x="94" y="54"/>
                </a:lnTo>
                <a:lnTo>
                  <a:pt x="93" y="46"/>
                </a:lnTo>
                <a:lnTo>
                  <a:pt x="90" y="38"/>
                </a:lnTo>
                <a:lnTo>
                  <a:pt x="87" y="31"/>
                </a:lnTo>
                <a:lnTo>
                  <a:pt x="82" y="24"/>
                </a:lnTo>
                <a:lnTo>
                  <a:pt x="87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84" y="86"/>
                </a:moveTo>
                <a:lnTo>
                  <a:pt x="84" y="86"/>
                </a:lnTo>
                <a:lnTo>
                  <a:pt x="84" y="89"/>
                </a:lnTo>
                <a:lnTo>
                  <a:pt x="82" y="91"/>
                </a:lnTo>
                <a:lnTo>
                  <a:pt x="79" y="94"/>
                </a:lnTo>
                <a:lnTo>
                  <a:pt x="77" y="94"/>
                </a:lnTo>
                <a:lnTo>
                  <a:pt x="74" y="94"/>
                </a:lnTo>
                <a:lnTo>
                  <a:pt x="72" y="91"/>
                </a:lnTo>
                <a:lnTo>
                  <a:pt x="69" y="89"/>
                </a:lnTo>
                <a:lnTo>
                  <a:pt x="69" y="86"/>
                </a:lnTo>
                <a:lnTo>
                  <a:pt x="69" y="83"/>
                </a:lnTo>
                <a:lnTo>
                  <a:pt x="67" y="81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81"/>
                </a:lnTo>
                <a:lnTo>
                  <a:pt x="56" y="84"/>
                </a:lnTo>
                <a:lnTo>
                  <a:pt x="54" y="86"/>
                </a:lnTo>
                <a:lnTo>
                  <a:pt x="54" y="90"/>
                </a:lnTo>
                <a:lnTo>
                  <a:pt x="53" y="93"/>
                </a:lnTo>
                <a:lnTo>
                  <a:pt x="52" y="94"/>
                </a:lnTo>
                <a:lnTo>
                  <a:pt x="50" y="94"/>
                </a:lnTo>
                <a:lnTo>
                  <a:pt x="47" y="94"/>
                </a:lnTo>
                <a:lnTo>
                  <a:pt x="46" y="93"/>
                </a:lnTo>
                <a:lnTo>
                  <a:pt x="45" y="90"/>
                </a:lnTo>
                <a:lnTo>
                  <a:pt x="45" y="86"/>
                </a:lnTo>
                <a:lnTo>
                  <a:pt x="45" y="84"/>
                </a:lnTo>
                <a:lnTo>
                  <a:pt x="42" y="81"/>
                </a:lnTo>
                <a:lnTo>
                  <a:pt x="40" y="79"/>
                </a:lnTo>
                <a:lnTo>
                  <a:pt x="37" y="79"/>
                </a:lnTo>
                <a:lnTo>
                  <a:pt x="35" y="79"/>
                </a:lnTo>
                <a:lnTo>
                  <a:pt x="32" y="81"/>
                </a:lnTo>
                <a:lnTo>
                  <a:pt x="31" y="83"/>
                </a:lnTo>
                <a:lnTo>
                  <a:pt x="30" y="86"/>
                </a:lnTo>
                <a:lnTo>
                  <a:pt x="29" y="89"/>
                </a:lnTo>
                <a:lnTo>
                  <a:pt x="27" y="91"/>
                </a:lnTo>
                <a:lnTo>
                  <a:pt x="25" y="94"/>
                </a:lnTo>
                <a:lnTo>
                  <a:pt x="22" y="94"/>
                </a:lnTo>
                <a:lnTo>
                  <a:pt x="20" y="94"/>
                </a:lnTo>
                <a:lnTo>
                  <a:pt x="17" y="91"/>
                </a:lnTo>
                <a:lnTo>
                  <a:pt x="15" y="89"/>
                </a:lnTo>
                <a:lnTo>
                  <a:pt x="15" y="86"/>
                </a:lnTo>
                <a:lnTo>
                  <a:pt x="15" y="54"/>
                </a:lnTo>
                <a:lnTo>
                  <a:pt x="16" y="47"/>
                </a:lnTo>
                <a:lnTo>
                  <a:pt x="17" y="41"/>
                </a:lnTo>
                <a:lnTo>
                  <a:pt x="21" y="35"/>
                </a:lnTo>
                <a:lnTo>
                  <a:pt x="25" y="30"/>
                </a:lnTo>
                <a:lnTo>
                  <a:pt x="30" y="26"/>
                </a:lnTo>
                <a:lnTo>
                  <a:pt x="36" y="22"/>
                </a:lnTo>
                <a:lnTo>
                  <a:pt x="42" y="21"/>
                </a:lnTo>
                <a:lnTo>
                  <a:pt x="50" y="20"/>
                </a:lnTo>
                <a:lnTo>
                  <a:pt x="57" y="21"/>
                </a:lnTo>
                <a:lnTo>
                  <a:pt x="63" y="22"/>
                </a:lnTo>
                <a:lnTo>
                  <a:pt x="69" y="26"/>
                </a:lnTo>
                <a:lnTo>
                  <a:pt x="74" y="30"/>
                </a:lnTo>
                <a:lnTo>
                  <a:pt x="78" y="35"/>
                </a:lnTo>
                <a:lnTo>
                  <a:pt x="82" y="41"/>
                </a:lnTo>
                <a:lnTo>
                  <a:pt x="83" y="47"/>
                </a:lnTo>
                <a:lnTo>
                  <a:pt x="84" y="54"/>
                </a:lnTo>
                <a:lnTo>
                  <a:pt x="8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660">
            <a:extLst>
              <a:ext uri="{FF2B5EF4-FFF2-40B4-BE49-F238E27FC236}">
                <a16:creationId xmlns:a16="http://schemas.microsoft.com/office/drawing/2014/main" id="{263392AC-5978-46B5-B4DB-C119EA0B7942}"/>
              </a:ext>
            </a:extLst>
          </p:cNvPr>
          <p:cNvSpPr>
            <a:spLocks noEditPoints="1"/>
          </p:cNvSpPr>
          <p:nvPr/>
        </p:nvSpPr>
        <p:spPr bwMode="auto">
          <a:xfrm>
            <a:off x="4794251" y="1917701"/>
            <a:ext cx="82549" cy="82551"/>
          </a:xfrm>
          <a:custGeom>
            <a:avLst/>
            <a:gdLst>
              <a:gd name="T0" fmla="*/ 31634 w 39"/>
              <a:gd name="T1" fmla="*/ 0 h 39"/>
              <a:gd name="T2" fmla="*/ 31634 w 39"/>
              <a:gd name="T3" fmla="*/ 0 h 39"/>
              <a:gd name="T4" fmla="*/ 25307 w 39"/>
              <a:gd name="T5" fmla="*/ 0 h 39"/>
              <a:gd name="T6" fmla="*/ 18980 w 39"/>
              <a:gd name="T7" fmla="*/ 1582 h 39"/>
              <a:gd name="T8" fmla="*/ 9490 w 39"/>
              <a:gd name="T9" fmla="*/ 9490 h 39"/>
              <a:gd name="T10" fmla="*/ 1582 w 39"/>
              <a:gd name="T11" fmla="*/ 18980 h 39"/>
              <a:gd name="T12" fmla="*/ 0 w 39"/>
              <a:gd name="T13" fmla="*/ 25307 h 39"/>
              <a:gd name="T14" fmla="*/ 0 w 39"/>
              <a:gd name="T15" fmla="*/ 30052 h 39"/>
              <a:gd name="T16" fmla="*/ 0 w 39"/>
              <a:gd name="T17" fmla="*/ 30052 h 39"/>
              <a:gd name="T18" fmla="*/ 0 w 39"/>
              <a:gd name="T19" fmla="*/ 36379 h 39"/>
              <a:gd name="T20" fmla="*/ 1582 w 39"/>
              <a:gd name="T21" fmla="*/ 42706 h 39"/>
              <a:gd name="T22" fmla="*/ 9490 w 39"/>
              <a:gd name="T23" fmla="*/ 52196 h 39"/>
              <a:gd name="T24" fmla="*/ 18980 w 39"/>
              <a:gd name="T25" fmla="*/ 60104 h 39"/>
              <a:gd name="T26" fmla="*/ 25307 w 39"/>
              <a:gd name="T27" fmla="*/ 61686 h 39"/>
              <a:gd name="T28" fmla="*/ 31634 w 39"/>
              <a:gd name="T29" fmla="*/ 61686 h 39"/>
              <a:gd name="T30" fmla="*/ 31634 w 39"/>
              <a:gd name="T31" fmla="*/ 61686 h 39"/>
              <a:gd name="T32" fmla="*/ 36379 w 39"/>
              <a:gd name="T33" fmla="*/ 61686 h 39"/>
              <a:gd name="T34" fmla="*/ 42706 w 39"/>
              <a:gd name="T35" fmla="*/ 60104 h 39"/>
              <a:gd name="T36" fmla="*/ 52196 w 39"/>
              <a:gd name="T37" fmla="*/ 52196 h 39"/>
              <a:gd name="T38" fmla="*/ 60104 w 39"/>
              <a:gd name="T39" fmla="*/ 42706 h 39"/>
              <a:gd name="T40" fmla="*/ 61686 w 39"/>
              <a:gd name="T41" fmla="*/ 36379 h 39"/>
              <a:gd name="T42" fmla="*/ 61686 w 39"/>
              <a:gd name="T43" fmla="*/ 30052 h 39"/>
              <a:gd name="T44" fmla="*/ 61686 w 39"/>
              <a:gd name="T45" fmla="*/ 30052 h 39"/>
              <a:gd name="T46" fmla="*/ 61686 w 39"/>
              <a:gd name="T47" fmla="*/ 25307 h 39"/>
              <a:gd name="T48" fmla="*/ 60104 w 39"/>
              <a:gd name="T49" fmla="*/ 18980 h 39"/>
              <a:gd name="T50" fmla="*/ 52196 w 39"/>
              <a:gd name="T51" fmla="*/ 9490 h 39"/>
              <a:gd name="T52" fmla="*/ 42706 w 39"/>
              <a:gd name="T53" fmla="*/ 1582 h 39"/>
              <a:gd name="T54" fmla="*/ 36379 w 39"/>
              <a:gd name="T55" fmla="*/ 0 h 39"/>
              <a:gd name="T56" fmla="*/ 31634 w 39"/>
              <a:gd name="T57" fmla="*/ 0 h 39"/>
              <a:gd name="T58" fmla="*/ 31634 w 39"/>
              <a:gd name="T59" fmla="*/ 0 h 39"/>
              <a:gd name="T60" fmla="*/ 31634 w 39"/>
              <a:gd name="T61" fmla="*/ 45869 h 39"/>
              <a:gd name="T62" fmla="*/ 31634 w 39"/>
              <a:gd name="T63" fmla="*/ 45869 h 39"/>
              <a:gd name="T64" fmla="*/ 25307 w 39"/>
              <a:gd name="T65" fmla="*/ 44287 h 39"/>
              <a:gd name="T66" fmla="*/ 18980 w 39"/>
              <a:gd name="T67" fmla="*/ 42706 h 39"/>
              <a:gd name="T68" fmla="*/ 17399 w 39"/>
              <a:gd name="T69" fmla="*/ 36379 h 39"/>
              <a:gd name="T70" fmla="*/ 15817 w 39"/>
              <a:gd name="T71" fmla="*/ 30052 h 39"/>
              <a:gd name="T72" fmla="*/ 15817 w 39"/>
              <a:gd name="T73" fmla="*/ 30052 h 39"/>
              <a:gd name="T74" fmla="*/ 17399 w 39"/>
              <a:gd name="T75" fmla="*/ 25307 h 39"/>
              <a:gd name="T76" fmla="*/ 18980 w 39"/>
              <a:gd name="T77" fmla="*/ 18980 h 39"/>
              <a:gd name="T78" fmla="*/ 25307 w 39"/>
              <a:gd name="T79" fmla="*/ 17399 h 39"/>
              <a:gd name="T80" fmla="*/ 31634 w 39"/>
              <a:gd name="T81" fmla="*/ 15817 h 39"/>
              <a:gd name="T82" fmla="*/ 31634 w 39"/>
              <a:gd name="T83" fmla="*/ 15817 h 39"/>
              <a:gd name="T84" fmla="*/ 36379 w 39"/>
              <a:gd name="T85" fmla="*/ 17399 h 39"/>
              <a:gd name="T86" fmla="*/ 42706 w 39"/>
              <a:gd name="T87" fmla="*/ 18980 h 39"/>
              <a:gd name="T88" fmla="*/ 44287 w 39"/>
              <a:gd name="T89" fmla="*/ 25307 h 39"/>
              <a:gd name="T90" fmla="*/ 45869 w 39"/>
              <a:gd name="T91" fmla="*/ 30052 h 39"/>
              <a:gd name="T92" fmla="*/ 45869 w 39"/>
              <a:gd name="T93" fmla="*/ 30052 h 39"/>
              <a:gd name="T94" fmla="*/ 44287 w 39"/>
              <a:gd name="T95" fmla="*/ 36379 h 39"/>
              <a:gd name="T96" fmla="*/ 42706 w 39"/>
              <a:gd name="T97" fmla="*/ 42706 h 39"/>
              <a:gd name="T98" fmla="*/ 36379 w 39"/>
              <a:gd name="T99" fmla="*/ 44287 h 39"/>
              <a:gd name="T100" fmla="*/ 31634 w 39"/>
              <a:gd name="T101" fmla="*/ 45869 h 39"/>
              <a:gd name="T102" fmla="*/ 31634 w 39"/>
              <a:gd name="T103" fmla="*/ 4586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661">
            <a:extLst>
              <a:ext uri="{FF2B5EF4-FFF2-40B4-BE49-F238E27FC236}">
                <a16:creationId xmlns:a16="http://schemas.microsoft.com/office/drawing/2014/main" id="{3E76F9AA-14E8-4DC5-BDE2-06AE19CA8A44}"/>
              </a:ext>
            </a:extLst>
          </p:cNvPr>
          <p:cNvSpPr>
            <a:spLocks noEditPoints="1"/>
          </p:cNvSpPr>
          <p:nvPr/>
        </p:nvSpPr>
        <p:spPr bwMode="auto">
          <a:xfrm>
            <a:off x="715434" y="2374900"/>
            <a:ext cx="245533" cy="162984"/>
          </a:xfrm>
          <a:custGeom>
            <a:avLst/>
            <a:gdLst>
              <a:gd name="T0" fmla="*/ 163099 w 118"/>
              <a:gd name="T1" fmla="*/ 34356 h 79"/>
              <a:gd name="T2" fmla="*/ 158395 w 118"/>
              <a:gd name="T3" fmla="*/ 20301 h 79"/>
              <a:gd name="T4" fmla="*/ 148985 w 118"/>
              <a:gd name="T5" fmla="*/ 9370 h 79"/>
              <a:gd name="T6" fmla="*/ 138007 w 118"/>
              <a:gd name="T7" fmla="*/ 1562 h 79"/>
              <a:gd name="T8" fmla="*/ 123893 w 118"/>
              <a:gd name="T9" fmla="*/ 0 h 79"/>
              <a:gd name="T10" fmla="*/ 61162 w 118"/>
              <a:gd name="T11" fmla="*/ 0 h 79"/>
              <a:gd name="T12" fmla="*/ 48616 w 118"/>
              <a:gd name="T13" fmla="*/ 1562 h 79"/>
              <a:gd name="T14" fmla="*/ 36070 w 118"/>
              <a:gd name="T15" fmla="*/ 9370 h 79"/>
              <a:gd name="T16" fmla="*/ 26660 w 118"/>
              <a:gd name="T17" fmla="*/ 20301 h 79"/>
              <a:gd name="T18" fmla="*/ 23524 w 118"/>
              <a:gd name="T19" fmla="*/ 34356 h 79"/>
              <a:gd name="T20" fmla="*/ 14114 w 118"/>
              <a:gd name="T21" fmla="*/ 37479 h 79"/>
              <a:gd name="T22" fmla="*/ 1568 w 118"/>
              <a:gd name="T23" fmla="*/ 51533 h 79"/>
              <a:gd name="T24" fmla="*/ 0 w 118"/>
              <a:gd name="T25" fmla="*/ 99944 h 79"/>
              <a:gd name="T26" fmla="*/ 1568 w 118"/>
              <a:gd name="T27" fmla="*/ 104629 h 79"/>
              <a:gd name="T28" fmla="*/ 9410 w 118"/>
              <a:gd name="T29" fmla="*/ 112437 h 79"/>
              <a:gd name="T30" fmla="*/ 15683 w 118"/>
              <a:gd name="T31" fmla="*/ 123368 h 79"/>
              <a:gd name="T32" fmla="*/ 31365 w 118"/>
              <a:gd name="T33" fmla="*/ 115560 h 79"/>
              <a:gd name="T34" fmla="*/ 155258 w 118"/>
              <a:gd name="T35" fmla="*/ 123368 h 79"/>
              <a:gd name="T36" fmla="*/ 170941 w 118"/>
              <a:gd name="T37" fmla="*/ 115560 h 79"/>
              <a:gd name="T38" fmla="*/ 175645 w 118"/>
              <a:gd name="T39" fmla="*/ 112437 h 79"/>
              <a:gd name="T40" fmla="*/ 183487 w 118"/>
              <a:gd name="T41" fmla="*/ 104629 h 79"/>
              <a:gd name="T42" fmla="*/ 185055 w 118"/>
              <a:gd name="T43" fmla="*/ 60903 h 79"/>
              <a:gd name="T44" fmla="*/ 183487 w 118"/>
              <a:gd name="T45" fmla="*/ 51533 h 79"/>
              <a:gd name="T46" fmla="*/ 172509 w 118"/>
              <a:gd name="T47" fmla="*/ 37479 h 79"/>
              <a:gd name="T48" fmla="*/ 163099 w 118"/>
              <a:gd name="T49" fmla="*/ 34356 h 79"/>
              <a:gd name="T50" fmla="*/ 147417 w 118"/>
              <a:gd name="T51" fmla="*/ 35917 h 79"/>
              <a:gd name="T52" fmla="*/ 134871 w 118"/>
              <a:gd name="T53" fmla="*/ 45287 h 79"/>
              <a:gd name="T54" fmla="*/ 131734 w 118"/>
              <a:gd name="T55" fmla="*/ 60903 h 79"/>
              <a:gd name="T56" fmla="*/ 100369 w 118"/>
              <a:gd name="T57" fmla="*/ 14055 h 79"/>
              <a:gd name="T58" fmla="*/ 123893 w 118"/>
              <a:gd name="T59" fmla="*/ 14055 h 79"/>
              <a:gd name="T60" fmla="*/ 139575 w 118"/>
              <a:gd name="T61" fmla="*/ 20301 h 79"/>
              <a:gd name="T62" fmla="*/ 147417 w 118"/>
              <a:gd name="T63" fmla="*/ 35917 h 79"/>
              <a:gd name="T64" fmla="*/ 61162 w 118"/>
              <a:gd name="T65" fmla="*/ 14055 h 79"/>
              <a:gd name="T66" fmla="*/ 84686 w 118"/>
              <a:gd name="T67" fmla="*/ 60903 h 79"/>
              <a:gd name="T68" fmla="*/ 54889 w 118"/>
              <a:gd name="T69" fmla="*/ 60903 h 79"/>
              <a:gd name="T70" fmla="*/ 50184 w 118"/>
              <a:gd name="T71" fmla="*/ 45287 h 79"/>
              <a:gd name="T72" fmla="*/ 39207 w 118"/>
              <a:gd name="T73" fmla="*/ 35917 h 79"/>
              <a:gd name="T74" fmla="*/ 40775 w 118"/>
              <a:gd name="T75" fmla="*/ 28109 h 79"/>
              <a:gd name="T76" fmla="*/ 51753 w 118"/>
              <a:gd name="T77" fmla="*/ 17178 h 79"/>
              <a:gd name="T78" fmla="*/ 61162 w 118"/>
              <a:gd name="T79" fmla="*/ 14055 h 79"/>
              <a:gd name="T80" fmla="*/ 15683 w 118"/>
              <a:gd name="T81" fmla="*/ 99944 h 79"/>
              <a:gd name="T82" fmla="*/ 15683 w 118"/>
              <a:gd name="T83" fmla="*/ 60903 h 79"/>
              <a:gd name="T84" fmla="*/ 18819 w 118"/>
              <a:gd name="T85" fmla="*/ 53095 h 79"/>
              <a:gd name="T86" fmla="*/ 26660 w 118"/>
              <a:gd name="T87" fmla="*/ 49972 h 79"/>
              <a:gd name="T88" fmla="*/ 31365 w 118"/>
              <a:gd name="T89" fmla="*/ 49972 h 79"/>
              <a:gd name="T90" fmla="*/ 39207 w 118"/>
              <a:gd name="T91" fmla="*/ 57780 h 79"/>
              <a:gd name="T92" fmla="*/ 39207 w 118"/>
              <a:gd name="T93" fmla="*/ 68711 h 79"/>
              <a:gd name="T94" fmla="*/ 39207 w 118"/>
              <a:gd name="T95" fmla="*/ 71835 h 79"/>
              <a:gd name="T96" fmla="*/ 42343 w 118"/>
              <a:gd name="T97" fmla="*/ 76519 h 79"/>
              <a:gd name="T98" fmla="*/ 139575 w 118"/>
              <a:gd name="T99" fmla="*/ 76519 h 79"/>
              <a:gd name="T100" fmla="*/ 142712 w 118"/>
              <a:gd name="T101" fmla="*/ 76519 h 79"/>
              <a:gd name="T102" fmla="*/ 147417 w 118"/>
              <a:gd name="T103" fmla="*/ 71835 h 79"/>
              <a:gd name="T104" fmla="*/ 147417 w 118"/>
              <a:gd name="T105" fmla="*/ 60903 h 79"/>
              <a:gd name="T106" fmla="*/ 147417 w 118"/>
              <a:gd name="T107" fmla="*/ 57780 h 79"/>
              <a:gd name="T108" fmla="*/ 155258 w 118"/>
              <a:gd name="T109" fmla="*/ 49972 h 79"/>
              <a:gd name="T110" fmla="*/ 158395 w 118"/>
              <a:gd name="T111" fmla="*/ 49972 h 79"/>
              <a:gd name="T112" fmla="*/ 166236 w 118"/>
              <a:gd name="T113" fmla="*/ 53095 h 79"/>
              <a:gd name="T114" fmla="*/ 170941 w 118"/>
              <a:gd name="T115" fmla="*/ 60903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8" h="79">
                <a:moveTo>
                  <a:pt x="104" y="22"/>
                </a:moveTo>
                <a:lnTo>
                  <a:pt x="104" y="22"/>
                </a:lnTo>
                <a:lnTo>
                  <a:pt x="102" y="17"/>
                </a:lnTo>
                <a:lnTo>
                  <a:pt x="101" y="13"/>
                </a:lnTo>
                <a:lnTo>
                  <a:pt x="99" y="9"/>
                </a:lnTo>
                <a:lnTo>
                  <a:pt x="95" y="6"/>
                </a:lnTo>
                <a:lnTo>
                  <a:pt x="92" y="3"/>
                </a:lnTo>
                <a:lnTo>
                  <a:pt x="88" y="1"/>
                </a:lnTo>
                <a:lnTo>
                  <a:pt x="84" y="0"/>
                </a:lnTo>
                <a:lnTo>
                  <a:pt x="79" y="0"/>
                </a:lnTo>
                <a:lnTo>
                  <a:pt x="39" y="0"/>
                </a:lnTo>
                <a:lnTo>
                  <a:pt x="35" y="0"/>
                </a:lnTo>
                <a:lnTo>
                  <a:pt x="31" y="1"/>
                </a:lnTo>
                <a:lnTo>
                  <a:pt x="26" y="3"/>
                </a:lnTo>
                <a:lnTo>
                  <a:pt x="23" y="6"/>
                </a:lnTo>
                <a:lnTo>
                  <a:pt x="20" y="9"/>
                </a:lnTo>
                <a:lnTo>
                  <a:pt x="17" y="13"/>
                </a:lnTo>
                <a:lnTo>
                  <a:pt x="16" y="17"/>
                </a:lnTo>
                <a:lnTo>
                  <a:pt x="15" y="22"/>
                </a:lnTo>
                <a:lnTo>
                  <a:pt x="9" y="24"/>
                </a:lnTo>
                <a:lnTo>
                  <a:pt x="5" y="28"/>
                </a:lnTo>
                <a:lnTo>
                  <a:pt x="1" y="33"/>
                </a:lnTo>
                <a:lnTo>
                  <a:pt x="0" y="39"/>
                </a:lnTo>
                <a:lnTo>
                  <a:pt x="0" y="64"/>
                </a:lnTo>
                <a:lnTo>
                  <a:pt x="1" y="67"/>
                </a:lnTo>
                <a:lnTo>
                  <a:pt x="2" y="71"/>
                </a:lnTo>
                <a:lnTo>
                  <a:pt x="6" y="72"/>
                </a:lnTo>
                <a:lnTo>
                  <a:pt x="10" y="74"/>
                </a:lnTo>
                <a:lnTo>
                  <a:pt x="10" y="79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lnTo>
                  <a:pt x="109" y="79"/>
                </a:lnTo>
                <a:lnTo>
                  <a:pt x="109" y="74"/>
                </a:lnTo>
                <a:lnTo>
                  <a:pt x="112" y="72"/>
                </a:lnTo>
                <a:lnTo>
                  <a:pt x="116" y="71"/>
                </a:lnTo>
                <a:lnTo>
                  <a:pt x="117" y="67"/>
                </a:lnTo>
                <a:lnTo>
                  <a:pt x="118" y="64"/>
                </a:lnTo>
                <a:lnTo>
                  <a:pt x="118" y="39"/>
                </a:lnTo>
                <a:lnTo>
                  <a:pt x="117" y="33"/>
                </a:lnTo>
                <a:lnTo>
                  <a:pt x="113" y="28"/>
                </a:lnTo>
                <a:lnTo>
                  <a:pt x="110" y="24"/>
                </a:lnTo>
                <a:lnTo>
                  <a:pt x="104" y="22"/>
                </a:lnTo>
                <a:close/>
                <a:moveTo>
                  <a:pt x="94" y="23"/>
                </a:moveTo>
                <a:lnTo>
                  <a:pt x="94" y="23"/>
                </a:lnTo>
                <a:lnTo>
                  <a:pt x="90" y="27"/>
                </a:lnTo>
                <a:lnTo>
                  <a:pt x="86" y="29"/>
                </a:lnTo>
                <a:lnTo>
                  <a:pt x="85" y="34"/>
                </a:lnTo>
                <a:lnTo>
                  <a:pt x="84" y="39"/>
                </a:lnTo>
                <a:lnTo>
                  <a:pt x="64" y="39"/>
                </a:lnTo>
                <a:lnTo>
                  <a:pt x="64" y="9"/>
                </a:lnTo>
                <a:lnTo>
                  <a:pt x="79" y="9"/>
                </a:lnTo>
                <a:lnTo>
                  <a:pt x="85" y="11"/>
                </a:lnTo>
                <a:lnTo>
                  <a:pt x="89" y="13"/>
                </a:lnTo>
                <a:lnTo>
                  <a:pt x="92" y="18"/>
                </a:lnTo>
                <a:lnTo>
                  <a:pt x="94" y="23"/>
                </a:lnTo>
                <a:close/>
                <a:moveTo>
                  <a:pt x="39" y="9"/>
                </a:moveTo>
                <a:lnTo>
                  <a:pt x="54" y="9"/>
                </a:lnTo>
                <a:lnTo>
                  <a:pt x="54" y="39"/>
                </a:lnTo>
                <a:lnTo>
                  <a:pt x="35" y="39"/>
                </a:lnTo>
                <a:lnTo>
                  <a:pt x="33" y="34"/>
                </a:lnTo>
                <a:lnTo>
                  <a:pt x="32" y="29"/>
                </a:lnTo>
                <a:lnTo>
                  <a:pt x="28" y="27"/>
                </a:lnTo>
                <a:lnTo>
                  <a:pt x="25" y="23"/>
                </a:lnTo>
                <a:lnTo>
                  <a:pt x="26" y="18"/>
                </a:lnTo>
                <a:lnTo>
                  <a:pt x="30" y="13"/>
                </a:lnTo>
                <a:lnTo>
                  <a:pt x="33" y="11"/>
                </a:lnTo>
                <a:lnTo>
                  <a:pt x="39" y="9"/>
                </a:lnTo>
                <a:close/>
                <a:moveTo>
                  <a:pt x="109" y="64"/>
                </a:moveTo>
                <a:lnTo>
                  <a:pt x="10" y="64"/>
                </a:lnTo>
                <a:lnTo>
                  <a:pt x="10" y="39"/>
                </a:lnTo>
                <a:lnTo>
                  <a:pt x="10" y="37"/>
                </a:lnTo>
                <a:lnTo>
                  <a:pt x="12" y="34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2" y="34"/>
                </a:lnTo>
                <a:lnTo>
                  <a:pt x="25" y="37"/>
                </a:lnTo>
                <a:lnTo>
                  <a:pt x="25" y="39"/>
                </a:lnTo>
                <a:lnTo>
                  <a:pt x="25" y="44"/>
                </a:lnTo>
                <a:lnTo>
                  <a:pt x="25" y="46"/>
                </a:lnTo>
                <a:lnTo>
                  <a:pt x="26" y="48"/>
                </a:lnTo>
                <a:lnTo>
                  <a:pt x="27" y="49"/>
                </a:lnTo>
                <a:lnTo>
                  <a:pt x="30" y="49"/>
                </a:lnTo>
                <a:lnTo>
                  <a:pt x="89" y="49"/>
                </a:lnTo>
                <a:lnTo>
                  <a:pt x="91" y="49"/>
                </a:lnTo>
                <a:lnTo>
                  <a:pt x="92" y="48"/>
                </a:lnTo>
                <a:lnTo>
                  <a:pt x="94" y="46"/>
                </a:lnTo>
                <a:lnTo>
                  <a:pt x="94" y="44"/>
                </a:lnTo>
                <a:lnTo>
                  <a:pt x="94" y="39"/>
                </a:lnTo>
                <a:lnTo>
                  <a:pt x="94" y="37"/>
                </a:lnTo>
                <a:lnTo>
                  <a:pt x="96" y="34"/>
                </a:lnTo>
                <a:lnTo>
                  <a:pt x="99" y="32"/>
                </a:lnTo>
                <a:lnTo>
                  <a:pt x="101" y="32"/>
                </a:lnTo>
                <a:lnTo>
                  <a:pt x="104" y="32"/>
                </a:lnTo>
                <a:lnTo>
                  <a:pt x="106" y="34"/>
                </a:lnTo>
                <a:lnTo>
                  <a:pt x="109" y="37"/>
                </a:lnTo>
                <a:lnTo>
                  <a:pt x="109" y="39"/>
                </a:lnTo>
                <a:lnTo>
                  <a:pt x="10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662">
            <a:extLst>
              <a:ext uri="{FF2B5EF4-FFF2-40B4-BE49-F238E27FC236}">
                <a16:creationId xmlns:a16="http://schemas.microsoft.com/office/drawing/2014/main" id="{9EDF33FB-F785-4C94-ACB3-40865A7D4C30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2355851"/>
            <a:ext cx="182033" cy="201083"/>
          </a:xfrm>
          <a:custGeom>
            <a:avLst/>
            <a:gdLst>
              <a:gd name="T0" fmla="*/ 137605 w 88"/>
              <a:gd name="T1" fmla="*/ 83666 h 98"/>
              <a:gd name="T2" fmla="*/ 132914 w 88"/>
              <a:gd name="T3" fmla="*/ 55778 h 98"/>
              <a:gd name="T4" fmla="*/ 117277 w 88"/>
              <a:gd name="T5" fmla="*/ 27889 h 98"/>
              <a:gd name="T6" fmla="*/ 93822 w 88"/>
              <a:gd name="T7" fmla="*/ 7747 h 98"/>
              <a:gd name="T8" fmla="*/ 68803 w 88"/>
              <a:gd name="T9" fmla="*/ 0 h 98"/>
              <a:gd name="T10" fmla="*/ 54729 w 88"/>
              <a:gd name="T11" fmla="*/ 1549 h 98"/>
              <a:gd name="T12" fmla="*/ 32838 w 88"/>
              <a:gd name="T13" fmla="*/ 17043 h 98"/>
              <a:gd name="T14" fmla="*/ 12510 w 88"/>
              <a:gd name="T15" fmla="*/ 41833 h 98"/>
              <a:gd name="T16" fmla="*/ 1564 w 88"/>
              <a:gd name="T17" fmla="*/ 69722 h 98"/>
              <a:gd name="T18" fmla="*/ 0 w 88"/>
              <a:gd name="T19" fmla="*/ 83666 h 98"/>
              <a:gd name="T20" fmla="*/ 4691 w 88"/>
              <a:gd name="T21" fmla="*/ 106907 h 98"/>
              <a:gd name="T22" fmla="*/ 18764 w 88"/>
              <a:gd name="T23" fmla="*/ 119302 h 98"/>
              <a:gd name="T24" fmla="*/ 37529 w 88"/>
              <a:gd name="T25" fmla="*/ 127049 h 98"/>
              <a:gd name="T26" fmla="*/ 60984 w 88"/>
              <a:gd name="T27" fmla="*/ 137895 h 98"/>
              <a:gd name="T28" fmla="*/ 37529 w 88"/>
              <a:gd name="T29" fmla="*/ 151839 h 98"/>
              <a:gd name="T30" fmla="*/ 100076 w 88"/>
              <a:gd name="T31" fmla="*/ 137895 h 98"/>
              <a:gd name="T32" fmla="*/ 76621 w 88"/>
              <a:gd name="T33" fmla="*/ 130148 h 98"/>
              <a:gd name="T34" fmla="*/ 100076 w 88"/>
              <a:gd name="T35" fmla="*/ 127049 h 98"/>
              <a:gd name="T36" fmla="*/ 118841 w 88"/>
              <a:gd name="T37" fmla="*/ 119302 h 98"/>
              <a:gd name="T38" fmla="*/ 132914 w 88"/>
              <a:gd name="T39" fmla="*/ 106907 h 98"/>
              <a:gd name="T40" fmla="*/ 137605 w 88"/>
              <a:gd name="T41" fmla="*/ 83666 h 98"/>
              <a:gd name="T42" fmla="*/ 14073 w 88"/>
              <a:gd name="T43" fmla="*/ 83666 h 98"/>
              <a:gd name="T44" fmla="*/ 17201 w 88"/>
              <a:gd name="T45" fmla="*/ 72821 h 98"/>
              <a:gd name="T46" fmla="*/ 25019 w 88"/>
              <a:gd name="T47" fmla="*/ 49580 h 98"/>
              <a:gd name="T48" fmla="*/ 39092 w 88"/>
              <a:gd name="T49" fmla="*/ 29438 h 98"/>
              <a:gd name="T50" fmla="*/ 59420 w 88"/>
              <a:gd name="T51" fmla="*/ 17043 h 98"/>
              <a:gd name="T52" fmla="*/ 68803 w 88"/>
              <a:gd name="T53" fmla="*/ 15494 h 98"/>
              <a:gd name="T54" fmla="*/ 87567 w 88"/>
              <a:gd name="T55" fmla="*/ 23241 h 98"/>
              <a:gd name="T56" fmla="*/ 104767 w 88"/>
              <a:gd name="T57" fmla="*/ 40284 h 98"/>
              <a:gd name="T58" fmla="*/ 117277 w 88"/>
              <a:gd name="T59" fmla="*/ 60426 h 98"/>
              <a:gd name="T60" fmla="*/ 123532 w 88"/>
              <a:gd name="T61" fmla="*/ 83666 h 98"/>
              <a:gd name="T62" fmla="*/ 120404 w 88"/>
              <a:gd name="T63" fmla="*/ 94512 h 98"/>
              <a:gd name="T64" fmla="*/ 115713 w 88"/>
              <a:gd name="T65" fmla="*/ 105358 h 98"/>
              <a:gd name="T66" fmla="*/ 96949 w 88"/>
              <a:gd name="T67" fmla="*/ 111555 h 98"/>
              <a:gd name="T68" fmla="*/ 68803 w 88"/>
              <a:gd name="T69" fmla="*/ 114654 h 98"/>
              <a:gd name="T70" fmla="*/ 51602 w 88"/>
              <a:gd name="T71" fmla="*/ 114654 h 98"/>
              <a:gd name="T72" fmla="*/ 29710 w 88"/>
              <a:gd name="T73" fmla="*/ 108456 h 98"/>
              <a:gd name="T74" fmla="*/ 18764 w 88"/>
              <a:gd name="T75" fmla="*/ 100710 h 98"/>
              <a:gd name="T76" fmla="*/ 14073 w 88"/>
              <a:gd name="T77" fmla="*/ 836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8" h="98">
                <a:moveTo>
                  <a:pt x="88" y="54"/>
                </a:moveTo>
                <a:lnTo>
                  <a:pt x="88" y="54"/>
                </a:lnTo>
                <a:lnTo>
                  <a:pt x="87" y="45"/>
                </a:lnTo>
                <a:lnTo>
                  <a:pt x="85" y="36"/>
                </a:lnTo>
                <a:lnTo>
                  <a:pt x="80" y="27"/>
                </a:lnTo>
                <a:lnTo>
                  <a:pt x="75" y="18"/>
                </a:lnTo>
                <a:lnTo>
                  <a:pt x="67" y="11"/>
                </a:lnTo>
                <a:lnTo>
                  <a:pt x="60" y="5"/>
                </a:lnTo>
                <a:lnTo>
                  <a:pt x="53" y="1"/>
                </a:lnTo>
                <a:lnTo>
                  <a:pt x="44" y="0"/>
                </a:lnTo>
                <a:lnTo>
                  <a:pt x="35" y="1"/>
                </a:lnTo>
                <a:lnTo>
                  <a:pt x="28" y="5"/>
                </a:lnTo>
                <a:lnTo>
                  <a:pt x="21" y="11"/>
                </a:lnTo>
                <a:lnTo>
                  <a:pt x="13" y="18"/>
                </a:lnTo>
                <a:lnTo>
                  <a:pt x="8" y="27"/>
                </a:lnTo>
                <a:lnTo>
                  <a:pt x="3" y="36"/>
                </a:lnTo>
                <a:lnTo>
                  <a:pt x="1" y="45"/>
                </a:lnTo>
                <a:lnTo>
                  <a:pt x="0" y="54"/>
                </a:lnTo>
                <a:lnTo>
                  <a:pt x="1" y="63"/>
                </a:lnTo>
                <a:lnTo>
                  <a:pt x="3" y="69"/>
                </a:lnTo>
                <a:lnTo>
                  <a:pt x="7" y="74"/>
                </a:lnTo>
                <a:lnTo>
                  <a:pt x="12" y="77"/>
                </a:lnTo>
                <a:lnTo>
                  <a:pt x="18" y="80"/>
                </a:lnTo>
                <a:lnTo>
                  <a:pt x="24" y="82"/>
                </a:lnTo>
                <a:lnTo>
                  <a:pt x="39" y="84"/>
                </a:lnTo>
                <a:lnTo>
                  <a:pt x="39" y="89"/>
                </a:lnTo>
                <a:lnTo>
                  <a:pt x="24" y="89"/>
                </a:lnTo>
                <a:lnTo>
                  <a:pt x="24" y="98"/>
                </a:lnTo>
                <a:lnTo>
                  <a:pt x="64" y="98"/>
                </a:lnTo>
                <a:lnTo>
                  <a:pt x="64" y="89"/>
                </a:lnTo>
                <a:lnTo>
                  <a:pt x="49" y="89"/>
                </a:lnTo>
                <a:lnTo>
                  <a:pt x="49" y="84"/>
                </a:lnTo>
                <a:lnTo>
                  <a:pt x="64" y="82"/>
                </a:lnTo>
                <a:lnTo>
                  <a:pt x="70" y="80"/>
                </a:lnTo>
                <a:lnTo>
                  <a:pt x="76" y="77"/>
                </a:lnTo>
                <a:lnTo>
                  <a:pt x="81" y="74"/>
                </a:lnTo>
                <a:lnTo>
                  <a:pt x="85" y="69"/>
                </a:lnTo>
                <a:lnTo>
                  <a:pt x="87" y="63"/>
                </a:lnTo>
                <a:lnTo>
                  <a:pt x="88" y="54"/>
                </a:lnTo>
                <a:close/>
                <a:moveTo>
                  <a:pt x="9" y="54"/>
                </a:moveTo>
                <a:lnTo>
                  <a:pt x="9" y="54"/>
                </a:lnTo>
                <a:lnTo>
                  <a:pt x="11" y="47"/>
                </a:lnTo>
                <a:lnTo>
                  <a:pt x="13" y="39"/>
                </a:lnTo>
                <a:lnTo>
                  <a:pt x="16" y="32"/>
                </a:lnTo>
                <a:lnTo>
                  <a:pt x="21" y="26"/>
                </a:lnTo>
                <a:lnTo>
                  <a:pt x="25" y="19"/>
                </a:lnTo>
                <a:lnTo>
                  <a:pt x="32" y="15"/>
                </a:lnTo>
                <a:lnTo>
                  <a:pt x="38" y="11"/>
                </a:lnTo>
                <a:lnTo>
                  <a:pt x="44" y="10"/>
                </a:lnTo>
                <a:lnTo>
                  <a:pt x="50" y="11"/>
                </a:lnTo>
                <a:lnTo>
                  <a:pt x="56" y="15"/>
                </a:lnTo>
                <a:lnTo>
                  <a:pt x="62" y="19"/>
                </a:lnTo>
                <a:lnTo>
                  <a:pt x="67" y="26"/>
                </a:lnTo>
                <a:lnTo>
                  <a:pt x="72" y="32"/>
                </a:lnTo>
                <a:lnTo>
                  <a:pt x="75" y="39"/>
                </a:lnTo>
                <a:lnTo>
                  <a:pt x="77" y="47"/>
                </a:lnTo>
                <a:lnTo>
                  <a:pt x="79" y="54"/>
                </a:lnTo>
                <a:lnTo>
                  <a:pt x="77" y="61"/>
                </a:lnTo>
                <a:lnTo>
                  <a:pt x="76" y="65"/>
                </a:lnTo>
                <a:lnTo>
                  <a:pt x="74" y="68"/>
                </a:lnTo>
                <a:lnTo>
                  <a:pt x="69" y="70"/>
                </a:lnTo>
                <a:lnTo>
                  <a:pt x="62" y="72"/>
                </a:lnTo>
                <a:lnTo>
                  <a:pt x="55" y="74"/>
                </a:lnTo>
                <a:lnTo>
                  <a:pt x="44" y="74"/>
                </a:lnTo>
                <a:lnTo>
                  <a:pt x="33" y="74"/>
                </a:lnTo>
                <a:lnTo>
                  <a:pt x="25" y="72"/>
                </a:lnTo>
                <a:lnTo>
                  <a:pt x="19" y="70"/>
                </a:lnTo>
                <a:lnTo>
                  <a:pt x="14" y="68"/>
                </a:lnTo>
                <a:lnTo>
                  <a:pt x="12" y="65"/>
                </a:lnTo>
                <a:lnTo>
                  <a:pt x="11" y="61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663">
            <a:extLst>
              <a:ext uri="{FF2B5EF4-FFF2-40B4-BE49-F238E27FC236}">
                <a16:creationId xmlns:a16="http://schemas.microsoft.com/office/drawing/2014/main" id="{0691DCA2-4F49-4083-9C2C-1B79F8D47D8B}"/>
              </a:ext>
            </a:extLst>
          </p:cNvPr>
          <p:cNvSpPr>
            <a:spLocks/>
          </p:cNvSpPr>
          <p:nvPr/>
        </p:nvSpPr>
        <p:spPr bwMode="auto">
          <a:xfrm>
            <a:off x="1284818" y="2455334"/>
            <a:ext cx="105833" cy="31751"/>
          </a:xfrm>
          <a:custGeom>
            <a:avLst/>
            <a:gdLst>
              <a:gd name="T0" fmla="*/ 64533 w 50"/>
              <a:gd name="T1" fmla="*/ 23726 h 15"/>
              <a:gd name="T2" fmla="*/ 80666 w 50"/>
              <a:gd name="T3" fmla="*/ 23726 h 15"/>
              <a:gd name="T4" fmla="*/ 80666 w 50"/>
              <a:gd name="T5" fmla="*/ 23726 h 15"/>
              <a:gd name="T6" fmla="*/ 80666 w 50"/>
              <a:gd name="T7" fmla="*/ 17399 h 15"/>
              <a:gd name="T8" fmla="*/ 75826 w 50"/>
              <a:gd name="T9" fmla="*/ 14236 h 15"/>
              <a:gd name="T10" fmla="*/ 72599 w 50"/>
              <a:gd name="T11" fmla="*/ 9490 h 15"/>
              <a:gd name="T12" fmla="*/ 67759 w 50"/>
              <a:gd name="T13" fmla="*/ 6327 h 15"/>
              <a:gd name="T14" fmla="*/ 54853 w 50"/>
              <a:gd name="T15" fmla="*/ 1582 h 15"/>
              <a:gd name="T16" fmla="*/ 40333 w 50"/>
              <a:gd name="T17" fmla="*/ 0 h 15"/>
              <a:gd name="T18" fmla="*/ 40333 w 50"/>
              <a:gd name="T19" fmla="*/ 0 h 15"/>
              <a:gd name="T20" fmla="*/ 25813 w 50"/>
              <a:gd name="T21" fmla="*/ 1582 h 15"/>
              <a:gd name="T22" fmla="*/ 12907 w 50"/>
              <a:gd name="T23" fmla="*/ 6327 h 15"/>
              <a:gd name="T24" fmla="*/ 8067 w 50"/>
              <a:gd name="T25" fmla="*/ 9490 h 15"/>
              <a:gd name="T26" fmla="*/ 4840 w 50"/>
              <a:gd name="T27" fmla="*/ 14236 h 15"/>
              <a:gd name="T28" fmla="*/ 0 w 50"/>
              <a:gd name="T29" fmla="*/ 17399 h 15"/>
              <a:gd name="T30" fmla="*/ 0 w 50"/>
              <a:gd name="T31" fmla="*/ 23726 h 15"/>
              <a:gd name="T32" fmla="*/ 16133 w 50"/>
              <a:gd name="T33" fmla="*/ 23726 h 15"/>
              <a:gd name="T34" fmla="*/ 16133 w 50"/>
              <a:gd name="T35" fmla="*/ 23726 h 15"/>
              <a:gd name="T36" fmla="*/ 17747 w 50"/>
              <a:gd name="T37" fmla="*/ 22144 h 15"/>
              <a:gd name="T38" fmla="*/ 24200 w 50"/>
              <a:gd name="T39" fmla="*/ 18981 h 15"/>
              <a:gd name="T40" fmla="*/ 30653 w 50"/>
              <a:gd name="T41" fmla="*/ 15817 h 15"/>
              <a:gd name="T42" fmla="*/ 40333 w 50"/>
              <a:gd name="T43" fmla="*/ 15817 h 15"/>
              <a:gd name="T44" fmla="*/ 40333 w 50"/>
              <a:gd name="T45" fmla="*/ 15817 h 15"/>
              <a:gd name="T46" fmla="*/ 50013 w 50"/>
              <a:gd name="T47" fmla="*/ 15817 h 15"/>
              <a:gd name="T48" fmla="*/ 56466 w 50"/>
              <a:gd name="T49" fmla="*/ 18981 h 15"/>
              <a:gd name="T50" fmla="*/ 62919 w 50"/>
              <a:gd name="T51" fmla="*/ 22144 h 15"/>
              <a:gd name="T52" fmla="*/ 64533 w 50"/>
              <a:gd name="T53" fmla="*/ 23726 h 15"/>
              <a:gd name="T54" fmla="*/ 64533 w 50"/>
              <a:gd name="T55" fmla="*/ 23726 h 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0" h="15">
                <a:moveTo>
                  <a:pt x="40" y="15"/>
                </a:moveTo>
                <a:lnTo>
                  <a:pt x="50" y="15"/>
                </a:lnTo>
                <a:lnTo>
                  <a:pt x="50" y="11"/>
                </a:lnTo>
                <a:lnTo>
                  <a:pt x="47" y="9"/>
                </a:lnTo>
                <a:lnTo>
                  <a:pt x="45" y="6"/>
                </a:lnTo>
                <a:lnTo>
                  <a:pt x="42" y="4"/>
                </a:lnTo>
                <a:lnTo>
                  <a:pt x="34" y="1"/>
                </a:lnTo>
                <a:lnTo>
                  <a:pt x="25" y="0"/>
                </a:lnTo>
                <a:lnTo>
                  <a:pt x="16" y="1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0" y="11"/>
                </a:lnTo>
                <a:lnTo>
                  <a:pt x="0" y="15"/>
                </a:lnTo>
                <a:lnTo>
                  <a:pt x="10" y="15"/>
                </a:lnTo>
                <a:lnTo>
                  <a:pt x="11" y="14"/>
                </a:lnTo>
                <a:lnTo>
                  <a:pt x="15" y="12"/>
                </a:lnTo>
                <a:lnTo>
                  <a:pt x="19" y="10"/>
                </a:lnTo>
                <a:lnTo>
                  <a:pt x="25" y="10"/>
                </a:lnTo>
                <a:lnTo>
                  <a:pt x="31" y="10"/>
                </a:lnTo>
                <a:lnTo>
                  <a:pt x="35" y="12"/>
                </a:lnTo>
                <a:lnTo>
                  <a:pt x="39" y="14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Rectangle 1664">
            <a:extLst>
              <a:ext uri="{FF2B5EF4-FFF2-40B4-BE49-F238E27FC236}">
                <a16:creationId xmlns:a16="http://schemas.microsoft.com/office/drawing/2014/main" id="{AC61C000-12BB-4514-ADA9-B29BE2B5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1" y="2474384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52" name="Freeform 1665">
            <a:extLst>
              <a:ext uri="{FF2B5EF4-FFF2-40B4-BE49-F238E27FC236}">
                <a16:creationId xmlns:a16="http://schemas.microsoft.com/office/drawing/2014/main" id="{120ADFCC-97A2-458F-AFBA-0E2925AFB70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355851"/>
            <a:ext cx="209549" cy="201083"/>
          </a:xfrm>
          <a:custGeom>
            <a:avLst/>
            <a:gdLst>
              <a:gd name="T0" fmla="*/ 126227 w 98"/>
              <a:gd name="T1" fmla="*/ 83666 h 98"/>
              <a:gd name="T2" fmla="*/ 126227 w 98"/>
              <a:gd name="T3" fmla="*/ 68173 h 98"/>
              <a:gd name="T4" fmla="*/ 131021 w 98"/>
              <a:gd name="T5" fmla="*/ 66623 h 98"/>
              <a:gd name="T6" fmla="*/ 134217 w 98"/>
              <a:gd name="T7" fmla="*/ 60426 h 98"/>
              <a:gd name="T8" fmla="*/ 134217 w 98"/>
              <a:gd name="T9" fmla="*/ 23241 h 98"/>
              <a:gd name="T10" fmla="*/ 126227 w 98"/>
              <a:gd name="T11" fmla="*/ 7747 h 98"/>
              <a:gd name="T12" fmla="*/ 110249 w 98"/>
              <a:gd name="T13" fmla="*/ 0 h 98"/>
              <a:gd name="T14" fmla="*/ 46337 w 98"/>
              <a:gd name="T15" fmla="*/ 0 h 98"/>
              <a:gd name="T16" fmla="*/ 31956 w 98"/>
              <a:gd name="T17" fmla="*/ 7747 h 98"/>
              <a:gd name="T18" fmla="*/ 23967 w 98"/>
              <a:gd name="T19" fmla="*/ 23241 h 98"/>
              <a:gd name="T20" fmla="*/ 23967 w 98"/>
              <a:gd name="T21" fmla="*/ 60426 h 98"/>
              <a:gd name="T22" fmla="*/ 25565 w 98"/>
              <a:gd name="T23" fmla="*/ 66623 h 98"/>
              <a:gd name="T24" fmla="*/ 31956 w 98"/>
              <a:gd name="T25" fmla="*/ 68173 h 98"/>
              <a:gd name="T26" fmla="*/ 23967 w 98"/>
              <a:gd name="T27" fmla="*/ 83666 h 98"/>
              <a:gd name="T28" fmla="*/ 12783 w 98"/>
              <a:gd name="T29" fmla="*/ 85216 h 98"/>
              <a:gd name="T30" fmla="*/ 1598 w 98"/>
              <a:gd name="T31" fmla="*/ 97611 h 98"/>
              <a:gd name="T32" fmla="*/ 0 w 98"/>
              <a:gd name="T33" fmla="*/ 144092 h 98"/>
              <a:gd name="T34" fmla="*/ 0 w 98"/>
              <a:gd name="T35" fmla="*/ 148740 h 98"/>
              <a:gd name="T36" fmla="*/ 3196 w 98"/>
              <a:gd name="T37" fmla="*/ 151839 h 98"/>
              <a:gd name="T38" fmla="*/ 150195 w 98"/>
              <a:gd name="T39" fmla="*/ 151839 h 98"/>
              <a:gd name="T40" fmla="*/ 153390 w 98"/>
              <a:gd name="T41" fmla="*/ 151839 h 98"/>
              <a:gd name="T42" fmla="*/ 156586 w 98"/>
              <a:gd name="T43" fmla="*/ 148740 h 98"/>
              <a:gd name="T44" fmla="*/ 156586 w 98"/>
              <a:gd name="T45" fmla="*/ 106907 h 98"/>
              <a:gd name="T46" fmla="*/ 154988 w 98"/>
              <a:gd name="T47" fmla="*/ 97611 h 98"/>
              <a:gd name="T48" fmla="*/ 143803 w 98"/>
              <a:gd name="T49" fmla="*/ 85216 h 98"/>
              <a:gd name="T50" fmla="*/ 134217 w 98"/>
              <a:gd name="T51" fmla="*/ 83666 h 98"/>
              <a:gd name="T52" fmla="*/ 134217 w 98"/>
              <a:gd name="T53" fmla="*/ 99160 h 98"/>
              <a:gd name="T54" fmla="*/ 139010 w 98"/>
              <a:gd name="T55" fmla="*/ 100710 h 98"/>
              <a:gd name="T56" fmla="*/ 142206 w 98"/>
              <a:gd name="T57" fmla="*/ 106907 h 98"/>
              <a:gd name="T58" fmla="*/ 126227 w 98"/>
              <a:gd name="T59" fmla="*/ 99160 h 98"/>
              <a:gd name="T60" fmla="*/ 38348 w 98"/>
              <a:gd name="T61" fmla="*/ 23241 h 98"/>
              <a:gd name="T62" fmla="*/ 38348 w 98"/>
              <a:gd name="T63" fmla="*/ 18593 h 98"/>
              <a:gd name="T64" fmla="*/ 43141 w 98"/>
              <a:gd name="T65" fmla="*/ 15494 h 98"/>
              <a:gd name="T66" fmla="*/ 110249 w 98"/>
              <a:gd name="T67" fmla="*/ 15494 h 98"/>
              <a:gd name="T68" fmla="*/ 113445 w 98"/>
              <a:gd name="T69" fmla="*/ 15494 h 98"/>
              <a:gd name="T70" fmla="*/ 118238 w 98"/>
              <a:gd name="T71" fmla="*/ 18593 h 98"/>
              <a:gd name="T72" fmla="*/ 118238 w 98"/>
              <a:gd name="T73" fmla="*/ 52679 h 98"/>
              <a:gd name="T74" fmla="*/ 102260 w 98"/>
              <a:gd name="T75" fmla="*/ 37185 h 98"/>
              <a:gd name="T76" fmla="*/ 86282 w 98"/>
              <a:gd name="T77" fmla="*/ 52679 h 98"/>
              <a:gd name="T78" fmla="*/ 70304 w 98"/>
              <a:gd name="T79" fmla="*/ 37185 h 98"/>
              <a:gd name="T80" fmla="*/ 54326 w 98"/>
              <a:gd name="T81" fmla="*/ 52679 h 98"/>
              <a:gd name="T82" fmla="*/ 38348 w 98"/>
              <a:gd name="T83" fmla="*/ 23241 h 98"/>
              <a:gd name="T84" fmla="*/ 31956 w 98"/>
              <a:gd name="T85" fmla="*/ 99160 h 98"/>
              <a:gd name="T86" fmla="*/ 15978 w 98"/>
              <a:gd name="T87" fmla="*/ 106907 h 98"/>
              <a:gd name="T88" fmla="*/ 15978 w 98"/>
              <a:gd name="T89" fmla="*/ 102259 h 98"/>
              <a:gd name="T90" fmla="*/ 19174 w 98"/>
              <a:gd name="T91" fmla="*/ 99160 h 98"/>
              <a:gd name="T92" fmla="*/ 23967 w 98"/>
              <a:gd name="T93" fmla="*/ 99160 h 98"/>
              <a:gd name="T94" fmla="*/ 31956 w 98"/>
              <a:gd name="T95" fmla="*/ 122401 h 98"/>
              <a:gd name="T96" fmla="*/ 15978 w 98"/>
              <a:gd name="T97" fmla="*/ 137895 h 98"/>
              <a:gd name="T98" fmla="*/ 46337 w 98"/>
              <a:gd name="T99" fmla="*/ 68173 h 98"/>
              <a:gd name="T100" fmla="*/ 54326 w 98"/>
              <a:gd name="T101" fmla="*/ 75920 h 98"/>
              <a:gd name="T102" fmla="*/ 70304 w 98"/>
              <a:gd name="T103" fmla="*/ 68173 h 98"/>
              <a:gd name="T104" fmla="*/ 86282 w 98"/>
              <a:gd name="T105" fmla="*/ 75920 h 98"/>
              <a:gd name="T106" fmla="*/ 102260 w 98"/>
              <a:gd name="T107" fmla="*/ 68173 h 98"/>
              <a:gd name="T108" fmla="*/ 110249 w 98"/>
              <a:gd name="T109" fmla="*/ 137895 h 98"/>
              <a:gd name="T110" fmla="*/ 46337 w 98"/>
              <a:gd name="T111" fmla="*/ 68173 h 98"/>
              <a:gd name="T112" fmla="*/ 126227 w 98"/>
              <a:gd name="T113" fmla="*/ 122401 h 98"/>
              <a:gd name="T114" fmla="*/ 142206 w 98"/>
              <a:gd name="T115" fmla="*/ 137895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98">
                <a:moveTo>
                  <a:pt x="84" y="54"/>
                </a:moveTo>
                <a:lnTo>
                  <a:pt x="79" y="54"/>
                </a:lnTo>
                <a:lnTo>
                  <a:pt x="79" y="44"/>
                </a:lnTo>
                <a:lnTo>
                  <a:pt x="81" y="44"/>
                </a:lnTo>
                <a:lnTo>
                  <a:pt x="82" y="43"/>
                </a:lnTo>
                <a:lnTo>
                  <a:pt x="84" y="42"/>
                </a:lnTo>
                <a:lnTo>
                  <a:pt x="84" y="39"/>
                </a:lnTo>
                <a:lnTo>
                  <a:pt x="84" y="15"/>
                </a:lnTo>
                <a:lnTo>
                  <a:pt x="82" y="8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29" y="0"/>
                </a:lnTo>
                <a:lnTo>
                  <a:pt x="23" y="1"/>
                </a:lnTo>
                <a:lnTo>
                  <a:pt x="20" y="5"/>
                </a:lnTo>
                <a:lnTo>
                  <a:pt x="16" y="8"/>
                </a:lnTo>
                <a:lnTo>
                  <a:pt x="15" y="15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7" y="44"/>
                </a:lnTo>
                <a:lnTo>
                  <a:pt x="20" y="44"/>
                </a:lnTo>
                <a:lnTo>
                  <a:pt x="20" y="54"/>
                </a:lnTo>
                <a:lnTo>
                  <a:pt x="15" y="54"/>
                </a:lnTo>
                <a:lnTo>
                  <a:pt x="8" y="55"/>
                </a:lnTo>
                <a:lnTo>
                  <a:pt x="5" y="59"/>
                </a:lnTo>
                <a:lnTo>
                  <a:pt x="1" y="63"/>
                </a:lnTo>
                <a:lnTo>
                  <a:pt x="0" y="6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94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69"/>
                </a:lnTo>
                <a:lnTo>
                  <a:pt x="97" y="63"/>
                </a:lnTo>
                <a:lnTo>
                  <a:pt x="94" y="59"/>
                </a:lnTo>
                <a:lnTo>
                  <a:pt x="90" y="55"/>
                </a:lnTo>
                <a:lnTo>
                  <a:pt x="84" y="54"/>
                </a:lnTo>
                <a:close/>
                <a:moveTo>
                  <a:pt x="84" y="64"/>
                </a:move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6"/>
                </a:lnTo>
                <a:lnTo>
                  <a:pt x="89" y="69"/>
                </a:lnTo>
                <a:lnTo>
                  <a:pt x="79" y="69"/>
                </a:lnTo>
                <a:lnTo>
                  <a:pt x="79" y="64"/>
                </a:lnTo>
                <a:lnTo>
                  <a:pt x="8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69" y="10"/>
                </a:lnTo>
                <a:lnTo>
                  <a:pt x="71" y="10"/>
                </a:lnTo>
                <a:lnTo>
                  <a:pt x="73" y="11"/>
                </a:lnTo>
                <a:lnTo>
                  <a:pt x="74" y="12"/>
                </a:lnTo>
                <a:lnTo>
                  <a:pt x="74" y="15"/>
                </a:lnTo>
                <a:lnTo>
                  <a:pt x="74" y="34"/>
                </a:lnTo>
                <a:lnTo>
                  <a:pt x="64" y="34"/>
                </a:lnTo>
                <a:lnTo>
                  <a:pt x="64" y="24"/>
                </a:lnTo>
                <a:lnTo>
                  <a:pt x="54" y="24"/>
                </a:lnTo>
                <a:lnTo>
                  <a:pt x="54" y="34"/>
                </a:lnTo>
                <a:lnTo>
                  <a:pt x="44" y="34"/>
                </a:lnTo>
                <a:lnTo>
                  <a:pt x="44" y="24"/>
                </a:lnTo>
                <a:lnTo>
                  <a:pt x="34" y="24"/>
                </a:lnTo>
                <a:lnTo>
                  <a:pt x="34" y="34"/>
                </a:lnTo>
                <a:lnTo>
                  <a:pt x="24" y="34"/>
                </a:lnTo>
                <a:lnTo>
                  <a:pt x="24" y="15"/>
                </a:lnTo>
                <a:close/>
                <a:moveTo>
                  <a:pt x="15" y="64"/>
                </a:moveTo>
                <a:lnTo>
                  <a:pt x="20" y="64"/>
                </a:lnTo>
                <a:lnTo>
                  <a:pt x="20" y="69"/>
                </a:lnTo>
                <a:lnTo>
                  <a:pt x="10" y="69"/>
                </a:lnTo>
                <a:lnTo>
                  <a:pt x="10" y="66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close/>
                <a:moveTo>
                  <a:pt x="10" y="79"/>
                </a:moveTo>
                <a:lnTo>
                  <a:pt x="20" y="79"/>
                </a:lnTo>
                <a:lnTo>
                  <a:pt x="20" y="89"/>
                </a:lnTo>
                <a:lnTo>
                  <a:pt x="10" y="89"/>
                </a:lnTo>
                <a:lnTo>
                  <a:pt x="10" y="79"/>
                </a:lnTo>
                <a:close/>
                <a:moveTo>
                  <a:pt x="29" y="44"/>
                </a:moveTo>
                <a:lnTo>
                  <a:pt x="34" y="44"/>
                </a:lnTo>
                <a:lnTo>
                  <a:pt x="34" y="49"/>
                </a:lnTo>
                <a:lnTo>
                  <a:pt x="44" y="49"/>
                </a:lnTo>
                <a:lnTo>
                  <a:pt x="44" y="44"/>
                </a:lnTo>
                <a:lnTo>
                  <a:pt x="54" y="44"/>
                </a:lnTo>
                <a:lnTo>
                  <a:pt x="54" y="49"/>
                </a:lnTo>
                <a:lnTo>
                  <a:pt x="64" y="49"/>
                </a:lnTo>
                <a:lnTo>
                  <a:pt x="64" y="44"/>
                </a:lnTo>
                <a:lnTo>
                  <a:pt x="69" y="44"/>
                </a:lnTo>
                <a:lnTo>
                  <a:pt x="69" y="89"/>
                </a:lnTo>
                <a:lnTo>
                  <a:pt x="29" y="89"/>
                </a:lnTo>
                <a:lnTo>
                  <a:pt x="29" y="44"/>
                </a:lnTo>
                <a:close/>
                <a:moveTo>
                  <a:pt x="79" y="89"/>
                </a:moveTo>
                <a:lnTo>
                  <a:pt x="79" y="79"/>
                </a:lnTo>
                <a:lnTo>
                  <a:pt x="89" y="79"/>
                </a:lnTo>
                <a:lnTo>
                  <a:pt x="89" y="89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666">
            <a:extLst>
              <a:ext uri="{FF2B5EF4-FFF2-40B4-BE49-F238E27FC236}">
                <a16:creationId xmlns:a16="http://schemas.microsoft.com/office/drawing/2014/main" id="{95399317-CE83-409F-9421-28D45644E39B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2362200"/>
            <a:ext cx="209549" cy="188384"/>
          </a:xfrm>
          <a:custGeom>
            <a:avLst/>
            <a:gdLst>
              <a:gd name="T0" fmla="*/ 155004 w 99"/>
              <a:gd name="T1" fmla="*/ 77645 h 88"/>
              <a:gd name="T2" fmla="*/ 156586 w 99"/>
              <a:gd name="T3" fmla="*/ 76027 h 88"/>
              <a:gd name="T4" fmla="*/ 156586 w 99"/>
              <a:gd name="T5" fmla="*/ 67939 h 88"/>
              <a:gd name="T6" fmla="*/ 142351 w 99"/>
              <a:gd name="T7" fmla="*/ 53381 h 88"/>
              <a:gd name="T8" fmla="*/ 155004 w 99"/>
              <a:gd name="T9" fmla="*/ 35587 h 88"/>
              <a:gd name="T10" fmla="*/ 156586 w 99"/>
              <a:gd name="T11" fmla="*/ 27499 h 88"/>
              <a:gd name="T12" fmla="*/ 151841 w 99"/>
              <a:gd name="T13" fmla="*/ 25882 h 88"/>
              <a:gd name="T14" fmla="*/ 91737 w 99"/>
              <a:gd name="T15" fmla="*/ 22646 h 88"/>
              <a:gd name="T16" fmla="*/ 90156 w 99"/>
              <a:gd name="T17" fmla="*/ 17794 h 88"/>
              <a:gd name="T18" fmla="*/ 75920 w 99"/>
              <a:gd name="T19" fmla="*/ 4853 h 88"/>
              <a:gd name="T20" fmla="*/ 47450 w 99"/>
              <a:gd name="T21" fmla="*/ 0 h 88"/>
              <a:gd name="T22" fmla="*/ 37960 w 99"/>
              <a:gd name="T23" fmla="*/ 0 h 88"/>
              <a:gd name="T24" fmla="*/ 20562 w 99"/>
              <a:gd name="T25" fmla="*/ 4853 h 88"/>
              <a:gd name="T26" fmla="*/ 7908 w 99"/>
              <a:gd name="T27" fmla="*/ 12941 h 88"/>
              <a:gd name="T28" fmla="*/ 0 w 99"/>
              <a:gd name="T29" fmla="*/ 25882 h 88"/>
              <a:gd name="T30" fmla="*/ 0 w 99"/>
              <a:gd name="T31" fmla="*/ 111615 h 88"/>
              <a:gd name="T32" fmla="*/ 0 w 99"/>
              <a:gd name="T33" fmla="*/ 116467 h 88"/>
              <a:gd name="T34" fmla="*/ 7908 w 99"/>
              <a:gd name="T35" fmla="*/ 129408 h 88"/>
              <a:gd name="T36" fmla="*/ 20562 w 99"/>
              <a:gd name="T37" fmla="*/ 137496 h 88"/>
              <a:gd name="T38" fmla="*/ 37960 w 99"/>
              <a:gd name="T39" fmla="*/ 142349 h 88"/>
              <a:gd name="T40" fmla="*/ 47450 w 99"/>
              <a:gd name="T41" fmla="*/ 142349 h 88"/>
              <a:gd name="T42" fmla="*/ 75920 w 99"/>
              <a:gd name="T43" fmla="*/ 137496 h 88"/>
              <a:gd name="T44" fmla="*/ 90156 w 99"/>
              <a:gd name="T45" fmla="*/ 124555 h 88"/>
              <a:gd name="T46" fmla="*/ 148678 w 99"/>
              <a:gd name="T47" fmla="*/ 119703 h 88"/>
              <a:gd name="T48" fmla="*/ 151841 w 99"/>
              <a:gd name="T49" fmla="*/ 116467 h 88"/>
              <a:gd name="T50" fmla="*/ 156586 w 99"/>
              <a:gd name="T51" fmla="*/ 114850 h 88"/>
              <a:gd name="T52" fmla="*/ 155004 w 99"/>
              <a:gd name="T53" fmla="*/ 106762 h 88"/>
              <a:gd name="T54" fmla="*/ 47450 w 99"/>
              <a:gd name="T55" fmla="*/ 16176 h 88"/>
              <a:gd name="T56" fmla="*/ 58522 w 99"/>
              <a:gd name="T57" fmla="*/ 17794 h 88"/>
              <a:gd name="T58" fmla="*/ 75920 w 99"/>
              <a:gd name="T59" fmla="*/ 25882 h 88"/>
              <a:gd name="T60" fmla="*/ 79084 w 99"/>
              <a:gd name="T61" fmla="*/ 30734 h 88"/>
              <a:gd name="T62" fmla="*/ 68012 w 99"/>
              <a:gd name="T63" fmla="*/ 42058 h 88"/>
              <a:gd name="T64" fmla="*/ 47450 w 99"/>
              <a:gd name="T65" fmla="*/ 46910 h 88"/>
              <a:gd name="T66" fmla="*/ 34797 w 99"/>
              <a:gd name="T67" fmla="*/ 45293 h 88"/>
              <a:gd name="T68" fmla="*/ 17398 w 99"/>
              <a:gd name="T69" fmla="*/ 37205 h 88"/>
              <a:gd name="T70" fmla="*/ 15817 w 99"/>
              <a:gd name="T71" fmla="*/ 30734 h 88"/>
              <a:gd name="T72" fmla="*/ 25307 w 99"/>
              <a:gd name="T73" fmla="*/ 21029 h 88"/>
              <a:gd name="T74" fmla="*/ 47450 w 99"/>
              <a:gd name="T75" fmla="*/ 16176 h 88"/>
              <a:gd name="T76" fmla="*/ 47450 w 99"/>
              <a:gd name="T77" fmla="*/ 127791 h 88"/>
              <a:gd name="T78" fmla="*/ 34797 w 99"/>
              <a:gd name="T79" fmla="*/ 124555 h 88"/>
              <a:gd name="T80" fmla="*/ 17398 w 99"/>
              <a:gd name="T81" fmla="*/ 116467 h 88"/>
              <a:gd name="T82" fmla="*/ 15817 w 99"/>
              <a:gd name="T83" fmla="*/ 54998 h 88"/>
              <a:gd name="T84" fmla="*/ 30052 w 99"/>
              <a:gd name="T85" fmla="*/ 61469 h 88"/>
              <a:gd name="T86" fmla="*/ 47450 w 99"/>
              <a:gd name="T87" fmla="*/ 63086 h 88"/>
              <a:gd name="T88" fmla="*/ 79084 w 99"/>
              <a:gd name="T89" fmla="*/ 54998 h 88"/>
              <a:gd name="T90" fmla="*/ 79084 w 99"/>
              <a:gd name="T91" fmla="*/ 111615 h 88"/>
              <a:gd name="T92" fmla="*/ 68012 w 99"/>
              <a:gd name="T93" fmla="*/ 121320 h 88"/>
              <a:gd name="T94" fmla="*/ 47450 w 99"/>
              <a:gd name="T95" fmla="*/ 127791 h 88"/>
              <a:gd name="T96" fmla="*/ 126534 w 99"/>
              <a:gd name="T97" fmla="*/ 90586 h 88"/>
              <a:gd name="T98" fmla="*/ 93319 w 99"/>
              <a:gd name="T99" fmla="*/ 103527 h 88"/>
              <a:gd name="T100" fmla="*/ 134443 w 99"/>
              <a:gd name="T101" fmla="*/ 38822 h 88"/>
              <a:gd name="T102" fmla="*/ 126534 w 99"/>
              <a:gd name="T103" fmla="*/ 51763 h 88"/>
              <a:gd name="T104" fmla="*/ 126534 w 99"/>
              <a:gd name="T105" fmla="*/ 61469 h 88"/>
              <a:gd name="T106" fmla="*/ 126534 w 99"/>
              <a:gd name="T107" fmla="*/ 80880 h 88"/>
              <a:gd name="T108" fmla="*/ 124952 w 99"/>
              <a:gd name="T109" fmla="*/ 87351 h 88"/>
              <a:gd name="T110" fmla="*/ 126534 w 99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88">
                <a:moveTo>
                  <a:pt x="90" y="55"/>
                </a:moveTo>
                <a:lnTo>
                  <a:pt x="98" y="48"/>
                </a:lnTo>
                <a:lnTo>
                  <a:pt x="99" y="47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0" y="33"/>
                </a:lnTo>
                <a:lnTo>
                  <a:pt x="98" y="22"/>
                </a:lnTo>
                <a:lnTo>
                  <a:pt x="99" y="19"/>
                </a:lnTo>
                <a:lnTo>
                  <a:pt x="99" y="17"/>
                </a:lnTo>
                <a:lnTo>
                  <a:pt x="96" y="16"/>
                </a:lnTo>
                <a:lnTo>
                  <a:pt x="94" y="14"/>
                </a:lnTo>
                <a:lnTo>
                  <a:pt x="58" y="14"/>
                </a:lnTo>
                <a:lnTo>
                  <a:pt x="57" y="11"/>
                </a:lnTo>
                <a:lnTo>
                  <a:pt x="54" y="8"/>
                </a:lnTo>
                <a:lnTo>
                  <a:pt x="48" y="3"/>
                </a:lnTo>
                <a:lnTo>
                  <a:pt x="40" y="1"/>
                </a:lnTo>
                <a:lnTo>
                  <a:pt x="30" y="0"/>
                </a:lnTo>
                <a:lnTo>
                  <a:pt x="24" y="0"/>
                </a:lnTo>
                <a:lnTo>
                  <a:pt x="19" y="1"/>
                </a:lnTo>
                <a:lnTo>
                  <a:pt x="13" y="3"/>
                </a:lnTo>
                <a:lnTo>
                  <a:pt x="9" y="6"/>
                </a:lnTo>
                <a:lnTo>
                  <a:pt x="5" y="8"/>
                </a:lnTo>
                <a:lnTo>
                  <a:pt x="3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3" y="76"/>
                </a:lnTo>
                <a:lnTo>
                  <a:pt x="5" y="80"/>
                </a:lnTo>
                <a:lnTo>
                  <a:pt x="9" y="82"/>
                </a:lnTo>
                <a:lnTo>
                  <a:pt x="13" y="85"/>
                </a:lnTo>
                <a:lnTo>
                  <a:pt x="19" y="87"/>
                </a:lnTo>
                <a:lnTo>
                  <a:pt x="24" y="88"/>
                </a:lnTo>
                <a:lnTo>
                  <a:pt x="30" y="88"/>
                </a:lnTo>
                <a:lnTo>
                  <a:pt x="40" y="87"/>
                </a:lnTo>
                <a:lnTo>
                  <a:pt x="48" y="85"/>
                </a:lnTo>
                <a:lnTo>
                  <a:pt x="54" y="80"/>
                </a:lnTo>
                <a:lnTo>
                  <a:pt x="57" y="77"/>
                </a:lnTo>
                <a:lnTo>
                  <a:pt x="58" y="74"/>
                </a:lnTo>
                <a:lnTo>
                  <a:pt x="94" y="74"/>
                </a:lnTo>
                <a:lnTo>
                  <a:pt x="96" y="72"/>
                </a:lnTo>
                <a:lnTo>
                  <a:pt x="99" y="71"/>
                </a:lnTo>
                <a:lnTo>
                  <a:pt x="99" y="69"/>
                </a:lnTo>
                <a:lnTo>
                  <a:pt x="98" y="66"/>
                </a:lnTo>
                <a:lnTo>
                  <a:pt x="90" y="5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50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30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30" y="10"/>
                </a:lnTo>
                <a:close/>
                <a:moveTo>
                  <a:pt x="30" y="79"/>
                </a:moveTo>
                <a:lnTo>
                  <a:pt x="30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9" y="38"/>
                </a:lnTo>
                <a:lnTo>
                  <a:pt x="30" y="39"/>
                </a:lnTo>
                <a:lnTo>
                  <a:pt x="41" y="38"/>
                </a:lnTo>
                <a:lnTo>
                  <a:pt x="50" y="34"/>
                </a:lnTo>
                <a:lnTo>
                  <a:pt x="50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30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7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667">
            <a:extLst>
              <a:ext uri="{FF2B5EF4-FFF2-40B4-BE49-F238E27FC236}">
                <a16:creationId xmlns:a16="http://schemas.microsoft.com/office/drawing/2014/main" id="{5319E179-A920-4C77-A1FB-7ABB3E3931A3}"/>
              </a:ext>
            </a:extLst>
          </p:cNvPr>
          <p:cNvSpPr>
            <a:spLocks/>
          </p:cNvSpPr>
          <p:nvPr/>
        </p:nvSpPr>
        <p:spPr bwMode="auto">
          <a:xfrm>
            <a:off x="4781552" y="23939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1390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1390 w 10"/>
              <a:gd name="T17" fmla="*/ 2847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668">
            <a:extLst>
              <a:ext uri="{FF2B5EF4-FFF2-40B4-BE49-F238E27FC236}">
                <a16:creationId xmlns:a16="http://schemas.microsoft.com/office/drawing/2014/main" id="{1CD0BAF4-BF27-4988-BDBD-96B94ECA8CDA}"/>
              </a:ext>
            </a:extLst>
          </p:cNvPr>
          <p:cNvSpPr>
            <a:spLocks/>
          </p:cNvSpPr>
          <p:nvPr/>
        </p:nvSpPr>
        <p:spPr bwMode="auto">
          <a:xfrm>
            <a:off x="4256618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6378 w 42"/>
              <a:gd name="T3" fmla="*/ 24847 h 55"/>
              <a:gd name="T4" fmla="*/ 50613 w 42"/>
              <a:gd name="T5" fmla="*/ 48140 h 55"/>
              <a:gd name="T6" fmla="*/ 37959 w 42"/>
              <a:gd name="T7" fmla="*/ 83857 h 55"/>
              <a:gd name="T8" fmla="*/ 53776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3266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7959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28470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1072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3" y="16"/>
                </a:lnTo>
                <a:lnTo>
                  <a:pt x="32" y="31"/>
                </a:lnTo>
                <a:lnTo>
                  <a:pt x="24" y="54"/>
                </a:lnTo>
                <a:lnTo>
                  <a:pt x="34" y="54"/>
                </a:lnTo>
                <a:lnTo>
                  <a:pt x="42" y="31"/>
                </a:lnTo>
                <a:lnTo>
                  <a:pt x="42" y="28"/>
                </a:lnTo>
                <a:lnTo>
                  <a:pt x="40" y="27"/>
                </a:lnTo>
                <a:lnTo>
                  <a:pt x="26" y="2"/>
                </a:lnTo>
                <a:lnTo>
                  <a:pt x="24" y="0"/>
                </a:lnTo>
                <a:lnTo>
                  <a:pt x="22" y="0"/>
                </a:lnTo>
                <a:lnTo>
                  <a:pt x="18" y="1"/>
                </a:lnTo>
                <a:lnTo>
                  <a:pt x="17" y="3"/>
                </a:lnTo>
                <a:lnTo>
                  <a:pt x="0" y="55"/>
                </a:lnTo>
                <a:lnTo>
                  <a:pt x="7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669">
            <a:extLst>
              <a:ext uri="{FF2B5EF4-FFF2-40B4-BE49-F238E27FC236}">
                <a16:creationId xmlns:a16="http://schemas.microsoft.com/office/drawing/2014/main" id="{D5043224-94B1-41E2-8D03-C2E0C63DE1D0}"/>
              </a:ext>
            </a:extLst>
          </p:cNvPr>
          <p:cNvSpPr>
            <a:spLocks/>
          </p:cNvSpPr>
          <p:nvPr/>
        </p:nvSpPr>
        <p:spPr bwMode="auto">
          <a:xfrm>
            <a:off x="4377267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3163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8980 w 30"/>
              <a:gd name="T31" fmla="*/ 17043 h 49"/>
              <a:gd name="T32" fmla="*/ 20562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8470 w 30"/>
              <a:gd name="T39" fmla="*/ 13944 h 49"/>
              <a:gd name="T40" fmla="*/ 30052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5868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2" y="11"/>
                </a:lnTo>
                <a:lnTo>
                  <a:pt x="13" y="9"/>
                </a:lnTo>
                <a:lnTo>
                  <a:pt x="15" y="9"/>
                </a:lnTo>
                <a:lnTo>
                  <a:pt x="18" y="9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670">
            <a:extLst>
              <a:ext uri="{FF2B5EF4-FFF2-40B4-BE49-F238E27FC236}">
                <a16:creationId xmlns:a16="http://schemas.microsoft.com/office/drawing/2014/main" id="{591B9122-1EF0-4DAE-9771-5169B8E7002C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2474384"/>
            <a:ext cx="209549" cy="82549"/>
          </a:xfrm>
          <a:custGeom>
            <a:avLst/>
            <a:gdLst>
              <a:gd name="T0" fmla="*/ 124952 w 99"/>
              <a:gd name="T1" fmla="*/ 0 h 39"/>
              <a:gd name="T2" fmla="*/ 31634 w 99"/>
              <a:gd name="T3" fmla="*/ 0 h 39"/>
              <a:gd name="T4" fmla="*/ 31634 w 99"/>
              <a:gd name="T5" fmla="*/ 0 h 39"/>
              <a:gd name="T6" fmla="*/ 25307 w 99"/>
              <a:gd name="T7" fmla="*/ 0 h 39"/>
              <a:gd name="T8" fmla="*/ 20562 w 99"/>
              <a:gd name="T9" fmla="*/ 1582 h 39"/>
              <a:gd name="T10" fmla="*/ 11072 w 99"/>
              <a:gd name="T11" fmla="*/ 9490 h 39"/>
              <a:gd name="T12" fmla="*/ 3163 w 99"/>
              <a:gd name="T13" fmla="*/ 18980 h 39"/>
              <a:gd name="T14" fmla="*/ 0 w 99"/>
              <a:gd name="T15" fmla="*/ 25307 h 39"/>
              <a:gd name="T16" fmla="*/ 0 w 99"/>
              <a:gd name="T17" fmla="*/ 31634 h 39"/>
              <a:gd name="T18" fmla="*/ 0 w 99"/>
              <a:gd name="T19" fmla="*/ 31634 h 39"/>
              <a:gd name="T20" fmla="*/ 0 w 99"/>
              <a:gd name="T21" fmla="*/ 36379 h 39"/>
              <a:gd name="T22" fmla="*/ 3163 w 99"/>
              <a:gd name="T23" fmla="*/ 42706 h 39"/>
              <a:gd name="T24" fmla="*/ 11072 w 99"/>
              <a:gd name="T25" fmla="*/ 52196 h 39"/>
              <a:gd name="T26" fmla="*/ 20562 w 99"/>
              <a:gd name="T27" fmla="*/ 60104 h 39"/>
              <a:gd name="T28" fmla="*/ 25307 w 99"/>
              <a:gd name="T29" fmla="*/ 61686 h 39"/>
              <a:gd name="T30" fmla="*/ 31634 w 99"/>
              <a:gd name="T31" fmla="*/ 61686 h 39"/>
              <a:gd name="T32" fmla="*/ 124952 w 99"/>
              <a:gd name="T33" fmla="*/ 61686 h 39"/>
              <a:gd name="T34" fmla="*/ 124952 w 99"/>
              <a:gd name="T35" fmla="*/ 61686 h 39"/>
              <a:gd name="T36" fmla="*/ 131279 w 99"/>
              <a:gd name="T37" fmla="*/ 61686 h 39"/>
              <a:gd name="T38" fmla="*/ 137606 w 99"/>
              <a:gd name="T39" fmla="*/ 60104 h 39"/>
              <a:gd name="T40" fmla="*/ 147096 w 99"/>
              <a:gd name="T41" fmla="*/ 52196 h 39"/>
              <a:gd name="T42" fmla="*/ 155004 w 99"/>
              <a:gd name="T43" fmla="*/ 42706 h 39"/>
              <a:gd name="T44" fmla="*/ 156586 w 99"/>
              <a:gd name="T45" fmla="*/ 36379 h 39"/>
              <a:gd name="T46" fmla="*/ 156586 w 99"/>
              <a:gd name="T47" fmla="*/ 31634 h 39"/>
              <a:gd name="T48" fmla="*/ 156586 w 99"/>
              <a:gd name="T49" fmla="*/ 31634 h 39"/>
              <a:gd name="T50" fmla="*/ 156586 w 99"/>
              <a:gd name="T51" fmla="*/ 25307 h 39"/>
              <a:gd name="T52" fmla="*/ 155004 w 99"/>
              <a:gd name="T53" fmla="*/ 18980 h 39"/>
              <a:gd name="T54" fmla="*/ 147096 w 99"/>
              <a:gd name="T55" fmla="*/ 9490 h 39"/>
              <a:gd name="T56" fmla="*/ 137606 w 99"/>
              <a:gd name="T57" fmla="*/ 1582 h 39"/>
              <a:gd name="T58" fmla="*/ 131279 w 99"/>
              <a:gd name="T59" fmla="*/ 0 h 39"/>
              <a:gd name="T60" fmla="*/ 124952 w 99"/>
              <a:gd name="T61" fmla="*/ 0 h 39"/>
              <a:gd name="T62" fmla="*/ 124952 w 99"/>
              <a:gd name="T63" fmla="*/ 0 h 39"/>
              <a:gd name="T64" fmla="*/ 124952 w 99"/>
              <a:gd name="T65" fmla="*/ 47451 h 39"/>
              <a:gd name="T66" fmla="*/ 31634 w 99"/>
              <a:gd name="T67" fmla="*/ 47451 h 39"/>
              <a:gd name="T68" fmla="*/ 31634 w 99"/>
              <a:gd name="T69" fmla="*/ 47451 h 39"/>
              <a:gd name="T70" fmla="*/ 25307 w 99"/>
              <a:gd name="T71" fmla="*/ 44287 h 39"/>
              <a:gd name="T72" fmla="*/ 20562 w 99"/>
              <a:gd name="T73" fmla="*/ 42706 h 39"/>
              <a:gd name="T74" fmla="*/ 18980 w 99"/>
              <a:gd name="T75" fmla="*/ 36379 h 39"/>
              <a:gd name="T76" fmla="*/ 15817 w 99"/>
              <a:gd name="T77" fmla="*/ 31634 h 39"/>
              <a:gd name="T78" fmla="*/ 15817 w 99"/>
              <a:gd name="T79" fmla="*/ 31634 h 39"/>
              <a:gd name="T80" fmla="*/ 18980 w 99"/>
              <a:gd name="T81" fmla="*/ 25307 h 39"/>
              <a:gd name="T82" fmla="*/ 20562 w 99"/>
              <a:gd name="T83" fmla="*/ 18980 h 39"/>
              <a:gd name="T84" fmla="*/ 25307 w 99"/>
              <a:gd name="T85" fmla="*/ 17399 h 39"/>
              <a:gd name="T86" fmla="*/ 31634 w 99"/>
              <a:gd name="T87" fmla="*/ 15817 h 39"/>
              <a:gd name="T88" fmla="*/ 124952 w 99"/>
              <a:gd name="T89" fmla="*/ 15817 h 39"/>
              <a:gd name="T90" fmla="*/ 124952 w 99"/>
              <a:gd name="T91" fmla="*/ 15817 h 39"/>
              <a:gd name="T92" fmla="*/ 131279 w 99"/>
              <a:gd name="T93" fmla="*/ 17399 h 39"/>
              <a:gd name="T94" fmla="*/ 137606 w 99"/>
              <a:gd name="T95" fmla="*/ 18980 h 39"/>
              <a:gd name="T96" fmla="*/ 139188 w 99"/>
              <a:gd name="T97" fmla="*/ 25307 h 39"/>
              <a:gd name="T98" fmla="*/ 140769 w 99"/>
              <a:gd name="T99" fmla="*/ 31634 h 39"/>
              <a:gd name="T100" fmla="*/ 140769 w 99"/>
              <a:gd name="T101" fmla="*/ 31634 h 39"/>
              <a:gd name="T102" fmla="*/ 139188 w 99"/>
              <a:gd name="T103" fmla="*/ 36379 h 39"/>
              <a:gd name="T104" fmla="*/ 137606 w 99"/>
              <a:gd name="T105" fmla="*/ 42706 h 39"/>
              <a:gd name="T106" fmla="*/ 131279 w 99"/>
              <a:gd name="T107" fmla="*/ 44287 h 39"/>
              <a:gd name="T108" fmla="*/ 124952 w 99"/>
              <a:gd name="T109" fmla="*/ 47451 h 39"/>
              <a:gd name="T110" fmla="*/ 124952 w 99"/>
              <a:gd name="T111" fmla="*/ 47451 h 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79" y="30"/>
                </a:moveTo>
                <a:lnTo>
                  <a:pt x="20" y="30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3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671">
            <a:extLst>
              <a:ext uri="{FF2B5EF4-FFF2-40B4-BE49-F238E27FC236}">
                <a16:creationId xmlns:a16="http://schemas.microsoft.com/office/drawing/2014/main" id="{A9215479-6C3B-417A-9F96-8319E679278B}"/>
              </a:ext>
            </a:extLst>
          </p:cNvPr>
          <p:cNvSpPr>
            <a:spLocks/>
          </p:cNvSpPr>
          <p:nvPr/>
        </p:nvSpPr>
        <p:spPr bwMode="auto">
          <a:xfrm>
            <a:off x="4269317" y="2506133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898 w 10"/>
              <a:gd name="T17" fmla="*/ 15185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5185 h 10"/>
              <a:gd name="T28" fmla="*/ 18981 w 10"/>
              <a:gd name="T29" fmla="*/ 13287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3796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672">
            <a:extLst>
              <a:ext uri="{FF2B5EF4-FFF2-40B4-BE49-F238E27FC236}">
                <a16:creationId xmlns:a16="http://schemas.microsoft.com/office/drawing/2014/main" id="{AB6CE403-B61A-4A90-9E19-8ADF437621EF}"/>
              </a:ext>
            </a:extLst>
          </p:cNvPr>
          <p:cNvSpPr>
            <a:spLocks/>
          </p:cNvSpPr>
          <p:nvPr/>
        </p:nvSpPr>
        <p:spPr bwMode="auto">
          <a:xfrm>
            <a:off x="4377267" y="2506133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2847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673">
            <a:extLst>
              <a:ext uri="{FF2B5EF4-FFF2-40B4-BE49-F238E27FC236}">
                <a16:creationId xmlns:a16="http://schemas.microsoft.com/office/drawing/2014/main" id="{F180BDF4-3FAB-4F86-A5AD-01547E6BA42A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2455333"/>
            <a:ext cx="188383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3199 w 89"/>
              <a:gd name="T7" fmla="*/ 0 h 49"/>
              <a:gd name="T8" fmla="*/ 15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1599 w 89"/>
              <a:gd name="T21" fmla="*/ 74371 h 49"/>
              <a:gd name="T22" fmla="*/ 3199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7551 w 89"/>
              <a:gd name="T31" fmla="*/ 75920 h 49"/>
              <a:gd name="T32" fmla="*/ 1391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39150 w 89"/>
              <a:gd name="T45" fmla="*/ 1549 h 49"/>
              <a:gd name="T46" fmla="*/ 137551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39986 w 89"/>
              <a:gd name="T53" fmla="*/ 15494 h 49"/>
              <a:gd name="T54" fmla="*/ 102363 w 89"/>
              <a:gd name="T55" fmla="*/ 15494 h 49"/>
              <a:gd name="T56" fmla="*/ 102363 w 89"/>
              <a:gd name="T57" fmla="*/ 38735 h 49"/>
              <a:gd name="T58" fmla="*/ 39986 w 89"/>
              <a:gd name="T59" fmla="*/ 38735 h 49"/>
              <a:gd name="T60" fmla="*/ 39986 w 89"/>
              <a:gd name="T61" fmla="*/ 15494 h 49"/>
              <a:gd name="T62" fmla="*/ 126355 w 89"/>
              <a:gd name="T63" fmla="*/ 61976 h 49"/>
              <a:gd name="T64" fmla="*/ 15994 w 89"/>
              <a:gd name="T65" fmla="*/ 61976 h 49"/>
              <a:gd name="T66" fmla="*/ 15994 w 89"/>
              <a:gd name="T67" fmla="*/ 15494 h 49"/>
              <a:gd name="T68" fmla="*/ 23991 w 89"/>
              <a:gd name="T69" fmla="*/ 15494 h 49"/>
              <a:gd name="T70" fmla="*/ 23991 w 89"/>
              <a:gd name="T71" fmla="*/ 46482 h 49"/>
              <a:gd name="T72" fmla="*/ 23991 w 89"/>
              <a:gd name="T73" fmla="*/ 46482 h 49"/>
              <a:gd name="T74" fmla="*/ 23991 w 89"/>
              <a:gd name="T75" fmla="*/ 49580 h 49"/>
              <a:gd name="T76" fmla="*/ 25591 w 89"/>
              <a:gd name="T77" fmla="*/ 51130 h 49"/>
              <a:gd name="T78" fmla="*/ 27190 w 89"/>
              <a:gd name="T79" fmla="*/ 54229 h 49"/>
              <a:gd name="T80" fmla="*/ 31989 w 89"/>
              <a:gd name="T81" fmla="*/ 54229 h 49"/>
              <a:gd name="T82" fmla="*/ 110360 w 89"/>
              <a:gd name="T83" fmla="*/ 54229 h 49"/>
              <a:gd name="T84" fmla="*/ 110360 w 89"/>
              <a:gd name="T85" fmla="*/ 54229 h 49"/>
              <a:gd name="T86" fmla="*/ 113559 w 89"/>
              <a:gd name="T87" fmla="*/ 54229 h 49"/>
              <a:gd name="T88" fmla="*/ 116758 w 89"/>
              <a:gd name="T89" fmla="*/ 51130 h 49"/>
              <a:gd name="T90" fmla="*/ 118358 w 89"/>
              <a:gd name="T91" fmla="*/ 49580 h 49"/>
              <a:gd name="T92" fmla="*/ 118358 w 89"/>
              <a:gd name="T93" fmla="*/ 46482 h 49"/>
              <a:gd name="T94" fmla="*/ 118358 w 89"/>
              <a:gd name="T95" fmla="*/ 15494 h 49"/>
              <a:gd name="T96" fmla="*/ 126355 w 89"/>
              <a:gd name="T97" fmla="*/ 15494 h 49"/>
              <a:gd name="T98" fmla="*/ 126355 w 89"/>
              <a:gd name="T99" fmla="*/ 61976 h 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84" y="49"/>
                </a:lnTo>
                <a:lnTo>
                  <a:pt x="86" y="49"/>
                </a:lnTo>
                <a:lnTo>
                  <a:pt x="87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25" y="10"/>
                </a:moveTo>
                <a:lnTo>
                  <a:pt x="64" y="10"/>
                </a:lnTo>
                <a:lnTo>
                  <a:pt x="64" y="25"/>
                </a:lnTo>
                <a:lnTo>
                  <a:pt x="25" y="25"/>
                </a:lnTo>
                <a:lnTo>
                  <a:pt x="25" y="10"/>
                </a:lnTo>
                <a:close/>
                <a:moveTo>
                  <a:pt x="79" y="40"/>
                </a:move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7" y="35"/>
                </a:lnTo>
                <a:lnTo>
                  <a:pt x="20" y="35"/>
                </a:lnTo>
                <a:lnTo>
                  <a:pt x="69" y="35"/>
                </a:lnTo>
                <a:lnTo>
                  <a:pt x="71" y="35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Rectangle 1674">
            <a:extLst>
              <a:ext uri="{FF2B5EF4-FFF2-40B4-BE49-F238E27FC236}">
                <a16:creationId xmlns:a16="http://schemas.microsoft.com/office/drawing/2014/main" id="{C3A56ABB-CAC9-42C4-8C08-564EC44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2355851"/>
            <a:ext cx="25400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62" name="Freeform 1675">
            <a:extLst>
              <a:ext uri="{FF2B5EF4-FFF2-40B4-BE49-F238E27FC236}">
                <a16:creationId xmlns:a16="http://schemas.microsoft.com/office/drawing/2014/main" id="{CD439F2B-E592-4114-9437-1F9D51691EAB}"/>
              </a:ext>
            </a:extLst>
          </p:cNvPr>
          <p:cNvSpPr>
            <a:spLocks/>
          </p:cNvSpPr>
          <p:nvPr/>
        </p:nvSpPr>
        <p:spPr bwMode="auto">
          <a:xfrm>
            <a:off x="5245101" y="2368551"/>
            <a:ext cx="31751" cy="31749"/>
          </a:xfrm>
          <a:custGeom>
            <a:avLst/>
            <a:gdLst>
              <a:gd name="T0" fmla="*/ 23726 w 17"/>
              <a:gd name="T1" fmla="*/ 13956 h 17"/>
              <a:gd name="T2" fmla="*/ 11165 w 17"/>
              <a:gd name="T3" fmla="*/ 0 h 17"/>
              <a:gd name="T4" fmla="*/ 0 w 17"/>
              <a:gd name="T5" fmla="*/ 9770 h 17"/>
              <a:gd name="T6" fmla="*/ 13956 w 17"/>
              <a:gd name="T7" fmla="*/ 23726 h 17"/>
              <a:gd name="T8" fmla="*/ 23726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676">
            <a:extLst>
              <a:ext uri="{FF2B5EF4-FFF2-40B4-BE49-F238E27FC236}">
                <a16:creationId xmlns:a16="http://schemas.microsoft.com/office/drawing/2014/main" id="{400E9498-23DB-45BE-A277-8F9D20F9602A}"/>
              </a:ext>
            </a:extLst>
          </p:cNvPr>
          <p:cNvSpPr>
            <a:spLocks/>
          </p:cNvSpPr>
          <p:nvPr/>
        </p:nvSpPr>
        <p:spPr bwMode="auto">
          <a:xfrm>
            <a:off x="5389034" y="2368551"/>
            <a:ext cx="31751" cy="31749"/>
          </a:xfrm>
          <a:custGeom>
            <a:avLst/>
            <a:gdLst>
              <a:gd name="T0" fmla="*/ 23726 w 17"/>
              <a:gd name="T1" fmla="*/ 9770 h 17"/>
              <a:gd name="T2" fmla="*/ 13956 w 17"/>
              <a:gd name="T3" fmla="*/ 0 h 17"/>
              <a:gd name="T4" fmla="*/ 0 w 17"/>
              <a:gd name="T5" fmla="*/ 13956 h 17"/>
              <a:gd name="T6" fmla="*/ 11165 w 17"/>
              <a:gd name="T7" fmla="*/ 23726 h 17"/>
              <a:gd name="T8" fmla="*/ 23726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8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677">
            <a:extLst>
              <a:ext uri="{FF2B5EF4-FFF2-40B4-BE49-F238E27FC236}">
                <a16:creationId xmlns:a16="http://schemas.microsoft.com/office/drawing/2014/main" id="{F7B3B9AF-61BE-41DD-BEAD-7329DBF625EB}"/>
              </a:ext>
            </a:extLst>
          </p:cNvPr>
          <p:cNvSpPr>
            <a:spLocks/>
          </p:cNvSpPr>
          <p:nvPr/>
        </p:nvSpPr>
        <p:spPr bwMode="auto">
          <a:xfrm>
            <a:off x="5251451" y="2393951"/>
            <a:ext cx="162983" cy="48683"/>
          </a:xfrm>
          <a:custGeom>
            <a:avLst/>
            <a:gdLst>
              <a:gd name="T0" fmla="*/ 15616 w 79"/>
              <a:gd name="T1" fmla="*/ 37959 h 25"/>
              <a:gd name="T2" fmla="*/ 15616 w 79"/>
              <a:gd name="T3" fmla="*/ 34922 h 25"/>
              <a:gd name="T4" fmla="*/ 18739 w 79"/>
              <a:gd name="T5" fmla="*/ 30367 h 25"/>
              <a:gd name="T6" fmla="*/ 23424 w 79"/>
              <a:gd name="T7" fmla="*/ 30367 h 25"/>
              <a:gd name="T8" fmla="*/ 28109 w 79"/>
              <a:gd name="T9" fmla="*/ 31886 h 25"/>
              <a:gd name="T10" fmla="*/ 31232 w 79"/>
              <a:gd name="T11" fmla="*/ 34922 h 25"/>
              <a:gd name="T12" fmla="*/ 34356 w 79"/>
              <a:gd name="T13" fmla="*/ 34922 h 25"/>
              <a:gd name="T14" fmla="*/ 40602 w 79"/>
              <a:gd name="T15" fmla="*/ 28849 h 25"/>
              <a:gd name="T16" fmla="*/ 43725 w 79"/>
              <a:gd name="T17" fmla="*/ 22775 h 25"/>
              <a:gd name="T18" fmla="*/ 53095 w 79"/>
              <a:gd name="T19" fmla="*/ 18220 h 25"/>
              <a:gd name="T20" fmla="*/ 60903 w 79"/>
              <a:gd name="T21" fmla="*/ 15184 h 25"/>
              <a:gd name="T22" fmla="*/ 74958 w 79"/>
              <a:gd name="T23" fmla="*/ 19739 h 25"/>
              <a:gd name="T24" fmla="*/ 82766 w 79"/>
              <a:gd name="T25" fmla="*/ 28849 h 25"/>
              <a:gd name="T26" fmla="*/ 84327 w 79"/>
              <a:gd name="T27" fmla="*/ 31886 h 25"/>
              <a:gd name="T28" fmla="*/ 89012 w 79"/>
              <a:gd name="T29" fmla="*/ 34922 h 25"/>
              <a:gd name="T30" fmla="*/ 93697 w 79"/>
              <a:gd name="T31" fmla="*/ 31886 h 25"/>
              <a:gd name="T32" fmla="*/ 96820 w 79"/>
              <a:gd name="T33" fmla="*/ 30367 h 25"/>
              <a:gd name="T34" fmla="*/ 99944 w 79"/>
              <a:gd name="T35" fmla="*/ 30367 h 25"/>
              <a:gd name="T36" fmla="*/ 106190 w 79"/>
              <a:gd name="T37" fmla="*/ 31886 h 25"/>
              <a:gd name="T38" fmla="*/ 107752 w 79"/>
              <a:gd name="T39" fmla="*/ 37959 h 25"/>
              <a:gd name="T40" fmla="*/ 123368 w 79"/>
              <a:gd name="T41" fmla="*/ 37959 h 25"/>
              <a:gd name="T42" fmla="*/ 115560 w 79"/>
              <a:gd name="T43" fmla="*/ 22775 h 25"/>
              <a:gd name="T44" fmla="*/ 99944 w 79"/>
              <a:gd name="T45" fmla="*/ 15184 h 25"/>
              <a:gd name="T46" fmla="*/ 92136 w 79"/>
              <a:gd name="T47" fmla="*/ 18220 h 25"/>
              <a:gd name="T48" fmla="*/ 85889 w 79"/>
              <a:gd name="T49" fmla="*/ 10629 h 25"/>
              <a:gd name="T50" fmla="*/ 70273 w 79"/>
              <a:gd name="T51" fmla="*/ 3037 h 25"/>
              <a:gd name="T52" fmla="*/ 60903 w 79"/>
              <a:gd name="T53" fmla="*/ 0 h 25"/>
              <a:gd name="T54" fmla="*/ 43725 w 79"/>
              <a:gd name="T55" fmla="*/ 4555 h 25"/>
              <a:gd name="T56" fmla="*/ 31232 w 79"/>
              <a:gd name="T57" fmla="*/ 18220 h 25"/>
              <a:gd name="T58" fmla="*/ 23424 w 79"/>
              <a:gd name="T59" fmla="*/ 15184 h 25"/>
              <a:gd name="T60" fmla="*/ 12493 w 79"/>
              <a:gd name="T61" fmla="*/ 18220 h 25"/>
              <a:gd name="T62" fmla="*/ 1562 w 79"/>
              <a:gd name="T63" fmla="*/ 28849 h 25"/>
              <a:gd name="T64" fmla="*/ 0 w 79"/>
              <a:gd name="T65" fmla="*/ 37959 h 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10" y="25"/>
                </a:lnTo>
                <a:lnTo>
                  <a:pt x="10" y="23"/>
                </a:lnTo>
                <a:lnTo>
                  <a:pt x="11" y="21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21"/>
                </a:lnTo>
                <a:lnTo>
                  <a:pt x="20" y="23"/>
                </a:lnTo>
                <a:lnTo>
                  <a:pt x="22" y="23"/>
                </a:lnTo>
                <a:lnTo>
                  <a:pt x="25" y="21"/>
                </a:lnTo>
                <a:lnTo>
                  <a:pt x="26" y="19"/>
                </a:lnTo>
                <a:lnTo>
                  <a:pt x="28" y="15"/>
                </a:lnTo>
                <a:lnTo>
                  <a:pt x="31" y="13"/>
                </a:lnTo>
                <a:lnTo>
                  <a:pt x="34" y="12"/>
                </a:lnTo>
                <a:lnTo>
                  <a:pt x="39" y="10"/>
                </a:lnTo>
                <a:lnTo>
                  <a:pt x="44" y="12"/>
                </a:lnTo>
                <a:lnTo>
                  <a:pt x="48" y="13"/>
                </a:lnTo>
                <a:lnTo>
                  <a:pt x="50" y="15"/>
                </a:lnTo>
                <a:lnTo>
                  <a:pt x="53" y="19"/>
                </a:lnTo>
                <a:lnTo>
                  <a:pt x="54" y="21"/>
                </a:lnTo>
                <a:lnTo>
                  <a:pt x="57" y="23"/>
                </a:lnTo>
                <a:lnTo>
                  <a:pt x="59" y="23"/>
                </a:lnTo>
                <a:lnTo>
                  <a:pt x="60" y="21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8" y="21"/>
                </a:lnTo>
                <a:lnTo>
                  <a:pt x="69" y="23"/>
                </a:lnTo>
                <a:lnTo>
                  <a:pt x="69" y="25"/>
                </a:ln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0" y="12"/>
                </a:lnTo>
                <a:lnTo>
                  <a:pt x="64" y="10"/>
                </a:lnTo>
                <a:lnTo>
                  <a:pt x="59" y="12"/>
                </a:lnTo>
                <a:lnTo>
                  <a:pt x="55" y="7"/>
                </a:lnTo>
                <a:lnTo>
                  <a:pt x="50" y="3"/>
                </a:lnTo>
                <a:lnTo>
                  <a:pt x="45" y="2"/>
                </a:lnTo>
                <a:lnTo>
                  <a:pt x="39" y="0"/>
                </a:lnTo>
                <a:lnTo>
                  <a:pt x="33" y="2"/>
                </a:lnTo>
                <a:lnTo>
                  <a:pt x="28" y="3"/>
                </a:lnTo>
                <a:lnTo>
                  <a:pt x="23" y="7"/>
                </a:lnTo>
                <a:lnTo>
                  <a:pt x="20" y="12"/>
                </a:lnTo>
                <a:lnTo>
                  <a:pt x="15" y="10"/>
                </a:lnTo>
                <a:lnTo>
                  <a:pt x="8" y="12"/>
                </a:lnTo>
                <a:lnTo>
                  <a:pt x="5" y="15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678">
            <a:extLst>
              <a:ext uri="{FF2B5EF4-FFF2-40B4-BE49-F238E27FC236}">
                <a16:creationId xmlns:a16="http://schemas.microsoft.com/office/drawing/2014/main" id="{3B27396A-6BE1-427C-8FD3-CB752DAD6D4D}"/>
              </a:ext>
            </a:extLst>
          </p:cNvPr>
          <p:cNvSpPr>
            <a:spLocks/>
          </p:cNvSpPr>
          <p:nvPr/>
        </p:nvSpPr>
        <p:spPr bwMode="auto">
          <a:xfrm>
            <a:off x="5319184" y="2480733"/>
            <a:ext cx="25400" cy="19051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3796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679">
            <a:extLst>
              <a:ext uri="{FF2B5EF4-FFF2-40B4-BE49-F238E27FC236}">
                <a16:creationId xmlns:a16="http://schemas.microsoft.com/office/drawing/2014/main" id="{CE569A70-31B4-4130-8A4C-20E2D2757EB7}"/>
              </a:ext>
            </a:extLst>
          </p:cNvPr>
          <p:cNvSpPr>
            <a:spLocks noEditPoints="1"/>
          </p:cNvSpPr>
          <p:nvPr/>
        </p:nvSpPr>
        <p:spPr bwMode="auto">
          <a:xfrm>
            <a:off x="3731685" y="2374901"/>
            <a:ext cx="139700" cy="182033"/>
          </a:xfrm>
          <a:custGeom>
            <a:avLst/>
            <a:gdLst>
              <a:gd name="T0" fmla="*/ 84134 w 67"/>
              <a:gd name="T1" fmla="*/ 7818 h 88"/>
              <a:gd name="T2" fmla="*/ 84134 w 67"/>
              <a:gd name="T3" fmla="*/ 3127 h 88"/>
              <a:gd name="T4" fmla="*/ 79460 w 67"/>
              <a:gd name="T5" fmla="*/ 0 h 88"/>
              <a:gd name="T6" fmla="*/ 29603 w 67"/>
              <a:gd name="T7" fmla="*/ 0 h 88"/>
              <a:gd name="T8" fmla="*/ 26487 w 67"/>
              <a:gd name="T9" fmla="*/ 0 h 88"/>
              <a:gd name="T10" fmla="*/ 9348 w 67"/>
              <a:gd name="T11" fmla="*/ 26583 h 88"/>
              <a:gd name="T12" fmla="*/ 7790 w 67"/>
              <a:gd name="T13" fmla="*/ 29710 h 88"/>
              <a:gd name="T14" fmla="*/ 7790 w 67"/>
              <a:gd name="T15" fmla="*/ 34401 h 88"/>
              <a:gd name="T16" fmla="*/ 14022 w 67"/>
              <a:gd name="T17" fmla="*/ 37529 h 88"/>
              <a:gd name="T18" fmla="*/ 21813 w 67"/>
              <a:gd name="T19" fmla="*/ 50038 h 88"/>
              <a:gd name="T20" fmla="*/ 1558 w 67"/>
              <a:gd name="T21" fmla="*/ 70366 h 88"/>
              <a:gd name="T22" fmla="*/ 0 w 67"/>
              <a:gd name="T23" fmla="*/ 76621 h 88"/>
              <a:gd name="T24" fmla="*/ 0 w 67"/>
              <a:gd name="T25" fmla="*/ 129787 h 88"/>
              <a:gd name="T26" fmla="*/ 1558 w 67"/>
              <a:gd name="T27" fmla="*/ 136041 h 88"/>
              <a:gd name="T28" fmla="*/ 7790 w 67"/>
              <a:gd name="T29" fmla="*/ 137605 h 88"/>
              <a:gd name="T30" fmla="*/ 76344 w 67"/>
              <a:gd name="T31" fmla="*/ 137605 h 88"/>
              <a:gd name="T32" fmla="*/ 82576 w 67"/>
              <a:gd name="T33" fmla="*/ 136041 h 88"/>
              <a:gd name="T34" fmla="*/ 84134 w 67"/>
              <a:gd name="T35" fmla="*/ 129787 h 88"/>
              <a:gd name="T36" fmla="*/ 84134 w 67"/>
              <a:gd name="T37" fmla="*/ 76621 h 88"/>
              <a:gd name="T38" fmla="*/ 82576 w 67"/>
              <a:gd name="T39" fmla="*/ 70366 h 88"/>
              <a:gd name="T40" fmla="*/ 60764 w 67"/>
              <a:gd name="T41" fmla="*/ 37529 h 88"/>
              <a:gd name="T42" fmla="*/ 68554 w 67"/>
              <a:gd name="T43" fmla="*/ 45347 h 88"/>
              <a:gd name="T44" fmla="*/ 68554 w 67"/>
              <a:gd name="T45" fmla="*/ 50038 h 88"/>
              <a:gd name="T46" fmla="*/ 93483 w 67"/>
              <a:gd name="T47" fmla="*/ 75057 h 88"/>
              <a:gd name="T48" fmla="*/ 84134 w 67"/>
              <a:gd name="T49" fmla="*/ 42220 h 88"/>
              <a:gd name="T50" fmla="*/ 34277 w 67"/>
              <a:gd name="T51" fmla="*/ 14073 h 88"/>
              <a:gd name="T52" fmla="*/ 68554 w 67"/>
              <a:gd name="T53" fmla="*/ 21892 h 88"/>
              <a:gd name="T54" fmla="*/ 34277 w 67"/>
              <a:gd name="T55" fmla="*/ 14073 h 88"/>
              <a:gd name="T56" fmla="*/ 68554 w 67"/>
              <a:gd name="T57" fmla="*/ 79748 h 88"/>
              <a:gd name="T58" fmla="*/ 14022 w 67"/>
              <a:gd name="T59" fmla="*/ 123532 h 88"/>
              <a:gd name="T60" fmla="*/ 35835 w 67"/>
              <a:gd name="T61" fmla="*/ 59420 h 88"/>
              <a:gd name="T62" fmla="*/ 37393 w 67"/>
              <a:gd name="T63" fmla="*/ 57857 h 88"/>
              <a:gd name="T64" fmla="*/ 37393 w 67"/>
              <a:gd name="T65" fmla="*/ 37529 h 88"/>
              <a:gd name="T66" fmla="*/ 45183 w 67"/>
              <a:gd name="T67" fmla="*/ 53166 h 88"/>
              <a:gd name="T68" fmla="*/ 45183 w 67"/>
              <a:gd name="T69" fmla="*/ 57857 h 88"/>
              <a:gd name="T70" fmla="*/ 46741 w 67"/>
              <a:gd name="T71" fmla="*/ 59420 h 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7" h="88">
                <a:moveTo>
                  <a:pt x="54" y="19"/>
                </a:move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6" y="17"/>
                </a:lnTo>
                <a:lnTo>
                  <a:pt x="5" y="19"/>
                </a:lnTo>
                <a:lnTo>
                  <a:pt x="5" y="22"/>
                </a:lnTo>
                <a:lnTo>
                  <a:pt x="7" y="23"/>
                </a:lnTo>
                <a:lnTo>
                  <a:pt x="9" y="24"/>
                </a:lnTo>
                <a:lnTo>
                  <a:pt x="14" y="24"/>
                </a:lnTo>
                <a:lnTo>
                  <a:pt x="14" y="32"/>
                </a:lnTo>
                <a:lnTo>
                  <a:pt x="1" y="45"/>
                </a:lnTo>
                <a:lnTo>
                  <a:pt x="0" y="46"/>
                </a:lnTo>
                <a:lnTo>
                  <a:pt x="0" y="49"/>
                </a:lnTo>
                <a:lnTo>
                  <a:pt x="0" y="83"/>
                </a:lnTo>
                <a:lnTo>
                  <a:pt x="0" y="86"/>
                </a:lnTo>
                <a:lnTo>
                  <a:pt x="1" y="87"/>
                </a:lnTo>
                <a:lnTo>
                  <a:pt x="2" y="88"/>
                </a:lnTo>
                <a:lnTo>
                  <a:pt x="5" y="88"/>
                </a:lnTo>
                <a:lnTo>
                  <a:pt x="49" y="88"/>
                </a:lnTo>
                <a:lnTo>
                  <a:pt x="51" y="88"/>
                </a:lnTo>
                <a:lnTo>
                  <a:pt x="53" y="87"/>
                </a:lnTo>
                <a:lnTo>
                  <a:pt x="54" y="86"/>
                </a:lnTo>
                <a:lnTo>
                  <a:pt x="54" y="83"/>
                </a:lnTo>
                <a:lnTo>
                  <a:pt x="54" y="49"/>
                </a:lnTo>
                <a:lnTo>
                  <a:pt x="54" y="46"/>
                </a:lnTo>
                <a:lnTo>
                  <a:pt x="53" y="45"/>
                </a:lnTo>
                <a:lnTo>
                  <a:pt x="39" y="32"/>
                </a:lnTo>
                <a:lnTo>
                  <a:pt x="39" y="24"/>
                </a:lnTo>
                <a:lnTo>
                  <a:pt x="44" y="24"/>
                </a:lnTo>
                <a:lnTo>
                  <a:pt x="44" y="29"/>
                </a:lnTo>
                <a:lnTo>
                  <a:pt x="44" y="32"/>
                </a:lnTo>
                <a:lnTo>
                  <a:pt x="45" y="33"/>
                </a:lnTo>
                <a:lnTo>
                  <a:pt x="60" y="48"/>
                </a:lnTo>
                <a:lnTo>
                  <a:pt x="67" y="40"/>
                </a:lnTo>
                <a:lnTo>
                  <a:pt x="54" y="27"/>
                </a:lnTo>
                <a:lnTo>
                  <a:pt x="54" y="19"/>
                </a:lnTo>
                <a:close/>
                <a:moveTo>
                  <a:pt x="22" y="9"/>
                </a:moveTo>
                <a:lnTo>
                  <a:pt x="44" y="9"/>
                </a:lnTo>
                <a:lnTo>
                  <a:pt x="44" y="14"/>
                </a:lnTo>
                <a:lnTo>
                  <a:pt x="18" y="14"/>
                </a:lnTo>
                <a:lnTo>
                  <a:pt x="22" y="9"/>
                </a:lnTo>
                <a:close/>
                <a:moveTo>
                  <a:pt x="30" y="38"/>
                </a:moveTo>
                <a:lnTo>
                  <a:pt x="44" y="51"/>
                </a:lnTo>
                <a:lnTo>
                  <a:pt x="44" y="79"/>
                </a:lnTo>
                <a:lnTo>
                  <a:pt x="9" y="79"/>
                </a:lnTo>
                <a:lnTo>
                  <a:pt x="9" y="51"/>
                </a:lnTo>
                <a:lnTo>
                  <a:pt x="23" y="38"/>
                </a:lnTo>
                <a:lnTo>
                  <a:pt x="24" y="37"/>
                </a:lnTo>
                <a:lnTo>
                  <a:pt x="24" y="34"/>
                </a:lnTo>
                <a:lnTo>
                  <a:pt x="24" y="24"/>
                </a:lnTo>
                <a:lnTo>
                  <a:pt x="29" y="24"/>
                </a:lnTo>
                <a:lnTo>
                  <a:pt x="29" y="34"/>
                </a:lnTo>
                <a:lnTo>
                  <a:pt x="29" y="37"/>
                </a:lnTo>
                <a:lnTo>
                  <a:pt x="3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680">
            <a:extLst>
              <a:ext uri="{FF2B5EF4-FFF2-40B4-BE49-F238E27FC236}">
                <a16:creationId xmlns:a16="http://schemas.microsoft.com/office/drawing/2014/main" id="{FBAFDAC4-337E-4AAC-A2C3-B165A6E0A1D5}"/>
              </a:ext>
            </a:extLst>
          </p:cNvPr>
          <p:cNvSpPr>
            <a:spLocks/>
          </p:cNvSpPr>
          <p:nvPr/>
        </p:nvSpPr>
        <p:spPr bwMode="auto">
          <a:xfrm>
            <a:off x="38586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1390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1390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681">
            <a:extLst>
              <a:ext uri="{FF2B5EF4-FFF2-40B4-BE49-F238E27FC236}">
                <a16:creationId xmlns:a16="http://schemas.microsoft.com/office/drawing/2014/main" id="{9ED720F7-6B2F-495B-9FC7-5904D609B378}"/>
              </a:ext>
            </a:extLst>
          </p:cNvPr>
          <p:cNvSpPr>
            <a:spLocks/>
          </p:cNvSpPr>
          <p:nvPr/>
        </p:nvSpPr>
        <p:spPr bwMode="auto">
          <a:xfrm>
            <a:off x="3877733" y="2362200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682">
            <a:extLst>
              <a:ext uri="{FF2B5EF4-FFF2-40B4-BE49-F238E27FC236}">
                <a16:creationId xmlns:a16="http://schemas.microsoft.com/office/drawing/2014/main" id="{80174AB7-591D-4C11-8EE0-47C1EDF5B976}"/>
              </a:ext>
            </a:extLst>
          </p:cNvPr>
          <p:cNvSpPr>
            <a:spLocks/>
          </p:cNvSpPr>
          <p:nvPr/>
        </p:nvSpPr>
        <p:spPr bwMode="auto">
          <a:xfrm>
            <a:off x="3909485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2847 w 10"/>
              <a:gd name="T37" fmla="*/ 11390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683">
            <a:extLst>
              <a:ext uri="{FF2B5EF4-FFF2-40B4-BE49-F238E27FC236}">
                <a16:creationId xmlns:a16="http://schemas.microsoft.com/office/drawing/2014/main" id="{26BFEE3E-F9DB-4048-AD29-F0A04DCF65BD}"/>
              </a:ext>
            </a:extLst>
          </p:cNvPr>
          <p:cNvSpPr>
            <a:spLocks/>
          </p:cNvSpPr>
          <p:nvPr/>
        </p:nvSpPr>
        <p:spPr bwMode="auto">
          <a:xfrm>
            <a:off x="39094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684">
            <a:extLst>
              <a:ext uri="{FF2B5EF4-FFF2-40B4-BE49-F238E27FC236}">
                <a16:creationId xmlns:a16="http://schemas.microsoft.com/office/drawing/2014/main" id="{1B0DDA4F-4DAE-4B44-A03A-855D009263BD}"/>
              </a:ext>
            </a:extLst>
          </p:cNvPr>
          <p:cNvSpPr>
            <a:spLocks/>
          </p:cNvSpPr>
          <p:nvPr/>
        </p:nvSpPr>
        <p:spPr bwMode="auto">
          <a:xfrm>
            <a:off x="3909485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2847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685">
            <a:extLst>
              <a:ext uri="{FF2B5EF4-FFF2-40B4-BE49-F238E27FC236}">
                <a16:creationId xmlns:a16="http://schemas.microsoft.com/office/drawing/2014/main" id="{F0F8CA82-72B8-437C-A64C-B32218EE844B}"/>
              </a:ext>
            </a:extLst>
          </p:cNvPr>
          <p:cNvSpPr>
            <a:spLocks/>
          </p:cNvSpPr>
          <p:nvPr/>
        </p:nvSpPr>
        <p:spPr bwMode="auto">
          <a:xfrm>
            <a:off x="3877733" y="24066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1390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1390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686">
            <a:extLst>
              <a:ext uri="{FF2B5EF4-FFF2-40B4-BE49-F238E27FC236}">
                <a16:creationId xmlns:a16="http://schemas.microsoft.com/office/drawing/2014/main" id="{4E261694-6831-4E88-82BB-A7CE0E786DF5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2861734"/>
            <a:ext cx="207433" cy="194733"/>
          </a:xfrm>
          <a:custGeom>
            <a:avLst/>
            <a:gdLst>
              <a:gd name="T0" fmla="*/ 140608 w 98"/>
              <a:gd name="T1" fmla="*/ 78242 h 94"/>
              <a:gd name="T2" fmla="*/ 139010 w 98"/>
              <a:gd name="T3" fmla="*/ 62594 h 94"/>
              <a:gd name="T4" fmla="*/ 123032 w 98"/>
              <a:gd name="T5" fmla="*/ 39121 h 94"/>
              <a:gd name="T6" fmla="*/ 111847 w 98"/>
              <a:gd name="T7" fmla="*/ 29732 h 94"/>
              <a:gd name="T8" fmla="*/ 102260 w 98"/>
              <a:gd name="T9" fmla="*/ 10954 h 94"/>
              <a:gd name="T10" fmla="*/ 97467 w 98"/>
              <a:gd name="T11" fmla="*/ 6259 h 94"/>
              <a:gd name="T12" fmla="*/ 79891 w 98"/>
              <a:gd name="T13" fmla="*/ 0 h 94"/>
              <a:gd name="T14" fmla="*/ 62315 w 98"/>
              <a:gd name="T15" fmla="*/ 6259 h 94"/>
              <a:gd name="T16" fmla="*/ 55924 w 98"/>
              <a:gd name="T17" fmla="*/ 10954 h 94"/>
              <a:gd name="T18" fmla="*/ 43141 w 98"/>
              <a:gd name="T19" fmla="*/ 10954 h 94"/>
              <a:gd name="T20" fmla="*/ 17576 w 98"/>
              <a:gd name="T21" fmla="*/ 17213 h 94"/>
              <a:gd name="T22" fmla="*/ 1598 w 98"/>
              <a:gd name="T23" fmla="*/ 31297 h 94"/>
              <a:gd name="T24" fmla="*/ 0 w 98"/>
              <a:gd name="T25" fmla="*/ 32862 h 94"/>
              <a:gd name="T26" fmla="*/ 0 w 98"/>
              <a:gd name="T27" fmla="*/ 39121 h 94"/>
              <a:gd name="T28" fmla="*/ 68706 w 98"/>
              <a:gd name="T29" fmla="*/ 107974 h 94"/>
              <a:gd name="T30" fmla="*/ 70304 w 98"/>
              <a:gd name="T31" fmla="*/ 107974 h 94"/>
              <a:gd name="T32" fmla="*/ 76695 w 98"/>
              <a:gd name="T33" fmla="*/ 107974 h 94"/>
              <a:gd name="T34" fmla="*/ 86282 w 98"/>
              <a:gd name="T35" fmla="*/ 103279 h 94"/>
              <a:gd name="T36" fmla="*/ 94271 w 98"/>
              <a:gd name="T37" fmla="*/ 90761 h 94"/>
              <a:gd name="T38" fmla="*/ 102260 w 98"/>
              <a:gd name="T39" fmla="*/ 68853 h 94"/>
              <a:gd name="T40" fmla="*/ 102260 w 98"/>
              <a:gd name="T41" fmla="*/ 53205 h 94"/>
              <a:gd name="T42" fmla="*/ 107054 w 98"/>
              <a:gd name="T43" fmla="*/ 45380 h 94"/>
              <a:gd name="T44" fmla="*/ 115043 w 98"/>
              <a:gd name="T45" fmla="*/ 53205 h 94"/>
              <a:gd name="T46" fmla="*/ 123032 w 98"/>
              <a:gd name="T47" fmla="*/ 68853 h 94"/>
              <a:gd name="T48" fmla="*/ 126227 w 98"/>
              <a:gd name="T49" fmla="*/ 131447 h 94"/>
              <a:gd name="T50" fmla="*/ 94271 w 98"/>
              <a:gd name="T51" fmla="*/ 147095 h 94"/>
              <a:gd name="T52" fmla="*/ 156586 w 98"/>
              <a:gd name="T53" fmla="*/ 131447 h 94"/>
              <a:gd name="T54" fmla="*/ 89478 w 98"/>
              <a:gd name="T55" fmla="*/ 42251 h 94"/>
              <a:gd name="T56" fmla="*/ 86282 w 98"/>
              <a:gd name="T57" fmla="*/ 46945 h 94"/>
              <a:gd name="T58" fmla="*/ 84684 w 98"/>
              <a:gd name="T59" fmla="*/ 54769 h 94"/>
              <a:gd name="T60" fmla="*/ 86282 w 98"/>
              <a:gd name="T61" fmla="*/ 64158 h 94"/>
              <a:gd name="T62" fmla="*/ 79891 w 98"/>
              <a:gd name="T63" fmla="*/ 82937 h 94"/>
              <a:gd name="T64" fmla="*/ 19174 w 98"/>
              <a:gd name="T65" fmla="*/ 37556 h 94"/>
              <a:gd name="T66" fmla="*/ 27163 w 98"/>
              <a:gd name="T67" fmla="*/ 31297 h 94"/>
              <a:gd name="T68" fmla="*/ 46337 w 98"/>
              <a:gd name="T69" fmla="*/ 25037 h 94"/>
              <a:gd name="T70" fmla="*/ 55924 w 98"/>
              <a:gd name="T71" fmla="*/ 28167 h 94"/>
              <a:gd name="T72" fmla="*/ 63913 w 98"/>
              <a:gd name="T73" fmla="*/ 25037 h 94"/>
              <a:gd name="T74" fmla="*/ 68706 w 98"/>
              <a:gd name="T75" fmla="*/ 20343 h 94"/>
              <a:gd name="T76" fmla="*/ 79891 w 98"/>
              <a:gd name="T77" fmla="*/ 15648 h 94"/>
              <a:gd name="T78" fmla="*/ 89478 w 98"/>
              <a:gd name="T79" fmla="*/ 20343 h 94"/>
              <a:gd name="T80" fmla="*/ 94271 w 98"/>
              <a:gd name="T81" fmla="*/ 25037 h 94"/>
              <a:gd name="T82" fmla="*/ 95869 w 98"/>
              <a:gd name="T83" fmla="*/ 31297 h 94"/>
              <a:gd name="T84" fmla="*/ 89478 w 98"/>
              <a:gd name="T85" fmla="*/ 42251 h 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4">
                <a:moveTo>
                  <a:pt x="88" y="84"/>
                </a:moveTo>
                <a:lnTo>
                  <a:pt x="88" y="50"/>
                </a:lnTo>
                <a:lnTo>
                  <a:pt x="87" y="40"/>
                </a:lnTo>
                <a:lnTo>
                  <a:pt x="84" y="32"/>
                </a:lnTo>
                <a:lnTo>
                  <a:pt x="77" y="25"/>
                </a:lnTo>
                <a:lnTo>
                  <a:pt x="70" y="19"/>
                </a:lnTo>
                <a:lnTo>
                  <a:pt x="67" y="13"/>
                </a:lnTo>
                <a:lnTo>
                  <a:pt x="64" y="7"/>
                </a:lnTo>
                <a:lnTo>
                  <a:pt x="61" y="4"/>
                </a:lnTo>
                <a:lnTo>
                  <a:pt x="58" y="2"/>
                </a:lnTo>
                <a:lnTo>
                  <a:pt x="50" y="0"/>
                </a:lnTo>
                <a:lnTo>
                  <a:pt x="43" y="2"/>
                </a:lnTo>
                <a:lnTo>
                  <a:pt x="39" y="4"/>
                </a:lnTo>
                <a:lnTo>
                  <a:pt x="35" y="7"/>
                </a:lnTo>
                <a:lnTo>
                  <a:pt x="27" y="7"/>
                </a:lnTo>
                <a:lnTo>
                  <a:pt x="18" y="8"/>
                </a:lnTo>
                <a:lnTo>
                  <a:pt x="11" y="11"/>
                </a:lnTo>
                <a:lnTo>
                  <a:pt x="5" y="16"/>
                </a:lnTo>
                <a:lnTo>
                  <a:pt x="1" y="20"/>
                </a:lnTo>
                <a:lnTo>
                  <a:pt x="0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43" y="69"/>
                </a:lnTo>
                <a:lnTo>
                  <a:pt x="44" y="69"/>
                </a:lnTo>
                <a:lnTo>
                  <a:pt x="47" y="71"/>
                </a:lnTo>
                <a:lnTo>
                  <a:pt x="48" y="69"/>
                </a:lnTo>
                <a:lnTo>
                  <a:pt x="50" y="69"/>
                </a:lnTo>
                <a:lnTo>
                  <a:pt x="54" y="66"/>
                </a:lnTo>
                <a:lnTo>
                  <a:pt x="59" y="58"/>
                </a:lnTo>
                <a:lnTo>
                  <a:pt x="61" y="51"/>
                </a:lnTo>
                <a:lnTo>
                  <a:pt x="64" y="44"/>
                </a:lnTo>
                <a:lnTo>
                  <a:pt x="63" y="35"/>
                </a:lnTo>
                <a:lnTo>
                  <a:pt x="64" y="34"/>
                </a:lnTo>
                <a:lnTo>
                  <a:pt x="67" y="29"/>
                </a:lnTo>
                <a:lnTo>
                  <a:pt x="72" y="34"/>
                </a:lnTo>
                <a:lnTo>
                  <a:pt x="76" y="39"/>
                </a:lnTo>
                <a:lnTo>
                  <a:pt x="77" y="44"/>
                </a:lnTo>
                <a:lnTo>
                  <a:pt x="79" y="50"/>
                </a:lnTo>
                <a:lnTo>
                  <a:pt x="79" y="84"/>
                </a:lnTo>
                <a:lnTo>
                  <a:pt x="59" y="84"/>
                </a:lnTo>
                <a:lnTo>
                  <a:pt x="59" y="94"/>
                </a:lnTo>
                <a:lnTo>
                  <a:pt x="98" y="94"/>
                </a:lnTo>
                <a:lnTo>
                  <a:pt x="98" y="84"/>
                </a:lnTo>
                <a:lnTo>
                  <a:pt x="88" y="84"/>
                </a:lnTo>
                <a:close/>
                <a:moveTo>
                  <a:pt x="56" y="27"/>
                </a:moveTo>
                <a:lnTo>
                  <a:pt x="54" y="30"/>
                </a:lnTo>
                <a:lnTo>
                  <a:pt x="53" y="32"/>
                </a:lnTo>
                <a:lnTo>
                  <a:pt x="53" y="35"/>
                </a:lnTo>
                <a:lnTo>
                  <a:pt x="54" y="41"/>
                </a:lnTo>
                <a:lnTo>
                  <a:pt x="53" y="47"/>
                </a:lnTo>
                <a:lnTo>
                  <a:pt x="50" y="53"/>
                </a:lnTo>
                <a:lnTo>
                  <a:pt x="47" y="58"/>
                </a:lnTo>
                <a:lnTo>
                  <a:pt x="12" y="24"/>
                </a:lnTo>
                <a:lnTo>
                  <a:pt x="17" y="20"/>
                </a:lnTo>
                <a:lnTo>
                  <a:pt x="23" y="18"/>
                </a:lnTo>
                <a:lnTo>
                  <a:pt x="29" y="16"/>
                </a:lnTo>
                <a:lnTo>
                  <a:pt x="35" y="18"/>
                </a:lnTo>
                <a:lnTo>
                  <a:pt x="38" y="18"/>
                </a:lnTo>
                <a:lnTo>
                  <a:pt x="40" y="16"/>
                </a:lnTo>
                <a:lnTo>
                  <a:pt x="43" y="13"/>
                </a:lnTo>
                <a:lnTo>
                  <a:pt x="47" y="11"/>
                </a:lnTo>
                <a:lnTo>
                  <a:pt x="50" y="10"/>
                </a:lnTo>
                <a:lnTo>
                  <a:pt x="54" y="11"/>
                </a:lnTo>
                <a:lnTo>
                  <a:pt x="56" y="13"/>
                </a:lnTo>
                <a:lnTo>
                  <a:pt x="59" y="16"/>
                </a:lnTo>
                <a:lnTo>
                  <a:pt x="60" y="20"/>
                </a:lnTo>
                <a:lnTo>
                  <a:pt x="59" y="24"/>
                </a:lnTo>
                <a:lnTo>
                  <a:pt x="5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687">
            <a:extLst>
              <a:ext uri="{FF2B5EF4-FFF2-40B4-BE49-F238E27FC236}">
                <a16:creationId xmlns:a16="http://schemas.microsoft.com/office/drawing/2014/main" id="{F5AA966F-C577-4821-A8DA-78C3608BB8F2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2849034"/>
            <a:ext cx="171451" cy="207433"/>
          </a:xfrm>
          <a:custGeom>
            <a:avLst/>
            <a:gdLst>
              <a:gd name="T0" fmla="*/ 120006 w 79"/>
              <a:gd name="T1" fmla="*/ 71175 h 99"/>
              <a:gd name="T2" fmla="*/ 56760 w 79"/>
              <a:gd name="T3" fmla="*/ 71175 h 99"/>
              <a:gd name="T4" fmla="*/ 56760 w 79"/>
              <a:gd name="T5" fmla="*/ 7908 h 99"/>
              <a:gd name="T6" fmla="*/ 56760 w 79"/>
              <a:gd name="T7" fmla="*/ 7908 h 99"/>
              <a:gd name="T8" fmla="*/ 56760 w 79"/>
              <a:gd name="T9" fmla="*/ 4745 h 99"/>
              <a:gd name="T10" fmla="*/ 53516 w 79"/>
              <a:gd name="T11" fmla="*/ 3163 h 99"/>
              <a:gd name="T12" fmla="*/ 51895 w 79"/>
              <a:gd name="T13" fmla="*/ 0 h 99"/>
              <a:gd name="T14" fmla="*/ 48651 w 79"/>
              <a:gd name="T15" fmla="*/ 0 h 99"/>
              <a:gd name="T16" fmla="*/ 16217 w 79"/>
              <a:gd name="T17" fmla="*/ 0 h 99"/>
              <a:gd name="T18" fmla="*/ 16217 w 79"/>
              <a:gd name="T19" fmla="*/ 0 h 99"/>
              <a:gd name="T20" fmla="*/ 9730 w 79"/>
              <a:gd name="T21" fmla="*/ 3163 h 99"/>
              <a:gd name="T22" fmla="*/ 4865 w 79"/>
              <a:gd name="T23" fmla="*/ 4745 h 99"/>
              <a:gd name="T24" fmla="*/ 1622 w 79"/>
              <a:gd name="T25" fmla="*/ 11072 h 99"/>
              <a:gd name="T26" fmla="*/ 0 w 79"/>
              <a:gd name="T27" fmla="*/ 15817 h 99"/>
              <a:gd name="T28" fmla="*/ 0 w 79"/>
              <a:gd name="T29" fmla="*/ 71175 h 99"/>
              <a:gd name="T30" fmla="*/ 0 w 79"/>
              <a:gd name="T31" fmla="*/ 71175 h 99"/>
              <a:gd name="T32" fmla="*/ 1622 w 79"/>
              <a:gd name="T33" fmla="*/ 77502 h 99"/>
              <a:gd name="T34" fmla="*/ 4865 w 79"/>
              <a:gd name="T35" fmla="*/ 82247 h 99"/>
              <a:gd name="T36" fmla="*/ 9730 w 79"/>
              <a:gd name="T37" fmla="*/ 83829 h 99"/>
              <a:gd name="T38" fmla="*/ 16217 w 79"/>
              <a:gd name="T39" fmla="*/ 86992 h 99"/>
              <a:gd name="T40" fmla="*/ 40543 w 79"/>
              <a:gd name="T41" fmla="*/ 86992 h 99"/>
              <a:gd name="T42" fmla="*/ 40543 w 79"/>
              <a:gd name="T43" fmla="*/ 140769 h 99"/>
              <a:gd name="T44" fmla="*/ 40543 w 79"/>
              <a:gd name="T45" fmla="*/ 140769 h 99"/>
              <a:gd name="T46" fmla="*/ 42164 w 79"/>
              <a:gd name="T47" fmla="*/ 147096 h 99"/>
              <a:gd name="T48" fmla="*/ 43786 w 79"/>
              <a:gd name="T49" fmla="*/ 153423 h 99"/>
              <a:gd name="T50" fmla="*/ 50273 w 79"/>
              <a:gd name="T51" fmla="*/ 155004 h 99"/>
              <a:gd name="T52" fmla="*/ 56760 w 79"/>
              <a:gd name="T53" fmla="*/ 156586 h 99"/>
              <a:gd name="T54" fmla="*/ 111898 w 79"/>
              <a:gd name="T55" fmla="*/ 156586 h 99"/>
              <a:gd name="T56" fmla="*/ 111898 w 79"/>
              <a:gd name="T57" fmla="*/ 156586 h 99"/>
              <a:gd name="T58" fmla="*/ 118385 w 79"/>
              <a:gd name="T59" fmla="*/ 155004 h 99"/>
              <a:gd name="T60" fmla="*/ 124872 w 79"/>
              <a:gd name="T61" fmla="*/ 153423 h 99"/>
              <a:gd name="T62" fmla="*/ 126493 w 79"/>
              <a:gd name="T63" fmla="*/ 147096 h 99"/>
              <a:gd name="T64" fmla="*/ 128115 w 79"/>
              <a:gd name="T65" fmla="*/ 140769 h 99"/>
              <a:gd name="T66" fmla="*/ 128115 w 79"/>
              <a:gd name="T67" fmla="*/ 79084 h 99"/>
              <a:gd name="T68" fmla="*/ 128115 w 79"/>
              <a:gd name="T69" fmla="*/ 79084 h 99"/>
              <a:gd name="T70" fmla="*/ 128115 w 79"/>
              <a:gd name="T71" fmla="*/ 74339 h 99"/>
              <a:gd name="T72" fmla="*/ 126493 w 79"/>
              <a:gd name="T73" fmla="*/ 72757 h 99"/>
              <a:gd name="T74" fmla="*/ 124872 w 79"/>
              <a:gd name="T75" fmla="*/ 71175 h 99"/>
              <a:gd name="T76" fmla="*/ 120006 w 79"/>
              <a:gd name="T77" fmla="*/ 71175 h 99"/>
              <a:gd name="T78" fmla="*/ 120006 w 79"/>
              <a:gd name="T79" fmla="*/ 71175 h 99"/>
              <a:gd name="T80" fmla="*/ 111898 w 79"/>
              <a:gd name="T81" fmla="*/ 86992 h 99"/>
              <a:gd name="T82" fmla="*/ 111898 w 79"/>
              <a:gd name="T83" fmla="*/ 94901 h 99"/>
              <a:gd name="T84" fmla="*/ 56760 w 79"/>
              <a:gd name="T85" fmla="*/ 94901 h 99"/>
              <a:gd name="T86" fmla="*/ 56760 w 79"/>
              <a:gd name="T87" fmla="*/ 86992 h 99"/>
              <a:gd name="T88" fmla="*/ 111898 w 79"/>
              <a:gd name="T89" fmla="*/ 86992 h 99"/>
              <a:gd name="T90" fmla="*/ 16217 w 79"/>
              <a:gd name="T91" fmla="*/ 15817 h 99"/>
              <a:gd name="T92" fmla="*/ 40543 w 79"/>
              <a:gd name="T93" fmla="*/ 15817 h 99"/>
              <a:gd name="T94" fmla="*/ 40543 w 79"/>
              <a:gd name="T95" fmla="*/ 71175 h 99"/>
              <a:gd name="T96" fmla="*/ 16217 w 79"/>
              <a:gd name="T97" fmla="*/ 71175 h 99"/>
              <a:gd name="T98" fmla="*/ 16217 w 79"/>
              <a:gd name="T99" fmla="*/ 15817 h 99"/>
              <a:gd name="T100" fmla="*/ 56760 w 79"/>
              <a:gd name="T101" fmla="*/ 140769 h 99"/>
              <a:gd name="T102" fmla="*/ 56760 w 79"/>
              <a:gd name="T103" fmla="*/ 109136 h 99"/>
              <a:gd name="T104" fmla="*/ 111898 w 79"/>
              <a:gd name="T105" fmla="*/ 109136 h 99"/>
              <a:gd name="T106" fmla="*/ 111898 w 79"/>
              <a:gd name="T107" fmla="*/ 140769 h 99"/>
              <a:gd name="T108" fmla="*/ 56760 w 79"/>
              <a:gd name="T109" fmla="*/ 140769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" h="99">
                <a:moveTo>
                  <a:pt x="74" y="45"/>
                </a:moveTo>
                <a:lnTo>
                  <a:pt x="35" y="45"/>
                </a:lnTo>
                <a:lnTo>
                  <a:pt x="35" y="5"/>
                </a:lnTo>
                <a:lnTo>
                  <a:pt x="35" y="3"/>
                </a:lnTo>
                <a:lnTo>
                  <a:pt x="33" y="2"/>
                </a:lnTo>
                <a:lnTo>
                  <a:pt x="32" y="0"/>
                </a:lnTo>
                <a:lnTo>
                  <a:pt x="30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3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89"/>
                </a:lnTo>
                <a:lnTo>
                  <a:pt x="26" y="93"/>
                </a:lnTo>
                <a:lnTo>
                  <a:pt x="27" y="97"/>
                </a:lnTo>
                <a:lnTo>
                  <a:pt x="31" y="98"/>
                </a:lnTo>
                <a:lnTo>
                  <a:pt x="35" y="99"/>
                </a:lnTo>
                <a:lnTo>
                  <a:pt x="69" y="99"/>
                </a:lnTo>
                <a:lnTo>
                  <a:pt x="73" y="98"/>
                </a:lnTo>
                <a:lnTo>
                  <a:pt x="77" y="97"/>
                </a:lnTo>
                <a:lnTo>
                  <a:pt x="78" y="93"/>
                </a:lnTo>
                <a:lnTo>
                  <a:pt x="79" y="89"/>
                </a:lnTo>
                <a:lnTo>
                  <a:pt x="79" y="50"/>
                </a:lnTo>
                <a:lnTo>
                  <a:pt x="79" y="47"/>
                </a:lnTo>
                <a:lnTo>
                  <a:pt x="78" y="46"/>
                </a:lnTo>
                <a:lnTo>
                  <a:pt x="77" y="45"/>
                </a:lnTo>
                <a:lnTo>
                  <a:pt x="74" y="45"/>
                </a:lnTo>
                <a:close/>
                <a:moveTo>
                  <a:pt x="69" y="55"/>
                </a:moveTo>
                <a:lnTo>
                  <a:pt x="69" y="60"/>
                </a:lnTo>
                <a:lnTo>
                  <a:pt x="35" y="60"/>
                </a:lnTo>
                <a:lnTo>
                  <a:pt x="35" y="55"/>
                </a:lnTo>
                <a:lnTo>
                  <a:pt x="69" y="55"/>
                </a:lnTo>
                <a:close/>
                <a:moveTo>
                  <a:pt x="10" y="10"/>
                </a:moveTo>
                <a:lnTo>
                  <a:pt x="25" y="10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close/>
                <a:moveTo>
                  <a:pt x="35" y="89"/>
                </a:moveTo>
                <a:lnTo>
                  <a:pt x="35" y="69"/>
                </a:lnTo>
                <a:lnTo>
                  <a:pt x="69" y="69"/>
                </a:lnTo>
                <a:lnTo>
                  <a:pt x="69" y="89"/>
                </a:lnTo>
                <a:lnTo>
                  <a:pt x="35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688">
            <a:extLst>
              <a:ext uri="{FF2B5EF4-FFF2-40B4-BE49-F238E27FC236}">
                <a16:creationId xmlns:a16="http://schemas.microsoft.com/office/drawing/2014/main" id="{19A45F7E-0373-4C9A-BD85-2E30CC3D87BD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2849034"/>
            <a:ext cx="63500" cy="88900"/>
          </a:xfrm>
          <a:custGeom>
            <a:avLst/>
            <a:gdLst>
              <a:gd name="T0" fmla="*/ 22907 w 29"/>
              <a:gd name="T1" fmla="*/ 66429 h 40"/>
              <a:gd name="T2" fmla="*/ 22907 w 29"/>
              <a:gd name="T3" fmla="*/ 66429 h 40"/>
              <a:gd name="T4" fmla="*/ 32724 w 29"/>
              <a:gd name="T5" fmla="*/ 64768 h 40"/>
              <a:gd name="T6" fmla="*/ 39269 w 29"/>
              <a:gd name="T7" fmla="*/ 58125 h 40"/>
              <a:gd name="T8" fmla="*/ 45814 w 29"/>
              <a:gd name="T9" fmla="*/ 51482 h 40"/>
              <a:gd name="T10" fmla="*/ 47450 w 29"/>
              <a:gd name="T11" fmla="*/ 41518 h 40"/>
              <a:gd name="T12" fmla="*/ 47450 w 29"/>
              <a:gd name="T13" fmla="*/ 41518 h 40"/>
              <a:gd name="T14" fmla="*/ 45814 w 29"/>
              <a:gd name="T15" fmla="*/ 33215 h 40"/>
              <a:gd name="T16" fmla="*/ 40905 w 29"/>
              <a:gd name="T17" fmla="*/ 21589 h 40"/>
              <a:gd name="T18" fmla="*/ 29452 w 29"/>
              <a:gd name="T19" fmla="*/ 4982 h 40"/>
              <a:gd name="T20" fmla="*/ 29452 w 29"/>
              <a:gd name="T21" fmla="*/ 4982 h 40"/>
              <a:gd name="T22" fmla="*/ 27816 w 29"/>
              <a:gd name="T23" fmla="*/ 3321 h 40"/>
              <a:gd name="T24" fmla="*/ 22907 w 29"/>
              <a:gd name="T25" fmla="*/ 0 h 40"/>
              <a:gd name="T26" fmla="*/ 19634 w 29"/>
              <a:gd name="T27" fmla="*/ 3321 h 40"/>
              <a:gd name="T28" fmla="*/ 17998 w 29"/>
              <a:gd name="T29" fmla="*/ 4982 h 40"/>
              <a:gd name="T30" fmla="*/ 17998 w 29"/>
              <a:gd name="T31" fmla="*/ 4982 h 40"/>
              <a:gd name="T32" fmla="*/ 4909 w 29"/>
              <a:gd name="T33" fmla="*/ 21589 h 40"/>
              <a:gd name="T34" fmla="*/ 1636 w 29"/>
              <a:gd name="T35" fmla="*/ 33215 h 40"/>
              <a:gd name="T36" fmla="*/ 0 w 29"/>
              <a:gd name="T37" fmla="*/ 41518 h 40"/>
              <a:gd name="T38" fmla="*/ 0 w 29"/>
              <a:gd name="T39" fmla="*/ 41518 h 40"/>
              <a:gd name="T40" fmla="*/ 1636 w 29"/>
              <a:gd name="T41" fmla="*/ 51482 h 40"/>
              <a:gd name="T42" fmla="*/ 6545 w 29"/>
              <a:gd name="T43" fmla="*/ 58125 h 40"/>
              <a:gd name="T44" fmla="*/ 13090 w 29"/>
              <a:gd name="T45" fmla="*/ 64768 h 40"/>
              <a:gd name="T46" fmla="*/ 22907 w 29"/>
              <a:gd name="T47" fmla="*/ 66429 h 40"/>
              <a:gd name="T48" fmla="*/ 22907 w 29"/>
              <a:gd name="T49" fmla="*/ 66429 h 40"/>
              <a:gd name="T50" fmla="*/ 22907 w 29"/>
              <a:gd name="T51" fmla="*/ 23250 h 40"/>
              <a:gd name="T52" fmla="*/ 22907 w 29"/>
              <a:gd name="T53" fmla="*/ 23250 h 40"/>
              <a:gd name="T54" fmla="*/ 29452 w 29"/>
              <a:gd name="T55" fmla="*/ 34875 h 40"/>
              <a:gd name="T56" fmla="*/ 31088 w 29"/>
              <a:gd name="T57" fmla="*/ 41518 h 40"/>
              <a:gd name="T58" fmla="*/ 31088 w 29"/>
              <a:gd name="T59" fmla="*/ 41518 h 40"/>
              <a:gd name="T60" fmla="*/ 31088 w 29"/>
              <a:gd name="T61" fmla="*/ 46500 h 40"/>
              <a:gd name="T62" fmla="*/ 29452 w 29"/>
              <a:gd name="T63" fmla="*/ 48161 h 40"/>
              <a:gd name="T64" fmla="*/ 27816 w 29"/>
              <a:gd name="T65" fmla="*/ 49822 h 40"/>
              <a:gd name="T66" fmla="*/ 22907 w 29"/>
              <a:gd name="T67" fmla="*/ 49822 h 40"/>
              <a:gd name="T68" fmla="*/ 22907 w 29"/>
              <a:gd name="T69" fmla="*/ 49822 h 40"/>
              <a:gd name="T70" fmla="*/ 19634 w 29"/>
              <a:gd name="T71" fmla="*/ 49822 h 40"/>
              <a:gd name="T72" fmla="*/ 17998 w 29"/>
              <a:gd name="T73" fmla="*/ 48161 h 40"/>
              <a:gd name="T74" fmla="*/ 14726 w 29"/>
              <a:gd name="T75" fmla="*/ 46500 h 40"/>
              <a:gd name="T76" fmla="*/ 14726 w 29"/>
              <a:gd name="T77" fmla="*/ 41518 h 40"/>
              <a:gd name="T78" fmla="*/ 14726 w 29"/>
              <a:gd name="T79" fmla="*/ 41518 h 40"/>
              <a:gd name="T80" fmla="*/ 17998 w 29"/>
              <a:gd name="T81" fmla="*/ 34875 h 40"/>
              <a:gd name="T82" fmla="*/ 22907 w 29"/>
              <a:gd name="T83" fmla="*/ 23250 h 40"/>
              <a:gd name="T84" fmla="*/ 22907 w 29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" h="40">
                <a:moveTo>
                  <a:pt x="14" y="40"/>
                </a:moveTo>
                <a:lnTo>
                  <a:pt x="14" y="40"/>
                </a:lnTo>
                <a:lnTo>
                  <a:pt x="20" y="39"/>
                </a:lnTo>
                <a:lnTo>
                  <a:pt x="24" y="35"/>
                </a:lnTo>
                <a:lnTo>
                  <a:pt x="28" y="31"/>
                </a:lnTo>
                <a:lnTo>
                  <a:pt x="29" y="25"/>
                </a:lnTo>
                <a:lnTo>
                  <a:pt x="28" y="20"/>
                </a:lnTo>
                <a:lnTo>
                  <a:pt x="25" y="13"/>
                </a:lnTo>
                <a:lnTo>
                  <a:pt x="18" y="3"/>
                </a:lnTo>
                <a:lnTo>
                  <a:pt x="17" y="2"/>
                </a:lnTo>
                <a:lnTo>
                  <a:pt x="14" y="0"/>
                </a:lnTo>
                <a:lnTo>
                  <a:pt x="12" y="2"/>
                </a:lnTo>
                <a:lnTo>
                  <a:pt x="11" y="3"/>
                </a:lnTo>
                <a:lnTo>
                  <a:pt x="3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4" y="35"/>
                </a:lnTo>
                <a:lnTo>
                  <a:pt x="8" y="39"/>
                </a:lnTo>
                <a:lnTo>
                  <a:pt x="14" y="40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8" y="21"/>
                </a:lnTo>
                <a:lnTo>
                  <a:pt x="19" y="25"/>
                </a:lnTo>
                <a:lnTo>
                  <a:pt x="19" y="28"/>
                </a:lnTo>
                <a:lnTo>
                  <a:pt x="18" y="29"/>
                </a:lnTo>
                <a:lnTo>
                  <a:pt x="17" y="30"/>
                </a:lnTo>
                <a:lnTo>
                  <a:pt x="14" y="30"/>
                </a:lnTo>
                <a:lnTo>
                  <a:pt x="12" y="30"/>
                </a:lnTo>
                <a:lnTo>
                  <a:pt x="11" y="29"/>
                </a:lnTo>
                <a:lnTo>
                  <a:pt x="9" y="28"/>
                </a:lnTo>
                <a:lnTo>
                  <a:pt x="9" y="25"/>
                </a:lnTo>
                <a:lnTo>
                  <a:pt x="11" y="21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689">
            <a:extLst>
              <a:ext uri="{FF2B5EF4-FFF2-40B4-BE49-F238E27FC236}">
                <a16:creationId xmlns:a16="http://schemas.microsoft.com/office/drawing/2014/main" id="{442654E4-7389-474C-AEF7-6A94E0F3BEA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80035 w 83"/>
              <a:gd name="T1" fmla="*/ 120207 h 117"/>
              <a:gd name="T2" fmla="*/ 84837 w 83"/>
              <a:gd name="T3" fmla="*/ 112298 h 117"/>
              <a:gd name="T4" fmla="*/ 92841 w 83"/>
              <a:gd name="T5" fmla="*/ 94900 h 117"/>
              <a:gd name="T6" fmla="*/ 96042 w 83"/>
              <a:gd name="T7" fmla="*/ 85410 h 117"/>
              <a:gd name="T8" fmla="*/ 88038 w 83"/>
              <a:gd name="T9" fmla="*/ 58522 h 117"/>
              <a:gd name="T10" fmla="*/ 76834 w 83"/>
              <a:gd name="T11" fmla="*/ 42705 h 117"/>
              <a:gd name="T12" fmla="*/ 72031 w 83"/>
              <a:gd name="T13" fmla="*/ 37960 h 117"/>
              <a:gd name="T14" fmla="*/ 68830 w 83"/>
              <a:gd name="T15" fmla="*/ 37960 h 117"/>
              <a:gd name="T16" fmla="*/ 56024 w 83"/>
              <a:gd name="T17" fmla="*/ 50613 h 117"/>
              <a:gd name="T18" fmla="*/ 56024 w 83"/>
              <a:gd name="T19" fmla="*/ 7908 h 117"/>
              <a:gd name="T20" fmla="*/ 49622 w 83"/>
              <a:gd name="T21" fmla="*/ 0 h 117"/>
              <a:gd name="T22" fmla="*/ 46420 w 83"/>
              <a:gd name="T23" fmla="*/ 0 h 117"/>
              <a:gd name="T24" fmla="*/ 41618 w 83"/>
              <a:gd name="T25" fmla="*/ 1582 h 117"/>
              <a:gd name="T26" fmla="*/ 20809 w 83"/>
              <a:gd name="T27" fmla="*/ 33215 h 117"/>
              <a:gd name="T28" fmla="*/ 6403 w 83"/>
              <a:gd name="T29" fmla="*/ 58522 h 117"/>
              <a:gd name="T30" fmla="*/ 0 w 83"/>
              <a:gd name="T31" fmla="*/ 85410 h 117"/>
              <a:gd name="T32" fmla="*/ 0 w 83"/>
              <a:gd name="T33" fmla="*/ 93318 h 117"/>
              <a:gd name="T34" fmla="*/ 6403 w 83"/>
              <a:gd name="T35" fmla="*/ 109135 h 117"/>
              <a:gd name="T36" fmla="*/ 12806 w 83"/>
              <a:gd name="T37" fmla="*/ 117043 h 117"/>
              <a:gd name="T38" fmla="*/ 20809 w 83"/>
              <a:gd name="T39" fmla="*/ 121788 h 117"/>
              <a:gd name="T40" fmla="*/ 38417 w 83"/>
              <a:gd name="T41" fmla="*/ 129697 h 117"/>
              <a:gd name="T42" fmla="*/ 48021 w 83"/>
              <a:gd name="T43" fmla="*/ 131278 h 117"/>
              <a:gd name="T44" fmla="*/ 65629 w 83"/>
              <a:gd name="T45" fmla="*/ 128115 h 117"/>
              <a:gd name="T46" fmla="*/ 132858 w 83"/>
              <a:gd name="T47" fmla="*/ 172402 h 117"/>
              <a:gd name="T48" fmla="*/ 24010 w 83"/>
              <a:gd name="T49" fmla="*/ 104390 h 117"/>
              <a:gd name="T50" fmla="*/ 16007 w 83"/>
              <a:gd name="T51" fmla="*/ 91737 h 117"/>
              <a:gd name="T52" fmla="*/ 16007 w 83"/>
              <a:gd name="T53" fmla="*/ 85410 h 117"/>
              <a:gd name="T54" fmla="*/ 24010 w 83"/>
              <a:gd name="T55" fmla="*/ 58522 h 117"/>
              <a:gd name="T56" fmla="*/ 40017 w 83"/>
              <a:gd name="T57" fmla="*/ 30052 h 117"/>
              <a:gd name="T58" fmla="*/ 40017 w 83"/>
              <a:gd name="T59" fmla="*/ 69593 h 117"/>
              <a:gd name="T60" fmla="*/ 43219 w 83"/>
              <a:gd name="T61" fmla="*/ 77502 h 117"/>
              <a:gd name="T62" fmla="*/ 49622 w 83"/>
              <a:gd name="T63" fmla="*/ 77502 h 117"/>
              <a:gd name="T64" fmla="*/ 68830 w 83"/>
              <a:gd name="T65" fmla="*/ 58522 h 117"/>
              <a:gd name="T66" fmla="*/ 75233 w 83"/>
              <a:gd name="T67" fmla="*/ 71175 h 117"/>
              <a:gd name="T68" fmla="*/ 80035 w 83"/>
              <a:gd name="T69" fmla="*/ 85410 h 117"/>
              <a:gd name="T70" fmla="*/ 80035 w 83"/>
              <a:gd name="T71" fmla="*/ 93318 h 117"/>
              <a:gd name="T72" fmla="*/ 72031 w 83"/>
              <a:gd name="T73" fmla="*/ 104390 h 117"/>
              <a:gd name="T74" fmla="*/ 65629 w 83"/>
              <a:gd name="T75" fmla="*/ 110717 h 117"/>
              <a:gd name="T76" fmla="*/ 43219 w 83"/>
              <a:gd name="T77" fmla="*/ 117043 h 117"/>
              <a:gd name="T78" fmla="*/ 24010 w 83"/>
              <a:gd name="T79" fmla="*/ 104390 h 1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  <a:close/>
                <a:moveTo>
                  <a:pt x="15" y="66"/>
                </a:moveTo>
                <a:lnTo>
                  <a:pt x="15" y="66"/>
                </a:lnTo>
                <a:lnTo>
                  <a:pt x="11" y="61"/>
                </a:lnTo>
                <a:lnTo>
                  <a:pt x="10" y="58"/>
                </a:lnTo>
                <a:lnTo>
                  <a:pt x="10" y="54"/>
                </a:lnTo>
                <a:lnTo>
                  <a:pt x="11" y="45"/>
                </a:lnTo>
                <a:lnTo>
                  <a:pt x="15" y="37"/>
                </a:lnTo>
                <a:lnTo>
                  <a:pt x="20" y="28"/>
                </a:lnTo>
                <a:lnTo>
                  <a:pt x="25" y="19"/>
                </a:lnTo>
                <a:lnTo>
                  <a:pt x="25" y="44"/>
                </a:lnTo>
                <a:lnTo>
                  <a:pt x="26" y="46"/>
                </a:lnTo>
                <a:lnTo>
                  <a:pt x="27" y="49"/>
                </a:lnTo>
                <a:lnTo>
                  <a:pt x="31" y="49"/>
                </a:lnTo>
                <a:lnTo>
                  <a:pt x="34" y="48"/>
                </a:lnTo>
                <a:lnTo>
                  <a:pt x="43" y="37"/>
                </a:lnTo>
                <a:lnTo>
                  <a:pt x="47" y="45"/>
                </a:lnTo>
                <a:lnTo>
                  <a:pt x="50" y="50"/>
                </a:lnTo>
                <a:lnTo>
                  <a:pt x="50" y="54"/>
                </a:lnTo>
                <a:lnTo>
                  <a:pt x="50" y="59"/>
                </a:lnTo>
                <a:lnTo>
                  <a:pt x="47" y="62"/>
                </a:lnTo>
                <a:lnTo>
                  <a:pt x="45" y="66"/>
                </a:lnTo>
                <a:lnTo>
                  <a:pt x="41" y="70"/>
                </a:lnTo>
                <a:lnTo>
                  <a:pt x="35" y="72"/>
                </a:lnTo>
                <a:lnTo>
                  <a:pt x="27" y="74"/>
                </a:lnTo>
                <a:lnTo>
                  <a:pt x="21" y="71"/>
                </a:lnTo>
                <a:lnTo>
                  <a:pt x="1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690">
            <a:extLst>
              <a:ext uri="{FF2B5EF4-FFF2-40B4-BE49-F238E27FC236}">
                <a16:creationId xmlns:a16="http://schemas.microsoft.com/office/drawing/2014/main" id="{7AA9F1BB-9A70-45D3-A46C-3D987C58E686}"/>
              </a:ext>
            </a:extLst>
          </p:cNvPr>
          <p:cNvSpPr>
            <a:spLocks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132858 w 83"/>
              <a:gd name="T1" fmla="*/ 172402 h 117"/>
              <a:gd name="T2" fmla="*/ 80035 w 83"/>
              <a:gd name="T3" fmla="*/ 120207 h 117"/>
              <a:gd name="T4" fmla="*/ 80035 w 83"/>
              <a:gd name="T5" fmla="*/ 120207 h 117"/>
              <a:gd name="T6" fmla="*/ 84837 w 83"/>
              <a:gd name="T7" fmla="*/ 112298 h 117"/>
              <a:gd name="T8" fmla="*/ 91240 w 83"/>
              <a:gd name="T9" fmla="*/ 104390 h 117"/>
              <a:gd name="T10" fmla="*/ 92841 w 83"/>
              <a:gd name="T11" fmla="*/ 94900 h 117"/>
              <a:gd name="T12" fmla="*/ 96042 w 83"/>
              <a:gd name="T13" fmla="*/ 85410 h 117"/>
              <a:gd name="T14" fmla="*/ 96042 w 83"/>
              <a:gd name="T15" fmla="*/ 85410 h 117"/>
              <a:gd name="T16" fmla="*/ 92841 w 83"/>
              <a:gd name="T17" fmla="*/ 71175 h 117"/>
              <a:gd name="T18" fmla="*/ 88038 w 83"/>
              <a:gd name="T19" fmla="*/ 58522 h 117"/>
              <a:gd name="T20" fmla="*/ 76834 w 83"/>
              <a:gd name="T21" fmla="*/ 42705 h 117"/>
              <a:gd name="T22" fmla="*/ 76834 w 83"/>
              <a:gd name="T23" fmla="*/ 42705 h 117"/>
              <a:gd name="T24" fmla="*/ 75233 w 83"/>
              <a:gd name="T25" fmla="*/ 39542 h 117"/>
              <a:gd name="T26" fmla="*/ 72031 w 83"/>
              <a:gd name="T27" fmla="*/ 37960 h 117"/>
              <a:gd name="T28" fmla="*/ 72031 w 83"/>
              <a:gd name="T29" fmla="*/ 37960 h 117"/>
              <a:gd name="T30" fmla="*/ 68830 w 83"/>
              <a:gd name="T31" fmla="*/ 37960 h 117"/>
              <a:gd name="T32" fmla="*/ 65629 w 83"/>
              <a:gd name="T33" fmla="*/ 39542 h 117"/>
              <a:gd name="T34" fmla="*/ 56024 w 83"/>
              <a:gd name="T35" fmla="*/ 50613 h 117"/>
              <a:gd name="T36" fmla="*/ 56024 w 83"/>
              <a:gd name="T37" fmla="*/ 7908 h 117"/>
              <a:gd name="T38" fmla="*/ 56024 w 83"/>
              <a:gd name="T39" fmla="*/ 7908 h 117"/>
              <a:gd name="T40" fmla="*/ 54424 w 83"/>
              <a:gd name="T41" fmla="*/ 3163 h 117"/>
              <a:gd name="T42" fmla="*/ 49622 w 83"/>
              <a:gd name="T43" fmla="*/ 0 h 117"/>
              <a:gd name="T44" fmla="*/ 49622 w 83"/>
              <a:gd name="T45" fmla="*/ 0 h 117"/>
              <a:gd name="T46" fmla="*/ 46420 w 83"/>
              <a:gd name="T47" fmla="*/ 0 h 117"/>
              <a:gd name="T48" fmla="*/ 41618 w 83"/>
              <a:gd name="T49" fmla="*/ 1582 h 117"/>
              <a:gd name="T50" fmla="*/ 41618 w 83"/>
              <a:gd name="T51" fmla="*/ 1582 h 117"/>
              <a:gd name="T52" fmla="*/ 33615 w 83"/>
              <a:gd name="T53" fmla="*/ 11072 h 117"/>
              <a:gd name="T54" fmla="*/ 20809 w 83"/>
              <a:gd name="T55" fmla="*/ 33215 h 117"/>
              <a:gd name="T56" fmla="*/ 12806 w 83"/>
              <a:gd name="T57" fmla="*/ 44287 h 117"/>
              <a:gd name="T58" fmla="*/ 6403 w 83"/>
              <a:gd name="T59" fmla="*/ 58522 h 117"/>
              <a:gd name="T60" fmla="*/ 3201 w 83"/>
              <a:gd name="T61" fmla="*/ 71175 h 117"/>
              <a:gd name="T62" fmla="*/ 0 w 83"/>
              <a:gd name="T63" fmla="*/ 85410 h 117"/>
              <a:gd name="T64" fmla="*/ 0 w 83"/>
              <a:gd name="T65" fmla="*/ 85410 h 117"/>
              <a:gd name="T66" fmla="*/ 0 w 83"/>
              <a:gd name="T67" fmla="*/ 93318 h 117"/>
              <a:gd name="T68" fmla="*/ 4802 w 83"/>
              <a:gd name="T69" fmla="*/ 101227 h 117"/>
              <a:gd name="T70" fmla="*/ 6403 w 83"/>
              <a:gd name="T71" fmla="*/ 109135 h 117"/>
              <a:gd name="T72" fmla="*/ 12806 w 83"/>
              <a:gd name="T73" fmla="*/ 117043 h 117"/>
              <a:gd name="T74" fmla="*/ 12806 w 83"/>
              <a:gd name="T75" fmla="*/ 117043 h 117"/>
              <a:gd name="T76" fmla="*/ 12806 w 83"/>
              <a:gd name="T77" fmla="*/ 117043 h 117"/>
              <a:gd name="T78" fmla="*/ 20809 w 83"/>
              <a:gd name="T79" fmla="*/ 121788 h 117"/>
              <a:gd name="T80" fmla="*/ 28813 w 83"/>
              <a:gd name="T81" fmla="*/ 128115 h 117"/>
              <a:gd name="T82" fmla="*/ 38417 w 83"/>
              <a:gd name="T83" fmla="*/ 129697 h 117"/>
              <a:gd name="T84" fmla="*/ 48021 w 83"/>
              <a:gd name="T85" fmla="*/ 131278 h 117"/>
              <a:gd name="T86" fmla="*/ 48021 w 83"/>
              <a:gd name="T87" fmla="*/ 131278 h 117"/>
              <a:gd name="T88" fmla="*/ 56024 w 83"/>
              <a:gd name="T89" fmla="*/ 131278 h 117"/>
              <a:gd name="T90" fmla="*/ 65629 w 83"/>
              <a:gd name="T91" fmla="*/ 128115 h 117"/>
              <a:gd name="T92" fmla="*/ 121653 w 83"/>
              <a:gd name="T93" fmla="*/ 185055 h 117"/>
              <a:gd name="T94" fmla="*/ 132858 w 83"/>
              <a:gd name="T95" fmla="*/ 172402 h 1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691">
            <a:extLst>
              <a:ext uri="{FF2B5EF4-FFF2-40B4-BE49-F238E27FC236}">
                <a16:creationId xmlns:a16="http://schemas.microsoft.com/office/drawing/2014/main" id="{FD4FBBF5-1CD7-4C55-88BE-FBB9169322DB}"/>
              </a:ext>
            </a:extLst>
          </p:cNvPr>
          <p:cNvSpPr>
            <a:spLocks/>
          </p:cNvSpPr>
          <p:nvPr/>
        </p:nvSpPr>
        <p:spPr bwMode="auto">
          <a:xfrm>
            <a:off x="1778001" y="2874434"/>
            <a:ext cx="82551" cy="114300"/>
          </a:xfrm>
          <a:custGeom>
            <a:avLst/>
            <a:gdLst>
              <a:gd name="T0" fmla="*/ 7711 w 40"/>
              <a:gd name="T1" fmla="*/ 72987 h 55"/>
              <a:gd name="T2" fmla="*/ 7711 w 40"/>
              <a:gd name="T3" fmla="*/ 72987 h 55"/>
              <a:gd name="T4" fmla="*/ 1542 w 40"/>
              <a:gd name="T5" fmla="*/ 65222 h 55"/>
              <a:gd name="T6" fmla="*/ 0 w 40"/>
              <a:gd name="T7" fmla="*/ 60563 h 55"/>
              <a:gd name="T8" fmla="*/ 0 w 40"/>
              <a:gd name="T9" fmla="*/ 54352 h 55"/>
              <a:gd name="T10" fmla="*/ 0 w 40"/>
              <a:gd name="T11" fmla="*/ 54352 h 55"/>
              <a:gd name="T12" fmla="*/ 1542 w 40"/>
              <a:gd name="T13" fmla="*/ 40376 h 55"/>
              <a:gd name="T14" fmla="*/ 7711 w 40"/>
              <a:gd name="T15" fmla="*/ 27952 h 55"/>
              <a:gd name="T16" fmla="*/ 15422 w 40"/>
              <a:gd name="T17" fmla="*/ 13976 h 55"/>
              <a:gd name="T18" fmla="*/ 23132 w 40"/>
              <a:gd name="T19" fmla="*/ 0 h 55"/>
              <a:gd name="T20" fmla="*/ 23132 w 40"/>
              <a:gd name="T21" fmla="*/ 38823 h 55"/>
              <a:gd name="T22" fmla="*/ 23132 w 40"/>
              <a:gd name="T23" fmla="*/ 38823 h 55"/>
              <a:gd name="T24" fmla="*/ 24674 w 40"/>
              <a:gd name="T25" fmla="*/ 41929 h 55"/>
              <a:gd name="T26" fmla="*/ 26217 w 40"/>
              <a:gd name="T27" fmla="*/ 46587 h 55"/>
              <a:gd name="T28" fmla="*/ 26217 w 40"/>
              <a:gd name="T29" fmla="*/ 46587 h 55"/>
              <a:gd name="T30" fmla="*/ 32385 w 40"/>
              <a:gd name="T31" fmla="*/ 46587 h 55"/>
              <a:gd name="T32" fmla="*/ 37012 w 40"/>
              <a:gd name="T33" fmla="*/ 45034 h 55"/>
              <a:gd name="T34" fmla="*/ 50891 w 40"/>
              <a:gd name="T35" fmla="*/ 27952 h 55"/>
              <a:gd name="T36" fmla="*/ 50891 w 40"/>
              <a:gd name="T37" fmla="*/ 27952 h 55"/>
              <a:gd name="T38" fmla="*/ 57060 w 40"/>
              <a:gd name="T39" fmla="*/ 40376 h 55"/>
              <a:gd name="T40" fmla="*/ 61686 w 40"/>
              <a:gd name="T41" fmla="*/ 48140 h 55"/>
              <a:gd name="T42" fmla="*/ 61686 w 40"/>
              <a:gd name="T43" fmla="*/ 54352 h 55"/>
              <a:gd name="T44" fmla="*/ 61686 w 40"/>
              <a:gd name="T45" fmla="*/ 54352 h 55"/>
              <a:gd name="T46" fmla="*/ 61686 w 40"/>
              <a:gd name="T47" fmla="*/ 62116 h 55"/>
              <a:gd name="T48" fmla="*/ 57060 w 40"/>
              <a:gd name="T49" fmla="*/ 66775 h 55"/>
              <a:gd name="T50" fmla="*/ 53975 w 40"/>
              <a:gd name="T51" fmla="*/ 72987 h 55"/>
              <a:gd name="T52" fmla="*/ 47807 w 40"/>
              <a:gd name="T53" fmla="*/ 79198 h 55"/>
              <a:gd name="T54" fmla="*/ 47807 w 40"/>
              <a:gd name="T55" fmla="*/ 79198 h 55"/>
              <a:gd name="T56" fmla="*/ 38554 w 40"/>
              <a:gd name="T57" fmla="*/ 82304 h 55"/>
              <a:gd name="T58" fmla="*/ 26217 w 40"/>
              <a:gd name="T59" fmla="*/ 85410 h 55"/>
              <a:gd name="T60" fmla="*/ 16964 w 40"/>
              <a:gd name="T61" fmla="*/ 80751 h 55"/>
              <a:gd name="T62" fmla="*/ 7711 w 40"/>
              <a:gd name="T63" fmla="*/ 72987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5">
                <a:moveTo>
                  <a:pt x="5" y="47"/>
                </a:moveTo>
                <a:lnTo>
                  <a:pt x="5" y="47"/>
                </a:lnTo>
                <a:lnTo>
                  <a:pt x="1" y="42"/>
                </a:lnTo>
                <a:lnTo>
                  <a:pt x="0" y="39"/>
                </a:lnTo>
                <a:lnTo>
                  <a:pt x="0" y="35"/>
                </a:lnTo>
                <a:lnTo>
                  <a:pt x="1" y="26"/>
                </a:lnTo>
                <a:lnTo>
                  <a:pt x="5" y="18"/>
                </a:lnTo>
                <a:lnTo>
                  <a:pt x="10" y="9"/>
                </a:lnTo>
                <a:lnTo>
                  <a:pt x="15" y="0"/>
                </a:lnTo>
                <a:lnTo>
                  <a:pt x="15" y="25"/>
                </a:lnTo>
                <a:lnTo>
                  <a:pt x="16" y="27"/>
                </a:lnTo>
                <a:lnTo>
                  <a:pt x="17" y="30"/>
                </a:lnTo>
                <a:lnTo>
                  <a:pt x="21" y="30"/>
                </a:lnTo>
                <a:lnTo>
                  <a:pt x="24" y="29"/>
                </a:lnTo>
                <a:lnTo>
                  <a:pt x="33" y="18"/>
                </a:lnTo>
                <a:lnTo>
                  <a:pt x="37" y="26"/>
                </a:lnTo>
                <a:lnTo>
                  <a:pt x="40" y="31"/>
                </a:lnTo>
                <a:lnTo>
                  <a:pt x="40" y="35"/>
                </a:lnTo>
                <a:lnTo>
                  <a:pt x="40" y="40"/>
                </a:lnTo>
                <a:lnTo>
                  <a:pt x="37" y="43"/>
                </a:lnTo>
                <a:lnTo>
                  <a:pt x="35" y="47"/>
                </a:lnTo>
                <a:lnTo>
                  <a:pt x="31" y="51"/>
                </a:lnTo>
                <a:lnTo>
                  <a:pt x="25" y="53"/>
                </a:lnTo>
                <a:lnTo>
                  <a:pt x="17" y="55"/>
                </a:lnTo>
                <a:lnTo>
                  <a:pt x="11" y="52"/>
                </a:lnTo>
                <a:lnTo>
                  <a:pt x="5" y="47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9" name="Freeform 1692">
            <a:extLst>
              <a:ext uri="{FF2B5EF4-FFF2-40B4-BE49-F238E27FC236}">
                <a16:creationId xmlns:a16="http://schemas.microsoft.com/office/drawing/2014/main" id="{025191CC-11DA-4438-87D8-A38B3196E1A0}"/>
              </a:ext>
            </a:extLst>
          </p:cNvPr>
          <p:cNvSpPr>
            <a:spLocks/>
          </p:cNvSpPr>
          <p:nvPr/>
        </p:nvSpPr>
        <p:spPr bwMode="auto">
          <a:xfrm>
            <a:off x="1790701" y="2944284"/>
            <a:ext cx="57151" cy="25400"/>
          </a:xfrm>
          <a:custGeom>
            <a:avLst/>
            <a:gdLst>
              <a:gd name="T0" fmla="*/ 22144 w 27"/>
              <a:gd name="T1" fmla="*/ 0 h 12"/>
              <a:gd name="T2" fmla="*/ 22144 w 27"/>
              <a:gd name="T3" fmla="*/ 0 h 12"/>
              <a:gd name="T4" fmla="*/ 11072 w 27"/>
              <a:gd name="T5" fmla="*/ 1582 h 12"/>
              <a:gd name="T6" fmla="*/ 0 w 27"/>
              <a:gd name="T7" fmla="*/ 7909 h 12"/>
              <a:gd name="T8" fmla="*/ 0 w 27"/>
              <a:gd name="T9" fmla="*/ 7909 h 12"/>
              <a:gd name="T10" fmla="*/ 4745 w 27"/>
              <a:gd name="T11" fmla="*/ 15818 h 12"/>
              <a:gd name="T12" fmla="*/ 4745 w 27"/>
              <a:gd name="T13" fmla="*/ 15818 h 12"/>
              <a:gd name="T14" fmla="*/ 11072 w 27"/>
              <a:gd name="T15" fmla="*/ 18981 h 12"/>
              <a:gd name="T16" fmla="*/ 11072 w 27"/>
              <a:gd name="T17" fmla="*/ 18981 h 12"/>
              <a:gd name="T18" fmla="*/ 15817 w 27"/>
              <a:gd name="T19" fmla="*/ 17399 h 12"/>
              <a:gd name="T20" fmla="*/ 22144 w 27"/>
              <a:gd name="T21" fmla="*/ 15818 h 12"/>
              <a:gd name="T22" fmla="*/ 22144 w 27"/>
              <a:gd name="T23" fmla="*/ 15818 h 12"/>
              <a:gd name="T24" fmla="*/ 28471 w 27"/>
              <a:gd name="T25" fmla="*/ 17399 h 12"/>
              <a:gd name="T26" fmla="*/ 36379 w 27"/>
              <a:gd name="T27" fmla="*/ 18981 h 12"/>
              <a:gd name="T28" fmla="*/ 36379 w 27"/>
              <a:gd name="T29" fmla="*/ 18981 h 12"/>
              <a:gd name="T30" fmla="*/ 41124 w 27"/>
              <a:gd name="T31" fmla="*/ 12654 h 12"/>
              <a:gd name="T32" fmla="*/ 42706 w 27"/>
              <a:gd name="T33" fmla="*/ 7909 h 12"/>
              <a:gd name="T34" fmla="*/ 42706 w 27"/>
              <a:gd name="T35" fmla="*/ 7909 h 12"/>
              <a:gd name="T36" fmla="*/ 33216 w 27"/>
              <a:gd name="T37" fmla="*/ 1582 h 12"/>
              <a:gd name="T38" fmla="*/ 22144 w 27"/>
              <a:gd name="T39" fmla="*/ 0 h 12"/>
              <a:gd name="T40" fmla="*/ 22144 w 27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" h="12">
                <a:moveTo>
                  <a:pt x="14" y="0"/>
                </a:moveTo>
                <a:lnTo>
                  <a:pt x="14" y="0"/>
                </a:lnTo>
                <a:lnTo>
                  <a:pt x="7" y="1"/>
                </a:lnTo>
                <a:lnTo>
                  <a:pt x="0" y="5"/>
                </a:lnTo>
                <a:lnTo>
                  <a:pt x="3" y="10"/>
                </a:lnTo>
                <a:lnTo>
                  <a:pt x="7" y="12"/>
                </a:lnTo>
                <a:lnTo>
                  <a:pt x="10" y="11"/>
                </a:lnTo>
                <a:lnTo>
                  <a:pt x="14" y="10"/>
                </a:lnTo>
                <a:lnTo>
                  <a:pt x="18" y="11"/>
                </a:lnTo>
                <a:lnTo>
                  <a:pt x="23" y="12"/>
                </a:lnTo>
                <a:lnTo>
                  <a:pt x="26" y="8"/>
                </a:lnTo>
                <a:lnTo>
                  <a:pt x="27" y="5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0" name="Freeform 1693">
            <a:extLst>
              <a:ext uri="{FF2B5EF4-FFF2-40B4-BE49-F238E27FC236}">
                <a16:creationId xmlns:a16="http://schemas.microsoft.com/office/drawing/2014/main" id="{FFFF6EEE-72CC-4C3E-95D9-96D9F66E80C3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2849034"/>
            <a:ext cx="190500" cy="207433"/>
          </a:xfrm>
          <a:custGeom>
            <a:avLst/>
            <a:gdLst>
              <a:gd name="T0" fmla="*/ 78372 w 89"/>
              <a:gd name="T1" fmla="*/ 7908 h 99"/>
              <a:gd name="T2" fmla="*/ 62378 w 89"/>
              <a:gd name="T3" fmla="*/ 0 h 99"/>
              <a:gd name="T4" fmla="*/ 54381 w 89"/>
              <a:gd name="T5" fmla="*/ 7908 h 99"/>
              <a:gd name="T6" fmla="*/ 43185 w 89"/>
              <a:gd name="T7" fmla="*/ 11072 h 99"/>
              <a:gd name="T8" fmla="*/ 23991 w 89"/>
              <a:gd name="T9" fmla="*/ 18980 h 99"/>
              <a:gd name="T10" fmla="*/ 9597 w 89"/>
              <a:gd name="T11" fmla="*/ 31634 h 99"/>
              <a:gd name="T12" fmla="*/ 1599 w 89"/>
              <a:gd name="T13" fmla="*/ 50614 h 99"/>
              <a:gd name="T14" fmla="*/ 0 w 89"/>
              <a:gd name="T15" fmla="*/ 86992 h 99"/>
              <a:gd name="T16" fmla="*/ 1599 w 89"/>
              <a:gd name="T17" fmla="*/ 90156 h 99"/>
              <a:gd name="T18" fmla="*/ 3199 w 89"/>
              <a:gd name="T19" fmla="*/ 94901 h 99"/>
              <a:gd name="T20" fmla="*/ 12795 w 89"/>
              <a:gd name="T21" fmla="*/ 91737 h 99"/>
              <a:gd name="T22" fmla="*/ 33588 w 89"/>
              <a:gd name="T23" fmla="*/ 91737 h 99"/>
              <a:gd name="T24" fmla="*/ 35187 w 89"/>
              <a:gd name="T25" fmla="*/ 94901 h 99"/>
              <a:gd name="T26" fmla="*/ 43185 w 89"/>
              <a:gd name="T27" fmla="*/ 94901 h 99"/>
              <a:gd name="T28" fmla="*/ 54381 w 89"/>
              <a:gd name="T29" fmla="*/ 82247 h 99"/>
              <a:gd name="T30" fmla="*/ 62378 w 89"/>
              <a:gd name="T31" fmla="*/ 140769 h 99"/>
              <a:gd name="T32" fmla="*/ 38386 w 89"/>
              <a:gd name="T33" fmla="*/ 156586 h 99"/>
              <a:gd name="T34" fmla="*/ 102363 w 89"/>
              <a:gd name="T35" fmla="*/ 140769 h 99"/>
              <a:gd name="T36" fmla="*/ 78372 w 89"/>
              <a:gd name="T37" fmla="*/ 90156 h 99"/>
              <a:gd name="T38" fmla="*/ 95966 w 89"/>
              <a:gd name="T39" fmla="*/ 91737 h 99"/>
              <a:gd name="T40" fmla="*/ 97565 w 89"/>
              <a:gd name="T41" fmla="*/ 94901 h 99"/>
              <a:gd name="T42" fmla="*/ 105562 w 89"/>
              <a:gd name="T43" fmla="*/ 94901 h 99"/>
              <a:gd name="T44" fmla="*/ 118358 w 89"/>
              <a:gd name="T45" fmla="*/ 82247 h 99"/>
              <a:gd name="T46" fmla="*/ 127954 w 89"/>
              <a:gd name="T47" fmla="*/ 91737 h 99"/>
              <a:gd name="T48" fmla="*/ 134352 w 89"/>
              <a:gd name="T49" fmla="*/ 94901 h 99"/>
              <a:gd name="T50" fmla="*/ 137551 w 89"/>
              <a:gd name="T51" fmla="*/ 94901 h 99"/>
              <a:gd name="T52" fmla="*/ 139150 w 89"/>
              <a:gd name="T53" fmla="*/ 90156 h 99"/>
              <a:gd name="T54" fmla="*/ 142349 w 89"/>
              <a:gd name="T55" fmla="*/ 63267 h 99"/>
              <a:gd name="T56" fmla="*/ 139150 w 89"/>
              <a:gd name="T57" fmla="*/ 50614 h 99"/>
              <a:gd name="T58" fmla="*/ 131153 w 89"/>
              <a:gd name="T59" fmla="*/ 31634 h 99"/>
              <a:gd name="T60" fmla="*/ 118358 w 89"/>
              <a:gd name="T61" fmla="*/ 18980 h 99"/>
              <a:gd name="T62" fmla="*/ 97565 w 89"/>
              <a:gd name="T63" fmla="*/ 11072 h 99"/>
              <a:gd name="T64" fmla="*/ 86369 w 89"/>
              <a:gd name="T65" fmla="*/ 7908 h 99"/>
              <a:gd name="T66" fmla="*/ 123156 w 89"/>
              <a:gd name="T67" fmla="*/ 64849 h 99"/>
              <a:gd name="T68" fmla="*/ 121556 w 89"/>
              <a:gd name="T69" fmla="*/ 63267 h 99"/>
              <a:gd name="T70" fmla="*/ 113559 w 89"/>
              <a:gd name="T71" fmla="*/ 63267 h 99"/>
              <a:gd name="T72" fmla="*/ 102363 w 89"/>
              <a:gd name="T73" fmla="*/ 74339 h 99"/>
              <a:gd name="T74" fmla="*/ 92767 w 89"/>
              <a:gd name="T75" fmla="*/ 64849 h 99"/>
              <a:gd name="T76" fmla="*/ 86369 w 89"/>
              <a:gd name="T77" fmla="*/ 63267 h 99"/>
              <a:gd name="T78" fmla="*/ 83170 w 89"/>
              <a:gd name="T79" fmla="*/ 63267 h 99"/>
              <a:gd name="T80" fmla="*/ 70375 w 89"/>
              <a:gd name="T81" fmla="*/ 74339 h 99"/>
              <a:gd name="T82" fmla="*/ 60778 w 89"/>
              <a:gd name="T83" fmla="*/ 64849 h 99"/>
              <a:gd name="T84" fmla="*/ 54381 w 89"/>
              <a:gd name="T85" fmla="*/ 63267 h 99"/>
              <a:gd name="T86" fmla="*/ 49582 w 89"/>
              <a:gd name="T87" fmla="*/ 64849 h 99"/>
              <a:gd name="T88" fmla="*/ 28790 w 89"/>
              <a:gd name="T89" fmla="*/ 64849 h 99"/>
              <a:gd name="T90" fmla="*/ 27190 w 89"/>
              <a:gd name="T91" fmla="*/ 63267 h 99"/>
              <a:gd name="T92" fmla="*/ 19193 w 89"/>
              <a:gd name="T93" fmla="*/ 63267 h 99"/>
              <a:gd name="T94" fmla="*/ 15994 w 89"/>
              <a:gd name="T95" fmla="*/ 66430 h 99"/>
              <a:gd name="T96" fmla="*/ 15994 w 89"/>
              <a:gd name="T97" fmla="*/ 63267 h 99"/>
              <a:gd name="T98" fmla="*/ 19193 w 89"/>
              <a:gd name="T99" fmla="*/ 47450 h 99"/>
              <a:gd name="T100" fmla="*/ 27190 w 89"/>
              <a:gd name="T101" fmla="*/ 36379 h 99"/>
              <a:gd name="T102" fmla="*/ 38386 w 89"/>
              <a:gd name="T103" fmla="*/ 28470 h 99"/>
              <a:gd name="T104" fmla="*/ 54381 w 89"/>
              <a:gd name="T105" fmla="*/ 23725 h 99"/>
              <a:gd name="T106" fmla="*/ 86369 w 89"/>
              <a:gd name="T107" fmla="*/ 23725 h 99"/>
              <a:gd name="T108" fmla="*/ 102363 w 89"/>
              <a:gd name="T109" fmla="*/ 28470 h 99"/>
              <a:gd name="T110" fmla="*/ 113559 w 89"/>
              <a:gd name="T111" fmla="*/ 36379 h 99"/>
              <a:gd name="T112" fmla="*/ 121556 w 89"/>
              <a:gd name="T113" fmla="*/ 47450 h 99"/>
              <a:gd name="T114" fmla="*/ 126355 w 89"/>
              <a:gd name="T115" fmla="*/ 63267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99">
                <a:moveTo>
                  <a:pt x="54" y="5"/>
                </a:moveTo>
                <a:lnTo>
                  <a:pt x="49" y="5"/>
                </a:lnTo>
                <a:lnTo>
                  <a:pt x="49" y="0"/>
                </a:lnTo>
                <a:lnTo>
                  <a:pt x="39" y="0"/>
                </a:lnTo>
                <a:lnTo>
                  <a:pt x="39" y="5"/>
                </a:lnTo>
                <a:lnTo>
                  <a:pt x="34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2" y="26"/>
                </a:lnTo>
                <a:lnTo>
                  <a:pt x="1" y="32"/>
                </a:lnTo>
                <a:lnTo>
                  <a:pt x="0" y="40"/>
                </a:lnTo>
                <a:lnTo>
                  <a:pt x="0" y="55"/>
                </a:lnTo>
                <a:lnTo>
                  <a:pt x="1" y="57"/>
                </a:lnTo>
                <a:lnTo>
                  <a:pt x="2" y="60"/>
                </a:lnTo>
                <a:lnTo>
                  <a:pt x="6" y="60"/>
                </a:lnTo>
                <a:lnTo>
                  <a:pt x="8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4" y="60"/>
                </a:lnTo>
                <a:lnTo>
                  <a:pt x="27" y="60"/>
                </a:lnTo>
                <a:lnTo>
                  <a:pt x="28" y="58"/>
                </a:lnTo>
                <a:lnTo>
                  <a:pt x="34" y="52"/>
                </a:lnTo>
                <a:lnTo>
                  <a:pt x="39" y="57"/>
                </a:lnTo>
                <a:lnTo>
                  <a:pt x="39" y="89"/>
                </a:lnTo>
                <a:lnTo>
                  <a:pt x="24" y="89"/>
                </a:lnTo>
                <a:lnTo>
                  <a:pt x="24" y="99"/>
                </a:lnTo>
                <a:lnTo>
                  <a:pt x="64" y="99"/>
                </a:lnTo>
                <a:lnTo>
                  <a:pt x="64" y="89"/>
                </a:lnTo>
                <a:lnTo>
                  <a:pt x="49" y="89"/>
                </a:lnTo>
                <a:lnTo>
                  <a:pt x="49" y="57"/>
                </a:lnTo>
                <a:lnTo>
                  <a:pt x="54" y="52"/>
                </a:lnTo>
                <a:lnTo>
                  <a:pt x="60" y="58"/>
                </a:lnTo>
                <a:lnTo>
                  <a:pt x="61" y="60"/>
                </a:lnTo>
                <a:lnTo>
                  <a:pt x="64" y="60"/>
                </a:lnTo>
                <a:lnTo>
                  <a:pt x="66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1" y="60"/>
                </a:lnTo>
                <a:lnTo>
                  <a:pt x="84" y="60"/>
                </a:lnTo>
                <a:lnTo>
                  <a:pt x="86" y="60"/>
                </a:lnTo>
                <a:lnTo>
                  <a:pt x="87" y="57"/>
                </a:lnTo>
                <a:lnTo>
                  <a:pt x="89" y="55"/>
                </a:lnTo>
                <a:lnTo>
                  <a:pt x="89" y="40"/>
                </a:lnTo>
                <a:lnTo>
                  <a:pt x="87" y="32"/>
                </a:lnTo>
                <a:lnTo>
                  <a:pt x="86" y="26"/>
                </a:lnTo>
                <a:lnTo>
                  <a:pt x="82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1" y="7"/>
                </a:lnTo>
                <a:lnTo>
                  <a:pt x="54" y="5"/>
                </a:lnTo>
                <a:close/>
                <a:moveTo>
                  <a:pt x="79" y="42"/>
                </a:moveTo>
                <a:lnTo>
                  <a:pt x="77" y="41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70" y="41"/>
                </a:lnTo>
                <a:lnTo>
                  <a:pt x="64" y="47"/>
                </a:lnTo>
                <a:lnTo>
                  <a:pt x="58" y="41"/>
                </a:lnTo>
                <a:lnTo>
                  <a:pt x="57" y="40"/>
                </a:lnTo>
                <a:lnTo>
                  <a:pt x="54" y="40"/>
                </a:lnTo>
                <a:lnTo>
                  <a:pt x="52" y="40"/>
                </a:lnTo>
                <a:lnTo>
                  <a:pt x="50" y="41"/>
                </a:lnTo>
                <a:lnTo>
                  <a:pt x="44" y="47"/>
                </a:lnTo>
                <a:lnTo>
                  <a:pt x="38" y="41"/>
                </a:lnTo>
                <a:lnTo>
                  <a:pt x="37" y="40"/>
                </a:lnTo>
                <a:lnTo>
                  <a:pt x="34" y="40"/>
                </a:lnTo>
                <a:lnTo>
                  <a:pt x="32" y="40"/>
                </a:lnTo>
                <a:lnTo>
                  <a:pt x="31" y="41"/>
                </a:lnTo>
                <a:lnTo>
                  <a:pt x="24" y="47"/>
                </a:lnTo>
                <a:lnTo>
                  <a:pt x="18" y="41"/>
                </a:lnTo>
                <a:lnTo>
                  <a:pt x="17" y="40"/>
                </a:lnTo>
                <a:lnTo>
                  <a:pt x="15" y="40"/>
                </a:lnTo>
                <a:lnTo>
                  <a:pt x="12" y="40"/>
                </a:lnTo>
                <a:lnTo>
                  <a:pt x="11" y="41"/>
                </a:lnTo>
                <a:lnTo>
                  <a:pt x="10" y="42"/>
                </a:lnTo>
                <a:lnTo>
                  <a:pt x="10" y="40"/>
                </a:lnTo>
                <a:lnTo>
                  <a:pt x="10" y="35"/>
                </a:lnTo>
                <a:lnTo>
                  <a:pt x="12" y="30"/>
                </a:lnTo>
                <a:lnTo>
                  <a:pt x="13" y="26"/>
                </a:lnTo>
                <a:lnTo>
                  <a:pt x="17" y="23"/>
                </a:lnTo>
                <a:lnTo>
                  <a:pt x="21" y="19"/>
                </a:lnTo>
                <a:lnTo>
                  <a:pt x="24" y="18"/>
                </a:lnTo>
                <a:lnTo>
                  <a:pt x="29" y="15"/>
                </a:lnTo>
                <a:lnTo>
                  <a:pt x="34" y="15"/>
                </a:lnTo>
                <a:lnTo>
                  <a:pt x="54" y="15"/>
                </a:lnTo>
                <a:lnTo>
                  <a:pt x="59" y="15"/>
                </a:lnTo>
                <a:lnTo>
                  <a:pt x="64" y="18"/>
                </a:lnTo>
                <a:lnTo>
                  <a:pt x="68" y="19"/>
                </a:lnTo>
                <a:lnTo>
                  <a:pt x="71" y="23"/>
                </a:lnTo>
                <a:lnTo>
                  <a:pt x="75" y="26"/>
                </a:lnTo>
                <a:lnTo>
                  <a:pt x="76" y="30"/>
                </a:lnTo>
                <a:lnTo>
                  <a:pt x="79" y="35"/>
                </a:lnTo>
                <a:lnTo>
                  <a:pt x="79" y="40"/>
                </a:lnTo>
                <a:lnTo>
                  <a:pt x="7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1" name="Rectangle 1694">
            <a:extLst>
              <a:ext uri="{FF2B5EF4-FFF2-40B4-BE49-F238E27FC236}">
                <a16:creationId xmlns:a16="http://schemas.microsoft.com/office/drawing/2014/main" id="{6A00477A-956D-44D1-AE49-132BBA2A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67" y="29887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2" name="Freeform 1695">
            <a:extLst>
              <a:ext uri="{FF2B5EF4-FFF2-40B4-BE49-F238E27FC236}">
                <a16:creationId xmlns:a16="http://schemas.microsoft.com/office/drawing/2014/main" id="{75DDAB3F-885B-4F85-BC1E-AA131D6C0071}"/>
              </a:ext>
            </a:extLst>
          </p:cNvPr>
          <p:cNvSpPr>
            <a:spLocks noEditPoints="1"/>
          </p:cNvSpPr>
          <p:nvPr/>
        </p:nvSpPr>
        <p:spPr bwMode="auto">
          <a:xfrm>
            <a:off x="1227667" y="3348567"/>
            <a:ext cx="226484" cy="222251"/>
          </a:xfrm>
          <a:custGeom>
            <a:avLst/>
            <a:gdLst>
              <a:gd name="T0" fmla="*/ 155002 w 108"/>
              <a:gd name="T1" fmla="*/ 0 h 104"/>
              <a:gd name="T2" fmla="*/ 45868 w 108"/>
              <a:gd name="T3" fmla="*/ 0 h 104"/>
              <a:gd name="T4" fmla="*/ 45868 w 108"/>
              <a:gd name="T5" fmla="*/ 0 h 104"/>
              <a:gd name="T6" fmla="*/ 41123 w 108"/>
              <a:gd name="T7" fmla="*/ 1597 h 104"/>
              <a:gd name="T8" fmla="*/ 34796 w 108"/>
              <a:gd name="T9" fmla="*/ 4791 h 104"/>
              <a:gd name="T10" fmla="*/ 33215 w 108"/>
              <a:gd name="T11" fmla="*/ 9581 h 104"/>
              <a:gd name="T12" fmla="*/ 30051 w 108"/>
              <a:gd name="T13" fmla="*/ 15969 h 104"/>
              <a:gd name="T14" fmla="*/ 30051 w 108"/>
              <a:gd name="T15" fmla="*/ 23953 h 104"/>
              <a:gd name="T16" fmla="*/ 15816 w 108"/>
              <a:gd name="T17" fmla="*/ 23953 h 104"/>
              <a:gd name="T18" fmla="*/ 15816 w 108"/>
              <a:gd name="T19" fmla="*/ 7984 h 104"/>
              <a:gd name="T20" fmla="*/ 0 w 108"/>
              <a:gd name="T21" fmla="*/ 7984 h 104"/>
              <a:gd name="T22" fmla="*/ 0 w 108"/>
              <a:gd name="T23" fmla="*/ 166074 h 104"/>
              <a:gd name="T24" fmla="*/ 15816 w 108"/>
              <a:gd name="T25" fmla="*/ 166074 h 104"/>
              <a:gd name="T26" fmla="*/ 15816 w 108"/>
              <a:gd name="T27" fmla="*/ 118168 h 104"/>
              <a:gd name="T28" fmla="*/ 30051 w 108"/>
              <a:gd name="T29" fmla="*/ 118168 h 104"/>
              <a:gd name="T30" fmla="*/ 30051 w 108"/>
              <a:gd name="T31" fmla="*/ 126152 h 104"/>
              <a:gd name="T32" fmla="*/ 30051 w 108"/>
              <a:gd name="T33" fmla="*/ 126152 h 104"/>
              <a:gd name="T34" fmla="*/ 33215 w 108"/>
              <a:gd name="T35" fmla="*/ 132540 h 104"/>
              <a:gd name="T36" fmla="*/ 34796 w 108"/>
              <a:gd name="T37" fmla="*/ 137330 h 104"/>
              <a:gd name="T38" fmla="*/ 41123 w 108"/>
              <a:gd name="T39" fmla="*/ 140524 h 104"/>
              <a:gd name="T40" fmla="*/ 45868 w 108"/>
              <a:gd name="T41" fmla="*/ 142121 h 104"/>
              <a:gd name="T42" fmla="*/ 155002 w 108"/>
              <a:gd name="T43" fmla="*/ 142121 h 104"/>
              <a:gd name="T44" fmla="*/ 155002 w 108"/>
              <a:gd name="T45" fmla="*/ 142121 h 104"/>
              <a:gd name="T46" fmla="*/ 161328 w 108"/>
              <a:gd name="T47" fmla="*/ 140524 h 104"/>
              <a:gd name="T48" fmla="*/ 167655 w 108"/>
              <a:gd name="T49" fmla="*/ 137330 h 104"/>
              <a:gd name="T50" fmla="*/ 169236 w 108"/>
              <a:gd name="T51" fmla="*/ 132540 h 104"/>
              <a:gd name="T52" fmla="*/ 170818 w 108"/>
              <a:gd name="T53" fmla="*/ 126152 h 104"/>
              <a:gd name="T54" fmla="*/ 170818 w 108"/>
              <a:gd name="T55" fmla="*/ 15969 h 104"/>
              <a:gd name="T56" fmla="*/ 170818 w 108"/>
              <a:gd name="T57" fmla="*/ 15969 h 104"/>
              <a:gd name="T58" fmla="*/ 169236 w 108"/>
              <a:gd name="T59" fmla="*/ 9581 h 104"/>
              <a:gd name="T60" fmla="*/ 167655 w 108"/>
              <a:gd name="T61" fmla="*/ 4791 h 104"/>
              <a:gd name="T62" fmla="*/ 161328 w 108"/>
              <a:gd name="T63" fmla="*/ 1597 h 104"/>
              <a:gd name="T64" fmla="*/ 155002 w 108"/>
              <a:gd name="T65" fmla="*/ 0 h 104"/>
              <a:gd name="T66" fmla="*/ 155002 w 108"/>
              <a:gd name="T67" fmla="*/ 0 h 104"/>
              <a:gd name="T68" fmla="*/ 15816 w 108"/>
              <a:gd name="T69" fmla="*/ 102199 h 104"/>
              <a:gd name="T70" fmla="*/ 15816 w 108"/>
              <a:gd name="T71" fmla="*/ 39922 h 104"/>
              <a:gd name="T72" fmla="*/ 30051 w 108"/>
              <a:gd name="T73" fmla="*/ 39922 h 104"/>
              <a:gd name="T74" fmla="*/ 30051 w 108"/>
              <a:gd name="T75" fmla="*/ 102199 h 104"/>
              <a:gd name="T76" fmla="*/ 15816 w 108"/>
              <a:gd name="T77" fmla="*/ 102199 h 104"/>
              <a:gd name="T78" fmla="*/ 155002 w 108"/>
              <a:gd name="T79" fmla="*/ 126152 h 104"/>
              <a:gd name="T80" fmla="*/ 45868 w 108"/>
              <a:gd name="T81" fmla="*/ 126152 h 104"/>
              <a:gd name="T82" fmla="*/ 45868 w 108"/>
              <a:gd name="T83" fmla="*/ 15969 h 104"/>
              <a:gd name="T84" fmla="*/ 155002 w 108"/>
              <a:gd name="T85" fmla="*/ 15969 h 104"/>
              <a:gd name="T86" fmla="*/ 155002 w 108"/>
              <a:gd name="T87" fmla="*/ 126152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104">
                <a:moveTo>
                  <a:pt x="98" y="0"/>
                </a:moveTo>
                <a:lnTo>
                  <a:pt x="29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19" y="10"/>
                </a:lnTo>
                <a:lnTo>
                  <a:pt x="19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104"/>
                </a:lnTo>
                <a:lnTo>
                  <a:pt x="10" y="104"/>
                </a:lnTo>
                <a:lnTo>
                  <a:pt x="10" y="74"/>
                </a:lnTo>
                <a:lnTo>
                  <a:pt x="19" y="74"/>
                </a:lnTo>
                <a:lnTo>
                  <a:pt x="19" y="79"/>
                </a:lnTo>
                <a:lnTo>
                  <a:pt x="21" y="83"/>
                </a:lnTo>
                <a:lnTo>
                  <a:pt x="22" y="86"/>
                </a:lnTo>
                <a:lnTo>
                  <a:pt x="26" y="88"/>
                </a:lnTo>
                <a:lnTo>
                  <a:pt x="29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64"/>
                </a:moveTo>
                <a:lnTo>
                  <a:pt x="10" y="25"/>
                </a:lnTo>
                <a:lnTo>
                  <a:pt x="19" y="25"/>
                </a:lnTo>
                <a:lnTo>
                  <a:pt x="19" y="64"/>
                </a:lnTo>
                <a:lnTo>
                  <a:pt x="10" y="64"/>
                </a:lnTo>
                <a:close/>
                <a:moveTo>
                  <a:pt x="98" y="79"/>
                </a:moveTo>
                <a:lnTo>
                  <a:pt x="29" y="79"/>
                </a:lnTo>
                <a:lnTo>
                  <a:pt x="29" y="10"/>
                </a:lnTo>
                <a:lnTo>
                  <a:pt x="98" y="10"/>
                </a:lnTo>
                <a:lnTo>
                  <a:pt x="9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3" name="Freeform 1696">
            <a:extLst>
              <a:ext uri="{FF2B5EF4-FFF2-40B4-BE49-F238E27FC236}">
                <a16:creationId xmlns:a16="http://schemas.microsoft.com/office/drawing/2014/main" id="{AD28B631-76D2-4378-BBB9-AA582954D94E}"/>
              </a:ext>
            </a:extLst>
          </p:cNvPr>
          <p:cNvSpPr>
            <a:spLocks/>
          </p:cNvSpPr>
          <p:nvPr/>
        </p:nvSpPr>
        <p:spPr bwMode="auto">
          <a:xfrm>
            <a:off x="1308100" y="3393017"/>
            <a:ext cx="101600" cy="101600"/>
          </a:xfrm>
          <a:custGeom>
            <a:avLst/>
            <a:gdLst>
              <a:gd name="T0" fmla="*/ 22776 w 50"/>
              <a:gd name="T1" fmla="*/ 75920 h 49"/>
              <a:gd name="T2" fmla="*/ 53144 w 50"/>
              <a:gd name="T3" fmla="*/ 75920 h 49"/>
              <a:gd name="T4" fmla="*/ 53144 w 50"/>
              <a:gd name="T5" fmla="*/ 52679 h 49"/>
              <a:gd name="T6" fmla="*/ 75920 w 50"/>
              <a:gd name="T7" fmla="*/ 52679 h 49"/>
              <a:gd name="T8" fmla="*/ 75920 w 50"/>
              <a:gd name="T9" fmla="*/ 23241 h 49"/>
              <a:gd name="T10" fmla="*/ 53144 w 50"/>
              <a:gd name="T11" fmla="*/ 23241 h 49"/>
              <a:gd name="T12" fmla="*/ 53144 w 50"/>
              <a:gd name="T13" fmla="*/ 0 h 49"/>
              <a:gd name="T14" fmla="*/ 22776 w 50"/>
              <a:gd name="T15" fmla="*/ 0 h 49"/>
              <a:gd name="T16" fmla="*/ 22776 w 50"/>
              <a:gd name="T17" fmla="*/ 23241 h 49"/>
              <a:gd name="T18" fmla="*/ 0 w 50"/>
              <a:gd name="T19" fmla="*/ 23241 h 49"/>
              <a:gd name="T20" fmla="*/ 0 w 50"/>
              <a:gd name="T21" fmla="*/ 52679 h 49"/>
              <a:gd name="T22" fmla="*/ 22776 w 50"/>
              <a:gd name="T23" fmla="*/ 52679 h 49"/>
              <a:gd name="T24" fmla="*/ 22776 w 50"/>
              <a:gd name="T25" fmla="*/ 7592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15" y="49"/>
                </a:moveTo>
                <a:lnTo>
                  <a:pt x="35" y="49"/>
                </a:lnTo>
                <a:lnTo>
                  <a:pt x="35" y="34"/>
                </a:lnTo>
                <a:lnTo>
                  <a:pt x="50" y="34"/>
                </a:lnTo>
                <a:lnTo>
                  <a:pt x="50" y="15"/>
                </a:lnTo>
                <a:lnTo>
                  <a:pt x="35" y="15"/>
                </a:lnTo>
                <a:lnTo>
                  <a:pt x="3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34"/>
                </a:lnTo>
                <a:lnTo>
                  <a:pt x="15" y="34"/>
                </a:lnTo>
                <a:lnTo>
                  <a:pt x="1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0CCF80D7-1A68-4E6D-9250-93022DEE7C3B}"/>
              </a:ext>
            </a:extLst>
          </p:cNvPr>
          <p:cNvGrpSpPr/>
          <p:nvPr/>
        </p:nvGrpSpPr>
        <p:grpSpPr>
          <a:xfrm>
            <a:off x="733396" y="3373681"/>
            <a:ext cx="208781" cy="183473"/>
            <a:chOff x="414662" y="2566043"/>
            <a:chExt cx="160717" cy="141236"/>
          </a:xfrm>
          <a:solidFill>
            <a:schemeClr val="tx1"/>
          </a:solidFill>
        </p:grpSpPr>
        <p:sp>
          <p:nvSpPr>
            <p:cNvPr id="485" name="Freeform 1697">
              <a:extLst>
                <a:ext uri="{FF2B5EF4-FFF2-40B4-BE49-F238E27FC236}">
                  <a16:creationId xmlns:a16="http://schemas.microsoft.com/office/drawing/2014/main" id="{543C7900-D4C9-46AB-A708-2B5981532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662" y="2566043"/>
              <a:ext cx="160717" cy="141236"/>
            </a:xfrm>
            <a:custGeom>
              <a:avLst/>
              <a:gdLst>
                <a:gd name="T0" fmla="*/ 59 w 99"/>
                <a:gd name="T1" fmla="*/ 10 h 89"/>
                <a:gd name="T2" fmla="*/ 53 w 99"/>
                <a:gd name="T3" fmla="*/ 1 h 89"/>
                <a:gd name="T4" fmla="*/ 45 w 99"/>
                <a:gd name="T5" fmla="*/ 1 h 89"/>
                <a:gd name="T6" fmla="*/ 39 w 99"/>
                <a:gd name="T7" fmla="*/ 10 h 89"/>
                <a:gd name="T8" fmla="*/ 32 w 99"/>
                <a:gd name="T9" fmla="*/ 12 h 89"/>
                <a:gd name="T10" fmla="*/ 29 w 99"/>
                <a:gd name="T11" fmla="*/ 25 h 89"/>
                <a:gd name="T12" fmla="*/ 17 w 99"/>
                <a:gd name="T13" fmla="*/ 25 h 89"/>
                <a:gd name="T14" fmla="*/ 1 w 99"/>
                <a:gd name="T15" fmla="*/ 41 h 89"/>
                <a:gd name="T16" fmla="*/ 0 w 99"/>
                <a:gd name="T17" fmla="*/ 74 h 89"/>
                <a:gd name="T18" fmla="*/ 1 w 99"/>
                <a:gd name="T19" fmla="*/ 78 h 89"/>
                <a:gd name="T20" fmla="*/ 16 w 99"/>
                <a:gd name="T21" fmla="*/ 79 h 89"/>
                <a:gd name="T22" fmla="*/ 21 w 99"/>
                <a:gd name="T23" fmla="*/ 86 h 89"/>
                <a:gd name="T24" fmla="*/ 29 w 99"/>
                <a:gd name="T25" fmla="*/ 89 h 89"/>
                <a:gd name="T26" fmla="*/ 42 w 99"/>
                <a:gd name="T27" fmla="*/ 83 h 89"/>
                <a:gd name="T28" fmla="*/ 60 w 99"/>
                <a:gd name="T29" fmla="*/ 79 h 89"/>
                <a:gd name="T30" fmla="*/ 69 w 99"/>
                <a:gd name="T31" fmla="*/ 88 h 89"/>
                <a:gd name="T32" fmla="*/ 79 w 99"/>
                <a:gd name="T33" fmla="*/ 88 h 89"/>
                <a:gd name="T34" fmla="*/ 87 w 99"/>
                <a:gd name="T35" fmla="*/ 79 h 89"/>
                <a:gd name="T36" fmla="*/ 96 w 99"/>
                <a:gd name="T37" fmla="*/ 79 h 89"/>
                <a:gd name="T38" fmla="*/ 99 w 99"/>
                <a:gd name="T39" fmla="*/ 74 h 89"/>
                <a:gd name="T40" fmla="*/ 97 w 99"/>
                <a:gd name="T41" fmla="*/ 16 h 89"/>
                <a:gd name="T42" fmla="*/ 89 w 99"/>
                <a:gd name="T43" fmla="*/ 10 h 89"/>
                <a:gd name="T44" fmla="*/ 89 w 99"/>
                <a:gd name="T45" fmla="*/ 69 h 89"/>
                <a:gd name="T46" fmla="*/ 86 w 99"/>
                <a:gd name="T47" fmla="*/ 65 h 89"/>
                <a:gd name="T48" fmla="*/ 74 w 99"/>
                <a:gd name="T49" fmla="*/ 59 h 89"/>
                <a:gd name="T50" fmla="*/ 65 w 99"/>
                <a:gd name="T51" fmla="*/ 62 h 89"/>
                <a:gd name="T52" fmla="*/ 43 w 99"/>
                <a:gd name="T53" fmla="*/ 69 h 89"/>
                <a:gd name="T54" fmla="*/ 39 w 99"/>
                <a:gd name="T55" fmla="*/ 63 h 89"/>
                <a:gd name="T56" fmla="*/ 10 w 99"/>
                <a:gd name="T57" fmla="*/ 47 h 89"/>
                <a:gd name="T58" fmla="*/ 29 w 99"/>
                <a:gd name="T59" fmla="*/ 59 h 89"/>
                <a:gd name="T60" fmla="*/ 21 w 99"/>
                <a:gd name="T61" fmla="*/ 62 h 89"/>
                <a:gd name="T62" fmla="*/ 10 w 99"/>
                <a:gd name="T63" fmla="*/ 69 h 89"/>
                <a:gd name="T64" fmla="*/ 29 w 99"/>
                <a:gd name="T65" fmla="*/ 79 h 89"/>
                <a:gd name="T66" fmla="*/ 25 w 99"/>
                <a:gd name="T67" fmla="*/ 76 h 89"/>
                <a:gd name="T68" fmla="*/ 25 w 99"/>
                <a:gd name="T69" fmla="*/ 71 h 89"/>
                <a:gd name="T70" fmla="*/ 29 w 99"/>
                <a:gd name="T71" fmla="*/ 69 h 89"/>
                <a:gd name="T72" fmla="*/ 33 w 99"/>
                <a:gd name="T73" fmla="*/ 70 h 89"/>
                <a:gd name="T74" fmla="*/ 34 w 99"/>
                <a:gd name="T75" fmla="*/ 74 h 89"/>
                <a:gd name="T76" fmla="*/ 32 w 99"/>
                <a:gd name="T77" fmla="*/ 79 h 89"/>
                <a:gd name="T78" fmla="*/ 74 w 99"/>
                <a:gd name="T79" fmla="*/ 79 h 89"/>
                <a:gd name="T80" fmla="*/ 70 w 99"/>
                <a:gd name="T81" fmla="*/ 78 h 89"/>
                <a:gd name="T82" fmla="*/ 69 w 99"/>
                <a:gd name="T83" fmla="*/ 74 h 89"/>
                <a:gd name="T84" fmla="*/ 71 w 99"/>
                <a:gd name="T85" fmla="*/ 69 h 89"/>
                <a:gd name="T86" fmla="*/ 76 w 99"/>
                <a:gd name="T87" fmla="*/ 69 h 89"/>
                <a:gd name="T88" fmla="*/ 79 w 99"/>
                <a:gd name="T89" fmla="*/ 74 h 89"/>
                <a:gd name="T90" fmla="*/ 78 w 99"/>
                <a:gd name="T91" fmla="*/ 78 h 89"/>
                <a:gd name="T92" fmla="*/ 74 w 99"/>
                <a:gd name="T93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89">
                  <a:moveTo>
                    <a:pt x="89" y="10"/>
                  </a:moveTo>
                  <a:lnTo>
                    <a:pt x="59" y="10"/>
                  </a:lnTo>
                  <a:lnTo>
                    <a:pt x="59" y="10"/>
                  </a:lnTo>
                  <a:lnTo>
                    <a:pt x="58" y="6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1" y="6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4" y="88"/>
                  </a:lnTo>
                  <a:lnTo>
                    <a:pt x="38" y="86"/>
                  </a:lnTo>
                  <a:lnTo>
                    <a:pt x="42" y="83"/>
                  </a:lnTo>
                  <a:lnTo>
                    <a:pt x="43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5" y="86"/>
                  </a:lnTo>
                  <a:lnTo>
                    <a:pt x="69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9" y="88"/>
                  </a:lnTo>
                  <a:lnTo>
                    <a:pt x="82" y="86"/>
                  </a:lnTo>
                  <a:lnTo>
                    <a:pt x="86" y="83"/>
                  </a:lnTo>
                  <a:lnTo>
                    <a:pt x="87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8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16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9" y="10"/>
                  </a:lnTo>
                  <a:close/>
                  <a:moveTo>
                    <a:pt x="89" y="20"/>
                  </a:moveTo>
                  <a:lnTo>
                    <a:pt x="89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6" y="65"/>
                  </a:lnTo>
                  <a:lnTo>
                    <a:pt x="82" y="62"/>
                  </a:lnTo>
                  <a:lnTo>
                    <a:pt x="79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69" y="60"/>
                  </a:lnTo>
                  <a:lnTo>
                    <a:pt x="65" y="62"/>
                  </a:lnTo>
                  <a:lnTo>
                    <a:pt x="62" y="65"/>
                  </a:lnTo>
                  <a:lnTo>
                    <a:pt x="60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39" y="63"/>
                  </a:lnTo>
                  <a:lnTo>
                    <a:pt x="39" y="20"/>
                  </a:lnTo>
                  <a:lnTo>
                    <a:pt x="89" y="20"/>
                  </a:lnTo>
                  <a:close/>
                  <a:moveTo>
                    <a:pt x="10" y="47"/>
                  </a:moveTo>
                  <a:lnTo>
                    <a:pt x="22" y="34"/>
                  </a:lnTo>
                  <a:lnTo>
                    <a:pt x="29" y="3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5" y="60"/>
                  </a:lnTo>
                  <a:lnTo>
                    <a:pt x="21" y="62"/>
                  </a:lnTo>
                  <a:lnTo>
                    <a:pt x="17" y="65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10" y="47"/>
                  </a:lnTo>
                  <a:close/>
                  <a:moveTo>
                    <a:pt x="29" y="79"/>
                  </a:moveTo>
                  <a:lnTo>
                    <a:pt x="29" y="79"/>
                  </a:lnTo>
                  <a:lnTo>
                    <a:pt x="27" y="79"/>
                  </a:lnTo>
                  <a:lnTo>
                    <a:pt x="26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6" y="70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9" y="79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71" y="79"/>
                  </a:lnTo>
                  <a:lnTo>
                    <a:pt x="70" y="78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1"/>
                  </a:lnTo>
                  <a:lnTo>
                    <a:pt x="70" y="70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70"/>
                  </a:lnTo>
                  <a:lnTo>
                    <a:pt x="79" y="71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8" y="78"/>
                  </a:lnTo>
                  <a:lnTo>
                    <a:pt x="76" y="79"/>
                  </a:lnTo>
                  <a:lnTo>
                    <a:pt x="74" y="79"/>
                  </a:lnTo>
                  <a:lnTo>
                    <a:pt x="74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486" name="Rectangle 1699">
              <a:extLst>
                <a:ext uri="{FF2B5EF4-FFF2-40B4-BE49-F238E27FC236}">
                  <a16:creationId xmlns:a16="http://schemas.microsoft.com/office/drawing/2014/main" id="{1D083B60-89F0-4E16-ABF3-7B44C42A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11" y="2634226"/>
              <a:ext cx="19481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487" name="Freeform 1700">
            <a:extLst>
              <a:ext uri="{FF2B5EF4-FFF2-40B4-BE49-F238E27FC236}">
                <a16:creationId xmlns:a16="http://schemas.microsoft.com/office/drawing/2014/main" id="{41B1A3D6-66F5-4F31-AE32-DCF68C6CF18E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348567"/>
            <a:ext cx="209549" cy="209551"/>
          </a:xfrm>
          <a:custGeom>
            <a:avLst/>
            <a:gdLst>
              <a:gd name="T0" fmla="*/ 140769 w 99"/>
              <a:gd name="T1" fmla="*/ 0 h 99"/>
              <a:gd name="T2" fmla="*/ 15817 w 99"/>
              <a:gd name="T3" fmla="*/ 0 h 99"/>
              <a:gd name="T4" fmla="*/ 15817 w 99"/>
              <a:gd name="T5" fmla="*/ 0 h 99"/>
              <a:gd name="T6" fmla="*/ 9490 w 99"/>
              <a:gd name="T7" fmla="*/ 1582 h 99"/>
              <a:gd name="T8" fmla="*/ 3163 w 99"/>
              <a:gd name="T9" fmla="*/ 4745 h 99"/>
              <a:gd name="T10" fmla="*/ 1582 w 99"/>
              <a:gd name="T11" fmla="*/ 9490 h 99"/>
              <a:gd name="T12" fmla="*/ 0 w 99"/>
              <a:gd name="T13" fmla="*/ 15817 h 99"/>
              <a:gd name="T14" fmla="*/ 0 w 99"/>
              <a:gd name="T15" fmla="*/ 140769 h 99"/>
              <a:gd name="T16" fmla="*/ 0 w 99"/>
              <a:gd name="T17" fmla="*/ 140769 h 99"/>
              <a:gd name="T18" fmla="*/ 1582 w 99"/>
              <a:gd name="T19" fmla="*/ 147096 h 99"/>
              <a:gd name="T20" fmla="*/ 3163 w 99"/>
              <a:gd name="T21" fmla="*/ 151841 h 99"/>
              <a:gd name="T22" fmla="*/ 9490 w 99"/>
              <a:gd name="T23" fmla="*/ 155004 h 99"/>
              <a:gd name="T24" fmla="*/ 15817 w 99"/>
              <a:gd name="T25" fmla="*/ 156586 h 99"/>
              <a:gd name="T26" fmla="*/ 140769 w 99"/>
              <a:gd name="T27" fmla="*/ 156586 h 99"/>
              <a:gd name="T28" fmla="*/ 140769 w 99"/>
              <a:gd name="T29" fmla="*/ 156586 h 99"/>
              <a:gd name="T30" fmla="*/ 147096 w 99"/>
              <a:gd name="T31" fmla="*/ 155004 h 99"/>
              <a:gd name="T32" fmla="*/ 151841 w 99"/>
              <a:gd name="T33" fmla="*/ 151841 h 99"/>
              <a:gd name="T34" fmla="*/ 153423 w 99"/>
              <a:gd name="T35" fmla="*/ 147096 h 99"/>
              <a:gd name="T36" fmla="*/ 156586 w 99"/>
              <a:gd name="T37" fmla="*/ 140769 h 99"/>
              <a:gd name="T38" fmla="*/ 156586 w 99"/>
              <a:gd name="T39" fmla="*/ 15817 h 99"/>
              <a:gd name="T40" fmla="*/ 156586 w 99"/>
              <a:gd name="T41" fmla="*/ 15817 h 99"/>
              <a:gd name="T42" fmla="*/ 153423 w 99"/>
              <a:gd name="T43" fmla="*/ 9490 h 99"/>
              <a:gd name="T44" fmla="*/ 151841 w 99"/>
              <a:gd name="T45" fmla="*/ 4745 h 99"/>
              <a:gd name="T46" fmla="*/ 147096 w 99"/>
              <a:gd name="T47" fmla="*/ 1582 h 99"/>
              <a:gd name="T48" fmla="*/ 140769 w 99"/>
              <a:gd name="T49" fmla="*/ 0 h 99"/>
              <a:gd name="T50" fmla="*/ 140769 w 99"/>
              <a:gd name="T51" fmla="*/ 0 h 99"/>
              <a:gd name="T52" fmla="*/ 140769 w 99"/>
              <a:gd name="T53" fmla="*/ 15817 h 99"/>
              <a:gd name="T54" fmla="*/ 140769 w 99"/>
              <a:gd name="T55" fmla="*/ 47450 h 99"/>
              <a:gd name="T56" fmla="*/ 136024 w 99"/>
              <a:gd name="T57" fmla="*/ 47450 h 99"/>
              <a:gd name="T58" fmla="*/ 124952 w 99"/>
              <a:gd name="T59" fmla="*/ 58522 h 99"/>
              <a:gd name="T60" fmla="*/ 93319 w 99"/>
              <a:gd name="T61" fmla="*/ 26889 h 99"/>
              <a:gd name="T62" fmla="*/ 61685 w 99"/>
              <a:gd name="T63" fmla="*/ 66430 h 99"/>
              <a:gd name="T64" fmla="*/ 39542 w 99"/>
              <a:gd name="T65" fmla="*/ 42705 h 99"/>
              <a:gd name="T66" fmla="*/ 18980 w 99"/>
              <a:gd name="T67" fmla="*/ 63267 h 99"/>
              <a:gd name="T68" fmla="*/ 15817 w 99"/>
              <a:gd name="T69" fmla="*/ 63267 h 99"/>
              <a:gd name="T70" fmla="*/ 15817 w 99"/>
              <a:gd name="T71" fmla="*/ 15817 h 99"/>
              <a:gd name="T72" fmla="*/ 140769 w 99"/>
              <a:gd name="T73" fmla="*/ 15817 h 99"/>
              <a:gd name="T74" fmla="*/ 15817 w 99"/>
              <a:gd name="T75" fmla="*/ 140769 h 99"/>
              <a:gd name="T76" fmla="*/ 15817 w 99"/>
              <a:gd name="T77" fmla="*/ 77502 h 99"/>
              <a:gd name="T78" fmla="*/ 26889 w 99"/>
              <a:gd name="T79" fmla="*/ 77502 h 99"/>
              <a:gd name="T80" fmla="*/ 39542 w 99"/>
              <a:gd name="T81" fmla="*/ 66430 h 99"/>
              <a:gd name="T82" fmla="*/ 61685 w 99"/>
              <a:gd name="T83" fmla="*/ 90156 h 99"/>
              <a:gd name="T84" fmla="*/ 93319 w 99"/>
              <a:gd name="T85" fmla="*/ 50614 h 99"/>
              <a:gd name="T86" fmla="*/ 124952 w 99"/>
              <a:gd name="T87" fmla="*/ 82247 h 99"/>
              <a:gd name="T88" fmla="*/ 140769 w 99"/>
              <a:gd name="T89" fmla="*/ 66430 h 99"/>
              <a:gd name="T90" fmla="*/ 140769 w 99"/>
              <a:gd name="T91" fmla="*/ 140769 h 99"/>
              <a:gd name="T92" fmla="*/ 15817 w 99"/>
              <a:gd name="T93" fmla="*/ 140769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89" y="99"/>
                </a:lnTo>
                <a:lnTo>
                  <a:pt x="93" y="98"/>
                </a:lnTo>
                <a:lnTo>
                  <a:pt x="96" y="96"/>
                </a:lnTo>
                <a:lnTo>
                  <a:pt x="97" y="93"/>
                </a:lnTo>
                <a:lnTo>
                  <a:pt x="99" y="8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30"/>
                </a:lnTo>
                <a:lnTo>
                  <a:pt x="86" y="30"/>
                </a:lnTo>
                <a:lnTo>
                  <a:pt x="79" y="37"/>
                </a:lnTo>
                <a:lnTo>
                  <a:pt x="59" y="17"/>
                </a:lnTo>
                <a:lnTo>
                  <a:pt x="39" y="42"/>
                </a:lnTo>
                <a:lnTo>
                  <a:pt x="25" y="27"/>
                </a:lnTo>
                <a:lnTo>
                  <a:pt x="12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17" y="49"/>
                </a:lnTo>
                <a:lnTo>
                  <a:pt x="25" y="42"/>
                </a:lnTo>
                <a:lnTo>
                  <a:pt x="39" y="57"/>
                </a:lnTo>
                <a:lnTo>
                  <a:pt x="59" y="32"/>
                </a:lnTo>
                <a:lnTo>
                  <a:pt x="79" y="52"/>
                </a:lnTo>
                <a:lnTo>
                  <a:pt x="89" y="42"/>
                </a:lnTo>
                <a:lnTo>
                  <a:pt x="8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Rectangle 1701">
            <a:extLst>
              <a:ext uri="{FF2B5EF4-FFF2-40B4-BE49-F238E27FC236}">
                <a16:creationId xmlns:a16="http://schemas.microsoft.com/office/drawing/2014/main" id="{C2B26EBD-1FEC-4CAF-BDC0-BBE95614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3494618"/>
            <a:ext cx="19051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9" name="Rectangle 1702">
            <a:extLst>
              <a:ext uri="{FF2B5EF4-FFF2-40B4-BE49-F238E27FC236}">
                <a16:creationId xmlns:a16="http://schemas.microsoft.com/office/drawing/2014/main" id="{59E3E73A-E572-4E75-B121-F1900290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8" y="3475567"/>
            <a:ext cx="19049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0" name="Rectangle 1703">
            <a:extLst>
              <a:ext uri="{FF2B5EF4-FFF2-40B4-BE49-F238E27FC236}">
                <a16:creationId xmlns:a16="http://schemas.microsoft.com/office/drawing/2014/main" id="{815597E9-F6D5-44E1-8ED1-9160CDC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3494618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1" name="Rectangle 1704">
            <a:extLst>
              <a:ext uri="{FF2B5EF4-FFF2-40B4-BE49-F238E27FC236}">
                <a16:creationId xmlns:a16="http://schemas.microsoft.com/office/drawing/2014/main" id="{B39EB7F3-2AA9-4CD1-BFAF-977CA648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67" y="3475567"/>
            <a:ext cx="19051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2" name="Freeform 1705">
            <a:extLst>
              <a:ext uri="{FF2B5EF4-FFF2-40B4-BE49-F238E27FC236}">
                <a16:creationId xmlns:a16="http://schemas.microsoft.com/office/drawing/2014/main" id="{0D9088F8-286F-4294-8734-077B38382437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3329517"/>
            <a:ext cx="207433" cy="254000"/>
          </a:xfrm>
          <a:custGeom>
            <a:avLst/>
            <a:gdLst>
              <a:gd name="T0" fmla="*/ 124952 w 99"/>
              <a:gd name="T1" fmla="*/ 23924 h 119"/>
              <a:gd name="T2" fmla="*/ 124952 w 99"/>
              <a:gd name="T3" fmla="*/ 20734 h 119"/>
              <a:gd name="T4" fmla="*/ 121789 w 99"/>
              <a:gd name="T5" fmla="*/ 15949 h 119"/>
              <a:gd name="T6" fmla="*/ 99646 w 99"/>
              <a:gd name="T7" fmla="*/ 15949 h 119"/>
              <a:gd name="T8" fmla="*/ 98064 w 99"/>
              <a:gd name="T9" fmla="*/ 9570 h 119"/>
              <a:gd name="T10" fmla="*/ 86992 w 99"/>
              <a:gd name="T11" fmla="*/ 1595 h 119"/>
              <a:gd name="T12" fmla="*/ 79084 w 99"/>
              <a:gd name="T13" fmla="*/ 0 h 119"/>
              <a:gd name="T14" fmla="*/ 64849 w 99"/>
              <a:gd name="T15" fmla="*/ 4785 h 119"/>
              <a:gd name="T16" fmla="*/ 56940 w 99"/>
              <a:gd name="T17" fmla="*/ 15949 h 119"/>
              <a:gd name="T18" fmla="*/ 39542 w 99"/>
              <a:gd name="T19" fmla="*/ 15949 h 119"/>
              <a:gd name="T20" fmla="*/ 33215 w 99"/>
              <a:gd name="T21" fmla="*/ 17544 h 119"/>
              <a:gd name="T22" fmla="*/ 31634 w 99"/>
              <a:gd name="T23" fmla="*/ 23924 h 119"/>
              <a:gd name="T24" fmla="*/ 15817 w 99"/>
              <a:gd name="T25" fmla="*/ 23924 h 119"/>
              <a:gd name="T26" fmla="*/ 4745 w 99"/>
              <a:gd name="T27" fmla="*/ 28709 h 119"/>
              <a:gd name="T28" fmla="*/ 0 w 99"/>
              <a:gd name="T29" fmla="*/ 39874 h 119"/>
              <a:gd name="T30" fmla="*/ 0 w 99"/>
              <a:gd name="T31" fmla="*/ 173849 h 119"/>
              <a:gd name="T32" fmla="*/ 4745 w 99"/>
              <a:gd name="T33" fmla="*/ 185013 h 119"/>
              <a:gd name="T34" fmla="*/ 15817 w 99"/>
              <a:gd name="T35" fmla="*/ 189798 h 119"/>
              <a:gd name="T36" fmla="*/ 140769 w 99"/>
              <a:gd name="T37" fmla="*/ 189798 h 119"/>
              <a:gd name="T38" fmla="*/ 153423 w 99"/>
              <a:gd name="T39" fmla="*/ 185013 h 119"/>
              <a:gd name="T40" fmla="*/ 156586 w 99"/>
              <a:gd name="T41" fmla="*/ 173849 h 119"/>
              <a:gd name="T42" fmla="*/ 156586 w 99"/>
              <a:gd name="T43" fmla="*/ 39874 h 119"/>
              <a:gd name="T44" fmla="*/ 153423 w 99"/>
              <a:gd name="T45" fmla="*/ 28709 h 119"/>
              <a:gd name="T46" fmla="*/ 140769 w 99"/>
              <a:gd name="T47" fmla="*/ 23924 h 119"/>
              <a:gd name="T48" fmla="*/ 39542 w 99"/>
              <a:gd name="T49" fmla="*/ 63798 h 119"/>
              <a:gd name="T50" fmla="*/ 117044 w 99"/>
              <a:gd name="T51" fmla="*/ 149924 h 119"/>
              <a:gd name="T52" fmla="*/ 39542 w 99"/>
              <a:gd name="T53" fmla="*/ 63798 h 119"/>
              <a:gd name="T54" fmla="*/ 63267 w 99"/>
              <a:gd name="T55" fmla="*/ 31899 h 119"/>
              <a:gd name="T56" fmla="*/ 66430 w 99"/>
              <a:gd name="T57" fmla="*/ 31899 h 119"/>
              <a:gd name="T58" fmla="*/ 71175 w 99"/>
              <a:gd name="T59" fmla="*/ 28709 h 119"/>
              <a:gd name="T60" fmla="*/ 71175 w 99"/>
              <a:gd name="T61" fmla="*/ 23924 h 119"/>
              <a:gd name="T62" fmla="*/ 72757 w 99"/>
              <a:gd name="T63" fmla="*/ 17544 h 119"/>
              <a:gd name="T64" fmla="*/ 79084 w 99"/>
              <a:gd name="T65" fmla="*/ 15949 h 119"/>
              <a:gd name="T66" fmla="*/ 82247 w 99"/>
              <a:gd name="T67" fmla="*/ 15949 h 119"/>
              <a:gd name="T68" fmla="*/ 86992 w 99"/>
              <a:gd name="T69" fmla="*/ 20734 h 119"/>
              <a:gd name="T70" fmla="*/ 86992 w 99"/>
              <a:gd name="T71" fmla="*/ 23924 h 119"/>
              <a:gd name="T72" fmla="*/ 88574 w 99"/>
              <a:gd name="T73" fmla="*/ 30304 h 119"/>
              <a:gd name="T74" fmla="*/ 94901 w 99"/>
              <a:gd name="T75" fmla="*/ 31899 h 119"/>
              <a:gd name="T76" fmla="*/ 110717 w 99"/>
              <a:gd name="T77" fmla="*/ 47848 h 119"/>
              <a:gd name="T78" fmla="*/ 47450 w 99"/>
              <a:gd name="T79" fmla="*/ 31899 h 119"/>
              <a:gd name="T80" fmla="*/ 15817 w 99"/>
              <a:gd name="T81" fmla="*/ 173849 h 119"/>
              <a:gd name="T82" fmla="*/ 31634 w 99"/>
              <a:gd name="T83" fmla="*/ 39874 h 119"/>
              <a:gd name="T84" fmla="*/ 31634 w 99"/>
              <a:gd name="T85" fmla="*/ 47848 h 119"/>
              <a:gd name="T86" fmla="*/ 25307 w 99"/>
              <a:gd name="T87" fmla="*/ 49443 h 119"/>
              <a:gd name="T88" fmla="*/ 23725 w 99"/>
              <a:gd name="T89" fmla="*/ 55823 h 119"/>
              <a:gd name="T90" fmla="*/ 23725 w 99"/>
              <a:gd name="T91" fmla="*/ 157899 h 119"/>
              <a:gd name="T92" fmla="*/ 25307 w 99"/>
              <a:gd name="T93" fmla="*/ 164279 h 119"/>
              <a:gd name="T94" fmla="*/ 31634 w 99"/>
              <a:gd name="T95" fmla="*/ 165874 h 119"/>
              <a:gd name="T96" fmla="*/ 124952 w 99"/>
              <a:gd name="T97" fmla="*/ 165874 h 119"/>
              <a:gd name="T98" fmla="*/ 131279 w 99"/>
              <a:gd name="T99" fmla="*/ 164279 h 119"/>
              <a:gd name="T100" fmla="*/ 132861 w 99"/>
              <a:gd name="T101" fmla="*/ 157899 h 119"/>
              <a:gd name="T102" fmla="*/ 132861 w 99"/>
              <a:gd name="T103" fmla="*/ 55823 h 119"/>
              <a:gd name="T104" fmla="*/ 131279 w 99"/>
              <a:gd name="T105" fmla="*/ 49443 h 119"/>
              <a:gd name="T106" fmla="*/ 124952 w 99"/>
              <a:gd name="T107" fmla="*/ 47848 h 119"/>
              <a:gd name="T108" fmla="*/ 140769 w 99"/>
              <a:gd name="T109" fmla="*/ 39874 h 1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119">
                <a:moveTo>
                  <a:pt x="89" y="15"/>
                </a:move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7" y="10"/>
                </a:lnTo>
                <a:lnTo>
                  <a:pt x="74" y="10"/>
                </a:lnTo>
                <a:lnTo>
                  <a:pt x="63" y="10"/>
                </a:lnTo>
                <a:lnTo>
                  <a:pt x="62" y="6"/>
                </a:lnTo>
                <a:lnTo>
                  <a:pt x="58" y="3"/>
                </a:lnTo>
                <a:lnTo>
                  <a:pt x="55" y="1"/>
                </a:lnTo>
                <a:lnTo>
                  <a:pt x="50" y="0"/>
                </a:lnTo>
                <a:lnTo>
                  <a:pt x="45" y="1"/>
                </a:lnTo>
                <a:lnTo>
                  <a:pt x="41" y="3"/>
                </a:lnTo>
                <a:lnTo>
                  <a:pt x="37" y="6"/>
                </a:lnTo>
                <a:lnTo>
                  <a:pt x="36" y="10"/>
                </a:lnTo>
                <a:lnTo>
                  <a:pt x="25" y="10"/>
                </a:lnTo>
                <a:lnTo>
                  <a:pt x="23" y="10"/>
                </a:lnTo>
                <a:lnTo>
                  <a:pt x="21" y="11"/>
                </a:lnTo>
                <a:lnTo>
                  <a:pt x="20" y="13"/>
                </a:lnTo>
                <a:lnTo>
                  <a:pt x="20" y="15"/>
                </a:lnTo>
                <a:lnTo>
                  <a:pt x="10" y="15"/>
                </a:lnTo>
                <a:lnTo>
                  <a:pt x="7" y="16"/>
                </a:lnTo>
                <a:lnTo>
                  <a:pt x="3" y="18"/>
                </a:lnTo>
                <a:lnTo>
                  <a:pt x="2" y="21"/>
                </a:lnTo>
                <a:lnTo>
                  <a:pt x="0" y="2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9"/>
                </a:lnTo>
                <a:lnTo>
                  <a:pt x="89" y="119"/>
                </a:lnTo>
                <a:lnTo>
                  <a:pt x="93" y="117"/>
                </a:lnTo>
                <a:lnTo>
                  <a:pt x="97" y="116"/>
                </a:lnTo>
                <a:lnTo>
                  <a:pt x="98" y="112"/>
                </a:lnTo>
                <a:lnTo>
                  <a:pt x="99" y="109"/>
                </a:lnTo>
                <a:lnTo>
                  <a:pt x="99" y="25"/>
                </a:lnTo>
                <a:lnTo>
                  <a:pt x="98" y="21"/>
                </a:lnTo>
                <a:lnTo>
                  <a:pt x="97" y="18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25" y="40"/>
                </a:moveTo>
                <a:lnTo>
                  <a:pt x="74" y="40"/>
                </a:lnTo>
                <a:lnTo>
                  <a:pt x="74" y="94"/>
                </a:lnTo>
                <a:lnTo>
                  <a:pt x="25" y="94"/>
                </a:lnTo>
                <a:lnTo>
                  <a:pt x="25" y="40"/>
                </a:lnTo>
                <a:close/>
                <a:moveTo>
                  <a:pt x="30" y="20"/>
                </a:moveTo>
                <a:lnTo>
                  <a:pt x="40" y="20"/>
                </a:lnTo>
                <a:lnTo>
                  <a:pt x="42" y="20"/>
                </a:lnTo>
                <a:lnTo>
                  <a:pt x="44" y="19"/>
                </a:lnTo>
                <a:lnTo>
                  <a:pt x="45" y="18"/>
                </a:lnTo>
                <a:lnTo>
                  <a:pt x="45" y="15"/>
                </a:lnTo>
                <a:lnTo>
                  <a:pt x="45" y="13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5" y="13"/>
                </a:lnTo>
                <a:lnTo>
                  <a:pt x="55" y="15"/>
                </a:lnTo>
                <a:lnTo>
                  <a:pt x="55" y="18"/>
                </a:lnTo>
                <a:lnTo>
                  <a:pt x="56" y="19"/>
                </a:lnTo>
                <a:lnTo>
                  <a:pt x="57" y="20"/>
                </a:lnTo>
                <a:lnTo>
                  <a:pt x="60" y="20"/>
                </a:lnTo>
                <a:lnTo>
                  <a:pt x="70" y="20"/>
                </a:lnTo>
                <a:lnTo>
                  <a:pt x="70" y="30"/>
                </a:lnTo>
                <a:lnTo>
                  <a:pt x="30" y="30"/>
                </a:lnTo>
                <a:lnTo>
                  <a:pt x="30" y="20"/>
                </a:lnTo>
                <a:close/>
                <a:moveTo>
                  <a:pt x="89" y="109"/>
                </a:moveTo>
                <a:lnTo>
                  <a:pt x="10" y="109"/>
                </a:lnTo>
                <a:lnTo>
                  <a:pt x="10" y="25"/>
                </a:lnTo>
                <a:lnTo>
                  <a:pt x="20" y="25"/>
                </a:lnTo>
                <a:lnTo>
                  <a:pt x="20" y="30"/>
                </a:lnTo>
                <a:lnTo>
                  <a:pt x="18" y="30"/>
                </a:lnTo>
                <a:lnTo>
                  <a:pt x="16" y="31"/>
                </a:lnTo>
                <a:lnTo>
                  <a:pt x="15" y="32"/>
                </a:lnTo>
                <a:lnTo>
                  <a:pt x="15" y="35"/>
                </a:lnTo>
                <a:lnTo>
                  <a:pt x="15" y="99"/>
                </a:lnTo>
                <a:lnTo>
                  <a:pt x="15" y="101"/>
                </a:lnTo>
                <a:lnTo>
                  <a:pt x="16" y="103"/>
                </a:lnTo>
                <a:lnTo>
                  <a:pt x="18" y="104"/>
                </a:lnTo>
                <a:lnTo>
                  <a:pt x="20" y="104"/>
                </a:lnTo>
                <a:lnTo>
                  <a:pt x="79" y="104"/>
                </a:lnTo>
                <a:lnTo>
                  <a:pt x="82" y="104"/>
                </a:lnTo>
                <a:lnTo>
                  <a:pt x="83" y="103"/>
                </a:lnTo>
                <a:lnTo>
                  <a:pt x="84" y="101"/>
                </a:lnTo>
                <a:lnTo>
                  <a:pt x="84" y="99"/>
                </a:lnTo>
                <a:lnTo>
                  <a:pt x="84" y="35"/>
                </a:lnTo>
                <a:lnTo>
                  <a:pt x="84" y="32"/>
                </a:lnTo>
                <a:lnTo>
                  <a:pt x="83" y="31"/>
                </a:lnTo>
                <a:lnTo>
                  <a:pt x="82" y="30"/>
                </a:lnTo>
                <a:lnTo>
                  <a:pt x="79" y="30"/>
                </a:lnTo>
                <a:lnTo>
                  <a:pt x="79" y="25"/>
                </a:lnTo>
                <a:lnTo>
                  <a:pt x="89" y="25"/>
                </a:lnTo>
                <a:lnTo>
                  <a:pt x="89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706">
            <a:extLst>
              <a:ext uri="{FF2B5EF4-FFF2-40B4-BE49-F238E27FC236}">
                <a16:creationId xmlns:a16="http://schemas.microsoft.com/office/drawing/2014/main" id="{83121B02-EC8A-42EC-8696-3658EC69BFD9}"/>
              </a:ext>
            </a:extLst>
          </p:cNvPr>
          <p:cNvSpPr>
            <a:spLocks/>
          </p:cNvSpPr>
          <p:nvPr/>
        </p:nvSpPr>
        <p:spPr bwMode="auto">
          <a:xfrm>
            <a:off x="1809751" y="3443818"/>
            <a:ext cx="61383" cy="63500"/>
          </a:xfrm>
          <a:custGeom>
            <a:avLst/>
            <a:gdLst>
              <a:gd name="T0" fmla="*/ 31633 w 30"/>
              <a:gd name="T1" fmla="*/ 0 h 30"/>
              <a:gd name="T2" fmla="*/ 15817 w 30"/>
              <a:gd name="T3" fmla="*/ 0 h 30"/>
              <a:gd name="T4" fmla="*/ 15817 w 30"/>
              <a:gd name="T5" fmla="*/ 15817 h 30"/>
              <a:gd name="T6" fmla="*/ 0 w 30"/>
              <a:gd name="T7" fmla="*/ 15817 h 30"/>
              <a:gd name="T8" fmla="*/ 0 w 30"/>
              <a:gd name="T9" fmla="*/ 31633 h 30"/>
              <a:gd name="T10" fmla="*/ 15817 w 30"/>
              <a:gd name="T11" fmla="*/ 31633 h 30"/>
              <a:gd name="T12" fmla="*/ 15817 w 30"/>
              <a:gd name="T13" fmla="*/ 47450 h 30"/>
              <a:gd name="T14" fmla="*/ 31633 w 30"/>
              <a:gd name="T15" fmla="*/ 47450 h 30"/>
              <a:gd name="T16" fmla="*/ 31633 w 30"/>
              <a:gd name="T17" fmla="*/ 31633 h 30"/>
              <a:gd name="T18" fmla="*/ 47450 w 30"/>
              <a:gd name="T19" fmla="*/ 31633 h 30"/>
              <a:gd name="T20" fmla="*/ 47450 w 30"/>
              <a:gd name="T21" fmla="*/ 15817 h 30"/>
              <a:gd name="T22" fmla="*/ 31633 w 30"/>
              <a:gd name="T23" fmla="*/ 15817 h 30"/>
              <a:gd name="T24" fmla="*/ 31633 w 30"/>
              <a:gd name="T25" fmla="*/ 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30">
                <a:moveTo>
                  <a:pt x="20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30" y="20"/>
                </a:lnTo>
                <a:lnTo>
                  <a:pt x="30" y="10"/>
                </a:ln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707">
            <a:extLst>
              <a:ext uri="{FF2B5EF4-FFF2-40B4-BE49-F238E27FC236}">
                <a16:creationId xmlns:a16="http://schemas.microsoft.com/office/drawing/2014/main" id="{B5D8A01C-ED3F-450A-AE55-A9062ED152FD}"/>
              </a:ext>
            </a:extLst>
          </p:cNvPr>
          <p:cNvSpPr>
            <a:spLocks/>
          </p:cNvSpPr>
          <p:nvPr/>
        </p:nvSpPr>
        <p:spPr bwMode="auto">
          <a:xfrm>
            <a:off x="5264151" y="2995085"/>
            <a:ext cx="124883" cy="61383"/>
          </a:xfrm>
          <a:custGeom>
            <a:avLst/>
            <a:gdLst>
              <a:gd name="T0" fmla="*/ 51471 w 59"/>
              <a:gd name="T1" fmla="*/ 30052 h 30"/>
              <a:gd name="T2" fmla="*/ 51471 w 59"/>
              <a:gd name="T3" fmla="*/ 30052 h 30"/>
              <a:gd name="T4" fmla="*/ 38603 w 59"/>
              <a:gd name="T5" fmla="*/ 15817 h 30"/>
              <a:gd name="T6" fmla="*/ 22518 w 59"/>
              <a:gd name="T7" fmla="*/ 0 h 30"/>
              <a:gd name="T8" fmla="*/ 0 w 59"/>
              <a:gd name="T9" fmla="*/ 0 h 30"/>
              <a:gd name="T10" fmla="*/ 0 w 59"/>
              <a:gd name="T11" fmla="*/ 0 h 30"/>
              <a:gd name="T12" fmla="*/ 16085 w 59"/>
              <a:gd name="T13" fmla="*/ 18980 h 30"/>
              <a:gd name="T14" fmla="*/ 30561 w 59"/>
              <a:gd name="T15" fmla="*/ 31633 h 30"/>
              <a:gd name="T16" fmla="*/ 48254 w 59"/>
              <a:gd name="T17" fmla="*/ 45868 h 30"/>
              <a:gd name="T18" fmla="*/ 48254 w 59"/>
              <a:gd name="T19" fmla="*/ 45868 h 30"/>
              <a:gd name="T20" fmla="*/ 51471 w 59"/>
              <a:gd name="T21" fmla="*/ 47450 h 30"/>
              <a:gd name="T22" fmla="*/ 51471 w 59"/>
              <a:gd name="T23" fmla="*/ 47450 h 30"/>
              <a:gd name="T24" fmla="*/ 56296 w 59"/>
              <a:gd name="T25" fmla="*/ 45868 h 30"/>
              <a:gd name="T26" fmla="*/ 56296 w 59"/>
              <a:gd name="T27" fmla="*/ 45868 h 30"/>
              <a:gd name="T28" fmla="*/ 69164 w 59"/>
              <a:gd name="T29" fmla="*/ 33215 h 30"/>
              <a:gd name="T30" fmla="*/ 82031 w 59"/>
              <a:gd name="T31" fmla="*/ 22143 h 30"/>
              <a:gd name="T32" fmla="*/ 94899 w 59"/>
              <a:gd name="T33" fmla="*/ 7908 h 30"/>
              <a:gd name="T34" fmla="*/ 75598 w 59"/>
              <a:gd name="T35" fmla="*/ 7908 h 30"/>
              <a:gd name="T36" fmla="*/ 75598 w 59"/>
              <a:gd name="T37" fmla="*/ 7908 h 30"/>
              <a:gd name="T38" fmla="*/ 51471 w 59"/>
              <a:gd name="T39" fmla="*/ 30052 h 30"/>
              <a:gd name="T40" fmla="*/ 51471 w 59"/>
              <a:gd name="T41" fmla="*/ 30052 h 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30">
                <a:moveTo>
                  <a:pt x="32" y="19"/>
                </a:moveTo>
                <a:lnTo>
                  <a:pt x="32" y="19"/>
                </a:lnTo>
                <a:lnTo>
                  <a:pt x="24" y="10"/>
                </a:lnTo>
                <a:lnTo>
                  <a:pt x="14" y="0"/>
                </a:lnTo>
                <a:lnTo>
                  <a:pt x="0" y="0"/>
                </a:lnTo>
                <a:lnTo>
                  <a:pt x="10" y="12"/>
                </a:lnTo>
                <a:lnTo>
                  <a:pt x="19" y="20"/>
                </a:lnTo>
                <a:lnTo>
                  <a:pt x="30" y="29"/>
                </a:lnTo>
                <a:lnTo>
                  <a:pt x="32" y="30"/>
                </a:lnTo>
                <a:lnTo>
                  <a:pt x="35" y="29"/>
                </a:lnTo>
                <a:lnTo>
                  <a:pt x="43" y="21"/>
                </a:lnTo>
                <a:lnTo>
                  <a:pt x="51" y="14"/>
                </a:lnTo>
                <a:lnTo>
                  <a:pt x="59" y="5"/>
                </a:lnTo>
                <a:lnTo>
                  <a:pt x="47" y="5"/>
                </a:lnTo>
                <a:lnTo>
                  <a:pt x="32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708">
            <a:extLst>
              <a:ext uri="{FF2B5EF4-FFF2-40B4-BE49-F238E27FC236}">
                <a16:creationId xmlns:a16="http://schemas.microsoft.com/office/drawing/2014/main" id="{558A3DB9-E190-451F-B860-EE8848FAD3E3}"/>
              </a:ext>
            </a:extLst>
          </p:cNvPr>
          <p:cNvSpPr>
            <a:spLocks/>
          </p:cNvSpPr>
          <p:nvPr/>
        </p:nvSpPr>
        <p:spPr bwMode="auto">
          <a:xfrm>
            <a:off x="5232401" y="2849034"/>
            <a:ext cx="207433" cy="88900"/>
          </a:xfrm>
          <a:custGeom>
            <a:avLst/>
            <a:gdLst>
              <a:gd name="T0" fmla="*/ 15817 w 99"/>
              <a:gd name="T1" fmla="*/ 58125 h 40"/>
              <a:gd name="T2" fmla="*/ 15817 w 99"/>
              <a:gd name="T3" fmla="*/ 49822 h 40"/>
              <a:gd name="T4" fmla="*/ 17398 w 99"/>
              <a:gd name="T5" fmla="*/ 34875 h 40"/>
              <a:gd name="T6" fmla="*/ 23725 w 99"/>
              <a:gd name="T7" fmla="*/ 24911 h 40"/>
              <a:gd name="T8" fmla="*/ 33215 w 99"/>
              <a:gd name="T9" fmla="*/ 19929 h 40"/>
              <a:gd name="T10" fmla="*/ 47450 w 99"/>
              <a:gd name="T11" fmla="*/ 16607 h 40"/>
              <a:gd name="T12" fmla="*/ 55359 w 99"/>
              <a:gd name="T13" fmla="*/ 19929 h 40"/>
              <a:gd name="T14" fmla="*/ 64849 w 99"/>
              <a:gd name="T15" fmla="*/ 26572 h 40"/>
              <a:gd name="T16" fmla="*/ 86992 w 99"/>
              <a:gd name="T17" fmla="*/ 33215 h 40"/>
              <a:gd name="T18" fmla="*/ 91737 w 99"/>
              <a:gd name="T19" fmla="*/ 26572 h 40"/>
              <a:gd name="T20" fmla="*/ 101227 w 99"/>
              <a:gd name="T21" fmla="*/ 19929 h 40"/>
              <a:gd name="T22" fmla="*/ 109136 w 99"/>
              <a:gd name="T23" fmla="*/ 16607 h 40"/>
              <a:gd name="T24" fmla="*/ 123371 w 99"/>
              <a:gd name="T25" fmla="*/ 19929 h 40"/>
              <a:gd name="T26" fmla="*/ 132861 w 99"/>
              <a:gd name="T27" fmla="*/ 24911 h 40"/>
              <a:gd name="T28" fmla="*/ 139188 w 99"/>
              <a:gd name="T29" fmla="*/ 34875 h 40"/>
              <a:gd name="T30" fmla="*/ 140769 w 99"/>
              <a:gd name="T31" fmla="*/ 49822 h 40"/>
              <a:gd name="T32" fmla="*/ 140769 w 99"/>
              <a:gd name="T33" fmla="*/ 58125 h 40"/>
              <a:gd name="T34" fmla="*/ 153423 w 99"/>
              <a:gd name="T35" fmla="*/ 66429 h 40"/>
              <a:gd name="T36" fmla="*/ 156586 w 99"/>
              <a:gd name="T37" fmla="*/ 49822 h 40"/>
              <a:gd name="T38" fmla="*/ 156586 w 99"/>
              <a:gd name="T39" fmla="*/ 39857 h 40"/>
              <a:gd name="T40" fmla="*/ 148678 w 99"/>
              <a:gd name="T41" fmla="*/ 21589 h 40"/>
              <a:gd name="T42" fmla="*/ 136024 w 99"/>
              <a:gd name="T43" fmla="*/ 8304 h 40"/>
              <a:gd name="T44" fmla="*/ 118626 w 99"/>
              <a:gd name="T45" fmla="*/ 0 h 40"/>
              <a:gd name="T46" fmla="*/ 109136 w 99"/>
              <a:gd name="T47" fmla="*/ 0 h 40"/>
              <a:gd name="T48" fmla="*/ 91737 w 99"/>
              <a:gd name="T49" fmla="*/ 4982 h 40"/>
              <a:gd name="T50" fmla="*/ 77502 w 99"/>
              <a:gd name="T51" fmla="*/ 16607 h 40"/>
              <a:gd name="T52" fmla="*/ 72757 w 99"/>
              <a:gd name="T53" fmla="*/ 11625 h 40"/>
              <a:gd name="T54" fmla="*/ 56940 w 99"/>
              <a:gd name="T55" fmla="*/ 3321 h 40"/>
              <a:gd name="T56" fmla="*/ 47450 w 99"/>
              <a:gd name="T57" fmla="*/ 0 h 40"/>
              <a:gd name="T58" fmla="*/ 26889 w 99"/>
              <a:gd name="T59" fmla="*/ 4982 h 40"/>
              <a:gd name="T60" fmla="*/ 14235 w 99"/>
              <a:gd name="T61" fmla="*/ 14947 h 40"/>
              <a:gd name="T62" fmla="*/ 3163 w 99"/>
              <a:gd name="T63" fmla="*/ 29893 h 40"/>
              <a:gd name="T64" fmla="*/ 0 w 99"/>
              <a:gd name="T65" fmla="*/ 49822 h 40"/>
              <a:gd name="T66" fmla="*/ 0 w 99"/>
              <a:gd name="T67" fmla="*/ 58125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40">
                <a:moveTo>
                  <a:pt x="10" y="35"/>
                </a:moveTo>
                <a:lnTo>
                  <a:pt x="10" y="35"/>
                </a:lnTo>
                <a:lnTo>
                  <a:pt x="10" y="30"/>
                </a:lnTo>
                <a:lnTo>
                  <a:pt x="10" y="26"/>
                </a:lnTo>
                <a:lnTo>
                  <a:pt x="11" y="21"/>
                </a:lnTo>
                <a:lnTo>
                  <a:pt x="12" y="19"/>
                </a:lnTo>
                <a:lnTo>
                  <a:pt x="15" y="15"/>
                </a:lnTo>
                <a:lnTo>
                  <a:pt x="18" y="13"/>
                </a:lnTo>
                <a:lnTo>
                  <a:pt x="21" y="12"/>
                </a:lnTo>
                <a:lnTo>
                  <a:pt x="26" y="10"/>
                </a:lnTo>
                <a:lnTo>
                  <a:pt x="30" y="10"/>
                </a:lnTo>
                <a:lnTo>
                  <a:pt x="35" y="12"/>
                </a:lnTo>
                <a:lnTo>
                  <a:pt x="38" y="13"/>
                </a:lnTo>
                <a:lnTo>
                  <a:pt x="41" y="16"/>
                </a:lnTo>
                <a:lnTo>
                  <a:pt x="43" y="20"/>
                </a:lnTo>
                <a:lnTo>
                  <a:pt x="55" y="20"/>
                </a:lnTo>
                <a:lnTo>
                  <a:pt x="58" y="16"/>
                </a:lnTo>
                <a:lnTo>
                  <a:pt x="60" y="13"/>
                </a:lnTo>
                <a:lnTo>
                  <a:pt x="64" y="12"/>
                </a:lnTo>
                <a:lnTo>
                  <a:pt x="69" y="10"/>
                </a:lnTo>
                <a:lnTo>
                  <a:pt x="73" y="10"/>
                </a:lnTo>
                <a:lnTo>
                  <a:pt x="78" y="12"/>
                </a:lnTo>
                <a:lnTo>
                  <a:pt x="80" y="13"/>
                </a:lnTo>
                <a:lnTo>
                  <a:pt x="84" y="15"/>
                </a:lnTo>
                <a:lnTo>
                  <a:pt x="85" y="19"/>
                </a:lnTo>
                <a:lnTo>
                  <a:pt x="88" y="21"/>
                </a:lnTo>
                <a:lnTo>
                  <a:pt x="89" y="26"/>
                </a:lnTo>
                <a:lnTo>
                  <a:pt x="89" y="30"/>
                </a:lnTo>
                <a:lnTo>
                  <a:pt x="89" y="35"/>
                </a:lnTo>
                <a:lnTo>
                  <a:pt x="88" y="40"/>
                </a:lnTo>
                <a:lnTo>
                  <a:pt x="97" y="40"/>
                </a:lnTo>
                <a:lnTo>
                  <a:pt x="99" y="30"/>
                </a:lnTo>
                <a:lnTo>
                  <a:pt x="99" y="24"/>
                </a:lnTo>
                <a:lnTo>
                  <a:pt x="96" y="18"/>
                </a:lnTo>
                <a:lnTo>
                  <a:pt x="94" y="13"/>
                </a:lnTo>
                <a:lnTo>
                  <a:pt x="90" y="9"/>
                </a:lnTo>
                <a:lnTo>
                  <a:pt x="86" y="5"/>
                </a:lnTo>
                <a:lnTo>
                  <a:pt x="81" y="3"/>
                </a:lnTo>
                <a:lnTo>
                  <a:pt x="75" y="0"/>
                </a:lnTo>
                <a:lnTo>
                  <a:pt x="69" y="0"/>
                </a:lnTo>
                <a:lnTo>
                  <a:pt x="63" y="2"/>
                </a:lnTo>
                <a:lnTo>
                  <a:pt x="58" y="3"/>
                </a:lnTo>
                <a:lnTo>
                  <a:pt x="53" y="7"/>
                </a:lnTo>
                <a:lnTo>
                  <a:pt x="49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3" y="0"/>
                </a:lnTo>
                <a:lnTo>
                  <a:pt x="17" y="3"/>
                </a:lnTo>
                <a:lnTo>
                  <a:pt x="12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4"/>
                </a:lnTo>
                <a:lnTo>
                  <a:pt x="0" y="30"/>
                </a:lnTo>
                <a:lnTo>
                  <a:pt x="0" y="35"/>
                </a:lnTo>
                <a:lnTo>
                  <a:pt x="1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709">
            <a:extLst>
              <a:ext uri="{FF2B5EF4-FFF2-40B4-BE49-F238E27FC236}">
                <a16:creationId xmlns:a16="http://schemas.microsoft.com/office/drawing/2014/main" id="{56FD2A04-235E-4CBD-896D-B4467B05132E}"/>
              </a:ext>
            </a:extLst>
          </p:cNvPr>
          <p:cNvSpPr>
            <a:spLocks/>
          </p:cNvSpPr>
          <p:nvPr/>
        </p:nvSpPr>
        <p:spPr bwMode="auto">
          <a:xfrm>
            <a:off x="5219701" y="2918884"/>
            <a:ext cx="226484" cy="82549"/>
          </a:xfrm>
          <a:custGeom>
            <a:avLst/>
            <a:gdLst>
              <a:gd name="T0" fmla="*/ 145744 w 109"/>
              <a:gd name="T1" fmla="*/ 28470 h 39"/>
              <a:gd name="T2" fmla="*/ 125371 w 109"/>
              <a:gd name="T3" fmla="*/ 41124 h 39"/>
              <a:gd name="T4" fmla="*/ 92461 w 109"/>
              <a:gd name="T5" fmla="*/ 0 h 39"/>
              <a:gd name="T6" fmla="*/ 62686 w 109"/>
              <a:gd name="T7" fmla="*/ 31634 h 39"/>
              <a:gd name="T8" fmla="*/ 39178 w 109"/>
              <a:gd name="T9" fmla="*/ 7908 h 39"/>
              <a:gd name="T10" fmla="*/ 18806 w 109"/>
              <a:gd name="T11" fmla="*/ 28470 h 39"/>
              <a:gd name="T12" fmla="*/ 0 w 109"/>
              <a:gd name="T13" fmla="*/ 28470 h 39"/>
              <a:gd name="T14" fmla="*/ 0 w 109"/>
              <a:gd name="T15" fmla="*/ 44287 h 39"/>
              <a:gd name="T16" fmla="*/ 26641 w 109"/>
              <a:gd name="T17" fmla="*/ 44287 h 39"/>
              <a:gd name="T18" fmla="*/ 39178 w 109"/>
              <a:gd name="T19" fmla="*/ 31634 h 39"/>
              <a:gd name="T20" fmla="*/ 62686 w 109"/>
              <a:gd name="T21" fmla="*/ 55359 h 39"/>
              <a:gd name="T22" fmla="*/ 92461 w 109"/>
              <a:gd name="T23" fmla="*/ 23725 h 39"/>
              <a:gd name="T24" fmla="*/ 122237 w 109"/>
              <a:gd name="T25" fmla="*/ 61686 h 39"/>
              <a:gd name="T26" fmla="*/ 148878 w 109"/>
              <a:gd name="T27" fmla="*/ 44287 h 39"/>
              <a:gd name="T28" fmla="*/ 170818 w 109"/>
              <a:gd name="T29" fmla="*/ 44287 h 39"/>
              <a:gd name="T30" fmla="*/ 170818 w 109"/>
              <a:gd name="T31" fmla="*/ 28470 h 39"/>
              <a:gd name="T32" fmla="*/ 145744 w 109"/>
              <a:gd name="T33" fmla="*/ 28470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39">
                <a:moveTo>
                  <a:pt x="93" y="18"/>
                </a:moveTo>
                <a:lnTo>
                  <a:pt x="80" y="26"/>
                </a:lnTo>
                <a:lnTo>
                  <a:pt x="59" y="0"/>
                </a:lnTo>
                <a:lnTo>
                  <a:pt x="40" y="20"/>
                </a:lnTo>
                <a:lnTo>
                  <a:pt x="25" y="5"/>
                </a:lnTo>
                <a:lnTo>
                  <a:pt x="12" y="18"/>
                </a:lnTo>
                <a:lnTo>
                  <a:pt x="0" y="18"/>
                </a:lnTo>
                <a:lnTo>
                  <a:pt x="0" y="28"/>
                </a:lnTo>
                <a:lnTo>
                  <a:pt x="17" y="28"/>
                </a:lnTo>
                <a:lnTo>
                  <a:pt x="25" y="20"/>
                </a:lnTo>
                <a:lnTo>
                  <a:pt x="40" y="35"/>
                </a:lnTo>
                <a:lnTo>
                  <a:pt x="59" y="15"/>
                </a:lnTo>
                <a:lnTo>
                  <a:pt x="78" y="39"/>
                </a:lnTo>
                <a:lnTo>
                  <a:pt x="95" y="28"/>
                </a:lnTo>
                <a:lnTo>
                  <a:pt x="109" y="28"/>
                </a:lnTo>
                <a:lnTo>
                  <a:pt x="109" y="18"/>
                </a:lnTo>
                <a:lnTo>
                  <a:pt x="93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710">
            <a:extLst>
              <a:ext uri="{FF2B5EF4-FFF2-40B4-BE49-F238E27FC236}">
                <a16:creationId xmlns:a16="http://schemas.microsoft.com/office/drawing/2014/main" id="{6327E611-4CCB-407A-A16F-EF91622D0E0C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3348567"/>
            <a:ext cx="171451" cy="209551"/>
          </a:xfrm>
          <a:custGeom>
            <a:avLst/>
            <a:gdLst>
              <a:gd name="T0" fmla="*/ 111898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4865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47450 h 99"/>
              <a:gd name="T16" fmla="*/ 8109 w 79"/>
              <a:gd name="T17" fmla="*/ 47450 h 99"/>
              <a:gd name="T18" fmla="*/ 8109 w 79"/>
              <a:gd name="T19" fmla="*/ 140769 h 99"/>
              <a:gd name="T20" fmla="*/ 8109 w 79"/>
              <a:gd name="T21" fmla="*/ 140769 h 99"/>
              <a:gd name="T22" fmla="*/ 9730 w 79"/>
              <a:gd name="T23" fmla="*/ 147096 h 99"/>
              <a:gd name="T24" fmla="*/ 12974 w 79"/>
              <a:gd name="T25" fmla="*/ 151841 h 99"/>
              <a:gd name="T26" fmla="*/ 17839 w 79"/>
              <a:gd name="T27" fmla="*/ 155004 h 99"/>
              <a:gd name="T28" fmla="*/ 24326 w 79"/>
              <a:gd name="T29" fmla="*/ 156586 h 99"/>
              <a:gd name="T30" fmla="*/ 103789 w 79"/>
              <a:gd name="T31" fmla="*/ 156586 h 99"/>
              <a:gd name="T32" fmla="*/ 103789 w 79"/>
              <a:gd name="T33" fmla="*/ 156586 h 99"/>
              <a:gd name="T34" fmla="*/ 110276 w 79"/>
              <a:gd name="T35" fmla="*/ 155004 h 99"/>
              <a:gd name="T36" fmla="*/ 116763 w 79"/>
              <a:gd name="T37" fmla="*/ 151841 h 99"/>
              <a:gd name="T38" fmla="*/ 118385 w 79"/>
              <a:gd name="T39" fmla="*/ 147096 h 99"/>
              <a:gd name="T40" fmla="*/ 120006 w 79"/>
              <a:gd name="T41" fmla="*/ 140769 h 99"/>
              <a:gd name="T42" fmla="*/ 120006 w 79"/>
              <a:gd name="T43" fmla="*/ 47450 h 99"/>
              <a:gd name="T44" fmla="*/ 120006 w 79"/>
              <a:gd name="T45" fmla="*/ 39542 h 99"/>
              <a:gd name="T46" fmla="*/ 128115 w 79"/>
              <a:gd name="T47" fmla="*/ 39542 h 99"/>
              <a:gd name="T48" fmla="*/ 128115 w 79"/>
              <a:gd name="T49" fmla="*/ 15817 h 99"/>
              <a:gd name="T50" fmla="*/ 128115 w 79"/>
              <a:gd name="T51" fmla="*/ 15817 h 99"/>
              <a:gd name="T52" fmla="*/ 126493 w 79"/>
              <a:gd name="T53" fmla="*/ 9490 h 99"/>
              <a:gd name="T54" fmla="*/ 124872 w 79"/>
              <a:gd name="T55" fmla="*/ 4745 h 99"/>
              <a:gd name="T56" fmla="*/ 118385 w 79"/>
              <a:gd name="T57" fmla="*/ 1582 h 99"/>
              <a:gd name="T58" fmla="*/ 111898 w 79"/>
              <a:gd name="T59" fmla="*/ 0 h 99"/>
              <a:gd name="T60" fmla="*/ 111898 w 79"/>
              <a:gd name="T61" fmla="*/ 0 h 99"/>
              <a:gd name="T62" fmla="*/ 111898 w 79"/>
              <a:gd name="T63" fmla="*/ 31634 h 99"/>
              <a:gd name="T64" fmla="*/ 103789 w 79"/>
              <a:gd name="T65" fmla="*/ 31634 h 99"/>
              <a:gd name="T66" fmla="*/ 103789 w 79"/>
              <a:gd name="T67" fmla="*/ 15817 h 99"/>
              <a:gd name="T68" fmla="*/ 111898 w 79"/>
              <a:gd name="T69" fmla="*/ 15817 h 99"/>
              <a:gd name="T70" fmla="*/ 111898 w 79"/>
              <a:gd name="T71" fmla="*/ 31634 h 99"/>
              <a:gd name="T72" fmla="*/ 40543 w 79"/>
              <a:gd name="T73" fmla="*/ 31634 h 99"/>
              <a:gd name="T74" fmla="*/ 40543 w 79"/>
              <a:gd name="T75" fmla="*/ 15817 h 99"/>
              <a:gd name="T76" fmla="*/ 56760 w 79"/>
              <a:gd name="T77" fmla="*/ 15817 h 99"/>
              <a:gd name="T78" fmla="*/ 56760 w 79"/>
              <a:gd name="T79" fmla="*/ 31634 h 99"/>
              <a:gd name="T80" fmla="*/ 40543 w 79"/>
              <a:gd name="T81" fmla="*/ 31634 h 99"/>
              <a:gd name="T82" fmla="*/ 72977 w 79"/>
              <a:gd name="T83" fmla="*/ 15817 h 99"/>
              <a:gd name="T84" fmla="*/ 87572 w 79"/>
              <a:gd name="T85" fmla="*/ 15817 h 99"/>
              <a:gd name="T86" fmla="*/ 87572 w 79"/>
              <a:gd name="T87" fmla="*/ 31634 h 99"/>
              <a:gd name="T88" fmla="*/ 72977 w 79"/>
              <a:gd name="T89" fmla="*/ 31634 h 99"/>
              <a:gd name="T90" fmla="*/ 72977 w 79"/>
              <a:gd name="T91" fmla="*/ 15817 h 99"/>
              <a:gd name="T92" fmla="*/ 16217 w 79"/>
              <a:gd name="T93" fmla="*/ 15817 h 99"/>
              <a:gd name="T94" fmla="*/ 24326 w 79"/>
              <a:gd name="T95" fmla="*/ 15817 h 99"/>
              <a:gd name="T96" fmla="*/ 24326 w 79"/>
              <a:gd name="T97" fmla="*/ 31634 h 99"/>
              <a:gd name="T98" fmla="*/ 16217 w 79"/>
              <a:gd name="T99" fmla="*/ 31634 h 99"/>
              <a:gd name="T100" fmla="*/ 16217 w 79"/>
              <a:gd name="T101" fmla="*/ 15817 h 99"/>
              <a:gd name="T102" fmla="*/ 103789 w 79"/>
              <a:gd name="T103" fmla="*/ 140769 h 99"/>
              <a:gd name="T104" fmla="*/ 24326 w 79"/>
              <a:gd name="T105" fmla="*/ 140769 h 99"/>
              <a:gd name="T106" fmla="*/ 24326 w 79"/>
              <a:gd name="T107" fmla="*/ 47450 h 99"/>
              <a:gd name="T108" fmla="*/ 103789 w 79"/>
              <a:gd name="T109" fmla="*/ 47450 h 99"/>
              <a:gd name="T110" fmla="*/ 103789 w 79"/>
              <a:gd name="T111" fmla="*/ 140769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30"/>
                </a:lnTo>
                <a:lnTo>
                  <a:pt x="5" y="30"/>
                </a:lnTo>
                <a:lnTo>
                  <a:pt x="5" y="89"/>
                </a:lnTo>
                <a:lnTo>
                  <a:pt x="6" y="93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64" y="99"/>
                </a:lnTo>
                <a:lnTo>
                  <a:pt x="68" y="98"/>
                </a:lnTo>
                <a:lnTo>
                  <a:pt x="72" y="96"/>
                </a:lnTo>
                <a:lnTo>
                  <a:pt x="73" y="93"/>
                </a:lnTo>
                <a:lnTo>
                  <a:pt x="74" y="89"/>
                </a:lnTo>
                <a:lnTo>
                  <a:pt x="74" y="30"/>
                </a:lnTo>
                <a:lnTo>
                  <a:pt x="74" y="25"/>
                </a:lnTo>
                <a:lnTo>
                  <a:pt x="79" y="25"/>
                </a:lnTo>
                <a:lnTo>
                  <a:pt x="79" y="10"/>
                </a:lnTo>
                <a:lnTo>
                  <a:pt x="78" y="6"/>
                </a:lnTo>
                <a:lnTo>
                  <a:pt x="77" y="3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9" y="20"/>
                </a:moveTo>
                <a:lnTo>
                  <a:pt x="64" y="20"/>
                </a:lnTo>
                <a:lnTo>
                  <a:pt x="64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25" y="20"/>
                </a:moveTo>
                <a:lnTo>
                  <a:pt x="25" y="10"/>
                </a:lnTo>
                <a:lnTo>
                  <a:pt x="35" y="10"/>
                </a:lnTo>
                <a:lnTo>
                  <a:pt x="35" y="20"/>
                </a:lnTo>
                <a:lnTo>
                  <a:pt x="25" y="20"/>
                </a:lnTo>
                <a:close/>
                <a:moveTo>
                  <a:pt x="45" y="10"/>
                </a:moveTo>
                <a:lnTo>
                  <a:pt x="54" y="10"/>
                </a:lnTo>
                <a:lnTo>
                  <a:pt x="54" y="20"/>
                </a:lnTo>
                <a:lnTo>
                  <a:pt x="45" y="20"/>
                </a:lnTo>
                <a:lnTo>
                  <a:pt x="45" y="10"/>
                </a:lnTo>
                <a:close/>
                <a:moveTo>
                  <a:pt x="10" y="10"/>
                </a:moveTo>
                <a:lnTo>
                  <a:pt x="15" y="10"/>
                </a:lnTo>
                <a:lnTo>
                  <a:pt x="15" y="20"/>
                </a:lnTo>
                <a:lnTo>
                  <a:pt x="10" y="20"/>
                </a:lnTo>
                <a:lnTo>
                  <a:pt x="10" y="10"/>
                </a:lnTo>
                <a:close/>
                <a:moveTo>
                  <a:pt x="64" y="89"/>
                </a:moveTo>
                <a:lnTo>
                  <a:pt x="15" y="89"/>
                </a:lnTo>
                <a:lnTo>
                  <a:pt x="15" y="30"/>
                </a:lnTo>
                <a:lnTo>
                  <a:pt x="64" y="30"/>
                </a:lnTo>
                <a:lnTo>
                  <a:pt x="6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711">
            <a:extLst>
              <a:ext uri="{FF2B5EF4-FFF2-40B4-BE49-F238E27FC236}">
                <a16:creationId xmlns:a16="http://schemas.microsoft.com/office/drawing/2014/main" id="{96D7B480-336C-41B0-9FF0-957B205D2262}"/>
              </a:ext>
            </a:extLst>
          </p:cNvPr>
          <p:cNvSpPr>
            <a:spLocks/>
          </p:cNvSpPr>
          <p:nvPr/>
        </p:nvSpPr>
        <p:spPr bwMode="auto">
          <a:xfrm>
            <a:off x="2309284" y="3443818"/>
            <a:ext cx="57149" cy="63500"/>
          </a:xfrm>
          <a:custGeom>
            <a:avLst/>
            <a:gdLst>
              <a:gd name="T0" fmla="*/ 0 w 29"/>
              <a:gd name="T1" fmla="*/ 31633 h 30"/>
              <a:gd name="T2" fmla="*/ 14726 w 29"/>
              <a:gd name="T3" fmla="*/ 31633 h 30"/>
              <a:gd name="T4" fmla="*/ 14726 w 29"/>
              <a:gd name="T5" fmla="*/ 47450 h 30"/>
              <a:gd name="T6" fmla="*/ 29452 w 29"/>
              <a:gd name="T7" fmla="*/ 47450 h 30"/>
              <a:gd name="T8" fmla="*/ 29452 w 29"/>
              <a:gd name="T9" fmla="*/ 31633 h 30"/>
              <a:gd name="T10" fmla="*/ 42706 w 29"/>
              <a:gd name="T11" fmla="*/ 31633 h 30"/>
              <a:gd name="T12" fmla="*/ 42706 w 29"/>
              <a:gd name="T13" fmla="*/ 15817 h 30"/>
              <a:gd name="T14" fmla="*/ 29452 w 29"/>
              <a:gd name="T15" fmla="*/ 15817 h 30"/>
              <a:gd name="T16" fmla="*/ 29452 w 29"/>
              <a:gd name="T17" fmla="*/ 0 h 30"/>
              <a:gd name="T18" fmla="*/ 14726 w 29"/>
              <a:gd name="T19" fmla="*/ 0 h 30"/>
              <a:gd name="T20" fmla="*/ 14726 w 29"/>
              <a:gd name="T21" fmla="*/ 15817 h 30"/>
              <a:gd name="T22" fmla="*/ 0 w 29"/>
              <a:gd name="T23" fmla="*/ 15817 h 30"/>
              <a:gd name="T24" fmla="*/ 0 w 29"/>
              <a:gd name="T25" fmla="*/ 31633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0" y="20"/>
                </a:move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29" y="20"/>
                </a:lnTo>
                <a:lnTo>
                  <a:pt x="2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712">
            <a:extLst>
              <a:ext uri="{FF2B5EF4-FFF2-40B4-BE49-F238E27FC236}">
                <a16:creationId xmlns:a16="http://schemas.microsoft.com/office/drawing/2014/main" id="{05B28BFF-633B-4BB7-9F89-9AF5971B63D2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3361267"/>
            <a:ext cx="209549" cy="190500"/>
          </a:xfrm>
          <a:custGeom>
            <a:avLst/>
            <a:gdLst>
              <a:gd name="T0" fmla="*/ 23967 w 98"/>
              <a:gd name="T1" fmla="*/ 0 h 89"/>
              <a:gd name="T2" fmla="*/ 19174 w 98"/>
              <a:gd name="T3" fmla="*/ 0 h 89"/>
              <a:gd name="T4" fmla="*/ 15978 w 98"/>
              <a:gd name="T5" fmla="*/ 4798 h 89"/>
              <a:gd name="T6" fmla="*/ 15978 w 98"/>
              <a:gd name="T7" fmla="*/ 55980 h 89"/>
              <a:gd name="T8" fmla="*/ 15978 w 98"/>
              <a:gd name="T9" fmla="*/ 59179 h 89"/>
              <a:gd name="T10" fmla="*/ 19174 w 98"/>
              <a:gd name="T11" fmla="*/ 62378 h 89"/>
              <a:gd name="T12" fmla="*/ 31956 w 98"/>
              <a:gd name="T13" fmla="*/ 62378 h 89"/>
              <a:gd name="T14" fmla="*/ 7989 w 98"/>
              <a:gd name="T15" fmla="*/ 78372 h 89"/>
              <a:gd name="T16" fmla="*/ 31956 w 98"/>
              <a:gd name="T17" fmla="*/ 94366 h 89"/>
              <a:gd name="T18" fmla="*/ 46337 w 98"/>
              <a:gd name="T19" fmla="*/ 102363 h 89"/>
              <a:gd name="T20" fmla="*/ 54326 w 98"/>
              <a:gd name="T21" fmla="*/ 94366 h 89"/>
              <a:gd name="T22" fmla="*/ 46337 w 98"/>
              <a:gd name="T23" fmla="*/ 78372 h 89"/>
              <a:gd name="T24" fmla="*/ 70304 w 98"/>
              <a:gd name="T25" fmla="*/ 62378 h 89"/>
              <a:gd name="T26" fmla="*/ 0 w 98"/>
              <a:gd name="T27" fmla="*/ 126355 h 89"/>
              <a:gd name="T28" fmla="*/ 156586 w 98"/>
              <a:gd name="T29" fmla="*/ 142349 h 89"/>
              <a:gd name="T30" fmla="*/ 156586 w 98"/>
              <a:gd name="T31" fmla="*/ 7997 h 89"/>
              <a:gd name="T32" fmla="*/ 154988 w 98"/>
              <a:gd name="T33" fmla="*/ 1599 h 89"/>
              <a:gd name="T34" fmla="*/ 150195 w 98"/>
              <a:gd name="T35" fmla="*/ 0 h 89"/>
              <a:gd name="T36" fmla="*/ 78293 w 98"/>
              <a:gd name="T37" fmla="*/ 47983 h 89"/>
              <a:gd name="T38" fmla="*/ 31956 w 98"/>
              <a:gd name="T39" fmla="*/ 15994 h 89"/>
              <a:gd name="T40" fmla="*/ 142206 w 98"/>
              <a:gd name="T41" fmla="*/ 23991 h 89"/>
              <a:gd name="T42" fmla="*/ 110249 w 98"/>
              <a:gd name="T43" fmla="*/ 39986 h 89"/>
              <a:gd name="T44" fmla="*/ 142206 w 98"/>
              <a:gd name="T45" fmla="*/ 47983 h 89"/>
              <a:gd name="T46" fmla="*/ 110249 w 98"/>
              <a:gd name="T47" fmla="*/ 62378 h 89"/>
              <a:gd name="T48" fmla="*/ 142206 w 98"/>
              <a:gd name="T49" fmla="*/ 70375 h 89"/>
              <a:gd name="T50" fmla="*/ 118238 w 98"/>
              <a:gd name="T51" fmla="*/ 70375 h 89"/>
              <a:gd name="T52" fmla="*/ 111847 w 98"/>
              <a:gd name="T53" fmla="*/ 73574 h 89"/>
              <a:gd name="T54" fmla="*/ 110249 w 98"/>
              <a:gd name="T55" fmla="*/ 78372 h 89"/>
              <a:gd name="T56" fmla="*/ 86282 w 98"/>
              <a:gd name="T57" fmla="*/ 126355 h 89"/>
              <a:gd name="T58" fmla="*/ 86282 w 98"/>
              <a:gd name="T59" fmla="*/ 55980 h 89"/>
              <a:gd name="T60" fmla="*/ 84684 w 98"/>
              <a:gd name="T61" fmla="*/ 49582 h 89"/>
              <a:gd name="T62" fmla="*/ 78293 w 98"/>
              <a:gd name="T63" fmla="*/ 47983 h 89"/>
              <a:gd name="T64" fmla="*/ 126227 w 98"/>
              <a:gd name="T65" fmla="*/ 126355 h 89"/>
              <a:gd name="T66" fmla="*/ 142206 w 98"/>
              <a:gd name="T67" fmla="*/ 86369 h 89"/>
              <a:gd name="T68" fmla="*/ 126227 w 98"/>
              <a:gd name="T69" fmla="*/ 126355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9">
                <a:moveTo>
                  <a:pt x="9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35"/>
                </a:lnTo>
                <a:lnTo>
                  <a:pt x="10" y="37"/>
                </a:lnTo>
                <a:lnTo>
                  <a:pt x="11" y="38"/>
                </a:lnTo>
                <a:lnTo>
                  <a:pt x="12" y="39"/>
                </a:lnTo>
                <a:lnTo>
                  <a:pt x="15" y="39"/>
                </a:lnTo>
                <a:lnTo>
                  <a:pt x="20" y="39"/>
                </a:lnTo>
                <a:lnTo>
                  <a:pt x="20" y="49"/>
                </a:lnTo>
                <a:lnTo>
                  <a:pt x="5" y="49"/>
                </a:lnTo>
                <a:lnTo>
                  <a:pt x="5" y="59"/>
                </a:lnTo>
                <a:lnTo>
                  <a:pt x="20" y="59"/>
                </a:lnTo>
                <a:lnTo>
                  <a:pt x="20" y="64"/>
                </a:lnTo>
                <a:lnTo>
                  <a:pt x="29" y="64"/>
                </a:lnTo>
                <a:lnTo>
                  <a:pt x="29" y="59"/>
                </a:lnTo>
                <a:lnTo>
                  <a:pt x="34" y="59"/>
                </a:lnTo>
                <a:lnTo>
                  <a:pt x="34" y="49"/>
                </a:lnTo>
                <a:lnTo>
                  <a:pt x="29" y="49"/>
                </a:lnTo>
                <a:lnTo>
                  <a:pt x="29" y="39"/>
                </a:lnTo>
                <a:lnTo>
                  <a:pt x="44" y="39"/>
                </a:lnTo>
                <a:lnTo>
                  <a:pt x="44" y="79"/>
                </a:lnTo>
                <a:lnTo>
                  <a:pt x="0" y="79"/>
                </a:lnTo>
                <a:lnTo>
                  <a:pt x="0" y="89"/>
                </a:lnTo>
                <a:lnTo>
                  <a:pt x="98" y="89"/>
                </a:lnTo>
                <a:lnTo>
                  <a:pt x="98" y="5"/>
                </a:lnTo>
                <a:lnTo>
                  <a:pt x="98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49" y="30"/>
                </a:moveTo>
                <a:lnTo>
                  <a:pt x="20" y="30"/>
                </a:lnTo>
                <a:lnTo>
                  <a:pt x="20" y="10"/>
                </a:lnTo>
                <a:lnTo>
                  <a:pt x="89" y="10"/>
                </a:lnTo>
                <a:lnTo>
                  <a:pt x="89" y="15"/>
                </a:lnTo>
                <a:lnTo>
                  <a:pt x="69" y="15"/>
                </a:lnTo>
                <a:lnTo>
                  <a:pt x="69" y="25"/>
                </a:lnTo>
                <a:lnTo>
                  <a:pt x="89" y="25"/>
                </a:lnTo>
                <a:lnTo>
                  <a:pt x="89" y="30"/>
                </a:lnTo>
                <a:lnTo>
                  <a:pt x="69" y="30"/>
                </a:lnTo>
                <a:lnTo>
                  <a:pt x="69" y="39"/>
                </a:lnTo>
                <a:lnTo>
                  <a:pt x="89" y="39"/>
                </a:lnTo>
                <a:lnTo>
                  <a:pt x="89" y="44"/>
                </a:lnTo>
                <a:lnTo>
                  <a:pt x="74" y="44"/>
                </a:lnTo>
                <a:lnTo>
                  <a:pt x="71" y="44"/>
                </a:lnTo>
                <a:lnTo>
                  <a:pt x="70" y="46"/>
                </a:lnTo>
                <a:lnTo>
                  <a:pt x="69" y="47"/>
                </a:lnTo>
                <a:lnTo>
                  <a:pt x="69" y="49"/>
                </a:lnTo>
                <a:lnTo>
                  <a:pt x="69" y="79"/>
                </a:lnTo>
                <a:lnTo>
                  <a:pt x="54" y="79"/>
                </a:lnTo>
                <a:lnTo>
                  <a:pt x="54" y="35"/>
                </a:lnTo>
                <a:lnTo>
                  <a:pt x="54" y="32"/>
                </a:lnTo>
                <a:lnTo>
                  <a:pt x="53" y="31"/>
                </a:lnTo>
                <a:lnTo>
                  <a:pt x="52" y="30"/>
                </a:lnTo>
                <a:lnTo>
                  <a:pt x="49" y="30"/>
                </a:lnTo>
                <a:close/>
                <a:moveTo>
                  <a:pt x="79" y="79"/>
                </a:moveTo>
                <a:lnTo>
                  <a:pt x="79" y="54"/>
                </a:lnTo>
                <a:lnTo>
                  <a:pt x="89" y="54"/>
                </a:lnTo>
                <a:lnTo>
                  <a:pt x="89" y="79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Rectangle 1713">
            <a:extLst>
              <a:ext uri="{FF2B5EF4-FFF2-40B4-BE49-F238E27FC236}">
                <a16:creationId xmlns:a16="http://schemas.microsoft.com/office/drawing/2014/main" id="{6D553CCA-60E8-446B-80CD-72FF954F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2" y="33930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01" name="Freeform 1714">
            <a:extLst>
              <a:ext uri="{FF2B5EF4-FFF2-40B4-BE49-F238E27FC236}">
                <a16:creationId xmlns:a16="http://schemas.microsoft.com/office/drawing/2014/main" id="{06BBAF69-E00C-4EE2-9611-1F095BC60E87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3354918"/>
            <a:ext cx="209549" cy="196849"/>
          </a:xfrm>
          <a:custGeom>
            <a:avLst/>
            <a:gdLst>
              <a:gd name="T0" fmla="*/ 156586 w 98"/>
              <a:gd name="T1" fmla="*/ 83828 h 93"/>
              <a:gd name="T2" fmla="*/ 154988 w 98"/>
              <a:gd name="T3" fmla="*/ 61685 h 93"/>
              <a:gd name="T4" fmla="*/ 140608 w 98"/>
              <a:gd name="T5" fmla="*/ 36378 h 93"/>
              <a:gd name="T6" fmla="*/ 139010 w 98"/>
              <a:gd name="T7" fmla="*/ 31633 h 93"/>
              <a:gd name="T8" fmla="*/ 132619 w 98"/>
              <a:gd name="T9" fmla="*/ 30052 h 93"/>
              <a:gd name="T10" fmla="*/ 131021 w 98"/>
              <a:gd name="T11" fmla="*/ 12653 h 93"/>
              <a:gd name="T12" fmla="*/ 89478 w 98"/>
              <a:gd name="T13" fmla="*/ 30052 h 93"/>
              <a:gd name="T14" fmla="*/ 14380 w 98"/>
              <a:gd name="T15" fmla="*/ 45868 h 93"/>
              <a:gd name="T16" fmla="*/ 129423 w 98"/>
              <a:gd name="T17" fmla="*/ 45868 h 93"/>
              <a:gd name="T18" fmla="*/ 137412 w 98"/>
              <a:gd name="T19" fmla="*/ 58522 h 93"/>
              <a:gd name="T20" fmla="*/ 140608 w 98"/>
              <a:gd name="T21" fmla="*/ 83828 h 93"/>
              <a:gd name="T22" fmla="*/ 140608 w 98"/>
              <a:gd name="T23" fmla="*/ 90155 h 93"/>
              <a:gd name="T24" fmla="*/ 129423 w 98"/>
              <a:gd name="T25" fmla="*/ 105972 h 93"/>
              <a:gd name="T26" fmla="*/ 129423 w 98"/>
              <a:gd name="T27" fmla="*/ 90155 h 93"/>
              <a:gd name="T28" fmla="*/ 121434 w 98"/>
              <a:gd name="T29" fmla="*/ 64848 h 93"/>
              <a:gd name="T30" fmla="*/ 115043 w 98"/>
              <a:gd name="T31" fmla="*/ 55358 h 93"/>
              <a:gd name="T32" fmla="*/ 110249 w 98"/>
              <a:gd name="T33" fmla="*/ 53777 h 93"/>
              <a:gd name="T34" fmla="*/ 7989 w 98"/>
              <a:gd name="T35" fmla="*/ 53777 h 93"/>
              <a:gd name="T36" fmla="*/ 0 w 98"/>
              <a:gd name="T37" fmla="*/ 56940 h 93"/>
              <a:gd name="T38" fmla="*/ 0 w 98"/>
              <a:gd name="T39" fmla="*/ 63267 h 93"/>
              <a:gd name="T40" fmla="*/ 12783 w 98"/>
              <a:gd name="T41" fmla="*/ 79083 h 93"/>
              <a:gd name="T42" fmla="*/ 7989 w 98"/>
              <a:gd name="T43" fmla="*/ 90155 h 93"/>
              <a:gd name="T44" fmla="*/ 4793 w 98"/>
              <a:gd name="T45" fmla="*/ 115462 h 93"/>
              <a:gd name="T46" fmla="*/ 11185 w 98"/>
              <a:gd name="T47" fmla="*/ 134442 h 93"/>
              <a:gd name="T48" fmla="*/ 17576 w 98"/>
              <a:gd name="T49" fmla="*/ 142350 h 93"/>
              <a:gd name="T50" fmla="*/ 22369 w 98"/>
              <a:gd name="T51" fmla="*/ 147095 h 93"/>
              <a:gd name="T52" fmla="*/ 110249 w 98"/>
              <a:gd name="T53" fmla="*/ 147095 h 93"/>
              <a:gd name="T54" fmla="*/ 115043 w 98"/>
              <a:gd name="T55" fmla="*/ 145513 h 93"/>
              <a:gd name="T56" fmla="*/ 121434 w 98"/>
              <a:gd name="T57" fmla="*/ 137605 h 93"/>
              <a:gd name="T58" fmla="*/ 126227 w 98"/>
              <a:gd name="T59" fmla="*/ 129697 h 93"/>
              <a:gd name="T60" fmla="*/ 145401 w 98"/>
              <a:gd name="T61" fmla="*/ 113880 h 93"/>
              <a:gd name="T62" fmla="*/ 153390 w 98"/>
              <a:gd name="T63" fmla="*/ 99645 h 93"/>
              <a:gd name="T64" fmla="*/ 156586 w 98"/>
              <a:gd name="T65" fmla="*/ 83828 h 93"/>
              <a:gd name="T66" fmla="*/ 105456 w 98"/>
              <a:gd name="T67" fmla="*/ 68012 h 93"/>
              <a:gd name="T68" fmla="*/ 111847 w 98"/>
              <a:gd name="T69" fmla="*/ 79083 h 93"/>
              <a:gd name="T70" fmla="*/ 22369 w 98"/>
              <a:gd name="T71" fmla="*/ 91737 h 93"/>
              <a:gd name="T72" fmla="*/ 27163 w 98"/>
              <a:gd name="T73" fmla="*/ 83828 h 93"/>
              <a:gd name="T74" fmla="*/ 28761 w 98"/>
              <a:gd name="T75" fmla="*/ 80665 h 93"/>
              <a:gd name="T76" fmla="*/ 28761 w 98"/>
              <a:gd name="T77" fmla="*/ 71175 h 93"/>
              <a:gd name="T78" fmla="*/ 105456 w 98"/>
              <a:gd name="T79" fmla="*/ 68012 h 93"/>
              <a:gd name="T80" fmla="*/ 27163 w 98"/>
              <a:gd name="T81" fmla="*/ 131278 h 93"/>
              <a:gd name="T82" fmla="*/ 20772 w 98"/>
              <a:gd name="T83" fmla="*/ 120207 h 93"/>
              <a:gd name="T84" fmla="*/ 113445 w 98"/>
              <a:gd name="T85" fmla="*/ 107553 h 93"/>
              <a:gd name="T86" fmla="*/ 111847 w 98"/>
              <a:gd name="T87" fmla="*/ 121788 h 93"/>
              <a:gd name="T88" fmla="*/ 105456 w 98"/>
              <a:gd name="T89" fmla="*/ 131278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8" h="93">
                <a:moveTo>
                  <a:pt x="98" y="53"/>
                </a:moveTo>
                <a:lnTo>
                  <a:pt x="98" y="53"/>
                </a:lnTo>
                <a:lnTo>
                  <a:pt x="98" y="46"/>
                </a:lnTo>
                <a:lnTo>
                  <a:pt x="97" y="39"/>
                </a:lnTo>
                <a:lnTo>
                  <a:pt x="93" y="29"/>
                </a:lnTo>
                <a:lnTo>
                  <a:pt x="88" y="23"/>
                </a:lnTo>
                <a:lnTo>
                  <a:pt x="87" y="20"/>
                </a:lnTo>
                <a:lnTo>
                  <a:pt x="86" y="19"/>
                </a:lnTo>
                <a:lnTo>
                  <a:pt x="83" y="19"/>
                </a:lnTo>
                <a:lnTo>
                  <a:pt x="71" y="19"/>
                </a:lnTo>
                <a:lnTo>
                  <a:pt x="82" y="8"/>
                </a:lnTo>
                <a:lnTo>
                  <a:pt x="75" y="0"/>
                </a:lnTo>
                <a:lnTo>
                  <a:pt x="56" y="19"/>
                </a:lnTo>
                <a:lnTo>
                  <a:pt x="9" y="19"/>
                </a:lnTo>
                <a:lnTo>
                  <a:pt x="9" y="29"/>
                </a:lnTo>
                <a:lnTo>
                  <a:pt x="81" y="29"/>
                </a:lnTo>
                <a:lnTo>
                  <a:pt x="83" y="32"/>
                </a:lnTo>
                <a:lnTo>
                  <a:pt x="86" y="37"/>
                </a:lnTo>
                <a:lnTo>
                  <a:pt x="87" y="45"/>
                </a:lnTo>
                <a:lnTo>
                  <a:pt x="88" y="53"/>
                </a:lnTo>
                <a:lnTo>
                  <a:pt x="88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6" y="41"/>
                </a:lnTo>
                <a:lnTo>
                  <a:pt x="72" y="35"/>
                </a:lnTo>
                <a:lnTo>
                  <a:pt x="71" y="34"/>
                </a:lnTo>
                <a:lnTo>
                  <a:pt x="69" y="34"/>
                </a:lnTo>
                <a:lnTo>
                  <a:pt x="5" y="34"/>
                </a:lnTo>
                <a:lnTo>
                  <a:pt x="2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8" y="50"/>
                </a:lnTo>
                <a:lnTo>
                  <a:pt x="5" y="57"/>
                </a:lnTo>
                <a:lnTo>
                  <a:pt x="3" y="68"/>
                </a:lnTo>
                <a:lnTo>
                  <a:pt x="3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4" y="93"/>
                </a:lnTo>
                <a:lnTo>
                  <a:pt x="69" y="93"/>
                </a:lnTo>
                <a:lnTo>
                  <a:pt x="71" y="93"/>
                </a:lnTo>
                <a:lnTo>
                  <a:pt x="72" y="92"/>
                </a:lnTo>
                <a:lnTo>
                  <a:pt x="76" y="87"/>
                </a:lnTo>
                <a:lnTo>
                  <a:pt x="79" y="82"/>
                </a:lnTo>
                <a:lnTo>
                  <a:pt x="83" y="77"/>
                </a:lnTo>
                <a:lnTo>
                  <a:pt x="91" y="72"/>
                </a:lnTo>
                <a:lnTo>
                  <a:pt x="93" y="68"/>
                </a:lnTo>
                <a:lnTo>
                  <a:pt x="96" y="63"/>
                </a:lnTo>
                <a:lnTo>
                  <a:pt x="97" y="58"/>
                </a:lnTo>
                <a:lnTo>
                  <a:pt x="98" y="53"/>
                </a:lnTo>
                <a:close/>
                <a:moveTo>
                  <a:pt x="66" y="43"/>
                </a:moveTo>
                <a:lnTo>
                  <a:pt x="66" y="43"/>
                </a:lnTo>
                <a:lnTo>
                  <a:pt x="70" y="50"/>
                </a:lnTo>
                <a:lnTo>
                  <a:pt x="71" y="58"/>
                </a:lnTo>
                <a:lnTo>
                  <a:pt x="14" y="58"/>
                </a:lnTo>
                <a:lnTo>
                  <a:pt x="17" y="53"/>
                </a:lnTo>
                <a:lnTo>
                  <a:pt x="18" y="51"/>
                </a:lnTo>
                <a:lnTo>
                  <a:pt x="19" y="48"/>
                </a:lnTo>
                <a:lnTo>
                  <a:pt x="18" y="45"/>
                </a:lnTo>
                <a:lnTo>
                  <a:pt x="17" y="43"/>
                </a:lnTo>
                <a:lnTo>
                  <a:pt x="66" y="43"/>
                </a:lnTo>
                <a:close/>
                <a:moveTo>
                  <a:pt x="66" y="83"/>
                </a:moveTo>
                <a:lnTo>
                  <a:pt x="17" y="83"/>
                </a:lnTo>
                <a:lnTo>
                  <a:pt x="13" y="76"/>
                </a:lnTo>
                <a:lnTo>
                  <a:pt x="13" y="68"/>
                </a:lnTo>
                <a:lnTo>
                  <a:pt x="71" y="68"/>
                </a:lnTo>
                <a:lnTo>
                  <a:pt x="70" y="77"/>
                </a:lnTo>
                <a:lnTo>
                  <a:pt x="66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715">
            <a:extLst>
              <a:ext uri="{FF2B5EF4-FFF2-40B4-BE49-F238E27FC236}">
                <a16:creationId xmlns:a16="http://schemas.microsoft.com/office/drawing/2014/main" id="{71289F76-7C53-46FF-A6F3-D84DD39725E5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348567"/>
            <a:ext cx="209549" cy="209551"/>
          </a:xfrm>
          <a:custGeom>
            <a:avLst/>
            <a:gdLst>
              <a:gd name="T0" fmla="*/ 124952 w 99"/>
              <a:gd name="T1" fmla="*/ 0 h 99"/>
              <a:gd name="T2" fmla="*/ 113881 w 99"/>
              <a:gd name="T3" fmla="*/ 1582 h 99"/>
              <a:gd name="T4" fmla="*/ 96482 w 99"/>
              <a:gd name="T5" fmla="*/ 18980 h 99"/>
              <a:gd name="T6" fmla="*/ 94901 w 99"/>
              <a:gd name="T7" fmla="*/ 31634 h 99"/>
              <a:gd name="T8" fmla="*/ 28470 w 99"/>
              <a:gd name="T9" fmla="*/ 7908 h 99"/>
              <a:gd name="T10" fmla="*/ 0 w 99"/>
              <a:gd name="T11" fmla="*/ 23725 h 99"/>
              <a:gd name="T12" fmla="*/ 28470 w 99"/>
              <a:gd name="T13" fmla="*/ 31634 h 99"/>
              <a:gd name="T14" fmla="*/ 7908 w 99"/>
              <a:gd name="T15" fmla="*/ 31634 h 99"/>
              <a:gd name="T16" fmla="*/ 0 w 99"/>
              <a:gd name="T17" fmla="*/ 34797 h 99"/>
              <a:gd name="T18" fmla="*/ 0 w 99"/>
              <a:gd name="T19" fmla="*/ 41124 h 99"/>
              <a:gd name="T20" fmla="*/ 55359 w 99"/>
              <a:gd name="T21" fmla="*/ 98064 h 99"/>
              <a:gd name="T22" fmla="*/ 31634 w 99"/>
              <a:gd name="T23" fmla="*/ 140769 h 99"/>
              <a:gd name="T24" fmla="*/ 94901 w 99"/>
              <a:gd name="T25" fmla="*/ 156586 h 99"/>
              <a:gd name="T26" fmla="*/ 71175 w 99"/>
              <a:gd name="T27" fmla="*/ 140769 h 99"/>
              <a:gd name="T28" fmla="*/ 109136 w 99"/>
              <a:gd name="T29" fmla="*/ 58522 h 99"/>
              <a:gd name="T30" fmla="*/ 117044 w 99"/>
              <a:gd name="T31" fmla="*/ 60104 h 99"/>
              <a:gd name="T32" fmla="*/ 124952 w 99"/>
              <a:gd name="T33" fmla="*/ 63267 h 99"/>
              <a:gd name="T34" fmla="*/ 137606 w 99"/>
              <a:gd name="T35" fmla="*/ 60104 h 99"/>
              <a:gd name="T36" fmla="*/ 155004 w 99"/>
              <a:gd name="T37" fmla="*/ 42705 h 99"/>
              <a:gd name="T38" fmla="*/ 156586 w 99"/>
              <a:gd name="T39" fmla="*/ 31634 h 99"/>
              <a:gd name="T40" fmla="*/ 156586 w 99"/>
              <a:gd name="T41" fmla="*/ 25307 h 99"/>
              <a:gd name="T42" fmla="*/ 147096 w 99"/>
              <a:gd name="T43" fmla="*/ 9490 h 99"/>
              <a:gd name="T44" fmla="*/ 131279 w 99"/>
              <a:gd name="T45" fmla="*/ 0 h 99"/>
              <a:gd name="T46" fmla="*/ 124952 w 99"/>
              <a:gd name="T47" fmla="*/ 0 h 99"/>
              <a:gd name="T48" fmla="*/ 63267 w 99"/>
              <a:gd name="T49" fmla="*/ 82247 h 99"/>
              <a:gd name="T50" fmla="*/ 98064 w 99"/>
              <a:gd name="T51" fmla="*/ 47450 h 99"/>
              <a:gd name="T52" fmla="*/ 124952 w 99"/>
              <a:gd name="T53" fmla="*/ 47450 h 99"/>
              <a:gd name="T54" fmla="*/ 123371 w 99"/>
              <a:gd name="T55" fmla="*/ 44287 h 99"/>
              <a:gd name="T56" fmla="*/ 124952 w 99"/>
              <a:gd name="T57" fmla="*/ 41124 h 99"/>
              <a:gd name="T58" fmla="*/ 124952 w 99"/>
              <a:gd name="T59" fmla="*/ 34797 h 99"/>
              <a:gd name="T60" fmla="*/ 117044 w 99"/>
              <a:gd name="T61" fmla="*/ 31634 h 99"/>
              <a:gd name="T62" fmla="*/ 109136 w 99"/>
              <a:gd name="T63" fmla="*/ 31634 h 99"/>
              <a:gd name="T64" fmla="*/ 113881 w 99"/>
              <a:gd name="T65" fmla="*/ 18980 h 99"/>
              <a:gd name="T66" fmla="*/ 124952 w 99"/>
              <a:gd name="T67" fmla="*/ 15817 h 99"/>
              <a:gd name="T68" fmla="*/ 131279 w 99"/>
              <a:gd name="T69" fmla="*/ 17398 h 99"/>
              <a:gd name="T70" fmla="*/ 139188 w 99"/>
              <a:gd name="T71" fmla="*/ 25307 h 99"/>
              <a:gd name="T72" fmla="*/ 140769 w 99"/>
              <a:gd name="T73" fmla="*/ 31634 h 99"/>
              <a:gd name="T74" fmla="*/ 137606 w 99"/>
              <a:gd name="T75" fmla="*/ 42705 h 99"/>
              <a:gd name="T76" fmla="*/ 124952 w 99"/>
              <a:gd name="T77" fmla="*/ 47450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99">
                <a:moveTo>
                  <a:pt x="79" y="0"/>
                </a:moveTo>
                <a:lnTo>
                  <a:pt x="79" y="0"/>
                </a:lnTo>
                <a:lnTo>
                  <a:pt x="76" y="0"/>
                </a:lnTo>
                <a:lnTo>
                  <a:pt x="72" y="1"/>
                </a:lnTo>
                <a:lnTo>
                  <a:pt x="66" y="6"/>
                </a:lnTo>
                <a:lnTo>
                  <a:pt x="61" y="12"/>
                </a:lnTo>
                <a:lnTo>
                  <a:pt x="60" y="16"/>
                </a:lnTo>
                <a:lnTo>
                  <a:pt x="60" y="20"/>
                </a:lnTo>
                <a:lnTo>
                  <a:pt x="32" y="20"/>
                </a:lnTo>
                <a:lnTo>
                  <a:pt x="18" y="5"/>
                </a:lnTo>
                <a:lnTo>
                  <a:pt x="0" y="5"/>
                </a:lnTo>
                <a:lnTo>
                  <a:pt x="0" y="15"/>
                </a:lnTo>
                <a:lnTo>
                  <a:pt x="13" y="15"/>
                </a:lnTo>
                <a:lnTo>
                  <a:pt x="18" y="20"/>
                </a:lnTo>
                <a:lnTo>
                  <a:pt x="5" y="20"/>
                </a:lnTo>
                <a:lnTo>
                  <a:pt x="3" y="21"/>
                </a:lnTo>
                <a:lnTo>
                  <a:pt x="0" y="22"/>
                </a:lnTo>
                <a:lnTo>
                  <a:pt x="0" y="26"/>
                </a:lnTo>
                <a:lnTo>
                  <a:pt x="2" y="28"/>
                </a:lnTo>
                <a:lnTo>
                  <a:pt x="35" y="62"/>
                </a:lnTo>
                <a:lnTo>
                  <a:pt x="35" y="89"/>
                </a:lnTo>
                <a:lnTo>
                  <a:pt x="20" y="89"/>
                </a:lnTo>
                <a:lnTo>
                  <a:pt x="20" y="99"/>
                </a:lnTo>
                <a:lnTo>
                  <a:pt x="60" y="99"/>
                </a:lnTo>
                <a:lnTo>
                  <a:pt x="60" y="89"/>
                </a:lnTo>
                <a:lnTo>
                  <a:pt x="45" y="89"/>
                </a:lnTo>
                <a:lnTo>
                  <a:pt x="45" y="62"/>
                </a:lnTo>
                <a:lnTo>
                  <a:pt x="69" y="37"/>
                </a:lnTo>
                <a:lnTo>
                  <a:pt x="74" y="38"/>
                </a:lnTo>
                <a:lnTo>
                  <a:pt x="79" y="40"/>
                </a:lnTo>
                <a:lnTo>
                  <a:pt x="83" y="40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62" y="30"/>
                </a:moveTo>
                <a:lnTo>
                  <a:pt x="40" y="52"/>
                </a:lnTo>
                <a:lnTo>
                  <a:pt x="18" y="30"/>
                </a:lnTo>
                <a:lnTo>
                  <a:pt x="62" y="30"/>
                </a:lnTo>
                <a:close/>
                <a:moveTo>
                  <a:pt x="79" y="30"/>
                </a:moveTo>
                <a:lnTo>
                  <a:pt x="79" y="30"/>
                </a:lnTo>
                <a:lnTo>
                  <a:pt x="77" y="30"/>
                </a:lnTo>
                <a:lnTo>
                  <a:pt x="78" y="28"/>
                </a:lnTo>
                <a:lnTo>
                  <a:pt x="79" y="26"/>
                </a:lnTo>
                <a:lnTo>
                  <a:pt x="79" y="22"/>
                </a:lnTo>
                <a:lnTo>
                  <a:pt x="77" y="21"/>
                </a:lnTo>
                <a:lnTo>
                  <a:pt x="74" y="20"/>
                </a:lnTo>
                <a:lnTo>
                  <a:pt x="69" y="20"/>
                </a:lnTo>
                <a:lnTo>
                  <a:pt x="71" y="16"/>
                </a:lnTo>
                <a:lnTo>
                  <a:pt x="72" y="12"/>
                </a:lnTo>
                <a:lnTo>
                  <a:pt x="76" y="11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3" name="Freeform 1716">
            <a:extLst>
              <a:ext uri="{FF2B5EF4-FFF2-40B4-BE49-F238E27FC236}">
                <a16:creationId xmlns:a16="http://schemas.microsoft.com/office/drawing/2014/main" id="{DB110214-34A4-499C-AFB5-A3AFE95C58C3}"/>
              </a:ext>
            </a:extLst>
          </p:cNvPr>
          <p:cNvSpPr>
            <a:spLocks noEditPoints="1"/>
          </p:cNvSpPr>
          <p:nvPr/>
        </p:nvSpPr>
        <p:spPr bwMode="auto">
          <a:xfrm>
            <a:off x="4908551" y="3348567"/>
            <a:ext cx="50800" cy="209551"/>
          </a:xfrm>
          <a:custGeom>
            <a:avLst/>
            <a:gdLst>
              <a:gd name="T0" fmla="*/ 13665 w 25"/>
              <a:gd name="T1" fmla="*/ 1582 h 99"/>
              <a:gd name="T2" fmla="*/ 13665 w 25"/>
              <a:gd name="T3" fmla="*/ 1582 h 99"/>
              <a:gd name="T4" fmla="*/ 9110 w 25"/>
              <a:gd name="T5" fmla="*/ 0 h 99"/>
              <a:gd name="T6" fmla="*/ 4555 w 25"/>
              <a:gd name="T7" fmla="*/ 0 h 99"/>
              <a:gd name="T8" fmla="*/ 4555 w 25"/>
              <a:gd name="T9" fmla="*/ 0 h 99"/>
              <a:gd name="T10" fmla="*/ 1518 w 25"/>
              <a:gd name="T11" fmla="*/ 4745 h 99"/>
              <a:gd name="T12" fmla="*/ 0 w 25"/>
              <a:gd name="T13" fmla="*/ 7908 h 99"/>
              <a:gd name="T14" fmla="*/ 0 w 25"/>
              <a:gd name="T15" fmla="*/ 156586 h 99"/>
              <a:gd name="T16" fmla="*/ 15184 w 25"/>
              <a:gd name="T17" fmla="*/ 156586 h 99"/>
              <a:gd name="T18" fmla="*/ 15184 w 25"/>
              <a:gd name="T19" fmla="*/ 109136 h 99"/>
              <a:gd name="T20" fmla="*/ 30367 w 25"/>
              <a:gd name="T21" fmla="*/ 109136 h 99"/>
              <a:gd name="T22" fmla="*/ 30367 w 25"/>
              <a:gd name="T23" fmla="*/ 109136 h 99"/>
              <a:gd name="T24" fmla="*/ 33404 w 25"/>
              <a:gd name="T25" fmla="*/ 109136 h 99"/>
              <a:gd name="T26" fmla="*/ 34922 w 25"/>
              <a:gd name="T27" fmla="*/ 107554 h 99"/>
              <a:gd name="T28" fmla="*/ 37959 w 25"/>
              <a:gd name="T29" fmla="*/ 105972 h 99"/>
              <a:gd name="T30" fmla="*/ 37959 w 25"/>
              <a:gd name="T31" fmla="*/ 101227 h 99"/>
              <a:gd name="T32" fmla="*/ 37959 w 25"/>
              <a:gd name="T33" fmla="*/ 101227 h 99"/>
              <a:gd name="T34" fmla="*/ 34922 w 25"/>
              <a:gd name="T35" fmla="*/ 75920 h 99"/>
              <a:gd name="T36" fmla="*/ 33404 w 25"/>
              <a:gd name="T37" fmla="*/ 55359 h 99"/>
              <a:gd name="T38" fmla="*/ 30367 w 25"/>
              <a:gd name="T39" fmla="*/ 39542 h 99"/>
              <a:gd name="T40" fmla="*/ 25812 w 25"/>
              <a:gd name="T41" fmla="*/ 25307 h 99"/>
              <a:gd name="T42" fmla="*/ 16702 w 25"/>
              <a:gd name="T43" fmla="*/ 7908 h 99"/>
              <a:gd name="T44" fmla="*/ 13665 w 25"/>
              <a:gd name="T45" fmla="*/ 1582 h 99"/>
              <a:gd name="T46" fmla="*/ 13665 w 25"/>
              <a:gd name="T47" fmla="*/ 1582 h 99"/>
              <a:gd name="T48" fmla="*/ 15184 w 25"/>
              <a:gd name="T49" fmla="*/ 93319 h 99"/>
              <a:gd name="T50" fmla="*/ 15184 w 25"/>
              <a:gd name="T51" fmla="*/ 41124 h 99"/>
              <a:gd name="T52" fmla="*/ 15184 w 25"/>
              <a:gd name="T53" fmla="*/ 41124 h 99"/>
              <a:gd name="T54" fmla="*/ 21257 w 25"/>
              <a:gd name="T55" fmla="*/ 63267 h 99"/>
              <a:gd name="T56" fmla="*/ 22775 w 25"/>
              <a:gd name="T57" fmla="*/ 93319 h 99"/>
              <a:gd name="T58" fmla="*/ 15184 w 25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5" h="99">
                <a:moveTo>
                  <a:pt x="9" y="1"/>
                </a:moveTo>
                <a:lnTo>
                  <a:pt x="9" y="1"/>
                </a:lnTo>
                <a:lnTo>
                  <a:pt x="6" y="0"/>
                </a:lnTo>
                <a:lnTo>
                  <a:pt x="3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10" y="99"/>
                </a:lnTo>
                <a:lnTo>
                  <a:pt x="10" y="69"/>
                </a:lnTo>
                <a:lnTo>
                  <a:pt x="20" y="69"/>
                </a:lnTo>
                <a:lnTo>
                  <a:pt x="22" y="69"/>
                </a:lnTo>
                <a:lnTo>
                  <a:pt x="23" y="68"/>
                </a:lnTo>
                <a:lnTo>
                  <a:pt x="25" y="67"/>
                </a:lnTo>
                <a:lnTo>
                  <a:pt x="25" y="64"/>
                </a:lnTo>
                <a:lnTo>
                  <a:pt x="23" y="48"/>
                </a:lnTo>
                <a:lnTo>
                  <a:pt x="22" y="35"/>
                </a:lnTo>
                <a:lnTo>
                  <a:pt x="20" y="25"/>
                </a:lnTo>
                <a:lnTo>
                  <a:pt x="17" y="16"/>
                </a:lnTo>
                <a:lnTo>
                  <a:pt x="11" y="5"/>
                </a:lnTo>
                <a:lnTo>
                  <a:pt x="9" y="1"/>
                </a:lnTo>
                <a:close/>
                <a:moveTo>
                  <a:pt x="10" y="59"/>
                </a:moveTo>
                <a:lnTo>
                  <a:pt x="10" y="26"/>
                </a:lnTo>
                <a:lnTo>
                  <a:pt x="14" y="40"/>
                </a:lnTo>
                <a:lnTo>
                  <a:pt x="15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4" name="Freeform 1717">
            <a:extLst>
              <a:ext uri="{FF2B5EF4-FFF2-40B4-BE49-F238E27FC236}">
                <a16:creationId xmlns:a16="http://schemas.microsoft.com/office/drawing/2014/main" id="{71035C6E-A571-4BD2-BBF3-A729DEC588E1}"/>
              </a:ext>
            </a:extLst>
          </p:cNvPr>
          <p:cNvSpPr>
            <a:spLocks/>
          </p:cNvSpPr>
          <p:nvPr/>
        </p:nvSpPr>
        <p:spPr bwMode="auto">
          <a:xfrm>
            <a:off x="4707467" y="3348567"/>
            <a:ext cx="86784" cy="209551"/>
          </a:xfrm>
          <a:custGeom>
            <a:avLst/>
            <a:gdLst>
              <a:gd name="T0" fmla="*/ 66429 w 40"/>
              <a:gd name="T1" fmla="*/ 31634 h 99"/>
              <a:gd name="T2" fmla="*/ 66429 w 40"/>
              <a:gd name="T3" fmla="*/ 0 h 99"/>
              <a:gd name="T4" fmla="*/ 49822 w 40"/>
              <a:gd name="T5" fmla="*/ 0 h 99"/>
              <a:gd name="T6" fmla="*/ 49822 w 40"/>
              <a:gd name="T7" fmla="*/ 31634 h 99"/>
              <a:gd name="T8" fmla="*/ 49822 w 40"/>
              <a:gd name="T9" fmla="*/ 31634 h 99"/>
              <a:gd name="T10" fmla="*/ 48161 w 40"/>
              <a:gd name="T11" fmla="*/ 39542 h 99"/>
              <a:gd name="T12" fmla="*/ 41518 w 40"/>
              <a:gd name="T13" fmla="*/ 44287 h 99"/>
              <a:gd name="T14" fmla="*/ 41518 w 40"/>
              <a:gd name="T15" fmla="*/ 0 h 99"/>
              <a:gd name="T16" fmla="*/ 24911 w 40"/>
              <a:gd name="T17" fmla="*/ 0 h 99"/>
              <a:gd name="T18" fmla="*/ 24911 w 40"/>
              <a:gd name="T19" fmla="*/ 44287 h 99"/>
              <a:gd name="T20" fmla="*/ 24911 w 40"/>
              <a:gd name="T21" fmla="*/ 44287 h 99"/>
              <a:gd name="T22" fmla="*/ 18268 w 40"/>
              <a:gd name="T23" fmla="*/ 39542 h 99"/>
              <a:gd name="T24" fmla="*/ 16607 w 40"/>
              <a:gd name="T25" fmla="*/ 31634 h 99"/>
              <a:gd name="T26" fmla="*/ 16607 w 40"/>
              <a:gd name="T27" fmla="*/ 0 h 99"/>
              <a:gd name="T28" fmla="*/ 0 w 40"/>
              <a:gd name="T29" fmla="*/ 0 h 99"/>
              <a:gd name="T30" fmla="*/ 0 w 40"/>
              <a:gd name="T31" fmla="*/ 31634 h 99"/>
              <a:gd name="T32" fmla="*/ 0 w 40"/>
              <a:gd name="T33" fmla="*/ 31634 h 99"/>
              <a:gd name="T34" fmla="*/ 3321 w 40"/>
              <a:gd name="T35" fmla="*/ 41124 h 99"/>
              <a:gd name="T36" fmla="*/ 6643 w 40"/>
              <a:gd name="T37" fmla="*/ 50614 h 99"/>
              <a:gd name="T38" fmla="*/ 14947 w 40"/>
              <a:gd name="T39" fmla="*/ 56940 h 99"/>
              <a:gd name="T40" fmla="*/ 24911 w 40"/>
              <a:gd name="T41" fmla="*/ 60104 h 99"/>
              <a:gd name="T42" fmla="*/ 24911 w 40"/>
              <a:gd name="T43" fmla="*/ 156586 h 99"/>
              <a:gd name="T44" fmla="*/ 41518 w 40"/>
              <a:gd name="T45" fmla="*/ 156586 h 99"/>
              <a:gd name="T46" fmla="*/ 41518 w 40"/>
              <a:gd name="T47" fmla="*/ 60104 h 99"/>
              <a:gd name="T48" fmla="*/ 41518 w 40"/>
              <a:gd name="T49" fmla="*/ 60104 h 99"/>
              <a:gd name="T50" fmla="*/ 51482 w 40"/>
              <a:gd name="T51" fmla="*/ 56940 h 99"/>
              <a:gd name="T52" fmla="*/ 59786 w 40"/>
              <a:gd name="T53" fmla="*/ 50614 h 99"/>
              <a:gd name="T54" fmla="*/ 64768 w 40"/>
              <a:gd name="T55" fmla="*/ 41124 h 99"/>
              <a:gd name="T56" fmla="*/ 66429 w 40"/>
              <a:gd name="T57" fmla="*/ 31634 h 99"/>
              <a:gd name="T58" fmla="*/ 66429 w 40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99">
                <a:moveTo>
                  <a:pt x="40" y="20"/>
                </a:moveTo>
                <a:lnTo>
                  <a:pt x="40" y="0"/>
                </a:lnTo>
                <a:lnTo>
                  <a:pt x="30" y="0"/>
                </a:lnTo>
                <a:lnTo>
                  <a:pt x="30" y="20"/>
                </a:lnTo>
                <a:lnTo>
                  <a:pt x="29" y="25"/>
                </a:lnTo>
                <a:lnTo>
                  <a:pt x="25" y="28"/>
                </a:lnTo>
                <a:lnTo>
                  <a:pt x="25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9" y="36"/>
                </a:lnTo>
                <a:lnTo>
                  <a:pt x="15" y="38"/>
                </a:lnTo>
                <a:lnTo>
                  <a:pt x="15" y="99"/>
                </a:lnTo>
                <a:lnTo>
                  <a:pt x="25" y="99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9" y="26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718">
            <a:extLst>
              <a:ext uri="{FF2B5EF4-FFF2-40B4-BE49-F238E27FC236}">
                <a16:creationId xmlns:a16="http://schemas.microsoft.com/office/drawing/2014/main" id="{11911F58-6600-4095-BC39-3B72F1D19C1F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424767"/>
            <a:ext cx="127000" cy="127000"/>
          </a:xfrm>
          <a:custGeom>
            <a:avLst/>
            <a:gdLst>
              <a:gd name="T0" fmla="*/ 48254 w 59"/>
              <a:gd name="T1" fmla="*/ 0 h 59"/>
              <a:gd name="T2" fmla="*/ 28952 w 59"/>
              <a:gd name="T3" fmla="*/ 3217 h 59"/>
              <a:gd name="T4" fmla="*/ 14476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8254 w 59"/>
              <a:gd name="T19" fmla="*/ 94899 h 59"/>
              <a:gd name="T20" fmla="*/ 65947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3989 w 59"/>
              <a:gd name="T33" fmla="*/ 8042 h 59"/>
              <a:gd name="T34" fmla="*/ 57904 w 59"/>
              <a:gd name="T35" fmla="*/ 0 h 59"/>
              <a:gd name="T36" fmla="*/ 48254 w 59"/>
              <a:gd name="T37" fmla="*/ 0 h 59"/>
              <a:gd name="T38" fmla="*/ 48254 w 59"/>
              <a:gd name="T39" fmla="*/ 78814 h 59"/>
              <a:gd name="T40" fmla="*/ 35386 w 59"/>
              <a:gd name="T41" fmla="*/ 77206 h 59"/>
              <a:gd name="T42" fmla="*/ 17693 w 59"/>
              <a:gd name="T43" fmla="*/ 59513 h 59"/>
              <a:gd name="T44" fmla="*/ 16085 w 59"/>
              <a:gd name="T45" fmla="*/ 46645 h 59"/>
              <a:gd name="T46" fmla="*/ 16085 w 59"/>
              <a:gd name="T47" fmla="*/ 41820 h 59"/>
              <a:gd name="T48" fmla="*/ 25735 w 59"/>
              <a:gd name="T49" fmla="*/ 25735 h 59"/>
              <a:gd name="T50" fmla="*/ 41820 w 59"/>
              <a:gd name="T51" fmla="*/ 14476 h 59"/>
              <a:gd name="T52" fmla="*/ 48254 w 59"/>
              <a:gd name="T53" fmla="*/ 14476 h 59"/>
              <a:gd name="T54" fmla="*/ 59513 w 59"/>
              <a:gd name="T55" fmla="*/ 17693 h 59"/>
              <a:gd name="T56" fmla="*/ 77206 w 59"/>
              <a:gd name="T57" fmla="*/ 35386 h 59"/>
              <a:gd name="T58" fmla="*/ 78814 w 59"/>
              <a:gd name="T59" fmla="*/ 46645 h 59"/>
              <a:gd name="T60" fmla="*/ 78814 w 59"/>
              <a:gd name="T61" fmla="*/ 53079 h 59"/>
              <a:gd name="T62" fmla="*/ 69164 w 59"/>
              <a:gd name="T63" fmla="*/ 69164 h 59"/>
              <a:gd name="T64" fmla="*/ 53079 w 59"/>
              <a:gd name="T65" fmla="*/ 78814 h 59"/>
              <a:gd name="T66" fmla="*/ 48254 w 59"/>
              <a:gd name="T67" fmla="*/ 7881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9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2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29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9"/>
                </a:lnTo>
                <a:lnTo>
                  <a:pt x="30" y="9"/>
                </a:lnTo>
                <a:lnTo>
                  <a:pt x="33" y="9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29"/>
                </a:lnTo>
                <a:lnTo>
                  <a:pt x="49" y="33"/>
                </a:lnTo>
                <a:lnTo>
                  <a:pt x="48" y="37"/>
                </a:lnTo>
                <a:lnTo>
                  <a:pt x="43" y="43"/>
                </a:lnTo>
                <a:lnTo>
                  <a:pt x="37" y="48"/>
                </a:lnTo>
                <a:lnTo>
                  <a:pt x="33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719">
            <a:extLst>
              <a:ext uri="{FF2B5EF4-FFF2-40B4-BE49-F238E27FC236}">
                <a16:creationId xmlns:a16="http://schemas.microsoft.com/office/drawing/2014/main" id="{44BB01E0-0938-4C91-A5AE-05D058EB041C}"/>
              </a:ext>
            </a:extLst>
          </p:cNvPr>
          <p:cNvSpPr>
            <a:spLocks/>
          </p:cNvSpPr>
          <p:nvPr/>
        </p:nvSpPr>
        <p:spPr bwMode="auto">
          <a:xfrm>
            <a:off x="4800601" y="3462867"/>
            <a:ext cx="63500" cy="57151"/>
          </a:xfrm>
          <a:custGeom>
            <a:avLst/>
            <a:gdLst>
              <a:gd name="T0" fmla="*/ 35997 w 29"/>
              <a:gd name="T1" fmla="*/ 0 h 25"/>
              <a:gd name="T2" fmla="*/ 35997 w 29"/>
              <a:gd name="T3" fmla="*/ 0 h 25"/>
              <a:gd name="T4" fmla="*/ 31088 w 29"/>
              <a:gd name="T5" fmla="*/ 0 h 25"/>
              <a:gd name="T6" fmla="*/ 27816 w 29"/>
              <a:gd name="T7" fmla="*/ 5125 h 25"/>
              <a:gd name="T8" fmla="*/ 24543 w 29"/>
              <a:gd name="T9" fmla="*/ 8541 h 25"/>
              <a:gd name="T10" fmla="*/ 24543 w 29"/>
              <a:gd name="T11" fmla="*/ 13666 h 25"/>
              <a:gd name="T12" fmla="*/ 24543 w 29"/>
              <a:gd name="T13" fmla="*/ 13666 h 25"/>
              <a:gd name="T14" fmla="*/ 24543 w 29"/>
              <a:gd name="T15" fmla="*/ 8541 h 25"/>
              <a:gd name="T16" fmla="*/ 19634 w 29"/>
              <a:gd name="T17" fmla="*/ 5125 h 25"/>
              <a:gd name="T18" fmla="*/ 16362 w 29"/>
              <a:gd name="T19" fmla="*/ 0 h 25"/>
              <a:gd name="T20" fmla="*/ 11453 w 29"/>
              <a:gd name="T21" fmla="*/ 0 h 25"/>
              <a:gd name="T22" fmla="*/ 11453 w 29"/>
              <a:gd name="T23" fmla="*/ 0 h 25"/>
              <a:gd name="T24" fmla="*/ 8181 w 29"/>
              <a:gd name="T25" fmla="*/ 0 h 25"/>
              <a:gd name="T26" fmla="*/ 3272 w 29"/>
              <a:gd name="T27" fmla="*/ 5125 h 25"/>
              <a:gd name="T28" fmla="*/ 0 w 29"/>
              <a:gd name="T29" fmla="*/ 8541 h 25"/>
              <a:gd name="T30" fmla="*/ 0 w 29"/>
              <a:gd name="T31" fmla="*/ 13666 h 25"/>
              <a:gd name="T32" fmla="*/ 0 w 29"/>
              <a:gd name="T33" fmla="*/ 13666 h 25"/>
              <a:gd name="T34" fmla="*/ 1636 w 29"/>
              <a:gd name="T35" fmla="*/ 17082 h 25"/>
              <a:gd name="T36" fmla="*/ 3272 w 29"/>
              <a:gd name="T37" fmla="*/ 23915 h 25"/>
              <a:gd name="T38" fmla="*/ 11453 w 29"/>
              <a:gd name="T39" fmla="*/ 32457 h 25"/>
              <a:gd name="T40" fmla="*/ 24543 w 29"/>
              <a:gd name="T41" fmla="*/ 42706 h 25"/>
              <a:gd name="T42" fmla="*/ 24543 w 29"/>
              <a:gd name="T43" fmla="*/ 42706 h 25"/>
              <a:gd name="T44" fmla="*/ 35997 w 29"/>
              <a:gd name="T45" fmla="*/ 32457 h 25"/>
              <a:gd name="T46" fmla="*/ 44178 w 29"/>
              <a:gd name="T47" fmla="*/ 23915 h 25"/>
              <a:gd name="T48" fmla="*/ 45814 w 29"/>
              <a:gd name="T49" fmla="*/ 17082 h 25"/>
              <a:gd name="T50" fmla="*/ 47450 w 29"/>
              <a:gd name="T51" fmla="*/ 13666 h 25"/>
              <a:gd name="T52" fmla="*/ 47450 w 29"/>
              <a:gd name="T53" fmla="*/ 13666 h 25"/>
              <a:gd name="T54" fmla="*/ 47450 w 29"/>
              <a:gd name="T55" fmla="*/ 8541 h 25"/>
              <a:gd name="T56" fmla="*/ 44178 w 29"/>
              <a:gd name="T57" fmla="*/ 5125 h 25"/>
              <a:gd name="T58" fmla="*/ 39269 w 29"/>
              <a:gd name="T59" fmla="*/ 0 h 25"/>
              <a:gd name="T60" fmla="*/ 35997 w 29"/>
              <a:gd name="T61" fmla="*/ 0 h 25"/>
              <a:gd name="T62" fmla="*/ 35997 w 29"/>
              <a:gd name="T63" fmla="*/ 0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" h="25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7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2" y="14"/>
                </a:lnTo>
                <a:lnTo>
                  <a:pt x="7" y="19"/>
                </a:lnTo>
                <a:lnTo>
                  <a:pt x="15" y="25"/>
                </a:lnTo>
                <a:lnTo>
                  <a:pt x="22" y="19"/>
                </a:lnTo>
                <a:lnTo>
                  <a:pt x="27" y="14"/>
                </a:lnTo>
                <a:lnTo>
                  <a:pt x="28" y="10"/>
                </a:lnTo>
                <a:lnTo>
                  <a:pt x="29" y="8"/>
                </a:lnTo>
                <a:lnTo>
                  <a:pt x="29" y="5"/>
                </a:lnTo>
                <a:lnTo>
                  <a:pt x="27" y="3"/>
                </a:lnTo>
                <a:lnTo>
                  <a:pt x="24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720">
            <a:extLst>
              <a:ext uri="{FF2B5EF4-FFF2-40B4-BE49-F238E27FC236}">
                <a16:creationId xmlns:a16="http://schemas.microsoft.com/office/drawing/2014/main" id="{AC600632-6537-4B55-B880-AC6F3125F9FD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3854451"/>
            <a:ext cx="203200" cy="203200"/>
          </a:xfrm>
          <a:custGeom>
            <a:avLst/>
            <a:gdLst>
              <a:gd name="T0" fmla="*/ 129696 w 96"/>
              <a:gd name="T1" fmla="*/ 7908 h 96"/>
              <a:gd name="T2" fmla="*/ 104389 w 96"/>
              <a:gd name="T3" fmla="*/ 0 h 96"/>
              <a:gd name="T4" fmla="*/ 86991 w 96"/>
              <a:gd name="T5" fmla="*/ 4745 h 96"/>
              <a:gd name="T6" fmla="*/ 71175 w 96"/>
              <a:gd name="T7" fmla="*/ 14235 h 96"/>
              <a:gd name="T8" fmla="*/ 45868 w 96"/>
              <a:gd name="T9" fmla="*/ 63266 h 96"/>
              <a:gd name="T10" fmla="*/ 34796 w 96"/>
              <a:gd name="T11" fmla="*/ 90154 h 96"/>
              <a:gd name="T12" fmla="*/ 12653 w 96"/>
              <a:gd name="T13" fmla="*/ 91736 h 96"/>
              <a:gd name="T14" fmla="*/ 0 w 96"/>
              <a:gd name="T15" fmla="*/ 113879 h 96"/>
              <a:gd name="T16" fmla="*/ 3163 w 96"/>
              <a:gd name="T17" fmla="*/ 126533 h 96"/>
              <a:gd name="T18" fmla="*/ 17398 w 96"/>
              <a:gd name="T19" fmla="*/ 134441 h 96"/>
              <a:gd name="T20" fmla="*/ 31633 w 96"/>
              <a:gd name="T21" fmla="*/ 150257 h 96"/>
              <a:gd name="T22" fmla="*/ 49031 w 96"/>
              <a:gd name="T23" fmla="*/ 150257 h 96"/>
              <a:gd name="T24" fmla="*/ 61685 w 96"/>
              <a:gd name="T25" fmla="*/ 129696 h 96"/>
              <a:gd name="T26" fmla="*/ 74338 w 96"/>
              <a:gd name="T27" fmla="*/ 105971 h 96"/>
              <a:gd name="T28" fmla="*/ 98063 w 96"/>
              <a:gd name="T29" fmla="*/ 104389 h 96"/>
              <a:gd name="T30" fmla="*/ 137604 w 96"/>
              <a:gd name="T31" fmla="*/ 80664 h 96"/>
              <a:gd name="T32" fmla="*/ 148676 w 96"/>
              <a:gd name="T33" fmla="*/ 64848 h 96"/>
              <a:gd name="T34" fmla="*/ 151839 w 96"/>
              <a:gd name="T35" fmla="*/ 39541 h 96"/>
              <a:gd name="T36" fmla="*/ 137604 w 96"/>
              <a:gd name="T37" fmla="*/ 14235 h 96"/>
              <a:gd name="T38" fmla="*/ 49031 w 96"/>
              <a:gd name="T39" fmla="*/ 107553 h 96"/>
              <a:gd name="T40" fmla="*/ 45868 w 96"/>
              <a:gd name="T41" fmla="*/ 113879 h 96"/>
              <a:gd name="T42" fmla="*/ 45868 w 96"/>
              <a:gd name="T43" fmla="*/ 132859 h 96"/>
              <a:gd name="T44" fmla="*/ 39541 w 96"/>
              <a:gd name="T45" fmla="*/ 137604 h 96"/>
              <a:gd name="T46" fmla="*/ 31633 w 96"/>
              <a:gd name="T47" fmla="*/ 131277 h 96"/>
              <a:gd name="T48" fmla="*/ 20562 w 96"/>
              <a:gd name="T49" fmla="*/ 121788 h 96"/>
              <a:gd name="T50" fmla="*/ 15817 w 96"/>
              <a:gd name="T51" fmla="*/ 113879 h 96"/>
              <a:gd name="T52" fmla="*/ 17398 w 96"/>
              <a:gd name="T53" fmla="*/ 107553 h 96"/>
              <a:gd name="T54" fmla="*/ 39541 w 96"/>
              <a:gd name="T55" fmla="*/ 105971 h 96"/>
              <a:gd name="T56" fmla="*/ 44286 w 96"/>
              <a:gd name="T57" fmla="*/ 104389 h 96"/>
              <a:gd name="T58" fmla="*/ 126533 w 96"/>
              <a:gd name="T59" fmla="*/ 68011 h 96"/>
              <a:gd name="T60" fmla="*/ 110716 w 96"/>
              <a:gd name="T61" fmla="*/ 82246 h 96"/>
              <a:gd name="T62" fmla="*/ 85409 w 96"/>
              <a:gd name="T63" fmla="*/ 90154 h 96"/>
              <a:gd name="T64" fmla="*/ 68011 w 96"/>
              <a:gd name="T65" fmla="*/ 83828 h 96"/>
              <a:gd name="T66" fmla="*/ 61685 w 96"/>
              <a:gd name="T67" fmla="*/ 72756 h 96"/>
              <a:gd name="T68" fmla="*/ 66430 w 96"/>
              <a:gd name="T69" fmla="*/ 49031 h 96"/>
              <a:gd name="T70" fmla="*/ 83828 w 96"/>
              <a:gd name="T71" fmla="*/ 25307 h 96"/>
              <a:gd name="T72" fmla="*/ 93318 w 96"/>
              <a:gd name="T73" fmla="*/ 17398 h 96"/>
              <a:gd name="T74" fmla="*/ 104389 w 96"/>
              <a:gd name="T75" fmla="*/ 15817 h 96"/>
              <a:gd name="T76" fmla="*/ 123369 w 96"/>
              <a:gd name="T77" fmla="*/ 22143 h 96"/>
              <a:gd name="T78" fmla="*/ 129696 w 96"/>
              <a:gd name="T79" fmla="*/ 30051 h 96"/>
              <a:gd name="T80" fmla="*/ 136022 w 96"/>
              <a:gd name="T81" fmla="*/ 47450 h 96"/>
              <a:gd name="T82" fmla="*/ 129696 w 96"/>
              <a:gd name="T83" fmla="*/ 64848 h 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6" h="96">
                <a:moveTo>
                  <a:pt x="87" y="9"/>
                </a:moveTo>
                <a:lnTo>
                  <a:pt x="87" y="9"/>
                </a:lnTo>
                <a:lnTo>
                  <a:pt x="82" y="5"/>
                </a:lnTo>
                <a:lnTo>
                  <a:pt x="78" y="3"/>
                </a:lnTo>
                <a:lnTo>
                  <a:pt x="73" y="0"/>
                </a:lnTo>
                <a:lnTo>
                  <a:pt x="66" y="0"/>
                </a:lnTo>
                <a:lnTo>
                  <a:pt x="60" y="0"/>
                </a:lnTo>
                <a:lnTo>
                  <a:pt x="55" y="3"/>
                </a:lnTo>
                <a:lnTo>
                  <a:pt x="50" y="5"/>
                </a:lnTo>
                <a:lnTo>
                  <a:pt x="45" y="9"/>
                </a:lnTo>
                <a:lnTo>
                  <a:pt x="38" y="19"/>
                </a:lnTo>
                <a:lnTo>
                  <a:pt x="32" y="30"/>
                </a:lnTo>
                <a:lnTo>
                  <a:pt x="29" y="40"/>
                </a:lnTo>
                <a:lnTo>
                  <a:pt x="29" y="45"/>
                </a:lnTo>
                <a:lnTo>
                  <a:pt x="29" y="50"/>
                </a:lnTo>
                <a:lnTo>
                  <a:pt x="22" y="57"/>
                </a:lnTo>
                <a:lnTo>
                  <a:pt x="15" y="57"/>
                </a:lnTo>
                <a:lnTo>
                  <a:pt x="8" y="58"/>
                </a:lnTo>
                <a:lnTo>
                  <a:pt x="5" y="62"/>
                </a:lnTo>
                <a:lnTo>
                  <a:pt x="1" y="66"/>
                </a:lnTo>
                <a:lnTo>
                  <a:pt x="0" y="72"/>
                </a:lnTo>
                <a:lnTo>
                  <a:pt x="1" y="77"/>
                </a:lnTo>
                <a:lnTo>
                  <a:pt x="2" y="80"/>
                </a:lnTo>
                <a:lnTo>
                  <a:pt x="6" y="84"/>
                </a:lnTo>
                <a:lnTo>
                  <a:pt x="11" y="85"/>
                </a:lnTo>
                <a:lnTo>
                  <a:pt x="12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4" y="91"/>
                </a:lnTo>
                <a:lnTo>
                  <a:pt x="38" y="88"/>
                </a:lnTo>
                <a:lnTo>
                  <a:pt x="39" y="82"/>
                </a:lnTo>
                <a:lnTo>
                  <a:pt x="39" y="74"/>
                </a:lnTo>
                <a:lnTo>
                  <a:pt x="47" y="67"/>
                </a:lnTo>
                <a:lnTo>
                  <a:pt x="53" y="67"/>
                </a:lnTo>
                <a:lnTo>
                  <a:pt x="62" y="66"/>
                </a:lnTo>
                <a:lnTo>
                  <a:pt x="70" y="63"/>
                </a:lnTo>
                <a:lnTo>
                  <a:pt x="79" y="57"/>
                </a:lnTo>
                <a:lnTo>
                  <a:pt x="87" y="51"/>
                </a:lnTo>
                <a:lnTo>
                  <a:pt x="91" y="46"/>
                </a:lnTo>
                <a:lnTo>
                  <a:pt x="94" y="41"/>
                </a:lnTo>
                <a:lnTo>
                  <a:pt x="96" y="35"/>
                </a:lnTo>
                <a:lnTo>
                  <a:pt x="96" y="30"/>
                </a:lnTo>
                <a:lnTo>
                  <a:pt x="96" y="25"/>
                </a:lnTo>
                <a:lnTo>
                  <a:pt x="94" y="19"/>
                </a:lnTo>
                <a:lnTo>
                  <a:pt x="91" y="14"/>
                </a:lnTo>
                <a:lnTo>
                  <a:pt x="87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29" y="69"/>
                </a:lnTo>
                <a:lnTo>
                  <a:pt x="29" y="72"/>
                </a:lnTo>
                <a:lnTo>
                  <a:pt x="29" y="82"/>
                </a:lnTo>
                <a:lnTo>
                  <a:pt x="29" y="84"/>
                </a:lnTo>
                <a:lnTo>
                  <a:pt x="28" y="85"/>
                </a:lnTo>
                <a:lnTo>
                  <a:pt x="27" y="87"/>
                </a:lnTo>
                <a:lnTo>
                  <a:pt x="25" y="87"/>
                </a:lnTo>
                <a:lnTo>
                  <a:pt x="22" y="85"/>
                </a:lnTo>
                <a:lnTo>
                  <a:pt x="20" y="83"/>
                </a:lnTo>
                <a:lnTo>
                  <a:pt x="23" y="80"/>
                </a:lnTo>
                <a:lnTo>
                  <a:pt x="16" y="73"/>
                </a:lnTo>
                <a:lnTo>
                  <a:pt x="13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2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8" y="66"/>
                </a:lnTo>
                <a:lnTo>
                  <a:pt x="34" y="59"/>
                </a:lnTo>
                <a:lnTo>
                  <a:pt x="37" y="62"/>
                </a:lnTo>
                <a:close/>
                <a:moveTo>
                  <a:pt x="80" y="43"/>
                </a:moveTo>
                <a:lnTo>
                  <a:pt x="80" y="43"/>
                </a:lnTo>
                <a:lnTo>
                  <a:pt x="75" y="48"/>
                </a:lnTo>
                <a:lnTo>
                  <a:pt x="70" y="52"/>
                </a:lnTo>
                <a:lnTo>
                  <a:pt x="65" y="55"/>
                </a:lnTo>
                <a:lnTo>
                  <a:pt x="59" y="56"/>
                </a:lnTo>
                <a:lnTo>
                  <a:pt x="54" y="57"/>
                </a:lnTo>
                <a:lnTo>
                  <a:pt x="50" y="57"/>
                </a:lnTo>
                <a:lnTo>
                  <a:pt x="47" y="56"/>
                </a:lnTo>
                <a:lnTo>
                  <a:pt x="43" y="53"/>
                </a:lnTo>
                <a:lnTo>
                  <a:pt x="41" y="51"/>
                </a:lnTo>
                <a:lnTo>
                  <a:pt x="39" y="46"/>
                </a:lnTo>
                <a:lnTo>
                  <a:pt x="39" y="42"/>
                </a:lnTo>
                <a:lnTo>
                  <a:pt x="41" y="37"/>
                </a:lnTo>
                <a:lnTo>
                  <a:pt x="42" y="31"/>
                </a:lnTo>
                <a:lnTo>
                  <a:pt x="44" y="26"/>
                </a:lnTo>
                <a:lnTo>
                  <a:pt x="48" y="21"/>
                </a:lnTo>
                <a:lnTo>
                  <a:pt x="53" y="16"/>
                </a:lnTo>
                <a:lnTo>
                  <a:pt x="55" y="14"/>
                </a:lnTo>
                <a:lnTo>
                  <a:pt x="59" y="11"/>
                </a:lnTo>
                <a:lnTo>
                  <a:pt x="63" y="10"/>
                </a:lnTo>
                <a:lnTo>
                  <a:pt x="66" y="10"/>
                </a:lnTo>
                <a:lnTo>
                  <a:pt x="70" y="10"/>
                </a:lnTo>
                <a:lnTo>
                  <a:pt x="74" y="11"/>
                </a:lnTo>
                <a:lnTo>
                  <a:pt x="78" y="14"/>
                </a:lnTo>
                <a:lnTo>
                  <a:pt x="80" y="16"/>
                </a:lnTo>
                <a:lnTo>
                  <a:pt x="82" y="19"/>
                </a:lnTo>
                <a:lnTo>
                  <a:pt x="85" y="22"/>
                </a:lnTo>
                <a:lnTo>
                  <a:pt x="86" y="26"/>
                </a:lnTo>
                <a:lnTo>
                  <a:pt x="86" y="30"/>
                </a:lnTo>
                <a:lnTo>
                  <a:pt x="86" y="34"/>
                </a:lnTo>
                <a:lnTo>
                  <a:pt x="85" y="37"/>
                </a:lnTo>
                <a:lnTo>
                  <a:pt x="82" y="41"/>
                </a:lnTo>
                <a:lnTo>
                  <a:pt x="8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721">
            <a:extLst>
              <a:ext uri="{FF2B5EF4-FFF2-40B4-BE49-F238E27FC236}">
                <a16:creationId xmlns:a16="http://schemas.microsoft.com/office/drawing/2014/main" id="{FA64BA85-9ED3-463C-A5C6-172223B1A978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3848101"/>
            <a:ext cx="207433" cy="209551"/>
          </a:xfrm>
          <a:custGeom>
            <a:avLst/>
            <a:gdLst>
              <a:gd name="T0" fmla="*/ 62315 w 98"/>
              <a:gd name="T1" fmla="*/ 0 h 98"/>
              <a:gd name="T2" fmla="*/ 47934 w 98"/>
              <a:gd name="T3" fmla="*/ 1598 h 98"/>
              <a:gd name="T4" fmla="*/ 25565 w 98"/>
              <a:gd name="T5" fmla="*/ 9587 h 98"/>
              <a:gd name="T6" fmla="*/ 9587 w 98"/>
              <a:gd name="T7" fmla="*/ 25565 h 98"/>
              <a:gd name="T8" fmla="*/ 1598 w 98"/>
              <a:gd name="T9" fmla="*/ 49532 h 98"/>
              <a:gd name="T10" fmla="*/ 0 w 98"/>
              <a:gd name="T11" fmla="*/ 110249 h 98"/>
              <a:gd name="T12" fmla="*/ 1598 w 98"/>
              <a:gd name="T13" fmla="*/ 123032 h 98"/>
              <a:gd name="T14" fmla="*/ 7989 w 98"/>
              <a:gd name="T15" fmla="*/ 143803 h 98"/>
              <a:gd name="T16" fmla="*/ 19174 w 98"/>
              <a:gd name="T17" fmla="*/ 153390 h 98"/>
              <a:gd name="T18" fmla="*/ 38348 w 98"/>
              <a:gd name="T19" fmla="*/ 156586 h 98"/>
              <a:gd name="T20" fmla="*/ 47934 w 98"/>
              <a:gd name="T21" fmla="*/ 154988 h 98"/>
              <a:gd name="T22" fmla="*/ 67108 w 98"/>
              <a:gd name="T23" fmla="*/ 145401 h 98"/>
              <a:gd name="T24" fmla="*/ 79891 w 98"/>
              <a:gd name="T25" fmla="*/ 123032 h 98"/>
              <a:gd name="T26" fmla="*/ 110249 w 98"/>
              <a:gd name="T27" fmla="*/ 110249 h 98"/>
              <a:gd name="T28" fmla="*/ 126227 w 98"/>
              <a:gd name="T29" fmla="*/ 108652 h 98"/>
              <a:gd name="T30" fmla="*/ 145401 w 98"/>
              <a:gd name="T31" fmla="*/ 94271 h 98"/>
              <a:gd name="T32" fmla="*/ 154988 w 98"/>
              <a:gd name="T33" fmla="*/ 75097 h 98"/>
              <a:gd name="T34" fmla="*/ 156586 w 98"/>
              <a:gd name="T35" fmla="*/ 46337 h 98"/>
              <a:gd name="T36" fmla="*/ 156586 w 98"/>
              <a:gd name="T37" fmla="*/ 36750 h 98"/>
              <a:gd name="T38" fmla="*/ 148597 w 98"/>
              <a:gd name="T39" fmla="*/ 20772 h 98"/>
              <a:gd name="T40" fmla="*/ 135814 w 98"/>
              <a:gd name="T41" fmla="*/ 7989 h 98"/>
              <a:gd name="T42" fmla="*/ 119836 w 98"/>
              <a:gd name="T43" fmla="*/ 0 h 98"/>
              <a:gd name="T44" fmla="*/ 110249 w 98"/>
              <a:gd name="T45" fmla="*/ 0 h 98"/>
              <a:gd name="T46" fmla="*/ 78293 w 98"/>
              <a:gd name="T47" fmla="*/ 94271 h 98"/>
              <a:gd name="T48" fmla="*/ 71902 w 98"/>
              <a:gd name="T49" fmla="*/ 95869 h 98"/>
              <a:gd name="T50" fmla="*/ 70304 w 98"/>
              <a:gd name="T51" fmla="*/ 100662 h 98"/>
              <a:gd name="T52" fmla="*/ 63913 w 98"/>
              <a:gd name="T53" fmla="*/ 121434 h 98"/>
              <a:gd name="T54" fmla="*/ 54326 w 98"/>
              <a:gd name="T55" fmla="*/ 135814 h 98"/>
              <a:gd name="T56" fmla="*/ 38348 w 98"/>
              <a:gd name="T57" fmla="*/ 142206 h 98"/>
              <a:gd name="T58" fmla="*/ 30359 w 98"/>
              <a:gd name="T59" fmla="*/ 142206 h 98"/>
              <a:gd name="T60" fmla="*/ 19174 w 98"/>
              <a:gd name="T61" fmla="*/ 131021 h 98"/>
              <a:gd name="T62" fmla="*/ 15978 w 98"/>
              <a:gd name="T63" fmla="*/ 119836 h 98"/>
              <a:gd name="T64" fmla="*/ 15978 w 98"/>
              <a:gd name="T65" fmla="*/ 62315 h 98"/>
              <a:gd name="T66" fmla="*/ 15978 w 98"/>
              <a:gd name="T67" fmla="*/ 51130 h 98"/>
              <a:gd name="T68" fmla="*/ 20772 w 98"/>
              <a:gd name="T69" fmla="*/ 33554 h 98"/>
              <a:gd name="T70" fmla="*/ 33554 w 98"/>
              <a:gd name="T71" fmla="*/ 20772 h 98"/>
              <a:gd name="T72" fmla="*/ 51130 w 98"/>
              <a:gd name="T73" fmla="*/ 15978 h 98"/>
              <a:gd name="T74" fmla="*/ 110249 w 98"/>
              <a:gd name="T75" fmla="*/ 15978 h 98"/>
              <a:gd name="T76" fmla="*/ 115043 w 98"/>
              <a:gd name="T77" fmla="*/ 15978 h 98"/>
              <a:gd name="T78" fmla="*/ 131021 w 98"/>
              <a:gd name="T79" fmla="*/ 25565 h 98"/>
              <a:gd name="T80" fmla="*/ 140608 w 98"/>
              <a:gd name="T81" fmla="*/ 41543 h 98"/>
              <a:gd name="T82" fmla="*/ 140608 w 98"/>
              <a:gd name="T83" fmla="*/ 46337 h 98"/>
              <a:gd name="T84" fmla="*/ 139010 w 98"/>
              <a:gd name="T85" fmla="*/ 71902 h 98"/>
              <a:gd name="T86" fmla="*/ 131021 w 98"/>
              <a:gd name="T87" fmla="*/ 86282 h 98"/>
              <a:gd name="T88" fmla="*/ 121434 w 98"/>
              <a:gd name="T89" fmla="*/ 92673 h 98"/>
              <a:gd name="T90" fmla="*/ 110249 w 98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98">
                <a:moveTo>
                  <a:pt x="69" y="0"/>
                </a:moveTo>
                <a:lnTo>
                  <a:pt x="39" y="0"/>
                </a:lnTo>
                <a:lnTo>
                  <a:pt x="30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2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2" y="85"/>
                </a:lnTo>
                <a:lnTo>
                  <a:pt x="5" y="90"/>
                </a:lnTo>
                <a:lnTo>
                  <a:pt x="8" y="93"/>
                </a:lnTo>
                <a:lnTo>
                  <a:pt x="12" y="96"/>
                </a:lnTo>
                <a:lnTo>
                  <a:pt x="17" y="97"/>
                </a:lnTo>
                <a:lnTo>
                  <a:pt x="24" y="98"/>
                </a:lnTo>
                <a:lnTo>
                  <a:pt x="30" y="97"/>
                </a:lnTo>
                <a:lnTo>
                  <a:pt x="37" y="95"/>
                </a:lnTo>
                <a:lnTo>
                  <a:pt x="42" y="91"/>
                </a:lnTo>
                <a:lnTo>
                  <a:pt x="45" y="87"/>
                </a:lnTo>
                <a:lnTo>
                  <a:pt x="50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7" y="47"/>
                </a:lnTo>
                <a:lnTo>
                  <a:pt x="98" y="39"/>
                </a:lnTo>
                <a:lnTo>
                  <a:pt x="98" y="29"/>
                </a:lnTo>
                <a:lnTo>
                  <a:pt x="98" y="23"/>
                </a:lnTo>
                <a:lnTo>
                  <a:pt x="96" y="18"/>
                </a:lnTo>
                <a:lnTo>
                  <a:pt x="93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5" y="60"/>
                </a:lnTo>
                <a:lnTo>
                  <a:pt x="44" y="63"/>
                </a:lnTo>
                <a:lnTo>
                  <a:pt x="43" y="68"/>
                </a:lnTo>
                <a:lnTo>
                  <a:pt x="40" y="76"/>
                </a:lnTo>
                <a:lnTo>
                  <a:pt x="37" y="81"/>
                </a:lnTo>
                <a:lnTo>
                  <a:pt x="34" y="85"/>
                </a:lnTo>
                <a:lnTo>
                  <a:pt x="29" y="87"/>
                </a:lnTo>
                <a:lnTo>
                  <a:pt x="24" y="89"/>
                </a:lnTo>
                <a:lnTo>
                  <a:pt x="19" y="89"/>
                </a:lnTo>
                <a:lnTo>
                  <a:pt x="14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3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39" y="10"/>
                </a:lnTo>
                <a:lnTo>
                  <a:pt x="69" y="10"/>
                </a:lnTo>
                <a:lnTo>
                  <a:pt x="72" y="10"/>
                </a:lnTo>
                <a:lnTo>
                  <a:pt x="76" y="11"/>
                </a:lnTo>
                <a:lnTo>
                  <a:pt x="82" y="16"/>
                </a:lnTo>
                <a:lnTo>
                  <a:pt x="87" y="22"/>
                </a:lnTo>
                <a:lnTo>
                  <a:pt x="88" y="26"/>
                </a:lnTo>
                <a:lnTo>
                  <a:pt x="88" y="29"/>
                </a:lnTo>
                <a:lnTo>
                  <a:pt x="88" y="38"/>
                </a:lnTo>
                <a:lnTo>
                  <a:pt x="87" y="45"/>
                </a:lnTo>
                <a:lnTo>
                  <a:pt x="85" y="50"/>
                </a:lnTo>
                <a:lnTo>
                  <a:pt x="82" y="54"/>
                </a:lnTo>
                <a:lnTo>
                  <a:pt x="80" y="57"/>
                </a:lnTo>
                <a:lnTo>
                  <a:pt x="76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722">
            <a:extLst>
              <a:ext uri="{FF2B5EF4-FFF2-40B4-BE49-F238E27FC236}">
                <a16:creationId xmlns:a16="http://schemas.microsoft.com/office/drawing/2014/main" id="{F6AB9008-F76F-4B3F-B9D1-02AA50AB8671}"/>
              </a:ext>
            </a:extLst>
          </p:cNvPr>
          <p:cNvSpPr>
            <a:spLocks/>
          </p:cNvSpPr>
          <p:nvPr/>
        </p:nvSpPr>
        <p:spPr bwMode="auto">
          <a:xfrm>
            <a:off x="1265767" y="3987801"/>
            <a:ext cx="42333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11626 w 20"/>
              <a:gd name="T5" fmla="*/ 1424 h 20"/>
              <a:gd name="T6" fmla="*/ 4982 w 20"/>
              <a:gd name="T7" fmla="*/ 2847 h 20"/>
              <a:gd name="T8" fmla="*/ 3322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3322 w 20"/>
              <a:gd name="T15" fmla="*/ 18506 h 20"/>
              <a:gd name="T16" fmla="*/ 4982 w 20"/>
              <a:gd name="T17" fmla="*/ 24200 h 20"/>
              <a:gd name="T18" fmla="*/ 11626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9894 w 20"/>
              <a:gd name="T27" fmla="*/ 24200 h 20"/>
              <a:gd name="T28" fmla="*/ 31555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989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723">
            <a:extLst>
              <a:ext uri="{FF2B5EF4-FFF2-40B4-BE49-F238E27FC236}">
                <a16:creationId xmlns:a16="http://schemas.microsoft.com/office/drawing/2014/main" id="{A695BD20-A9E1-4B9E-8A7A-49326A0AE87B}"/>
              </a:ext>
            </a:extLst>
          </p:cNvPr>
          <p:cNvSpPr>
            <a:spLocks noEditPoints="1"/>
          </p:cNvSpPr>
          <p:nvPr/>
        </p:nvSpPr>
        <p:spPr bwMode="auto">
          <a:xfrm>
            <a:off x="1265767" y="3879852"/>
            <a:ext cx="143933" cy="95249"/>
          </a:xfrm>
          <a:custGeom>
            <a:avLst/>
            <a:gdLst>
              <a:gd name="T0" fmla="*/ 38977 w 70"/>
              <a:gd name="T1" fmla="*/ 0 h 44"/>
              <a:gd name="T2" fmla="*/ 24945 w 70"/>
              <a:gd name="T3" fmla="*/ 1618 h 44"/>
              <a:gd name="T4" fmla="*/ 12473 w 70"/>
              <a:gd name="T5" fmla="*/ 8088 h 44"/>
              <a:gd name="T6" fmla="*/ 4677 w 70"/>
              <a:gd name="T7" fmla="*/ 17794 h 44"/>
              <a:gd name="T8" fmla="*/ 0 w 70"/>
              <a:gd name="T9" fmla="*/ 30735 h 44"/>
              <a:gd name="T10" fmla="*/ 3118 w 70"/>
              <a:gd name="T11" fmla="*/ 48529 h 44"/>
              <a:gd name="T12" fmla="*/ 10914 w 70"/>
              <a:gd name="T13" fmla="*/ 64705 h 44"/>
              <a:gd name="T14" fmla="*/ 18709 w 70"/>
              <a:gd name="T15" fmla="*/ 71176 h 44"/>
              <a:gd name="T16" fmla="*/ 23386 w 70"/>
              <a:gd name="T17" fmla="*/ 71176 h 44"/>
              <a:gd name="T18" fmla="*/ 45213 w 70"/>
              <a:gd name="T19" fmla="*/ 64705 h 44"/>
              <a:gd name="T20" fmla="*/ 57686 w 70"/>
              <a:gd name="T21" fmla="*/ 55000 h 44"/>
              <a:gd name="T22" fmla="*/ 85749 w 70"/>
              <a:gd name="T23" fmla="*/ 55000 h 44"/>
              <a:gd name="T24" fmla="*/ 98222 w 70"/>
              <a:gd name="T25" fmla="*/ 51764 h 44"/>
              <a:gd name="T26" fmla="*/ 104458 w 70"/>
              <a:gd name="T27" fmla="*/ 40441 h 44"/>
              <a:gd name="T28" fmla="*/ 109135 w 70"/>
              <a:gd name="T29" fmla="*/ 22647 h 44"/>
              <a:gd name="T30" fmla="*/ 106017 w 70"/>
              <a:gd name="T31" fmla="*/ 12941 h 44"/>
              <a:gd name="T32" fmla="*/ 95103 w 70"/>
              <a:gd name="T33" fmla="*/ 1618 h 44"/>
              <a:gd name="T34" fmla="*/ 85749 w 70"/>
              <a:gd name="T35" fmla="*/ 0 h 44"/>
              <a:gd name="T36" fmla="*/ 54568 w 70"/>
              <a:gd name="T37" fmla="*/ 38823 h 44"/>
              <a:gd name="T38" fmla="*/ 51449 w 70"/>
              <a:gd name="T39" fmla="*/ 38823 h 44"/>
              <a:gd name="T40" fmla="*/ 48331 w 70"/>
              <a:gd name="T41" fmla="*/ 40441 h 44"/>
              <a:gd name="T42" fmla="*/ 31181 w 70"/>
              <a:gd name="T43" fmla="*/ 53382 h 44"/>
              <a:gd name="T44" fmla="*/ 23386 w 70"/>
              <a:gd name="T45" fmla="*/ 55000 h 44"/>
              <a:gd name="T46" fmla="*/ 18709 w 70"/>
              <a:gd name="T47" fmla="*/ 48529 h 44"/>
              <a:gd name="T48" fmla="*/ 15591 w 70"/>
              <a:gd name="T49" fmla="*/ 30735 h 44"/>
              <a:gd name="T50" fmla="*/ 15591 w 70"/>
              <a:gd name="T51" fmla="*/ 27500 h 44"/>
              <a:gd name="T52" fmla="*/ 23386 w 70"/>
              <a:gd name="T53" fmla="*/ 19412 h 44"/>
              <a:gd name="T54" fmla="*/ 38977 w 70"/>
              <a:gd name="T55" fmla="*/ 14559 h 44"/>
              <a:gd name="T56" fmla="*/ 85749 w 70"/>
              <a:gd name="T57" fmla="*/ 14559 h 44"/>
              <a:gd name="T58" fmla="*/ 90426 w 70"/>
              <a:gd name="T59" fmla="*/ 17794 h 44"/>
              <a:gd name="T60" fmla="*/ 93544 w 70"/>
              <a:gd name="T61" fmla="*/ 22647 h 44"/>
              <a:gd name="T62" fmla="*/ 93544 w 70"/>
              <a:gd name="T63" fmla="*/ 30735 h 44"/>
              <a:gd name="T64" fmla="*/ 88867 w 70"/>
              <a:gd name="T65" fmla="*/ 38823 h 44"/>
              <a:gd name="T66" fmla="*/ 85749 w 70"/>
              <a:gd name="T67" fmla="*/ 38823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" h="44">
                <a:moveTo>
                  <a:pt x="55" y="0"/>
                </a:moveTo>
                <a:lnTo>
                  <a:pt x="25" y="0"/>
                </a:lnTo>
                <a:lnTo>
                  <a:pt x="16" y="1"/>
                </a:lnTo>
                <a:lnTo>
                  <a:pt x="12" y="2"/>
                </a:lnTo>
                <a:lnTo>
                  <a:pt x="8" y="5"/>
                </a:lnTo>
                <a:lnTo>
                  <a:pt x="5" y="7"/>
                </a:lnTo>
                <a:lnTo>
                  <a:pt x="3" y="11"/>
                </a:lnTo>
                <a:lnTo>
                  <a:pt x="0" y="14"/>
                </a:lnTo>
                <a:lnTo>
                  <a:pt x="0" y="19"/>
                </a:lnTo>
                <a:lnTo>
                  <a:pt x="2" y="30"/>
                </a:lnTo>
                <a:lnTo>
                  <a:pt x="4" y="38"/>
                </a:lnTo>
                <a:lnTo>
                  <a:pt x="7" y="40"/>
                </a:lnTo>
                <a:lnTo>
                  <a:pt x="9" y="43"/>
                </a:lnTo>
                <a:lnTo>
                  <a:pt x="12" y="44"/>
                </a:lnTo>
                <a:lnTo>
                  <a:pt x="15" y="44"/>
                </a:lnTo>
                <a:lnTo>
                  <a:pt x="23" y="43"/>
                </a:lnTo>
                <a:lnTo>
                  <a:pt x="29" y="40"/>
                </a:lnTo>
                <a:lnTo>
                  <a:pt x="34" y="37"/>
                </a:lnTo>
                <a:lnTo>
                  <a:pt x="37" y="34"/>
                </a:lnTo>
                <a:lnTo>
                  <a:pt x="55" y="34"/>
                </a:lnTo>
                <a:lnTo>
                  <a:pt x="60" y="33"/>
                </a:lnTo>
                <a:lnTo>
                  <a:pt x="63" y="32"/>
                </a:lnTo>
                <a:lnTo>
                  <a:pt x="66" y="29"/>
                </a:lnTo>
                <a:lnTo>
                  <a:pt x="67" y="25"/>
                </a:lnTo>
                <a:lnTo>
                  <a:pt x="70" y="19"/>
                </a:lnTo>
                <a:lnTo>
                  <a:pt x="70" y="14"/>
                </a:lnTo>
                <a:lnTo>
                  <a:pt x="68" y="8"/>
                </a:lnTo>
                <a:lnTo>
                  <a:pt x="65" y="5"/>
                </a:lnTo>
                <a:lnTo>
                  <a:pt x="61" y="1"/>
                </a:lnTo>
                <a:lnTo>
                  <a:pt x="55" y="0"/>
                </a:lnTo>
                <a:close/>
                <a:moveTo>
                  <a:pt x="55" y="24"/>
                </a:moveTo>
                <a:lnTo>
                  <a:pt x="35" y="24"/>
                </a:lnTo>
                <a:lnTo>
                  <a:pt x="33" y="24"/>
                </a:lnTo>
                <a:lnTo>
                  <a:pt x="31" y="25"/>
                </a:lnTo>
                <a:lnTo>
                  <a:pt x="25" y="30"/>
                </a:lnTo>
                <a:lnTo>
                  <a:pt x="20" y="33"/>
                </a:lnTo>
                <a:lnTo>
                  <a:pt x="15" y="34"/>
                </a:lnTo>
                <a:lnTo>
                  <a:pt x="13" y="33"/>
                </a:lnTo>
                <a:lnTo>
                  <a:pt x="12" y="30"/>
                </a:lnTo>
                <a:lnTo>
                  <a:pt x="10" y="25"/>
                </a:lnTo>
                <a:lnTo>
                  <a:pt x="10" y="19"/>
                </a:lnTo>
                <a:lnTo>
                  <a:pt x="10" y="17"/>
                </a:lnTo>
                <a:lnTo>
                  <a:pt x="12" y="14"/>
                </a:lnTo>
                <a:lnTo>
                  <a:pt x="15" y="12"/>
                </a:lnTo>
                <a:lnTo>
                  <a:pt x="20" y="9"/>
                </a:lnTo>
                <a:lnTo>
                  <a:pt x="25" y="9"/>
                </a:lnTo>
                <a:lnTo>
                  <a:pt x="55" y="9"/>
                </a:lnTo>
                <a:lnTo>
                  <a:pt x="57" y="9"/>
                </a:lnTo>
                <a:lnTo>
                  <a:pt x="58" y="11"/>
                </a:lnTo>
                <a:lnTo>
                  <a:pt x="60" y="12"/>
                </a:lnTo>
                <a:lnTo>
                  <a:pt x="60" y="14"/>
                </a:lnTo>
                <a:lnTo>
                  <a:pt x="60" y="19"/>
                </a:lnTo>
                <a:lnTo>
                  <a:pt x="58" y="23"/>
                </a:lnTo>
                <a:lnTo>
                  <a:pt x="57" y="24"/>
                </a:lnTo>
                <a:lnTo>
                  <a:pt x="5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724">
            <a:extLst>
              <a:ext uri="{FF2B5EF4-FFF2-40B4-BE49-F238E27FC236}">
                <a16:creationId xmlns:a16="http://schemas.microsoft.com/office/drawing/2014/main" id="{9B6A7719-C3B8-40C9-B9BE-E64CD8FBE9D5}"/>
              </a:ext>
            </a:extLst>
          </p:cNvPr>
          <p:cNvSpPr>
            <a:spLocks/>
          </p:cNvSpPr>
          <p:nvPr/>
        </p:nvSpPr>
        <p:spPr bwMode="auto">
          <a:xfrm>
            <a:off x="1860551" y="3829051"/>
            <a:ext cx="99483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725">
            <a:extLst>
              <a:ext uri="{FF2B5EF4-FFF2-40B4-BE49-F238E27FC236}">
                <a16:creationId xmlns:a16="http://schemas.microsoft.com/office/drawing/2014/main" id="{B1FDE85D-7E8B-4DEE-A5B2-CFD09480AAA0}"/>
              </a:ext>
            </a:extLst>
          </p:cNvPr>
          <p:cNvSpPr>
            <a:spLocks/>
          </p:cNvSpPr>
          <p:nvPr/>
        </p:nvSpPr>
        <p:spPr bwMode="auto">
          <a:xfrm>
            <a:off x="1765300" y="3848100"/>
            <a:ext cx="19051" cy="25400"/>
          </a:xfrm>
          <a:custGeom>
            <a:avLst/>
            <a:gdLst>
              <a:gd name="T0" fmla="*/ 14237 w 10"/>
              <a:gd name="T1" fmla="*/ 15530 h 11"/>
              <a:gd name="T2" fmla="*/ 14237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4237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Rectangle 1726">
            <a:extLst>
              <a:ext uri="{FF2B5EF4-FFF2-40B4-BE49-F238E27FC236}">
                <a16:creationId xmlns:a16="http://schemas.microsoft.com/office/drawing/2014/main" id="{C32250EA-AC4E-4ED7-BF28-63F0EF41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879852"/>
            <a:ext cx="190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4" name="Rectangle 1727">
            <a:extLst>
              <a:ext uri="{FF2B5EF4-FFF2-40B4-BE49-F238E27FC236}">
                <a16:creationId xmlns:a16="http://schemas.microsoft.com/office/drawing/2014/main" id="{CB499682-CAF7-4416-8A4F-16D437C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3879852"/>
            <a:ext cx="994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5" name="Rectangle 1728">
            <a:extLst>
              <a:ext uri="{FF2B5EF4-FFF2-40B4-BE49-F238E27FC236}">
                <a16:creationId xmlns:a16="http://schemas.microsoft.com/office/drawing/2014/main" id="{A046E536-73B7-4AF1-B886-20DCED1B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6" name="Freeform 1729">
            <a:extLst>
              <a:ext uri="{FF2B5EF4-FFF2-40B4-BE49-F238E27FC236}">
                <a16:creationId xmlns:a16="http://schemas.microsoft.com/office/drawing/2014/main" id="{80C4047B-C858-4BD3-9DDE-09DFD19150E2}"/>
              </a:ext>
            </a:extLst>
          </p:cNvPr>
          <p:cNvSpPr>
            <a:spLocks noEditPoints="1"/>
          </p:cNvSpPr>
          <p:nvPr/>
        </p:nvSpPr>
        <p:spPr bwMode="auto">
          <a:xfrm>
            <a:off x="1714501" y="3841751"/>
            <a:ext cx="201084" cy="234949"/>
          </a:xfrm>
          <a:custGeom>
            <a:avLst/>
            <a:gdLst>
              <a:gd name="T0" fmla="*/ 128114 w 96"/>
              <a:gd name="T1" fmla="*/ 73022 h 113"/>
              <a:gd name="T2" fmla="*/ 128114 w 96"/>
              <a:gd name="T3" fmla="*/ 73022 h 113"/>
              <a:gd name="T4" fmla="*/ 126533 w 96"/>
              <a:gd name="T5" fmla="*/ 68361 h 113"/>
              <a:gd name="T6" fmla="*/ 123369 w 96"/>
              <a:gd name="T7" fmla="*/ 68361 h 113"/>
              <a:gd name="T8" fmla="*/ 75920 w 96"/>
              <a:gd name="T9" fmla="*/ 68361 h 113"/>
              <a:gd name="T10" fmla="*/ 75920 w 96"/>
              <a:gd name="T11" fmla="*/ 0 h 113"/>
              <a:gd name="T12" fmla="*/ 60103 w 96"/>
              <a:gd name="T13" fmla="*/ 0 h 113"/>
              <a:gd name="T14" fmla="*/ 60103 w 96"/>
              <a:gd name="T15" fmla="*/ 68361 h 113"/>
              <a:gd name="T16" fmla="*/ 28470 w 96"/>
              <a:gd name="T17" fmla="*/ 68361 h 113"/>
              <a:gd name="T18" fmla="*/ 28470 w 96"/>
              <a:gd name="T19" fmla="*/ 68361 h 113"/>
              <a:gd name="T20" fmla="*/ 25307 w 96"/>
              <a:gd name="T21" fmla="*/ 68361 h 113"/>
              <a:gd name="T22" fmla="*/ 23725 w 96"/>
              <a:gd name="T23" fmla="*/ 73022 h 113"/>
              <a:gd name="T24" fmla="*/ 23725 w 96"/>
              <a:gd name="T25" fmla="*/ 73022 h 113"/>
              <a:gd name="T26" fmla="*/ 0 w 96"/>
              <a:gd name="T27" fmla="*/ 102542 h 113"/>
              <a:gd name="T28" fmla="*/ 11072 w 96"/>
              <a:gd name="T29" fmla="*/ 110310 h 113"/>
              <a:gd name="T30" fmla="*/ 25307 w 96"/>
              <a:gd name="T31" fmla="*/ 96327 h 113"/>
              <a:gd name="T32" fmla="*/ 36378 w 96"/>
              <a:gd name="T33" fmla="*/ 170903 h 113"/>
              <a:gd name="T34" fmla="*/ 36378 w 96"/>
              <a:gd name="T35" fmla="*/ 170903 h 113"/>
              <a:gd name="T36" fmla="*/ 37960 w 96"/>
              <a:gd name="T37" fmla="*/ 174010 h 113"/>
              <a:gd name="T38" fmla="*/ 44286 w 96"/>
              <a:gd name="T39" fmla="*/ 175564 h 113"/>
              <a:gd name="T40" fmla="*/ 107553 w 96"/>
              <a:gd name="T41" fmla="*/ 175564 h 113"/>
              <a:gd name="T42" fmla="*/ 107553 w 96"/>
              <a:gd name="T43" fmla="*/ 175564 h 113"/>
              <a:gd name="T44" fmla="*/ 112298 w 96"/>
              <a:gd name="T45" fmla="*/ 174010 h 113"/>
              <a:gd name="T46" fmla="*/ 115461 w 96"/>
              <a:gd name="T47" fmla="*/ 170903 h 113"/>
              <a:gd name="T48" fmla="*/ 126533 w 96"/>
              <a:gd name="T49" fmla="*/ 96327 h 113"/>
              <a:gd name="T50" fmla="*/ 140767 w 96"/>
              <a:gd name="T51" fmla="*/ 110310 h 113"/>
              <a:gd name="T52" fmla="*/ 151839 w 96"/>
              <a:gd name="T53" fmla="*/ 102542 h 113"/>
              <a:gd name="T54" fmla="*/ 128114 w 96"/>
              <a:gd name="T55" fmla="*/ 73022 h 113"/>
              <a:gd name="T56" fmla="*/ 128114 w 96"/>
              <a:gd name="T57" fmla="*/ 73022 h 113"/>
              <a:gd name="T58" fmla="*/ 101226 w 96"/>
              <a:gd name="T59" fmla="*/ 160027 h 113"/>
              <a:gd name="T60" fmla="*/ 50613 w 96"/>
              <a:gd name="T61" fmla="*/ 160027 h 113"/>
              <a:gd name="T62" fmla="*/ 37960 w 96"/>
              <a:gd name="T63" fmla="*/ 83898 h 113"/>
              <a:gd name="T64" fmla="*/ 112298 w 96"/>
              <a:gd name="T65" fmla="*/ 83898 h 113"/>
              <a:gd name="T66" fmla="*/ 101226 w 96"/>
              <a:gd name="T67" fmla="*/ 160027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6" h="113">
                <a:moveTo>
                  <a:pt x="81" y="47"/>
                </a:moveTo>
                <a:lnTo>
                  <a:pt x="81" y="47"/>
                </a:lnTo>
                <a:lnTo>
                  <a:pt x="80" y="44"/>
                </a:lnTo>
                <a:lnTo>
                  <a:pt x="78" y="44"/>
                </a:lnTo>
                <a:lnTo>
                  <a:pt x="48" y="44"/>
                </a:lnTo>
                <a:lnTo>
                  <a:pt x="48" y="0"/>
                </a:lnTo>
                <a:lnTo>
                  <a:pt x="38" y="0"/>
                </a:lnTo>
                <a:lnTo>
                  <a:pt x="38" y="44"/>
                </a:lnTo>
                <a:lnTo>
                  <a:pt x="18" y="44"/>
                </a:lnTo>
                <a:lnTo>
                  <a:pt x="16" y="44"/>
                </a:lnTo>
                <a:lnTo>
                  <a:pt x="15" y="47"/>
                </a:lnTo>
                <a:lnTo>
                  <a:pt x="0" y="66"/>
                </a:lnTo>
                <a:lnTo>
                  <a:pt x="7" y="71"/>
                </a:lnTo>
                <a:lnTo>
                  <a:pt x="16" y="62"/>
                </a:lnTo>
                <a:lnTo>
                  <a:pt x="23" y="110"/>
                </a:lnTo>
                <a:lnTo>
                  <a:pt x="24" y="112"/>
                </a:lnTo>
                <a:lnTo>
                  <a:pt x="28" y="113"/>
                </a:lnTo>
                <a:lnTo>
                  <a:pt x="68" y="113"/>
                </a:lnTo>
                <a:lnTo>
                  <a:pt x="71" y="112"/>
                </a:lnTo>
                <a:lnTo>
                  <a:pt x="73" y="110"/>
                </a:lnTo>
                <a:lnTo>
                  <a:pt x="80" y="62"/>
                </a:lnTo>
                <a:lnTo>
                  <a:pt x="89" y="71"/>
                </a:lnTo>
                <a:lnTo>
                  <a:pt x="96" y="66"/>
                </a:lnTo>
                <a:lnTo>
                  <a:pt x="81" y="47"/>
                </a:lnTo>
                <a:close/>
                <a:moveTo>
                  <a:pt x="64" y="103"/>
                </a:moveTo>
                <a:lnTo>
                  <a:pt x="32" y="103"/>
                </a:lnTo>
                <a:lnTo>
                  <a:pt x="24" y="54"/>
                </a:lnTo>
                <a:lnTo>
                  <a:pt x="71" y="54"/>
                </a:lnTo>
                <a:lnTo>
                  <a:pt x="64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730">
            <a:extLst>
              <a:ext uri="{FF2B5EF4-FFF2-40B4-BE49-F238E27FC236}">
                <a16:creationId xmlns:a16="http://schemas.microsoft.com/office/drawing/2014/main" id="{4408BAC0-D7E4-4F1E-AB02-0F508C841E29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3848101"/>
            <a:ext cx="146051" cy="209551"/>
          </a:xfrm>
          <a:custGeom>
            <a:avLst/>
            <a:gdLst>
              <a:gd name="T0" fmla="*/ 55358 w 69"/>
              <a:gd name="T1" fmla="*/ 0 h 98"/>
              <a:gd name="T2" fmla="*/ 33215 w 69"/>
              <a:gd name="T3" fmla="*/ 3196 h 98"/>
              <a:gd name="T4" fmla="*/ 15817 w 69"/>
              <a:gd name="T5" fmla="*/ 15978 h 98"/>
              <a:gd name="T6" fmla="*/ 4745 w 69"/>
              <a:gd name="T7" fmla="*/ 33554 h 98"/>
              <a:gd name="T8" fmla="*/ 0 w 69"/>
              <a:gd name="T9" fmla="*/ 54326 h 98"/>
              <a:gd name="T10" fmla="*/ 0 w 69"/>
              <a:gd name="T11" fmla="*/ 62315 h 98"/>
              <a:gd name="T12" fmla="*/ 6327 w 69"/>
              <a:gd name="T13" fmla="*/ 76695 h 98"/>
              <a:gd name="T14" fmla="*/ 17398 w 69"/>
              <a:gd name="T15" fmla="*/ 86282 h 98"/>
              <a:gd name="T16" fmla="*/ 47450 w 69"/>
              <a:gd name="T17" fmla="*/ 153390 h 98"/>
              <a:gd name="T18" fmla="*/ 55358 w 69"/>
              <a:gd name="T19" fmla="*/ 156586 h 98"/>
              <a:gd name="T20" fmla="*/ 58522 w 69"/>
              <a:gd name="T21" fmla="*/ 154988 h 98"/>
              <a:gd name="T22" fmla="*/ 91737 w 69"/>
              <a:gd name="T23" fmla="*/ 86282 h 98"/>
              <a:gd name="T24" fmla="*/ 98063 w 69"/>
              <a:gd name="T25" fmla="*/ 83086 h 98"/>
              <a:gd name="T26" fmla="*/ 107553 w 69"/>
              <a:gd name="T27" fmla="*/ 70304 h 98"/>
              <a:gd name="T28" fmla="*/ 109135 w 69"/>
              <a:gd name="T29" fmla="*/ 54326 h 98"/>
              <a:gd name="T30" fmla="*/ 107553 w 69"/>
              <a:gd name="T31" fmla="*/ 43141 h 98"/>
              <a:gd name="T32" fmla="*/ 99645 w 69"/>
              <a:gd name="T33" fmla="*/ 23967 h 98"/>
              <a:gd name="T34" fmla="*/ 85410 w 69"/>
              <a:gd name="T35" fmla="*/ 9587 h 98"/>
              <a:gd name="T36" fmla="*/ 66430 w 69"/>
              <a:gd name="T37" fmla="*/ 1598 h 98"/>
              <a:gd name="T38" fmla="*/ 55358 w 69"/>
              <a:gd name="T39" fmla="*/ 0 h 98"/>
              <a:gd name="T40" fmla="*/ 34797 w 69"/>
              <a:gd name="T41" fmla="*/ 84684 h 98"/>
              <a:gd name="T42" fmla="*/ 39542 w 69"/>
              <a:gd name="T43" fmla="*/ 79891 h 98"/>
              <a:gd name="T44" fmla="*/ 47450 w 69"/>
              <a:gd name="T45" fmla="*/ 84684 h 98"/>
              <a:gd name="T46" fmla="*/ 55358 w 69"/>
              <a:gd name="T47" fmla="*/ 86282 h 98"/>
              <a:gd name="T48" fmla="*/ 69593 w 69"/>
              <a:gd name="T49" fmla="*/ 79891 h 98"/>
              <a:gd name="T50" fmla="*/ 74338 w 69"/>
              <a:gd name="T51" fmla="*/ 84684 h 98"/>
              <a:gd name="T52" fmla="*/ 93318 w 69"/>
              <a:gd name="T53" fmla="*/ 62315 h 98"/>
              <a:gd name="T54" fmla="*/ 93318 w 69"/>
              <a:gd name="T55" fmla="*/ 67108 h 98"/>
              <a:gd name="T56" fmla="*/ 90155 w 69"/>
              <a:gd name="T57" fmla="*/ 70304 h 98"/>
              <a:gd name="T58" fmla="*/ 85410 w 69"/>
              <a:gd name="T59" fmla="*/ 70304 h 98"/>
              <a:gd name="T60" fmla="*/ 80665 w 69"/>
              <a:gd name="T61" fmla="*/ 68706 h 98"/>
              <a:gd name="T62" fmla="*/ 77502 w 69"/>
              <a:gd name="T63" fmla="*/ 62315 h 98"/>
              <a:gd name="T64" fmla="*/ 77502 w 69"/>
              <a:gd name="T65" fmla="*/ 59119 h 98"/>
              <a:gd name="T66" fmla="*/ 74338 w 69"/>
              <a:gd name="T67" fmla="*/ 54326 h 98"/>
              <a:gd name="T68" fmla="*/ 69593 w 69"/>
              <a:gd name="T69" fmla="*/ 54326 h 98"/>
              <a:gd name="T70" fmla="*/ 64848 w 69"/>
              <a:gd name="T71" fmla="*/ 57521 h 98"/>
              <a:gd name="T72" fmla="*/ 63267 w 69"/>
              <a:gd name="T73" fmla="*/ 62315 h 98"/>
              <a:gd name="T74" fmla="*/ 63267 w 69"/>
              <a:gd name="T75" fmla="*/ 67108 h 98"/>
              <a:gd name="T76" fmla="*/ 58522 w 69"/>
              <a:gd name="T77" fmla="*/ 70304 h 98"/>
              <a:gd name="T78" fmla="*/ 55358 w 69"/>
              <a:gd name="T79" fmla="*/ 70304 h 98"/>
              <a:gd name="T80" fmla="*/ 49032 w 69"/>
              <a:gd name="T81" fmla="*/ 68706 h 98"/>
              <a:gd name="T82" fmla="*/ 47450 w 69"/>
              <a:gd name="T83" fmla="*/ 62315 h 98"/>
              <a:gd name="T84" fmla="*/ 47450 w 69"/>
              <a:gd name="T85" fmla="*/ 59119 h 98"/>
              <a:gd name="T86" fmla="*/ 42705 w 69"/>
              <a:gd name="T87" fmla="*/ 54326 h 98"/>
              <a:gd name="T88" fmla="*/ 39542 w 69"/>
              <a:gd name="T89" fmla="*/ 54326 h 98"/>
              <a:gd name="T90" fmla="*/ 33215 w 69"/>
              <a:gd name="T91" fmla="*/ 57521 h 98"/>
              <a:gd name="T92" fmla="*/ 31633 w 69"/>
              <a:gd name="T93" fmla="*/ 62315 h 98"/>
              <a:gd name="T94" fmla="*/ 31633 w 69"/>
              <a:gd name="T95" fmla="*/ 67108 h 98"/>
              <a:gd name="T96" fmla="*/ 26888 w 69"/>
              <a:gd name="T97" fmla="*/ 70304 h 98"/>
              <a:gd name="T98" fmla="*/ 23725 w 69"/>
              <a:gd name="T99" fmla="*/ 70304 h 98"/>
              <a:gd name="T100" fmla="*/ 17398 w 69"/>
              <a:gd name="T101" fmla="*/ 68706 h 98"/>
              <a:gd name="T102" fmla="*/ 15817 w 69"/>
              <a:gd name="T103" fmla="*/ 62315 h 98"/>
              <a:gd name="T104" fmla="*/ 15817 w 69"/>
              <a:gd name="T105" fmla="*/ 54326 h 98"/>
              <a:gd name="T106" fmla="*/ 18980 w 69"/>
              <a:gd name="T107" fmla="*/ 38348 h 98"/>
              <a:gd name="T108" fmla="*/ 26888 w 69"/>
              <a:gd name="T109" fmla="*/ 27163 h 98"/>
              <a:gd name="T110" fmla="*/ 39542 w 69"/>
              <a:gd name="T111" fmla="*/ 19174 h 98"/>
              <a:gd name="T112" fmla="*/ 55358 w 69"/>
              <a:gd name="T113" fmla="*/ 15978 h 98"/>
              <a:gd name="T114" fmla="*/ 63267 w 69"/>
              <a:gd name="T115" fmla="*/ 15978 h 98"/>
              <a:gd name="T116" fmla="*/ 75920 w 69"/>
              <a:gd name="T117" fmla="*/ 20772 h 98"/>
              <a:gd name="T118" fmla="*/ 88573 w 69"/>
              <a:gd name="T119" fmla="*/ 33554 h 98"/>
              <a:gd name="T120" fmla="*/ 93318 w 69"/>
              <a:gd name="T121" fmla="*/ 46337 h 98"/>
              <a:gd name="T122" fmla="*/ 93318 w 69"/>
              <a:gd name="T123" fmla="*/ 62315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" h="98">
                <a:moveTo>
                  <a:pt x="35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0" y="39"/>
                </a:lnTo>
                <a:lnTo>
                  <a:pt x="1" y="44"/>
                </a:lnTo>
                <a:lnTo>
                  <a:pt x="4" y="48"/>
                </a:lnTo>
                <a:lnTo>
                  <a:pt x="7" y="52"/>
                </a:lnTo>
                <a:lnTo>
                  <a:pt x="11" y="54"/>
                </a:lnTo>
                <a:lnTo>
                  <a:pt x="30" y="96"/>
                </a:lnTo>
                <a:lnTo>
                  <a:pt x="32" y="97"/>
                </a:lnTo>
                <a:lnTo>
                  <a:pt x="35" y="98"/>
                </a:lnTo>
                <a:lnTo>
                  <a:pt x="37" y="97"/>
                </a:lnTo>
                <a:lnTo>
                  <a:pt x="40" y="96"/>
                </a:lnTo>
                <a:lnTo>
                  <a:pt x="58" y="54"/>
                </a:lnTo>
                <a:lnTo>
                  <a:pt x="62" y="52"/>
                </a:lnTo>
                <a:lnTo>
                  <a:pt x="65" y="48"/>
                </a:lnTo>
                <a:lnTo>
                  <a:pt x="68" y="44"/>
                </a:lnTo>
                <a:lnTo>
                  <a:pt x="69" y="39"/>
                </a:lnTo>
                <a:lnTo>
                  <a:pt x="69" y="34"/>
                </a:lnTo>
                <a:lnTo>
                  <a:pt x="68" y="27"/>
                </a:lnTo>
                <a:lnTo>
                  <a:pt x="67" y="21"/>
                </a:lnTo>
                <a:lnTo>
                  <a:pt x="63" y="15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5" y="0"/>
                </a:lnTo>
                <a:close/>
                <a:moveTo>
                  <a:pt x="35" y="81"/>
                </a:moveTo>
                <a:lnTo>
                  <a:pt x="22" y="53"/>
                </a:lnTo>
                <a:lnTo>
                  <a:pt x="25" y="50"/>
                </a:lnTo>
                <a:lnTo>
                  <a:pt x="30" y="53"/>
                </a:lnTo>
                <a:lnTo>
                  <a:pt x="35" y="54"/>
                </a:lnTo>
                <a:lnTo>
                  <a:pt x="40" y="53"/>
                </a:lnTo>
                <a:lnTo>
                  <a:pt x="44" y="50"/>
                </a:lnTo>
                <a:lnTo>
                  <a:pt x="47" y="53"/>
                </a:lnTo>
                <a:lnTo>
                  <a:pt x="35" y="81"/>
                </a:lnTo>
                <a:close/>
                <a:moveTo>
                  <a:pt x="59" y="39"/>
                </a:moveTo>
                <a:lnTo>
                  <a:pt x="59" y="39"/>
                </a:lnTo>
                <a:lnTo>
                  <a:pt x="59" y="42"/>
                </a:lnTo>
                <a:lnTo>
                  <a:pt x="58" y="43"/>
                </a:lnTo>
                <a:lnTo>
                  <a:pt x="57" y="44"/>
                </a:lnTo>
                <a:lnTo>
                  <a:pt x="54" y="44"/>
                </a:lnTo>
                <a:lnTo>
                  <a:pt x="52" y="44"/>
                </a:lnTo>
                <a:lnTo>
                  <a:pt x="51" y="43"/>
                </a:lnTo>
                <a:lnTo>
                  <a:pt x="49" y="42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42" y="34"/>
                </a:lnTo>
                <a:lnTo>
                  <a:pt x="41" y="36"/>
                </a:lnTo>
                <a:lnTo>
                  <a:pt x="40" y="37"/>
                </a:lnTo>
                <a:lnTo>
                  <a:pt x="40" y="39"/>
                </a:lnTo>
                <a:lnTo>
                  <a:pt x="40" y="42"/>
                </a:lnTo>
                <a:lnTo>
                  <a:pt x="38" y="43"/>
                </a:lnTo>
                <a:lnTo>
                  <a:pt x="37" y="44"/>
                </a:lnTo>
                <a:lnTo>
                  <a:pt x="35" y="44"/>
                </a:lnTo>
                <a:lnTo>
                  <a:pt x="32" y="44"/>
                </a:lnTo>
                <a:lnTo>
                  <a:pt x="31" y="43"/>
                </a:lnTo>
                <a:lnTo>
                  <a:pt x="30" y="42"/>
                </a:lnTo>
                <a:lnTo>
                  <a:pt x="30" y="39"/>
                </a:lnTo>
                <a:lnTo>
                  <a:pt x="30" y="37"/>
                </a:lnTo>
                <a:lnTo>
                  <a:pt x="28" y="36"/>
                </a:lnTo>
                <a:lnTo>
                  <a:pt x="27" y="34"/>
                </a:lnTo>
                <a:lnTo>
                  <a:pt x="25" y="34"/>
                </a:lnTo>
                <a:lnTo>
                  <a:pt x="22" y="34"/>
                </a:lnTo>
                <a:lnTo>
                  <a:pt x="21" y="36"/>
                </a:lnTo>
                <a:lnTo>
                  <a:pt x="20" y="37"/>
                </a:lnTo>
                <a:lnTo>
                  <a:pt x="20" y="39"/>
                </a:lnTo>
                <a:lnTo>
                  <a:pt x="20" y="42"/>
                </a:lnTo>
                <a:lnTo>
                  <a:pt x="19" y="43"/>
                </a:lnTo>
                <a:lnTo>
                  <a:pt x="17" y="44"/>
                </a:lnTo>
                <a:lnTo>
                  <a:pt x="15" y="44"/>
                </a:lnTo>
                <a:lnTo>
                  <a:pt x="12" y="44"/>
                </a:lnTo>
                <a:lnTo>
                  <a:pt x="11" y="43"/>
                </a:lnTo>
                <a:lnTo>
                  <a:pt x="10" y="42"/>
                </a:lnTo>
                <a:lnTo>
                  <a:pt x="10" y="39"/>
                </a:lnTo>
                <a:lnTo>
                  <a:pt x="10" y="34"/>
                </a:lnTo>
                <a:lnTo>
                  <a:pt x="10" y="29"/>
                </a:lnTo>
                <a:lnTo>
                  <a:pt x="12" y="24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5" y="12"/>
                </a:lnTo>
                <a:lnTo>
                  <a:pt x="30" y="10"/>
                </a:lnTo>
                <a:lnTo>
                  <a:pt x="35" y="10"/>
                </a:lnTo>
                <a:lnTo>
                  <a:pt x="40" y="10"/>
                </a:lnTo>
                <a:lnTo>
                  <a:pt x="44" y="12"/>
                </a:lnTo>
                <a:lnTo>
                  <a:pt x="48" y="13"/>
                </a:lnTo>
                <a:lnTo>
                  <a:pt x="52" y="17"/>
                </a:lnTo>
                <a:lnTo>
                  <a:pt x="56" y="21"/>
                </a:lnTo>
                <a:lnTo>
                  <a:pt x="57" y="24"/>
                </a:lnTo>
                <a:lnTo>
                  <a:pt x="59" y="29"/>
                </a:lnTo>
                <a:lnTo>
                  <a:pt x="59" y="3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731">
            <a:extLst>
              <a:ext uri="{FF2B5EF4-FFF2-40B4-BE49-F238E27FC236}">
                <a16:creationId xmlns:a16="http://schemas.microsoft.com/office/drawing/2014/main" id="{DB8DEF49-AD72-4F90-BB86-ACA6B4EC99C0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848101"/>
            <a:ext cx="209549" cy="209551"/>
          </a:xfrm>
          <a:custGeom>
            <a:avLst/>
            <a:gdLst>
              <a:gd name="T0" fmla="*/ 117044 w 99"/>
              <a:gd name="T1" fmla="*/ 15978 h 98"/>
              <a:gd name="T2" fmla="*/ 105972 w 99"/>
              <a:gd name="T3" fmla="*/ 11185 h 98"/>
              <a:gd name="T4" fmla="*/ 77502 w 99"/>
              <a:gd name="T5" fmla="*/ 0 h 98"/>
              <a:gd name="T6" fmla="*/ 58522 w 99"/>
              <a:gd name="T7" fmla="*/ 4793 h 98"/>
              <a:gd name="T8" fmla="*/ 44287 w 99"/>
              <a:gd name="T9" fmla="*/ 19174 h 98"/>
              <a:gd name="T10" fmla="*/ 31634 w 99"/>
              <a:gd name="T11" fmla="*/ 15978 h 98"/>
              <a:gd name="T12" fmla="*/ 9490 w 99"/>
              <a:gd name="T13" fmla="*/ 25565 h 98"/>
              <a:gd name="T14" fmla="*/ 0 w 99"/>
              <a:gd name="T15" fmla="*/ 46337 h 98"/>
              <a:gd name="T16" fmla="*/ 6327 w 99"/>
              <a:gd name="T17" fmla="*/ 67108 h 98"/>
              <a:gd name="T18" fmla="*/ 23725 w 99"/>
              <a:gd name="T19" fmla="*/ 148597 h 98"/>
              <a:gd name="T20" fmla="*/ 25307 w 99"/>
              <a:gd name="T21" fmla="*/ 154988 h 98"/>
              <a:gd name="T22" fmla="*/ 124952 w 99"/>
              <a:gd name="T23" fmla="*/ 156586 h 98"/>
              <a:gd name="T24" fmla="*/ 131279 w 99"/>
              <a:gd name="T25" fmla="*/ 154988 h 98"/>
              <a:gd name="T26" fmla="*/ 132861 w 99"/>
              <a:gd name="T27" fmla="*/ 76695 h 98"/>
              <a:gd name="T28" fmla="*/ 150259 w 99"/>
              <a:gd name="T29" fmla="*/ 67108 h 98"/>
              <a:gd name="T30" fmla="*/ 156586 w 99"/>
              <a:gd name="T31" fmla="*/ 46337 h 98"/>
              <a:gd name="T32" fmla="*/ 147096 w 99"/>
              <a:gd name="T33" fmla="*/ 25565 h 98"/>
              <a:gd name="T34" fmla="*/ 124952 w 99"/>
              <a:gd name="T35" fmla="*/ 15978 h 98"/>
              <a:gd name="T36" fmla="*/ 39542 w 99"/>
              <a:gd name="T37" fmla="*/ 134217 h 98"/>
              <a:gd name="T38" fmla="*/ 39542 w 99"/>
              <a:gd name="T39" fmla="*/ 142206 h 98"/>
              <a:gd name="T40" fmla="*/ 120207 w 99"/>
              <a:gd name="T41" fmla="*/ 62315 h 98"/>
              <a:gd name="T42" fmla="*/ 117044 w 99"/>
              <a:gd name="T43" fmla="*/ 70304 h 98"/>
              <a:gd name="T44" fmla="*/ 109136 w 99"/>
              <a:gd name="T45" fmla="*/ 94271 h 98"/>
              <a:gd name="T46" fmla="*/ 85411 w 99"/>
              <a:gd name="T47" fmla="*/ 118238 h 98"/>
              <a:gd name="T48" fmla="*/ 69594 w 99"/>
              <a:gd name="T49" fmla="*/ 118238 h 98"/>
              <a:gd name="T50" fmla="*/ 47450 w 99"/>
              <a:gd name="T51" fmla="*/ 94271 h 98"/>
              <a:gd name="T52" fmla="*/ 39542 w 99"/>
              <a:gd name="T53" fmla="*/ 70304 h 98"/>
              <a:gd name="T54" fmla="*/ 36379 w 99"/>
              <a:gd name="T55" fmla="*/ 63913 h 98"/>
              <a:gd name="T56" fmla="*/ 31634 w 99"/>
              <a:gd name="T57" fmla="*/ 62315 h 98"/>
              <a:gd name="T58" fmla="*/ 17398 w 99"/>
              <a:gd name="T59" fmla="*/ 52728 h 98"/>
              <a:gd name="T60" fmla="*/ 17398 w 99"/>
              <a:gd name="T61" fmla="*/ 41543 h 98"/>
              <a:gd name="T62" fmla="*/ 31634 w 99"/>
              <a:gd name="T63" fmla="*/ 31956 h 98"/>
              <a:gd name="T64" fmla="*/ 42705 w 99"/>
              <a:gd name="T65" fmla="*/ 35152 h 98"/>
              <a:gd name="T66" fmla="*/ 50614 w 99"/>
              <a:gd name="T67" fmla="*/ 38348 h 98"/>
              <a:gd name="T68" fmla="*/ 56940 w 99"/>
              <a:gd name="T69" fmla="*/ 33554 h 98"/>
              <a:gd name="T70" fmla="*/ 64849 w 99"/>
              <a:gd name="T71" fmla="*/ 19174 h 98"/>
              <a:gd name="T72" fmla="*/ 77502 w 99"/>
              <a:gd name="T73" fmla="*/ 15978 h 98"/>
              <a:gd name="T74" fmla="*/ 98064 w 99"/>
              <a:gd name="T75" fmla="*/ 25565 h 98"/>
              <a:gd name="T76" fmla="*/ 102809 w 99"/>
              <a:gd name="T77" fmla="*/ 36750 h 98"/>
              <a:gd name="T78" fmla="*/ 109136 w 99"/>
              <a:gd name="T79" fmla="*/ 38348 h 98"/>
              <a:gd name="T80" fmla="*/ 118626 w 99"/>
              <a:gd name="T81" fmla="*/ 33554 h 98"/>
              <a:gd name="T82" fmla="*/ 131279 w 99"/>
              <a:gd name="T83" fmla="*/ 33554 h 98"/>
              <a:gd name="T84" fmla="*/ 140769 w 99"/>
              <a:gd name="T85" fmla="*/ 46337 h 98"/>
              <a:gd name="T86" fmla="*/ 136024 w 99"/>
              <a:gd name="T87" fmla="*/ 59119 h 98"/>
              <a:gd name="T88" fmla="*/ 124952 w 99"/>
              <a:gd name="T89" fmla="*/ 62315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79" y="10"/>
                </a:moveTo>
                <a:lnTo>
                  <a:pt x="79" y="10"/>
                </a:lnTo>
                <a:lnTo>
                  <a:pt x="74" y="10"/>
                </a:lnTo>
                <a:lnTo>
                  <a:pt x="70" y="12"/>
                </a:lnTo>
                <a:lnTo>
                  <a:pt x="67" y="7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1"/>
                </a:lnTo>
                <a:lnTo>
                  <a:pt x="37" y="3"/>
                </a:lnTo>
                <a:lnTo>
                  <a:pt x="32" y="7"/>
                </a:lnTo>
                <a:lnTo>
                  <a:pt x="28" y="12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2" y="11"/>
                </a:lnTo>
                <a:lnTo>
                  <a:pt x="6" y="16"/>
                </a:lnTo>
                <a:lnTo>
                  <a:pt x="1" y="22"/>
                </a:lnTo>
                <a:lnTo>
                  <a:pt x="0" y="26"/>
                </a:lnTo>
                <a:lnTo>
                  <a:pt x="0" y="29"/>
                </a:lnTo>
                <a:lnTo>
                  <a:pt x="1" y="36"/>
                </a:lnTo>
                <a:lnTo>
                  <a:pt x="4" y="42"/>
                </a:lnTo>
                <a:lnTo>
                  <a:pt x="9" y="45"/>
                </a:lnTo>
                <a:lnTo>
                  <a:pt x="15" y="48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20" y="98"/>
                </a:lnTo>
                <a:lnTo>
                  <a:pt x="79" y="98"/>
                </a:lnTo>
                <a:lnTo>
                  <a:pt x="81" y="98"/>
                </a:lnTo>
                <a:lnTo>
                  <a:pt x="83" y="97"/>
                </a:lnTo>
                <a:lnTo>
                  <a:pt x="84" y="96"/>
                </a:lnTo>
                <a:lnTo>
                  <a:pt x="84" y="93"/>
                </a:lnTo>
                <a:lnTo>
                  <a:pt x="84" y="48"/>
                </a:lnTo>
                <a:lnTo>
                  <a:pt x="90" y="45"/>
                </a:lnTo>
                <a:lnTo>
                  <a:pt x="95" y="42"/>
                </a:lnTo>
                <a:lnTo>
                  <a:pt x="97" y="36"/>
                </a:lnTo>
                <a:lnTo>
                  <a:pt x="99" y="29"/>
                </a:lnTo>
                <a:lnTo>
                  <a:pt x="99" y="26"/>
                </a:lnTo>
                <a:lnTo>
                  <a:pt x="97" y="22"/>
                </a:lnTo>
                <a:lnTo>
                  <a:pt x="93" y="16"/>
                </a:lnTo>
                <a:lnTo>
                  <a:pt x="86" y="11"/>
                </a:lnTo>
                <a:lnTo>
                  <a:pt x="83" y="10"/>
                </a:lnTo>
                <a:lnTo>
                  <a:pt x="79" y="10"/>
                </a:lnTo>
                <a:close/>
                <a:moveTo>
                  <a:pt x="25" y="89"/>
                </a:moveTo>
                <a:lnTo>
                  <a:pt x="25" y="84"/>
                </a:lnTo>
                <a:lnTo>
                  <a:pt x="74" y="84"/>
                </a:lnTo>
                <a:lnTo>
                  <a:pt x="74" y="89"/>
                </a:lnTo>
                <a:lnTo>
                  <a:pt x="25" y="89"/>
                </a:lnTo>
                <a:close/>
                <a:moveTo>
                  <a:pt x="79" y="39"/>
                </a:moveTo>
                <a:lnTo>
                  <a:pt x="79" y="39"/>
                </a:lnTo>
                <a:lnTo>
                  <a:pt x="76" y="39"/>
                </a:lnTo>
                <a:lnTo>
                  <a:pt x="75" y="40"/>
                </a:lnTo>
                <a:lnTo>
                  <a:pt x="74" y="42"/>
                </a:lnTo>
                <a:lnTo>
                  <a:pt x="74" y="44"/>
                </a:lnTo>
                <a:lnTo>
                  <a:pt x="74" y="74"/>
                </a:lnTo>
                <a:lnTo>
                  <a:pt x="69" y="74"/>
                </a:lnTo>
                <a:lnTo>
                  <a:pt x="69" y="59"/>
                </a:lnTo>
                <a:lnTo>
                  <a:pt x="59" y="59"/>
                </a:lnTo>
                <a:lnTo>
                  <a:pt x="59" y="74"/>
                </a:lnTo>
                <a:lnTo>
                  <a:pt x="54" y="74"/>
                </a:lnTo>
                <a:lnTo>
                  <a:pt x="54" y="54"/>
                </a:lnTo>
                <a:lnTo>
                  <a:pt x="44" y="54"/>
                </a:lnTo>
                <a:lnTo>
                  <a:pt x="44" y="74"/>
                </a:lnTo>
                <a:lnTo>
                  <a:pt x="39" y="74"/>
                </a:lnTo>
                <a:lnTo>
                  <a:pt x="39" y="59"/>
                </a:lnTo>
                <a:lnTo>
                  <a:pt x="30" y="59"/>
                </a:lnTo>
                <a:lnTo>
                  <a:pt x="30" y="74"/>
                </a:lnTo>
                <a:lnTo>
                  <a:pt x="25" y="74"/>
                </a:lnTo>
                <a:lnTo>
                  <a:pt x="25" y="44"/>
                </a:lnTo>
                <a:lnTo>
                  <a:pt x="25" y="42"/>
                </a:lnTo>
                <a:lnTo>
                  <a:pt x="23" y="40"/>
                </a:lnTo>
                <a:lnTo>
                  <a:pt x="22" y="39"/>
                </a:lnTo>
                <a:lnTo>
                  <a:pt x="20" y="39"/>
                </a:lnTo>
                <a:lnTo>
                  <a:pt x="16" y="38"/>
                </a:lnTo>
                <a:lnTo>
                  <a:pt x="12" y="37"/>
                </a:lnTo>
                <a:lnTo>
                  <a:pt x="11" y="33"/>
                </a:lnTo>
                <a:lnTo>
                  <a:pt x="10" y="29"/>
                </a:lnTo>
                <a:lnTo>
                  <a:pt x="11" y="26"/>
                </a:lnTo>
                <a:lnTo>
                  <a:pt x="12" y="22"/>
                </a:lnTo>
                <a:lnTo>
                  <a:pt x="16" y="21"/>
                </a:lnTo>
                <a:lnTo>
                  <a:pt x="20" y="20"/>
                </a:lnTo>
                <a:lnTo>
                  <a:pt x="23" y="21"/>
                </a:lnTo>
                <a:lnTo>
                  <a:pt x="27" y="22"/>
                </a:lnTo>
                <a:lnTo>
                  <a:pt x="30" y="24"/>
                </a:lnTo>
                <a:lnTo>
                  <a:pt x="32" y="24"/>
                </a:lnTo>
                <a:lnTo>
                  <a:pt x="33" y="23"/>
                </a:lnTo>
                <a:lnTo>
                  <a:pt x="36" y="21"/>
                </a:lnTo>
                <a:lnTo>
                  <a:pt x="37" y="16"/>
                </a:lnTo>
                <a:lnTo>
                  <a:pt x="41" y="12"/>
                </a:lnTo>
                <a:lnTo>
                  <a:pt x="44" y="11"/>
                </a:lnTo>
                <a:lnTo>
                  <a:pt x="49" y="10"/>
                </a:lnTo>
                <a:lnTo>
                  <a:pt x="54" y="11"/>
                </a:lnTo>
                <a:lnTo>
                  <a:pt x="58" y="12"/>
                </a:lnTo>
                <a:lnTo>
                  <a:pt x="62" y="16"/>
                </a:lnTo>
                <a:lnTo>
                  <a:pt x="63" y="21"/>
                </a:lnTo>
                <a:lnTo>
                  <a:pt x="65" y="23"/>
                </a:lnTo>
                <a:lnTo>
                  <a:pt x="67" y="24"/>
                </a:lnTo>
                <a:lnTo>
                  <a:pt x="69" y="24"/>
                </a:lnTo>
                <a:lnTo>
                  <a:pt x="72" y="22"/>
                </a:lnTo>
                <a:lnTo>
                  <a:pt x="75" y="21"/>
                </a:lnTo>
                <a:lnTo>
                  <a:pt x="79" y="20"/>
                </a:lnTo>
                <a:lnTo>
                  <a:pt x="83" y="21"/>
                </a:lnTo>
                <a:lnTo>
                  <a:pt x="86" y="22"/>
                </a:lnTo>
                <a:lnTo>
                  <a:pt x="88" y="26"/>
                </a:lnTo>
                <a:lnTo>
                  <a:pt x="89" y="29"/>
                </a:lnTo>
                <a:lnTo>
                  <a:pt x="88" y="33"/>
                </a:lnTo>
                <a:lnTo>
                  <a:pt x="86" y="37"/>
                </a:lnTo>
                <a:lnTo>
                  <a:pt x="83" y="38"/>
                </a:lnTo>
                <a:lnTo>
                  <a:pt x="7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732">
            <a:extLst>
              <a:ext uri="{FF2B5EF4-FFF2-40B4-BE49-F238E27FC236}">
                <a16:creationId xmlns:a16="http://schemas.microsoft.com/office/drawing/2014/main" id="{AEDDF93A-67A0-4FF4-80BE-7CCB035F74AD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848101"/>
            <a:ext cx="209549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7450 w 99"/>
              <a:gd name="T7" fmla="*/ 16362 h 29"/>
              <a:gd name="T8" fmla="*/ 47450 w 99"/>
              <a:gd name="T9" fmla="*/ 32724 h 29"/>
              <a:gd name="T10" fmla="*/ 47450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3267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7096 w 99"/>
              <a:gd name="T25" fmla="*/ 45814 h 29"/>
              <a:gd name="T26" fmla="*/ 153423 w 99"/>
              <a:gd name="T27" fmla="*/ 44178 h 29"/>
              <a:gd name="T28" fmla="*/ 155004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5004 w 99"/>
              <a:gd name="T39" fmla="*/ 1636 h 29"/>
              <a:gd name="T40" fmla="*/ 153423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63267 w 99"/>
              <a:gd name="T47" fmla="*/ 32724 h 29"/>
              <a:gd name="T48" fmla="*/ 63267 w 99"/>
              <a:gd name="T49" fmla="*/ 16362 h 29"/>
              <a:gd name="T50" fmla="*/ 140769 w 99"/>
              <a:gd name="T51" fmla="*/ 16362 h 29"/>
              <a:gd name="T52" fmla="*/ 140769 w 99"/>
              <a:gd name="T53" fmla="*/ 32724 h 29"/>
              <a:gd name="T54" fmla="*/ 63267 w 99"/>
              <a:gd name="T55" fmla="*/ 32724 h 2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30" y="10"/>
                </a:lnTo>
                <a:lnTo>
                  <a:pt x="30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4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20"/>
                </a:moveTo>
                <a:lnTo>
                  <a:pt x="40" y="10"/>
                </a:lnTo>
                <a:lnTo>
                  <a:pt x="89" y="10"/>
                </a:lnTo>
                <a:lnTo>
                  <a:pt x="89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733">
            <a:extLst>
              <a:ext uri="{FF2B5EF4-FFF2-40B4-BE49-F238E27FC236}">
                <a16:creationId xmlns:a16="http://schemas.microsoft.com/office/drawing/2014/main" id="{F53D34DB-C6AF-4955-AF56-162B4740726C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930651"/>
            <a:ext cx="101600" cy="127000"/>
          </a:xfrm>
          <a:custGeom>
            <a:avLst/>
            <a:gdLst>
              <a:gd name="T0" fmla="*/ 66624 w 49"/>
              <a:gd name="T1" fmla="*/ 33778 h 59"/>
              <a:gd name="T2" fmla="*/ 57327 w 49"/>
              <a:gd name="T3" fmla="*/ 33778 h 59"/>
              <a:gd name="T4" fmla="*/ 44932 w 49"/>
              <a:gd name="T5" fmla="*/ 8042 h 59"/>
              <a:gd name="T6" fmla="*/ 43383 w 49"/>
              <a:gd name="T7" fmla="*/ 4825 h 59"/>
              <a:gd name="T8" fmla="*/ 41833 w 49"/>
              <a:gd name="T9" fmla="*/ 0 h 59"/>
              <a:gd name="T10" fmla="*/ 32537 w 49"/>
              <a:gd name="T11" fmla="*/ 1608 h 59"/>
              <a:gd name="T12" fmla="*/ 24790 w 49"/>
              <a:gd name="T13" fmla="*/ 9651 h 59"/>
              <a:gd name="T14" fmla="*/ 3099 w 49"/>
              <a:gd name="T15" fmla="*/ 40211 h 59"/>
              <a:gd name="T16" fmla="*/ 0 w 49"/>
              <a:gd name="T17" fmla="*/ 56296 h 59"/>
              <a:gd name="T18" fmla="*/ 0 w 49"/>
              <a:gd name="T19" fmla="*/ 64338 h 59"/>
              <a:gd name="T20" fmla="*/ 6198 w 49"/>
              <a:gd name="T21" fmla="*/ 77206 h 59"/>
              <a:gd name="T22" fmla="*/ 17043 w 49"/>
              <a:gd name="T23" fmla="*/ 90074 h 59"/>
              <a:gd name="T24" fmla="*/ 30988 w 49"/>
              <a:gd name="T25" fmla="*/ 94899 h 59"/>
              <a:gd name="T26" fmla="*/ 38735 w 49"/>
              <a:gd name="T27" fmla="*/ 94899 h 59"/>
              <a:gd name="T28" fmla="*/ 52679 w 49"/>
              <a:gd name="T29" fmla="*/ 91682 h 59"/>
              <a:gd name="T30" fmla="*/ 65074 w 49"/>
              <a:gd name="T31" fmla="*/ 83640 h 59"/>
              <a:gd name="T32" fmla="*/ 72821 w 49"/>
              <a:gd name="T33" fmla="*/ 72381 h 59"/>
              <a:gd name="T34" fmla="*/ 75920 w 49"/>
              <a:gd name="T35" fmla="*/ 56296 h 59"/>
              <a:gd name="T36" fmla="*/ 74371 w 49"/>
              <a:gd name="T37" fmla="*/ 48254 h 59"/>
              <a:gd name="T38" fmla="*/ 66624 w 49"/>
              <a:gd name="T39" fmla="*/ 33778 h 59"/>
              <a:gd name="T40" fmla="*/ 38735 w 49"/>
              <a:gd name="T41" fmla="*/ 80423 h 59"/>
              <a:gd name="T42" fmla="*/ 27889 w 49"/>
              <a:gd name="T43" fmla="*/ 77206 h 59"/>
              <a:gd name="T44" fmla="*/ 17043 w 49"/>
              <a:gd name="T45" fmla="*/ 65947 h 59"/>
              <a:gd name="T46" fmla="*/ 15494 w 49"/>
              <a:gd name="T47" fmla="*/ 56296 h 59"/>
              <a:gd name="T48" fmla="*/ 18593 w 49"/>
              <a:gd name="T49" fmla="*/ 43428 h 59"/>
              <a:gd name="T50" fmla="*/ 30988 w 49"/>
              <a:gd name="T51" fmla="*/ 56296 h 59"/>
              <a:gd name="T52" fmla="*/ 32537 w 49"/>
              <a:gd name="T53" fmla="*/ 59513 h 59"/>
              <a:gd name="T54" fmla="*/ 34087 w 49"/>
              <a:gd name="T55" fmla="*/ 64338 h 59"/>
              <a:gd name="T56" fmla="*/ 41833 w 49"/>
              <a:gd name="T57" fmla="*/ 61121 h 59"/>
              <a:gd name="T58" fmla="*/ 58877 w 49"/>
              <a:gd name="T59" fmla="*/ 49862 h 59"/>
              <a:gd name="T60" fmla="*/ 60426 w 49"/>
              <a:gd name="T61" fmla="*/ 56296 h 59"/>
              <a:gd name="T62" fmla="*/ 52679 w 49"/>
              <a:gd name="T63" fmla="*/ 72381 h 59"/>
              <a:gd name="T64" fmla="*/ 38735 w 49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9">
                <a:moveTo>
                  <a:pt x="43" y="21"/>
                </a:moveTo>
                <a:lnTo>
                  <a:pt x="43" y="21"/>
                </a:lnTo>
                <a:lnTo>
                  <a:pt x="39" y="20"/>
                </a:lnTo>
                <a:lnTo>
                  <a:pt x="37" y="21"/>
                </a:lnTo>
                <a:lnTo>
                  <a:pt x="29" y="26"/>
                </a:lnTo>
                <a:lnTo>
                  <a:pt x="29" y="5"/>
                </a:lnTo>
                <a:lnTo>
                  <a:pt x="28" y="3"/>
                </a:lnTo>
                <a:lnTo>
                  <a:pt x="27" y="0"/>
                </a:lnTo>
                <a:lnTo>
                  <a:pt x="23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2" y="25"/>
                </a:lnTo>
                <a:lnTo>
                  <a:pt x="1" y="30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29" y="59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8" y="30"/>
                </a:lnTo>
                <a:lnTo>
                  <a:pt x="47" y="25"/>
                </a:lnTo>
                <a:lnTo>
                  <a:pt x="43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8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2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2" y="40"/>
                </a:lnTo>
                <a:lnTo>
                  <a:pt x="25" y="40"/>
                </a:lnTo>
                <a:lnTo>
                  <a:pt x="27" y="38"/>
                </a:lnTo>
                <a:lnTo>
                  <a:pt x="38" y="31"/>
                </a:lnTo>
                <a:lnTo>
                  <a:pt x="39" y="35"/>
                </a:lnTo>
                <a:lnTo>
                  <a:pt x="38" y="41"/>
                </a:lnTo>
                <a:lnTo>
                  <a:pt x="34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734">
            <a:extLst>
              <a:ext uri="{FF2B5EF4-FFF2-40B4-BE49-F238E27FC236}">
                <a16:creationId xmlns:a16="http://schemas.microsoft.com/office/drawing/2014/main" id="{8D291E44-538A-4576-B265-1BFA244A5DCB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829051"/>
            <a:ext cx="171449" cy="127000"/>
          </a:xfrm>
          <a:custGeom>
            <a:avLst/>
            <a:gdLst>
              <a:gd name="T0" fmla="*/ 21610 w 83"/>
              <a:gd name="T1" fmla="*/ 40211 h 59"/>
              <a:gd name="T2" fmla="*/ 21610 w 83"/>
              <a:gd name="T3" fmla="*/ 70772 h 59"/>
              <a:gd name="T4" fmla="*/ 21610 w 83"/>
              <a:gd name="T5" fmla="*/ 70772 h 59"/>
              <a:gd name="T6" fmla="*/ 24697 w 83"/>
              <a:gd name="T7" fmla="*/ 80423 h 59"/>
              <a:gd name="T8" fmla="*/ 29328 w 83"/>
              <a:gd name="T9" fmla="*/ 86857 h 59"/>
              <a:gd name="T10" fmla="*/ 35502 w 83"/>
              <a:gd name="T11" fmla="*/ 93291 h 59"/>
              <a:gd name="T12" fmla="*/ 44763 w 83"/>
              <a:gd name="T13" fmla="*/ 94899 h 59"/>
              <a:gd name="T14" fmla="*/ 106505 w 83"/>
              <a:gd name="T15" fmla="*/ 94899 h 59"/>
              <a:gd name="T16" fmla="*/ 106505 w 83"/>
              <a:gd name="T17" fmla="*/ 94899 h 59"/>
              <a:gd name="T18" fmla="*/ 115767 w 83"/>
              <a:gd name="T19" fmla="*/ 93291 h 59"/>
              <a:gd name="T20" fmla="*/ 120397 w 83"/>
              <a:gd name="T21" fmla="*/ 86857 h 59"/>
              <a:gd name="T22" fmla="*/ 126571 w 83"/>
              <a:gd name="T23" fmla="*/ 80423 h 59"/>
              <a:gd name="T24" fmla="*/ 128115 w 83"/>
              <a:gd name="T25" fmla="*/ 70772 h 59"/>
              <a:gd name="T26" fmla="*/ 128115 w 83"/>
              <a:gd name="T27" fmla="*/ 40211 h 59"/>
              <a:gd name="T28" fmla="*/ 128115 w 83"/>
              <a:gd name="T29" fmla="*/ 40211 h 59"/>
              <a:gd name="T30" fmla="*/ 128115 w 83"/>
              <a:gd name="T31" fmla="*/ 35386 h 59"/>
              <a:gd name="T32" fmla="*/ 126571 w 83"/>
              <a:gd name="T33" fmla="*/ 33778 h 59"/>
              <a:gd name="T34" fmla="*/ 125028 w 83"/>
              <a:gd name="T35" fmla="*/ 32169 h 59"/>
              <a:gd name="T36" fmla="*/ 120397 w 83"/>
              <a:gd name="T37" fmla="*/ 32169 h 59"/>
              <a:gd name="T38" fmla="*/ 37045 w 83"/>
              <a:gd name="T39" fmla="*/ 32169 h 59"/>
              <a:gd name="T40" fmla="*/ 37045 w 83"/>
              <a:gd name="T41" fmla="*/ 8042 h 59"/>
              <a:gd name="T42" fmla="*/ 37045 w 83"/>
              <a:gd name="T43" fmla="*/ 8042 h 59"/>
              <a:gd name="T44" fmla="*/ 37045 w 83"/>
              <a:gd name="T45" fmla="*/ 3217 h 59"/>
              <a:gd name="T46" fmla="*/ 35502 w 83"/>
              <a:gd name="T47" fmla="*/ 1608 h 59"/>
              <a:gd name="T48" fmla="*/ 33958 w 83"/>
              <a:gd name="T49" fmla="*/ 0 h 59"/>
              <a:gd name="T50" fmla="*/ 29328 w 83"/>
              <a:gd name="T51" fmla="*/ 0 h 59"/>
              <a:gd name="T52" fmla="*/ 0 w 83"/>
              <a:gd name="T53" fmla="*/ 0 h 59"/>
              <a:gd name="T54" fmla="*/ 0 w 83"/>
              <a:gd name="T55" fmla="*/ 16085 h 59"/>
              <a:gd name="T56" fmla="*/ 21610 w 83"/>
              <a:gd name="T57" fmla="*/ 16085 h 59"/>
              <a:gd name="T58" fmla="*/ 21610 w 83"/>
              <a:gd name="T59" fmla="*/ 40211 h 59"/>
              <a:gd name="T60" fmla="*/ 67916 w 83"/>
              <a:gd name="T61" fmla="*/ 78814 h 59"/>
              <a:gd name="T62" fmla="*/ 67916 w 83"/>
              <a:gd name="T63" fmla="*/ 48254 h 59"/>
              <a:gd name="T64" fmla="*/ 83352 w 83"/>
              <a:gd name="T65" fmla="*/ 48254 h 59"/>
              <a:gd name="T66" fmla="*/ 83352 w 83"/>
              <a:gd name="T67" fmla="*/ 78814 h 59"/>
              <a:gd name="T68" fmla="*/ 67916 w 83"/>
              <a:gd name="T69" fmla="*/ 78814 h 59"/>
              <a:gd name="T70" fmla="*/ 106505 w 83"/>
              <a:gd name="T71" fmla="*/ 78814 h 59"/>
              <a:gd name="T72" fmla="*/ 98787 w 83"/>
              <a:gd name="T73" fmla="*/ 78814 h 59"/>
              <a:gd name="T74" fmla="*/ 98787 w 83"/>
              <a:gd name="T75" fmla="*/ 48254 h 59"/>
              <a:gd name="T76" fmla="*/ 114223 w 83"/>
              <a:gd name="T77" fmla="*/ 48254 h 59"/>
              <a:gd name="T78" fmla="*/ 114223 w 83"/>
              <a:gd name="T79" fmla="*/ 70772 h 59"/>
              <a:gd name="T80" fmla="*/ 114223 w 83"/>
              <a:gd name="T81" fmla="*/ 70772 h 59"/>
              <a:gd name="T82" fmla="*/ 114223 w 83"/>
              <a:gd name="T83" fmla="*/ 75598 h 59"/>
              <a:gd name="T84" fmla="*/ 111136 w 83"/>
              <a:gd name="T85" fmla="*/ 77206 h 59"/>
              <a:gd name="T86" fmla="*/ 109592 w 83"/>
              <a:gd name="T87" fmla="*/ 78814 h 59"/>
              <a:gd name="T88" fmla="*/ 106505 w 83"/>
              <a:gd name="T89" fmla="*/ 78814 h 59"/>
              <a:gd name="T90" fmla="*/ 106505 w 83"/>
              <a:gd name="T91" fmla="*/ 78814 h 59"/>
              <a:gd name="T92" fmla="*/ 52481 w 83"/>
              <a:gd name="T93" fmla="*/ 48254 h 59"/>
              <a:gd name="T94" fmla="*/ 52481 w 83"/>
              <a:gd name="T95" fmla="*/ 78814 h 59"/>
              <a:gd name="T96" fmla="*/ 44763 w 83"/>
              <a:gd name="T97" fmla="*/ 78814 h 59"/>
              <a:gd name="T98" fmla="*/ 44763 w 83"/>
              <a:gd name="T99" fmla="*/ 78814 h 59"/>
              <a:gd name="T100" fmla="*/ 41676 w 83"/>
              <a:gd name="T101" fmla="*/ 78814 h 59"/>
              <a:gd name="T102" fmla="*/ 38589 w 83"/>
              <a:gd name="T103" fmla="*/ 77206 h 59"/>
              <a:gd name="T104" fmla="*/ 37045 w 83"/>
              <a:gd name="T105" fmla="*/ 75598 h 59"/>
              <a:gd name="T106" fmla="*/ 37045 w 83"/>
              <a:gd name="T107" fmla="*/ 70772 h 59"/>
              <a:gd name="T108" fmla="*/ 37045 w 83"/>
              <a:gd name="T109" fmla="*/ 48254 h 59"/>
              <a:gd name="T110" fmla="*/ 52481 w 83"/>
              <a:gd name="T111" fmla="*/ 48254 h 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3" h="59">
                <a:moveTo>
                  <a:pt x="14" y="25"/>
                </a:moveTo>
                <a:lnTo>
                  <a:pt x="14" y="44"/>
                </a:lnTo>
                <a:lnTo>
                  <a:pt x="16" y="50"/>
                </a:lnTo>
                <a:lnTo>
                  <a:pt x="19" y="54"/>
                </a:lnTo>
                <a:lnTo>
                  <a:pt x="23" y="58"/>
                </a:lnTo>
                <a:lnTo>
                  <a:pt x="29" y="59"/>
                </a:lnTo>
                <a:lnTo>
                  <a:pt x="69" y="59"/>
                </a:lnTo>
                <a:lnTo>
                  <a:pt x="75" y="58"/>
                </a:lnTo>
                <a:lnTo>
                  <a:pt x="78" y="54"/>
                </a:lnTo>
                <a:lnTo>
                  <a:pt x="82" y="50"/>
                </a:lnTo>
                <a:lnTo>
                  <a:pt x="83" y="44"/>
                </a:lnTo>
                <a:lnTo>
                  <a:pt x="83" y="25"/>
                </a:lnTo>
                <a:lnTo>
                  <a:pt x="83" y="22"/>
                </a:lnTo>
                <a:lnTo>
                  <a:pt x="82" y="21"/>
                </a:lnTo>
                <a:lnTo>
                  <a:pt x="81" y="20"/>
                </a:lnTo>
                <a:lnTo>
                  <a:pt x="78" y="20"/>
                </a:lnTo>
                <a:lnTo>
                  <a:pt x="24" y="20"/>
                </a:lnTo>
                <a:lnTo>
                  <a:pt x="24" y="5"/>
                </a:lnTo>
                <a:lnTo>
                  <a:pt x="24" y="2"/>
                </a:lnTo>
                <a:lnTo>
                  <a:pt x="23" y="1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14" y="25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2" y="48"/>
                </a:lnTo>
                <a:lnTo>
                  <a:pt x="71" y="49"/>
                </a:lnTo>
                <a:lnTo>
                  <a:pt x="69" y="49"/>
                </a:lnTo>
                <a:close/>
                <a:moveTo>
                  <a:pt x="34" y="30"/>
                </a:moveTo>
                <a:lnTo>
                  <a:pt x="34" y="49"/>
                </a:lnTo>
                <a:lnTo>
                  <a:pt x="29" y="49"/>
                </a:lnTo>
                <a:lnTo>
                  <a:pt x="27" y="49"/>
                </a:lnTo>
                <a:lnTo>
                  <a:pt x="25" y="48"/>
                </a:lnTo>
                <a:lnTo>
                  <a:pt x="24" y="47"/>
                </a:lnTo>
                <a:lnTo>
                  <a:pt x="24" y="44"/>
                </a:lnTo>
                <a:lnTo>
                  <a:pt x="24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735">
            <a:extLst>
              <a:ext uri="{FF2B5EF4-FFF2-40B4-BE49-F238E27FC236}">
                <a16:creationId xmlns:a16="http://schemas.microsoft.com/office/drawing/2014/main" id="{6A77CBF7-8037-4BBD-9A7D-D4650A8D7487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962401"/>
            <a:ext cx="165100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4685 w 79"/>
              <a:gd name="T7" fmla="*/ 0 h 54"/>
              <a:gd name="T8" fmla="*/ 3123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3123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101505 w 79"/>
              <a:gd name="T27" fmla="*/ 85410 h 54"/>
              <a:gd name="T28" fmla="*/ 101505 w 79"/>
              <a:gd name="T29" fmla="*/ 85410 h 54"/>
              <a:gd name="T30" fmla="*/ 110875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20245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101505 w 79"/>
              <a:gd name="T53" fmla="*/ 69593 h 54"/>
              <a:gd name="T54" fmla="*/ 23424 w 79"/>
              <a:gd name="T55" fmla="*/ 69593 h 54"/>
              <a:gd name="T56" fmla="*/ 23424 w 79"/>
              <a:gd name="T57" fmla="*/ 69593 h 54"/>
              <a:gd name="T58" fmla="*/ 20301 w 79"/>
              <a:gd name="T59" fmla="*/ 69593 h 54"/>
              <a:gd name="T60" fmla="*/ 18739 w 79"/>
              <a:gd name="T61" fmla="*/ 68012 h 54"/>
              <a:gd name="T62" fmla="*/ 15616 w 79"/>
              <a:gd name="T63" fmla="*/ 66430 h 54"/>
              <a:gd name="T64" fmla="*/ 15616 w 79"/>
              <a:gd name="T65" fmla="*/ 61685 h 54"/>
              <a:gd name="T66" fmla="*/ 15616 w 79"/>
              <a:gd name="T67" fmla="*/ 15817 h 54"/>
              <a:gd name="T68" fmla="*/ 107752 w 79"/>
              <a:gd name="T69" fmla="*/ 15817 h 54"/>
              <a:gd name="T70" fmla="*/ 107752 w 79"/>
              <a:gd name="T71" fmla="*/ 61685 h 54"/>
              <a:gd name="T72" fmla="*/ 107752 w 79"/>
              <a:gd name="T73" fmla="*/ 61685 h 54"/>
              <a:gd name="T74" fmla="*/ 107752 w 79"/>
              <a:gd name="T75" fmla="*/ 66430 h 54"/>
              <a:gd name="T76" fmla="*/ 106190 w 79"/>
              <a:gd name="T77" fmla="*/ 68012 h 54"/>
              <a:gd name="T78" fmla="*/ 104629 w 79"/>
              <a:gd name="T79" fmla="*/ 69593 h 54"/>
              <a:gd name="T80" fmla="*/ 101505 w 79"/>
              <a:gd name="T81" fmla="*/ 69593 h 54"/>
              <a:gd name="T82" fmla="*/ 101505 w 79"/>
              <a:gd name="T83" fmla="*/ 69593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2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5" y="54"/>
                </a:lnTo>
                <a:lnTo>
                  <a:pt x="71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65" y="44"/>
                </a:moveTo>
                <a:lnTo>
                  <a:pt x="15" y="44"/>
                </a:lnTo>
                <a:lnTo>
                  <a:pt x="13" y="44"/>
                </a:lnTo>
                <a:lnTo>
                  <a:pt x="12" y="43"/>
                </a:lnTo>
                <a:lnTo>
                  <a:pt x="10" y="42"/>
                </a:lnTo>
                <a:lnTo>
                  <a:pt x="10" y="39"/>
                </a:lnTo>
                <a:lnTo>
                  <a:pt x="10" y="10"/>
                </a:lnTo>
                <a:lnTo>
                  <a:pt x="69" y="10"/>
                </a:lnTo>
                <a:lnTo>
                  <a:pt x="69" y="39"/>
                </a:lnTo>
                <a:lnTo>
                  <a:pt x="69" y="42"/>
                </a:lnTo>
                <a:lnTo>
                  <a:pt x="68" y="43"/>
                </a:lnTo>
                <a:lnTo>
                  <a:pt x="67" y="44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Rectangle 1736">
            <a:extLst>
              <a:ext uri="{FF2B5EF4-FFF2-40B4-BE49-F238E27FC236}">
                <a16:creationId xmlns:a16="http://schemas.microsoft.com/office/drawing/2014/main" id="{60588123-B54E-421C-95B9-662B768E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34" y="3994151"/>
            <a:ext cx="381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24" name="Freeform 1737">
            <a:extLst>
              <a:ext uri="{FF2B5EF4-FFF2-40B4-BE49-F238E27FC236}">
                <a16:creationId xmlns:a16="http://schemas.microsoft.com/office/drawing/2014/main" id="{EE8433C5-50C4-47C3-8865-C4741AB3A6B3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3848101"/>
            <a:ext cx="171451" cy="209551"/>
          </a:xfrm>
          <a:custGeom>
            <a:avLst/>
            <a:gdLst>
              <a:gd name="T0" fmla="*/ 94059 w 79"/>
              <a:gd name="T1" fmla="*/ 23967 h 98"/>
              <a:gd name="T2" fmla="*/ 87572 w 79"/>
              <a:gd name="T3" fmla="*/ 4793 h 98"/>
              <a:gd name="T4" fmla="*/ 79464 w 79"/>
              <a:gd name="T5" fmla="*/ 0 h 98"/>
              <a:gd name="T6" fmla="*/ 16217 w 79"/>
              <a:gd name="T7" fmla="*/ 0 h 98"/>
              <a:gd name="T8" fmla="*/ 8109 w 79"/>
              <a:gd name="T9" fmla="*/ 4793 h 98"/>
              <a:gd name="T10" fmla="*/ 0 w 79"/>
              <a:gd name="T11" fmla="*/ 28761 h 98"/>
              <a:gd name="T12" fmla="*/ 16217 w 79"/>
              <a:gd name="T13" fmla="*/ 100662 h 98"/>
              <a:gd name="T14" fmla="*/ 1622 w 79"/>
              <a:gd name="T15" fmla="*/ 121434 h 98"/>
              <a:gd name="T16" fmla="*/ 0 w 79"/>
              <a:gd name="T17" fmla="*/ 148597 h 98"/>
              <a:gd name="T18" fmla="*/ 0 w 79"/>
              <a:gd name="T19" fmla="*/ 153390 h 98"/>
              <a:gd name="T20" fmla="*/ 3243 w 79"/>
              <a:gd name="T21" fmla="*/ 156586 h 98"/>
              <a:gd name="T22" fmla="*/ 87572 w 79"/>
              <a:gd name="T23" fmla="*/ 156586 h 98"/>
              <a:gd name="T24" fmla="*/ 90816 w 79"/>
              <a:gd name="T25" fmla="*/ 156586 h 98"/>
              <a:gd name="T26" fmla="*/ 95681 w 79"/>
              <a:gd name="T27" fmla="*/ 153390 h 98"/>
              <a:gd name="T28" fmla="*/ 95681 w 79"/>
              <a:gd name="T29" fmla="*/ 126227 h 98"/>
              <a:gd name="T30" fmla="*/ 94059 w 79"/>
              <a:gd name="T31" fmla="*/ 121434 h 98"/>
              <a:gd name="T32" fmla="*/ 94059 w 79"/>
              <a:gd name="T33" fmla="*/ 38348 h 98"/>
              <a:gd name="T34" fmla="*/ 103789 w 79"/>
              <a:gd name="T35" fmla="*/ 38348 h 98"/>
              <a:gd name="T36" fmla="*/ 110276 w 79"/>
              <a:gd name="T37" fmla="*/ 41543 h 98"/>
              <a:gd name="T38" fmla="*/ 111898 w 79"/>
              <a:gd name="T39" fmla="*/ 46337 h 98"/>
              <a:gd name="T40" fmla="*/ 128115 w 79"/>
              <a:gd name="T41" fmla="*/ 102260 h 98"/>
              <a:gd name="T42" fmla="*/ 128115 w 79"/>
              <a:gd name="T43" fmla="*/ 46337 h 98"/>
              <a:gd name="T44" fmla="*/ 120006 w 79"/>
              <a:gd name="T45" fmla="*/ 31956 h 98"/>
              <a:gd name="T46" fmla="*/ 103789 w 79"/>
              <a:gd name="T47" fmla="*/ 23967 h 98"/>
              <a:gd name="T48" fmla="*/ 72977 w 79"/>
              <a:gd name="T49" fmla="*/ 15978 h 98"/>
              <a:gd name="T50" fmla="*/ 19461 w 79"/>
              <a:gd name="T51" fmla="*/ 23967 h 98"/>
              <a:gd name="T52" fmla="*/ 72977 w 79"/>
              <a:gd name="T53" fmla="*/ 15978 h 98"/>
              <a:gd name="T54" fmla="*/ 16217 w 79"/>
              <a:gd name="T55" fmla="*/ 142206 h 98"/>
              <a:gd name="T56" fmla="*/ 27569 w 79"/>
              <a:gd name="T57" fmla="*/ 110249 h 98"/>
              <a:gd name="T58" fmla="*/ 79464 w 79"/>
              <a:gd name="T59" fmla="*/ 127825 h 98"/>
              <a:gd name="T60" fmla="*/ 64868 w 79"/>
              <a:gd name="T61" fmla="*/ 94271 h 98"/>
              <a:gd name="T62" fmla="*/ 55138 w 79"/>
              <a:gd name="T63" fmla="*/ 70304 h 98"/>
              <a:gd name="T64" fmla="*/ 38921 w 79"/>
              <a:gd name="T65" fmla="*/ 94271 h 98"/>
              <a:gd name="T66" fmla="*/ 17839 w 79"/>
              <a:gd name="T67" fmla="*/ 38348 h 98"/>
              <a:gd name="T68" fmla="*/ 64868 w 79"/>
              <a:gd name="T69" fmla="*/ 94271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1" y="1"/>
                </a:lnTo>
                <a:lnTo>
                  <a:pt x="49" y="0"/>
                </a:lnTo>
                <a:lnTo>
                  <a:pt x="10" y="0"/>
                </a:lnTo>
                <a:lnTo>
                  <a:pt x="7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10" y="63"/>
                </a:lnTo>
                <a:lnTo>
                  <a:pt x="1" y="76"/>
                </a:lnTo>
                <a:lnTo>
                  <a:pt x="0" y="7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54" y="98"/>
                </a:lnTo>
                <a:lnTo>
                  <a:pt x="56" y="98"/>
                </a:lnTo>
                <a:lnTo>
                  <a:pt x="58" y="97"/>
                </a:lnTo>
                <a:lnTo>
                  <a:pt x="59" y="96"/>
                </a:lnTo>
                <a:lnTo>
                  <a:pt x="59" y="93"/>
                </a:lnTo>
                <a:lnTo>
                  <a:pt x="59" y="79"/>
                </a:lnTo>
                <a:lnTo>
                  <a:pt x="58" y="76"/>
                </a:lnTo>
                <a:lnTo>
                  <a:pt x="49" y="63"/>
                </a:lnTo>
                <a:lnTo>
                  <a:pt x="58" y="24"/>
                </a:lnTo>
                <a:lnTo>
                  <a:pt x="64" y="24"/>
                </a:lnTo>
                <a:lnTo>
                  <a:pt x="66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7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  <a:moveTo>
                  <a:pt x="45" y="10"/>
                </a:moveTo>
                <a:lnTo>
                  <a:pt x="47" y="15"/>
                </a:lnTo>
                <a:lnTo>
                  <a:pt x="12" y="15"/>
                </a:lnTo>
                <a:lnTo>
                  <a:pt x="13" y="10"/>
                </a:lnTo>
                <a:lnTo>
                  <a:pt x="45" y="10"/>
                </a:lnTo>
                <a:close/>
                <a:moveTo>
                  <a:pt x="49" y="89"/>
                </a:moveTo>
                <a:lnTo>
                  <a:pt x="10" y="89"/>
                </a:lnTo>
                <a:lnTo>
                  <a:pt x="10" y="80"/>
                </a:lnTo>
                <a:lnTo>
                  <a:pt x="17" y="69"/>
                </a:lnTo>
                <a:lnTo>
                  <a:pt x="42" y="69"/>
                </a:lnTo>
                <a:lnTo>
                  <a:pt x="49" y="80"/>
                </a:lnTo>
                <a:lnTo>
                  <a:pt x="49" y="89"/>
                </a:lnTo>
                <a:close/>
                <a:moveTo>
                  <a:pt x="40" y="59"/>
                </a:moveTo>
                <a:lnTo>
                  <a:pt x="34" y="59"/>
                </a:lnTo>
                <a:lnTo>
                  <a:pt x="34" y="44"/>
                </a:lnTo>
                <a:lnTo>
                  <a:pt x="24" y="44"/>
                </a:lnTo>
                <a:lnTo>
                  <a:pt x="24" y="59"/>
                </a:lnTo>
                <a:lnTo>
                  <a:pt x="18" y="59"/>
                </a:lnTo>
                <a:lnTo>
                  <a:pt x="11" y="24"/>
                </a:lnTo>
                <a:lnTo>
                  <a:pt x="48" y="24"/>
                </a:lnTo>
                <a:lnTo>
                  <a:pt x="4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738">
            <a:extLst>
              <a:ext uri="{FF2B5EF4-FFF2-40B4-BE49-F238E27FC236}">
                <a16:creationId xmlns:a16="http://schemas.microsoft.com/office/drawing/2014/main" id="{A7CCB94D-1F71-4072-836D-E253E1148809}"/>
              </a:ext>
            </a:extLst>
          </p:cNvPr>
          <p:cNvSpPr>
            <a:spLocks/>
          </p:cNvSpPr>
          <p:nvPr/>
        </p:nvSpPr>
        <p:spPr bwMode="auto">
          <a:xfrm>
            <a:off x="3302000" y="4006852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3796 w 10"/>
              <a:gd name="T17" fmla="*/ 11390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1390 h 10"/>
              <a:gd name="T28" fmla="*/ 18981 w 10"/>
              <a:gd name="T29" fmla="*/ 9966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2847 h 10"/>
              <a:gd name="T36" fmla="*/ 17083 w 10"/>
              <a:gd name="T37" fmla="*/ 1424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6" name="Freeform 1739">
            <a:extLst>
              <a:ext uri="{FF2B5EF4-FFF2-40B4-BE49-F238E27FC236}">
                <a16:creationId xmlns:a16="http://schemas.microsoft.com/office/drawing/2014/main" id="{D3E6DE10-0943-40DB-8F3A-CA3BD34F6A96}"/>
              </a:ext>
            </a:extLst>
          </p:cNvPr>
          <p:cNvSpPr>
            <a:spLocks/>
          </p:cNvSpPr>
          <p:nvPr/>
        </p:nvSpPr>
        <p:spPr bwMode="auto">
          <a:xfrm>
            <a:off x="2271184" y="4347634"/>
            <a:ext cx="133349" cy="82551"/>
          </a:xfrm>
          <a:custGeom>
            <a:avLst/>
            <a:gdLst>
              <a:gd name="T0" fmla="*/ 21236 w 61"/>
              <a:gd name="T1" fmla="*/ 61686 h 40"/>
              <a:gd name="T2" fmla="*/ 21236 w 61"/>
              <a:gd name="T3" fmla="*/ 61686 h 40"/>
              <a:gd name="T4" fmla="*/ 16335 w 61"/>
              <a:gd name="T5" fmla="*/ 37012 h 40"/>
              <a:gd name="T6" fmla="*/ 16335 w 61"/>
              <a:gd name="T7" fmla="*/ 27759 h 40"/>
              <a:gd name="T8" fmla="*/ 17969 w 61"/>
              <a:gd name="T9" fmla="*/ 18506 h 40"/>
              <a:gd name="T10" fmla="*/ 17969 w 61"/>
              <a:gd name="T11" fmla="*/ 18506 h 40"/>
              <a:gd name="T12" fmla="*/ 19602 w 61"/>
              <a:gd name="T13" fmla="*/ 15422 h 40"/>
              <a:gd name="T14" fmla="*/ 21236 w 61"/>
              <a:gd name="T15" fmla="*/ 15422 h 40"/>
              <a:gd name="T16" fmla="*/ 21236 w 61"/>
              <a:gd name="T17" fmla="*/ 15422 h 40"/>
              <a:gd name="T18" fmla="*/ 27770 w 61"/>
              <a:gd name="T19" fmla="*/ 21590 h 40"/>
              <a:gd name="T20" fmla="*/ 31037 w 61"/>
              <a:gd name="T21" fmla="*/ 32385 h 40"/>
              <a:gd name="T22" fmla="*/ 39205 w 61"/>
              <a:gd name="T23" fmla="*/ 61686 h 40"/>
              <a:gd name="T24" fmla="*/ 60440 w 61"/>
              <a:gd name="T25" fmla="*/ 61686 h 40"/>
              <a:gd name="T26" fmla="*/ 60440 w 61"/>
              <a:gd name="T27" fmla="*/ 61686 h 40"/>
              <a:gd name="T28" fmla="*/ 68608 w 61"/>
              <a:gd name="T29" fmla="*/ 32385 h 40"/>
              <a:gd name="T30" fmla="*/ 71875 w 61"/>
              <a:gd name="T31" fmla="*/ 21590 h 40"/>
              <a:gd name="T32" fmla="*/ 78409 w 61"/>
              <a:gd name="T33" fmla="*/ 15422 h 40"/>
              <a:gd name="T34" fmla="*/ 78409 w 61"/>
              <a:gd name="T35" fmla="*/ 15422 h 40"/>
              <a:gd name="T36" fmla="*/ 80043 w 61"/>
              <a:gd name="T37" fmla="*/ 15422 h 40"/>
              <a:gd name="T38" fmla="*/ 81676 w 61"/>
              <a:gd name="T39" fmla="*/ 18506 h 40"/>
              <a:gd name="T40" fmla="*/ 81676 w 61"/>
              <a:gd name="T41" fmla="*/ 18506 h 40"/>
              <a:gd name="T42" fmla="*/ 84943 w 61"/>
              <a:gd name="T43" fmla="*/ 27759 h 40"/>
              <a:gd name="T44" fmla="*/ 84943 w 61"/>
              <a:gd name="T45" fmla="*/ 37012 h 40"/>
              <a:gd name="T46" fmla="*/ 78409 w 61"/>
              <a:gd name="T47" fmla="*/ 61686 h 40"/>
              <a:gd name="T48" fmla="*/ 96378 w 61"/>
              <a:gd name="T49" fmla="*/ 61686 h 40"/>
              <a:gd name="T50" fmla="*/ 96378 w 61"/>
              <a:gd name="T51" fmla="*/ 61686 h 40"/>
              <a:gd name="T52" fmla="*/ 98011 w 61"/>
              <a:gd name="T53" fmla="*/ 47807 h 40"/>
              <a:gd name="T54" fmla="*/ 99645 w 61"/>
              <a:gd name="T55" fmla="*/ 35469 h 40"/>
              <a:gd name="T56" fmla="*/ 99645 w 61"/>
              <a:gd name="T57" fmla="*/ 23132 h 40"/>
              <a:gd name="T58" fmla="*/ 98011 w 61"/>
              <a:gd name="T59" fmla="*/ 12337 h 40"/>
              <a:gd name="T60" fmla="*/ 98011 w 61"/>
              <a:gd name="T61" fmla="*/ 12337 h 40"/>
              <a:gd name="T62" fmla="*/ 91477 w 61"/>
              <a:gd name="T63" fmla="*/ 4626 h 40"/>
              <a:gd name="T64" fmla="*/ 84943 w 61"/>
              <a:gd name="T65" fmla="*/ 0 h 40"/>
              <a:gd name="T66" fmla="*/ 84943 w 61"/>
              <a:gd name="T67" fmla="*/ 0 h 40"/>
              <a:gd name="T68" fmla="*/ 76776 w 61"/>
              <a:gd name="T69" fmla="*/ 0 h 40"/>
              <a:gd name="T70" fmla="*/ 68608 w 61"/>
              <a:gd name="T71" fmla="*/ 3084 h 40"/>
              <a:gd name="T72" fmla="*/ 68608 w 61"/>
              <a:gd name="T73" fmla="*/ 3084 h 40"/>
              <a:gd name="T74" fmla="*/ 62074 w 61"/>
              <a:gd name="T75" fmla="*/ 7711 h 40"/>
              <a:gd name="T76" fmla="*/ 58807 w 61"/>
              <a:gd name="T77" fmla="*/ 15422 h 40"/>
              <a:gd name="T78" fmla="*/ 50639 w 61"/>
              <a:gd name="T79" fmla="*/ 35469 h 40"/>
              <a:gd name="T80" fmla="*/ 50639 w 61"/>
              <a:gd name="T81" fmla="*/ 35469 h 40"/>
              <a:gd name="T82" fmla="*/ 42472 w 61"/>
              <a:gd name="T83" fmla="*/ 15422 h 40"/>
              <a:gd name="T84" fmla="*/ 37571 w 61"/>
              <a:gd name="T85" fmla="*/ 7711 h 40"/>
              <a:gd name="T86" fmla="*/ 31037 w 61"/>
              <a:gd name="T87" fmla="*/ 3084 h 40"/>
              <a:gd name="T88" fmla="*/ 31037 w 61"/>
              <a:gd name="T89" fmla="*/ 3084 h 40"/>
              <a:gd name="T90" fmla="*/ 24503 w 61"/>
              <a:gd name="T91" fmla="*/ 0 h 40"/>
              <a:gd name="T92" fmla="*/ 16335 w 61"/>
              <a:gd name="T93" fmla="*/ 0 h 40"/>
              <a:gd name="T94" fmla="*/ 16335 w 61"/>
              <a:gd name="T95" fmla="*/ 0 h 40"/>
              <a:gd name="T96" fmla="*/ 8168 w 61"/>
              <a:gd name="T97" fmla="*/ 4626 h 40"/>
              <a:gd name="T98" fmla="*/ 1634 w 61"/>
              <a:gd name="T99" fmla="*/ 12337 h 40"/>
              <a:gd name="T100" fmla="*/ 1634 w 61"/>
              <a:gd name="T101" fmla="*/ 12337 h 40"/>
              <a:gd name="T102" fmla="*/ 0 w 61"/>
              <a:gd name="T103" fmla="*/ 23132 h 40"/>
              <a:gd name="T104" fmla="*/ 0 w 61"/>
              <a:gd name="T105" fmla="*/ 35469 h 40"/>
              <a:gd name="T106" fmla="*/ 1634 w 61"/>
              <a:gd name="T107" fmla="*/ 47807 h 40"/>
              <a:gd name="T108" fmla="*/ 3267 w 61"/>
              <a:gd name="T109" fmla="*/ 61686 h 40"/>
              <a:gd name="T110" fmla="*/ 21236 w 61"/>
              <a:gd name="T111" fmla="*/ 61686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1" h="40">
                <a:moveTo>
                  <a:pt x="13" y="40"/>
                </a:moveTo>
                <a:lnTo>
                  <a:pt x="13" y="40"/>
                </a:lnTo>
                <a:lnTo>
                  <a:pt x="10" y="24"/>
                </a:lnTo>
                <a:lnTo>
                  <a:pt x="10" y="18"/>
                </a:lnTo>
                <a:lnTo>
                  <a:pt x="11" y="12"/>
                </a:lnTo>
                <a:lnTo>
                  <a:pt x="12" y="10"/>
                </a:lnTo>
                <a:lnTo>
                  <a:pt x="13" y="10"/>
                </a:lnTo>
                <a:lnTo>
                  <a:pt x="17" y="14"/>
                </a:lnTo>
                <a:lnTo>
                  <a:pt x="19" y="21"/>
                </a:lnTo>
                <a:lnTo>
                  <a:pt x="24" y="40"/>
                </a:lnTo>
                <a:lnTo>
                  <a:pt x="37" y="40"/>
                </a:lnTo>
                <a:lnTo>
                  <a:pt x="42" y="21"/>
                </a:lnTo>
                <a:lnTo>
                  <a:pt x="44" y="14"/>
                </a:lnTo>
                <a:lnTo>
                  <a:pt x="48" y="10"/>
                </a:lnTo>
                <a:lnTo>
                  <a:pt x="49" y="10"/>
                </a:lnTo>
                <a:lnTo>
                  <a:pt x="50" y="12"/>
                </a:lnTo>
                <a:lnTo>
                  <a:pt x="52" y="18"/>
                </a:lnTo>
                <a:lnTo>
                  <a:pt x="52" y="24"/>
                </a:lnTo>
                <a:lnTo>
                  <a:pt x="48" y="40"/>
                </a:lnTo>
                <a:lnTo>
                  <a:pt x="59" y="40"/>
                </a:lnTo>
                <a:lnTo>
                  <a:pt x="60" y="31"/>
                </a:lnTo>
                <a:lnTo>
                  <a:pt x="61" y="23"/>
                </a:lnTo>
                <a:lnTo>
                  <a:pt x="61" y="15"/>
                </a:lnTo>
                <a:lnTo>
                  <a:pt x="60" y="8"/>
                </a:lnTo>
                <a:lnTo>
                  <a:pt x="56" y="3"/>
                </a:lnTo>
                <a:lnTo>
                  <a:pt x="52" y="0"/>
                </a:lnTo>
                <a:lnTo>
                  <a:pt x="47" y="0"/>
                </a:lnTo>
                <a:lnTo>
                  <a:pt x="42" y="2"/>
                </a:lnTo>
                <a:lnTo>
                  <a:pt x="38" y="5"/>
                </a:lnTo>
                <a:lnTo>
                  <a:pt x="36" y="10"/>
                </a:lnTo>
                <a:lnTo>
                  <a:pt x="31" y="23"/>
                </a:lnTo>
                <a:lnTo>
                  <a:pt x="26" y="10"/>
                </a:lnTo>
                <a:lnTo>
                  <a:pt x="23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5" y="3"/>
                </a:lnTo>
                <a:lnTo>
                  <a:pt x="1" y="8"/>
                </a:lnTo>
                <a:lnTo>
                  <a:pt x="0" y="15"/>
                </a:lnTo>
                <a:lnTo>
                  <a:pt x="0" y="23"/>
                </a:lnTo>
                <a:lnTo>
                  <a:pt x="1" y="31"/>
                </a:lnTo>
                <a:lnTo>
                  <a:pt x="2" y="40"/>
                </a:lnTo>
                <a:lnTo>
                  <a:pt x="13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7" name="Freeform 1740">
            <a:extLst>
              <a:ext uri="{FF2B5EF4-FFF2-40B4-BE49-F238E27FC236}">
                <a16:creationId xmlns:a16="http://schemas.microsoft.com/office/drawing/2014/main" id="{8A860AEC-A988-4A7F-A6A8-9549C8EAFA53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4442885"/>
            <a:ext cx="146051" cy="114300"/>
          </a:xfrm>
          <a:custGeom>
            <a:avLst/>
            <a:gdLst>
              <a:gd name="T0" fmla="*/ 109135 w 69"/>
              <a:gd name="T1" fmla="*/ 0 h 54"/>
              <a:gd name="T2" fmla="*/ 0 w 69"/>
              <a:gd name="T3" fmla="*/ 0 h 54"/>
              <a:gd name="T4" fmla="*/ 0 w 69"/>
              <a:gd name="T5" fmla="*/ 15817 h 54"/>
              <a:gd name="T6" fmla="*/ 15817 w 69"/>
              <a:gd name="T7" fmla="*/ 15817 h 54"/>
              <a:gd name="T8" fmla="*/ 15817 w 69"/>
              <a:gd name="T9" fmla="*/ 77502 h 54"/>
              <a:gd name="T10" fmla="*/ 15817 w 69"/>
              <a:gd name="T11" fmla="*/ 77502 h 54"/>
              <a:gd name="T12" fmla="*/ 15817 w 69"/>
              <a:gd name="T13" fmla="*/ 82247 h 54"/>
              <a:gd name="T14" fmla="*/ 17398 w 69"/>
              <a:gd name="T15" fmla="*/ 83828 h 54"/>
              <a:gd name="T16" fmla="*/ 18980 w 69"/>
              <a:gd name="T17" fmla="*/ 85410 h 54"/>
              <a:gd name="T18" fmla="*/ 23725 w 69"/>
              <a:gd name="T19" fmla="*/ 85410 h 54"/>
              <a:gd name="T20" fmla="*/ 85410 w 69"/>
              <a:gd name="T21" fmla="*/ 85410 h 54"/>
              <a:gd name="T22" fmla="*/ 85410 w 69"/>
              <a:gd name="T23" fmla="*/ 85410 h 54"/>
              <a:gd name="T24" fmla="*/ 90155 w 69"/>
              <a:gd name="T25" fmla="*/ 85410 h 54"/>
              <a:gd name="T26" fmla="*/ 91737 w 69"/>
              <a:gd name="T27" fmla="*/ 83828 h 54"/>
              <a:gd name="T28" fmla="*/ 93318 w 69"/>
              <a:gd name="T29" fmla="*/ 82247 h 54"/>
              <a:gd name="T30" fmla="*/ 93318 w 69"/>
              <a:gd name="T31" fmla="*/ 77502 h 54"/>
              <a:gd name="T32" fmla="*/ 93318 w 69"/>
              <a:gd name="T33" fmla="*/ 15817 h 54"/>
              <a:gd name="T34" fmla="*/ 109135 w 69"/>
              <a:gd name="T35" fmla="*/ 15817 h 54"/>
              <a:gd name="T36" fmla="*/ 109135 w 69"/>
              <a:gd name="T37" fmla="*/ 0 h 54"/>
              <a:gd name="T38" fmla="*/ 31633 w 69"/>
              <a:gd name="T39" fmla="*/ 69593 h 54"/>
              <a:gd name="T40" fmla="*/ 31633 w 69"/>
              <a:gd name="T41" fmla="*/ 39542 h 54"/>
              <a:gd name="T42" fmla="*/ 77502 w 69"/>
              <a:gd name="T43" fmla="*/ 39542 h 54"/>
              <a:gd name="T44" fmla="*/ 77502 w 69"/>
              <a:gd name="T45" fmla="*/ 69593 h 54"/>
              <a:gd name="T46" fmla="*/ 31633 w 69"/>
              <a:gd name="T47" fmla="*/ 69593 h 54"/>
              <a:gd name="T48" fmla="*/ 77502 w 69"/>
              <a:gd name="T49" fmla="*/ 23725 h 54"/>
              <a:gd name="T50" fmla="*/ 31633 w 69"/>
              <a:gd name="T51" fmla="*/ 23725 h 54"/>
              <a:gd name="T52" fmla="*/ 31633 w 69"/>
              <a:gd name="T53" fmla="*/ 15817 h 54"/>
              <a:gd name="T54" fmla="*/ 77502 w 69"/>
              <a:gd name="T55" fmla="*/ 15817 h 54"/>
              <a:gd name="T56" fmla="*/ 77502 w 69"/>
              <a:gd name="T57" fmla="*/ 23725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9" h="54">
                <a:moveTo>
                  <a:pt x="69" y="0"/>
                </a:move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49"/>
                </a:lnTo>
                <a:lnTo>
                  <a:pt x="10" y="52"/>
                </a:lnTo>
                <a:lnTo>
                  <a:pt x="11" y="53"/>
                </a:lnTo>
                <a:lnTo>
                  <a:pt x="12" y="54"/>
                </a:lnTo>
                <a:lnTo>
                  <a:pt x="15" y="54"/>
                </a:lnTo>
                <a:lnTo>
                  <a:pt x="54" y="54"/>
                </a:lnTo>
                <a:lnTo>
                  <a:pt x="57" y="54"/>
                </a:lnTo>
                <a:lnTo>
                  <a:pt x="58" y="53"/>
                </a:lnTo>
                <a:lnTo>
                  <a:pt x="59" y="52"/>
                </a:lnTo>
                <a:lnTo>
                  <a:pt x="59" y="49"/>
                </a:lnTo>
                <a:lnTo>
                  <a:pt x="59" y="10"/>
                </a:lnTo>
                <a:lnTo>
                  <a:pt x="69" y="10"/>
                </a:lnTo>
                <a:lnTo>
                  <a:pt x="69" y="0"/>
                </a:lnTo>
                <a:close/>
                <a:moveTo>
                  <a:pt x="20" y="44"/>
                </a:moveTo>
                <a:lnTo>
                  <a:pt x="20" y="25"/>
                </a:lnTo>
                <a:lnTo>
                  <a:pt x="49" y="25"/>
                </a:lnTo>
                <a:lnTo>
                  <a:pt x="49" y="44"/>
                </a:lnTo>
                <a:lnTo>
                  <a:pt x="20" y="44"/>
                </a:lnTo>
                <a:close/>
                <a:moveTo>
                  <a:pt x="49" y="15"/>
                </a:moveTo>
                <a:lnTo>
                  <a:pt x="20" y="15"/>
                </a:lnTo>
                <a:lnTo>
                  <a:pt x="20" y="10"/>
                </a:lnTo>
                <a:lnTo>
                  <a:pt x="49" y="10"/>
                </a:lnTo>
                <a:lnTo>
                  <a:pt x="4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8" name="Freeform 1741">
            <a:extLst>
              <a:ext uri="{FF2B5EF4-FFF2-40B4-BE49-F238E27FC236}">
                <a16:creationId xmlns:a16="http://schemas.microsoft.com/office/drawing/2014/main" id="{D7C35EDF-F875-4F2E-AA78-36A2B03486AF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4347634"/>
            <a:ext cx="184149" cy="209551"/>
          </a:xfrm>
          <a:custGeom>
            <a:avLst/>
            <a:gdLst>
              <a:gd name="T0" fmla="*/ 129874 w 89"/>
              <a:gd name="T1" fmla="*/ 79084 h 99"/>
              <a:gd name="T2" fmla="*/ 129874 w 89"/>
              <a:gd name="T3" fmla="*/ 79084 h 99"/>
              <a:gd name="T4" fmla="*/ 132967 w 89"/>
              <a:gd name="T5" fmla="*/ 79084 h 99"/>
              <a:gd name="T6" fmla="*/ 134513 w 89"/>
              <a:gd name="T7" fmla="*/ 77502 h 99"/>
              <a:gd name="T8" fmla="*/ 137605 w 89"/>
              <a:gd name="T9" fmla="*/ 74339 h 99"/>
              <a:gd name="T10" fmla="*/ 137605 w 89"/>
              <a:gd name="T11" fmla="*/ 71175 h 99"/>
              <a:gd name="T12" fmla="*/ 137605 w 89"/>
              <a:gd name="T13" fmla="*/ 55359 h 99"/>
              <a:gd name="T14" fmla="*/ 137605 w 89"/>
              <a:gd name="T15" fmla="*/ 55359 h 99"/>
              <a:gd name="T16" fmla="*/ 137605 w 89"/>
              <a:gd name="T17" fmla="*/ 52195 h 99"/>
              <a:gd name="T18" fmla="*/ 132967 w 89"/>
              <a:gd name="T19" fmla="*/ 49032 h 99"/>
              <a:gd name="T20" fmla="*/ 74214 w 89"/>
              <a:gd name="T21" fmla="*/ 3163 h 99"/>
              <a:gd name="T22" fmla="*/ 74214 w 89"/>
              <a:gd name="T23" fmla="*/ 3163 h 99"/>
              <a:gd name="T24" fmla="*/ 68029 w 89"/>
              <a:gd name="T25" fmla="*/ 0 h 99"/>
              <a:gd name="T26" fmla="*/ 64937 w 89"/>
              <a:gd name="T27" fmla="*/ 3163 h 99"/>
              <a:gd name="T28" fmla="*/ 3092 w 89"/>
              <a:gd name="T29" fmla="*/ 49032 h 99"/>
              <a:gd name="T30" fmla="*/ 3092 w 89"/>
              <a:gd name="T31" fmla="*/ 49032 h 99"/>
              <a:gd name="T32" fmla="*/ 0 w 89"/>
              <a:gd name="T33" fmla="*/ 52195 h 99"/>
              <a:gd name="T34" fmla="*/ 0 w 89"/>
              <a:gd name="T35" fmla="*/ 55359 h 99"/>
              <a:gd name="T36" fmla="*/ 0 w 89"/>
              <a:gd name="T37" fmla="*/ 71175 h 99"/>
              <a:gd name="T38" fmla="*/ 0 w 89"/>
              <a:gd name="T39" fmla="*/ 71175 h 99"/>
              <a:gd name="T40" fmla="*/ 0 w 89"/>
              <a:gd name="T41" fmla="*/ 74339 h 99"/>
              <a:gd name="T42" fmla="*/ 1546 w 89"/>
              <a:gd name="T43" fmla="*/ 77502 h 99"/>
              <a:gd name="T44" fmla="*/ 3092 w 89"/>
              <a:gd name="T45" fmla="*/ 79084 h 99"/>
              <a:gd name="T46" fmla="*/ 7731 w 89"/>
              <a:gd name="T47" fmla="*/ 79084 h 99"/>
              <a:gd name="T48" fmla="*/ 60299 w 89"/>
              <a:gd name="T49" fmla="*/ 79084 h 99"/>
              <a:gd name="T50" fmla="*/ 60299 w 89"/>
              <a:gd name="T51" fmla="*/ 156586 h 99"/>
              <a:gd name="T52" fmla="*/ 75760 w 89"/>
              <a:gd name="T53" fmla="*/ 156586 h 99"/>
              <a:gd name="T54" fmla="*/ 75760 w 89"/>
              <a:gd name="T55" fmla="*/ 79084 h 99"/>
              <a:gd name="T56" fmla="*/ 129874 w 89"/>
              <a:gd name="T57" fmla="*/ 79084 h 99"/>
              <a:gd name="T58" fmla="*/ 68029 w 89"/>
              <a:gd name="T59" fmla="*/ 26889 h 99"/>
              <a:gd name="T60" fmla="*/ 83491 w 89"/>
              <a:gd name="T61" fmla="*/ 56940 h 99"/>
              <a:gd name="T62" fmla="*/ 83491 w 89"/>
              <a:gd name="T63" fmla="*/ 63267 h 99"/>
              <a:gd name="T64" fmla="*/ 52568 w 89"/>
              <a:gd name="T65" fmla="*/ 63267 h 99"/>
              <a:gd name="T66" fmla="*/ 52568 w 89"/>
              <a:gd name="T67" fmla="*/ 56940 h 99"/>
              <a:gd name="T68" fmla="*/ 68029 w 89"/>
              <a:gd name="T69" fmla="*/ 26889 h 99"/>
              <a:gd name="T70" fmla="*/ 122144 w 89"/>
              <a:gd name="T71" fmla="*/ 63267 h 99"/>
              <a:gd name="T72" fmla="*/ 98952 w 89"/>
              <a:gd name="T73" fmla="*/ 63267 h 99"/>
              <a:gd name="T74" fmla="*/ 98952 w 89"/>
              <a:gd name="T75" fmla="*/ 55359 h 99"/>
              <a:gd name="T76" fmla="*/ 98952 w 89"/>
              <a:gd name="T77" fmla="*/ 55359 h 99"/>
              <a:gd name="T78" fmla="*/ 98952 w 89"/>
              <a:gd name="T79" fmla="*/ 52195 h 99"/>
              <a:gd name="T80" fmla="*/ 89675 w 89"/>
              <a:gd name="T81" fmla="*/ 33215 h 99"/>
              <a:gd name="T82" fmla="*/ 122144 w 89"/>
              <a:gd name="T83" fmla="*/ 58522 h 99"/>
              <a:gd name="T84" fmla="*/ 122144 w 89"/>
              <a:gd name="T85" fmla="*/ 63267 h 99"/>
              <a:gd name="T86" fmla="*/ 15461 w 89"/>
              <a:gd name="T87" fmla="*/ 58522 h 99"/>
              <a:gd name="T88" fmla="*/ 47930 w 89"/>
              <a:gd name="T89" fmla="*/ 33215 h 99"/>
              <a:gd name="T90" fmla="*/ 40199 w 89"/>
              <a:gd name="T91" fmla="*/ 52195 h 99"/>
              <a:gd name="T92" fmla="*/ 40199 w 89"/>
              <a:gd name="T93" fmla="*/ 52195 h 99"/>
              <a:gd name="T94" fmla="*/ 37107 w 89"/>
              <a:gd name="T95" fmla="*/ 55359 h 99"/>
              <a:gd name="T96" fmla="*/ 37107 w 89"/>
              <a:gd name="T97" fmla="*/ 63267 h 99"/>
              <a:gd name="T98" fmla="*/ 15461 w 89"/>
              <a:gd name="T99" fmla="*/ 63267 h 99"/>
              <a:gd name="T100" fmla="*/ 15461 w 89"/>
              <a:gd name="T101" fmla="*/ 5852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" h="99">
                <a:moveTo>
                  <a:pt x="84" y="50"/>
                </a:moveTo>
                <a:lnTo>
                  <a:pt x="84" y="50"/>
                </a:lnTo>
                <a:lnTo>
                  <a:pt x="86" y="50"/>
                </a:lnTo>
                <a:lnTo>
                  <a:pt x="87" y="49"/>
                </a:lnTo>
                <a:lnTo>
                  <a:pt x="89" y="47"/>
                </a:lnTo>
                <a:lnTo>
                  <a:pt x="89" y="45"/>
                </a:lnTo>
                <a:lnTo>
                  <a:pt x="89" y="35"/>
                </a:lnTo>
                <a:lnTo>
                  <a:pt x="89" y="33"/>
                </a:lnTo>
                <a:lnTo>
                  <a:pt x="86" y="31"/>
                </a:lnTo>
                <a:lnTo>
                  <a:pt x="48" y="2"/>
                </a:lnTo>
                <a:lnTo>
                  <a:pt x="44" y="0"/>
                </a:lnTo>
                <a:lnTo>
                  <a:pt x="42" y="2"/>
                </a:lnTo>
                <a:lnTo>
                  <a:pt x="2" y="31"/>
                </a:lnTo>
                <a:lnTo>
                  <a:pt x="0" y="33"/>
                </a:lnTo>
                <a:lnTo>
                  <a:pt x="0" y="35"/>
                </a:lnTo>
                <a:lnTo>
                  <a:pt x="0" y="45"/>
                </a:lnTo>
                <a:lnTo>
                  <a:pt x="0" y="47"/>
                </a:lnTo>
                <a:lnTo>
                  <a:pt x="1" y="49"/>
                </a:lnTo>
                <a:lnTo>
                  <a:pt x="2" y="50"/>
                </a:lnTo>
                <a:lnTo>
                  <a:pt x="5" y="50"/>
                </a:lnTo>
                <a:lnTo>
                  <a:pt x="39" y="50"/>
                </a:lnTo>
                <a:lnTo>
                  <a:pt x="39" y="99"/>
                </a:lnTo>
                <a:lnTo>
                  <a:pt x="49" y="99"/>
                </a:lnTo>
                <a:lnTo>
                  <a:pt x="49" y="50"/>
                </a:lnTo>
                <a:lnTo>
                  <a:pt x="84" y="50"/>
                </a:lnTo>
                <a:close/>
                <a:moveTo>
                  <a:pt x="44" y="17"/>
                </a:moveTo>
                <a:lnTo>
                  <a:pt x="54" y="36"/>
                </a:lnTo>
                <a:lnTo>
                  <a:pt x="54" y="40"/>
                </a:lnTo>
                <a:lnTo>
                  <a:pt x="34" y="40"/>
                </a:lnTo>
                <a:lnTo>
                  <a:pt x="34" y="36"/>
                </a:lnTo>
                <a:lnTo>
                  <a:pt x="44" y="17"/>
                </a:lnTo>
                <a:close/>
                <a:moveTo>
                  <a:pt x="79" y="40"/>
                </a:moveTo>
                <a:lnTo>
                  <a:pt x="64" y="40"/>
                </a:lnTo>
                <a:lnTo>
                  <a:pt x="64" y="35"/>
                </a:lnTo>
                <a:lnTo>
                  <a:pt x="64" y="33"/>
                </a:lnTo>
                <a:lnTo>
                  <a:pt x="58" y="21"/>
                </a:lnTo>
                <a:lnTo>
                  <a:pt x="79" y="37"/>
                </a:lnTo>
                <a:lnTo>
                  <a:pt x="79" y="40"/>
                </a:lnTo>
                <a:close/>
                <a:moveTo>
                  <a:pt x="10" y="37"/>
                </a:moveTo>
                <a:lnTo>
                  <a:pt x="31" y="21"/>
                </a:lnTo>
                <a:lnTo>
                  <a:pt x="26" y="33"/>
                </a:lnTo>
                <a:lnTo>
                  <a:pt x="24" y="35"/>
                </a:lnTo>
                <a:lnTo>
                  <a:pt x="24" y="40"/>
                </a:lnTo>
                <a:lnTo>
                  <a:pt x="10" y="40"/>
                </a:lnTo>
                <a:lnTo>
                  <a:pt x="1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742">
            <a:extLst>
              <a:ext uri="{FF2B5EF4-FFF2-40B4-BE49-F238E27FC236}">
                <a16:creationId xmlns:a16="http://schemas.microsoft.com/office/drawing/2014/main" id="{69568B5C-0616-419A-A919-36253F826E68}"/>
              </a:ext>
            </a:extLst>
          </p:cNvPr>
          <p:cNvSpPr>
            <a:spLocks/>
          </p:cNvSpPr>
          <p:nvPr/>
        </p:nvSpPr>
        <p:spPr bwMode="auto">
          <a:xfrm>
            <a:off x="3365500" y="4480984"/>
            <a:ext cx="76200" cy="76200"/>
          </a:xfrm>
          <a:custGeom>
            <a:avLst/>
            <a:gdLst>
              <a:gd name="T0" fmla="*/ 41867 w 34"/>
              <a:gd name="T1" fmla="*/ 0 h 36"/>
              <a:gd name="T2" fmla="*/ 35168 w 34"/>
              <a:gd name="T3" fmla="*/ 25306 h 36"/>
              <a:gd name="T4" fmla="*/ 8373 w 34"/>
              <a:gd name="T5" fmla="*/ 25306 h 36"/>
              <a:gd name="T6" fmla="*/ 8373 w 34"/>
              <a:gd name="T7" fmla="*/ 25306 h 36"/>
              <a:gd name="T8" fmla="*/ 6699 w 34"/>
              <a:gd name="T9" fmla="*/ 25306 h 36"/>
              <a:gd name="T10" fmla="*/ 1675 w 34"/>
              <a:gd name="T11" fmla="*/ 28470 h 36"/>
              <a:gd name="T12" fmla="*/ 0 w 34"/>
              <a:gd name="T13" fmla="*/ 30051 h 36"/>
              <a:gd name="T14" fmla="*/ 0 w 34"/>
              <a:gd name="T15" fmla="*/ 33214 h 36"/>
              <a:gd name="T16" fmla="*/ 0 w 34"/>
              <a:gd name="T17" fmla="*/ 56939 h 36"/>
              <a:gd name="T18" fmla="*/ 16747 w 34"/>
              <a:gd name="T19" fmla="*/ 56939 h 36"/>
              <a:gd name="T20" fmla="*/ 16747 w 34"/>
              <a:gd name="T21" fmla="*/ 41123 h 36"/>
              <a:gd name="T22" fmla="*/ 33494 w 34"/>
              <a:gd name="T23" fmla="*/ 41123 h 36"/>
              <a:gd name="T24" fmla="*/ 33494 w 34"/>
              <a:gd name="T25" fmla="*/ 56939 h 36"/>
              <a:gd name="T26" fmla="*/ 50240 w 34"/>
              <a:gd name="T27" fmla="*/ 56939 h 36"/>
              <a:gd name="T28" fmla="*/ 50240 w 34"/>
              <a:gd name="T29" fmla="*/ 33214 h 36"/>
              <a:gd name="T30" fmla="*/ 56939 w 34"/>
              <a:gd name="T31" fmla="*/ 4745 h 36"/>
              <a:gd name="T32" fmla="*/ 41867 w 34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4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4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743">
            <a:extLst>
              <a:ext uri="{FF2B5EF4-FFF2-40B4-BE49-F238E27FC236}">
                <a16:creationId xmlns:a16="http://schemas.microsoft.com/office/drawing/2014/main" id="{45EC2D20-382D-4F9C-8A59-B789550C650F}"/>
              </a:ext>
            </a:extLst>
          </p:cNvPr>
          <p:cNvSpPr>
            <a:spLocks/>
          </p:cNvSpPr>
          <p:nvPr/>
        </p:nvSpPr>
        <p:spPr bwMode="auto">
          <a:xfrm>
            <a:off x="3232152" y="4480984"/>
            <a:ext cx="69849" cy="76200"/>
          </a:xfrm>
          <a:custGeom>
            <a:avLst/>
            <a:gdLst>
              <a:gd name="T0" fmla="*/ 44520 w 34"/>
              <a:gd name="T1" fmla="*/ 25306 h 36"/>
              <a:gd name="T2" fmla="*/ 19957 w 34"/>
              <a:gd name="T3" fmla="*/ 25306 h 36"/>
              <a:gd name="T4" fmla="*/ 15352 w 34"/>
              <a:gd name="T5" fmla="*/ 0 h 36"/>
              <a:gd name="T6" fmla="*/ 0 w 34"/>
              <a:gd name="T7" fmla="*/ 4745 h 36"/>
              <a:gd name="T8" fmla="*/ 7676 w 34"/>
              <a:gd name="T9" fmla="*/ 33214 h 36"/>
              <a:gd name="T10" fmla="*/ 7676 w 34"/>
              <a:gd name="T11" fmla="*/ 56939 h 36"/>
              <a:gd name="T12" fmla="*/ 23028 w 34"/>
              <a:gd name="T13" fmla="*/ 56939 h 36"/>
              <a:gd name="T14" fmla="*/ 23028 w 34"/>
              <a:gd name="T15" fmla="*/ 41123 h 36"/>
              <a:gd name="T16" fmla="*/ 36844 w 34"/>
              <a:gd name="T17" fmla="*/ 41123 h 36"/>
              <a:gd name="T18" fmla="*/ 36844 w 34"/>
              <a:gd name="T19" fmla="*/ 56939 h 36"/>
              <a:gd name="T20" fmla="*/ 52196 w 34"/>
              <a:gd name="T21" fmla="*/ 56939 h 36"/>
              <a:gd name="T22" fmla="*/ 52196 w 34"/>
              <a:gd name="T23" fmla="*/ 33214 h 36"/>
              <a:gd name="T24" fmla="*/ 52196 w 34"/>
              <a:gd name="T25" fmla="*/ 33214 h 36"/>
              <a:gd name="T26" fmla="*/ 52196 w 34"/>
              <a:gd name="T27" fmla="*/ 30051 h 36"/>
              <a:gd name="T28" fmla="*/ 50661 w 34"/>
              <a:gd name="T29" fmla="*/ 28470 h 36"/>
              <a:gd name="T30" fmla="*/ 49126 w 34"/>
              <a:gd name="T31" fmla="*/ 25306 h 36"/>
              <a:gd name="T32" fmla="*/ 44520 w 34"/>
              <a:gd name="T33" fmla="*/ 25306 h 36"/>
              <a:gd name="T34" fmla="*/ 44520 w 34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4" h="36">
                <a:moveTo>
                  <a:pt x="29" y="16"/>
                </a:moveTo>
                <a:lnTo>
                  <a:pt x="13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4" y="26"/>
                </a:lnTo>
                <a:lnTo>
                  <a:pt x="24" y="36"/>
                </a:lnTo>
                <a:lnTo>
                  <a:pt x="34" y="36"/>
                </a:lnTo>
                <a:lnTo>
                  <a:pt x="34" y="21"/>
                </a:lnTo>
                <a:lnTo>
                  <a:pt x="34" y="19"/>
                </a:lnTo>
                <a:lnTo>
                  <a:pt x="33" y="18"/>
                </a:lnTo>
                <a:lnTo>
                  <a:pt x="32" y="16"/>
                </a:lnTo>
                <a:lnTo>
                  <a:pt x="2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Freeform 1744">
            <a:extLst>
              <a:ext uri="{FF2B5EF4-FFF2-40B4-BE49-F238E27FC236}">
                <a16:creationId xmlns:a16="http://schemas.microsoft.com/office/drawing/2014/main" id="{BA84B34B-91EB-4BB8-85BE-5218B9A2C464}"/>
              </a:ext>
            </a:extLst>
          </p:cNvPr>
          <p:cNvSpPr>
            <a:spLocks noEditPoints="1"/>
          </p:cNvSpPr>
          <p:nvPr/>
        </p:nvSpPr>
        <p:spPr bwMode="auto">
          <a:xfrm>
            <a:off x="3795184" y="4379384"/>
            <a:ext cx="82549" cy="82549"/>
          </a:xfrm>
          <a:custGeom>
            <a:avLst/>
            <a:gdLst>
              <a:gd name="T0" fmla="*/ 61686 w 40"/>
              <a:gd name="T1" fmla="*/ 30843 h 40"/>
              <a:gd name="T2" fmla="*/ 61686 w 40"/>
              <a:gd name="T3" fmla="*/ 30843 h 40"/>
              <a:gd name="T4" fmla="*/ 61686 w 40"/>
              <a:gd name="T5" fmla="*/ 24674 h 40"/>
              <a:gd name="T6" fmla="*/ 58602 w 40"/>
              <a:gd name="T7" fmla="*/ 20048 h 40"/>
              <a:gd name="T8" fmla="*/ 52433 w 40"/>
              <a:gd name="T9" fmla="*/ 9253 h 40"/>
              <a:gd name="T10" fmla="*/ 41638 w 40"/>
              <a:gd name="T11" fmla="*/ 3084 h 40"/>
              <a:gd name="T12" fmla="*/ 37012 w 40"/>
              <a:gd name="T13" fmla="*/ 0 h 40"/>
              <a:gd name="T14" fmla="*/ 30843 w 40"/>
              <a:gd name="T15" fmla="*/ 0 h 40"/>
              <a:gd name="T16" fmla="*/ 30843 w 40"/>
              <a:gd name="T17" fmla="*/ 0 h 40"/>
              <a:gd name="T18" fmla="*/ 24674 w 40"/>
              <a:gd name="T19" fmla="*/ 0 h 40"/>
              <a:gd name="T20" fmla="*/ 20048 w 40"/>
              <a:gd name="T21" fmla="*/ 3084 h 40"/>
              <a:gd name="T22" fmla="*/ 9253 w 40"/>
              <a:gd name="T23" fmla="*/ 9253 h 40"/>
              <a:gd name="T24" fmla="*/ 1542 w 40"/>
              <a:gd name="T25" fmla="*/ 20048 h 40"/>
              <a:gd name="T26" fmla="*/ 0 w 40"/>
              <a:gd name="T27" fmla="*/ 24674 h 40"/>
              <a:gd name="T28" fmla="*/ 0 w 40"/>
              <a:gd name="T29" fmla="*/ 30843 h 40"/>
              <a:gd name="T30" fmla="*/ 0 w 40"/>
              <a:gd name="T31" fmla="*/ 30843 h 40"/>
              <a:gd name="T32" fmla="*/ 0 w 40"/>
              <a:gd name="T33" fmla="*/ 37012 h 40"/>
              <a:gd name="T34" fmla="*/ 1542 w 40"/>
              <a:gd name="T35" fmla="*/ 41638 h 40"/>
              <a:gd name="T36" fmla="*/ 9253 w 40"/>
              <a:gd name="T37" fmla="*/ 52433 h 40"/>
              <a:gd name="T38" fmla="*/ 20048 w 40"/>
              <a:gd name="T39" fmla="*/ 58602 h 40"/>
              <a:gd name="T40" fmla="*/ 24674 w 40"/>
              <a:gd name="T41" fmla="*/ 61686 h 40"/>
              <a:gd name="T42" fmla="*/ 30843 w 40"/>
              <a:gd name="T43" fmla="*/ 61686 h 40"/>
              <a:gd name="T44" fmla="*/ 30843 w 40"/>
              <a:gd name="T45" fmla="*/ 61686 h 40"/>
              <a:gd name="T46" fmla="*/ 37012 w 40"/>
              <a:gd name="T47" fmla="*/ 61686 h 40"/>
              <a:gd name="T48" fmla="*/ 41638 w 40"/>
              <a:gd name="T49" fmla="*/ 58602 h 40"/>
              <a:gd name="T50" fmla="*/ 52433 w 40"/>
              <a:gd name="T51" fmla="*/ 52433 h 40"/>
              <a:gd name="T52" fmla="*/ 58602 w 40"/>
              <a:gd name="T53" fmla="*/ 41638 h 40"/>
              <a:gd name="T54" fmla="*/ 61686 w 40"/>
              <a:gd name="T55" fmla="*/ 37012 h 40"/>
              <a:gd name="T56" fmla="*/ 61686 w 40"/>
              <a:gd name="T57" fmla="*/ 30843 h 40"/>
              <a:gd name="T58" fmla="*/ 61686 w 40"/>
              <a:gd name="T59" fmla="*/ 30843 h 40"/>
              <a:gd name="T60" fmla="*/ 15422 w 40"/>
              <a:gd name="T61" fmla="*/ 30843 h 40"/>
              <a:gd name="T62" fmla="*/ 15422 w 40"/>
              <a:gd name="T63" fmla="*/ 30843 h 40"/>
              <a:gd name="T64" fmla="*/ 16964 w 40"/>
              <a:gd name="T65" fmla="*/ 24674 h 40"/>
              <a:gd name="T66" fmla="*/ 20048 w 40"/>
              <a:gd name="T67" fmla="*/ 20048 h 40"/>
              <a:gd name="T68" fmla="*/ 24674 w 40"/>
              <a:gd name="T69" fmla="*/ 16964 h 40"/>
              <a:gd name="T70" fmla="*/ 30843 w 40"/>
              <a:gd name="T71" fmla="*/ 15422 h 40"/>
              <a:gd name="T72" fmla="*/ 30843 w 40"/>
              <a:gd name="T73" fmla="*/ 15422 h 40"/>
              <a:gd name="T74" fmla="*/ 37012 w 40"/>
              <a:gd name="T75" fmla="*/ 16964 h 40"/>
              <a:gd name="T76" fmla="*/ 41638 w 40"/>
              <a:gd name="T77" fmla="*/ 20048 h 40"/>
              <a:gd name="T78" fmla="*/ 44722 w 40"/>
              <a:gd name="T79" fmla="*/ 24674 h 40"/>
              <a:gd name="T80" fmla="*/ 46265 w 40"/>
              <a:gd name="T81" fmla="*/ 30843 h 40"/>
              <a:gd name="T82" fmla="*/ 46265 w 40"/>
              <a:gd name="T83" fmla="*/ 30843 h 40"/>
              <a:gd name="T84" fmla="*/ 44722 w 40"/>
              <a:gd name="T85" fmla="*/ 37012 h 40"/>
              <a:gd name="T86" fmla="*/ 41638 w 40"/>
              <a:gd name="T87" fmla="*/ 41638 h 40"/>
              <a:gd name="T88" fmla="*/ 37012 w 40"/>
              <a:gd name="T89" fmla="*/ 44722 h 40"/>
              <a:gd name="T90" fmla="*/ 30843 w 40"/>
              <a:gd name="T91" fmla="*/ 46265 h 40"/>
              <a:gd name="T92" fmla="*/ 30843 w 40"/>
              <a:gd name="T93" fmla="*/ 46265 h 40"/>
              <a:gd name="T94" fmla="*/ 24674 w 40"/>
              <a:gd name="T95" fmla="*/ 44722 h 40"/>
              <a:gd name="T96" fmla="*/ 20048 w 40"/>
              <a:gd name="T97" fmla="*/ 41638 h 40"/>
              <a:gd name="T98" fmla="*/ 16964 w 40"/>
              <a:gd name="T99" fmla="*/ 37012 h 40"/>
              <a:gd name="T100" fmla="*/ 15422 w 40"/>
              <a:gd name="T101" fmla="*/ 30843 h 40"/>
              <a:gd name="T102" fmla="*/ 15422 w 40"/>
              <a:gd name="T103" fmla="*/ 308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8" y="13"/>
                </a:lnTo>
                <a:lnTo>
                  <a:pt x="34" y="6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2"/>
                </a:lnTo>
                <a:lnTo>
                  <a:pt x="6" y="6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4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4"/>
                </a:lnTo>
                <a:lnTo>
                  <a:pt x="38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1" y="16"/>
                </a:lnTo>
                <a:lnTo>
                  <a:pt x="13" y="13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3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7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1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2" name="Freeform 1745">
            <a:extLst>
              <a:ext uri="{FF2B5EF4-FFF2-40B4-BE49-F238E27FC236}">
                <a16:creationId xmlns:a16="http://schemas.microsoft.com/office/drawing/2014/main" id="{CC5DADC4-465F-4140-8260-A59061F3D12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4341285"/>
            <a:ext cx="209549" cy="120649"/>
          </a:xfrm>
          <a:custGeom>
            <a:avLst/>
            <a:gdLst>
              <a:gd name="T0" fmla="*/ 38348 w 98"/>
              <a:gd name="T1" fmla="*/ 90156 h 59"/>
              <a:gd name="T2" fmla="*/ 38348 w 98"/>
              <a:gd name="T3" fmla="*/ 51954 h 59"/>
              <a:gd name="T4" fmla="*/ 43141 w 98"/>
              <a:gd name="T5" fmla="*/ 36674 h 59"/>
              <a:gd name="T6" fmla="*/ 51130 w 98"/>
              <a:gd name="T7" fmla="*/ 25977 h 59"/>
              <a:gd name="T8" fmla="*/ 62315 w 98"/>
              <a:gd name="T9" fmla="*/ 18337 h 59"/>
              <a:gd name="T10" fmla="*/ 78293 w 98"/>
              <a:gd name="T11" fmla="*/ 13753 h 59"/>
              <a:gd name="T12" fmla="*/ 86282 w 98"/>
              <a:gd name="T13" fmla="*/ 13753 h 59"/>
              <a:gd name="T14" fmla="*/ 100662 w 98"/>
              <a:gd name="T15" fmla="*/ 19865 h 59"/>
              <a:gd name="T16" fmla="*/ 111847 w 98"/>
              <a:gd name="T17" fmla="*/ 32089 h 59"/>
              <a:gd name="T18" fmla="*/ 118238 w 98"/>
              <a:gd name="T19" fmla="*/ 44314 h 59"/>
              <a:gd name="T20" fmla="*/ 118238 w 98"/>
              <a:gd name="T21" fmla="*/ 90156 h 59"/>
              <a:gd name="T22" fmla="*/ 140608 w 98"/>
              <a:gd name="T23" fmla="*/ 90156 h 59"/>
              <a:gd name="T24" fmla="*/ 153390 w 98"/>
              <a:gd name="T25" fmla="*/ 85572 h 59"/>
              <a:gd name="T26" fmla="*/ 156586 w 98"/>
              <a:gd name="T27" fmla="*/ 74875 h 59"/>
              <a:gd name="T28" fmla="*/ 156586 w 98"/>
              <a:gd name="T29" fmla="*/ 59595 h 59"/>
              <a:gd name="T30" fmla="*/ 153390 w 98"/>
              <a:gd name="T31" fmla="*/ 48898 h 59"/>
              <a:gd name="T32" fmla="*/ 140608 w 98"/>
              <a:gd name="T33" fmla="*/ 44314 h 59"/>
              <a:gd name="T34" fmla="*/ 132619 w 98"/>
              <a:gd name="T35" fmla="*/ 44314 h 59"/>
              <a:gd name="T36" fmla="*/ 127825 w 98"/>
              <a:gd name="T37" fmla="*/ 27505 h 59"/>
              <a:gd name="T38" fmla="*/ 113445 w 98"/>
              <a:gd name="T39" fmla="*/ 12225 h 59"/>
              <a:gd name="T40" fmla="*/ 97467 w 98"/>
              <a:gd name="T41" fmla="*/ 3056 h 59"/>
              <a:gd name="T42" fmla="*/ 78293 w 98"/>
              <a:gd name="T43" fmla="*/ 0 h 59"/>
              <a:gd name="T44" fmla="*/ 68706 w 98"/>
              <a:gd name="T45" fmla="*/ 0 h 59"/>
              <a:gd name="T46" fmla="*/ 51130 w 98"/>
              <a:gd name="T47" fmla="*/ 6112 h 59"/>
              <a:gd name="T48" fmla="*/ 35152 w 98"/>
              <a:gd name="T49" fmla="*/ 18337 h 59"/>
              <a:gd name="T50" fmla="*/ 25565 w 98"/>
              <a:gd name="T51" fmla="*/ 35146 h 59"/>
              <a:gd name="T52" fmla="*/ 14380 w 98"/>
              <a:gd name="T53" fmla="*/ 44314 h 59"/>
              <a:gd name="T54" fmla="*/ 9587 w 98"/>
              <a:gd name="T55" fmla="*/ 45842 h 59"/>
              <a:gd name="T56" fmla="*/ 1598 w 98"/>
              <a:gd name="T57" fmla="*/ 53482 h 59"/>
              <a:gd name="T58" fmla="*/ 0 w 98"/>
              <a:gd name="T59" fmla="*/ 74875 h 59"/>
              <a:gd name="T60" fmla="*/ 1598 w 98"/>
              <a:gd name="T61" fmla="*/ 80988 h 59"/>
              <a:gd name="T62" fmla="*/ 9587 w 98"/>
              <a:gd name="T63" fmla="*/ 87100 h 59"/>
              <a:gd name="T64" fmla="*/ 14380 w 98"/>
              <a:gd name="T65" fmla="*/ 90156 h 59"/>
              <a:gd name="T66" fmla="*/ 132619 w 98"/>
              <a:gd name="T67" fmla="*/ 74875 h 59"/>
              <a:gd name="T68" fmla="*/ 140608 w 98"/>
              <a:gd name="T69" fmla="*/ 59595 h 59"/>
              <a:gd name="T70" fmla="*/ 14380 w 98"/>
              <a:gd name="T71" fmla="*/ 59595 h 59"/>
              <a:gd name="T72" fmla="*/ 22369 w 98"/>
              <a:gd name="T73" fmla="*/ 74875 h 59"/>
              <a:gd name="T74" fmla="*/ 14380 w 98"/>
              <a:gd name="T75" fmla="*/ 59595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59">
                <a:moveTo>
                  <a:pt x="9" y="59"/>
                </a:moveTo>
                <a:lnTo>
                  <a:pt x="24" y="59"/>
                </a:lnTo>
                <a:lnTo>
                  <a:pt x="24" y="34"/>
                </a:lnTo>
                <a:lnTo>
                  <a:pt x="24" y="29"/>
                </a:lnTo>
                <a:lnTo>
                  <a:pt x="27" y="24"/>
                </a:lnTo>
                <a:lnTo>
                  <a:pt x="28" y="21"/>
                </a:lnTo>
                <a:lnTo>
                  <a:pt x="32" y="17"/>
                </a:lnTo>
                <a:lnTo>
                  <a:pt x="35" y="13"/>
                </a:lnTo>
                <a:lnTo>
                  <a:pt x="39" y="12"/>
                </a:lnTo>
                <a:lnTo>
                  <a:pt x="44" y="9"/>
                </a:lnTo>
                <a:lnTo>
                  <a:pt x="49" y="9"/>
                </a:lnTo>
                <a:lnTo>
                  <a:pt x="54" y="9"/>
                </a:lnTo>
                <a:lnTo>
                  <a:pt x="59" y="12"/>
                </a:lnTo>
                <a:lnTo>
                  <a:pt x="63" y="13"/>
                </a:lnTo>
                <a:lnTo>
                  <a:pt x="66" y="17"/>
                </a:lnTo>
                <a:lnTo>
                  <a:pt x="70" y="21"/>
                </a:lnTo>
                <a:lnTo>
                  <a:pt x="71" y="24"/>
                </a:lnTo>
                <a:lnTo>
                  <a:pt x="74" y="29"/>
                </a:lnTo>
                <a:lnTo>
                  <a:pt x="74" y="34"/>
                </a:lnTo>
                <a:lnTo>
                  <a:pt x="74" y="59"/>
                </a:lnTo>
                <a:lnTo>
                  <a:pt x="88" y="59"/>
                </a:lnTo>
                <a:lnTo>
                  <a:pt x="92" y="57"/>
                </a:lnTo>
                <a:lnTo>
                  <a:pt x="96" y="56"/>
                </a:lnTo>
                <a:lnTo>
                  <a:pt x="97" y="53"/>
                </a:lnTo>
                <a:lnTo>
                  <a:pt x="98" y="49"/>
                </a:lnTo>
                <a:lnTo>
                  <a:pt x="98" y="39"/>
                </a:lnTo>
                <a:lnTo>
                  <a:pt x="97" y="35"/>
                </a:lnTo>
                <a:lnTo>
                  <a:pt x="96" y="32"/>
                </a:lnTo>
                <a:lnTo>
                  <a:pt x="92" y="30"/>
                </a:lnTo>
                <a:lnTo>
                  <a:pt x="88" y="29"/>
                </a:lnTo>
                <a:lnTo>
                  <a:pt x="83" y="29"/>
                </a:lnTo>
                <a:lnTo>
                  <a:pt x="82" y="23"/>
                </a:lnTo>
                <a:lnTo>
                  <a:pt x="80" y="18"/>
                </a:lnTo>
                <a:lnTo>
                  <a:pt x="76" y="12"/>
                </a:lnTo>
                <a:lnTo>
                  <a:pt x="71" y="8"/>
                </a:lnTo>
                <a:lnTo>
                  <a:pt x="66" y="4"/>
                </a:lnTo>
                <a:lnTo>
                  <a:pt x="61" y="2"/>
                </a:lnTo>
                <a:lnTo>
                  <a:pt x="55" y="0"/>
                </a:lnTo>
                <a:lnTo>
                  <a:pt x="49" y="0"/>
                </a:lnTo>
                <a:lnTo>
                  <a:pt x="43" y="0"/>
                </a:lnTo>
                <a:lnTo>
                  <a:pt x="37" y="2"/>
                </a:lnTo>
                <a:lnTo>
                  <a:pt x="32" y="4"/>
                </a:lnTo>
                <a:lnTo>
                  <a:pt x="27" y="8"/>
                </a:lnTo>
                <a:lnTo>
                  <a:pt x="22" y="12"/>
                </a:lnTo>
                <a:lnTo>
                  <a:pt x="18" y="18"/>
                </a:lnTo>
                <a:lnTo>
                  <a:pt x="16" y="23"/>
                </a:lnTo>
                <a:lnTo>
                  <a:pt x="14" y="29"/>
                </a:lnTo>
                <a:lnTo>
                  <a:pt x="9" y="29"/>
                </a:lnTo>
                <a:lnTo>
                  <a:pt x="6" y="30"/>
                </a:lnTo>
                <a:lnTo>
                  <a:pt x="2" y="32"/>
                </a:lnTo>
                <a:lnTo>
                  <a:pt x="1" y="35"/>
                </a:lnTo>
                <a:lnTo>
                  <a:pt x="0" y="3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9" y="59"/>
                </a:lnTo>
                <a:close/>
                <a:moveTo>
                  <a:pt x="88" y="49"/>
                </a:moveTo>
                <a:lnTo>
                  <a:pt x="83" y="49"/>
                </a:lnTo>
                <a:lnTo>
                  <a:pt x="83" y="39"/>
                </a:lnTo>
                <a:lnTo>
                  <a:pt x="88" y="39"/>
                </a:lnTo>
                <a:lnTo>
                  <a:pt x="88" y="49"/>
                </a:lnTo>
                <a:close/>
                <a:moveTo>
                  <a:pt x="9" y="39"/>
                </a:moveTo>
                <a:lnTo>
                  <a:pt x="14" y="39"/>
                </a:lnTo>
                <a:lnTo>
                  <a:pt x="14" y="49"/>
                </a:lnTo>
                <a:lnTo>
                  <a:pt x="9" y="49"/>
                </a:lnTo>
                <a:lnTo>
                  <a:pt x="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746">
            <a:extLst>
              <a:ext uri="{FF2B5EF4-FFF2-40B4-BE49-F238E27FC236}">
                <a16:creationId xmlns:a16="http://schemas.microsoft.com/office/drawing/2014/main" id="{1A74AB62-E16C-483F-8297-7D2C14A7E1EF}"/>
              </a:ext>
            </a:extLst>
          </p:cNvPr>
          <p:cNvSpPr>
            <a:spLocks/>
          </p:cNvSpPr>
          <p:nvPr/>
        </p:nvSpPr>
        <p:spPr bwMode="auto">
          <a:xfrm>
            <a:off x="3776133" y="4474634"/>
            <a:ext cx="120651" cy="38100"/>
          </a:xfrm>
          <a:custGeom>
            <a:avLst/>
            <a:gdLst>
              <a:gd name="T0" fmla="*/ 0 w 56"/>
              <a:gd name="T1" fmla="*/ 28470 h 19"/>
              <a:gd name="T2" fmla="*/ 17709 w 56"/>
              <a:gd name="T3" fmla="*/ 28470 h 19"/>
              <a:gd name="T4" fmla="*/ 17709 w 56"/>
              <a:gd name="T5" fmla="*/ 28470 h 19"/>
              <a:gd name="T6" fmla="*/ 22539 w 56"/>
              <a:gd name="T7" fmla="*/ 23975 h 19"/>
              <a:gd name="T8" fmla="*/ 28979 w 56"/>
              <a:gd name="T9" fmla="*/ 17981 h 19"/>
              <a:gd name="T10" fmla="*/ 37028 w 56"/>
              <a:gd name="T11" fmla="*/ 16483 h 19"/>
              <a:gd name="T12" fmla="*/ 45078 w 56"/>
              <a:gd name="T13" fmla="*/ 14984 h 19"/>
              <a:gd name="T14" fmla="*/ 45078 w 56"/>
              <a:gd name="T15" fmla="*/ 14984 h 19"/>
              <a:gd name="T16" fmla="*/ 53128 w 56"/>
              <a:gd name="T17" fmla="*/ 16483 h 19"/>
              <a:gd name="T18" fmla="*/ 61177 w 56"/>
              <a:gd name="T19" fmla="*/ 17981 h 19"/>
              <a:gd name="T20" fmla="*/ 67617 w 56"/>
              <a:gd name="T21" fmla="*/ 23975 h 19"/>
              <a:gd name="T22" fmla="*/ 72447 w 56"/>
              <a:gd name="T23" fmla="*/ 28470 h 19"/>
              <a:gd name="T24" fmla="*/ 90156 w 56"/>
              <a:gd name="T25" fmla="*/ 28470 h 19"/>
              <a:gd name="T26" fmla="*/ 90156 w 56"/>
              <a:gd name="T27" fmla="*/ 28470 h 19"/>
              <a:gd name="T28" fmla="*/ 82106 w 56"/>
              <a:gd name="T29" fmla="*/ 17981 h 19"/>
              <a:gd name="T30" fmla="*/ 72447 w 56"/>
              <a:gd name="T31" fmla="*/ 8991 h 19"/>
              <a:gd name="T32" fmla="*/ 59567 w 56"/>
              <a:gd name="T33" fmla="*/ 1498 h 19"/>
              <a:gd name="T34" fmla="*/ 53128 w 56"/>
              <a:gd name="T35" fmla="*/ 0 h 19"/>
              <a:gd name="T36" fmla="*/ 45078 w 56"/>
              <a:gd name="T37" fmla="*/ 0 h 19"/>
              <a:gd name="T38" fmla="*/ 45078 w 56"/>
              <a:gd name="T39" fmla="*/ 0 h 19"/>
              <a:gd name="T40" fmla="*/ 37028 w 56"/>
              <a:gd name="T41" fmla="*/ 0 h 19"/>
              <a:gd name="T42" fmla="*/ 30589 w 56"/>
              <a:gd name="T43" fmla="*/ 1498 h 19"/>
              <a:gd name="T44" fmla="*/ 17709 w 56"/>
              <a:gd name="T45" fmla="*/ 8991 h 19"/>
              <a:gd name="T46" fmla="*/ 8050 w 56"/>
              <a:gd name="T47" fmla="*/ 17981 h 19"/>
              <a:gd name="T48" fmla="*/ 0 w 56"/>
              <a:gd name="T49" fmla="*/ 28470 h 19"/>
              <a:gd name="T50" fmla="*/ 0 w 56"/>
              <a:gd name="T51" fmla="*/ 2847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6" h="19">
                <a:moveTo>
                  <a:pt x="0" y="19"/>
                </a:moveTo>
                <a:lnTo>
                  <a:pt x="11" y="19"/>
                </a:lnTo>
                <a:lnTo>
                  <a:pt x="14" y="16"/>
                </a:lnTo>
                <a:lnTo>
                  <a:pt x="18" y="12"/>
                </a:lnTo>
                <a:lnTo>
                  <a:pt x="23" y="11"/>
                </a:lnTo>
                <a:lnTo>
                  <a:pt x="28" y="10"/>
                </a:lnTo>
                <a:lnTo>
                  <a:pt x="33" y="11"/>
                </a:lnTo>
                <a:lnTo>
                  <a:pt x="38" y="12"/>
                </a:lnTo>
                <a:lnTo>
                  <a:pt x="42" y="16"/>
                </a:lnTo>
                <a:lnTo>
                  <a:pt x="45" y="19"/>
                </a:lnTo>
                <a:lnTo>
                  <a:pt x="56" y="19"/>
                </a:lnTo>
                <a:lnTo>
                  <a:pt x="51" y="12"/>
                </a:lnTo>
                <a:lnTo>
                  <a:pt x="45" y="6"/>
                </a:lnTo>
                <a:lnTo>
                  <a:pt x="37" y="1"/>
                </a:lnTo>
                <a:lnTo>
                  <a:pt x="33" y="0"/>
                </a:lnTo>
                <a:lnTo>
                  <a:pt x="28" y="0"/>
                </a:lnTo>
                <a:lnTo>
                  <a:pt x="23" y="0"/>
                </a:lnTo>
                <a:lnTo>
                  <a:pt x="19" y="1"/>
                </a:lnTo>
                <a:lnTo>
                  <a:pt x="11" y="6"/>
                </a:lnTo>
                <a:lnTo>
                  <a:pt x="5" y="12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747">
            <a:extLst>
              <a:ext uri="{FF2B5EF4-FFF2-40B4-BE49-F238E27FC236}">
                <a16:creationId xmlns:a16="http://schemas.microsoft.com/office/drawing/2014/main" id="{8D782771-56FB-4B56-ABE3-11EAE6714F0E}"/>
              </a:ext>
            </a:extLst>
          </p:cNvPr>
          <p:cNvSpPr>
            <a:spLocks noEditPoints="1"/>
          </p:cNvSpPr>
          <p:nvPr/>
        </p:nvSpPr>
        <p:spPr bwMode="auto">
          <a:xfrm>
            <a:off x="3712633" y="4525433"/>
            <a:ext cx="247651" cy="50800"/>
          </a:xfrm>
          <a:custGeom>
            <a:avLst/>
            <a:gdLst>
              <a:gd name="T0" fmla="*/ 177214 w 118"/>
              <a:gd name="T1" fmla="*/ 22775 h 25"/>
              <a:gd name="T2" fmla="*/ 177214 w 118"/>
              <a:gd name="T3" fmla="*/ 7592 h 25"/>
              <a:gd name="T4" fmla="*/ 177214 w 118"/>
              <a:gd name="T5" fmla="*/ 7592 h 25"/>
              <a:gd name="T6" fmla="*/ 177214 w 118"/>
              <a:gd name="T7" fmla="*/ 4555 h 25"/>
              <a:gd name="T8" fmla="*/ 175645 w 118"/>
              <a:gd name="T9" fmla="*/ 3037 h 25"/>
              <a:gd name="T10" fmla="*/ 174077 w 118"/>
              <a:gd name="T11" fmla="*/ 0 h 25"/>
              <a:gd name="T12" fmla="*/ 169372 w 118"/>
              <a:gd name="T13" fmla="*/ 0 h 25"/>
              <a:gd name="T14" fmla="*/ 108210 w 118"/>
              <a:gd name="T15" fmla="*/ 0 h 25"/>
              <a:gd name="T16" fmla="*/ 108210 w 118"/>
              <a:gd name="T17" fmla="*/ 0 h 25"/>
              <a:gd name="T18" fmla="*/ 103505 w 118"/>
              <a:gd name="T19" fmla="*/ 0 h 25"/>
              <a:gd name="T20" fmla="*/ 101937 w 118"/>
              <a:gd name="T21" fmla="*/ 3037 h 25"/>
              <a:gd name="T22" fmla="*/ 100369 w 118"/>
              <a:gd name="T23" fmla="*/ 4555 h 25"/>
              <a:gd name="T24" fmla="*/ 100369 w 118"/>
              <a:gd name="T25" fmla="*/ 7592 h 25"/>
              <a:gd name="T26" fmla="*/ 100369 w 118"/>
              <a:gd name="T27" fmla="*/ 22775 h 25"/>
              <a:gd name="T28" fmla="*/ 84686 w 118"/>
              <a:gd name="T29" fmla="*/ 22775 h 25"/>
              <a:gd name="T30" fmla="*/ 84686 w 118"/>
              <a:gd name="T31" fmla="*/ 7592 h 25"/>
              <a:gd name="T32" fmla="*/ 84686 w 118"/>
              <a:gd name="T33" fmla="*/ 7592 h 25"/>
              <a:gd name="T34" fmla="*/ 84686 w 118"/>
              <a:gd name="T35" fmla="*/ 4555 h 25"/>
              <a:gd name="T36" fmla="*/ 83118 w 118"/>
              <a:gd name="T37" fmla="*/ 3037 h 25"/>
              <a:gd name="T38" fmla="*/ 81550 w 118"/>
              <a:gd name="T39" fmla="*/ 0 h 25"/>
              <a:gd name="T40" fmla="*/ 76845 w 118"/>
              <a:gd name="T41" fmla="*/ 0 h 25"/>
              <a:gd name="T42" fmla="*/ 15683 w 118"/>
              <a:gd name="T43" fmla="*/ 0 h 25"/>
              <a:gd name="T44" fmla="*/ 15683 w 118"/>
              <a:gd name="T45" fmla="*/ 0 h 25"/>
              <a:gd name="T46" fmla="*/ 10978 w 118"/>
              <a:gd name="T47" fmla="*/ 0 h 25"/>
              <a:gd name="T48" fmla="*/ 9410 w 118"/>
              <a:gd name="T49" fmla="*/ 3037 h 25"/>
              <a:gd name="T50" fmla="*/ 7841 w 118"/>
              <a:gd name="T51" fmla="*/ 4555 h 25"/>
              <a:gd name="T52" fmla="*/ 7841 w 118"/>
              <a:gd name="T53" fmla="*/ 7592 h 25"/>
              <a:gd name="T54" fmla="*/ 7841 w 118"/>
              <a:gd name="T55" fmla="*/ 22775 h 25"/>
              <a:gd name="T56" fmla="*/ 0 w 118"/>
              <a:gd name="T57" fmla="*/ 22775 h 25"/>
              <a:gd name="T58" fmla="*/ 0 w 118"/>
              <a:gd name="T59" fmla="*/ 37959 h 25"/>
              <a:gd name="T60" fmla="*/ 185055 w 118"/>
              <a:gd name="T61" fmla="*/ 37959 h 25"/>
              <a:gd name="T62" fmla="*/ 185055 w 118"/>
              <a:gd name="T63" fmla="*/ 22775 h 25"/>
              <a:gd name="T64" fmla="*/ 177214 w 118"/>
              <a:gd name="T65" fmla="*/ 22775 h 25"/>
              <a:gd name="T66" fmla="*/ 23524 w 118"/>
              <a:gd name="T67" fmla="*/ 22775 h 25"/>
              <a:gd name="T68" fmla="*/ 23524 w 118"/>
              <a:gd name="T69" fmla="*/ 15184 h 25"/>
              <a:gd name="T70" fmla="*/ 69004 w 118"/>
              <a:gd name="T71" fmla="*/ 15184 h 25"/>
              <a:gd name="T72" fmla="*/ 69004 w 118"/>
              <a:gd name="T73" fmla="*/ 22775 h 25"/>
              <a:gd name="T74" fmla="*/ 23524 w 118"/>
              <a:gd name="T75" fmla="*/ 22775 h 25"/>
              <a:gd name="T76" fmla="*/ 116051 w 118"/>
              <a:gd name="T77" fmla="*/ 22775 h 25"/>
              <a:gd name="T78" fmla="*/ 116051 w 118"/>
              <a:gd name="T79" fmla="*/ 15184 h 25"/>
              <a:gd name="T80" fmla="*/ 161531 w 118"/>
              <a:gd name="T81" fmla="*/ 15184 h 25"/>
              <a:gd name="T82" fmla="*/ 161531 w 118"/>
              <a:gd name="T83" fmla="*/ 22775 h 25"/>
              <a:gd name="T84" fmla="*/ 116051 w 118"/>
              <a:gd name="T85" fmla="*/ 22775 h 2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8" h="25">
                <a:moveTo>
                  <a:pt x="113" y="15"/>
                </a:move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69" y="0"/>
                </a:lnTo>
                <a:lnTo>
                  <a:pt x="66" y="0"/>
                </a:lnTo>
                <a:lnTo>
                  <a:pt x="65" y="2"/>
                </a:lnTo>
                <a:lnTo>
                  <a:pt x="64" y="3"/>
                </a:lnTo>
                <a:lnTo>
                  <a:pt x="64" y="5"/>
                </a:lnTo>
                <a:lnTo>
                  <a:pt x="64" y="15"/>
                </a:ln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5"/>
                </a:lnTo>
                <a:lnTo>
                  <a:pt x="118" y="25"/>
                </a:lnTo>
                <a:lnTo>
                  <a:pt x="118" y="15"/>
                </a:lnTo>
                <a:lnTo>
                  <a:pt x="113" y="15"/>
                </a:lnTo>
                <a:close/>
                <a:moveTo>
                  <a:pt x="15" y="15"/>
                </a:moveTo>
                <a:lnTo>
                  <a:pt x="15" y="10"/>
                </a:lnTo>
                <a:lnTo>
                  <a:pt x="44" y="10"/>
                </a:lnTo>
                <a:lnTo>
                  <a:pt x="44" y="15"/>
                </a:lnTo>
                <a:lnTo>
                  <a:pt x="15" y="15"/>
                </a:lnTo>
                <a:close/>
                <a:moveTo>
                  <a:pt x="74" y="15"/>
                </a:moveTo>
                <a:lnTo>
                  <a:pt x="74" y="10"/>
                </a:lnTo>
                <a:lnTo>
                  <a:pt x="103" y="10"/>
                </a:lnTo>
                <a:lnTo>
                  <a:pt x="103" y="15"/>
                </a:lnTo>
                <a:lnTo>
                  <a:pt x="7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748">
            <a:extLst>
              <a:ext uri="{FF2B5EF4-FFF2-40B4-BE49-F238E27FC236}">
                <a16:creationId xmlns:a16="http://schemas.microsoft.com/office/drawing/2014/main" id="{51C129CB-364E-46E2-9CCA-31D5BCAE5DDB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4347634"/>
            <a:ext cx="209549" cy="209551"/>
          </a:xfrm>
          <a:custGeom>
            <a:avLst/>
            <a:gdLst>
              <a:gd name="T0" fmla="*/ 156586 w 99"/>
              <a:gd name="T1" fmla="*/ 55359 h 99"/>
              <a:gd name="T2" fmla="*/ 156586 w 99"/>
              <a:gd name="T3" fmla="*/ 39542 h 99"/>
              <a:gd name="T4" fmla="*/ 156586 w 99"/>
              <a:gd name="T5" fmla="*/ 39542 h 99"/>
              <a:gd name="T6" fmla="*/ 153423 w 99"/>
              <a:gd name="T7" fmla="*/ 36379 h 99"/>
              <a:gd name="T8" fmla="*/ 151841 w 99"/>
              <a:gd name="T9" fmla="*/ 31634 h 99"/>
              <a:gd name="T10" fmla="*/ 82247 w 99"/>
              <a:gd name="T11" fmla="*/ 0 h 99"/>
              <a:gd name="T12" fmla="*/ 82247 w 99"/>
              <a:gd name="T13" fmla="*/ 0 h 99"/>
              <a:gd name="T14" fmla="*/ 77502 w 99"/>
              <a:gd name="T15" fmla="*/ 0 h 99"/>
              <a:gd name="T16" fmla="*/ 74339 w 99"/>
              <a:gd name="T17" fmla="*/ 0 h 99"/>
              <a:gd name="T18" fmla="*/ 3163 w 99"/>
              <a:gd name="T19" fmla="*/ 31634 h 99"/>
              <a:gd name="T20" fmla="*/ 3163 w 99"/>
              <a:gd name="T21" fmla="*/ 31634 h 99"/>
              <a:gd name="T22" fmla="*/ 1582 w 99"/>
              <a:gd name="T23" fmla="*/ 36379 h 99"/>
              <a:gd name="T24" fmla="*/ 0 w 99"/>
              <a:gd name="T25" fmla="*/ 39542 h 99"/>
              <a:gd name="T26" fmla="*/ 0 w 99"/>
              <a:gd name="T27" fmla="*/ 55359 h 99"/>
              <a:gd name="T28" fmla="*/ 0 w 99"/>
              <a:gd name="T29" fmla="*/ 55359 h 99"/>
              <a:gd name="T30" fmla="*/ 0 w 99"/>
              <a:gd name="T31" fmla="*/ 58522 h 99"/>
              <a:gd name="T32" fmla="*/ 1582 w 99"/>
              <a:gd name="T33" fmla="*/ 61685 h 99"/>
              <a:gd name="T34" fmla="*/ 3163 w 99"/>
              <a:gd name="T35" fmla="*/ 63267 h 99"/>
              <a:gd name="T36" fmla="*/ 7908 w 99"/>
              <a:gd name="T37" fmla="*/ 63267 h 99"/>
              <a:gd name="T38" fmla="*/ 69594 w 99"/>
              <a:gd name="T39" fmla="*/ 63267 h 99"/>
              <a:gd name="T40" fmla="*/ 69594 w 99"/>
              <a:gd name="T41" fmla="*/ 140769 h 99"/>
              <a:gd name="T42" fmla="*/ 0 w 99"/>
              <a:gd name="T43" fmla="*/ 140769 h 99"/>
              <a:gd name="T44" fmla="*/ 0 w 99"/>
              <a:gd name="T45" fmla="*/ 156586 h 99"/>
              <a:gd name="T46" fmla="*/ 156586 w 99"/>
              <a:gd name="T47" fmla="*/ 156586 h 99"/>
              <a:gd name="T48" fmla="*/ 156586 w 99"/>
              <a:gd name="T49" fmla="*/ 140769 h 99"/>
              <a:gd name="T50" fmla="*/ 85411 w 99"/>
              <a:gd name="T51" fmla="*/ 140769 h 99"/>
              <a:gd name="T52" fmla="*/ 85411 w 99"/>
              <a:gd name="T53" fmla="*/ 63267 h 99"/>
              <a:gd name="T54" fmla="*/ 148678 w 99"/>
              <a:gd name="T55" fmla="*/ 63267 h 99"/>
              <a:gd name="T56" fmla="*/ 148678 w 99"/>
              <a:gd name="T57" fmla="*/ 63267 h 99"/>
              <a:gd name="T58" fmla="*/ 151841 w 99"/>
              <a:gd name="T59" fmla="*/ 63267 h 99"/>
              <a:gd name="T60" fmla="*/ 153423 w 99"/>
              <a:gd name="T61" fmla="*/ 61685 h 99"/>
              <a:gd name="T62" fmla="*/ 156586 w 99"/>
              <a:gd name="T63" fmla="*/ 58522 h 99"/>
              <a:gd name="T64" fmla="*/ 156586 w 99"/>
              <a:gd name="T65" fmla="*/ 55359 h 99"/>
              <a:gd name="T66" fmla="*/ 156586 w 99"/>
              <a:gd name="T67" fmla="*/ 55359 h 99"/>
              <a:gd name="T68" fmla="*/ 15817 w 99"/>
              <a:gd name="T69" fmla="*/ 45869 h 99"/>
              <a:gd name="T70" fmla="*/ 56940 w 99"/>
              <a:gd name="T71" fmla="*/ 26889 h 99"/>
              <a:gd name="T72" fmla="*/ 42705 w 99"/>
              <a:gd name="T73" fmla="*/ 47450 h 99"/>
              <a:gd name="T74" fmla="*/ 15817 w 99"/>
              <a:gd name="T75" fmla="*/ 47450 h 99"/>
              <a:gd name="T76" fmla="*/ 15817 w 99"/>
              <a:gd name="T77" fmla="*/ 45869 h 99"/>
              <a:gd name="T78" fmla="*/ 60104 w 99"/>
              <a:gd name="T79" fmla="*/ 47450 h 99"/>
              <a:gd name="T80" fmla="*/ 77502 w 99"/>
              <a:gd name="T81" fmla="*/ 22143 h 99"/>
              <a:gd name="T82" fmla="*/ 94901 w 99"/>
              <a:gd name="T83" fmla="*/ 47450 h 99"/>
              <a:gd name="T84" fmla="*/ 60104 w 99"/>
              <a:gd name="T85" fmla="*/ 47450 h 99"/>
              <a:gd name="T86" fmla="*/ 140769 w 99"/>
              <a:gd name="T87" fmla="*/ 47450 h 99"/>
              <a:gd name="T88" fmla="*/ 113881 w 99"/>
              <a:gd name="T89" fmla="*/ 47450 h 99"/>
              <a:gd name="T90" fmla="*/ 99646 w 99"/>
              <a:gd name="T91" fmla="*/ 26889 h 99"/>
              <a:gd name="T92" fmla="*/ 140769 w 99"/>
              <a:gd name="T93" fmla="*/ 45869 h 99"/>
              <a:gd name="T94" fmla="*/ 140769 w 99"/>
              <a:gd name="T95" fmla="*/ 47450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9">
                <a:moveTo>
                  <a:pt x="99" y="35"/>
                </a:moveTo>
                <a:lnTo>
                  <a:pt x="99" y="25"/>
                </a:lnTo>
                <a:lnTo>
                  <a:pt x="97" y="23"/>
                </a:lnTo>
                <a:lnTo>
                  <a:pt x="96" y="20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2" y="20"/>
                </a:lnTo>
                <a:lnTo>
                  <a:pt x="1" y="23"/>
                </a:lnTo>
                <a:lnTo>
                  <a:pt x="0" y="2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44" y="40"/>
                </a:lnTo>
                <a:lnTo>
                  <a:pt x="44" y="89"/>
                </a:lnTo>
                <a:lnTo>
                  <a:pt x="0" y="89"/>
                </a:lnTo>
                <a:lnTo>
                  <a:pt x="0" y="99"/>
                </a:lnTo>
                <a:lnTo>
                  <a:pt x="99" y="99"/>
                </a:lnTo>
                <a:lnTo>
                  <a:pt x="99" y="89"/>
                </a:lnTo>
                <a:lnTo>
                  <a:pt x="54" y="89"/>
                </a:lnTo>
                <a:lnTo>
                  <a:pt x="54" y="40"/>
                </a:lnTo>
                <a:lnTo>
                  <a:pt x="94" y="40"/>
                </a:lnTo>
                <a:lnTo>
                  <a:pt x="96" y="40"/>
                </a:lnTo>
                <a:lnTo>
                  <a:pt x="97" y="39"/>
                </a:lnTo>
                <a:lnTo>
                  <a:pt x="99" y="37"/>
                </a:lnTo>
                <a:lnTo>
                  <a:pt x="99" y="35"/>
                </a:lnTo>
                <a:close/>
                <a:moveTo>
                  <a:pt x="10" y="29"/>
                </a:moveTo>
                <a:lnTo>
                  <a:pt x="36" y="17"/>
                </a:lnTo>
                <a:lnTo>
                  <a:pt x="27" y="30"/>
                </a:lnTo>
                <a:lnTo>
                  <a:pt x="10" y="30"/>
                </a:lnTo>
                <a:lnTo>
                  <a:pt x="10" y="29"/>
                </a:lnTo>
                <a:close/>
                <a:moveTo>
                  <a:pt x="38" y="30"/>
                </a:moveTo>
                <a:lnTo>
                  <a:pt x="49" y="14"/>
                </a:lnTo>
                <a:lnTo>
                  <a:pt x="60" y="30"/>
                </a:lnTo>
                <a:lnTo>
                  <a:pt x="38" y="30"/>
                </a:lnTo>
                <a:close/>
                <a:moveTo>
                  <a:pt x="89" y="30"/>
                </a:moveTo>
                <a:lnTo>
                  <a:pt x="72" y="30"/>
                </a:lnTo>
                <a:lnTo>
                  <a:pt x="63" y="17"/>
                </a:lnTo>
                <a:lnTo>
                  <a:pt x="89" y="29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749">
            <a:extLst>
              <a:ext uri="{FF2B5EF4-FFF2-40B4-BE49-F238E27FC236}">
                <a16:creationId xmlns:a16="http://schemas.microsoft.com/office/drawing/2014/main" id="{4532E1F8-0D72-4F1E-82A6-0074152CFC6D}"/>
              </a:ext>
            </a:extLst>
          </p:cNvPr>
          <p:cNvSpPr>
            <a:spLocks noEditPoints="1"/>
          </p:cNvSpPr>
          <p:nvPr/>
        </p:nvSpPr>
        <p:spPr bwMode="auto">
          <a:xfrm>
            <a:off x="2865967" y="4474633"/>
            <a:ext cx="63500" cy="50800"/>
          </a:xfrm>
          <a:custGeom>
            <a:avLst/>
            <a:gdLst>
              <a:gd name="T0" fmla="*/ 7908 w 30"/>
              <a:gd name="T1" fmla="*/ 0 h 24"/>
              <a:gd name="T2" fmla="*/ 7908 w 30"/>
              <a:gd name="T3" fmla="*/ 0 h 24"/>
              <a:gd name="T4" fmla="*/ 4745 w 30"/>
              <a:gd name="T5" fmla="*/ 0 h 24"/>
              <a:gd name="T6" fmla="*/ 1582 w 30"/>
              <a:gd name="T7" fmla="*/ 1582 h 24"/>
              <a:gd name="T8" fmla="*/ 0 w 30"/>
              <a:gd name="T9" fmla="*/ 3163 h 24"/>
              <a:gd name="T10" fmla="*/ 0 w 30"/>
              <a:gd name="T11" fmla="*/ 7908 h 24"/>
              <a:gd name="T12" fmla="*/ 0 w 30"/>
              <a:gd name="T13" fmla="*/ 15816 h 24"/>
              <a:gd name="T14" fmla="*/ 0 w 30"/>
              <a:gd name="T15" fmla="*/ 15816 h 24"/>
              <a:gd name="T16" fmla="*/ 1582 w 30"/>
              <a:gd name="T17" fmla="*/ 25306 h 24"/>
              <a:gd name="T18" fmla="*/ 6327 w 30"/>
              <a:gd name="T19" fmla="*/ 33214 h 24"/>
              <a:gd name="T20" fmla="*/ 14235 w 30"/>
              <a:gd name="T21" fmla="*/ 36377 h 24"/>
              <a:gd name="T22" fmla="*/ 23725 w 30"/>
              <a:gd name="T23" fmla="*/ 37959 h 24"/>
              <a:gd name="T24" fmla="*/ 23725 w 30"/>
              <a:gd name="T25" fmla="*/ 37959 h 24"/>
              <a:gd name="T26" fmla="*/ 23725 w 30"/>
              <a:gd name="T27" fmla="*/ 37959 h 24"/>
              <a:gd name="T28" fmla="*/ 33215 w 30"/>
              <a:gd name="T29" fmla="*/ 36377 h 24"/>
              <a:gd name="T30" fmla="*/ 41123 w 30"/>
              <a:gd name="T31" fmla="*/ 33214 h 24"/>
              <a:gd name="T32" fmla="*/ 45868 w 30"/>
              <a:gd name="T33" fmla="*/ 25306 h 24"/>
              <a:gd name="T34" fmla="*/ 47450 w 30"/>
              <a:gd name="T35" fmla="*/ 15816 h 24"/>
              <a:gd name="T36" fmla="*/ 47450 w 30"/>
              <a:gd name="T37" fmla="*/ 7908 h 24"/>
              <a:gd name="T38" fmla="*/ 47450 w 30"/>
              <a:gd name="T39" fmla="*/ 7908 h 24"/>
              <a:gd name="T40" fmla="*/ 47450 w 30"/>
              <a:gd name="T41" fmla="*/ 3163 h 24"/>
              <a:gd name="T42" fmla="*/ 45868 w 30"/>
              <a:gd name="T43" fmla="*/ 1582 h 24"/>
              <a:gd name="T44" fmla="*/ 42705 w 30"/>
              <a:gd name="T45" fmla="*/ 0 h 24"/>
              <a:gd name="T46" fmla="*/ 39542 w 30"/>
              <a:gd name="T47" fmla="*/ 0 h 24"/>
              <a:gd name="T48" fmla="*/ 7908 w 30"/>
              <a:gd name="T49" fmla="*/ 0 h 24"/>
              <a:gd name="T50" fmla="*/ 23725 w 30"/>
              <a:gd name="T51" fmla="*/ 22143 h 24"/>
              <a:gd name="T52" fmla="*/ 23725 w 30"/>
              <a:gd name="T53" fmla="*/ 22143 h 24"/>
              <a:gd name="T54" fmla="*/ 18980 w 30"/>
              <a:gd name="T55" fmla="*/ 22143 h 24"/>
              <a:gd name="T56" fmla="*/ 15817 w 30"/>
              <a:gd name="T57" fmla="*/ 18980 h 24"/>
              <a:gd name="T58" fmla="*/ 15817 w 30"/>
              <a:gd name="T59" fmla="*/ 15816 h 24"/>
              <a:gd name="T60" fmla="*/ 31633 w 30"/>
              <a:gd name="T61" fmla="*/ 15816 h 24"/>
              <a:gd name="T62" fmla="*/ 31633 w 30"/>
              <a:gd name="T63" fmla="*/ 15816 h 24"/>
              <a:gd name="T64" fmla="*/ 31633 w 30"/>
              <a:gd name="T65" fmla="*/ 18980 h 24"/>
              <a:gd name="T66" fmla="*/ 30052 w 30"/>
              <a:gd name="T67" fmla="*/ 20561 h 24"/>
              <a:gd name="T68" fmla="*/ 23725 w 30"/>
              <a:gd name="T69" fmla="*/ 22143 h 24"/>
              <a:gd name="T70" fmla="*/ 23725 w 30"/>
              <a:gd name="T71" fmla="*/ 22143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" h="24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2" y="14"/>
                </a:lnTo>
                <a:lnTo>
                  <a:pt x="10" y="12"/>
                </a:lnTo>
                <a:lnTo>
                  <a:pt x="10" y="10"/>
                </a:lnTo>
                <a:lnTo>
                  <a:pt x="20" y="10"/>
                </a:lnTo>
                <a:lnTo>
                  <a:pt x="20" y="12"/>
                </a:lnTo>
                <a:lnTo>
                  <a:pt x="19" y="13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750">
            <a:extLst>
              <a:ext uri="{FF2B5EF4-FFF2-40B4-BE49-F238E27FC236}">
                <a16:creationId xmlns:a16="http://schemas.microsoft.com/office/drawing/2014/main" id="{36B10BCA-E7CF-432D-AC37-D7ED3A301E34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4474633"/>
            <a:ext cx="63500" cy="50800"/>
          </a:xfrm>
          <a:custGeom>
            <a:avLst/>
            <a:gdLst>
              <a:gd name="T0" fmla="*/ 23725 w 30"/>
              <a:gd name="T1" fmla="*/ 37959 h 24"/>
              <a:gd name="T2" fmla="*/ 23725 w 30"/>
              <a:gd name="T3" fmla="*/ 37959 h 24"/>
              <a:gd name="T4" fmla="*/ 33215 w 30"/>
              <a:gd name="T5" fmla="*/ 36377 h 24"/>
              <a:gd name="T6" fmla="*/ 41123 w 30"/>
              <a:gd name="T7" fmla="*/ 33214 h 24"/>
              <a:gd name="T8" fmla="*/ 44287 w 30"/>
              <a:gd name="T9" fmla="*/ 25306 h 24"/>
              <a:gd name="T10" fmla="*/ 47450 w 30"/>
              <a:gd name="T11" fmla="*/ 15816 h 24"/>
              <a:gd name="T12" fmla="*/ 47450 w 30"/>
              <a:gd name="T13" fmla="*/ 7908 h 24"/>
              <a:gd name="T14" fmla="*/ 47450 w 30"/>
              <a:gd name="T15" fmla="*/ 7908 h 24"/>
              <a:gd name="T16" fmla="*/ 47450 w 30"/>
              <a:gd name="T17" fmla="*/ 3163 h 24"/>
              <a:gd name="T18" fmla="*/ 44287 w 30"/>
              <a:gd name="T19" fmla="*/ 1582 h 24"/>
              <a:gd name="T20" fmla="*/ 42705 w 30"/>
              <a:gd name="T21" fmla="*/ 0 h 24"/>
              <a:gd name="T22" fmla="*/ 39542 w 30"/>
              <a:gd name="T23" fmla="*/ 0 h 24"/>
              <a:gd name="T24" fmla="*/ 7908 w 30"/>
              <a:gd name="T25" fmla="*/ 0 h 24"/>
              <a:gd name="T26" fmla="*/ 7908 w 30"/>
              <a:gd name="T27" fmla="*/ 0 h 24"/>
              <a:gd name="T28" fmla="*/ 3163 w 30"/>
              <a:gd name="T29" fmla="*/ 0 h 24"/>
              <a:gd name="T30" fmla="*/ 1582 w 30"/>
              <a:gd name="T31" fmla="*/ 1582 h 24"/>
              <a:gd name="T32" fmla="*/ 0 w 30"/>
              <a:gd name="T33" fmla="*/ 3163 h 24"/>
              <a:gd name="T34" fmla="*/ 0 w 30"/>
              <a:gd name="T35" fmla="*/ 7908 h 24"/>
              <a:gd name="T36" fmla="*/ 0 w 30"/>
              <a:gd name="T37" fmla="*/ 15816 h 24"/>
              <a:gd name="T38" fmla="*/ 0 w 30"/>
              <a:gd name="T39" fmla="*/ 15816 h 24"/>
              <a:gd name="T40" fmla="*/ 1582 w 30"/>
              <a:gd name="T41" fmla="*/ 25306 h 24"/>
              <a:gd name="T42" fmla="*/ 6327 w 30"/>
              <a:gd name="T43" fmla="*/ 33214 h 24"/>
              <a:gd name="T44" fmla="*/ 14235 w 30"/>
              <a:gd name="T45" fmla="*/ 36377 h 24"/>
              <a:gd name="T46" fmla="*/ 23725 w 30"/>
              <a:gd name="T47" fmla="*/ 37959 h 24"/>
              <a:gd name="T48" fmla="*/ 23725 w 30"/>
              <a:gd name="T49" fmla="*/ 37959 h 24"/>
              <a:gd name="T50" fmla="*/ 15817 w 30"/>
              <a:gd name="T51" fmla="*/ 15816 h 24"/>
              <a:gd name="T52" fmla="*/ 31633 w 30"/>
              <a:gd name="T53" fmla="*/ 15816 h 24"/>
              <a:gd name="T54" fmla="*/ 31633 w 30"/>
              <a:gd name="T55" fmla="*/ 15816 h 24"/>
              <a:gd name="T56" fmla="*/ 31633 w 30"/>
              <a:gd name="T57" fmla="*/ 18980 h 24"/>
              <a:gd name="T58" fmla="*/ 28470 w 30"/>
              <a:gd name="T59" fmla="*/ 20561 h 24"/>
              <a:gd name="T60" fmla="*/ 26888 w 30"/>
              <a:gd name="T61" fmla="*/ 22143 h 24"/>
              <a:gd name="T62" fmla="*/ 23725 w 30"/>
              <a:gd name="T63" fmla="*/ 22143 h 24"/>
              <a:gd name="T64" fmla="*/ 23725 w 30"/>
              <a:gd name="T65" fmla="*/ 22143 h 24"/>
              <a:gd name="T66" fmla="*/ 18980 w 30"/>
              <a:gd name="T67" fmla="*/ 22143 h 24"/>
              <a:gd name="T68" fmla="*/ 17398 w 30"/>
              <a:gd name="T69" fmla="*/ 20561 h 24"/>
              <a:gd name="T70" fmla="*/ 15817 w 30"/>
              <a:gd name="T71" fmla="*/ 18980 h 24"/>
              <a:gd name="T72" fmla="*/ 15817 w 30"/>
              <a:gd name="T73" fmla="*/ 15816 h 24"/>
              <a:gd name="T74" fmla="*/ 15817 w 30"/>
              <a:gd name="T75" fmla="*/ 1581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" h="24">
                <a:moveTo>
                  <a:pt x="15" y="24"/>
                </a:move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12"/>
                </a:lnTo>
                <a:lnTo>
                  <a:pt x="18" y="13"/>
                </a:lnTo>
                <a:lnTo>
                  <a:pt x="17" y="14"/>
                </a:lnTo>
                <a:lnTo>
                  <a:pt x="15" y="14"/>
                </a:lnTo>
                <a:lnTo>
                  <a:pt x="12" y="14"/>
                </a:lnTo>
                <a:lnTo>
                  <a:pt x="11" y="13"/>
                </a:lnTo>
                <a:lnTo>
                  <a:pt x="10" y="1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751">
            <a:extLst>
              <a:ext uri="{FF2B5EF4-FFF2-40B4-BE49-F238E27FC236}">
                <a16:creationId xmlns:a16="http://schemas.microsoft.com/office/drawing/2014/main" id="{22C574AA-716A-45D0-A7D7-B6D708A25F1E}"/>
              </a:ext>
            </a:extLst>
          </p:cNvPr>
          <p:cNvSpPr>
            <a:spLocks/>
          </p:cNvSpPr>
          <p:nvPr/>
        </p:nvSpPr>
        <p:spPr bwMode="auto">
          <a:xfrm>
            <a:off x="4313767" y="4392084"/>
            <a:ext cx="31751" cy="31749"/>
          </a:xfrm>
          <a:custGeom>
            <a:avLst/>
            <a:gdLst>
              <a:gd name="T0" fmla="*/ 23726 w 15"/>
              <a:gd name="T1" fmla="*/ 12654 h 15"/>
              <a:gd name="T2" fmla="*/ 23726 w 15"/>
              <a:gd name="T3" fmla="*/ 12654 h 15"/>
              <a:gd name="T4" fmla="*/ 23726 w 15"/>
              <a:gd name="T5" fmla="*/ 7909 h 15"/>
              <a:gd name="T6" fmla="*/ 18981 w 15"/>
              <a:gd name="T7" fmla="*/ 4745 h 15"/>
              <a:gd name="T8" fmla="*/ 15817 w 15"/>
              <a:gd name="T9" fmla="*/ 0 h 15"/>
              <a:gd name="T10" fmla="*/ 11072 w 15"/>
              <a:gd name="T11" fmla="*/ 0 h 15"/>
              <a:gd name="T12" fmla="*/ 11072 w 15"/>
              <a:gd name="T13" fmla="*/ 0 h 15"/>
              <a:gd name="T14" fmla="*/ 7909 w 15"/>
              <a:gd name="T15" fmla="*/ 0 h 15"/>
              <a:gd name="T16" fmla="*/ 3163 w 15"/>
              <a:gd name="T17" fmla="*/ 4745 h 15"/>
              <a:gd name="T18" fmla="*/ 0 w 15"/>
              <a:gd name="T19" fmla="*/ 7909 h 15"/>
              <a:gd name="T20" fmla="*/ 0 w 15"/>
              <a:gd name="T21" fmla="*/ 12654 h 15"/>
              <a:gd name="T22" fmla="*/ 0 w 15"/>
              <a:gd name="T23" fmla="*/ 12654 h 15"/>
              <a:gd name="T24" fmla="*/ 0 w 15"/>
              <a:gd name="T25" fmla="*/ 15817 h 15"/>
              <a:gd name="T26" fmla="*/ 3163 w 15"/>
              <a:gd name="T27" fmla="*/ 20563 h 15"/>
              <a:gd name="T28" fmla="*/ 7909 w 15"/>
              <a:gd name="T29" fmla="*/ 23726 h 15"/>
              <a:gd name="T30" fmla="*/ 11072 w 15"/>
              <a:gd name="T31" fmla="*/ 23726 h 15"/>
              <a:gd name="T32" fmla="*/ 11072 w 15"/>
              <a:gd name="T33" fmla="*/ 23726 h 15"/>
              <a:gd name="T34" fmla="*/ 15817 w 15"/>
              <a:gd name="T35" fmla="*/ 23726 h 15"/>
              <a:gd name="T36" fmla="*/ 18981 w 15"/>
              <a:gd name="T37" fmla="*/ 20563 h 15"/>
              <a:gd name="T38" fmla="*/ 23726 w 15"/>
              <a:gd name="T39" fmla="*/ 15817 h 15"/>
              <a:gd name="T40" fmla="*/ 23726 w 15"/>
              <a:gd name="T41" fmla="*/ 12654 h 15"/>
              <a:gd name="T42" fmla="*/ 23726 w 15"/>
              <a:gd name="T43" fmla="*/ 12654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8"/>
                </a:move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10"/>
                </a:lnTo>
                <a:lnTo>
                  <a:pt x="15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752">
            <a:extLst>
              <a:ext uri="{FF2B5EF4-FFF2-40B4-BE49-F238E27FC236}">
                <a16:creationId xmlns:a16="http://schemas.microsoft.com/office/drawing/2014/main" id="{76A8C5D9-D8C3-4BB9-8A45-62912DE2C43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347634"/>
            <a:ext cx="184151" cy="209551"/>
          </a:xfrm>
          <a:custGeom>
            <a:avLst/>
            <a:gdLst>
              <a:gd name="T0" fmla="*/ 135986 w 85"/>
              <a:gd name="T1" fmla="*/ 33215 h 99"/>
              <a:gd name="T2" fmla="*/ 137605 w 85"/>
              <a:gd name="T3" fmla="*/ 31634 h 99"/>
              <a:gd name="T4" fmla="*/ 137605 w 85"/>
              <a:gd name="T5" fmla="*/ 26889 h 99"/>
              <a:gd name="T6" fmla="*/ 135986 w 85"/>
              <a:gd name="T7" fmla="*/ 23725 h 99"/>
              <a:gd name="T8" fmla="*/ 110084 w 85"/>
              <a:gd name="T9" fmla="*/ 6327 h 99"/>
              <a:gd name="T10" fmla="*/ 80944 w 85"/>
              <a:gd name="T11" fmla="*/ 0 h 99"/>
              <a:gd name="T12" fmla="*/ 64755 w 85"/>
              <a:gd name="T13" fmla="*/ 3163 h 99"/>
              <a:gd name="T14" fmla="*/ 37234 w 85"/>
              <a:gd name="T15" fmla="*/ 14235 h 99"/>
              <a:gd name="T16" fmla="*/ 14570 w 85"/>
              <a:gd name="T17" fmla="*/ 36379 h 99"/>
              <a:gd name="T18" fmla="*/ 3238 w 85"/>
              <a:gd name="T19" fmla="*/ 63267 h 99"/>
              <a:gd name="T20" fmla="*/ 0 w 85"/>
              <a:gd name="T21" fmla="*/ 79084 h 99"/>
              <a:gd name="T22" fmla="*/ 6476 w 85"/>
              <a:gd name="T23" fmla="*/ 110717 h 99"/>
              <a:gd name="T24" fmla="*/ 24283 w 85"/>
              <a:gd name="T25" fmla="*/ 132861 h 99"/>
              <a:gd name="T26" fmla="*/ 48566 w 85"/>
              <a:gd name="T27" fmla="*/ 150259 h 99"/>
              <a:gd name="T28" fmla="*/ 80944 w 85"/>
              <a:gd name="T29" fmla="*/ 156586 h 99"/>
              <a:gd name="T30" fmla="*/ 97133 w 85"/>
              <a:gd name="T31" fmla="*/ 155004 h 99"/>
              <a:gd name="T32" fmla="*/ 124654 w 85"/>
              <a:gd name="T33" fmla="*/ 142351 h 99"/>
              <a:gd name="T34" fmla="*/ 135986 w 85"/>
              <a:gd name="T35" fmla="*/ 132861 h 99"/>
              <a:gd name="T36" fmla="*/ 137605 w 85"/>
              <a:gd name="T37" fmla="*/ 128116 h 99"/>
              <a:gd name="T38" fmla="*/ 135986 w 85"/>
              <a:gd name="T39" fmla="*/ 123371 h 99"/>
              <a:gd name="T40" fmla="*/ 80944 w 85"/>
              <a:gd name="T41" fmla="*/ 140769 h 99"/>
              <a:gd name="T42" fmla="*/ 67993 w 85"/>
              <a:gd name="T43" fmla="*/ 139188 h 99"/>
              <a:gd name="T44" fmla="*/ 43710 w 85"/>
              <a:gd name="T45" fmla="*/ 131279 h 99"/>
              <a:gd name="T46" fmla="*/ 25902 w 85"/>
              <a:gd name="T47" fmla="*/ 113881 h 99"/>
              <a:gd name="T48" fmla="*/ 17808 w 85"/>
              <a:gd name="T49" fmla="*/ 90156 h 99"/>
              <a:gd name="T50" fmla="*/ 16189 w 85"/>
              <a:gd name="T51" fmla="*/ 79084 h 99"/>
              <a:gd name="T52" fmla="*/ 22664 w 85"/>
              <a:gd name="T53" fmla="*/ 55359 h 99"/>
              <a:gd name="T54" fmla="*/ 33997 w 85"/>
              <a:gd name="T55" fmla="*/ 33215 h 99"/>
              <a:gd name="T56" fmla="*/ 56661 w 85"/>
              <a:gd name="T57" fmla="*/ 22143 h 99"/>
              <a:gd name="T58" fmla="*/ 80944 w 85"/>
              <a:gd name="T59" fmla="*/ 15817 h 99"/>
              <a:gd name="T60" fmla="*/ 90657 w 85"/>
              <a:gd name="T61" fmla="*/ 15817 h 99"/>
              <a:gd name="T62" fmla="*/ 110084 w 85"/>
              <a:gd name="T63" fmla="*/ 23725 h 99"/>
              <a:gd name="T64" fmla="*/ 74469 w 85"/>
              <a:gd name="T65" fmla="*/ 72757 h 99"/>
              <a:gd name="T66" fmla="*/ 72850 w 85"/>
              <a:gd name="T67" fmla="*/ 74339 h 99"/>
              <a:gd name="T68" fmla="*/ 72850 w 85"/>
              <a:gd name="T69" fmla="*/ 79084 h 99"/>
              <a:gd name="T70" fmla="*/ 74469 w 85"/>
              <a:gd name="T71" fmla="*/ 83829 h 99"/>
              <a:gd name="T72" fmla="*/ 119797 w 85"/>
              <a:gd name="T73" fmla="*/ 128116 h 99"/>
              <a:gd name="T74" fmla="*/ 100371 w 85"/>
              <a:gd name="T75" fmla="*/ 137606 h 99"/>
              <a:gd name="T76" fmla="*/ 80944 w 85"/>
              <a:gd name="T77" fmla="*/ 140769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7" y="9"/>
                </a:lnTo>
                <a:lnTo>
                  <a:pt x="68" y="4"/>
                </a:lnTo>
                <a:lnTo>
                  <a:pt x="60" y="2"/>
                </a:ln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2" y="40"/>
                </a:lnTo>
                <a:lnTo>
                  <a:pt x="0" y="50"/>
                </a:lnTo>
                <a:lnTo>
                  <a:pt x="2" y="60"/>
                </a:lnTo>
                <a:lnTo>
                  <a:pt x="4" y="70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60" y="98"/>
                </a:lnTo>
                <a:lnTo>
                  <a:pt x="68" y="95"/>
                </a:lnTo>
                <a:lnTo>
                  <a:pt x="77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6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5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8"/>
                </a:lnTo>
                <a:lnTo>
                  <a:pt x="21" y="21"/>
                </a:lnTo>
                <a:lnTo>
                  <a:pt x="27" y="17"/>
                </a:lnTo>
                <a:lnTo>
                  <a:pt x="35" y="14"/>
                </a:lnTo>
                <a:lnTo>
                  <a:pt x="42" y="12"/>
                </a:lnTo>
                <a:lnTo>
                  <a:pt x="50" y="10"/>
                </a:lnTo>
                <a:lnTo>
                  <a:pt x="56" y="10"/>
                </a:lnTo>
                <a:lnTo>
                  <a:pt x="62" y="13"/>
                </a:lnTo>
                <a:lnTo>
                  <a:pt x="68" y="15"/>
                </a:lnTo>
                <a:lnTo>
                  <a:pt x="74" y="19"/>
                </a:lnTo>
                <a:lnTo>
                  <a:pt x="46" y="46"/>
                </a:lnTo>
                <a:lnTo>
                  <a:pt x="45" y="47"/>
                </a:lnTo>
                <a:lnTo>
                  <a:pt x="45" y="50"/>
                </a:lnTo>
                <a:lnTo>
                  <a:pt x="45" y="52"/>
                </a:lnTo>
                <a:lnTo>
                  <a:pt x="46" y="53"/>
                </a:lnTo>
                <a:lnTo>
                  <a:pt x="74" y="81"/>
                </a:lnTo>
                <a:lnTo>
                  <a:pt x="68" y="84"/>
                </a:lnTo>
                <a:lnTo>
                  <a:pt x="62" y="87"/>
                </a:lnTo>
                <a:lnTo>
                  <a:pt x="56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753">
            <a:extLst>
              <a:ext uri="{FF2B5EF4-FFF2-40B4-BE49-F238E27FC236}">
                <a16:creationId xmlns:a16="http://schemas.microsoft.com/office/drawing/2014/main" id="{7EE4DF63-6446-4ADB-BC62-C5D394612023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4341284"/>
            <a:ext cx="188383" cy="228600"/>
          </a:xfrm>
          <a:custGeom>
            <a:avLst/>
            <a:gdLst>
              <a:gd name="T0" fmla="*/ 126355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02363 w 89"/>
              <a:gd name="T27" fmla="*/ 170818 h 108"/>
              <a:gd name="T28" fmla="*/ 102363 w 89"/>
              <a:gd name="T29" fmla="*/ 170818 h 108"/>
              <a:gd name="T30" fmla="*/ 110360 w 89"/>
              <a:gd name="T31" fmla="*/ 170818 h 108"/>
              <a:gd name="T32" fmla="*/ 118358 w 89"/>
              <a:gd name="T33" fmla="*/ 167655 h 108"/>
              <a:gd name="T34" fmla="*/ 124755 w 89"/>
              <a:gd name="T35" fmla="*/ 164491 h 108"/>
              <a:gd name="T36" fmla="*/ 129554 w 89"/>
              <a:gd name="T37" fmla="*/ 159746 h 108"/>
              <a:gd name="T38" fmla="*/ 135951 w 89"/>
              <a:gd name="T39" fmla="*/ 153420 h 108"/>
              <a:gd name="T40" fmla="*/ 137551 w 89"/>
              <a:gd name="T41" fmla="*/ 147093 h 108"/>
              <a:gd name="T42" fmla="*/ 142349 w 89"/>
              <a:gd name="T43" fmla="*/ 139185 h 108"/>
              <a:gd name="T44" fmla="*/ 142349 w 89"/>
              <a:gd name="T45" fmla="*/ 131277 h 108"/>
              <a:gd name="T46" fmla="*/ 142349 w 89"/>
              <a:gd name="T47" fmla="*/ 14235 h 108"/>
              <a:gd name="T48" fmla="*/ 142349 w 89"/>
              <a:gd name="T49" fmla="*/ 14235 h 108"/>
              <a:gd name="T50" fmla="*/ 139150 w 89"/>
              <a:gd name="T51" fmla="*/ 9490 h 108"/>
              <a:gd name="T52" fmla="*/ 137551 w 89"/>
              <a:gd name="T53" fmla="*/ 3163 h 108"/>
              <a:gd name="T54" fmla="*/ 132752 w 89"/>
              <a:gd name="T55" fmla="*/ 1582 h 108"/>
              <a:gd name="T56" fmla="*/ 126355 w 89"/>
              <a:gd name="T57" fmla="*/ 0 h 108"/>
              <a:gd name="T58" fmla="*/ 126355 w 89"/>
              <a:gd name="T59" fmla="*/ 0 h 108"/>
              <a:gd name="T60" fmla="*/ 102363 w 89"/>
              <a:gd name="T61" fmla="*/ 155002 h 108"/>
              <a:gd name="T62" fmla="*/ 15994 w 89"/>
              <a:gd name="T63" fmla="*/ 155002 h 108"/>
              <a:gd name="T64" fmla="*/ 15994 w 89"/>
              <a:gd name="T65" fmla="*/ 14235 h 108"/>
              <a:gd name="T66" fmla="*/ 126355 w 89"/>
              <a:gd name="T67" fmla="*/ 14235 h 108"/>
              <a:gd name="T68" fmla="*/ 126355 w 89"/>
              <a:gd name="T69" fmla="*/ 131277 h 108"/>
              <a:gd name="T70" fmla="*/ 126355 w 89"/>
              <a:gd name="T71" fmla="*/ 131277 h 108"/>
              <a:gd name="T72" fmla="*/ 124755 w 89"/>
              <a:gd name="T73" fmla="*/ 142348 h 108"/>
              <a:gd name="T74" fmla="*/ 118358 w 89"/>
              <a:gd name="T75" fmla="*/ 147093 h 108"/>
              <a:gd name="T76" fmla="*/ 111960 w 89"/>
              <a:gd name="T77" fmla="*/ 153420 h 108"/>
              <a:gd name="T78" fmla="*/ 102363 w 89"/>
              <a:gd name="T79" fmla="*/ 155002 h 108"/>
              <a:gd name="T80" fmla="*/ 102363 w 89"/>
              <a:gd name="T81" fmla="*/ 155002 h 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64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1" y="101"/>
                </a:lnTo>
                <a:lnTo>
                  <a:pt x="85" y="97"/>
                </a:lnTo>
                <a:lnTo>
                  <a:pt x="86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4" y="98"/>
                </a:moveTo>
                <a:lnTo>
                  <a:pt x="10" y="98"/>
                </a:lnTo>
                <a:lnTo>
                  <a:pt x="10" y="9"/>
                </a:lnTo>
                <a:lnTo>
                  <a:pt x="79" y="9"/>
                </a:lnTo>
                <a:lnTo>
                  <a:pt x="79" y="83"/>
                </a:lnTo>
                <a:lnTo>
                  <a:pt x="78" y="90"/>
                </a:lnTo>
                <a:lnTo>
                  <a:pt x="74" y="93"/>
                </a:lnTo>
                <a:lnTo>
                  <a:pt x="70" y="97"/>
                </a:lnTo>
                <a:lnTo>
                  <a:pt x="6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754">
            <a:extLst>
              <a:ext uri="{FF2B5EF4-FFF2-40B4-BE49-F238E27FC236}">
                <a16:creationId xmlns:a16="http://schemas.microsoft.com/office/drawing/2014/main" id="{4D0A1696-040B-4269-B2D7-A50EC0700AFC}"/>
              </a:ext>
            </a:extLst>
          </p:cNvPr>
          <p:cNvSpPr>
            <a:spLocks/>
          </p:cNvSpPr>
          <p:nvPr/>
        </p:nvSpPr>
        <p:spPr bwMode="auto">
          <a:xfrm>
            <a:off x="5270500" y="4474634"/>
            <a:ext cx="61384" cy="63500"/>
          </a:xfrm>
          <a:custGeom>
            <a:avLst/>
            <a:gdLst>
              <a:gd name="T0" fmla="*/ 31088 w 29"/>
              <a:gd name="T1" fmla="*/ 0 h 29"/>
              <a:gd name="T2" fmla="*/ 16362 w 29"/>
              <a:gd name="T3" fmla="*/ 0 h 29"/>
              <a:gd name="T4" fmla="*/ 16362 w 29"/>
              <a:gd name="T5" fmla="*/ 16362 h 29"/>
              <a:gd name="T6" fmla="*/ 0 w 29"/>
              <a:gd name="T7" fmla="*/ 16362 h 29"/>
              <a:gd name="T8" fmla="*/ 0 w 29"/>
              <a:gd name="T9" fmla="*/ 31088 h 29"/>
              <a:gd name="T10" fmla="*/ 16362 w 29"/>
              <a:gd name="T11" fmla="*/ 31088 h 29"/>
              <a:gd name="T12" fmla="*/ 16362 w 29"/>
              <a:gd name="T13" fmla="*/ 47450 h 29"/>
              <a:gd name="T14" fmla="*/ 31088 w 29"/>
              <a:gd name="T15" fmla="*/ 47450 h 29"/>
              <a:gd name="T16" fmla="*/ 31088 w 29"/>
              <a:gd name="T17" fmla="*/ 31088 h 29"/>
              <a:gd name="T18" fmla="*/ 47450 w 29"/>
              <a:gd name="T19" fmla="*/ 31088 h 29"/>
              <a:gd name="T20" fmla="*/ 47450 w 29"/>
              <a:gd name="T21" fmla="*/ 16362 h 29"/>
              <a:gd name="T22" fmla="*/ 31088 w 29"/>
              <a:gd name="T23" fmla="*/ 16362 h 29"/>
              <a:gd name="T24" fmla="*/ 31088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10" y="19"/>
                </a:lnTo>
                <a:lnTo>
                  <a:pt x="10" y="29"/>
                </a:lnTo>
                <a:lnTo>
                  <a:pt x="19" y="29"/>
                </a:lnTo>
                <a:lnTo>
                  <a:pt x="19" y="19"/>
                </a:lnTo>
                <a:lnTo>
                  <a:pt x="29" y="19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755">
            <a:extLst>
              <a:ext uri="{FF2B5EF4-FFF2-40B4-BE49-F238E27FC236}">
                <a16:creationId xmlns:a16="http://schemas.microsoft.com/office/drawing/2014/main" id="{4C6F65C9-6D9E-4545-9467-86416559C97A}"/>
              </a:ext>
            </a:extLst>
          </p:cNvPr>
          <p:cNvSpPr>
            <a:spLocks/>
          </p:cNvSpPr>
          <p:nvPr/>
        </p:nvSpPr>
        <p:spPr bwMode="auto">
          <a:xfrm>
            <a:off x="5376333" y="4487333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756">
            <a:extLst>
              <a:ext uri="{FF2B5EF4-FFF2-40B4-BE49-F238E27FC236}">
                <a16:creationId xmlns:a16="http://schemas.microsoft.com/office/drawing/2014/main" id="{60C060D3-2DBC-43AC-BE78-6E47BBD9C937}"/>
              </a:ext>
            </a:extLst>
          </p:cNvPr>
          <p:cNvSpPr>
            <a:spLocks/>
          </p:cNvSpPr>
          <p:nvPr/>
        </p:nvSpPr>
        <p:spPr bwMode="auto">
          <a:xfrm>
            <a:off x="5350933" y="4506385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898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757">
            <a:extLst>
              <a:ext uri="{FF2B5EF4-FFF2-40B4-BE49-F238E27FC236}">
                <a16:creationId xmlns:a16="http://schemas.microsoft.com/office/drawing/2014/main" id="{494D1F0C-3C93-4A0A-829A-7EC52F39C372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4366685"/>
            <a:ext cx="124884" cy="95249"/>
          </a:xfrm>
          <a:custGeom>
            <a:avLst/>
            <a:gdLst>
              <a:gd name="T0" fmla="*/ 86857 w 59"/>
              <a:gd name="T1" fmla="*/ 0 h 45"/>
              <a:gd name="T2" fmla="*/ 8042 w 59"/>
              <a:gd name="T3" fmla="*/ 0 h 45"/>
              <a:gd name="T4" fmla="*/ 8042 w 59"/>
              <a:gd name="T5" fmla="*/ 0 h 45"/>
              <a:gd name="T6" fmla="*/ 3217 w 59"/>
              <a:gd name="T7" fmla="*/ 0 h 45"/>
              <a:gd name="T8" fmla="*/ 1608 w 59"/>
              <a:gd name="T9" fmla="*/ 3163 h 45"/>
              <a:gd name="T10" fmla="*/ 0 w 59"/>
              <a:gd name="T11" fmla="*/ 4745 h 45"/>
              <a:gd name="T12" fmla="*/ 0 w 59"/>
              <a:gd name="T13" fmla="*/ 7908 h 45"/>
              <a:gd name="T14" fmla="*/ 0 w 59"/>
              <a:gd name="T15" fmla="*/ 63268 h 45"/>
              <a:gd name="T16" fmla="*/ 0 w 59"/>
              <a:gd name="T17" fmla="*/ 63268 h 45"/>
              <a:gd name="T18" fmla="*/ 0 w 59"/>
              <a:gd name="T19" fmla="*/ 66431 h 45"/>
              <a:gd name="T20" fmla="*/ 1608 w 59"/>
              <a:gd name="T21" fmla="*/ 68013 h 45"/>
              <a:gd name="T22" fmla="*/ 3217 w 59"/>
              <a:gd name="T23" fmla="*/ 71176 h 45"/>
              <a:gd name="T24" fmla="*/ 8042 w 59"/>
              <a:gd name="T25" fmla="*/ 71176 h 45"/>
              <a:gd name="T26" fmla="*/ 86857 w 59"/>
              <a:gd name="T27" fmla="*/ 71176 h 45"/>
              <a:gd name="T28" fmla="*/ 86857 w 59"/>
              <a:gd name="T29" fmla="*/ 71176 h 45"/>
              <a:gd name="T30" fmla="*/ 90074 w 59"/>
              <a:gd name="T31" fmla="*/ 71176 h 45"/>
              <a:gd name="T32" fmla="*/ 93291 w 59"/>
              <a:gd name="T33" fmla="*/ 68013 h 45"/>
              <a:gd name="T34" fmla="*/ 94899 w 59"/>
              <a:gd name="T35" fmla="*/ 66431 h 45"/>
              <a:gd name="T36" fmla="*/ 94899 w 59"/>
              <a:gd name="T37" fmla="*/ 63268 h 45"/>
              <a:gd name="T38" fmla="*/ 94899 w 59"/>
              <a:gd name="T39" fmla="*/ 7908 h 45"/>
              <a:gd name="T40" fmla="*/ 94899 w 59"/>
              <a:gd name="T41" fmla="*/ 7908 h 45"/>
              <a:gd name="T42" fmla="*/ 94899 w 59"/>
              <a:gd name="T43" fmla="*/ 4745 h 45"/>
              <a:gd name="T44" fmla="*/ 93291 w 59"/>
              <a:gd name="T45" fmla="*/ 3163 h 45"/>
              <a:gd name="T46" fmla="*/ 90074 w 59"/>
              <a:gd name="T47" fmla="*/ 0 h 45"/>
              <a:gd name="T48" fmla="*/ 86857 w 59"/>
              <a:gd name="T49" fmla="*/ 0 h 45"/>
              <a:gd name="T50" fmla="*/ 86857 w 59"/>
              <a:gd name="T51" fmla="*/ 0 h 45"/>
              <a:gd name="T52" fmla="*/ 78814 w 59"/>
              <a:gd name="T53" fmla="*/ 55359 h 45"/>
              <a:gd name="T54" fmla="*/ 16085 w 59"/>
              <a:gd name="T55" fmla="*/ 55359 h 45"/>
              <a:gd name="T56" fmla="*/ 16085 w 59"/>
              <a:gd name="T57" fmla="*/ 15817 h 45"/>
              <a:gd name="T58" fmla="*/ 78814 w 59"/>
              <a:gd name="T59" fmla="*/ 15817 h 45"/>
              <a:gd name="T60" fmla="*/ 78814 w 59"/>
              <a:gd name="T61" fmla="*/ 55359 h 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9" h="45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3"/>
                </a:lnTo>
                <a:lnTo>
                  <a:pt x="59" y="42"/>
                </a:lnTo>
                <a:lnTo>
                  <a:pt x="59" y="40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6" y="0"/>
                </a:lnTo>
                <a:lnTo>
                  <a:pt x="54" y="0"/>
                </a:lnTo>
                <a:close/>
                <a:moveTo>
                  <a:pt x="49" y="35"/>
                </a:moveTo>
                <a:lnTo>
                  <a:pt x="10" y="35"/>
                </a:lnTo>
                <a:lnTo>
                  <a:pt x="10" y="10"/>
                </a:lnTo>
                <a:lnTo>
                  <a:pt x="49" y="10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758">
            <a:extLst>
              <a:ext uri="{FF2B5EF4-FFF2-40B4-BE49-F238E27FC236}">
                <a16:creationId xmlns:a16="http://schemas.microsoft.com/office/drawing/2014/main" id="{04CD5CAD-EBA2-4DD9-AE9A-C426317D8C04}"/>
              </a:ext>
            </a:extLst>
          </p:cNvPr>
          <p:cNvSpPr>
            <a:spLocks/>
          </p:cNvSpPr>
          <p:nvPr/>
        </p:nvSpPr>
        <p:spPr bwMode="auto">
          <a:xfrm>
            <a:off x="4781551" y="4423834"/>
            <a:ext cx="31749" cy="38100"/>
          </a:xfrm>
          <a:custGeom>
            <a:avLst/>
            <a:gdLst>
              <a:gd name="T0" fmla="*/ 15817 w 15"/>
              <a:gd name="T1" fmla="*/ 0 h 20"/>
              <a:gd name="T2" fmla="*/ 0 w 15"/>
              <a:gd name="T3" fmla="*/ 0 h 20"/>
              <a:gd name="T4" fmla="*/ 0 w 15"/>
              <a:gd name="T5" fmla="*/ 28470 h 20"/>
              <a:gd name="T6" fmla="*/ 23726 w 15"/>
              <a:gd name="T7" fmla="*/ 28470 h 20"/>
              <a:gd name="T8" fmla="*/ 23726 w 15"/>
              <a:gd name="T9" fmla="*/ 14235 h 20"/>
              <a:gd name="T10" fmla="*/ 15817 w 15"/>
              <a:gd name="T11" fmla="*/ 14235 h 20"/>
              <a:gd name="T12" fmla="*/ 15817 w 1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0" y="0"/>
                </a:lnTo>
                <a:lnTo>
                  <a:pt x="0" y="20"/>
                </a:lnTo>
                <a:lnTo>
                  <a:pt x="15" y="20"/>
                </a:lnTo>
                <a:lnTo>
                  <a:pt x="15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759">
            <a:extLst>
              <a:ext uri="{FF2B5EF4-FFF2-40B4-BE49-F238E27FC236}">
                <a16:creationId xmlns:a16="http://schemas.microsoft.com/office/drawing/2014/main" id="{051D355C-6E3D-4022-B3C6-C619B375E8FD}"/>
              </a:ext>
            </a:extLst>
          </p:cNvPr>
          <p:cNvSpPr>
            <a:spLocks/>
          </p:cNvSpPr>
          <p:nvPr/>
        </p:nvSpPr>
        <p:spPr bwMode="auto">
          <a:xfrm>
            <a:off x="4832351" y="4423834"/>
            <a:ext cx="31749" cy="38100"/>
          </a:xfrm>
          <a:custGeom>
            <a:avLst/>
            <a:gdLst>
              <a:gd name="T0" fmla="*/ 15252 w 14"/>
              <a:gd name="T1" fmla="*/ 0 h 20"/>
              <a:gd name="T2" fmla="*/ 0 w 14"/>
              <a:gd name="T3" fmla="*/ 0 h 20"/>
              <a:gd name="T4" fmla="*/ 0 w 14"/>
              <a:gd name="T5" fmla="*/ 28470 h 20"/>
              <a:gd name="T6" fmla="*/ 23726 w 14"/>
              <a:gd name="T7" fmla="*/ 28470 h 20"/>
              <a:gd name="T8" fmla="*/ 23726 w 14"/>
              <a:gd name="T9" fmla="*/ 14235 h 20"/>
              <a:gd name="T10" fmla="*/ 15252 w 14"/>
              <a:gd name="T11" fmla="*/ 14235 h 20"/>
              <a:gd name="T12" fmla="*/ 15252 w 1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20">
                <a:moveTo>
                  <a:pt x="9" y="0"/>
                </a:moveTo>
                <a:lnTo>
                  <a:pt x="0" y="0"/>
                </a:lnTo>
                <a:lnTo>
                  <a:pt x="0" y="20"/>
                </a:lnTo>
                <a:lnTo>
                  <a:pt x="14" y="20"/>
                </a:lnTo>
                <a:lnTo>
                  <a:pt x="14" y="10"/>
                </a:lnTo>
                <a:lnTo>
                  <a:pt x="9" y="10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760">
            <a:extLst>
              <a:ext uri="{FF2B5EF4-FFF2-40B4-BE49-F238E27FC236}">
                <a16:creationId xmlns:a16="http://schemas.microsoft.com/office/drawing/2014/main" id="{0476C566-B155-4415-8B4B-6C0E7D828B7E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4328585"/>
            <a:ext cx="190500" cy="247649"/>
          </a:xfrm>
          <a:custGeom>
            <a:avLst/>
            <a:gdLst>
              <a:gd name="T0" fmla="*/ 71974 w 89"/>
              <a:gd name="T1" fmla="*/ 0 h 118"/>
              <a:gd name="T2" fmla="*/ 43185 w 89"/>
              <a:gd name="T3" fmla="*/ 4705 h 118"/>
              <a:gd name="T4" fmla="*/ 22392 w 89"/>
              <a:gd name="T5" fmla="*/ 20387 h 118"/>
              <a:gd name="T6" fmla="*/ 6398 w 89"/>
              <a:gd name="T7" fmla="*/ 42343 h 118"/>
              <a:gd name="T8" fmla="*/ 0 w 89"/>
              <a:gd name="T9" fmla="*/ 69004 h 118"/>
              <a:gd name="T10" fmla="*/ 0 w 89"/>
              <a:gd name="T11" fmla="*/ 177214 h 118"/>
              <a:gd name="T12" fmla="*/ 4798 w 89"/>
              <a:gd name="T13" fmla="*/ 185055 h 118"/>
              <a:gd name="T14" fmla="*/ 9597 w 89"/>
              <a:gd name="T15" fmla="*/ 185055 h 118"/>
              <a:gd name="T16" fmla="*/ 39986 w 89"/>
              <a:gd name="T17" fmla="*/ 158395 h 118"/>
              <a:gd name="T18" fmla="*/ 65577 w 89"/>
              <a:gd name="T19" fmla="*/ 183487 h 118"/>
              <a:gd name="T20" fmla="*/ 71974 w 89"/>
              <a:gd name="T21" fmla="*/ 185055 h 118"/>
              <a:gd name="T22" fmla="*/ 76772 w 89"/>
              <a:gd name="T23" fmla="*/ 183487 h 118"/>
              <a:gd name="T24" fmla="*/ 127954 w 89"/>
              <a:gd name="T25" fmla="*/ 183487 h 118"/>
              <a:gd name="T26" fmla="*/ 131153 w 89"/>
              <a:gd name="T27" fmla="*/ 185055 h 118"/>
              <a:gd name="T28" fmla="*/ 134352 w 89"/>
              <a:gd name="T29" fmla="*/ 185055 h 118"/>
              <a:gd name="T30" fmla="*/ 137551 w 89"/>
              <a:gd name="T31" fmla="*/ 185055 h 118"/>
              <a:gd name="T32" fmla="*/ 142349 w 89"/>
              <a:gd name="T33" fmla="*/ 177214 h 118"/>
              <a:gd name="T34" fmla="*/ 142349 w 89"/>
              <a:gd name="T35" fmla="*/ 69004 h 118"/>
              <a:gd name="T36" fmla="*/ 135951 w 89"/>
              <a:gd name="T37" fmla="*/ 42343 h 118"/>
              <a:gd name="T38" fmla="*/ 119957 w 89"/>
              <a:gd name="T39" fmla="*/ 20387 h 118"/>
              <a:gd name="T40" fmla="*/ 99164 w 89"/>
              <a:gd name="T41" fmla="*/ 4705 h 118"/>
              <a:gd name="T42" fmla="*/ 71974 w 89"/>
              <a:gd name="T43" fmla="*/ 0 h 118"/>
              <a:gd name="T44" fmla="*/ 126355 w 89"/>
              <a:gd name="T45" fmla="*/ 158395 h 118"/>
              <a:gd name="T46" fmla="*/ 108761 w 89"/>
              <a:gd name="T47" fmla="*/ 141144 h 118"/>
              <a:gd name="T48" fmla="*/ 102363 w 89"/>
              <a:gd name="T49" fmla="*/ 138007 h 118"/>
              <a:gd name="T50" fmla="*/ 97565 w 89"/>
              <a:gd name="T51" fmla="*/ 141144 h 118"/>
              <a:gd name="T52" fmla="*/ 44784 w 89"/>
              <a:gd name="T53" fmla="*/ 141144 h 118"/>
              <a:gd name="T54" fmla="*/ 43185 w 89"/>
              <a:gd name="T55" fmla="*/ 138007 h 118"/>
              <a:gd name="T56" fmla="*/ 39986 w 89"/>
              <a:gd name="T57" fmla="*/ 138007 h 118"/>
              <a:gd name="T58" fmla="*/ 33588 w 89"/>
              <a:gd name="T59" fmla="*/ 141144 h 118"/>
              <a:gd name="T60" fmla="*/ 15994 w 89"/>
              <a:gd name="T61" fmla="*/ 69004 h 118"/>
              <a:gd name="T62" fmla="*/ 17594 w 89"/>
              <a:gd name="T63" fmla="*/ 58026 h 118"/>
              <a:gd name="T64" fmla="*/ 25591 w 89"/>
              <a:gd name="T65" fmla="*/ 37638 h 118"/>
              <a:gd name="T66" fmla="*/ 39986 w 89"/>
              <a:gd name="T67" fmla="*/ 25092 h 118"/>
              <a:gd name="T68" fmla="*/ 59179 w 89"/>
              <a:gd name="T69" fmla="*/ 17251 h 118"/>
              <a:gd name="T70" fmla="*/ 71974 w 89"/>
              <a:gd name="T71" fmla="*/ 14114 h 118"/>
              <a:gd name="T72" fmla="*/ 92767 w 89"/>
              <a:gd name="T73" fmla="*/ 18819 h 118"/>
              <a:gd name="T74" fmla="*/ 110360 w 89"/>
              <a:gd name="T75" fmla="*/ 29797 h 118"/>
              <a:gd name="T76" fmla="*/ 123156 w 89"/>
              <a:gd name="T77" fmla="*/ 47048 h 118"/>
              <a:gd name="T78" fmla="*/ 126355 w 89"/>
              <a:gd name="T79" fmla="*/ 69004 h 1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118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3"/>
                </a:lnTo>
                <a:lnTo>
                  <a:pt x="20" y="7"/>
                </a:lnTo>
                <a:lnTo>
                  <a:pt x="14" y="13"/>
                </a:lnTo>
                <a:lnTo>
                  <a:pt x="8" y="19"/>
                </a:lnTo>
                <a:lnTo>
                  <a:pt x="4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3" y="118"/>
                </a:lnTo>
                <a:lnTo>
                  <a:pt x="6" y="118"/>
                </a:lnTo>
                <a:lnTo>
                  <a:pt x="9" y="117"/>
                </a:lnTo>
                <a:lnTo>
                  <a:pt x="25" y="101"/>
                </a:lnTo>
                <a:lnTo>
                  <a:pt x="41" y="117"/>
                </a:lnTo>
                <a:lnTo>
                  <a:pt x="42" y="118"/>
                </a:lnTo>
                <a:lnTo>
                  <a:pt x="45" y="118"/>
                </a:lnTo>
                <a:lnTo>
                  <a:pt x="47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2" y="118"/>
                </a:lnTo>
                <a:lnTo>
                  <a:pt x="84" y="118"/>
                </a:lnTo>
                <a:lnTo>
                  <a:pt x="86" y="118"/>
                </a:lnTo>
                <a:lnTo>
                  <a:pt x="88" y="115"/>
                </a:lnTo>
                <a:lnTo>
                  <a:pt x="89" y="113"/>
                </a:lnTo>
                <a:lnTo>
                  <a:pt x="89" y="44"/>
                </a:lnTo>
                <a:lnTo>
                  <a:pt x="88" y="35"/>
                </a:lnTo>
                <a:lnTo>
                  <a:pt x="85" y="27"/>
                </a:lnTo>
                <a:lnTo>
                  <a:pt x="82" y="19"/>
                </a:lnTo>
                <a:lnTo>
                  <a:pt x="75" y="13"/>
                </a:lnTo>
                <a:lnTo>
                  <a:pt x="69" y="7"/>
                </a:lnTo>
                <a:lnTo>
                  <a:pt x="62" y="3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79" y="101"/>
                </a:moveTo>
                <a:lnTo>
                  <a:pt x="68" y="90"/>
                </a:lnTo>
                <a:lnTo>
                  <a:pt x="67" y="88"/>
                </a:lnTo>
                <a:lnTo>
                  <a:pt x="64" y="88"/>
                </a:lnTo>
                <a:lnTo>
                  <a:pt x="62" y="88"/>
                </a:lnTo>
                <a:lnTo>
                  <a:pt x="61" y="90"/>
                </a:lnTo>
                <a:lnTo>
                  <a:pt x="45" y="106"/>
                </a:lnTo>
                <a:lnTo>
                  <a:pt x="28" y="90"/>
                </a:lnTo>
                <a:lnTo>
                  <a:pt x="27" y="88"/>
                </a:lnTo>
                <a:lnTo>
                  <a:pt x="25" y="88"/>
                </a:lnTo>
                <a:lnTo>
                  <a:pt x="22" y="88"/>
                </a:lnTo>
                <a:lnTo>
                  <a:pt x="21" y="90"/>
                </a:lnTo>
                <a:lnTo>
                  <a:pt x="10" y="101"/>
                </a:lnTo>
                <a:lnTo>
                  <a:pt x="10" y="44"/>
                </a:lnTo>
                <a:lnTo>
                  <a:pt x="11" y="37"/>
                </a:lnTo>
                <a:lnTo>
                  <a:pt x="12" y="30"/>
                </a:lnTo>
                <a:lnTo>
                  <a:pt x="16" y="24"/>
                </a:lnTo>
                <a:lnTo>
                  <a:pt x="20" y="19"/>
                </a:lnTo>
                <a:lnTo>
                  <a:pt x="25" y="16"/>
                </a:lnTo>
                <a:lnTo>
                  <a:pt x="31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19"/>
                </a:lnTo>
                <a:lnTo>
                  <a:pt x="73" y="24"/>
                </a:lnTo>
                <a:lnTo>
                  <a:pt x="77" y="30"/>
                </a:lnTo>
                <a:lnTo>
                  <a:pt x="78" y="37"/>
                </a:lnTo>
                <a:lnTo>
                  <a:pt x="79" y="44"/>
                </a:lnTo>
                <a:lnTo>
                  <a:pt x="7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761">
            <a:extLst>
              <a:ext uri="{FF2B5EF4-FFF2-40B4-BE49-F238E27FC236}">
                <a16:creationId xmlns:a16="http://schemas.microsoft.com/office/drawing/2014/main" id="{25867C5D-7BBF-4B7D-88DD-3E3A4DC56434}"/>
              </a:ext>
            </a:extLst>
          </p:cNvPr>
          <p:cNvSpPr>
            <a:spLocks/>
          </p:cNvSpPr>
          <p:nvPr/>
        </p:nvSpPr>
        <p:spPr bwMode="auto">
          <a:xfrm>
            <a:off x="732367" y="4847167"/>
            <a:ext cx="209551" cy="209551"/>
          </a:xfrm>
          <a:custGeom>
            <a:avLst/>
            <a:gdLst>
              <a:gd name="T0" fmla="*/ 129697 w 99"/>
              <a:gd name="T1" fmla="*/ 49032 h 99"/>
              <a:gd name="T2" fmla="*/ 128116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3319 w 99"/>
              <a:gd name="T9" fmla="*/ 50614 h 99"/>
              <a:gd name="T10" fmla="*/ 115462 w 99"/>
              <a:gd name="T11" fmla="*/ 63267 h 99"/>
              <a:gd name="T12" fmla="*/ 112299 w 99"/>
              <a:gd name="T13" fmla="*/ 52195 h 99"/>
              <a:gd name="T14" fmla="*/ 102809 w 99"/>
              <a:gd name="T15" fmla="*/ 34797 h 99"/>
              <a:gd name="T16" fmla="*/ 86992 w 99"/>
              <a:gd name="T17" fmla="*/ 23725 h 99"/>
              <a:gd name="T18" fmla="*/ 71175 w 99"/>
              <a:gd name="T19" fmla="*/ 15817 h 99"/>
              <a:gd name="T20" fmla="*/ 61685 w 99"/>
              <a:gd name="T21" fmla="*/ 15817 h 99"/>
              <a:gd name="T22" fmla="*/ 50614 w 99"/>
              <a:gd name="T23" fmla="*/ 12653 h 99"/>
              <a:gd name="T24" fmla="*/ 45869 w 99"/>
              <a:gd name="T25" fmla="*/ 0 h 99"/>
              <a:gd name="T26" fmla="*/ 31634 w 99"/>
              <a:gd name="T27" fmla="*/ 0 h 99"/>
              <a:gd name="T28" fmla="*/ 34797 w 99"/>
              <a:gd name="T29" fmla="*/ 15817 h 99"/>
              <a:gd name="T30" fmla="*/ 45869 w 99"/>
              <a:gd name="T31" fmla="*/ 26889 h 99"/>
              <a:gd name="T32" fmla="*/ 1582 w 99"/>
              <a:gd name="T33" fmla="*/ 72757 h 99"/>
              <a:gd name="T34" fmla="*/ 0 w 99"/>
              <a:gd name="T35" fmla="*/ 77502 h 99"/>
              <a:gd name="T36" fmla="*/ 1582 w 99"/>
              <a:gd name="T37" fmla="*/ 83829 h 99"/>
              <a:gd name="T38" fmla="*/ 45869 w 99"/>
              <a:gd name="T39" fmla="*/ 129697 h 99"/>
              <a:gd name="T40" fmla="*/ 34797 w 99"/>
              <a:gd name="T41" fmla="*/ 140769 h 99"/>
              <a:gd name="T42" fmla="*/ 31634 w 99"/>
              <a:gd name="T43" fmla="*/ 156586 h 99"/>
              <a:gd name="T44" fmla="*/ 45869 w 99"/>
              <a:gd name="T45" fmla="*/ 156586 h 99"/>
              <a:gd name="T46" fmla="*/ 50614 w 99"/>
              <a:gd name="T47" fmla="*/ 143933 h 99"/>
              <a:gd name="T48" fmla="*/ 61685 w 99"/>
              <a:gd name="T49" fmla="*/ 140769 h 99"/>
              <a:gd name="T50" fmla="*/ 71175 w 99"/>
              <a:gd name="T51" fmla="*/ 140769 h 99"/>
              <a:gd name="T52" fmla="*/ 86992 w 99"/>
              <a:gd name="T53" fmla="*/ 132861 h 99"/>
              <a:gd name="T54" fmla="*/ 102809 w 99"/>
              <a:gd name="T55" fmla="*/ 121789 h 99"/>
              <a:gd name="T56" fmla="*/ 112299 w 99"/>
              <a:gd name="T57" fmla="*/ 102809 h 99"/>
              <a:gd name="T58" fmla="*/ 99646 w 99"/>
              <a:gd name="T59" fmla="*/ 93319 h 99"/>
              <a:gd name="T60" fmla="*/ 93319 w 99"/>
              <a:gd name="T61" fmla="*/ 105972 h 99"/>
              <a:gd name="T62" fmla="*/ 75920 w 99"/>
              <a:gd name="T63" fmla="*/ 121789 h 99"/>
              <a:gd name="T64" fmla="*/ 26889 w 99"/>
              <a:gd name="T65" fmla="*/ 85411 h 99"/>
              <a:gd name="T66" fmla="*/ 118626 w 99"/>
              <a:gd name="T67" fmla="*/ 96482 h 99"/>
              <a:gd name="T68" fmla="*/ 153423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3423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7" y="46"/>
                </a:moveTo>
                <a:lnTo>
                  <a:pt x="82" y="31"/>
                </a:lnTo>
                <a:lnTo>
                  <a:pt x="75" y="38"/>
                </a:lnTo>
                <a:lnTo>
                  <a:pt x="81" y="45"/>
                </a:lnTo>
                <a:lnTo>
                  <a:pt x="17" y="45"/>
                </a:lnTo>
                <a:lnTo>
                  <a:pt x="42" y="20"/>
                </a:lnTo>
                <a:lnTo>
                  <a:pt x="48" y="22"/>
                </a:lnTo>
                <a:lnTo>
                  <a:pt x="54" y="26"/>
                </a:lnTo>
                <a:lnTo>
                  <a:pt x="59" y="32"/>
                </a:lnTo>
                <a:lnTo>
                  <a:pt x="63" y="40"/>
                </a:lnTo>
                <a:lnTo>
                  <a:pt x="73" y="40"/>
                </a:lnTo>
                <a:lnTo>
                  <a:pt x="71" y="33"/>
                </a:lnTo>
                <a:lnTo>
                  <a:pt x="68" y="27"/>
                </a:lnTo>
                <a:lnTo>
                  <a:pt x="65" y="22"/>
                </a:lnTo>
                <a:lnTo>
                  <a:pt x="60" y="19"/>
                </a:lnTo>
                <a:lnTo>
                  <a:pt x="55" y="15"/>
                </a:lnTo>
                <a:lnTo>
                  <a:pt x="50" y="12"/>
                </a:lnTo>
                <a:lnTo>
                  <a:pt x="45" y="10"/>
                </a:lnTo>
                <a:lnTo>
                  <a:pt x="39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29" y="0"/>
                </a:lnTo>
                <a:lnTo>
                  <a:pt x="20" y="0"/>
                </a:lnTo>
                <a:lnTo>
                  <a:pt x="21" y="5"/>
                </a:lnTo>
                <a:lnTo>
                  <a:pt x="22" y="10"/>
                </a:lnTo>
                <a:lnTo>
                  <a:pt x="26" y="14"/>
                </a:lnTo>
                <a:lnTo>
                  <a:pt x="29" y="17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9" y="82"/>
                </a:lnTo>
                <a:lnTo>
                  <a:pt x="26" y="85"/>
                </a:lnTo>
                <a:lnTo>
                  <a:pt x="22" y="89"/>
                </a:lnTo>
                <a:lnTo>
                  <a:pt x="21" y="94"/>
                </a:lnTo>
                <a:lnTo>
                  <a:pt x="20" y="99"/>
                </a:lnTo>
                <a:lnTo>
                  <a:pt x="29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39" y="89"/>
                </a:lnTo>
                <a:lnTo>
                  <a:pt x="45" y="89"/>
                </a:lnTo>
                <a:lnTo>
                  <a:pt x="50" y="86"/>
                </a:lnTo>
                <a:lnTo>
                  <a:pt x="55" y="84"/>
                </a:lnTo>
                <a:lnTo>
                  <a:pt x="60" y="80"/>
                </a:lnTo>
                <a:lnTo>
                  <a:pt x="65" y="77"/>
                </a:lnTo>
                <a:lnTo>
                  <a:pt x="68" y="72"/>
                </a:lnTo>
                <a:lnTo>
                  <a:pt x="71" y="65"/>
                </a:lnTo>
                <a:lnTo>
                  <a:pt x="73" y="59"/>
                </a:lnTo>
                <a:lnTo>
                  <a:pt x="63" y="59"/>
                </a:lnTo>
                <a:lnTo>
                  <a:pt x="59" y="67"/>
                </a:lnTo>
                <a:lnTo>
                  <a:pt x="54" y="73"/>
                </a:lnTo>
                <a:lnTo>
                  <a:pt x="48" y="77"/>
                </a:lnTo>
                <a:lnTo>
                  <a:pt x="42" y="79"/>
                </a:lnTo>
                <a:lnTo>
                  <a:pt x="17" y="54"/>
                </a:lnTo>
                <a:lnTo>
                  <a:pt x="81" y="54"/>
                </a:lnTo>
                <a:lnTo>
                  <a:pt x="75" y="61"/>
                </a:lnTo>
                <a:lnTo>
                  <a:pt x="82" y="68"/>
                </a:lnTo>
                <a:lnTo>
                  <a:pt x="97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7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762">
            <a:extLst>
              <a:ext uri="{FF2B5EF4-FFF2-40B4-BE49-F238E27FC236}">
                <a16:creationId xmlns:a16="http://schemas.microsoft.com/office/drawing/2014/main" id="{E06603AE-25D5-45EB-99F0-3708514BEC5C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897967"/>
            <a:ext cx="124884" cy="114300"/>
          </a:xfrm>
          <a:custGeom>
            <a:avLst/>
            <a:gdLst>
              <a:gd name="T0" fmla="*/ 63266 w 60"/>
              <a:gd name="T1" fmla="*/ 0 h 54"/>
              <a:gd name="T2" fmla="*/ 47450 w 60"/>
              <a:gd name="T3" fmla="*/ 6327 h 54"/>
              <a:gd name="T4" fmla="*/ 39541 w 60"/>
              <a:gd name="T5" fmla="*/ 1582 h 54"/>
              <a:gd name="T6" fmla="*/ 31633 w 60"/>
              <a:gd name="T7" fmla="*/ 0 h 54"/>
              <a:gd name="T8" fmla="*/ 17398 w 60"/>
              <a:gd name="T9" fmla="*/ 1582 h 54"/>
              <a:gd name="T10" fmla="*/ 7908 w 60"/>
              <a:gd name="T11" fmla="*/ 7908 h 54"/>
              <a:gd name="T12" fmla="*/ 3163 w 60"/>
              <a:gd name="T13" fmla="*/ 17398 h 54"/>
              <a:gd name="T14" fmla="*/ 0 w 60"/>
              <a:gd name="T15" fmla="*/ 31633 h 54"/>
              <a:gd name="T16" fmla="*/ 3163 w 60"/>
              <a:gd name="T17" fmla="*/ 41123 h 54"/>
              <a:gd name="T18" fmla="*/ 12653 w 60"/>
              <a:gd name="T19" fmla="*/ 58522 h 54"/>
              <a:gd name="T20" fmla="*/ 36378 w 60"/>
              <a:gd name="T21" fmla="*/ 79083 h 54"/>
              <a:gd name="T22" fmla="*/ 44286 w 60"/>
              <a:gd name="T23" fmla="*/ 83828 h 54"/>
              <a:gd name="T24" fmla="*/ 47450 w 60"/>
              <a:gd name="T25" fmla="*/ 85410 h 54"/>
              <a:gd name="T26" fmla="*/ 50613 w 60"/>
              <a:gd name="T27" fmla="*/ 83828 h 54"/>
              <a:gd name="T28" fmla="*/ 74338 w 60"/>
              <a:gd name="T29" fmla="*/ 66430 h 54"/>
              <a:gd name="T30" fmla="*/ 88572 w 60"/>
              <a:gd name="T31" fmla="*/ 50613 h 54"/>
              <a:gd name="T32" fmla="*/ 94899 w 60"/>
              <a:gd name="T33" fmla="*/ 31633 h 54"/>
              <a:gd name="T34" fmla="*/ 94899 w 60"/>
              <a:gd name="T35" fmla="*/ 25307 h 54"/>
              <a:gd name="T36" fmla="*/ 88572 w 60"/>
              <a:gd name="T37" fmla="*/ 12653 h 54"/>
              <a:gd name="T38" fmla="*/ 80664 w 60"/>
              <a:gd name="T39" fmla="*/ 6327 h 54"/>
              <a:gd name="T40" fmla="*/ 69593 w 60"/>
              <a:gd name="T41" fmla="*/ 0 h 54"/>
              <a:gd name="T42" fmla="*/ 63266 w 60"/>
              <a:gd name="T43" fmla="*/ 0 h 54"/>
              <a:gd name="T44" fmla="*/ 47450 w 60"/>
              <a:gd name="T45" fmla="*/ 68012 h 54"/>
              <a:gd name="T46" fmla="*/ 28470 w 60"/>
              <a:gd name="T47" fmla="*/ 52195 h 54"/>
              <a:gd name="T48" fmla="*/ 15817 w 60"/>
              <a:gd name="T49" fmla="*/ 36378 h 54"/>
              <a:gd name="T50" fmla="*/ 15817 w 60"/>
              <a:gd name="T51" fmla="*/ 31633 h 54"/>
              <a:gd name="T52" fmla="*/ 17398 w 60"/>
              <a:gd name="T53" fmla="*/ 20562 h 54"/>
              <a:gd name="T54" fmla="*/ 31633 w 60"/>
              <a:gd name="T55" fmla="*/ 15817 h 54"/>
              <a:gd name="T56" fmla="*/ 37960 w 60"/>
              <a:gd name="T57" fmla="*/ 17398 h 54"/>
              <a:gd name="T58" fmla="*/ 39541 w 60"/>
              <a:gd name="T59" fmla="*/ 23725 h 54"/>
              <a:gd name="T60" fmla="*/ 41123 w 60"/>
              <a:gd name="T61" fmla="*/ 28470 h 54"/>
              <a:gd name="T62" fmla="*/ 47450 w 60"/>
              <a:gd name="T63" fmla="*/ 31633 h 54"/>
              <a:gd name="T64" fmla="*/ 50613 w 60"/>
              <a:gd name="T65" fmla="*/ 31633 h 54"/>
              <a:gd name="T66" fmla="*/ 55358 w 60"/>
              <a:gd name="T67" fmla="*/ 26888 h 54"/>
              <a:gd name="T68" fmla="*/ 55358 w 60"/>
              <a:gd name="T69" fmla="*/ 23725 h 54"/>
              <a:gd name="T70" fmla="*/ 63266 w 60"/>
              <a:gd name="T71" fmla="*/ 15817 h 54"/>
              <a:gd name="T72" fmla="*/ 71174 w 60"/>
              <a:gd name="T73" fmla="*/ 17398 h 54"/>
              <a:gd name="T74" fmla="*/ 79083 w 60"/>
              <a:gd name="T75" fmla="*/ 26888 h 54"/>
              <a:gd name="T76" fmla="*/ 79083 w 60"/>
              <a:gd name="T77" fmla="*/ 31633 h 54"/>
              <a:gd name="T78" fmla="*/ 74338 w 60"/>
              <a:gd name="T79" fmla="*/ 41123 h 54"/>
              <a:gd name="T80" fmla="*/ 56939 w 60"/>
              <a:gd name="T81" fmla="*/ 61685 h 54"/>
              <a:gd name="T82" fmla="*/ 47450 w 60"/>
              <a:gd name="T83" fmla="*/ 680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4">
                <a:moveTo>
                  <a:pt x="40" y="0"/>
                </a:moveTo>
                <a:lnTo>
                  <a:pt x="40" y="0"/>
                </a:lnTo>
                <a:lnTo>
                  <a:pt x="35" y="1"/>
                </a:lnTo>
                <a:lnTo>
                  <a:pt x="30" y="4"/>
                </a:lnTo>
                <a:lnTo>
                  <a:pt x="25" y="1"/>
                </a:ln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4"/>
                </a:lnTo>
                <a:lnTo>
                  <a:pt x="5" y="5"/>
                </a:lnTo>
                <a:lnTo>
                  <a:pt x="4" y="8"/>
                </a:lnTo>
                <a:lnTo>
                  <a:pt x="2" y="11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8" y="37"/>
                </a:lnTo>
                <a:lnTo>
                  <a:pt x="13" y="42"/>
                </a:lnTo>
                <a:lnTo>
                  <a:pt x="23" y="50"/>
                </a:lnTo>
                <a:lnTo>
                  <a:pt x="28" y="53"/>
                </a:lnTo>
                <a:lnTo>
                  <a:pt x="30" y="54"/>
                </a:lnTo>
                <a:lnTo>
                  <a:pt x="32" y="53"/>
                </a:lnTo>
                <a:lnTo>
                  <a:pt x="37" y="50"/>
                </a:lnTo>
                <a:lnTo>
                  <a:pt x="47" y="42"/>
                </a:lnTo>
                <a:lnTo>
                  <a:pt x="52" y="37"/>
                </a:lnTo>
                <a:lnTo>
                  <a:pt x="56" y="32"/>
                </a:lnTo>
                <a:lnTo>
                  <a:pt x="58" y="26"/>
                </a:lnTo>
                <a:lnTo>
                  <a:pt x="60" y="20"/>
                </a:lnTo>
                <a:lnTo>
                  <a:pt x="60" y="16"/>
                </a:lnTo>
                <a:lnTo>
                  <a:pt x="58" y="11"/>
                </a:lnTo>
                <a:lnTo>
                  <a:pt x="56" y="8"/>
                </a:lnTo>
                <a:lnTo>
                  <a:pt x="55" y="5"/>
                </a:lnTo>
                <a:lnTo>
                  <a:pt x="51" y="4"/>
                </a:lnTo>
                <a:lnTo>
                  <a:pt x="48" y="1"/>
                </a:lnTo>
                <a:lnTo>
                  <a:pt x="44" y="0"/>
                </a:lnTo>
                <a:lnTo>
                  <a:pt x="40" y="0"/>
                </a:lnTo>
                <a:close/>
                <a:moveTo>
                  <a:pt x="30" y="43"/>
                </a:moveTo>
                <a:lnTo>
                  <a:pt x="30" y="43"/>
                </a:lnTo>
                <a:lnTo>
                  <a:pt x="24" y="39"/>
                </a:lnTo>
                <a:lnTo>
                  <a:pt x="18" y="33"/>
                </a:lnTo>
                <a:lnTo>
                  <a:pt x="13" y="26"/>
                </a:lnTo>
                <a:lnTo>
                  <a:pt x="10" y="23"/>
                </a:lnTo>
                <a:lnTo>
                  <a:pt x="10" y="20"/>
                </a:lnTo>
                <a:lnTo>
                  <a:pt x="10" y="17"/>
                </a:lnTo>
                <a:lnTo>
                  <a:pt x="11" y="13"/>
                </a:lnTo>
                <a:lnTo>
                  <a:pt x="15" y="11"/>
                </a:lnTo>
                <a:lnTo>
                  <a:pt x="20" y="10"/>
                </a:lnTo>
                <a:lnTo>
                  <a:pt x="24" y="11"/>
                </a:lnTo>
                <a:lnTo>
                  <a:pt x="25" y="15"/>
                </a:lnTo>
                <a:lnTo>
                  <a:pt x="25" y="17"/>
                </a:lnTo>
                <a:lnTo>
                  <a:pt x="26" y="18"/>
                </a:lnTo>
                <a:lnTo>
                  <a:pt x="28" y="20"/>
                </a:lnTo>
                <a:lnTo>
                  <a:pt x="30" y="20"/>
                </a:lnTo>
                <a:lnTo>
                  <a:pt x="32" y="20"/>
                </a:lnTo>
                <a:lnTo>
                  <a:pt x="34" y="18"/>
                </a:lnTo>
                <a:lnTo>
                  <a:pt x="35" y="17"/>
                </a:lnTo>
                <a:lnTo>
                  <a:pt x="35" y="15"/>
                </a:lnTo>
                <a:lnTo>
                  <a:pt x="36" y="11"/>
                </a:lnTo>
                <a:lnTo>
                  <a:pt x="40" y="10"/>
                </a:lnTo>
                <a:lnTo>
                  <a:pt x="45" y="11"/>
                </a:lnTo>
                <a:lnTo>
                  <a:pt x="48" y="13"/>
                </a:lnTo>
                <a:lnTo>
                  <a:pt x="50" y="17"/>
                </a:lnTo>
                <a:lnTo>
                  <a:pt x="50" y="20"/>
                </a:lnTo>
                <a:lnTo>
                  <a:pt x="50" y="23"/>
                </a:lnTo>
                <a:lnTo>
                  <a:pt x="47" y="26"/>
                </a:lnTo>
                <a:lnTo>
                  <a:pt x="42" y="33"/>
                </a:lnTo>
                <a:lnTo>
                  <a:pt x="36" y="39"/>
                </a:lnTo>
                <a:lnTo>
                  <a:pt x="3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763">
            <a:extLst>
              <a:ext uri="{FF2B5EF4-FFF2-40B4-BE49-F238E27FC236}">
                <a16:creationId xmlns:a16="http://schemas.microsoft.com/office/drawing/2014/main" id="{4429A90A-61A6-4D8C-9CB8-192791BDCE38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4828118"/>
            <a:ext cx="245533" cy="247649"/>
          </a:xfrm>
          <a:custGeom>
            <a:avLst/>
            <a:gdLst>
              <a:gd name="T0" fmla="*/ 169372 w 118"/>
              <a:gd name="T1" fmla="*/ 85530 h 119"/>
              <a:gd name="T2" fmla="*/ 166236 w 118"/>
              <a:gd name="T3" fmla="*/ 71534 h 119"/>
              <a:gd name="T4" fmla="*/ 156826 w 118"/>
              <a:gd name="T5" fmla="*/ 48208 h 119"/>
              <a:gd name="T6" fmla="*/ 136439 w 118"/>
              <a:gd name="T7" fmla="*/ 29547 h 119"/>
              <a:gd name="T8" fmla="*/ 114483 w 118"/>
              <a:gd name="T9" fmla="*/ 20216 h 119"/>
              <a:gd name="T10" fmla="*/ 100369 w 118"/>
              <a:gd name="T11" fmla="*/ 0 h 119"/>
              <a:gd name="T12" fmla="*/ 84686 w 118"/>
              <a:gd name="T13" fmla="*/ 15551 h 119"/>
              <a:gd name="T14" fmla="*/ 70572 w 118"/>
              <a:gd name="T15" fmla="*/ 20216 h 119"/>
              <a:gd name="T16" fmla="*/ 48616 w 118"/>
              <a:gd name="T17" fmla="*/ 29547 h 119"/>
              <a:gd name="T18" fmla="*/ 28229 w 118"/>
              <a:gd name="T19" fmla="*/ 48208 h 119"/>
              <a:gd name="T20" fmla="*/ 18819 w 118"/>
              <a:gd name="T21" fmla="*/ 71534 h 119"/>
              <a:gd name="T22" fmla="*/ 0 w 118"/>
              <a:gd name="T23" fmla="*/ 85530 h 119"/>
              <a:gd name="T24" fmla="*/ 15683 w 118"/>
              <a:gd name="T25" fmla="*/ 99525 h 119"/>
              <a:gd name="T26" fmla="*/ 18819 w 118"/>
              <a:gd name="T27" fmla="*/ 113521 h 119"/>
              <a:gd name="T28" fmla="*/ 28229 w 118"/>
              <a:gd name="T29" fmla="*/ 136847 h 119"/>
              <a:gd name="T30" fmla="*/ 48616 w 118"/>
              <a:gd name="T31" fmla="*/ 155508 h 119"/>
              <a:gd name="T32" fmla="*/ 70572 w 118"/>
              <a:gd name="T33" fmla="*/ 164839 h 119"/>
              <a:gd name="T34" fmla="*/ 84686 w 118"/>
              <a:gd name="T35" fmla="*/ 185055 h 119"/>
              <a:gd name="T36" fmla="*/ 100369 w 118"/>
              <a:gd name="T37" fmla="*/ 169504 h 119"/>
              <a:gd name="T38" fmla="*/ 114483 w 118"/>
              <a:gd name="T39" fmla="*/ 164839 h 119"/>
              <a:gd name="T40" fmla="*/ 136439 w 118"/>
              <a:gd name="T41" fmla="*/ 155508 h 119"/>
              <a:gd name="T42" fmla="*/ 156826 w 118"/>
              <a:gd name="T43" fmla="*/ 136847 h 119"/>
              <a:gd name="T44" fmla="*/ 166236 w 118"/>
              <a:gd name="T45" fmla="*/ 113521 h 119"/>
              <a:gd name="T46" fmla="*/ 185055 w 118"/>
              <a:gd name="T47" fmla="*/ 99525 h 119"/>
              <a:gd name="T48" fmla="*/ 100369 w 118"/>
              <a:gd name="T49" fmla="*/ 153953 h 119"/>
              <a:gd name="T50" fmla="*/ 84686 w 118"/>
              <a:gd name="T51" fmla="*/ 146178 h 119"/>
              <a:gd name="T52" fmla="*/ 84686 w 118"/>
              <a:gd name="T53" fmla="*/ 153953 h 119"/>
              <a:gd name="T54" fmla="*/ 65867 w 118"/>
              <a:gd name="T55" fmla="*/ 147733 h 119"/>
              <a:gd name="T56" fmla="*/ 48616 w 118"/>
              <a:gd name="T57" fmla="*/ 136847 h 119"/>
              <a:gd name="T58" fmla="*/ 36070 w 118"/>
              <a:gd name="T59" fmla="*/ 119741 h 119"/>
              <a:gd name="T60" fmla="*/ 31365 w 118"/>
              <a:gd name="T61" fmla="*/ 99525 h 119"/>
              <a:gd name="T62" fmla="*/ 37638 w 118"/>
              <a:gd name="T63" fmla="*/ 85530 h 119"/>
              <a:gd name="T64" fmla="*/ 31365 w 118"/>
              <a:gd name="T65" fmla="*/ 85530 h 119"/>
              <a:gd name="T66" fmla="*/ 36070 w 118"/>
              <a:gd name="T67" fmla="*/ 65314 h 119"/>
              <a:gd name="T68" fmla="*/ 48616 w 118"/>
              <a:gd name="T69" fmla="*/ 48208 h 119"/>
              <a:gd name="T70" fmla="*/ 65867 w 118"/>
              <a:gd name="T71" fmla="*/ 37322 h 119"/>
              <a:gd name="T72" fmla="*/ 84686 w 118"/>
              <a:gd name="T73" fmla="*/ 31102 h 119"/>
              <a:gd name="T74" fmla="*/ 100369 w 118"/>
              <a:gd name="T75" fmla="*/ 38877 h 119"/>
              <a:gd name="T76" fmla="*/ 100369 w 118"/>
              <a:gd name="T77" fmla="*/ 31102 h 119"/>
              <a:gd name="T78" fmla="*/ 119188 w 118"/>
              <a:gd name="T79" fmla="*/ 37322 h 119"/>
              <a:gd name="T80" fmla="*/ 136439 w 118"/>
              <a:gd name="T81" fmla="*/ 48208 h 119"/>
              <a:gd name="T82" fmla="*/ 148985 w 118"/>
              <a:gd name="T83" fmla="*/ 65314 h 119"/>
              <a:gd name="T84" fmla="*/ 153690 w 118"/>
              <a:gd name="T85" fmla="*/ 85530 h 119"/>
              <a:gd name="T86" fmla="*/ 147417 w 118"/>
              <a:gd name="T87" fmla="*/ 99525 h 119"/>
              <a:gd name="T88" fmla="*/ 153690 w 118"/>
              <a:gd name="T89" fmla="*/ 99525 h 119"/>
              <a:gd name="T90" fmla="*/ 148985 w 118"/>
              <a:gd name="T91" fmla="*/ 119741 h 119"/>
              <a:gd name="T92" fmla="*/ 136439 w 118"/>
              <a:gd name="T93" fmla="*/ 136847 h 119"/>
              <a:gd name="T94" fmla="*/ 119188 w 118"/>
              <a:gd name="T95" fmla="*/ 147733 h 119"/>
              <a:gd name="T96" fmla="*/ 100369 w 118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" h="119">
                <a:moveTo>
                  <a:pt x="118" y="55"/>
                </a:moveTo>
                <a:lnTo>
                  <a:pt x="108" y="55"/>
                </a:lnTo>
                <a:lnTo>
                  <a:pt x="106" y="46"/>
                </a:lnTo>
                <a:lnTo>
                  <a:pt x="103" y="39"/>
                </a:lnTo>
                <a:lnTo>
                  <a:pt x="100" y="31"/>
                </a:lnTo>
                <a:lnTo>
                  <a:pt x="94" y="25"/>
                </a:lnTo>
                <a:lnTo>
                  <a:pt x="87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4" y="0"/>
                </a:lnTo>
                <a:lnTo>
                  <a:pt x="54" y="10"/>
                </a:lnTo>
                <a:lnTo>
                  <a:pt x="45" y="13"/>
                </a:lnTo>
                <a:lnTo>
                  <a:pt x="38" y="15"/>
                </a:lnTo>
                <a:lnTo>
                  <a:pt x="31" y="19"/>
                </a:lnTo>
                <a:lnTo>
                  <a:pt x="24" y="25"/>
                </a:lnTo>
                <a:lnTo>
                  <a:pt x="18" y="31"/>
                </a:lnTo>
                <a:lnTo>
                  <a:pt x="15" y="39"/>
                </a:lnTo>
                <a:lnTo>
                  <a:pt x="12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2" y="73"/>
                </a:lnTo>
                <a:lnTo>
                  <a:pt x="15" y="80"/>
                </a:lnTo>
                <a:lnTo>
                  <a:pt x="18" y="88"/>
                </a:lnTo>
                <a:lnTo>
                  <a:pt x="24" y="94"/>
                </a:lnTo>
                <a:lnTo>
                  <a:pt x="31" y="100"/>
                </a:lnTo>
                <a:lnTo>
                  <a:pt x="38" y="104"/>
                </a:lnTo>
                <a:lnTo>
                  <a:pt x="45" y="106"/>
                </a:lnTo>
                <a:lnTo>
                  <a:pt x="54" y="109"/>
                </a:lnTo>
                <a:lnTo>
                  <a:pt x="54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7" y="100"/>
                </a:lnTo>
                <a:lnTo>
                  <a:pt x="94" y="94"/>
                </a:lnTo>
                <a:lnTo>
                  <a:pt x="100" y="88"/>
                </a:lnTo>
                <a:lnTo>
                  <a:pt x="103" y="80"/>
                </a:lnTo>
                <a:lnTo>
                  <a:pt x="106" y="73"/>
                </a:lnTo>
                <a:lnTo>
                  <a:pt x="108" y="64"/>
                </a:lnTo>
                <a:lnTo>
                  <a:pt x="118" y="64"/>
                </a:lnTo>
                <a:lnTo>
                  <a:pt x="118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4" y="94"/>
                </a:lnTo>
                <a:lnTo>
                  <a:pt x="54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3" y="77"/>
                </a:lnTo>
                <a:lnTo>
                  <a:pt x="21" y="71"/>
                </a:lnTo>
                <a:lnTo>
                  <a:pt x="20" y="64"/>
                </a:lnTo>
                <a:lnTo>
                  <a:pt x="24" y="64"/>
                </a:lnTo>
                <a:lnTo>
                  <a:pt x="24" y="55"/>
                </a:lnTo>
                <a:lnTo>
                  <a:pt x="20" y="55"/>
                </a:lnTo>
                <a:lnTo>
                  <a:pt x="21" y="48"/>
                </a:lnTo>
                <a:lnTo>
                  <a:pt x="23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4" y="20"/>
                </a:lnTo>
                <a:lnTo>
                  <a:pt x="54" y="25"/>
                </a:lnTo>
                <a:lnTo>
                  <a:pt x="64" y="25"/>
                </a:lnTo>
                <a:lnTo>
                  <a:pt x="64" y="20"/>
                </a:lnTo>
                <a:lnTo>
                  <a:pt x="70" y="21"/>
                </a:lnTo>
                <a:lnTo>
                  <a:pt x="76" y="24"/>
                </a:lnTo>
                <a:lnTo>
                  <a:pt x="82" y="27"/>
                </a:lnTo>
                <a:lnTo>
                  <a:pt x="87" y="31"/>
                </a:lnTo>
                <a:lnTo>
                  <a:pt x="91" y="36"/>
                </a:lnTo>
                <a:lnTo>
                  <a:pt x="95" y="42"/>
                </a:lnTo>
                <a:lnTo>
                  <a:pt x="97" y="48"/>
                </a:lnTo>
                <a:lnTo>
                  <a:pt x="98" y="55"/>
                </a:lnTo>
                <a:lnTo>
                  <a:pt x="94" y="55"/>
                </a:lnTo>
                <a:lnTo>
                  <a:pt x="94" y="64"/>
                </a:lnTo>
                <a:lnTo>
                  <a:pt x="98" y="64"/>
                </a:lnTo>
                <a:lnTo>
                  <a:pt x="97" y="71"/>
                </a:lnTo>
                <a:lnTo>
                  <a:pt x="95" y="77"/>
                </a:lnTo>
                <a:lnTo>
                  <a:pt x="91" y="83"/>
                </a:lnTo>
                <a:lnTo>
                  <a:pt x="87" y="88"/>
                </a:lnTo>
                <a:lnTo>
                  <a:pt x="82" y="92"/>
                </a:lnTo>
                <a:lnTo>
                  <a:pt x="76" y="95"/>
                </a:lnTo>
                <a:lnTo>
                  <a:pt x="70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19F3FD9-E517-44A2-83CF-993777363A9C}"/>
              </a:ext>
            </a:extLst>
          </p:cNvPr>
          <p:cNvGrpSpPr/>
          <p:nvPr/>
        </p:nvGrpSpPr>
        <p:grpSpPr>
          <a:xfrm>
            <a:off x="1714018" y="4847780"/>
            <a:ext cx="246740" cy="227757"/>
            <a:chOff x="1169535" y="3700792"/>
            <a:chExt cx="189938" cy="175325"/>
          </a:xfrm>
          <a:solidFill>
            <a:schemeClr val="tx1"/>
          </a:solidFill>
        </p:grpSpPr>
        <p:sp>
          <p:nvSpPr>
            <p:cNvPr id="552" name="Freeform 1764">
              <a:extLst>
                <a:ext uri="{FF2B5EF4-FFF2-40B4-BE49-F238E27FC236}">
                  <a16:creationId xmlns:a16="http://schemas.microsoft.com/office/drawing/2014/main" id="{3241ADA1-3D30-48C2-AB8F-09F91E1D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589" y="3700792"/>
              <a:ext cx="48702" cy="48702"/>
            </a:xfrm>
            <a:custGeom>
              <a:avLst/>
              <a:gdLst>
                <a:gd name="T0" fmla="*/ 22 w 30"/>
                <a:gd name="T1" fmla="*/ 0 h 30"/>
                <a:gd name="T2" fmla="*/ 22 w 30"/>
                <a:gd name="T3" fmla="*/ 0 h 30"/>
                <a:gd name="T4" fmla="*/ 20 w 30"/>
                <a:gd name="T5" fmla="*/ 0 h 30"/>
                <a:gd name="T6" fmla="*/ 17 w 30"/>
                <a:gd name="T7" fmla="*/ 3 h 30"/>
                <a:gd name="T8" fmla="*/ 15 w 30"/>
                <a:gd name="T9" fmla="*/ 5 h 30"/>
                <a:gd name="T10" fmla="*/ 15 w 30"/>
                <a:gd name="T11" fmla="*/ 8 h 30"/>
                <a:gd name="T12" fmla="*/ 15 w 30"/>
                <a:gd name="T13" fmla="*/ 8 h 30"/>
                <a:gd name="T14" fmla="*/ 15 w 30"/>
                <a:gd name="T15" fmla="*/ 5 h 30"/>
                <a:gd name="T16" fmla="*/ 12 w 30"/>
                <a:gd name="T17" fmla="*/ 3 h 30"/>
                <a:gd name="T18" fmla="*/ 10 w 30"/>
                <a:gd name="T19" fmla="*/ 0 h 30"/>
                <a:gd name="T20" fmla="*/ 7 w 30"/>
                <a:gd name="T21" fmla="*/ 0 h 30"/>
                <a:gd name="T22" fmla="*/ 7 w 30"/>
                <a:gd name="T23" fmla="*/ 0 h 30"/>
                <a:gd name="T24" fmla="*/ 5 w 30"/>
                <a:gd name="T25" fmla="*/ 0 h 30"/>
                <a:gd name="T26" fmla="*/ 2 w 30"/>
                <a:gd name="T27" fmla="*/ 3 h 30"/>
                <a:gd name="T28" fmla="*/ 0 w 30"/>
                <a:gd name="T29" fmla="*/ 5 h 30"/>
                <a:gd name="T30" fmla="*/ 0 w 30"/>
                <a:gd name="T31" fmla="*/ 8 h 30"/>
                <a:gd name="T32" fmla="*/ 0 w 30"/>
                <a:gd name="T33" fmla="*/ 8 h 30"/>
                <a:gd name="T34" fmla="*/ 1 w 30"/>
                <a:gd name="T35" fmla="*/ 10 h 30"/>
                <a:gd name="T36" fmla="*/ 2 w 30"/>
                <a:gd name="T37" fmla="*/ 14 h 30"/>
                <a:gd name="T38" fmla="*/ 7 w 30"/>
                <a:gd name="T39" fmla="*/ 21 h 30"/>
                <a:gd name="T40" fmla="*/ 15 w 30"/>
                <a:gd name="T41" fmla="*/ 30 h 30"/>
                <a:gd name="T42" fmla="*/ 15 w 30"/>
                <a:gd name="T43" fmla="*/ 30 h 30"/>
                <a:gd name="T44" fmla="*/ 22 w 30"/>
                <a:gd name="T45" fmla="*/ 21 h 30"/>
                <a:gd name="T46" fmla="*/ 27 w 30"/>
                <a:gd name="T47" fmla="*/ 14 h 30"/>
                <a:gd name="T48" fmla="*/ 28 w 30"/>
                <a:gd name="T49" fmla="*/ 10 h 30"/>
                <a:gd name="T50" fmla="*/ 30 w 30"/>
                <a:gd name="T51" fmla="*/ 8 h 30"/>
                <a:gd name="T52" fmla="*/ 30 w 30"/>
                <a:gd name="T53" fmla="*/ 8 h 30"/>
                <a:gd name="T54" fmla="*/ 30 w 30"/>
                <a:gd name="T55" fmla="*/ 5 h 30"/>
                <a:gd name="T56" fmla="*/ 27 w 30"/>
                <a:gd name="T57" fmla="*/ 3 h 30"/>
                <a:gd name="T58" fmla="*/ 25 w 30"/>
                <a:gd name="T59" fmla="*/ 0 h 30"/>
                <a:gd name="T60" fmla="*/ 22 w 30"/>
                <a:gd name="T61" fmla="*/ 0 h 30"/>
                <a:gd name="T62" fmla="*/ 22 w 30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22" y="0"/>
                  </a:moveTo>
                  <a:lnTo>
                    <a:pt x="22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7" y="2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27" y="14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3" name="Freeform 1765">
              <a:extLst>
                <a:ext uri="{FF2B5EF4-FFF2-40B4-BE49-F238E27FC236}">
                  <a16:creationId xmlns:a16="http://schemas.microsoft.com/office/drawing/2014/main" id="{A56B765E-6E7B-449D-9A0D-23EB2DBAA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159" y="3715400"/>
              <a:ext cx="48702" cy="48702"/>
            </a:xfrm>
            <a:custGeom>
              <a:avLst/>
              <a:gdLst>
                <a:gd name="T0" fmla="*/ 29 w 29"/>
                <a:gd name="T1" fmla="*/ 15 h 30"/>
                <a:gd name="T2" fmla="*/ 29 w 29"/>
                <a:gd name="T3" fmla="*/ 15 h 30"/>
                <a:gd name="T4" fmla="*/ 28 w 29"/>
                <a:gd name="T5" fmla="*/ 9 h 30"/>
                <a:gd name="T6" fmla="*/ 24 w 29"/>
                <a:gd name="T7" fmla="*/ 5 h 30"/>
                <a:gd name="T8" fmla="*/ 20 w 29"/>
                <a:gd name="T9" fmla="*/ 1 h 30"/>
                <a:gd name="T10" fmla="*/ 14 w 29"/>
                <a:gd name="T11" fmla="*/ 0 h 30"/>
                <a:gd name="T12" fmla="*/ 14 w 29"/>
                <a:gd name="T13" fmla="*/ 0 h 30"/>
                <a:gd name="T14" fmla="*/ 8 w 29"/>
                <a:gd name="T15" fmla="*/ 1 h 30"/>
                <a:gd name="T16" fmla="*/ 4 w 29"/>
                <a:gd name="T17" fmla="*/ 5 h 30"/>
                <a:gd name="T18" fmla="*/ 1 w 29"/>
                <a:gd name="T19" fmla="*/ 9 h 30"/>
                <a:gd name="T20" fmla="*/ 0 w 29"/>
                <a:gd name="T21" fmla="*/ 15 h 30"/>
                <a:gd name="T22" fmla="*/ 0 w 29"/>
                <a:gd name="T23" fmla="*/ 15 h 30"/>
                <a:gd name="T24" fmla="*/ 1 w 29"/>
                <a:gd name="T25" fmla="*/ 21 h 30"/>
                <a:gd name="T26" fmla="*/ 4 w 29"/>
                <a:gd name="T27" fmla="*/ 25 h 30"/>
                <a:gd name="T28" fmla="*/ 8 w 29"/>
                <a:gd name="T29" fmla="*/ 28 h 30"/>
                <a:gd name="T30" fmla="*/ 14 w 29"/>
                <a:gd name="T31" fmla="*/ 30 h 30"/>
                <a:gd name="T32" fmla="*/ 14 w 29"/>
                <a:gd name="T33" fmla="*/ 30 h 30"/>
                <a:gd name="T34" fmla="*/ 20 w 29"/>
                <a:gd name="T35" fmla="*/ 28 h 30"/>
                <a:gd name="T36" fmla="*/ 24 w 29"/>
                <a:gd name="T37" fmla="*/ 25 h 30"/>
                <a:gd name="T38" fmla="*/ 28 w 29"/>
                <a:gd name="T39" fmla="*/ 21 h 30"/>
                <a:gd name="T40" fmla="*/ 29 w 29"/>
                <a:gd name="T41" fmla="*/ 15 h 30"/>
                <a:gd name="T42" fmla="*/ 29 w 29"/>
                <a:gd name="T43" fmla="*/ 15 h 30"/>
                <a:gd name="T44" fmla="*/ 14 w 29"/>
                <a:gd name="T45" fmla="*/ 20 h 30"/>
                <a:gd name="T46" fmla="*/ 14 w 29"/>
                <a:gd name="T47" fmla="*/ 20 h 30"/>
                <a:gd name="T48" fmla="*/ 12 w 29"/>
                <a:gd name="T49" fmla="*/ 20 h 30"/>
                <a:gd name="T50" fmla="*/ 11 w 29"/>
                <a:gd name="T51" fmla="*/ 19 h 30"/>
                <a:gd name="T52" fmla="*/ 9 w 29"/>
                <a:gd name="T53" fmla="*/ 17 h 30"/>
                <a:gd name="T54" fmla="*/ 9 w 29"/>
                <a:gd name="T55" fmla="*/ 15 h 30"/>
                <a:gd name="T56" fmla="*/ 9 w 29"/>
                <a:gd name="T57" fmla="*/ 15 h 30"/>
                <a:gd name="T58" fmla="*/ 9 w 29"/>
                <a:gd name="T59" fmla="*/ 12 h 30"/>
                <a:gd name="T60" fmla="*/ 11 w 29"/>
                <a:gd name="T61" fmla="*/ 11 h 30"/>
                <a:gd name="T62" fmla="*/ 12 w 29"/>
                <a:gd name="T63" fmla="*/ 10 h 30"/>
                <a:gd name="T64" fmla="*/ 14 w 29"/>
                <a:gd name="T65" fmla="*/ 10 h 30"/>
                <a:gd name="T66" fmla="*/ 14 w 29"/>
                <a:gd name="T67" fmla="*/ 10 h 30"/>
                <a:gd name="T68" fmla="*/ 17 w 29"/>
                <a:gd name="T69" fmla="*/ 10 h 30"/>
                <a:gd name="T70" fmla="*/ 18 w 29"/>
                <a:gd name="T71" fmla="*/ 11 h 30"/>
                <a:gd name="T72" fmla="*/ 19 w 29"/>
                <a:gd name="T73" fmla="*/ 12 h 30"/>
                <a:gd name="T74" fmla="*/ 19 w 29"/>
                <a:gd name="T75" fmla="*/ 15 h 30"/>
                <a:gd name="T76" fmla="*/ 19 w 29"/>
                <a:gd name="T77" fmla="*/ 15 h 30"/>
                <a:gd name="T78" fmla="*/ 19 w 29"/>
                <a:gd name="T79" fmla="*/ 17 h 30"/>
                <a:gd name="T80" fmla="*/ 18 w 29"/>
                <a:gd name="T81" fmla="*/ 19 h 30"/>
                <a:gd name="T82" fmla="*/ 17 w 29"/>
                <a:gd name="T83" fmla="*/ 20 h 30"/>
                <a:gd name="T84" fmla="*/ 14 w 29"/>
                <a:gd name="T85" fmla="*/ 20 h 30"/>
                <a:gd name="T86" fmla="*/ 14 w 29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9" y="15"/>
                  </a:ln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29" y="15"/>
                  </a:lnTo>
                  <a:lnTo>
                    <a:pt x="29" y="15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4" name="Freeform 1766">
              <a:extLst>
                <a:ext uri="{FF2B5EF4-FFF2-40B4-BE49-F238E27FC236}">
                  <a16:creationId xmlns:a16="http://schemas.microsoft.com/office/drawing/2014/main" id="{3CE81BD1-2684-4870-9F45-9B15A9BFC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550" y="3764102"/>
              <a:ext cx="77923" cy="112015"/>
            </a:xfrm>
            <a:custGeom>
              <a:avLst/>
              <a:gdLst>
                <a:gd name="T0" fmla="*/ 24 w 49"/>
                <a:gd name="T1" fmla="*/ 0 h 69"/>
                <a:gd name="T2" fmla="*/ 14 w 49"/>
                <a:gd name="T3" fmla="*/ 2 h 69"/>
                <a:gd name="T4" fmla="*/ 7 w 49"/>
                <a:gd name="T5" fmla="*/ 7 h 69"/>
                <a:gd name="T6" fmla="*/ 2 w 49"/>
                <a:gd name="T7" fmla="*/ 14 h 69"/>
                <a:gd name="T8" fmla="*/ 0 w 49"/>
                <a:gd name="T9" fmla="*/ 24 h 69"/>
                <a:gd name="T10" fmla="*/ 0 w 49"/>
                <a:gd name="T11" fmla="*/ 39 h 69"/>
                <a:gd name="T12" fmla="*/ 1 w 49"/>
                <a:gd name="T13" fmla="*/ 43 h 69"/>
                <a:gd name="T14" fmla="*/ 5 w 49"/>
                <a:gd name="T15" fmla="*/ 44 h 69"/>
                <a:gd name="T16" fmla="*/ 10 w 49"/>
                <a:gd name="T17" fmla="*/ 64 h 69"/>
                <a:gd name="T18" fmla="*/ 10 w 49"/>
                <a:gd name="T19" fmla="*/ 66 h 69"/>
                <a:gd name="T20" fmla="*/ 12 w 49"/>
                <a:gd name="T21" fmla="*/ 69 h 69"/>
                <a:gd name="T22" fmla="*/ 34 w 49"/>
                <a:gd name="T23" fmla="*/ 69 h 69"/>
                <a:gd name="T24" fmla="*/ 37 w 49"/>
                <a:gd name="T25" fmla="*/ 69 h 69"/>
                <a:gd name="T26" fmla="*/ 39 w 49"/>
                <a:gd name="T27" fmla="*/ 66 h 69"/>
                <a:gd name="T28" fmla="*/ 39 w 49"/>
                <a:gd name="T29" fmla="*/ 44 h 69"/>
                <a:gd name="T30" fmla="*/ 44 w 49"/>
                <a:gd name="T31" fmla="*/ 44 h 69"/>
                <a:gd name="T32" fmla="*/ 48 w 49"/>
                <a:gd name="T33" fmla="*/ 43 h 69"/>
                <a:gd name="T34" fmla="*/ 49 w 49"/>
                <a:gd name="T35" fmla="*/ 39 h 69"/>
                <a:gd name="T36" fmla="*/ 49 w 49"/>
                <a:gd name="T37" fmla="*/ 24 h 69"/>
                <a:gd name="T38" fmla="*/ 47 w 49"/>
                <a:gd name="T39" fmla="*/ 14 h 69"/>
                <a:gd name="T40" fmla="*/ 42 w 49"/>
                <a:gd name="T41" fmla="*/ 7 h 69"/>
                <a:gd name="T42" fmla="*/ 34 w 49"/>
                <a:gd name="T43" fmla="*/ 2 h 69"/>
                <a:gd name="T44" fmla="*/ 24 w 49"/>
                <a:gd name="T45" fmla="*/ 0 h 69"/>
                <a:gd name="T46" fmla="*/ 39 w 49"/>
                <a:gd name="T47" fmla="*/ 34 h 69"/>
                <a:gd name="T48" fmla="*/ 34 w 49"/>
                <a:gd name="T49" fmla="*/ 34 h 69"/>
                <a:gd name="T50" fmla="*/ 30 w 49"/>
                <a:gd name="T51" fmla="*/ 35 h 69"/>
                <a:gd name="T52" fmla="*/ 29 w 49"/>
                <a:gd name="T53" fmla="*/ 39 h 69"/>
                <a:gd name="T54" fmla="*/ 19 w 49"/>
                <a:gd name="T55" fmla="*/ 59 h 69"/>
                <a:gd name="T56" fmla="*/ 19 w 49"/>
                <a:gd name="T57" fmla="*/ 39 h 69"/>
                <a:gd name="T58" fmla="*/ 18 w 49"/>
                <a:gd name="T59" fmla="*/ 35 h 69"/>
                <a:gd name="T60" fmla="*/ 14 w 49"/>
                <a:gd name="T61" fmla="*/ 34 h 69"/>
                <a:gd name="T62" fmla="*/ 10 w 49"/>
                <a:gd name="T63" fmla="*/ 24 h 69"/>
                <a:gd name="T64" fmla="*/ 11 w 49"/>
                <a:gd name="T65" fmla="*/ 18 h 69"/>
                <a:gd name="T66" fmla="*/ 18 w 49"/>
                <a:gd name="T67" fmla="*/ 11 h 69"/>
                <a:gd name="T68" fmla="*/ 24 w 49"/>
                <a:gd name="T69" fmla="*/ 9 h 69"/>
                <a:gd name="T70" fmla="*/ 34 w 49"/>
                <a:gd name="T71" fmla="*/ 14 h 69"/>
                <a:gd name="T72" fmla="*/ 39 w 49"/>
                <a:gd name="T73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6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8" y="43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4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39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59"/>
                  </a:lnTo>
                  <a:lnTo>
                    <a:pt x="19" y="5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30" y="11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5" name="Freeform 1767">
              <a:extLst>
                <a:ext uri="{FF2B5EF4-FFF2-40B4-BE49-F238E27FC236}">
                  <a16:creationId xmlns:a16="http://schemas.microsoft.com/office/drawing/2014/main" id="{A07B08CC-5819-4F5D-BBFC-FA71001E8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147" y="3725141"/>
              <a:ext cx="48702" cy="48702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9 h 30"/>
                <a:gd name="T6" fmla="*/ 25 w 30"/>
                <a:gd name="T7" fmla="*/ 5 h 30"/>
                <a:gd name="T8" fmla="*/ 21 w 30"/>
                <a:gd name="T9" fmla="*/ 1 h 30"/>
                <a:gd name="T10" fmla="*/ 15 w 30"/>
                <a:gd name="T11" fmla="*/ 0 h 30"/>
                <a:gd name="T12" fmla="*/ 15 w 30"/>
                <a:gd name="T13" fmla="*/ 0 h 30"/>
                <a:gd name="T14" fmla="*/ 9 w 30"/>
                <a:gd name="T15" fmla="*/ 1 h 30"/>
                <a:gd name="T16" fmla="*/ 5 w 30"/>
                <a:gd name="T17" fmla="*/ 5 h 30"/>
                <a:gd name="T18" fmla="*/ 2 w 30"/>
                <a:gd name="T19" fmla="*/ 9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21 h 30"/>
                <a:gd name="T26" fmla="*/ 5 w 30"/>
                <a:gd name="T27" fmla="*/ 25 h 30"/>
                <a:gd name="T28" fmla="*/ 9 w 30"/>
                <a:gd name="T29" fmla="*/ 28 h 30"/>
                <a:gd name="T30" fmla="*/ 15 w 30"/>
                <a:gd name="T31" fmla="*/ 30 h 30"/>
                <a:gd name="T32" fmla="*/ 15 w 30"/>
                <a:gd name="T33" fmla="*/ 30 h 30"/>
                <a:gd name="T34" fmla="*/ 21 w 30"/>
                <a:gd name="T35" fmla="*/ 28 h 30"/>
                <a:gd name="T36" fmla="*/ 25 w 30"/>
                <a:gd name="T37" fmla="*/ 25 h 30"/>
                <a:gd name="T38" fmla="*/ 29 w 30"/>
                <a:gd name="T39" fmla="*/ 21 h 30"/>
                <a:gd name="T40" fmla="*/ 30 w 30"/>
                <a:gd name="T41" fmla="*/ 15 h 30"/>
                <a:gd name="T42" fmla="*/ 30 w 30"/>
                <a:gd name="T43" fmla="*/ 15 h 30"/>
                <a:gd name="T44" fmla="*/ 15 w 30"/>
                <a:gd name="T45" fmla="*/ 20 h 30"/>
                <a:gd name="T46" fmla="*/ 15 w 30"/>
                <a:gd name="T47" fmla="*/ 20 h 30"/>
                <a:gd name="T48" fmla="*/ 13 w 30"/>
                <a:gd name="T49" fmla="*/ 20 h 30"/>
                <a:gd name="T50" fmla="*/ 12 w 30"/>
                <a:gd name="T51" fmla="*/ 18 h 30"/>
                <a:gd name="T52" fmla="*/ 10 w 30"/>
                <a:gd name="T53" fmla="*/ 17 h 30"/>
                <a:gd name="T54" fmla="*/ 10 w 30"/>
                <a:gd name="T55" fmla="*/ 15 h 30"/>
                <a:gd name="T56" fmla="*/ 10 w 30"/>
                <a:gd name="T57" fmla="*/ 15 h 30"/>
                <a:gd name="T58" fmla="*/ 10 w 30"/>
                <a:gd name="T59" fmla="*/ 12 h 30"/>
                <a:gd name="T60" fmla="*/ 12 w 30"/>
                <a:gd name="T61" fmla="*/ 11 h 30"/>
                <a:gd name="T62" fmla="*/ 13 w 30"/>
                <a:gd name="T63" fmla="*/ 10 h 30"/>
                <a:gd name="T64" fmla="*/ 15 w 30"/>
                <a:gd name="T65" fmla="*/ 10 h 30"/>
                <a:gd name="T66" fmla="*/ 15 w 30"/>
                <a:gd name="T67" fmla="*/ 10 h 30"/>
                <a:gd name="T68" fmla="*/ 18 w 30"/>
                <a:gd name="T69" fmla="*/ 10 h 30"/>
                <a:gd name="T70" fmla="*/ 19 w 30"/>
                <a:gd name="T71" fmla="*/ 11 h 30"/>
                <a:gd name="T72" fmla="*/ 20 w 30"/>
                <a:gd name="T73" fmla="*/ 12 h 30"/>
                <a:gd name="T74" fmla="*/ 20 w 30"/>
                <a:gd name="T75" fmla="*/ 15 h 30"/>
                <a:gd name="T76" fmla="*/ 20 w 30"/>
                <a:gd name="T77" fmla="*/ 15 h 30"/>
                <a:gd name="T78" fmla="*/ 20 w 30"/>
                <a:gd name="T79" fmla="*/ 17 h 30"/>
                <a:gd name="T80" fmla="*/ 19 w 30"/>
                <a:gd name="T81" fmla="*/ 18 h 30"/>
                <a:gd name="T82" fmla="*/ 18 w 30"/>
                <a:gd name="T83" fmla="*/ 20 h 30"/>
                <a:gd name="T84" fmla="*/ 15 w 30"/>
                <a:gd name="T85" fmla="*/ 20 h 30"/>
                <a:gd name="T86" fmla="*/ 15 w 30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9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0" y="15"/>
                  </a:lnTo>
                  <a:close/>
                  <a:moveTo>
                    <a:pt x="15" y="20"/>
                  </a:moveTo>
                  <a:lnTo>
                    <a:pt x="15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6" name="Freeform 1768">
              <a:extLst>
                <a:ext uri="{FF2B5EF4-FFF2-40B4-BE49-F238E27FC236}">
                  <a16:creationId xmlns:a16="http://schemas.microsoft.com/office/drawing/2014/main" id="{5239282C-59E5-4093-94C0-B06ED853D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535" y="3773842"/>
              <a:ext cx="77923" cy="102275"/>
            </a:xfrm>
            <a:custGeom>
              <a:avLst/>
              <a:gdLst>
                <a:gd name="T0" fmla="*/ 42 w 49"/>
                <a:gd name="T1" fmla="*/ 13 h 64"/>
                <a:gd name="T2" fmla="*/ 35 w 49"/>
                <a:gd name="T3" fmla="*/ 3 h 64"/>
                <a:gd name="T4" fmla="*/ 24 w 49"/>
                <a:gd name="T5" fmla="*/ 0 h 64"/>
                <a:gd name="T6" fmla="*/ 18 w 49"/>
                <a:gd name="T7" fmla="*/ 1 h 64"/>
                <a:gd name="T8" fmla="*/ 9 w 49"/>
                <a:gd name="T9" fmla="*/ 8 h 64"/>
                <a:gd name="T10" fmla="*/ 7 w 49"/>
                <a:gd name="T11" fmla="*/ 13 h 64"/>
                <a:gd name="T12" fmla="*/ 0 w 49"/>
                <a:gd name="T13" fmla="*/ 43 h 64"/>
                <a:gd name="T14" fmla="*/ 1 w 49"/>
                <a:gd name="T15" fmla="*/ 46 h 64"/>
                <a:gd name="T16" fmla="*/ 2 w 49"/>
                <a:gd name="T17" fmla="*/ 49 h 64"/>
                <a:gd name="T18" fmla="*/ 5 w 49"/>
                <a:gd name="T19" fmla="*/ 49 h 64"/>
                <a:gd name="T20" fmla="*/ 11 w 49"/>
                <a:gd name="T21" fmla="*/ 49 h 64"/>
                <a:gd name="T22" fmla="*/ 14 w 49"/>
                <a:gd name="T23" fmla="*/ 60 h 64"/>
                <a:gd name="T24" fmla="*/ 19 w 49"/>
                <a:gd name="T25" fmla="*/ 64 h 64"/>
                <a:gd name="T26" fmla="*/ 29 w 49"/>
                <a:gd name="T27" fmla="*/ 64 h 64"/>
                <a:gd name="T28" fmla="*/ 34 w 49"/>
                <a:gd name="T29" fmla="*/ 60 h 64"/>
                <a:gd name="T30" fmla="*/ 38 w 49"/>
                <a:gd name="T31" fmla="*/ 49 h 64"/>
                <a:gd name="T32" fmla="*/ 44 w 49"/>
                <a:gd name="T33" fmla="*/ 49 h 64"/>
                <a:gd name="T34" fmla="*/ 46 w 49"/>
                <a:gd name="T35" fmla="*/ 49 h 64"/>
                <a:gd name="T36" fmla="*/ 48 w 49"/>
                <a:gd name="T37" fmla="*/ 46 h 64"/>
                <a:gd name="T38" fmla="*/ 49 w 49"/>
                <a:gd name="T39" fmla="*/ 43 h 64"/>
                <a:gd name="T40" fmla="*/ 42 w 49"/>
                <a:gd name="T41" fmla="*/ 13 h 64"/>
                <a:gd name="T42" fmla="*/ 34 w 49"/>
                <a:gd name="T43" fmla="*/ 39 h 64"/>
                <a:gd name="T44" fmla="*/ 32 w 49"/>
                <a:gd name="T45" fmla="*/ 39 h 64"/>
                <a:gd name="T46" fmla="*/ 25 w 49"/>
                <a:gd name="T47" fmla="*/ 54 h 64"/>
                <a:gd name="T48" fmla="*/ 23 w 49"/>
                <a:gd name="T49" fmla="*/ 54 h 64"/>
                <a:gd name="T50" fmla="*/ 17 w 49"/>
                <a:gd name="T51" fmla="*/ 39 h 64"/>
                <a:gd name="T52" fmla="*/ 14 w 49"/>
                <a:gd name="T53" fmla="*/ 39 h 64"/>
                <a:gd name="T54" fmla="*/ 11 w 49"/>
                <a:gd name="T55" fmla="*/ 39 h 64"/>
                <a:gd name="T56" fmla="*/ 17 w 49"/>
                <a:gd name="T57" fmla="*/ 16 h 64"/>
                <a:gd name="T58" fmla="*/ 19 w 49"/>
                <a:gd name="T59" fmla="*/ 11 h 64"/>
                <a:gd name="T60" fmla="*/ 24 w 49"/>
                <a:gd name="T61" fmla="*/ 9 h 64"/>
                <a:gd name="T62" fmla="*/ 27 w 49"/>
                <a:gd name="T63" fmla="*/ 9 h 64"/>
                <a:gd name="T64" fmla="*/ 30 w 49"/>
                <a:gd name="T65" fmla="*/ 13 h 64"/>
                <a:gd name="T66" fmla="*/ 32 w 49"/>
                <a:gd name="T67" fmla="*/ 16 h 64"/>
                <a:gd name="T68" fmla="*/ 38 w 49"/>
                <a:gd name="T69" fmla="*/ 39 h 64"/>
                <a:gd name="T70" fmla="*/ 34 w 49"/>
                <a:gd name="T71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64">
                  <a:moveTo>
                    <a:pt x="42" y="13"/>
                  </a:moveTo>
                  <a:lnTo>
                    <a:pt x="42" y="13"/>
                  </a:lnTo>
                  <a:lnTo>
                    <a:pt x="39" y="8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2" y="13"/>
                  </a:lnTo>
                  <a:lnTo>
                    <a:pt x="42" y="13"/>
                  </a:lnTo>
                  <a:close/>
                  <a:moveTo>
                    <a:pt x="34" y="39"/>
                  </a:moveTo>
                  <a:lnTo>
                    <a:pt x="34" y="39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5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57" name="Freeform 1769">
            <a:extLst>
              <a:ext uri="{FF2B5EF4-FFF2-40B4-BE49-F238E27FC236}">
                <a16:creationId xmlns:a16="http://schemas.microsoft.com/office/drawing/2014/main" id="{0D69EED4-639E-48E0-9D71-B890CFD63AFF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4847167"/>
            <a:ext cx="184149" cy="158751"/>
          </a:xfrm>
          <a:custGeom>
            <a:avLst/>
            <a:gdLst>
              <a:gd name="T0" fmla="*/ 106683 w 89"/>
              <a:gd name="T1" fmla="*/ 24046 h 74"/>
              <a:gd name="T2" fmla="*/ 106683 w 89"/>
              <a:gd name="T3" fmla="*/ 24046 h 74"/>
              <a:gd name="T4" fmla="*/ 103590 w 89"/>
              <a:gd name="T5" fmla="*/ 25649 h 74"/>
              <a:gd name="T6" fmla="*/ 98952 w 89"/>
              <a:gd name="T7" fmla="*/ 30458 h 74"/>
              <a:gd name="T8" fmla="*/ 91221 w 89"/>
              <a:gd name="T9" fmla="*/ 56106 h 74"/>
              <a:gd name="T10" fmla="*/ 61845 w 89"/>
              <a:gd name="T11" fmla="*/ 56106 h 74"/>
              <a:gd name="T12" fmla="*/ 61845 w 89"/>
              <a:gd name="T13" fmla="*/ 8015 h 74"/>
              <a:gd name="T14" fmla="*/ 61845 w 89"/>
              <a:gd name="T15" fmla="*/ 8015 h 74"/>
              <a:gd name="T16" fmla="*/ 61845 w 89"/>
              <a:gd name="T17" fmla="*/ 4809 h 74"/>
              <a:gd name="T18" fmla="*/ 58753 w 89"/>
              <a:gd name="T19" fmla="*/ 1603 h 74"/>
              <a:gd name="T20" fmla="*/ 57207 w 89"/>
              <a:gd name="T21" fmla="*/ 0 h 74"/>
              <a:gd name="T22" fmla="*/ 54114 w 89"/>
              <a:gd name="T23" fmla="*/ 0 h 74"/>
              <a:gd name="T24" fmla="*/ 46384 w 89"/>
              <a:gd name="T25" fmla="*/ 0 h 74"/>
              <a:gd name="T26" fmla="*/ 46384 w 89"/>
              <a:gd name="T27" fmla="*/ 0 h 74"/>
              <a:gd name="T28" fmla="*/ 37107 w 89"/>
              <a:gd name="T29" fmla="*/ 0 h 74"/>
              <a:gd name="T30" fmla="*/ 29376 w 89"/>
              <a:gd name="T31" fmla="*/ 4809 h 74"/>
              <a:gd name="T32" fmla="*/ 21646 w 89"/>
              <a:gd name="T33" fmla="*/ 8015 h 74"/>
              <a:gd name="T34" fmla="*/ 13915 w 89"/>
              <a:gd name="T35" fmla="*/ 14427 h 74"/>
              <a:gd name="T36" fmla="*/ 7731 w 89"/>
              <a:gd name="T37" fmla="*/ 22443 h 74"/>
              <a:gd name="T38" fmla="*/ 4638 w 89"/>
              <a:gd name="T39" fmla="*/ 30458 h 74"/>
              <a:gd name="T40" fmla="*/ 0 w 89"/>
              <a:gd name="T41" fmla="*/ 38473 h 74"/>
              <a:gd name="T42" fmla="*/ 0 w 89"/>
              <a:gd name="T43" fmla="*/ 48091 h 74"/>
              <a:gd name="T44" fmla="*/ 0 w 89"/>
              <a:gd name="T45" fmla="*/ 48091 h 74"/>
              <a:gd name="T46" fmla="*/ 0 w 89"/>
              <a:gd name="T47" fmla="*/ 64122 h 74"/>
              <a:gd name="T48" fmla="*/ 0 w 89"/>
              <a:gd name="T49" fmla="*/ 64122 h 74"/>
              <a:gd name="T50" fmla="*/ 0 w 89"/>
              <a:gd name="T51" fmla="*/ 65725 h 74"/>
              <a:gd name="T52" fmla="*/ 15461 w 89"/>
              <a:gd name="T53" fmla="*/ 112213 h 74"/>
              <a:gd name="T54" fmla="*/ 15461 w 89"/>
              <a:gd name="T55" fmla="*/ 112213 h 74"/>
              <a:gd name="T56" fmla="*/ 20100 w 89"/>
              <a:gd name="T57" fmla="*/ 117022 h 74"/>
              <a:gd name="T58" fmla="*/ 23192 w 89"/>
              <a:gd name="T59" fmla="*/ 118625 h 74"/>
              <a:gd name="T60" fmla="*/ 83491 w 89"/>
              <a:gd name="T61" fmla="*/ 118625 h 74"/>
              <a:gd name="T62" fmla="*/ 83491 w 89"/>
              <a:gd name="T63" fmla="*/ 118625 h 74"/>
              <a:gd name="T64" fmla="*/ 88129 w 89"/>
              <a:gd name="T65" fmla="*/ 117022 h 74"/>
              <a:gd name="T66" fmla="*/ 91221 w 89"/>
              <a:gd name="T67" fmla="*/ 112213 h 74"/>
              <a:gd name="T68" fmla="*/ 112867 w 89"/>
              <a:gd name="T69" fmla="*/ 40076 h 74"/>
              <a:gd name="T70" fmla="*/ 137605 w 89"/>
              <a:gd name="T71" fmla="*/ 40076 h 74"/>
              <a:gd name="T72" fmla="*/ 137605 w 89"/>
              <a:gd name="T73" fmla="*/ 24046 h 74"/>
              <a:gd name="T74" fmla="*/ 106683 w 89"/>
              <a:gd name="T75" fmla="*/ 24046 h 74"/>
              <a:gd name="T76" fmla="*/ 15461 w 89"/>
              <a:gd name="T77" fmla="*/ 48091 h 74"/>
              <a:gd name="T78" fmla="*/ 15461 w 89"/>
              <a:gd name="T79" fmla="*/ 48091 h 74"/>
              <a:gd name="T80" fmla="*/ 17007 w 89"/>
              <a:gd name="T81" fmla="*/ 38473 h 74"/>
              <a:gd name="T82" fmla="*/ 34015 w 89"/>
              <a:gd name="T83" fmla="*/ 56106 h 74"/>
              <a:gd name="T84" fmla="*/ 15461 w 89"/>
              <a:gd name="T85" fmla="*/ 56106 h 74"/>
              <a:gd name="T86" fmla="*/ 15461 w 89"/>
              <a:gd name="T87" fmla="*/ 48091 h 74"/>
              <a:gd name="T88" fmla="*/ 46384 w 89"/>
              <a:gd name="T89" fmla="*/ 43282 h 74"/>
              <a:gd name="T90" fmla="*/ 26284 w 89"/>
              <a:gd name="T91" fmla="*/ 24046 h 74"/>
              <a:gd name="T92" fmla="*/ 26284 w 89"/>
              <a:gd name="T93" fmla="*/ 24046 h 74"/>
              <a:gd name="T94" fmla="*/ 34015 w 89"/>
              <a:gd name="T95" fmla="*/ 17633 h 74"/>
              <a:gd name="T96" fmla="*/ 46384 w 89"/>
              <a:gd name="T97" fmla="*/ 16030 h 74"/>
              <a:gd name="T98" fmla="*/ 46384 w 89"/>
              <a:gd name="T99" fmla="*/ 43282 h 74"/>
              <a:gd name="T100" fmla="*/ 78852 w 89"/>
              <a:gd name="T101" fmla="*/ 102595 h 74"/>
              <a:gd name="T102" fmla="*/ 29376 w 89"/>
              <a:gd name="T103" fmla="*/ 102595 h 74"/>
              <a:gd name="T104" fmla="*/ 20100 w 89"/>
              <a:gd name="T105" fmla="*/ 72137 h 74"/>
              <a:gd name="T106" fmla="*/ 88129 w 89"/>
              <a:gd name="T107" fmla="*/ 72137 h 74"/>
              <a:gd name="T108" fmla="*/ 78852 w 89"/>
              <a:gd name="T109" fmla="*/ 102595 h 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9" h="74">
                <a:moveTo>
                  <a:pt x="69" y="15"/>
                </a:moveTo>
                <a:lnTo>
                  <a:pt x="69" y="15"/>
                </a:lnTo>
                <a:lnTo>
                  <a:pt x="67" y="16"/>
                </a:lnTo>
                <a:lnTo>
                  <a:pt x="64" y="19"/>
                </a:lnTo>
                <a:lnTo>
                  <a:pt x="59" y="35"/>
                </a:lnTo>
                <a:lnTo>
                  <a:pt x="40" y="35"/>
                </a:lnTo>
                <a:lnTo>
                  <a:pt x="40" y="5"/>
                </a:lnTo>
                <a:lnTo>
                  <a:pt x="40" y="3"/>
                </a:lnTo>
                <a:lnTo>
                  <a:pt x="38" y="1"/>
                </a:lnTo>
                <a:lnTo>
                  <a:pt x="37" y="0"/>
                </a:lnTo>
                <a:lnTo>
                  <a:pt x="35" y="0"/>
                </a:lnTo>
                <a:lnTo>
                  <a:pt x="30" y="0"/>
                </a:lnTo>
                <a:lnTo>
                  <a:pt x="24" y="0"/>
                </a:lnTo>
                <a:lnTo>
                  <a:pt x="19" y="3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4"/>
                </a:lnTo>
                <a:lnTo>
                  <a:pt x="0" y="30"/>
                </a:lnTo>
                <a:lnTo>
                  <a:pt x="0" y="40"/>
                </a:lnTo>
                <a:lnTo>
                  <a:pt x="0" y="41"/>
                </a:lnTo>
                <a:lnTo>
                  <a:pt x="10" y="70"/>
                </a:lnTo>
                <a:lnTo>
                  <a:pt x="13" y="73"/>
                </a:lnTo>
                <a:lnTo>
                  <a:pt x="15" y="74"/>
                </a:lnTo>
                <a:lnTo>
                  <a:pt x="54" y="74"/>
                </a:lnTo>
                <a:lnTo>
                  <a:pt x="57" y="73"/>
                </a:lnTo>
                <a:lnTo>
                  <a:pt x="59" y="70"/>
                </a:lnTo>
                <a:lnTo>
                  <a:pt x="73" y="25"/>
                </a:lnTo>
                <a:lnTo>
                  <a:pt x="89" y="25"/>
                </a:lnTo>
                <a:lnTo>
                  <a:pt x="89" y="15"/>
                </a:lnTo>
                <a:lnTo>
                  <a:pt x="69" y="15"/>
                </a:lnTo>
                <a:close/>
                <a:moveTo>
                  <a:pt x="10" y="30"/>
                </a:moveTo>
                <a:lnTo>
                  <a:pt x="10" y="30"/>
                </a:lnTo>
                <a:lnTo>
                  <a:pt x="11" y="24"/>
                </a:lnTo>
                <a:lnTo>
                  <a:pt x="22" y="35"/>
                </a:lnTo>
                <a:lnTo>
                  <a:pt x="10" y="35"/>
                </a:lnTo>
                <a:lnTo>
                  <a:pt x="10" y="30"/>
                </a:lnTo>
                <a:close/>
                <a:moveTo>
                  <a:pt x="30" y="27"/>
                </a:moveTo>
                <a:lnTo>
                  <a:pt x="17" y="15"/>
                </a:lnTo>
                <a:lnTo>
                  <a:pt x="22" y="11"/>
                </a:lnTo>
                <a:lnTo>
                  <a:pt x="30" y="10"/>
                </a:lnTo>
                <a:lnTo>
                  <a:pt x="30" y="27"/>
                </a:lnTo>
                <a:close/>
                <a:moveTo>
                  <a:pt x="51" y="64"/>
                </a:moveTo>
                <a:lnTo>
                  <a:pt x="19" y="64"/>
                </a:lnTo>
                <a:lnTo>
                  <a:pt x="13" y="45"/>
                </a:lnTo>
                <a:lnTo>
                  <a:pt x="57" y="45"/>
                </a:lnTo>
                <a:lnTo>
                  <a:pt x="51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770">
            <a:extLst>
              <a:ext uri="{FF2B5EF4-FFF2-40B4-BE49-F238E27FC236}">
                <a16:creationId xmlns:a16="http://schemas.microsoft.com/office/drawing/2014/main" id="{85A8CFA4-5D2C-4097-BD4C-CFBD2844AAC2}"/>
              </a:ext>
            </a:extLst>
          </p:cNvPr>
          <p:cNvSpPr>
            <a:spLocks/>
          </p:cNvSpPr>
          <p:nvPr/>
        </p:nvSpPr>
        <p:spPr bwMode="auto">
          <a:xfrm>
            <a:off x="2264833" y="5012267"/>
            <a:ext cx="44451" cy="44451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661 h 20"/>
              <a:gd name="T6" fmla="*/ 4982 w 20"/>
              <a:gd name="T7" fmla="*/ 4982 h 20"/>
              <a:gd name="T8" fmla="*/ 1661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661 w 20"/>
              <a:gd name="T15" fmla="*/ 23251 h 20"/>
              <a:gd name="T16" fmla="*/ 4982 w 20"/>
              <a:gd name="T17" fmla="*/ 28234 h 20"/>
              <a:gd name="T18" fmla="*/ 9965 w 20"/>
              <a:gd name="T19" fmla="*/ 31555 h 20"/>
              <a:gd name="T20" fmla="*/ 16608 w 20"/>
              <a:gd name="T21" fmla="*/ 33216 h 20"/>
              <a:gd name="T22" fmla="*/ 16608 w 20"/>
              <a:gd name="T23" fmla="*/ 33216 h 20"/>
              <a:gd name="T24" fmla="*/ 23251 w 20"/>
              <a:gd name="T25" fmla="*/ 31555 h 20"/>
              <a:gd name="T26" fmla="*/ 28234 w 20"/>
              <a:gd name="T27" fmla="*/ 28234 h 20"/>
              <a:gd name="T28" fmla="*/ 31555 w 20"/>
              <a:gd name="T29" fmla="*/ 23251 h 20"/>
              <a:gd name="T30" fmla="*/ 33216 w 20"/>
              <a:gd name="T31" fmla="*/ 16608 h 20"/>
              <a:gd name="T32" fmla="*/ 33216 w 20"/>
              <a:gd name="T33" fmla="*/ 16608 h 20"/>
              <a:gd name="T34" fmla="*/ 31555 w 20"/>
              <a:gd name="T35" fmla="*/ 9965 h 20"/>
              <a:gd name="T36" fmla="*/ 28234 w 20"/>
              <a:gd name="T37" fmla="*/ 4982 h 20"/>
              <a:gd name="T38" fmla="*/ 23251 w 20"/>
              <a:gd name="T39" fmla="*/ 1661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771">
            <a:extLst>
              <a:ext uri="{FF2B5EF4-FFF2-40B4-BE49-F238E27FC236}">
                <a16:creationId xmlns:a16="http://schemas.microsoft.com/office/drawing/2014/main" id="{DBF646EF-CF84-4BDC-B45D-37E21182AE30}"/>
              </a:ext>
            </a:extLst>
          </p:cNvPr>
          <p:cNvSpPr>
            <a:spLocks/>
          </p:cNvSpPr>
          <p:nvPr/>
        </p:nvSpPr>
        <p:spPr bwMode="auto">
          <a:xfrm>
            <a:off x="2328334" y="5012267"/>
            <a:ext cx="38100" cy="44451"/>
          </a:xfrm>
          <a:custGeom>
            <a:avLst/>
            <a:gdLst>
              <a:gd name="T0" fmla="*/ 14984 w 19"/>
              <a:gd name="T1" fmla="*/ 0 h 20"/>
              <a:gd name="T2" fmla="*/ 14984 w 19"/>
              <a:gd name="T3" fmla="*/ 0 h 20"/>
              <a:gd name="T4" fmla="*/ 8991 w 19"/>
              <a:gd name="T5" fmla="*/ 1661 h 20"/>
              <a:gd name="T6" fmla="*/ 2997 w 19"/>
              <a:gd name="T7" fmla="*/ 4982 h 20"/>
              <a:gd name="T8" fmla="*/ 1498 w 19"/>
              <a:gd name="T9" fmla="*/ 9965 h 20"/>
              <a:gd name="T10" fmla="*/ 0 w 19"/>
              <a:gd name="T11" fmla="*/ 16608 h 20"/>
              <a:gd name="T12" fmla="*/ 0 w 19"/>
              <a:gd name="T13" fmla="*/ 16608 h 20"/>
              <a:gd name="T14" fmla="*/ 1498 w 19"/>
              <a:gd name="T15" fmla="*/ 23251 h 20"/>
              <a:gd name="T16" fmla="*/ 2997 w 19"/>
              <a:gd name="T17" fmla="*/ 28234 h 20"/>
              <a:gd name="T18" fmla="*/ 8991 w 19"/>
              <a:gd name="T19" fmla="*/ 31555 h 20"/>
              <a:gd name="T20" fmla="*/ 14984 w 19"/>
              <a:gd name="T21" fmla="*/ 33216 h 20"/>
              <a:gd name="T22" fmla="*/ 14984 w 19"/>
              <a:gd name="T23" fmla="*/ 33216 h 20"/>
              <a:gd name="T24" fmla="*/ 19479 w 19"/>
              <a:gd name="T25" fmla="*/ 31555 h 20"/>
              <a:gd name="T26" fmla="*/ 25473 w 19"/>
              <a:gd name="T27" fmla="*/ 28234 h 20"/>
              <a:gd name="T28" fmla="*/ 26972 w 19"/>
              <a:gd name="T29" fmla="*/ 23251 h 20"/>
              <a:gd name="T30" fmla="*/ 28470 w 19"/>
              <a:gd name="T31" fmla="*/ 16608 h 20"/>
              <a:gd name="T32" fmla="*/ 28470 w 19"/>
              <a:gd name="T33" fmla="*/ 16608 h 20"/>
              <a:gd name="T34" fmla="*/ 26972 w 19"/>
              <a:gd name="T35" fmla="*/ 9965 h 20"/>
              <a:gd name="T36" fmla="*/ 25473 w 19"/>
              <a:gd name="T37" fmla="*/ 4982 h 20"/>
              <a:gd name="T38" fmla="*/ 19479 w 19"/>
              <a:gd name="T39" fmla="*/ 1661 h 20"/>
              <a:gd name="T40" fmla="*/ 14984 w 19"/>
              <a:gd name="T41" fmla="*/ 0 h 20"/>
              <a:gd name="T42" fmla="*/ 14984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772">
            <a:extLst>
              <a:ext uri="{FF2B5EF4-FFF2-40B4-BE49-F238E27FC236}">
                <a16:creationId xmlns:a16="http://schemas.microsoft.com/office/drawing/2014/main" id="{CEC4A7C6-BFC4-4611-9967-A1F070993FED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4828118"/>
            <a:ext cx="247651" cy="247649"/>
          </a:xfrm>
          <a:custGeom>
            <a:avLst/>
            <a:gdLst>
              <a:gd name="T0" fmla="*/ 161729 w 119"/>
              <a:gd name="T1" fmla="*/ 46653 h 119"/>
              <a:gd name="T2" fmla="*/ 99525 w 119"/>
              <a:gd name="T3" fmla="*/ 31102 h 119"/>
              <a:gd name="T4" fmla="*/ 83975 w 119"/>
              <a:gd name="T5" fmla="*/ 31102 h 119"/>
              <a:gd name="T6" fmla="*/ 23326 w 119"/>
              <a:gd name="T7" fmla="*/ 46653 h 119"/>
              <a:gd name="T8" fmla="*/ 13996 w 119"/>
              <a:gd name="T9" fmla="*/ 66869 h 119"/>
              <a:gd name="T10" fmla="*/ 0 w 119"/>
              <a:gd name="T11" fmla="*/ 91750 h 119"/>
              <a:gd name="T12" fmla="*/ 1555 w 119"/>
              <a:gd name="T13" fmla="*/ 104191 h 119"/>
              <a:gd name="T14" fmla="*/ 24881 w 119"/>
              <a:gd name="T15" fmla="*/ 122852 h 119"/>
              <a:gd name="T16" fmla="*/ 37322 w 119"/>
              <a:gd name="T17" fmla="*/ 122852 h 119"/>
              <a:gd name="T18" fmla="*/ 59093 w 119"/>
              <a:gd name="T19" fmla="*/ 104191 h 119"/>
              <a:gd name="T20" fmla="*/ 62203 w 119"/>
              <a:gd name="T21" fmla="*/ 91750 h 119"/>
              <a:gd name="T22" fmla="*/ 48208 w 119"/>
              <a:gd name="T23" fmla="*/ 66869 h 119"/>
              <a:gd name="T24" fmla="*/ 83975 w 119"/>
              <a:gd name="T25" fmla="*/ 46653 h 119"/>
              <a:gd name="T26" fmla="*/ 74644 w 119"/>
              <a:gd name="T27" fmla="*/ 105746 h 119"/>
              <a:gd name="T28" fmla="*/ 62203 w 119"/>
              <a:gd name="T29" fmla="*/ 138402 h 119"/>
              <a:gd name="T30" fmla="*/ 65314 w 119"/>
              <a:gd name="T31" fmla="*/ 157063 h 119"/>
              <a:gd name="T32" fmla="*/ 82419 w 119"/>
              <a:gd name="T33" fmla="*/ 177280 h 119"/>
              <a:gd name="T34" fmla="*/ 115076 w 119"/>
              <a:gd name="T35" fmla="*/ 185055 h 119"/>
              <a:gd name="T36" fmla="*/ 122852 w 119"/>
              <a:gd name="T37" fmla="*/ 180390 h 119"/>
              <a:gd name="T38" fmla="*/ 121297 w 119"/>
              <a:gd name="T39" fmla="*/ 171059 h 119"/>
              <a:gd name="T40" fmla="*/ 108856 w 119"/>
              <a:gd name="T41" fmla="*/ 152398 h 119"/>
              <a:gd name="T42" fmla="*/ 108856 w 119"/>
              <a:gd name="T43" fmla="*/ 124407 h 119"/>
              <a:gd name="T44" fmla="*/ 121297 w 119"/>
              <a:gd name="T45" fmla="*/ 105746 h 119"/>
              <a:gd name="T46" fmla="*/ 122852 w 119"/>
              <a:gd name="T47" fmla="*/ 96415 h 119"/>
              <a:gd name="T48" fmla="*/ 115076 w 119"/>
              <a:gd name="T49" fmla="*/ 91750 h 119"/>
              <a:gd name="T50" fmla="*/ 146178 w 119"/>
              <a:gd name="T51" fmla="*/ 46653 h 119"/>
              <a:gd name="T52" fmla="*/ 122852 w 119"/>
              <a:gd name="T53" fmla="*/ 119741 h 119"/>
              <a:gd name="T54" fmla="*/ 124407 w 119"/>
              <a:gd name="T55" fmla="*/ 127517 h 119"/>
              <a:gd name="T56" fmla="*/ 177280 w 119"/>
              <a:gd name="T57" fmla="*/ 130627 h 119"/>
              <a:gd name="T58" fmla="*/ 181945 w 119"/>
              <a:gd name="T59" fmla="*/ 127517 h 119"/>
              <a:gd name="T60" fmla="*/ 185055 w 119"/>
              <a:gd name="T61" fmla="*/ 119741 h 119"/>
              <a:gd name="T62" fmla="*/ 46653 w 119"/>
              <a:gd name="T63" fmla="*/ 91750 h 119"/>
              <a:gd name="T64" fmla="*/ 37322 w 119"/>
              <a:gd name="T65" fmla="*/ 105746 h 119"/>
              <a:gd name="T66" fmla="*/ 24881 w 119"/>
              <a:gd name="T67" fmla="*/ 105746 h 119"/>
              <a:gd name="T68" fmla="*/ 15551 w 119"/>
              <a:gd name="T69" fmla="*/ 91750 h 119"/>
              <a:gd name="T70" fmla="*/ 18661 w 119"/>
              <a:gd name="T71" fmla="*/ 80864 h 119"/>
              <a:gd name="T72" fmla="*/ 31102 w 119"/>
              <a:gd name="T73" fmla="*/ 77754 h 119"/>
              <a:gd name="T74" fmla="*/ 45097 w 119"/>
              <a:gd name="T75" fmla="*/ 87085 h 119"/>
              <a:gd name="T76" fmla="*/ 99525 w 119"/>
              <a:gd name="T77" fmla="*/ 167949 h 119"/>
              <a:gd name="T78" fmla="*/ 82419 w 119"/>
              <a:gd name="T79" fmla="*/ 157063 h 119"/>
              <a:gd name="T80" fmla="*/ 76199 w 119"/>
              <a:gd name="T81" fmla="*/ 138402 h 119"/>
              <a:gd name="T82" fmla="*/ 90195 w 119"/>
              <a:gd name="T83" fmla="*/ 113521 h 119"/>
              <a:gd name="T84" fmla="*/ 94860 w 119"/>
              <a:gd name="T85" fmla="*/ 122852 h 119"/>
              <a:gd name="T86" fmla="*/ 91750 w 119"/>
              <a:gd name="T87" fmla="*/ 138402 h 119"/>
              <a:gd name="T88" fmla="*/ 99525 w 119"/>
              <a:gd name="T89" fmla="*/ 167949 h 119"/>
              <a:gd name="T90" fmla="*/ 153953 w 119"/>
              <a:gd name="T91" fmla="*/ 94860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9" h="119">
                <a:moveTo>
                  <a:pt x="119" y="77"/>
                </a:moveTo>
                <a:lnTo>
                  <a:pt x="104" y="48"/>
                </a:lnTo>
                <a:lnTo>
                  <a:pt x="104" y="30"/>
                </a:lnTo>
                <a:lnTo>
                  <a:pt x="114" y="30"/>
                </a:lnTo>
                <a:lnTo>
                  <a:pt x="114" y="20"/>
                </a:lnTo>
                <a:lnTo>
                  <a:pt x="64" y="20"/>
                </a:ln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5" y="20"/>
                </a:lnTo>
                <a:lnTo>
                  <a:pt x="5" y="30"/>
                </a:lnTo>
                <a:lnTo>
                  <a:pt x="15" y="30"/>
                </a:lnTo>
                <a:lnTo>
                  <a:pt x="15" y="41"/>
                </a:lnTo>
                <a:lnTo>
                  <a:pt x="9" y="43"/>
                </a:lnTo>
                <a:lnTo>
                  <a:pt x="4" y="47"/>
                </a:lnTo>
                <a:lnTo>
                  <a:pt x="1" y="53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20" y="79"/>
                </a:lnTo>
                <a:lnTo>
                  <a:pt x="24" y="79"/>
                </a:lnTo>
                <a:lnTo>
                  <a:pt x="27" y="78"/>
                </a:lnTo>
                <a:lnTo>
                  <a:pt x="33" y="73"/>
                </a:lnTo>
                <a:lnTo>
                  <a:pt x="38" y="67"/>
                </a:lnTo>
                <a:lnTo>
                  <a:pt x="40" y="63"/>
                </a:lnTo>
                <a:lnTo>
                  <a:pt x="40" y="59"/>
                </a:lnTo>
                <a:lnTo>
                  <a:pt x="38" y="53"/>
                </a:lnTo>
                <a:lnTo>
                  <a:pt x="36" y="47"/>
                </a:lnTo>
                <a:lnTo>
                  <a:pt x="31" y="43"/>
                </a:lnTo>
                <a:lnTo>
                  <a:pt x="25" y="41"/>
                </a:lnTo>
                <a:lnTo>
                  <a:pt x="25" y="30"/>
                </a:lnTo>
                <a:lnTo>
                  <a:pt x="54" y="30"/>
                </a:lnTo>
                <a:lnTo>
                  <a:pt x="54" y="63"/>
                </a:lnTo>
                <a:lnTo>
                  <a:pt x="48" y="68"/>
                </a:lnTo>
                <a:lnTo>
                  <a:pt x="43" y="74"/>
                </a:lnTo>
                <a:lnTo>
                  <a:pt x="41" y="80"/>
                </a:lnTo>
                <a:lnTo>
                  <a:pt x="40" y="89"/>
                </a:lnTo>
                <a:lnTo>
                  <a:pt x="40" y="95"/>
                </a:lnTo>
                <a:lnTo>
                  <a:pt x="42" y="101"/>
                </a:lnTo>
                <a:lnTo>
                  <a:pt x="45" y="106"/>
                </a:lnTo>
                <a:lnTo>
                  <a:pt x="48" y="111"/>
                </a:lnTo>
                <a:lnTo>
                  <a:pt x="53" y="114"/>
                </a:lnTo>
                <a:lnTo>
                  <a:pt x="59" y="116"/>
                </a:lnTo>
                <a:lnTo>
                  <a:pt x="67" y="119"/>
                </a:lnTo>
                <a:lnTo>
                  <a:pt x="74" y="119"/>
                </a:lnTo>
                <a:lnTo>
                  <a:pt x="77" y="117"/>
                </a:lnTo>
                <a:lnTo>
                  <a:pt x="79" y="116"/>
                </a:lnTo>
                <a:lnTo>
                  <a:pt x="79" y="112"/>
                </a:lnTo>
                <a:lnTo>
                  <a:pt x="78" y="110"/>
                </a:lnTo>
                <a:lnTo>
                  <a:pt x="73" y="104"/>
                </a:lnTo>
                <a:lnTo>
                  <a:pt x="70" y="98"/>
                </a:lnTo>
                <a:lnTo>
                  <a:pt x="69" y="89"/>
                </a:lnTo>
                <a:lnTo>
                  <a:pt x="70" y="80"/>
                </a:lnTo>
                <a:lnTo>
                  <a:pt x="73" y="74"/>
                </a:lnTo>
                <a:lnTo>
                  <a:pt x="78" y="68"/>
                </a:lnTo>
                <a:lnTo>
                  <a:pt x="79" y="66"/>
                </a:lnTo>
                <a:lnTo>
                  <a:pt x="79" y="62"/>
                </a:lnTo>
                <a:lnTo>
                  <a:pt x="77" y="61"/>
                </a:lnTo>
                <a:lnTo>
                  <a:pt x="74" y="59"/>
                </a:lnTo>
                <a:lnTo>
                  <a:pt x="64" y="61"/>
                </a:lnTo>
                <a:lnTo>
                  <a:pt x="64" y="30"/>
                </a:lnTo>
                <a:lnTo>
                  <a:pt x="94" y="30"/>
                </a:lnTo>
                <a:lnTo>
                  <a:pt x="94" y="48"/>
                </a:lnTo>
                <a:lnTo>
                  <a:pt x="79" y="77"/>
                </a:lnTo>
                <a:lnTo>
                  <a:pt x="79" y="79"/>
                </a:lnTo>
                <a:lnTo>
                  <a:pt x="80" y="82"/>
                </a:lnTo>
                <a:lnTo>
                  <a:pt x="82" y="83"/>
                </a:lnTo>
                <a:lnTo>
                  <a:pt x="84" y="84"/>
                </a:lnTo>
                <a:lnTo>
                  <a:pt x="114" y="84"/>
                </a:lnTo>
                <a:lnTo>
                  <a:pt x="116" y="83"/>
                </a:lnTo>
                <a:lnTo>
                  <a:pt x="117" y="82"/>
                </a:lnTo>
                <a:lnTo>
                  <a:pt x="119" y="79"/>
                </a:lnTo>
                <a:lnTo>
                  <a:pt x="119" y="77"/>
                </a:lnTo>
                <a:close/>
                <a:moveTo>
                  <a:pt x="30" y="59"/>
                </a:moveTo>
                <a:lnTo>
                  <a:pt x="30" y="59"/>
                </a:lnTo>
                <a:lnTo>
                  <a:pt x="29" y="63"/>
                </a:lnTo>
                <a:lnTo>
                  <a:pt x="27" y="67"/>
                </a:lnTo>
                <a:lnTo>
                  <a:pt x="24" y="68"/>
                </a:lnTo>
                <a:lnTo>
                  <a:pt x="20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6"/>
                </a:lnTo>
                <a:lnTo>
                  <a:pt x="12" y="52"/>
                </a:lnTo>
                <a:lnTo>
                  <a:pt x="16" y="51"/>
                </a:lnTo>
                <a:lnTo>
                  <a:pt x="20" y="50"/>
                </a:lnTo>
                <a:lnTo>
                  <a:pt x="24" y="51"/>
                </a:lnTo>
                <a:lnTo>
                  <a:pt x="27" y="52"/>
                </a:lnTo>
                <a:lnTo>
                  <a:pt x="29" y="56"/>
                </a:lnTo>
                <a:lnTo>
                  <a:pt x="30" y="59"/>
                </a:lnTo>
                <a:close/>
                <a:moveTo>
                  <a:pt x="64" y="108"/>
                </a:moveTo>
                <a:lnTo>
                  <a:pt x="64" y="108"/>
                </a:lnTo>
                <a:lnTo>
                  <a:pt x="58" y="105"/>
                </a:lnTo>
                <a:lnTo>
                  <a:pt x="53" y="101"/>
                </a:lnTo>
                <a:lnTo>
                  <a:pt x="51" y="96"/>
                </a:lnTo>
                <a:lnTo>
                  <a:pt x="49" y="89"/>
                </a:lnTo>
                <a:lnTo>
                  <a:pt x="51" y="82"/>
                </a:lnTo>
                <a:lnTo>
                  <a:pt x="53" y="77"/>
                </a:lnTo>
                <a:lnTo>
                  <a:pt x="58" y="73"/>
                </a:lnTo>
                <a:lnTo>
                  <a:pt x="64" y="71"/>
                </a:lnTo>
                <a:lnTo>
                  <a:pt x="61" y="79"/>
                </a:lnTo>
                <a:lnTo>
                  <a:pt x="59" y="84"/>
                </a:lnTo>
                <a:lnTo>
                  <a:pt x="59" y="89"/>
                </a:lnTo>
                <a:lnTo>
                  <a:pt x="59" y="94"/>
                </a:lnTo>
                <a:lnTo>
                  <a:pt x="61" y="99"/>
                </a:lnTo>
                <a:lnTo>
                  <a:pt x="64" y="108"/>
                </a:lnTo>
                <a:close/>
                <a:moveTo>
                  <a:pt x="91" y="74"/>
                </a:moveTo>
                <a:lnTo>
                  <a:pt x="99" y="61"/>
                </a:lnTo>
                <a:lnTo>
                  <a:pt x="106" y="74"/>
                </a:lnTo>
                <a:lnTo>
                  <a:pt x="9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EB892C6-A5A3-456F-B467-1AC1E2621B29}"/>
              </a:ext>
            </a:extLst>
          </p:cNvPr>
          <p:cNvGrpSpPr/>
          <p:nvPr/>
        </p:nvGrpSpPr>
        <p:grpSpPr>
          <a:xfrm>
            <a:off x="3251383" y="4828799"/>
            <a:ext cx="170820" cy="246740"/>
            <a:chOff x="2352985" y="3686180"/>
            <a:chExt cx="131496" cy="189938"/>
          </a:xfrm>
          <a:solidFill>
            <a:schemeClr val="tx1"/>
          </a:solidFill>
        </p:grpSpPr>
        <p:sp>
          <p:nvSpPr>
            <p:cNvPr id="562" name="Freeform 1773">
              <a:extLst>
                <a:ext uri="{FF2B5EF4-FFF2-40B4-BE49-F238E27FC236}">
                  <a16:creationId xmlns:a16="http://schemas.microsoft.com/office/drawing/2014/main" id="{486611DC-1724-4200-BE99-D0CA2351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2985" y="3686180"/>
              <a:ext cx="131496" cy="189938"/>
            </a:xfrm>
            <a:custGeom>
              <a:avLst/>
              <a:gdLst>
                <a:gd name="T0" fmla="*/ 79 w 79"/>
                <a:gd name="T1" fmla="*/ 40 h 119"/>
                <a:gd name="T2" fmla="*/ 76 w 79"/>
                <a:gd name="T3" fmla="*/ 24 h 119"/>
                <a:gd name="T4" fmla="*/ 68 w 79"/>
                <a:gd name="T5" fmla="*/ 11 h 119"/>
                <a:gd name="T6" fmla="*/ 55 w 79"/>
                <a:gd name="T7" fmla="*/ 3 h 119"/>
                <a:gd name="T8" fmla="*/ 39 w 79"/>
                <a:gd name="T9" fmla="*/ 0 h 119"/>
                <a:gd name="T10" fmla="*/ 31 w 79"/>
                <a:gd name="T11" fmla="*/ 2 h 119"/>
                <a:gd name="T12" fmla="*/ 17 w 79"/>
                <a:gd name="T13" fmla="*/ 6 h 119"/>
                <a:gd name="T14" fmla="*/ 6 w 79"/>
                <a:gd name="T15" fmla="*/ 18 h 119"/>
                <a:gd name="T16" fmla="*/ 1 w 79"/>
                <a:gd name="T17" fmla="*/ 31 h 119"/>
                <a:gd name="T18" fmla="*/ 0 w 79"/>
                <a:gd name="T19" fmla="*/ 40 h 119"/>
                <a:gd name="T20" fmla="*/ 1 w 79"/>
                <a:gd name="T21" fmla="*/ 68 h 119"/>
                <a:gd name="T22" fmla="*/ 5 w 79"/>
                <a:gd name="T23" fmla="*/ 85 h 119"/>
                <a:gd name="T24" fmla="*/ 10 w 79"/>
                <a:gd name="T25" fmla="*/ 101 h 119"/>
                <a:gd name="T26" fmla="*/ 17 w 79"/>
                <a:gd name="T27" fmla="*/ 111 h 119"/>
                <a:gd name="T28" fmla="*/ 27 w 79"/>
                <a:gd name="T29" fmla="*/ 117 h 119"/>
                <a:gd name="T30" fmla="*/ 39 w 79"/>
                <a:gd name="T31" fmla="*/ 119 h 119"/>
                <a:gd name="T32" fmla="*/ 47 w 79"/>
                <a:gd name="T33" fmla="*/ 119 h 119"/>
                <a:gd name="T34" fmla="*/ 56 w 79"/>
                <a:gd name="T35" fmla="*/ 115 h 119"/>
                <a:gd name="T36" fmla="*/ 65 w 79"/>
                <a:gd name="T37" fmla="*/ 108 h 119"/>
                <a:gd name="T38" fmla="*/ 71 w 79"/>
                <a:gd name="T39" fmla="*/ 94 h 119"/>
                <a:gd name="T40" fmla="*/ 74 w 79"/>
                <a:gd name="T41" fmla="*/ 85 h 119"/>
                <a:gd name="T42" fmla="*/ 79 w 79"/>
                <a:gd name="T43" fmla="*/ 53 h 119"/>
                <a:gd name="T44" fmla="*/ 79 w 79"/>
                <a:gd name="T45" fmla="*/ 40 h 119"/>
                <a:gd name="T46" fmla="*/ 47 w 79"/>
                <a:gd name="T47" fmla="*/ 80 h 119"/>
                <a:gd name="T48" fmla="*/ 66 w 79"/>
                <a:gd name="T49" fmla="*/ 73 h 119"/>
                <a:gd name="T50" fmla="*/ 63 w 79"/>
                <a:gd name="T51" fmla="*/ 88 h 119"/>
                <a:gd name="T52" fmla="*/ 10 w 79"/>
                <a:gd name="T53" fmla="*/ 40 h 119"/>
                <a:gd name="T54" fmla="*/ 12 w 79"/>
                <a:gd name="T55" fmla="*/ 27 h 119"/>
                <a:gd name="T56" fmla="*/ 18 w 79"/>
                <a:gd name="T57" fmla="*/ 19 h 119"/>
                <a:gd name="T58" fmla="*/ 27 w 79"/>
                <a:gd name="T59" fmla="*/ 13 h 119"/>
                <a:gd name="T60" fmla="*/ 39 w 79"/>
                <a:gd name="T61" fmla="*/ 10 h 119"/>
                <a:gd name="T62" fmla="*/ 45 w 79"/>
                <a:gd name="T63" fmla="*/ 10 h 119"/>
                <a:gd name="T64" fmla="*/ 56 w 79"/>
                <a:gd name="T65" fmla="*/ 15 h 119"/>
                <a:gd name="T66" fmla="*/ 64 w 79"/>
                <a:gd name="T67" fmla="*/ 22 h 119"/>
                <a:gd name="T68" fmla="*/ 68 w 79"/>
                <a:gd name="T69" fmla="*/ 34 h 119"/>
                <a:gd name="T70" fmla="*/ 69 w 79"/>
                <a:gd name="T71" fmla="*/ 40 h 119"/>
                <a:gd name="T72" fmla="*/ 68 w 79"/>
                <a:gd name="T73" fmla="*/ 62 h 119"/>
                <a:gd name="T74" fmla="*/ 11 w 79"/>
                <a:gd name="T75" fmla="*/ 62 h 119"/>
                <a:gd name="T76" fmla="*/ 10 w 79"/>
                <a:gd name="T77" fmla="*/ 46 h 119"/>
                <a:gd name="T78" fmla="*/ 10 w 79"/>
                <a:gd name="T79" fmla="*/ 40 h 119"/>
                <a:gd name="T80" fmla="*/ 39 w 79"/>
                <a:gd name="T81" fmla="*/ 109 h 119"/>
                <a:gd name="T82" fmla="*/ 27 w 79"/>
                <a:gd name="T83" fmla="*/ 106 h 119"/>
                <a:gd name="T84" fmla="*/ 21 w 79"/>
                <a:gd name="T85" fmla="*/ 101 h 119"/>
                <a:gd name="T86" fmla="*/ 14 w 79"/>
                <a:gd name="T87" fmla="*/ 83 h 119"/>
                <a:gd name="T88" fmla="*/ 12 w 79"/>
                <a:gd name="T89" fmla="*/ 74 h 119"/>
                <a:gd name="T90" fmla="*/ 59 w 79"/>
                <a:gd name="T91" fmla="*/ 98 h 119"/>
                <a:gd name="T92" fmla="*/ 51 w 79"/>
                <a:gd name="T93" fmla="*/ 106 h 119"/>
                <a:gd name="T94" fmla="*/ 39 w 79"/>
                <a:gd name="T95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19">
                  <a:moveTo>
                    <a:pt x="79" y="40"/>
                  </a:moveTo>
                  <a:lnTo>
                    <a:pt x="79" y="40"/>
                  </a:lnTo>
                  <a:lnTo>
                    <a:pt x="77" y="31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" y="6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7" y="94"/>
                  </a:lnTo>
                  <a:lnTo>
                    <a:pt x="10" y="101"/>
                  </a:lnTo>
                  <a:lnTo>
                    <a:pt x="13" y="108"/>
                  </a:lnTo>
                  <a:lnTo>
                    <a:pt x="17" y="111"/>
                  </a:lnTo>
                  <a:lnTo>
                    <a:pt x="21" y="115"/>
                  </a:lnTo>
                  <a:lnTo>
                    <a:pt x="27" y="117"/>
                  </a:lnTo>
                  <a:lnTo>
                    <a:pt x="32" y="11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6" y="115"/>
                  </a:lnTo>
                  <a:lnTo>
                    <a:pt x="61" y="111"/>
                  </a:lnTo>
                  <a:lnTo>
                    <a:pt x="65" y="108"/>
                  </a:lnTo>
                  <a:lnTo>
                    <a:pt x="69" y="101"/>
                  </a:lnTo>
                  <a:lnTo>
                    <a:pt x="71" y="94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7" y="68"/>
                  </a:lnTo>
                  <a:lnTo>
                    <a:pt x="79" y="53"/>
                  </a:lnTo>
                  <a:lnTo>
                    <a:pt x="79" y="40"/>
                  </a:lnTo>
                  <a:lnTo>
                    <a:pt x="79" y="40"/>
                  </a:lnTo>
                  <a:close/>
                  <a:moveTo>
                    <a:pt x="63" y="88"/>
                  </a:moveTo>
                  <a:lnTo>
                    <a:pt x="47" y="80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3" y="88"/>
                  </a:lnTo>
                  <a:lnTo>
                    <a:pt x="63" y="88"/>
                  </a:lnTo>
                  <a:close/>
                  <a:moveTo>
                    <a:pt x="10" y="40"/>
                  </a:moveTo>
                  <a:lnTo>
                    <a:pt x="10" y="40"/>
                  </a:lnTo>
                  <a:lnTo>
                    <a:pt x="10" y="34"/>
                  </a:lnTo>
                  <a:lnTo>
                    <a:pt x="12" y="27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22"/>
                  </a:lnTo>
                  <a:lnTo>
                    <a:pt x="66" y="27"/>
                  </a:lnTo>
                  <a:lnTo>
                    <a:pt x="68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8" y="62"/>
                  </a:lnTo>
                  <a:lnTo>
                    <a:pt x="34" y="74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close/>
                  <a:moveTo>
                    <a:pt x="39" y="109"/>
                  </a:moveTo>
                  <a:lnTo>
                    <a:pt x="39" y="109"/>
                  </a:lnTo>
                  <a:lnTo>
                    <a:pt x="31" y="108"/>
                  </a:lnTo>
                  <a:lnTo>
                    <a:pt x="27" y="106"/>
                  </a:lnTo>
                  <a:lnTo>
                    <a:pt x="24" y="105"/>
                  </a:lnTo>
                  <a:lnTo>
                    <a:pt x="21" y="101"/>
                  </a:lnTo>
                  <a:lnTo>
                    <a:pt x="18" y="96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2" y="74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45" y="109"/>
                  </a:lnTo>
                  <a:lnTo>
                    <a:pt x="39" y="109"/>
                  </a:lnTo>
                  <a:lnTo>
                    <a:pt x="3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3" name="Freeform 1774">
              <a:extLst>
                <a:ext uri="{FF2B5EF4-FFF2-40B4-BE49-F238E27FC236}">
                  <a16:creationId xmlns:a16="http://schemas.microsoft.com/office/drawing/2014/main" id="{F9846404-7468-4863-B155-BC672FD6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334" y="3710532"/>
              <a:ext cx="82794" cy="77923"/>
            </a:xfrm>
            <a:custGeom>
              <a:avLst/>
              <a:gdLst>
                <a:gd name="T0" fmla="*/ 25 w 50"/>
                <a:gd name="T1" fmla="*/ 49 h 49"/>
                <a:gd name="T2" fmla="*/ 25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9 w 50"/>
                <a:gd name="T9" fmla="*/ 46 h 49"/>
                <a:gd name="T10" fmla="*/ 42 w 50"/>
                <a:gd name="T11" fmla="*/ 42 h 49"/>
                <a:gd name="T12" fmla="*/ 46 w 50"/>
                <a:gd name="T13" fmla="*/ 38 h 49"/>
                <a:gd name="T14" fmla="*/ 47 w 50"/>
                <a:gd name="T15" fmla="*/ 35 h 49"/>
                <a:gd name="T16" fmla="*/ 50 w 50"/>
                <a:gd name="T17" fmla="*/ 30 h 49"/>
                <a:gd name="T18" fmla="*/ 50 w 50"/>
                <a:gd name="T19" fmla="*/ 25 h 49"/>
                <a:gd name="T20" fmla="*/ 50 w 50"/>
                <a:gd name="T21" fmla="*/ 25 h 49"/>
                <a:gd name="T22" fmla="*/ 50 w 50"/>
                <a:gd name="T23" fmla="*/ 20 h 49"/>
                <a:gd name="T24" fmla="*/ 47 w 50"/>
                <a:gd name="T25" fmla="*/ 15 h 49"/>
                <a:gd name="T26" fmla="*/ 46 w 50"/>
                <a:gd name="T27" fmla="*/ 11 h 49"/>
                <a:gd name="T28" fmla="*/ 42 w 50"/>
                <a:gd name="T29" fmla="*/ 7 h 49"/>
                <a:gd name="T30" fmla="*/ 39 w 50"/>
                <a:gd name="T31" fmla="*/ 4 h 49"/>
                <a:gd name="T32" fmla="*/ 35 w 50"/>
                <a:gd name="T33" fmla="*/ 3 h 49"/>
                <a:gd name="T34" fmla="*/ 30 w 50"/>
                <a:gd name="T35" fmla="*/ 0 h 49"/>
                <a:gd name="T36" fmla="*/ 25 w 50"/>
                <a:gd name="T37" fmla="*/ 0 h 49"/>
                <a:gd name="T38" fmla="*/ 25 w 50"/>
                <a:gd name="T39" fmla="*/ 0 h 49"/>
                <a:gd name="T40" fmla="*/ 20 w 50"/>
                <a:gd name="T41" fmla="*/ 0 h 49"/>
                <a:gd name="T42" fmla="*/ 15 w 50"/>
                <a:gd name="T43" fmla="*/ 3 h 49"/>
                <a:gd name="T44" fmla="*/ 12 w 50"/>
                <a:gd name="T45" fmla="*/ 4 h 49"/>
                <a:gd name="T46" fmla="*/ 8 w 50"/>
                <a:gd name="T47" fmla="*/ 7 h 49"/>
                <a:gd name="T48" fmla="*/ 4 w 50"/>
                <a:gd name="T49" fmla="*/ 11 h 49"/>
                <a:gd name="T50" fmla="*/ 3 w 50"/>
                <a:gd name="T51" fmla="*/ 15 h 49"/>
                <a:gd name="T52" fmla="*/ 0 w 50"/>
                <a:gd name="T53" fmla="*/ 20 h 49"/>
                <a:gd name="T54" fmla="*/ 0 w 50"/>
                <a:gd name="T55" fmla="*/ 25 h 49"/>
                <a:gd name="T56" fmla="*/ 0 w 50"/>
                <a:gd name="T57" fmla="*/ 25 h 49"/>
                <a:gd name="T58" fmla="*/ 0 w 50"/>
                <a:gd name="T59" fmla="*/ 30 h 49"/>
                <a:gd name="T60" fmla="*/ 3 w 50"/>
                <a:gd name="T61" fmla="*/ 35 h 49"/>
                <a:gd name="T62" fmla="*/ 4 w 50"/>
                <a:gd name="T63" fmla="*/ 38 h 49"/>
                <a:gd name="T64" fmla="*/ 8 w 50"/>
                <a:gd name="T65" fmla="*/ 42 h 49"/>
                <a:gd name="T66" fmla="*/ 12 w 50"/>
                <a:gd name="T67" fmla="*/ 46 h 49"/>
                <a:gd name="T68" fmla="*/ 15 w 50"/>
                <a:gd name="T69" fmla="*/ 47 h 49"/>
                <a:gd name="T70" fmla="*/ 20 w 50"/>
                <a:gd name="T71" fmla="*/ 49 h 49"/>
                <a:gd name="T72" fmla="*/ 25 w 50"/>
                <a:gd name="T73" fmla="*/ 49 h 49"/>
                <a:gd name="T74" fmla="*/ 25 w 50"/>
                <a:gd name="T75" fmla="*/ 49 h 49"/>
                <a:gd name="T76" fmla="*/ 25 w 50"/>
                <a:gd name="T77" fmla="*/ 10 h 49"/>
                <a:gd name="T78" fmla="*/ 25 w 50"/>
                <a:gd name="T79" fmla="*/ 10 h 49"/>
                <a:gd name="T80" fmla="*/ 31 w 50"/>
                <a:gd name="T81" fmla="*/ 11 h 49"/>
                <a:gd name="T82" fmla="*/ 35 w 50"/>
                <a:gd name="T83" fmla="*/ 15 h 49"/>
                <a:gd name="T84" fmla="*/ 39 w 50"/>
                <a:gd name="T85" fmla="*/ 19 h 49"/>
                <a:gd name="T86" fmla="*/ 40 w 50"/>
                <a:gd name="T87" fmla="*/ 25 h 49"/>
                <a:gd name="T88" fmla="*/ 40 w 50"/>
                <a:gd name="T89" fmla="*/ 25 h 49"/>
                <a:gd name="T90" fmla="*/ 39 w 50"/>
                <a:gd name="T91" fmla="*/ 31 h 49"/>
                <a:gd name="T92" fmla="*/ 35 w 50"/>
                <a:gd name="T93" fmla="*/ 35 h 49"/>
                <a:gd name="T94" fmla="*/ 31 w 50"/>
                <a:gd name="T95" fmla="*/ 38 h 49"/>
                <a:gd name="T96" fmla="*/ 25 w 50"/>
                <a:gd name="T97" fmla="*/ 40 h 49"/>
                <a:gd name="T98" fmla="*/ 25 w 50"/>
                <a:gd name="T99" fmla="*/ 40 h 49"/>
                <a:gd name="T100" fmla="*/ 19 w 50"/>
                <a:gd name="T101" fmla="*/ 38 h 49"/>
                <a:gd name="T102" fmla="*/ 14 w 50"/>
                <a:gd name="T103" fmla="*/ 35 h 49"/>
                <a:gd name="T104" fmla="*/ 12 w 50"/>
                <a:gd name="T105" fmla="*/ 31 h 49"/>
                <a:gd name="T106" fmla="*/ 10 w 50"/>
                <a:gd name="T107" fmla="*/ 25 h 49"/>
                <a:gd name="T108" fmla="*/ 10 w 50"/>
                <a:gd name="T109" fmla="*/ 25 h 49"/>
                <a:gd name="T110" fmla="*/ 12 w 50"/>
                <a:gd name="T111" fmla="*/ 19 h 49"/>
                <a:gd name="T112" fmla="*/ 14 w 50"/>
                <a:gd name="T113" fmla="*/ 15 h 49"/>
                <a:gd name="T114" fmla="*/ 19 w 50"/>
                <a:gd name="T115" fmla="*/ 11 h 49"/>
                <a:gd name="T116" fmla="*/ 25 w 50"/>
                <a:gd name="T117" fmla="*/ 10 h 49"/>
                <a:gd name="T118" fmla="*/ 25 w 50"/>
                <a:gd name="T11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49">
                  <a:moveTo>
                    <a:pt x="25" y="49"/>
                  </a:moveTo>
                  <a:lnTo>
                    <a:pt x="25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9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4" name="Freeform 1775">
              <a:extLst>
                <a:ext uri="{FF2B5EF4-FFF2-40B4-BE49-F238E27FC236}">
                  <a16:creationId xmlns:a16="http://schemas.microsoft.com/office/drawing/2014/main" id="{E17D446F-7E38-4BDE-A739-80F1B8D1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26" y="3749493"/>
              <a:ext cx="14612" cy="14612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6 w 10"/>
                <a:gd name="T5" fmla="*/ 10 h 10"/>
                <a:gd name="T6" fmla="*/ 9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9 w 10"/>
                <a:gd name="T17" fmla="*/ 1 h 10"/>
                <a:gd name="T18" fmla="*/ 6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3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3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65" name="Freeform 1776">
            <a:extLst>
              <a:ext uri="{FF2B5EF4-FFF2-40B4-BE49-F238E27FC236}">
                <a16:creationId xmlns:a16="http://schemas.microsoft.com/office/drawing/2014/main" id="{32B06498-E17B-4493-9503-013CB983A979}"/>
              </a:ext>
            </a:extLst>
          </p:cNvPr>
          <p:cNvSpPr>
            <a:spLocks/>
          </p:cNvSpPr>
          <p:nvPr/>
        </p:nvSpPr>
        <p:spPr bwMode="auto">
          <a:xfrm>
            <a:off x="1797052" y="5877985"/>
            <a:ext cx="80433" cy="63500"/>
          </a:xfrm>
          <a:custGeom>
            <a:avLst/>
            <a:gdLst>
              <a:gd name="T0" fmla="*/ 23341 w 37"/>
              <a:gd name="T1" fmla="*/ 25307 h 30"/>
              <a:gd name="T2" fmla="*/ 13338 w 37"/>
              <a:gd name="T3" fmla="*/ 14235 h 30"/>
              <a:gd name="T4" fmla="*/ 0 w 37"/>
              <a:gd name="T5" fmla="*/ 26888 h 30"/>
              <a:gd name="T6" fmla="*/ 23341 w 37"/>
              <a:gd name="T7" fmla="*/ 47450 h 30"/>
              <a:gd name="T8" fmla="*/ 61686 w 37"/>
              <a:gd name="T9" fmla="*/ 11072 h 30"/>
              <a:gd name="T10" fmla="*/ 50016 w 37"/>
              <a:gd name="T11" fmla="*/ 0 h 30"/>
              <a:gd name="T12" fmla="*/ 23341 w 37"/>
              <a:gd name="T13" fmla="*/ 2530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0">
                <a:moveTo>
                  <a:pt x="14" y="16"/>
                </a:moveTo>
                <a:lnTo>
                  <a:pt x="8" y="9"/>
                </a:lnTo>
                <a:lnTo>
                  <a:pt x="0" y="17"/>
                </a:lnTo>
                <a:lnTo>
                  <a:pt x="14" y="30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777">
            <a:extLst>
              <a:ext uri="{FF2B5EF4-FFF2-40B4-BE49-F238E27FC236}">
                <a16:creationId xmlns:a16="http://schemas.microsoft.com/office/drawing/2014/main" id="{48897D4B-340D-4470-9E79-0B23F3D870A1}"/>
              </a:ext>
            </a:extLst>
          </p:cNvPr>
          <p:cNvSpPr>
            <a:spLocks/>
          </p:cNvSpPr>
          <p:nvPr/>
        </p:nvSpPr>
        <p:spPr bwMode="auto">
          <a:xfrm>
            <a:off x="1797052" y="5954185"/>
            <a:ext cx="80433" cy="63500"/>
          </a:xfrm>
          <a:custGeom>
            <a:avLst/>
            <a:gdLst>
              <a:gd name="T0" fmla="*/ 23341 w 37"/>
              <a:gd name="T1" fmla="*/ 24490 h 31"/>
              <a:gd name="T2" fmla="*/ 13338 w 37"/>
              <a:gd name="T3" fmla="*/ 15306 h 31"/>
              <a:gd name="T4" fmla="*/ 0 w 37"/>
              <a:gd name="T5" fmla="*/ 26021 h 31"/>
              <a:gd name="T6" fmla="*/ 23341 w 37"/>
              <a:gd name="T7" fmla="*/ 47450 h 31"/>
              <a:gd name="T8" fmla="*/ 61686 w 37"/>
              <a:gd name="T9" fmla="*/ 10715 h 31"/>
              <a:gd name="T10" fmla="*/ 50016 w 37"/>
              <a:gd name="T11" fmla="*/ 0 h 31"/>
              <a:gd name="T12" fmla="*/ 23341 w 37"/>
              <a:gd name="T13" fmla="*/ 2449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1">
                <a:moveTo>
                  <a:pt x="14" y="16"/>
                </a:moveTo>
                <a:lnTo>
                  <a:pt x="8" y="10"/>
                </a:lnTo>
                <a:lnTo>
                  <a:pt x="0" y="17"/>
                </a:lnTo>
                <a:lnTo>
                  <a:pt x="14" y="31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778">
            <a:extLst>
              <a:ext uri="{FF2B5EF4-FFF2-40B4-BE49-F238E27FC236}">
                <a16:creationId xmlns:a16="http://schemas.microsoft.com/office/drawing/2014/main" id="{41602FE1-D16E-4992-84D3-5AC394DC24B9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5848352"/>
            <a:ext cx="169333" cy="207433"/>
          </a:xfrm>
          <a:custGeom>
            <a:avLst/>
            <a:gdLst>
              <a:gd name="T0" fmla="*/ 111898 w 79"/>
              <a:gd name="T1" fmla="*/ 0 h 98"/>
              <a:gd name="T2" fmla="*/ 16217 w 79"/>
              <a:gd name="T3" fmla="*/ 0 h 98"/>
              <a:gd name="T4" fmla="*/ 16217 w 79"/>
              <a:gd name="T5" fmla="*/ 0 h 98"/>
              <a:gd name="T6" fmla="*/ 9730 w 79"/>
              <a:gd name="T7" fmla="*/ 1598 h 98"/>
              <a:gd name="T8" fmla="*/ 4865 w 79"/>
              <a:gd name="T9" fmla="*/ 3196 h 98"/>
              <a:gd name="T10" fmla="*/ 3243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3243 w 79"/>
              <a:gd name="T19" fmla="*/ 146999 h 98"/>
              <a:gd name="T20" fmla="*/ 4865 w 79"/>
              <a:gd name="T21" fmla="*/ 153390 h 98"/>
              <a:gd name="T22" fmla="*/ 9730 w 79"/>
              <a:gd name="T23" fmla="*/ 154988 h 98"/>
              <a:gd name="T24" fmla="*/ 16217 w 79"/>
              <a:gd name="T25" fmla="*/ 156586 h 98"/>
              <a:gd name="T26" fmla="*/ 111898 w 79"/>
              <a:gd name="T27" fmla="*/ 156586 h 98"/>
              <a:gd name="T28" fmla="*/ 111898 w 79"/>
              <a:gd name="T29" fmla="*/ 156586 h 98"/>
              <a:gd name="T30" fmla="*/ 118385 w 79"/>
              <a:gd name="T31" fmla="*/ 154988 h 98"/>
              <a:gd name="T32" fmla="*/ 124872 w 79"/>
              <a:gd name="T33" fmla="*/ 153390 h 98"/>
              <a:gd name="T34" fmla="*/ 126493 w 79"/>
              <a:gd name="T35" fmla="*/ 146999 h 98"/>
              <a:gd name="T36" fmla="*/ 128115 w 79"/>
              <a:gd name="T37" fmla="*/ 140608 h 98"/>
              <a:gd name="T38" fmla="*/ 128115 w 79"/>
              <a:gd name="T39" fmla="*/ 14380 h 98"/>
              <a:gd name="T40" fmla="*/ 128115 w 79"/>
              <a:gd name="T41" fmla="*/ 14380 h 98"/>
              <a:gd name="T42" fmla="*/ 126493 w 79"/>
              <a:gd name="T43" fmla="*/ 9587 h 98"/>
              <a:gd name="T44" fmla="*/ 124872 w 79"/>
              <a:gd name="T45" fmla="*/ 3196 h 98"/>
              <a:gd name="T46" fmla="*/ 118385 w 79"/>
              <a:gd name="T47" fmla="*/ 1598 h 98"/>
              <a:gd name="T48" fmla="*/ 111898 w 79"/>
              <a:gd name="T49" fmla="*/ 0 h 98"/>
              <a:gd name="T50" fmla="*/ 111898 w 79"/>
              <a:gd name="T51" fmla="*/ 0 h 98"/>
              <a:gd name="T52" fmla="*/ 16217 w 79"/>
              <a:gd name="T53" fmla="*/ 140608 h 98"/>
              <a:gd name="T54" fmla="*/ 16217 w 79"/>
              <a:gd name="T55" fmla="*/ 14380 h 98"/>
              <a:gd name="T56" fmla="*/ 111898 w 79"/>
              <a:gd name="T57" fmla="*/ 14380 h 98"/>
              <a:gd name="T58" fmla="*/ 111898 w 79"/>
              <a:gd name="T59" fmla="*/ 140608 h 98"/>
              <a:gd name="T60" fmla="*/ 16217 w 79"/>
              <a:gd name="T61" fmla="*/ 140608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779">
            <a:extLst>
              <a:ext uri="{FF2B5EF4-FFF2-40B4-BE49-F238E27FC236}">
                <a16:creationId xmlns:a16="http://schemas.microsoft.com/office/drawing/2014/main" id="{0A7FF58F-2C5A-4296-A419-07BFCEE0411A}"/>
              </a:ext>
            </a:extLst>
          </p:cNvPr>
          <p:cNvSpPr>
            <a:spLocks/>
          </p:cNvSpPr>
          <p:nvPr/>
        </p:nvSpPr>
        <p:spPr bwMode="auto">
          <a:xfrm>
            <a:off x="2296584" y="5941484"/>
            <a:ext cx="82549" cy="82549"/>
          </a:xfrm>
          <a:custGeom>
            <a:avLst/>
            <a:gdLst>
              <a:gd name="T0" fmla="*/ 39542 w 39"/>
              <a:gd name="T1" fmla="*/ 0 h 39"/>
              <a:gd name="T2" fmla="*/ 23725 w 39"/>
              <a:gd name="T3" fmla="*/ 0 h 39"/>
              <a:gd name="T4" fmla="*/ 23725 w 39"/>
              <a:gd name="T5" fmla="*/ 23725 h 39"/>
              <a:gd name="T6" fmla="*/ 0 w 39"/>
              <a:gd name="T7" fmla="*/ 23725 h 39"/>
              <a:gd name="T8" fmla="*/ 0 w 39"/>
              <a:gd name="T9" fmla="*/ 39542 h 39"/>
              <a:gd name="T10" fmla="*/ 23725 w 39"/>
              <a:gd name="T11" fmla="*/ 39542 h 39"/>
              <a:gd name="T12" fmla="*/ 23725 w 39"/>
              <a:gd name="T13" fmla="*/ 61686 h 39"/>
              <a:gd name="T14" fmla="*/ 39542 w 39"/>
              <a:gd name="T15" fmla="*/ 61686 h 39"/>
              <a:gd name="T16" fmla="*/ 39542 w 39"/>
              <a:gd name="T17" fmla="*/ 39542 h 39"/>
              <a:gd name="T18" fmla="*/ 61686 w 39"/>
              <a:gd name="T19" fmla="*/ 39542 h 39"/>
              <a:gd name="T20" fmla="*/ 61686 w 39"/>
              <a:gd name="T21" fmla="*/ 23725 h 39"/>
              <a:gd name="T22" fmla="*/ 39542 w 39"/>
              <a:gd name="T23" fmla="*/ 23725 h 39"/>
              <a:gd name="T24" fmla="*/ 39542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39"/>
                </a:lnTo>
                <a:lnTo>
                  <a:pt x="25" y="39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780">
            <a:extLst>
              <a:ext uri="{FF2B5EF4-FFF2-40B4-BE49-F238E27FC236}">
                <a16:creationId xmlns:a16="http://schemas.microsoft.com/office/drawing/2014/main" id="{694A4945-BD0B-4E9C-9254-EC6496922EDE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4314 w 89"/>
              <a:gd name="T5" fmla="*/ 12429 h 113"/>
              <a:gd name="T6" fmla="*/ 78852 w 89"/>
              <a:gd name="T7" fmla="*/ 1554 h 113"/>
              <a:gd name="T8" fmla="*/ 69576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4638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4638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4513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4513 w 89"/>
              <a:gd name="T37" fmla="*/ 41949 h 113"/>
              <a:gd name="T38" fmla="*/ 122144 w 89"/>
              <a:gd name="T39" fmla="*/ 37288 h 113"/>
              <a:gd name="T40" fmla="*/ 69576 w 89"/>
              <a:gd name="T41" fmla="*/ 15537 h 113"/>
              <a:gd name="T42" fmla="*/ 77306 w 89"/>
              <a:gd name="T43" fmla="*/ 17090 h 113"/>
              <a:gd name="T44" fmla="*/ 55660 w 89"/>
              <a:gd name="T45" fmla="*/ 21751 h 113"/>
              <a:gd name="T46" fmla="*/ 61845 w 89"/>
              <a:gd name="T47" fmla="*/ 17090 h 113"/>
              <a:gd name="T48" fmla="*/ 69576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1" y="8"/>
                </a:lnTo>
                <a:lnTo>
                  <a:pt x="57" y="3"/>
                </a:lnTo>
                <a:lnTo>
                  <a:pt x="51" y="1"/>
                </a:lnTo>
                <a:lnTo>
                  <a:pt x="45" y="0"/>
                </a:lnTo>
                <a:lnTo>
                  <a:pt x="38" y="1"/>
                </a:lnTo>
                <a:lnTo>
                  <a:pt x="32" y="3"/>
                </a:lnTo>
                <a:lnTo>
                  <a:pt x="29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3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7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0" y="11"/>
                </a:lnTo>
                <a:lnTo>
                  <a:pt x="53" y="14"/>
                </a:lnTo>
                <a:lnTo>
                  <a:pt x="36" y="14"/>
                </a:lnTo>
                <a:lnTo>
                  <a:pt x="40" y="11"/>
                </a:lnTo>
                <a:lnTo>
                  <a:pt x="45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Rectangle 1781">
            <a:extLst>
              <a:ext uri="{FF2B5EF4-FFF2-40B4-BE49-F238E27FC236}">
                <a16:creationId xmlns:a16="http://schemas.microsoft.com/office/drawing/2014/main" id="{AE28EAEC-2FB2-424E-9A05-BA3E68B9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118" y="5973233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1" name="Freeform 1782">
            <a:extLst>
              <a:ext uri="{FF2B5EF4-FFF2-40B4-BE49-F238E27FC236}">
                <a16:creationId xmlns:a16="http://schemas.microsoft.com/office/drawing/2014/main" id="{3922979B-CAF1-4ABE-A511-83ADC8CF2EC5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8852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7" y="3"/>
                </a:lnTo>
                <a:lnTo>
                  <a:pt x="51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6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6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783">
            <a:extLst>
              <a:ext uri="{FF2B5EF4-FFF2-40B4-BE49-F238E27FC236}">
                <a16:creationId xmlns:a16="http://schemas.microsoft.com/office/drawing/2014/main" id="{AC949464-A165-4812-80FA-BE33D82936E1}"/>
              </a:ext>
            </a:extLst>
          </p:cNvPr>
          <p:cNvSpPr>
            <a:spLocks/>
          </p:cNvSpPr>
          <p:nvPr/>
        </p:nvSpPr>
        <p:spPr bwMode="auto">
          <a:xfrm>
            <a:off x="789517" y="5928785"/>
            <a:ext cx="101600" cy="95249"/>
          </a:xfrm>
          <a:custGeom>
            <a:avLst/>
            <a:gdLst>
              <a:gd name="T0" fmla="*/ 0 w 49"/>
              <a:gd name="T1" fmla="*/ 0 h 44"/>
              <a:gd name="T2" fmla="*/ 0 w 49"/>
              <a:gd name="T3" fmla="*/ 32353 h 44"/>
              <a:gd name="T4" fmla="*/ 13944 w 49"/>
              <a:gd name="T5" fmla="*/ 32353 h 44"/>
              <a:gd name="T6" fmla="*/ 13944 w 49"/>
              <a:gd name="T7" fmla="*/ 16176 h 44"/>
              <a:gd name="T8" fmla="*/ 29438 w 49"/>
              <a:gd name="T9" fmla="*/ 16176 h 44"/>
              <a:gd name="T10" fmla="*/ 29438 w 49"/>
              <a:gd name="T11" fmla="*/ 55000 h 44"/>
              <a:gd name="T12" fmla="*/ 13944 w 49"/>
              <a:gd name="T13" fmla="*/ 55000 h 44"/>
              <a:gd name="T14" fmla="*/ 13944 w 49"/>
              <a:gd name="T15" fmla="*/ 71176 h 44"/>
              <a:gd name="T16" fmla="*/ 60426 w 49"/>
              <a:gd name="T17" fmla="*/ 71176 h 44"/>
              <a:gd name="T18" fmla="*/ 60426 w 49"/>
              <a:gd name="T19" fmla="*/ 55000 h 44"/>
              <a:gd name="T20" fmla="*/ 44932 w 49"/>
              <a:gd name="T21" fmla="*/ 55000 h 44"/>
              <a:gd name="T22" fmla="*/ 44932 w 49"/>
              <a:gd name="T23" fmla="*/ 16176 h 44"/>
              <a:gd name="T24" fmla="*/ 60426 w 49"/>
              <a:gd name="T25" fmla="*/ 16176 h 44"/>
              <a:gd name="T26" fmla="*/ 60426 w 49"/>
              <a:gd name="T27" fmla="*/ 32353 h 44"/>
              <a:gd name="T28" fmla="*/ 75920 w 49"/>
              <a:gd name="T29" fmla="*/ 32353 h 44"/>
              <a:gd name="T30" fmla="*/ 75920 w 49"/>
              <a:gd name="T31" fmla="*/ 0 h 44"/>
              <a:gd name="T32" fmla="*/ 0 w 49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44">
                <a:moveTo>
                  <a:pt x="0" y="0"/>
                </a:moveTo>
                <a:lnTo>
                  <a:pt x="0" y="20"/>
                </a:lnTo>
                <a:lnTo>
                  <a:pt x="9" y="20"/>
                </a:lnTo>
                <a:lnTo>
                  <a:pt x="9" y="10"/>
                </a:lnTo>
                <a:lnTo>
                  <a:pt x="19" y="10"/>
                </a:lnTo>
                <a:lnTo>
                  <a:pt x="19" y="34"/>
                </a:lnTo>
                <a:lnTo>
                  <a:pt x="9" y="3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29" y="34"/>
                </a:lnTo>
                <a:lnTo>
                  <a:pt x="29" y="10"/>
                </a:lnTo>
                <a:lnTo>
                  <a:pt x="39" y="10"/>
                </a:lnTo>
                <a:lnTo>
                  <a:pt x="39" y="20"/>
                </a:lnTo>
                <a:lnTo>
                  <a:pt x="49" y="20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784">
            <a:extLst>
              <a:ext uri="{FF2B5EF4-FFF2-40B4-BE49-F238E27FC236}">
                <a16:creationId xmlns:a16="http://schemas.microsoft.com/office/drawing/2014/main" id="{1DE2C10B-7D1A-4BD5-BE90-351DF5A335C2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5835651"/>
            <a:ext cx="190500" cy="226483"/>
          </a:xfrm>
          <a:custGeom>
            <a:avLst/>
            <a:gdLst>
              <a:gd name="T0" fmla="*/ 1055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1153 w 89"/>
              <a:gd name="T31" fmla="*/ 169236 h 108"/>
              <a:gd name="T32" fmla="*/ 137551 w 89"/>
              <a:gd name="T33" fmla="*/ 167655 h 108"/>
              <a:gd name="T34" fmla="*/ 1391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5562 w 89"/>
              <a:gd name="T41" fmla="*/ 0 h 108"/>
              <a:gd name="T42" fmla="*/ 15994 w 89"/>
              <a:gd name="T43" fmla="*/ 155002 h 108"/>
              <a:gd name="T44" fmla="*/ 15994 w 89"/>
              <a:gd name="T45" fmla="*/ 14235 h 108"/>
              <a:gd name="T46" fmla="*/ 94366 w 89"/>
              <a:gd name="T47" fmla="*/ 14235 h 108"/>
              <a:gd name="T48" fmla="*/ 94366 w 89"/>
              <a:gd name="T49" fmla="*/ 45868 h 108"/>
              <a:gd name="T50" fmla="*/ 126355 w 89"/>
              <a:gd name="T51" fmla="*/ 45868 h 108"/>
              <a:gd name="T52" fmla="*/ 126355 w 89"/>
              <a:gd name="T53" fmla="*/ 155002 h 108"/>
              <a:gd name="T54" fmla="*/ 15994 w 89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108">
                <a:moveTo>
                  <a:pt x="6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9" y="98"/>
                </a:lnTo>
                <a:lnTo>
                  <a:pt x="89" y="22"/>
                </a:lnTo>
                <a:lnTo>
                  <a:pt x="66" y="0"/>
                </a:lnTo>
                <a:close/>
                <a:moveTo>
                  <a:pt x="10" y="98"/>
                </a:moveTo>
                <a:lnTo>
                  <a:pt x="10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10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785">
            <a:extLst>
              <a:ext uri="{FF2B5EF4-FFF2-40B4-BE49-F238E27FC236}">
                <a16:creationId xmlns:a16="http://schemas.microsoft.com/office/drawing/2014/main" id="{578EB5FC-E8FD-4DED-A1FE-01F5437F5DC0}"/>
              </a:ext>
            </a:extLst>
          </p:cNvPr>
          <p:cNvSpPr>
            <a:spLocks/>
          </p:cNvSpPr>
          <p:nvPr/>
        </p:nvSpPr>
        <p:spPr bwMode="auto">
          <a:xfrm>
            <a:off x="1339851" y="5916084"/>
            <a:ext cx="50800" cy="57149"/>
          </a:xfrm>
          <a:custGeom>
            <a:avLst/>
            <a:gdLst>
              <a:gd name="T0" fmla="*/ 0 w 25"/>
              <a:gd name="T1" fmla="*/ 0 h 25"/>
              <a:gd name="T2" fmla="*/ 0 w 25"/>
              <a:gd name="T3" fmla="*/ 42706 h 25"/>
              <a:gd name="T4" fmla="*/ 37959 w 25"/>
              <a:gd name="T5" fmla="*/ 42706 h 25"/>
              <a:gd name="T6" fmla="*/ 37959 w 25"/>
              <a:gd name="T7" fmla="*/ 42706 h 25"/>
              <a:gd name="T8" fmla="*/ 37959 w 25"/>
              <a:gd name="T9" fmla="*/ 34165 h 25"/>
              <a:gd name="T10" fmla="*/ 33404 w 25"/>
              <a:gd name="T11" fmla="*/ 25624 h 25"/>
              <a:gd name="T12" fmla="*/ 31886 w 25"/>
              <a:gd name="T13" fmla="*/ 18791 h 25"/>
              <a:gd name="T14" fmla="*/ 25812 w 25"/>
              <a:gd name="T15" fmla="*/ 11958 h 25"/>
              <a:gd name="T16" fmla="*/ 21257 w 25"/>
              <a:gd name="T17" fmla="*/ 6833 h 25"/>
              <a:gd name="T18" fmla="*/ 15184 w 25"/>
              <a:gd name="T19" fmla="*/ 5125 h 25"/>
              <a:gd name="T20" fmla="*/ 7592 w 25"/>
              <a:gd name="T21" fmla="*/ 0 h 25"/>
              <a:gd name="T22" fmla="*/ 0 w 25"/>
              <a:gd name="T23" fmla="*/ 0 h 25"/>
              <a:gd name="T24" fmla="*/ 0 w 25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0" y="25"/>
                </a:lnTo>
                <a:lnTo>
                  <a:pt x="25" y="25"/>
                </a:lnTo>
                <a:lnTo>
                  <a:pt x="25" y="20"/>
                </a:lnTo>
                <a:lnTo>
                  <a:pt x="22" y="15"/>
                </a:lnTo>
                <a:lnTo>
                  <a:pt x="21" y="11"/>
                </a:lnTo>
                <a:lnTo>
                  <a:pt x="17" y="7"/>
                </a:lnTo>
                <a:lnTo>
                  <a:pt x="14" y="4"/>
                </a:lnTo>
                <a:lnTo>
                  <a:pt x="10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786">
            <a:extLst>
              <a:ext uri="{FF2B5EF4-FFF2-40B4-BE49-F238E27FC236}">
                <a16:creationId xmlns:a16="http://schemas.microsoft.com/office/drawing/2014/main" id="{1BA8988B-BE18-41F3-B32E-F60CCF5EE078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5835651"/>
            <a:ext cx="182033" cy="226483"/>
          </a:xfrm>
          <a:custGeom>
            <a:avLst/>
            <a:gdLst>
              <a:gd name="T0" fmla="*/ 103204 w 88"/>
              <a:gd name="T1" fmla="*/ 0 h 108"/>
              <a:gd name="T2" fmla="*/ 14073 w 88"/>
              <a:gd name="T3" fmla="*/ 0 h 108"/>
              <a:gd name="T4" fmla="*/ 14073 w 88"/>
              <a:gd name="T5" fmla="*/ 0 h 108"/>
              <a:gd name="T6" fmla="*/ 9382 w 88"/>
              <a:gd name="T7" fmla="*/ 1582 h 108"/>
              <a:gd name="T8" fmla="*/ 3127 w 88"/>
              <a:gd name="T9" fmla="*/ 3163 h 108"/>
              <a:gd name="T10" fmla="*/ 1564 w 88"/>
              <a:gd name="T11" fmla="*/ 9490 h 108"/>
              <a:gd name="T12" fmla="*/ 0 w 88"/>
              <a:gd name="T13" fmla="*/ 14235 h 108"/>
              <a:gd name="T14" fmla="*/ 0 w 88"/>
              <a:gd name="T15" fmla="*/ 155002 h 108"/>
              <a:gd name="T16" fmla="*/ 0 w 88"/>
              <a:gd name="T17" fmla="*/ 155002 h 108"/>
              <a:gd name="T18" fmla="*/ 1564 w 88"/>
              <a:gd name="T19" fmla="*/ 161328 h 108"/>
              <a:gd name="T20" fmla="*/ 3127 w 88"/>
              <a:gd name="T21" fmla="*/ 167655 h 108"/>
              <a:gd name="T22" fmla="*/ 9382 w 88"/>
              <a:gd name="T23" fmla="*/ 169236 h 108"/>
              <a:gd name="T24" fmla="*/ 14073 w 88"/>
              <a:gd name="T25" fmla="*/ 170818 h 108"/>
              <a:gd name="T26" fmla="*/ 123532 w 88"/>
              <a:gd name="T27" fmla="*/ 170818 h 108"/>
              <a:gd name="T28" fmla="*/ 123532 w 88"/>
              <a:gd name="T29" fmla="*/ 170818 h 108"/>
              <a:gd name="T30" fmla="*/ 128223 w 88"/>
              <a:gd name="T31" fmla="*/ 169236 h 108"/>
              <a:gd name="T32" fmla="*/ 134478 w 88"/>
              <a:gd name="T33" fmla="*/ 167655 h 108"/>
              <a:gd name="T34" fmla="*/ 136041 w 88"/>
              <a:gd name="T35" fmla="*/ 161328 h 108"/>
              <a:gd name="T36" fmla="*/ 137605 w 88"/>
              <a:gd name="T37" fmla="*/ 155002 h 108"/>
              <a:gd name="T38" fmla="*/ 137605 w 88"/>
              <a:gd name="T39" fmla="*/ 34796 h 108"/>
              <a:gd name="T40" fmla="*/ 103204 w 88"/>
              <a:gd name="T41" fmla="*/ 0 h 108"/>
              <a:gd name="T42" fmla="*/ 14073 w 88"/>
              <a:gd name="T43" fmla="*/ 155002 h 108"/>
              <a:gd name="T44" fmla="*/ 14073 w 88"/>
              <a:gd name="T45" fmla="*/ 14235 h 108"/>
              <a:gd name="T46" fmla="*/ 92258 w 88"/>
              <a:gd name="T47" fmla="*/ 14235 h 108"/>
              <a:gd name="T48" fmla="*/ 92258 w 88"/>
              <a:gd name="T49" fmla="*/ 45868 h 108"/>
              <a:gd name="T50" fmla="*/ 123532 w 88"/>
              <a:gd name="T51" fmla="*/ 45868 h 108"/>
              <a:gd name="T52" fmla="*/ 123532 w 88"/>
              <a:gd name="T53" fmla="*/ 155002 h 108"/>
              <a:gd name="T54" fmla="*/ 14073 w 88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8" h="108">
                <a:moveTo>
                  <a:pt x="66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9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8" y="98"/>
                </a:lnTo>
                <a:lnTo>
                  <a:pt x="88" y="22"/>
                </a:lnTo>
                <a:lnTo>
                  <a:pt x="66" y="0"/>
                </a:lnTo>
                <a:close/>
                <a:moveTo>
                  <a:pt x="9" y="98"/>
                </a:moveTo>
                <a:lnTo>
                  <a:pt x="9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787">
            <a:extLst>
              <a:ext uri="{FF2B5EF4-FFF2-40B4-BE49-F238E27FC236}">
                <a16:creationId xmlns:a16="http://schemas.microsoft.com/office/drawing/2014/main" id="{64E6005E-7409-422A-84E9-B2E3D4F8981D}"/>
              </a:ext>
            </a:extLst>
          </p:cNvPr>
          <p:cNvSpPr>
            <a:spLocks/>
          </p:cNvSpPr>
          <p:nvPr/>
        </p:nvSpPr>
        <p:spPr bwMode="auto">
          <a:xfrm>
            <a:off x="1284818" y="5928785"/>
            <a:ext cx="93133" cy="95249"/>
          </a:xfrm>
          <a:custGeom>
            <a:avLst/>
            <a:gdLst>
              <a:gd name="T0" fmla="*/ 24829 w 43"/>
              <a:gd name="T1" fmla="*/ 0 h 43"/>
              <a:gd name="T2" fmla="*/ 24829 w 43"/>
              <a:gd name="T3" fmla="*/ 0 h 43"/>
              <a:gd name="T4" fmla="*/ 14897 w 43"/>
              <a:gd name="T5" fmla="*/ 6621 h 43"/>
              <a:gd name="T6" fmla="*/ 6621 w 43"/>
              <a:gd name="T7" fmla="*/ 14897 h 43"/>
              <a:gd name="T8" fmla="*/ 3311 w 43"/>
              <a:gd name="T9" fmla="*/ 23174 h 43"/>
              <a:gd name="T10" fmla="*/ 0 w 43"/>
              <a:gd name="T11" fmla="*/ 34760 h 43"/>
              <a:gd name="T12" fmla="*/ 0 w 43"/>
              <a:gd name="T13" fmla="*/ 34760 h 43"/>
              <a:gd name="T14" fmla="*/ 0 w 43"/>
              <a:gd name="T15" fmla="*/ 43037 h 43"/>
              <a:gd name="T16" fmla="*/ 3311 w 43"/>
              <a:gd name="T17" fmla="*/ 49658 h 43"/>
              <a:gd name="T18" fmla="*/ 6621 w 43"/>
              <a:gd name="T19" fmla="*/ 54623 h 43"/>
              <a:gd name="T20" fmla="*/ 9932 w 43"/>
              <a:gd name="T21" fmla="*/ 61244 h 43"/>
              <a:gd name="T22" fmla="*/ 16553 w 43"/>
              <a:gd name="T23" fmla="*/ 66210 h 43"/>
              <a:gd name="T24" fmla="*/ 23174 w 43"/>
              <a:gd name="T25" fmla="*/ 69521 h 43"/>
              <a:gd name="T26" fmla="*/ 29795 w 43"/>
              <a:gd name="T27" fmla="*/ 71176 h 43"/>
              <a:gd name="T28" fmla="*/ 38071 w 43"/>
              <a:gd name="T29" fmla="*/ 71176 h 43"/>
              <a:gd name="T30" fmla="*/ 38071 w 43"/>
              <a:gd name="T31" fmla="*/ 71176 h 43"/>
              <a:gd name="T32" fmla="*/ 49658 w 43"/>
              <a:gd name="T33" fmla="*/ 69521 h 43"/>
              <a:gd name="T34" fmla="*/ 57934 w 43"/>
              <a:gd name="T35" fmla="*/ 66210 h 43"/>
              <a:gd name="T36" fmla="*/ 66210 w 43"/>
              <a:gd name="T37" fmla="*/ 57934 h 43"/>
              <a:gd name="T38" fmla="*/ 71176 w 43"/>
              <a:gd name="T39" fmla="*/ 48002 h 43"/>
              <a:gd name="T40" fmla="*/ 24829 w 43"/>
              <a:gd name="T41" fmla="*/ 48002 h 43"/>
              <a:gd name="T42" fmla="*/ 24829 w 43"/>
              <a:gd name="T43" fmla="*/ 0 h 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43">
                <a:moveTo>
                  <a:pt x="15" y="0"/>
                </a:moveTo>
                <a:lnTo>
                  <a:pt x="15" y="0"/>
                </a:lnTo>
                <a:lnTo>
                  <a:pt x="9" y="4"/>
                </a:lnTo>
                <a:lnTo>
                  <a:pt x="4" y="9"/>
                </a:lnTo>
                <a:lnTo>
                  <a:pt x="2" y="14"/>
                </a:lnTo>
                <a:lnTo>
                  <a:pt x="0" y="21"/>
                </a:lnTo>
                <a:lnTo>
                  <a:pt x="0" y="26"/>
                </a:lnTo>
                <a:lnTo>
                  <a:pt x="2" y="30"/>
                </a:lnTo>
                <a:lnTo>
                  <a:pt x="4" y="33"/>
                </a:lnTo>
                <a:lnTo>
                  <a:pt x="6" y="37"/>
                </a:lnTo>
                <a:lnTo>
                  <a:pt x="10" y="40"/>
                </a:lnTo>
                <a:lnTo>
                  <a:pt x="14" y="42"/>
                </a:lnTo>
                <a:lnTo>
                  <a:pt x="18" y="43"/>
                </a:lnTo>
                <a:lnTo>
                  <a:pt x="23" y="43"/>
                </a:lnTo>
                <a:lnTo>
                  <a:pt x="30" y="42"/>
                </a:lnTo>
                <a:lnTo>
                  <a:pt x="35" y="40"/>
                </a:lnTo>
                <a:lnTo>
                  <a:pt x="40" y="35"/>
                </a:lnTo>
                <a:lnTo>
                  <a:pt x="43" y="29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788">
            <a:extLst>
              <a:ext uri="{FF2B5EF4-FFF2-40B4-BE49-F238E27FC236}">
                <a16:creationId xmlns:a16="http://schemas.microsoft.com/office/drawing/2014/main" id="{DD15E244-E380-443E-B4E1-6AC3A7C87506}"/>
              </a:ext>
            </a:extLst>
          </p:cNvPr>
          <p:cNvSpPr>
            <a:spLocks noEditPoints="1"/>
          </p:cNvSpPr>
          <p:nvPr/>
        </p:nvSpPr>
        <p:spPr bwMode="auto">
          <a:xfrm>
            <a:off x="3744384" y="5829300"/>
            <a:ext cx="184149" cy="245533"/>
          </a:xfrm>
          <a:custGeom>
            <a:avLst/>
            <a:gdLst>
              <a:gd name="T0" fmla="*/ 107895 w 88"/>
              <a:gd name="T1" fmla="*/ 15683 h 118"/>
              <a:gd name="T2" fmla="*/ 107895 w 88"/>
              <a:gd name="T3" fmla="*/ 7841 h 118"/>
              <a:gd name="T4" fmla="*/ 104767 w 88"/>
              <a:gd name="T5" fmla="*/ 1568 h 118"/>
              <a:gd name="T6" fmla="*/ 100076 w 88"/>
              <a:gd name="T7" fmla="*/ 0 h 118"/>
              <a:gd name="T8" fmla="*/ 95385 w 88"/>
              <a:gd name="T9" fmla="*/ 0 h 118"/>
              <a:gd name="T10" fmla="*/ 92258 w 88"/>
              <a:gd name="T11" fmla="*/ 3137 h 118"/>
              <a:gd name="T12" fmla="*/ 92258 w 88"/>
              <a:gd name="T13" fmla="*/ 15683 h 118"/>
              <a:gd name="T14" fmla="*/ 76621 w 88"/>
              <a:gd name="T15" fmla="*/ 7841 h 118"/>
              <a:gd name="T16" fmla="*/ 76621 w 88"/>
              <a:gd name="T17" fmla="*/ 3137 h 118"/>
              <a:gd name="T18" fmla="*/ 71930 w 88"/>
              <a:gd name="T19" fmla="*/ 0 h 118"/>
              <a:gd name="T20" fmla="*/ 68803 w 88"/>
              <a:gd name="T21" fmla="*/ 0 h 118"/>
              <a:gd name="T22" fmla="*/ 62548 w 88"/>
              <a:gd name="T23" fmla="*/ 1568 h 118"/>
              <a:gd name="T24" fmla="*/ 60984 w 88"/>
              <a:gd name="T25" fmla="*/ 7841 h 118"/>
              <a:gd name="T26" fmla="*/ 45347 w 88"/>
              <a:gd name="T27" fmla="*/ 15683 h 118"/>
              <a:gd name="T28" fmla="*/ 45347 w 88"/>
              <a:gd name="T29" fmla="*/ 7841 h 118"/>
              <a:gd name="T30" fmla="*/ 43783 w 88"/>
              <a:gd name="T31" fmla="*/ 1568 h 118"/>
              <a:gd name="T32" fmla="*/ 37529 w 88"/>
              <a:gd name="T33" fmla="*/ 0 h 118"/>
              <a:gd name="T34" fmla="*/ 34401 w 88"/>
              <a:gd name="T35" fmla="*/ 0 h 118"/>
              <a:gd name="T36" fmla="*/ 29710 w 88"/>
              <a:gd name="T37" fmla="*/ 3137 h 118"/>
              <a:gd name="T38" fmla="*/ 29710 w 88"/>
              <a:gd name="T39" fmla="*/ 15683 h 118"/>
              <a:gd name="T40" fmla="*/ 14073 w 88"/>
              <a:gd name="T41" fmla="*/ 15683 h 118"/>
              <a:gd name="T42" fmla="*/ 3127 w 88"/>
              <a:gd name="T43" fmla="*/ 18819 h 118"/>
              <a:gd name="T44" fmla="*/ 0 w 88"/>
              <a:gd name="T45" fmla="*/ 29797 h 118"/>
              <a:gd name="T46" fmla="*/ 0 w 88"/>
              <a:gd name="T47" fmla="*/ 169372 h 118"/>
              <a:gd name="T48" fmla="*/ 3127 w 88"/>
              <a:gd name="T49" fmla="*/ 181918 h 118"/>
              <a:gd name="T50" fmla="*/ 14073 w 88"/>
              <a:gd name="T51" fmla="*/ 185055 h 118"/>
              <a:gd name="T52" fmla="*/ 121968 w 88"/>
              <a:gd name="T53" fmla="*/ 185055 h 118"/>
              <a:gd name="T54" fmla="*/ 134478 w 88"/>
              <a:gd name="T55" fmla="*/ 181918 h 118"/>
              <a:gd name="T56" fmla="*/ 137605 w 88"/>
              <a:gd name="T57" fmla="*/ 169372 h 118"/>
              <a:gd name="T58" fmla="*/ 137605 w 88"/>
              <a:gd name="T59" fmla="*/ 29797 h 118"/>
              <a:gd name="T60" fmla="*/ 134478 w 88"/>
              <a:gd name="T61" fmla="*/ 18819 h 118"/>
              <a:gd name="T62" fmla="*/ 121968 w 88"/>
              <a:gd name="T63" fmla="*/ 15683 h 118"/>
              <a:gd name="T64" fmla="*/ 14073 w 88"/>
              <a:gd name="T65" fmla="*/ 169372 h 118"/>
              <a:gd name="T66" fmla="*/ 29710 w 88"/>
              <a:gd name="T67" fmla="*/ 29797 h 118"/>
              <a:gd name="T68" fmla="*/ 29710 w 88"/>
              <a:gd name="T69" fmla="*/ 37638 h 118"/>
              <a:gd name="T70" fmla="*/ 32838 w 88"/>
              <a:gd name="T71" fmla="*/ 43911 h 118"/>
              <a:gd name="T72" fmla="*/ 37529 w 88"/>
              <a:gd name="T73" fmla="*/ 45480 h 118"/>
              <a:gd name="T74" fmla="*/ 42220 w 88"/>
              <a:gd name="T75" fmla="*/ 45480 h 118"/>
              <a:gd name="T76" fmla="*/ 45347 w 88"/>
              <a:gd name="T77" fmla="*/ 42343 h 118"/>
              <a:gd name="T78" fmla="*/ 45347 w 88"/>
              <a:gd name="T79" fmla="*/ 29797 h 118"/>
              <a:gd name="T80" fmla="*/ 60984 w 88"/>
              <a:gd name="T81" fmla="*/ 37638 h 118"/>
              <a:gd name="T82" fmla="*/ 60984 w 88"/>
              <a:gd name="T83" fmla="*/ 42343 h 118"/>
              <a:gd name="T84" fmla="*/ 64111 w 88"/>
              <a:gd name="T85" fmla="*/ 45480 h 118"/>
              <a:gd name="T86" fmla="*/ 68803 w 88"/>
              <a:gd name="T87" fmla="*/ 45480 h 118"/>
              <a:gd name="T88" fmla="*/ 75057 w 88"/>
              <a:gd name="T89" fmla="*/ 43911 h 118"/>
              <a:gd name="T90" fmla="*/ 76621 w 88"/>
              <a:gd name="T91" fmla="*/ 37638 h 118"/>
              <a:gd name="T92" fmla="*/ 92258 w 88"/>
              <a:gd name="T93" fmla="*/ 29797 h 118"/>
              <a:gd name="T94" fmla="*/ 92258 w 88"/>
              <a:gd name="T95" fmla="*/ 37638 h 118"/>
              <a:gd name="T96" fmla="*/ 93822 w 88"/>
              <a:gd name="T97" fmla="*/ 43911 h 118"/>
              <a:gd name="T98" fmla="*/ 100076 w 88"/>
              <a:gd name="T99" fmla="*/ 45480 h 118"/>
              <a:gd name="T100" fmla="*/ 103204 w 88"/>
              <a:gd name="T101" fmla="*/ 45480 h 118"/>
              <a:gd name="T102" fmla="*/ 107895 w 88"/>
              <a:gd name="T103" fmla="*/ 42343 h 118"/>
              <a:gd name="T104" fmla="*/ 107895 w 88"/>
              <a:gd name="T105" fmla="*/ 29797 h 118"/>
              <a:gd name="T106" fmla="*/ 121968 w 88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118">
                <a:moveTo>
                  <a:pt x="78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7" y="1"/>
                </a:lnTo>
                <a:lnTo>
                  <a:pt x="66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0"/>
                </a:lnTo>
                <a:lnTo>
                  <a:pt x="49" y="10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6" y="0"/>
                </a:lnTo>
                <a:lnTo>
                  <a:pt x="44" y="0"/>
                </a:lnTo>
                <a:lnTo>
                  <a:pt x="41" y="0"/>
                </a:lnTo>
                <a:lnTo>
                  <a:pt x="40" y="1"/>
                </a:lnTo>
                <a:lnTo>
                  <a:pt x="39" y="2"/>
                </a:lnTo>
                <a:lnTo>
                  <a:pt x="39" y="5"/>
                </a:lnTo>
                <a:lnTo>
                  <a:pt x="39" y="10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2"/>
                </a:lnTo>
                <a:lnTo>
                  <a:pt x="19" y="5"/>
                </a:lnTo>
                <a:lnTo>
                  <a:pt x="19" y="10"/>
                </a:lnTo>
                <a:lnTo>
                  <a:pt x="9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108"/>
                </a:lnTo>
                <a:lnTo>
                  <a:pt x="1" y="112"/>
                </a:lnTo>
                <a:lnTo>
                  <a:pt x="2" y="116"/>
                </a:lnTo>
                <a:lnTo>
                  <a:pt x="6" y="117"/>
                </a:lnTo>
                <a:lnTo>
                  <a:pt x="9" y="118"/>
                </a:lnTo>
                <a:lnTo>
                  <a:pt x="78" y="118"/>
                </a:lnTo>
                <a:lnTo>
                  <a:pt x="82" y="117"/>
                </a:lnTo>
                <a:lnTo>
                  <a:pt x="86" y="116"/>
                </a:lnTo>
                <a:lnTo>
                  <a:pt x="87" y="112"/>
                </a:lnTo>
                <a:lnTo>
                  <a:pt x="88" y="108"/>
                </a:lnTo>
                <a:lnTo>
                  <a:pt x="88" y="19"/>
                </a:lnTo>
                <a:lnTo>
                  <a:pt x="87" y="16"/>
                </a:lnTo>
                <a:lnTo>
                  <a:pt x="86" y="12"/>
                </a:lnTo>
                <a:lnTo>
                  <a:pt x="82" y="11"/>
                </a:lnTo>
                <a:lnTo>
                  <a:pt x="78" y="10"/>
                </a:lnTo>
                <a:close/>
                <a:moveTo>
                  <a:pt x="9" y="108"/>
                </a:moveTo>
                <a:lnTo>
                  <a:pt x="9" y="19"/>
                </a:lnTo>
                <a:lnTo>
                  <a:pt x="19" y="19"/>
                </a:lnTo>
                <a:lnTo>
                  <a:pt x="19" y="24"/>
                </a:lnTo>
                <a:lnTo>
                  <a:pt x="19" y="27"/>
                </a:lnTo>
                <a:lnTo>
                  <a:pt x="21" y="28"/>
                </a:lnTo>
                <a:lnTo>
                  <a:pt x="22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39" y="19"/>
                </a:lnTo>
                <a:lnTo>
                  <a:pt x="39" y="24"/>
                </a:lnTo>
                <a:lnTo>
                  <a:pt x="39" y="27"/>
                </a:lnTo>
                <a:lnTo>
                  <a:pt x="40" y="28"/>
                </a:lnTo>
                <a:lnTo>
                  <a:pt x="41" y="29"/>
                </a:lnTo>
                <a:lnTo>
                  <a:pt x="44" y="29"/>
                </a:lnTo>
                <a:lnTo>
                  <a:pt x="46" y="29"/>
                </a:lnTo>
                <a:lnTo>
                  <a:pt x="48" y="28"/>
                </a:lnTo>
                <a:lnTo>
                  <a:pt x="49" y="27"/>
                </a:lnTo>
                <a:lnTo>
                  <a:pt x="49" y="24"/>
                </a:lnTo>
                <a:lnTo>
                  <a:pt x="49" y="19"/>
                </a:lnTo>
                <a:lnTo>
                  <a:pt x="59" y="19"/>
                </a:lnTo>
                <a:lnTo>
                  <a:pt x="59" y="24"/>
                </a:lnTo>
                <a:lnTo>
                  <a:pt x="59" y="27"/>
                </a:lnTo>
                <a:lnTo>
                  <a:pt x="60" y="28"/>
                </a:lnTo>
                <a:lnTo>
                  <a:pt x="61" y="29"/>
                </a:lnTo>
                <a:lnTo>
                  <a:pt x="64" y="29"/>
                </a:lnTo>
                <a:lnTo>
                  <a:pt x="66" y="29"/>
                </a:lnTo>
                <a:lnTo>
                  <a:pt x="67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8" y="19"/>
                </a:lnTo>
                <a:lnTo>
                  <a:pt x="78" y="108"/>
                </a:lnTo>
                <a:lnTo>
                  <a:pt x="9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789">
            <a:extLst>
              <a:ext uri="{FF2B5EF4-FFF2-40B4-BE49-F238E27FC236}">
                <a16:creationId xmlns:a16="http://schemas.microsoft.com/office/drawing/2014/main" id="{F68F29B0-C877-454E-A84C-8BEE9920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60533"/>
            <a:ext cx="1016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9" name="Rectangle 1790">
            <a:extLst>
              <a:ext uri="{FF2B5EF4-FFF2-40B4-BE49-F238E27FC236}">
                <a16:creationId xmlns:a16="http://schemas.microsoft.com/office/drawing/2014/main" id="{3FC73E80-146E-47A3-8812-0273A068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8" y="5916084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0" name="Rectangle 1791">
            <a:extLst>
              <a:ext uri="{FF2B5EF4-FFF2-40B4-BE49-F238E27FC236}">
                <a16:creationId xmlns:a16="http://schemas.microsoft.com/office/drawing/2014/main" id="{DDDD11FE-7456-4FF6-B951-4DB02DF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98633"/>
            <a:ext cx="1016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1" name="Freeform 1792">
            <a:extLst>
              <a:ext uri="{FF2B5EF4-FFF2-40B4-BE49-F238E27FC236}">
                <a16:creationId xmlns:a16="http://schemas.microsoft.com/office/drawing/2014/main" id="{7742934F-F7F7-4B4E-87BB-950249E84FF4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5829300"/>
            <a:ext cx="190500" cy="245533"/>
          </a:xfrm>
          <a:custGeom>
            <a:avLst/>
            <a:gdLst>
              <a:gd name="T0" fmla="*/ 110360 w 89"/>
              <a:gd name="T1" fmla="*/ 15683 h 118"/>
              <a:gd name="T2" fmla="*/ 110360 w 89"/>
              <a:gd name="T3" fmla="*/ 7841 h 118"/>
              <a:gd name="T4" fmla="*/ 108761 w 89"/>
              <a:gd name="T5" fmla="*/ 1568 h 118"/>
              <a:gd name="T6" fmla="*/ 102363 w 89"/>
              <a:gd name="T7" fmla="*/ 0 h 118"/>
              <a:gd name="T8" fmla="*/ 99164 w 89"/>
              <a:gd name="T9" fmla="*/ 0 h 118"/>
              <a:gd name="T10" fmla="*/ 95966 w 89"/>
              <a:gd name="T11" fmla="*/ 3137 h 118"/>
              <a:gd name="T12" fmla="*/ 95966 w 89"/>
              <a:gd name="T13" fmla="*/ 15683 h 118"/>
              <a:gd name="T14" fmla="*/ 79971 w 89"/>
              <a:gd name="T15" fmla="*/ 7841 h 118"/>
              <a:gd name="T16" fmla="*/ 79971 w 89"/>
              <a:gd name="T17" fmla="*/ 3137 h 118"/>
              <a:gd name="T18" fmla="*/ 75173 w 89"/>
              <a:gd name="T19" fmla="*/ 0 h 118"/>
              <a:gd name="T20" fmla="*/ 71974 w 89"/>
              <a:gd name="T21" fmla="*/ 0 h 118"/>
              <a:gd name="T22" fmla="*/ 65577 w 89"/>
              <a:gd name="T23" fmla="*/ 1568 h 118"/>
              <a:gd name="T24" fmla="*/ 63977 w 89"/>
              <a:gd name="T25" fmla="*/ 7841 h 118"/>
              <a:gd name="T26" fmla="*/ 47983 w 89"/>
              <a:gd name="T27" fmla="*/ 15683 h 118"/>
              <a:gd name="T28" fmla="*/ 47983 w 89"/>
              <a:gd name="T29" fmla="*/ 7841 h 118"/>
              <a:gd name="T30" fmla="*/ 46383 w 89"/>
              <a:gd name="T31" fmla="*/ 1568 h 118"/>
              <a:gd name="T32" fmla="*/ 39986 w 89"/>
              <a:gd name="T33" fmla="*/ 0 h 118"/>
              <a:gd name="T34" fmla="*/ 36787 w 89"/>
              <a:gd name="T35" fmla="*/ 0 h 118"/>
              <a:gd name="T36" fmla="*/ 31989 w 89"/>
              <a:gd name="T37" fmla="*/ 3137 h 118"/>
              <a:gd name="T38" fmla="*/ 31989 w 89"/>
              <a:gd name="T39" fmla="*/ 15683 h 118"/>
              <a:gd name="T40" fmla="*/ 15994 w 89"/>
              <a:gd name="T41" fmla="*/ 15683 h 118"/>
              <a:gd name="T42" fmla="*/ 4798 w 89"/>
              <a:gd name="T43" fmla="*/ 18819 h 118"/>
              <a:gd name="T44" fmla="*/ 0 w 89"/>
              <a:gd name="T45" fmla="*/ 29797 h 118"/>
              <a:gd name="T46" fmla="*/ 0 w 89"/>
              <a:gd name="T47" fmla="*/ 169372 h 118"/>
              <a:gd name="T48" fmla="*/ 4798 w 89"/>
              <a:gd name="T49" fmla="*/ 181918 h 118"/>
              <a:gd name="T50" fmla="*/ 15994 w 89"/>
              <a:gd name="T51" fmla="*/ 185055 h 118"/>
              <a:gd name="T52" fmla="*/ 126355 w 89"/>
              <a:gd name="T53" fmla="*/ 185055 h 118"/>
              <a:gd name="T54" fmla="*/ 139150 w 89"/>
              <a:gd name="T55" fmla="*/ 181918 h 118"/>
              <a:gd name="T56" fmla="*/ 142349 w 89"/>
              <a:gd name="T57" fmla="*/ 169372 h 118"/>
              <a:gd name="T58" fmla="*/ 142349 w 89"/>
              <a:gd name="T59" fmla="*/ 29797 h 118"/>
              <a:gd name="T60" fmla="*/ 139150 w 89"/>
              <a:gd name="T61" fmla="*/ 18819 h 118"/>
              <a:gd name="T62" fmla="*/ 126355 w 89"/>
              <a:gd name="T63" fmla="*/ 15683 h 118"/>
              <a:gd name="T64" fmla="*/ 15994 w 89"/>
              <a:gd name="T65" fmla="*/ 169372 h 118"/>
              <a:gd name="T66" fmla="*/ 31989 w 89"/>
              <a:gd name="T67" fmla="*/ 29797 h 118"/>
              <a:gd name="T68" fmla="*/ 31989 w 89"/>
              <a:gd name="T69" fmla="*/ 37638 h 118"/>
              <a:gd name="T70" fmla="*/ 33588 w 89"/>
              <a:gd name="T71" fmla="*/ 43911 h 118"/>
              <a:gd name="T72" fmla="*/ 39986 w 89"/>
              <a:gd name="T73" fmla="*/ 45480 h 118"/>
              <a:gd name="T74" fmla="*/ 43185 w 89"/>
              <a:gd name="T75" fmla="*/ 45480 h 118"/>
              <a:gd name="T76" fmla="*/ 47983 w 89"/>
              <a:gd name="T77" fmla="*/ 42343 h 118"/>
              <a:gd name="T78" fmla="*/ 47983 w 89"/>
              <a:gd name="T79" fmla="*/ 29797 h 118"/>
              <a:gd name="T80" fmla="*/ 63977 w 89"/>
              <a:gd name="T81" fmla="*/ 37638 h 118"/>
              <a:gd name="T82" fmla="*/ 63977 w 89"/>
              <a:gd name="T83" fmla="*/ 42343 h 118"/>
              <a:gd name="T84" fmla="*/ 67176 w 89"/>
              <a:gd name="T85" fmla="*/ 45480 h 118"/>
              <a:gd name="T86" fmla="*/ 71974 w 89"/>
              <a:gd name="T87" fmla="*/ 45480 h 118"/>
              <a:gd name="T88" fmla="*/ 76772 w 89"/>
              <a:gd name="T89" fmla="*/ 43911 h 118"/>
              <a:gd name="T90" fmla="*/ 79971 w 89"/>
              <a:gd name="T91" fmla="*/ 37638 h 118"/>
              <a:gd name="T92" fmla="*/ 95966 w 89"/>
              <a:gd name="T93" fmla="*/ 29797 h 118"/>
              <a:gd name="T94" fmla="*/ 95966 w 89"/>
              <a:gd name="T95" fmla="*/ 37638 h 118"/>
              <a:gd name="T96" fmla="*/ 97565 w 89"/>
              <a:gd name="T97" fmla="*/ 43911 h 118"/>
              <a:gd name="T98" fmla="*/ 102363 w 89"/>
              <a:gd name="T99" fmla="*/ 45480 h 118"/>
              <a:gd name="T100" fmla="*/ 107162 w 89"/>
              <a:gd name="T101" fmla="*/ 45480 h 118"/>
              <a:gd name="T102" fmla="*/ 110360 w 89"/>
              <a:gd name="T103" fmla="*/ 42343 h 118"/>
              <a:gd name="T104" fmla="*/ 110360 w 89"/>
              <a:gd name="T105" fmla="*/ 29797 h 118"/>
              <a:gd name="T106" fmla="*/ 126355 w 89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118">
                <a:moveTo>
                  <a:pt x="79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62" y="0"/>
                </a:lnTo>
                <a:lnTo>
                  <a:pt x="61" y="1"/>
                </a:lnTo>
                <a:lnTo>
                  <a:pt x="60" y="2"/>
                </a:lnTo>
                <a:lnTo>
                  <a:pt x="60" y="5"/>
                </a:lnTo>
                <a:lnTo>
                  <a:pt x="60" y="10"/>
                </a:lnTo>
                <a:lnTo>
                  <a:pt x="50" y="10"/>
                </a:lnTo>
                <a:lnTo>
                  <a:pt x="50" y="5"/>
                </a:lnTo>
                <a:lnTo>
                  <a:pt x="50" y="2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2"/>
                </a:lnTo>
                <a:lnTo>
                  <a:pt x="40" y="5"/>
                </a:lnTo>
                <a:lnTo>
                  <a:pt x="40" y="10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23" y="0"/>
                </a:lnTo>
                <a:lnTo>
                  <a:pt x="21" y="1"/>
                </a:lnTo>
                <a:lnTo>
                  <a:pt x="20" y="2"/>
                </a:lnTo>
                <a:lnTo>
                  <a:pt x="20" y="5"/>
                </a:lnTo>
                <a:lnTo>
                  <a:pt x="20" y="10"/>
                </a:lnTo>
                <a:lnTo>
                  <a:pt x="10" y="10"/>
                </a:lnTo>
                <a:lnTo>
                  <a:pt x="7" y="11"/>
                </a:lnTo>
                <a:lnTo>
                  <a:pt x="3" y="12"/>
                </a:lnTo>
                <a:lnTo>
                  <a:pt x="2" y="16"/>
                </a:lnTo>
                <a:lnTo>
                  <a:pt x="0" y="19"/>
                </a:lnTo>
                <a:lnTo>
                  <a:pt x="0" y="108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79" y="118"/>
                </a:lnTo>
                <a:lnTo>
                  <a:pt x="83" y="117"/>
                </a:lnTo>
                <a:lnTo>
                  <a:pt x="87" y="116"/>
                </a:lnTo>
                <a:lnTo>
                  <a:pt x="88" y="112"/>
                </a:lnTo>
                <a:lnTo>
                  <a:pt x="89" y="108"/>
                </a:lnTo>
                <a:lnTo>
                  <a:pt x="89" y="19"/>
                </a:lnTo>
                <a:lnTo>
                  <a:pt x="88" y="16"/>
                </a:lnTo>
                <a:lnTo>
                  <a:pt x="87" y="12"/>
                </a:lnTo>
                <a:lnTo>
                  <a:pt x="83" y="11"/>
                </a:lnTo>
                <a:lnTo>
                  <a:pt x="79" y="10"/>
                </a:lnTo>
                <a:close/>
                <a:moveTo>
                  <a:pt x="10" y="108"/>
                </a:moveTo>
                <a:lnTo>
                  <a:pt x="10" y="19"/>
                </a:lnTo>
                <a:lnTo>
                  <a:pt x="20" y="19"/>
                </a:lnTo>
                <a:lnTo>
                  <a:pt x="20" y="24"/>
                </a:lnTo>
                <a:lnTo>
                  <a:pt x="20" y="27"/>
                </a:lnTo>
                <a:lnTo>
                  <a:pt x="21" y="28"/>
                </a:lnTo>
                <a:lnTo>
                  <a:pt x="23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0" y="19"/>
                </a:lnTo>
                <a:lnTo>
                  <a:pt x="40" y="24"/>
                </a:lnTo>
                <a:lnTo>
                  <a:pt x="40" y="27"/>
                </a:lnTo>
                <a:lnTo>
                  <a:pt x="41" y="28"/>
                </a:lnTo>
                <a:lnTo>
                  <a:pt x="42" y="29"/>
                </a:lnTo>
                <a:lnTo>
                  <a:pt x="45" y="29"/>
                </a:lnTo>
                <a:lnTo>
                  <a:pt x="47" y="29"/>
                </a:lnTo>
                <a:lnTo>
                  <a:pt x="48" y="28"/>
                </a:lnTo>
                <a:lnTo>
                  <a:pt x="50" y="27"/>
                </a:lnTo>
                <a:lnTo>
                  <a:pt x="50" y="24"/>
                </a:lnTo>
                <a:lnTo>
                  <a:pt x="50" y="19"/>
                </a:lnTo>
                <a:lnTo>
                  <a:pt x="60" y="19"/>
                </a:lnTo>
                <a:lnTo>
                  <a:pt x="60" y="24"/>
                </a:lnTo>
                <a:lnTo>
                  <a:pt x="60" y="27"/>
                </a:lnTo>
                <a:lnTo>
                  <a:pt x="61" y="28"/>
                </a:lnTo>
                <a:lnTo>
                  <a:pt x="62" y="29"/>
                </a:lnTo>
                <a:lnTo>
                  <a:pt x="64" y="29"/>
                </a:lnTo>
                <a:lnTo>
                  <a:pt x="67" y="29"/>
                </a:lnTo>
                <a:lnTo>
                  <a:pt x="68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9" y="19"/>
                </a:lnTo>
                <a:lnTo>
                  <a:pt x="79" y="108"/>
                </a:lnTo>
                <a:lnTo>
                  <a:pt x="10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793">
            <a:extLst>
              <a:ext uri="{FF2B5EF4-FFF2-40B4-BE49-F238E27FC236}">
                <a16:creationId xmlns:a16="http://schemas.microsoft.com/office/drawing/2014/main" id="{7E61F1A3-7BA3-4023-A8D7-4137A18DAB5A}"/>
              </a:ext>
            </a:extLst>
          </p:cNvPr>
          <p:cNvSpPr>
            <a:spLocks/>
          </p:cNvSpPr>
          <p:nvPr/>
        </p:nvSpPr>
        <p:spPr bwMode="auto">
          <a:xfrm>
            <a:off x="3302000" y="5947833"/>
            <a:ext cx="69851" cy="76200"/>
          </a:xfrm>
          <a:custGeom>
            <a:avLst/>
            <a:gdLst>
              <a:gd name="T0" fmla="*/ 41450 w 34"/>
              <a:gd name="T1" fmla="*/ 0 h 34"/>
              <a:gd name="T2" fmla="*/ 26098 w 34"/>
              <a:gd name="T3" fmla="*/ 16747 h 34"/>
              <a:gd name="T4" fmla="*/ 10746 w 34"/>
              <a:gd name="T5" fmla="*/ 0 h 34"/>
              <a:gd name="T6" fmla="*/ 0 w 34"/>
              <a:gd name="T7" fmla="*/ 10048 h 34"/>
              <a:gd name="T8" fmla="*/ 15352 w 34"/>
              <a:gd name="T9" fmla="*/ 28470 h 34"/>
              <a:gd name="T10" fmla="*/ 0 w 34"/>
              <a:gd name="T11" fmla="*/ 45216 h 34"/>
              <a:gd name="T12" fmla="*/ 10746 w 34"/>
              <a:gd name="T13" fmla="*/ 56939 h 34"/>
              <a:gd name="T14" fmla="*/ 26098 w 34"/>
              <a:gd name="T15" fmla="*/ 40192 h 34"/>
              <a:gd name="T16" fmla="*/ 41450 w 34"/>
              <a:gd name="T17" fmla="*/ 56939 h 34"/>
              <a:gd name="T18" fmla="*/ 52196 w 34"/>
              <a:gd name="T19" fmla="*/ 45216 h 34"/>
              <a:gd name="T20" fmla="*/ 38379 w 34"/>
              <a:gd name="T21" fmla="*/ 28470 h 34"/>
              <a:gd name="T22" fmla="*/ 52196 w 34"/>
              <a:gd name="T23" fmla="*/ 10048 h 34"/>
              <a:gd name="T24" fmla="*/ 41450 w 3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" h="34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6"/>
                </a:lnTo>
                <a:lnTo>
                  <a:pt x="10" y="17"/>
                </a:lnTo>
                <a:lnTo>
                  <a:pt x="0" y="27"/>
                </a:lnTo>
                <a:lnTo>
                  <a:pt x="7" y="34"/>
                </a:lnTo>
                <a:lnTo>
                  <a:pt x="17" y="24"/>
                </a:lnTo>
                <a:lnTo>
                  <a:pt x="27" y="34"/>
                </a:lnTo>
                <a:lnTo>
                  <a:pt x="34" y="27"/>
                </a:lnTo>
                <a:lnTo>
                  <a:pt x="25" y="17"/>
                </a:lnTo>
                <a:lnTo>
                  <a:pt x="34" y="6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Freeform 1794">
            <a:extLst>
              <a:ext uri="{FF2B5EF4-FFF2-40B4-BE49-F238E27FC236}">
                <a16:creationId xmlns:a16="http://schemas.microsoft.com/office/drawing/2014/main" id="{6C0C7AC8-A7E6-4C30-BE32-7E969733D6CC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7306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29376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4838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29376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6" y="3"/>
                </a:lnTo>
                <a:lnTo>
                  <a:pt x="50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19" y="14"/>
                </a:lnTo>
                <a:lnTo>
                  <a:pt x="19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2" y="112"/>
                </a:lnTo>
                <a:lnTo>
                  <a:pt x="86" y="111"/>
                </a:lnTo>
                <a:lnTo>
                  <a:pt x="87" y="107"/>
                </a:lnTo>
                <a:lnTo>
                  <a:pt x="89" y="103"/>
                </a:lnTo>
                <a:lnTo>
                  <a:pt x="89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29" y="24"/>
                </a:moveTo>
                <a:lnTo>
                  <a:pt x="59" y="24"/>
                </a:lnTo>
                <a:lnTo>
                  <a:pt x="59" y="34"/>
                </a:lnTo>
                <a:lnTo>
                  <a:pt x="29" y="34"/>
                </a:lnTo>
                <a:lnTo>
                  <a:pt x="29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19" y="34"/>
                </a:lnTo>
                <a:lnTo>
                  <a:pt x="19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4" name="Freeform 1795">
            <a:extLst>
              <a:ext uri="{FF2B5EF4-FFF2-40B4-BE49-F238E27FC236}">
                <a16:creationId xmlns:a16="http://schemas.microsoft.com/office/drawing/2014/main" id="{90D5FE01-D708-482C-B434-92350E6E49B3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4685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4685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20245 w 79"/>
              <a:gd name="T33" fmla="*/ 153390 h 98"/>
              <a:gd name="T34" fmla="*/ 121806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1806 w 79"/>
              <a:gd name="T43" fmla="*/ 9587 h 98"/>
              <a:gd name="T44" fmla="*/ 120245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15616 w 79"/>
              <a:gd name="T53" fmla="*/ 140608 h 98"/>
              <a:gd name="T54" fmla="*/ 15616 w 79"/>
              <a:gd name="T55" fmla="*/ 14380 h 98"/>
              <a:gd name="T56" fmla="*/ 62465 w 79"/>
              <a:gd name="T57" fmla="*/ 14380 h 98"/>
              <a:gd name="T58" fmla="*/ 62465 w 79"/>
              <a:gd name="T59" fmla="*/ 30359 h 98"/>
              <a:gd name="T60" fmla="*/ 76519 w 79"/>
              <a:gd name="T61" fmla="*/ 30359 h 98"/>
              <a:gd name="T62" fmla="*/ 76519 w 79"/>
              <a:gd name="T63" fmla="*/ 14380 h 98"/>
              <a:gd name="T64" fmla="*/ 107752 w 79"/>
              <a:gd name="T65" fmla="*/ 14380 h 98"/>
              <a:gd name="T66" fmla="*/ 107752 w 79"/>
              <a:gd name="T67" fmla="*/ 140608 h 98"/>
              <a:gd name="T68" fmla="*/ 15616 w 79"/>
              <a:gd name="T69" fmla="*/ 140608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40" y="9"/>
                </a:lnTo>
                <a:lnTo>
                  <a:pt x="40" y="19"/>
                </a:lnTo>
                <a:lnTo>
                  <a:pt x="49" y="19"/>
                </a:lnTo>
                <a:lnTo>
                  <a:pt x="49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Rectangle 1796">
            <a:extLst>
              <a:ext uri="{FF2B5EF4-FFF2-40B4-BE49-F238E27FC236}">
                <a16:creationId xmlns:a16="http://schemas.microsoft.com/office/drawing/2014/main" id="{964E9F1B-B6C4-4616-B1BA-A4014C2D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884333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6" name="Rectangle 1797">
            <a:extLst>
              <a:ext uri="{FF2B5EF4-FFF2-40B4-BE49-F238E27FC236}">
                <a16:creationId xmlns:a16="http://schemas.microsoft.com/office/drawing/2014/main" id="{9F4AF3E4-9C2B-4CBF-A424-2AEF80E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097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7" name="Rectangle 1798">
            <a:extLst>
              <a:ext uri="{FF2B5EF4-FFF2-40B4-BE49-F238E27FC236}">
                <a16:creationId xmlns:a16="http://schemas.microsoft.com/office/drawing/2014/main" id="{789495F7-B8AB-4C86-95E3-9AFAE73A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928785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8" name="Rectangle 1799">
            <a:extLst>
              <a:ext uri="{FF2B5EF4-FFF2-40B4-BE49-F238E27FC236}">
                <a16:creationId xmlns:a16="http://schemas.microsoft.com/office/drawing/2014/main" id="{E73434DB-CB03-4FBB-9E05-64AC1072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47833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9" name="Freeform 1800">
            <a:extLst>
              <a:ext uri="{FF2B5EF4-FFF2-40B4-BE49-F238E27FC236}">
                <a16:creationId xmlns:a16="http://schemas.microsoft.com/office/drawing/2014/main" id="{8881BA8C-4B65-4857-9D51-0C2B26D2E2CA}"/>
              </a:ext>
            </a:extLst>
          </p:cNvPr>
          <p:cNvSpPr>
            <a:spLocks noEditPoints="1"/>
          </p:cNvSpPr>
          <p:nvPr/>
        </p:nvSpPr>
        <p:spPr bwMode="auto">
          <a:xfrm>
            <a:off x="2796118" y="836085"/>
            <a:ext cx="82549" cy="120649"/>
          </a:xfrm>
          <a:custGeom>
            <a:avLst/>
            <a:gdLst>
              <a:gd name="T0" fmla="*/ 61686 w 39"/>
              <a:gd name="T1" fmla="*/ 59068 h 58"/>
              <a:gd name="T2" fmla="*/ 61686 w 39"/>
              <a:gd name="T3" fmla="*/ 59068 h 58"/>
              <a:gd name="T4" fmla="*/ 60104 w 39"/>
              <a:gd name="T5" fmla="*/ 54404 h 58"/>
              <a:gd name="T6" fmla="*/ 58523 w 39"/>
              <a:gd name="T7" fmla="*/ 46632 h 58"/>
              <a:gd name="T8" fmla="*/ 50614 w 39"/>
              <a:gd name="T9" fmla="*/ 29534 h 58"/>
              <a:gd name="T10" fmla="*/ 30052 w 39"/>
              <a:gd name="T11" fmla="*/ 0 h 58"/>
              <a:gd name="T12" fmla="*/ 30052 w 39"/>
              <a:gd name="T13" fmla="*/ 0 h 58"/>
              <a:gd name="T14" fmla="*/ 12654 w 39"/>
              <a:gd name="T15" fmla="*/ 26425 h 58"/>
              <a:gd name="T16" fmla="*/ 3163 w 39"/>
              <a:gd name="T17" fmla="*/ 43524 h 58"/>
              <a:gd name="T18" fmla="*/ 1582 w 39"/>
              <a:gd name="T19" fmla="*/ 51296 h 58"/>
              <a:gd name="T20" fmla="*/ 0 w 39"/>
              <a:gd name="T21" fmla="*/ 59068 h 58"/>
              <a:gd name="T22" fmla="*/ 0 w 39"/>
              <a:gd name="T23" fmla="*/ 59068 h 58"/>
              <a:gd name="T24" fmla="*/ 0 w 39"/>
              <a:gd name="T25" fmla="*/ 65285 h 58"/>
              <a:gd name="T26" fmla="*/ 1582 w 39"/>
              <a:gd name="T27" fmla="*/ 71503 h 58"/>
              <a:gd name="T28" fmla="*/ 9490 w 39"/>
              <a:gd name="T29" fmla="*/ 80830 h 58"/>
              <a:gd name="T30" fmla="*/ 18980 w 39"/>
              <a:gd name="T31" fmla="*/ 88602 h 58"/>
              <a:gd name="T32" fmla="*/ 25307 w 39"/>
              <a:gd name="T33" fmla="*/ 90156 h 58"/>
              <a:gd name="T34" fmla="*/ 30052 w 39"/>
              <a:gd name="T35" fmla="*/ 90156 h 58"/>
              <a:gd name="T36" fmla="*/ 30052 w 39"/>
              <a:gd name="T37" fmla="*/ 90156 h 58"/>
              <a:gd name="T38" fmla="*/ 36379 w 39"/>
              <a:gd name="T39" fmla="*/ 90156 h 58"/>
              <a:gd name="T40" fmla="*/ 42706 w 39"/>
              <a:gd name="T41" fmla="*/ 88602 h 58"/>
              <a:gd name="T42" fmla="*/ 52196 w 39"/>
              <a:gd name="T43" fmla="*/ 80830 h 58"/>
              <a:gd name="T44" fmla="*/ 60104 w 39"/>
              <a:gd name="T45" fmla="*/ 71503 h 58"/>
              <a:gd name="T46" fmla="*/ 61686 w 39"/>
              <a:gd name="T47" fmla="*/ 65285 h 58"/>
              <a:gd name="T48" fmla="*/ 61686 w 39"/>
              <a:gd name="T49" fmla="*/ 59068 h 58"/>
              <a:gd name="T50" fmla="*/ 61686 w 39"/>
              <a:gd name="T51" fmla="*/ 59068 h 58"/>
              <a:gd name="T52" fmla="*/ 30052 w 39"/>
              <a:gd name="T53" fmla="*/ 74612 h 58"/>
              <a:gd name="T54" fmla="*/ 30052 w 39"/>
              <a:gd name="T55" fmla="*/ 74612 h 58"/>
              <a:gd name="T56" fmla="*/ 25307 w 39"/>
              <a:gd name="T57" fmla="*/ 73057 h 58"/>
              <a:gd name="T58" fmla="*/ 18980 w 39"/>
              <a:gd name="T59" fmla="*/ 71503 h 58"/>
              <a:gd name="T60" fmla="*/ 17399 w 39"/>
              <a:gd name="T61" fmla="*/ 65285 h 58"/>
              <a:gd name="T62" fmla="*/ 14235 w 39"/>
              <a:gd name="T63" fmla="*/ 59068 h 58"/>
              <a:gd name="T64" fmla="*/ 14235 w 39"/>
              <a:gd name="T65" fmla="*/ 59068 h 58"/>
              <a:gd name="T66" fmla="*/ 17399 w 39"/>
              <a:gd name="T67" fmla="*/ 54404 h 58"/>
              <a:gd name="T68" fmla="*/ 18980 w 39"/>
              <a:gd name="T69" fmla="*/ 46632 h 58"/>
              <a:gd name="T70" fmla="*/ 30052 w 39"/>
              <a:gd name="T71" fmla="*/ 26425 h 58"/>
              <a:gd name="T72" fmla="*/ 30052 w 39"/>
              <a:gd name="T73" fmla="*/ 26425 h 58"/>
              <a:gd name="T74" fmla="*/ 42706 w 39"/>
              <a:gd name="T75" fmla="*/ 46632 h 58"/>
              <a:gd name="T76" fmla="*/ 44287 w 39"/>
              <a:gd name="T77" fmla="*/ 54404 h 58"/>
              <a:gd name="T78" fmla="*/ 45869 w 39"/>
              <a:gd name="T79" fmla="*/ 59068 h 58"/>
              <a:gd name="T80" fmla="*/ 45869 w 39"/>
              <a:gd name="T81" fmla="*/ 59068 h 58"/>
              <a:gd name="T82" fmla="*/ 44287 w 39"/>
              <a:gd name="T83" fmla="*/ 65285 h 58"/>
              <a:gd name="T84" fmla="*/ 42706 w 39"/>
              <a:gd name="T85" fmla="*/ 71503 h 58"/>
              <a:gd name="T86" fmla="*/ 36379 w 39"/>
              <a:gd name="T87" fmla="*/ 73057 h 58"/>
              <a:gd name="T88" fmla="*/ 30052 w 39"/>
              <a:gd name="T89" fmla="*/ 74612 h 58"/>
              <a:gd name="T90" fmla="*/ 30052 w 39"/>
              <a:gd name="T91" fmla="*/ 74612 h 5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" h="58">
                <a:moveTo>
                  <a:pt x="39" y="38"/>
                </a:moveTo>
                <a:lnTo>
                  <a:pt x="39" y="38"/>
                </a:lnTo>
                <a:lnTo>
                  <a:pt x="38" y="35"/>
                </a:lnTo>
                <a:lnTo>
                  <a:pt x="37" y="30"/>
                </a:lnTo>
                <a:lnTo>
                  <a:pt x="32" y="19"/>
                </a:lnTo>
                <a:lnTo>
                  <a:pt x="19" y="0"/>
                </a:lnTo>
                <a:lnTo>
                  <a:pt x="8" y="17"/>
                </a:lnTo>
                <a:lnTo>
                  <a:pt x="2" y="28"/>
                </a:lnTo>
                <a:lnTo>
                  <a:pt x="1" y="33"/>
                </a:lnTo>
                <a:lnTo>
                  <a:pt x="0" y="38"/>
                </a:lnTo>
                <a:lnTo>
                  <a:pt x="0" y="42"/>
                </a:lnTo>
                <a:lnTo>
                  <a:pt x="1" y="46"/>
                </a:lnTo>
                <a:lnTo>
                  <a:pt x="6" y="52"/>
                </a:lnTo>
                <a:lnTo>
                  <a:pt x="12" y="57"/>
                </a:lnTo>
                <a:lnTo>
                  <a:pt x="16" y="58"/>
                </a:lnTo>
                <a:lnTo>
                  <a:pt x="19" y="58"/>
                </a:lnTo>
                <a:lnTo>
                  <a:pt x="23" y="58"/>
                </a:lnTo>
                <a:lnTo>
                  <a:pt x="27" y="57"/>
                </a:lnTo>
                <a:lnTo>
                  <a:pt x="33" y="52"/>
                </a:lnTo>
                <a:lnTo>
                  <a:pt x="38" y="46"/>
                </a:lnTo>
                <a:lnTo>
                  <a:pt x="39" y="42"/>
                </a:lnTo>
                <a:lnTo>
                  <a:pt x="39" y="38"/>
                </a:lnTo>
                <a:close/>
                <a:moveTo>
                  <a:pt x="19" y="48"/>
                </a:moveTo>
                <a:lnTo>
                  <a:pt x="19" y="48"/>
                </a:lnTo>
                <a:lnTo>
                  <a:pt x="16" y="47"/>
                </a:lnTo>
                <a:lnTo>
                  <a:pt x="12" y="46"/>
                </a:lnTo>
                <a:lnTo>
                  <a:pt x="11" y="42"/>
                </a:lnTo>
                <a:lnTo>
                  <a:pt x="9" y="38"/>
                </a:lnTo>
                <a:lnTo>
                  <a:pt x="11" y="35"/>
                </a:lnTo>
                <a:lnTo>
                  <a:pt x="12" y="30"/>
                </a:lnTo>
                <a:lnTo>
                  <a:pt x="19" y="17"/>
                </a:lnTo>
                <a:lnTo>
                  <a:pt x="27" y="30"/>
                </a:lnTo>
                <a:lnTo>
                  <a:pt x="28" y="35"/>
                </a:lnTo>
                <a:lnTo>
                  <a:pt x="29" y="38"/>
                </a:lnTo>
                <a:lnTo>
                  <a:pt x="28" y="42"/>
                </a:lnTo>
                <a:lnTo>
                  <a:pt x="27" y="46"/>
                </a:lnTo>
                <a:lnTo>
                  <a:pt x="23" y="47"/>
                </a:lnTo>
                <a:lnTo>
                  <a:pt x="19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0" name="Freeform 1801">
            <a:extLst>
              <a:ext uri="{FF2B5EF4-FFF2-40B4-BE49-F238E27FC236}">
                <a16:creationId xmlns:a16="http://schemas.microsoft.com/office/drawing/2014/main" id="{712F745F-B975-4CB1-848E-1CBE86AD8E81}"/>
              </a:ext>
            </a:extLst>
          </p:cNvPr>
          <p:cNvSpPr>
            <a:spLocks noEditPoints="1"/>
          </p:cNvSpPr>
          <p:nvPr/>
        </p:nvSpPr>
        <p:spPr bwMode="auto">
          <a:xfrm>
            <a:off x="2846918" y="886885"/>
            <a:ext cx="114300" cy="196849"/>
          </a:xfrm>
          <a:custGeom>
            <a:avLst/>
            <a:gdLst>
              <a:gd name="T0" fmla="*/ 62116 w 55"/>
              <a:gd name="T1" fmla="*/ 0 h 93"/>
              <a:gd name="T2" fmla="*/ 57458 w 55"/>
              <a:gd name="T3" fmla="*/ 1582 h 93"/>
              <a:gd name="T4" fmla="*/ 34164 w 55"/>
              <a:gd name="T5" fmla="*/ 63267 h 93"/>
              <a:gd name="T6" fmla="*/ 29505 w 55"/>
              <a:gd name="T7" fmla="*/ 55358 h 93"/>
              <a:gd name="T8" fmla="*/ 23294 w 55"/>
              <a:gd name="T9" fmla="*/ 53777 h 93"/>
              <a:gd name="T10" fmla="*/ 17082 w 55"/>
              <a:gd name="T11" fmla="*/ 55358 h 93"/>
              <a:gd name="T12" fmla="*/ 3106 w 55"/>
              <a:gd name="T13" fmla="*/ 71175 h 93"/>
              <a:gd name="T14" fmla="*/ 0 w 55"/>
              <a:gd name="T15" fmla="*/ 79083 h 93"/>
              <a:gd name="T16" fmla="*/ 12423 w 55"/>
              <a:gd name="T17" fmla="*/ 109135 h 93"/>
              <a:gd name="T18" fmla="*/ 7765 w 55"/>
              <a:gd name="T19" fmla="*/ 115462 h 93"/>
              <a:gd name="T20" fmla="*/ 7765 w 55"/>
              <a:gd name="T21" fmla="*/ 139187 h 93"/>
              <a:gd name="T22" fmla="*/ 9317 w 55"/>
              <a:gd name="T23" fmla="*/ 145513 h 93"/>
              <a:gd name="T24" fmla="*/ 15529 w 55"/>
              <a:gd name="T25" fmla="*/ 147095 h 93"/>
              <a:gd name="T26" fmla="*/ 69881 w 55"/>
              <a:gd name="T27" fmla="*/ 147095 h 93"/>
              <a:gd name="T28" fmla="*/ 74540 w 55"/>
              <a:gd name="T29" fmla="*/ 145513 h 93"/>
              <a:gd name="T30" fmla="*/ 77645 w 55"/>
              <a:gd name="T31" fmla="*/ 139187 h 93"/>
              <a:gd name="T32" fmla="*/ 77645 w 55"/>
              <a:gd name="T33" fmla="*/ 115462 h 93"/>
              <a:gd name="T34" fmla="*/ 72987 w 55"/>
              <a:gd name="T35" fmla="*/ 110717 h 93"/>
              <a:gd name="T36" fmla="*/ 85410 w 55"/>
              <a:gd name="T37" fmla="*/ 88573 h 93"/>
              <a:gd name="T38" fmla="*/ 85410 w 55"/>
              <a:gd name="T39" fmla="*/ 6327 h 93"/>
              <a:gd name="T40" fmla="*/ 85410 w 55"/>
              <a:gd name="T41" fmla="*/ 3163 h 93"/>
              <a:gd name="T42" fmla="*/ 80751 w 55"/>
              <a:gd name="T43" fmla="*/ 0 h 93"/>
              <a:gd name="T44" fmla="*/ 77645 w 55"/>
              <a:gd name="T45" fmla="*/ 0 h 93"/>
              <a:gd name="T46" fmla="*/ 32611 w 55"/>
              <a:gd name="T47" fmla="*/ 83828 h 93"/>
              <a:gd name="T48" fmla="*/ 37270 w 55"/>
              <a:gd name="T49" fmla="*/ 85410 h 93"/>
              <a:gd name="T50" fmla="*/ 40376 w 55"/>
              <a:gd name="T51" fmla="*/ 85410 h 93"/>
              <a:gd name="T52" fmla="*/ 46587 w 55"/>
              <a:gd name="T53" fmla="*/ 79083 h 93"/>
              <a:gd name="T54" fmla="*/ 69881 w 55"/>
              <a:gd name="T55" fmla="*/ 14235 h 93"/>
              <a:gd name="T56" fmla="*/ 57458 w 55"/>
              <a:gd name="T57" fmla="*/ 109135 h 93"/>
              <a:gd name="T58" fmla="*/ 17082 w 55"/>
              <a:gd name="T59" fmla="*/ 79083 h 93"/>
              <a:gd name="T60" fmla="*/ 62116 w 55"/>
              <a:gd name="T61" fmla="*/ 131278 h 93"/>
              <a:gd name="T62" fmla="*/ 23294 w 55"/>
              <a:gd name="T63" fmla="*/ 123370 h 93"/>
              <a:gd name="T64" fmla="*/ 62116 w 55"/>
              <a:gd name="T65" fmla="*/ 131278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93">
                <a:moveTo>
                  <a:pt x="50" y="0"/>
                </a:moveTo>
                <a:lnTo>
                  <a:pt x="40" y="0"/>
                </a:lnTo>
                <a:lnTo>
                  <a:pt x="37" y="1"/>
                </a:lnTo>
                <a:lnTo>
                  <a:pt x="35" y="3"/>
                </a:lnTo>
                <a:lnTo>
                  <a:pt x="22" y="40"/>
                </a:lnTo>
                <a:lnTo>
                  <a:pt x="19" y="35"/>
                </a:lnTo>
                <a:lnTo>
                  <a:pt x="18" y="34"/>
                </a:lnTo>
                <a:lnTo>
                  <a:pt x="15" y="34"/>
                </a:lnTo>
                <a:lnTo>
                  <a:pt x="13" y="34"/>
                </a:lnTo>
                <a:lnTo>
                  <a:pt x="11" y="35"/>
                </a:lnTo>
                <a:lnTo>
                  <a:pt x="2" y="45"/>
                </a:lnTo>
                <a:lnTo>
                  <a:pt x="0" y="48"/>
                </a:lnTo>
                <a:lnTo>
                  <a:pt x="0" y="50"/>
                </a:lnTo>
                <a:lnTo>
                  <a:pt x="8" y="69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50" y="91"/>
                </a:lnTo>
                <a:lnTo>
                  <a:pt x="50" y="88"/>
                </a:lnTo>
                <a:lnTo>
                  <a:pt x="50" y="73"/>
                </a:lnTo>
                <a:lnTo>
                  <a:pt x="48" y="71"/>
                </a:lnTo>
                <a:lnTo>
                  <a:pt x="47" y="70"/>
                </a:lnTo>
                <a:lnTo>
                  <a:pt x="55" y="56"/>
                </a:lnTo>
                <a:lnTo>
                  <a:pt x="55" y="54"/>
                </a:lnTo>
                <a:lnTo>
                  <a:pt x="55" y="4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close/>
                <a:moveTo>
                  <a:pt x="15" y="46"/>
                </a:moveTo>
                <a:lnTo>
                  <a:pt x="21" y="53"/>
                </a:lnTo>
                <a:lnTo>
                  <a:pt x="24" y="54"/>
                </a:lnTo>
                <a:lnTo>
                  <a:pt x="26" y="54"/>
                </a:lnTo>
                <a:lnTo>
                  <a:pt x="29" y="53"/>
                </a:lnTo>
                <a:lnTo>
                  <a:pt x="30" y="50"/>
                </a:lnTo>
                <a:lnTo>
                  <a:pt x="43" y="9"/>
                </a:lnTo>
                <a:lnTo>
                  <a:pt x="45" y="9"/>
                </a:lnTo>
                <a:lnTo>
                  <a:pt x="45" y="53"/>
                </a:lnTo>
                <a:lnTo>
                  <a:pt x="37" y="69"/>
                </a:lnTo>
                <a:lnTo>
                  <a:pt x="19" y="69"/>
                </a:lnTo>
                <a:lnTo>
                  <a:pt x="11" y="50"/>
                </a:lnTo>
                <a:lnTo>
                  <a:pt x="15" y="46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802">
            <a:extLst>
              <a:ext uri="{FF2B5EF4-FFF2-40B4-BE49-F238E27FC236}">
                <a16:creationId xmlns:a16="http://schemas.microsoft.com/office/drawing/2014/main" id="{84F3CD8E-6D88-4145-8946-28D78E5BA433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886885"/>
            <a:ext cx="114300" cy="196849"/>
          </a:xfrm>
          <a:custGeom>
            <a:avLst/>
            <a:gdLst>
              <a:gd name="T0" fmla="*/ 68012 w 54"/>
              <a:gd name="T1" fmla="*/ 55358 h 93"/>
              <a:gd name="T2" fmla="*/ 63267 w 54"/>
              <a:gd name="T3" fmla="*/ 53777 h 93"/>
              <a:gd name="T4" fmla="*/ 56940 w 54"/>
              <a:gd name="T5" fmla="*/ 55358 h 93"/>
              <a:gd name="T6" fmla="*/ 31633 w 54"/>
              <a:gd name="T7" fmla="*/ 4745 h 93"/>
              <a:gd name="T8" fmla="*/ 26888 w 54"/>
              <a:gd name="T9" fmla="*/ 1582 h 93"/>
              <a:gd name="T10" fmla="*/ 7908 w 54"/>
              <a:gd name="T11" fmla="*/ 0 h 93"/>
              <a:gd name="T12" fmla="*/ 4745 w 54"/>
              <a:gd name="T13" fmla="*/ 0 h 93"/>
              <a:gd name="T14" fmla="*/ 0 w 54"/>
              <a:gd name="T15" fmla="*/ 3163 h 93"/>
              <a:gd name="T16" fmla="*/ 0 w 54"/>
              <a:gd name="T17" fmla="*/ 85410 h 93"/>
              <a:gd name="T18" fmla="*/ 0 w 54"/>
              <a:gd name="T19" fmla="*/ 88573 h 93"/>
              <a:gd name="T20" fmla="*/ 12653 w 54"/>
              <a:gd name="T21" fmla="*/ 110717 h 93"/>
              <a:gd name="T22" fmla="*/ 7908 w 54"/>
              <a:gd name="T23" fmla="*/ 115462 h 93"/>
              <a:gd name="T24" fmla="*/ 7908 w 54"/>
              <a:gd name="T25" fmla="*/ 139187 h 93"/>
              <a:gd name="T26" fmla="*/ 9490 w 54"/>
              <a:gd name="T27" fmla="*/ 145513 h 93"/>
              <a:gd name="T28" fmla="*/ 15817 w 54"/>
              <a:gd name="T29" fmla="*/ 147095 h 93"/>
              <a:gd name="T30" fmla="*/ 71175 w 54"/>
              <a:gd name="T31" fmla="*/ 147095 h 93"/>
              <a:gd name="T32" fmla="*/ 75920 w 54"/>
              <a:gd name="T33" fmla="*/ 145513 h 93"/>
              <a:gd name="T34" fmla="*/ 77502 w 54"/>
              <a:gd name="T35" fmla="*/ 139187 h 93"/>
              <a:gd name="T36" fmla="*/ 77502 w 54"/>
              <a:gd name="T37" fmla="*/ 115462 h 93"/>
              <a:gd name="T38" fmla="*/ 74338 w 54"/>
              <a:gd name="T39" fmla="*/ 109135 h 93"/>
              <a:gd name="T40" fmla="*/ 85410 w 54"/>
              <a:gd name="T41" fmla="*/ 79083 h 93"/>
              <a:gd name="T42" fmla="*/ 83828 w 54"/>
              <a:gd name="T43" fmla="*/ 71175 h 93"/>
              <a:gd name="T44" fmla="*/ 15817 w 54"/>
              <a:gd name="T45" fmla="*/ 14235 h 93"/>
              <a:gd name="T46" fmla="*/ 39542 w 54"/>
              <a:gd name="T47" fmla="*/ 79083 h 93"/>
              <a:gd name="T48" fmla="*/ 41123 w 54"/>
              <a:gd name="T49" fmla="*/ 83828 h 93"/>
              <a:gd name="T50" fmla="*/ 45868 w 54"/>
              <a:gd name="T51" fmla="*/ 85410 h 93"/>
              <a:gd name="T52" fmla="*/ 52195 w 54"/>
              <a:gd name="T53" fmla="*/ 83828 h 93"/>
              <a:gd name="T54" fmla="*/ 68012 w 54"/>
              <a:gd name="T55" fmla="*/ 79083 h 93"/>
              <a:gd name="T56" fmla="*/ 26888 w 54"/>
              <a:gd name="T57" fmla="*/ 109135 h 93"/>
              <a:gd name="T58" fmla="*/ 15817 w 54"/>
              <a:gd name="T59" fmla="*/ 14235 h 93"/>
              <a:gd name="T60" fmla="*/ 23725 w 54"/>
              <a:gd name="T61" fmla="*/ 131278 h 93"/>
              <a:gd name="T62" fmla="*/ 63267 w 54"/>
              <a:gd name="T63" fmla="*/ 123370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" h="93">
                <a:moveTo>
                  <a:pt x="43" y="35"/>
                </a:moveTo>
                <a:lnTo>
                  <a:pt x="43" y="35"/>
                </a:lnTo>
                <a:lnTo>
                  <a:pt x="42" y="34"/>
                </a:lnTo>
                <a:lnTo>
                  <a:pt x="40" y="34"/>
                </a:lnTo>
                <a:lnTo>
                  <a:pt x="37" y="34"/>
                </a:lnTo>
                <a:lnTo>
                  <a:pt x="36" y="35"/>
                </a:lnTo>
                <a:lnTo>
                  <a:pt x="32" y="40"/>
                </a:lnTo>
                <a:lnTo>
                  <a:pt x="20" y="3"/>
                </a:lnTo>
                <a:lnTo>
                  <a:pt x="17" y="1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8" y="70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73"/>
                </a:lnTo>
                <a:lnTo>
                  <a:pt x="48" y="71"/>
                </a:lnTo>
                <a:lnTo>
                  <a:pt x="47" y="69"/>
                </a:lnTo>
                <a:lnTo>
                  <a:pt x="54" y="50"/>
                </a:lnTo>
                <a:lnTo>
                  <a:pt x="54" y="48"/>
                </a:lnTo>
                <a:lnTo>
                  <a:pt x="53" y="45"/>
                </a:lnTo>
                <a:lnTo>
                  <a:pt x="43" y="35"/>
                </a:lnTo>
                <a:close/>
                <a:moveTo>
                  <a:pt x="10" y="9"/>
                </a:moveTo>
                <a:lnTo>
                  <a:pt x="11" y="9"/>
                </a:lnTo>
                <a:lnTo>
                  <a:pt x="25" y="50"/>
                </a:lnTo>
                <a:lnTo>
                  <a:pt x="26" y="53"/>
                </a:lnTo>
                <a:lnTo>
                  <a:pt x="29" y="54"/>
                </a:lnTo>
                <a:lnTo>
                  <a:pt x="31" y="54"/>
                </a:lnTo>
                <a:lnTo>
                  <a:pt x="33" y="53"/>
                </a:lnTo>
                <a:lnTo>
                  <a:pt x="40" y="46"/>
                </a:lnTo>
                <a:lnTo>
                  <a:pt x="43" y="50"/>
                </a:lnTo>
                <a:lnTo>
                  <a:pt x="36" y="69"/>
                </a:lnTo>
                <a:lnTo>
                  <a:pt x="17" y="69"/>
                </a:lnTo>
                <a:lnTo>
                  <a:pt x="10" y="53"/>
                </a:lnTo>
                <a:lnTo>
                  <a:pt x="10" y="9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803">
            <a:extLst>
              <a:ext uri="{FF2B5EF4-FFF2-40B4-BE49-F238E27FC236}">
                <a16:creationId xmlns:a16="http://schemas.microsoft.com/office/drawing/2014/main" id="{0653C1B3-8DA8-4650-94B4-430FDB4DE38F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329517"/>
            <a:ext cx="207433" cy="254000"/>
          </a:xfrm>
          <a:custGeom>
            <a:avLst/>
            <a:gdLst>
              <a:gd name="T0" fmla="*/ 156586 w 99"/>
              <a:gd name="T1" fmla="*/ 82937 h 119"/>
              <a:gd name="T2" fmla="*/ 145514 w 99"/>
              <a:gd name="T3" fmla="*/ 63798 h 119"/>
              <a:gd name="T4" fmla="*/ 134443 w 99"/>
              <a:gd name="T5" fmla="*/ 35089 h 119"/>
              <a:gd name="T6" fmla="*/ 101227 w 99"/>
              <a:gd name="T7" fmla="*/ 4785 h 119"/>
              <a:gd name="T8" fmla="*/ 66430 w 99"/>
              <a:gd name="T9" fmla="*/ 1595 h 119"/>
              <a:gd name="T10" fmla="*/ 26889 w 99"/>
              <a:gd name="T11" fmla="*/ 25519 h 119"/>
              <a:gd name="T12" fmla="*/ 15817 w 99"/>
              <a:gd name="T13" fmla="*/ 59013 h 119"/>
              <a:gd name="T14" fmla="*/ 0 w 99"/>
              <a:gd name="T15" fmla="*/ 82937 h 119"/>
              <a:gd name="T16" fmla="*/ 3163 w 99"/>
              <a:gd name="T17" fmla="*/ 97291 h 119"/>
              <a:gd name="T18" fmla="*/ 1582 w 99"/>
              <a:gd name="T19" fmla="*/ 118026 h 119"/>
              <a:gd name="T20" fmla="*/ 0 w 99"/>
              <a:gd name="T21" fmla="*/ 141950 h 119"/>
              <a:gd name="T22" fmla="*/ 9490 w 99"/>
              <a:gd name="T23" fmla="*/ 161089 h 119"/>
              <a:gd name="T24" fmla="*/ 17398 w 99"/>
              <a:gd name="T25" fmla="*/ 178633 h 119"/>
              <a:gd name="T26" fmla="*/ 124952 w 99"/>
              <a:gd name="T27" fmla="*/ 189798 h 119"/>
              <a:gd name="T28" fmla="*/ 139188 w 99"/>
              <a:gd name="T29" fmla="*/ 178633 h 119"/>
              <a:gd name="T30" fmla="*/ 145514 w 99"/>
              <a:gd name="T31" fmla="*/ 161089 h 119"/>
              <a:gd name="T32" fmla="*/ 156586 w 99"/>
              <a:gd name="T33" fmla="*/ 141950 h 119"/>
              <a:gd name="T34" fmla="*/ 153423 w 99"/>
              <a:gd name="T35" fmla="*/ 118026 h 119"/>
              <a:gd name="T36" fmla="*/ 151841 w 99"/>
              <a:gd name="T37" fmla="*/ 97291 h 119"/>
              <a:gd name="T38" fmla="*/ 140769 w 99"/>
              <a:gd name="T39" fmla="*/ 114836 h 119"/>
              <a:gd name="T40" fmla="*/ 23725 w 99"/>
              <a:gd name="T41" fmla="*/ 118026 h 119"/>
              <a:gd name="T42" fmla="*/ 15817 w 99"/>
              <a:gd name="T43" fmla="*/ 114836 h 119"/>
              <a:gd name="T44" fmla="*/ 15817 w 99"/>
              <a:gd name="T45" fmla="*/ 106861 h 119"/>
              <a:gd name="T46" fmla="*/ 39542 w 99"/>
              <a:gd name="T47" fmla="*/ 108456 h 119"/>
              <a:gd name="T48" fmla="*/ 66430 w 99"/>
              <a:gd name="T49" fmla="*/ 110051 h 119"/>
              <a:gd name="T50" fmla="*/ 77502 w 99"/>
              <a:gd name="T51" fmla="*/ 108456 h 119"/>
              <a:gd name="T52" fmla="*/ 99646 w 99"/>
              <a:gd name="T53" fmla="*/ 108456 h 119"/>
              <a:gd name="T54" fmla="*/ 124952 w 99"/>
              <a:gd name="T55" fmla="*/ 110051 h 119"/>
              <a:gd name="T56" fmla="*/ 140769 w 99"/>
              <a:gd name="T57" fmla="*/ 106861 h 119"/>
              <a:gd name="T58" fmla="*/ 77502 w 99"/>
              <a:gd name="T59" fmla="*/ 15949 h 119"/>
              <a:gd name="T60" fmla="*/ 109136 w 99"/>
              <a:gd name="T61" fmla="*/ 28709 h 119"/>
              <a:gd name="T62" fmla="*/ 124952 w 99"/>
              <a:gd name="T63" fmla="*/ 55823 h 119"/>
              <a:gd name="T64" fmla="*/ 36379 w 99"/>
              <a:gd name="T65" fmla="*/ 39874 h 119"/>
              <a:gd name="T66" fmla="*/ 61685 w 99"/>
              <a:gd name="T67" fmla="*/ 20734 h 119"/>
              <a:gd name="T68" fmla="*/ 31634 w 99"/>
              <a:gd name="T69" fmla="*/ 71772 h 119"/>
              <a:gd name="T70" fmla="*/ 136024 w 99"/>
              <a:gd name="T71" fmla="*/ 74962 h 119"/>
              <a:gd name="T72" fmla="*/ 139188 w 99"/>
              <a:gd name="T73" fmla="*/ 86127 h 119"/>
              <a:gd name="T74" fmla="*/ 124952 w 99"/>
              <a:gd name="T75" fmla="*/ 94102 h 119"/>
              <a:gd name="T76" fmla="*/ 113881 w 99"/>
              <a:gd name="T77" fmla="*/ 86127 h 119"/>
              <a:gd name="T78" fmla="*/ 102809 w 99"/>
              <a:gd name="T79" fmla="*/ 90912 h 119"/>
              <a:gd name="T80" fmla="*/ 90156 w 99"/>
              <a:gd name="T81" fmla="*/ 94102 h 119"/>
              <a:gd name="T82" fmla="*/ 77502 w 99"/>
              <a:gd name="T83" fmla="*/ 90912 h 119"/>
              <a:gd name="T84" fmla="*/ 66430 w 99"/>
              <a:gd name="T85" fmla="*/ 94102 h 119"/>
              <a:gd name="T86" fmla="*/ 52195 w 99"/>
              <a:gd name="T87" fmla="*/ 90912 h 119"/>
              <a:gd name="T88" fmla="*/ 41124 w 99"/>
              <a:gd name="T89" fmla="*/ 90912 h 119"/>
              <a:gd name="T90" fmla="*/ 31634 w 99"/>
              <a:gd name="T91" fmla="*/ 94102 h 119"/>
              <a:gd name="T92" fmla="*/ 15817 w 99"/>
              <a:gd name="T93" fmla="*/ 82937 h 119"/>
              <a:gd name="T94" fmla="*/ 25307 w 99"/>
              <a:gd name="T95" fmla="*/ 71772 h 119"/>
              <a:gd name="T96" fmla="*/ 31634 w 99"/>
              <a:gd name="T97" fmla="*/ 165874 h 119"/>
              <a:gd name="T98" fmla="*/ 132861 w 99"/>
              <a:gd name="T99" fmla="*/ 149924 h 119"/>
              <a:gd name="T100" fmla="*/ 17398 w 99"/>
              <a:gd name="T101" fmla="*/ 148330 h 119"/>
              <a:gd name="T102" fmla="*/ 15817 w 99"/>
              <a:gd name="T103" fmla="*/ 138760 h 119"/>
              <a:gd name="T104" fmla="*/ 90156 w 99"/>
              <a:gd name="T105" fmla="*/ 133975 h 119"/>
              <a:gd name="T106" fmla="*/ 109136 w 99"/>
              <a:gd name="T107" fmla="*/ 149924 h 119"/>
              <a:gd name="T108" fmla="*/ 128116 w 99"/>
              <a:gd name="T109" fmla="*/ 133975 h 119"/>
              <a:gd name="T110" fmla="*/ 139188 w 99"/>
              <a:gd name="T111" fmla="*/ 135570 h 119"/>
              <a:gd name="T112" fmla="*/ 140769 w 99"/>
              <a:gd name="T113" fmla="*/ 145140 h 119"/>
              <a:gd name="T114" fmla="*/ 132861 w 99"/>
              <a:gd name="T115" fmla="*/ 149924 h 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119">
                <a:moveTo>
                  <a:pt x="96" y="61"/>
                </a:moveTo>
                <a:lnTo>
                  <a:pt x="96" y="61"/>
                </a:lnTo>
                <a:lnTo>
                  <a:pt x="97" y="57"/>
                </a:lnTo>
                <a:lnTo>
                  <a:pt x="99" y="52"/>
                </a:lnTo>
                <a:lnTo>
                  <a:pt x="99" y="47"/>
                </a:lnTo>
                <a:lnTo>
                  <a:pt x="96" y="43"/>
                </a:lnTo>
                <a:lnTo>
                  <a:pt x="92" y="40"/>
                </a:lnTo>
                <a:lnTo>
                  <a:pt x="89" y="37"/>
                </a:lnTo>
                <a:lnTo>
                  <a:pt x="88" y="30"/>
                </a:lnTo>
                <a:lnTo>
                  <a:pt x="85" y="22"/>
                </a:lnTo>
                <a:lnTo>
                  <a:pt x="81" y="16"/>
                </a:lnTo>
                <a:lnTo>
                  <a:pt x="76" y="11"/>
                </a:lnTo>
                <a:lnTo>
                  <a:pt x="70" y="6"/>
                </a:lnTo>
                <a:lnTo>
                  <a:pt x="64" y="3"/>
                </a:lnTo>
                <a:lnTo>
                  <a:pt x="57" y="1"/>
                </a:lnTo>
                <a:lnTo>
                  <a:pt x="49" y="0"/>
                </a:lnTo>
                <a:lnTo>
                  <a:pt x="42" y="1"/>
                </a:lnTo>
                <a:lnTo>
                  <a:pt x="35" y="3"/>
                </a:lnTo>
                <a:lnTo>
                  <a:pt x="28" y="6"/>
                </a:lnTo>
                <a:lnTo>
                  <a:pt x="22" y="11"/>
                </a:lnTo>
                <a:lnTo>
                  <a:pt x="17" y="16"/>
                </a:lnTo>
                <a:lnTo>
                  <a:pt x="14" y="22"/>
                </a:lnTo>
                <a:lnTo>
                  <a:pt x="11" y="30"/>
                </a:lnTo>
                <a:lnTo>
                  <a:pt x="10" y="37"/>
                </a:lnTo>
                <a:lnTo>
                  <a:pt x="6" y="40"/>
                </a:lnTo>
                <a:lnTo>
                  <a:pt x="2" y="43"/>
                </a:lnTo>
                <a:lnTo>
                  <a:pt x="0" y="47"/>
                </a:lnTo>
                <a:lnTo>
                  <a:pt x="0" y="52"/>
                </a:lnTo>
                <a:lnTo>
                  <a:pt x="1" y="57"/>
                </a:lnTo>
                <a:lnTo>
                  <a:pt x="2" y="61"/>
                </a:lnTo>
                <a:lnTo>
                  <a:pt x="1" y="64"/>
                </a:lnTo>
                <a:lnTo>
                  <a:pt x="0" y="69"/>
                </a:lnTo>
                <a:lnTo>
                  <a:pt x="1" y="74"/>
                </a:lnTo>
                <a:lnTo>
                  <a:pt x="4" y="79"/>
                </a:lnTo>
                <a:lnTo>
                  <a:pt x="1" y="84"/>
                </a:lnTo>
                <a:lnTo>
                  <a:pt x="0" y="89"/>
                </a:lnTo>
                <a:lnTo>
                  <a:pt x="1" y="94"/>
                </a:lnTo>
                <a:lnTo>
                  <a:pt x="2" y="98"/>
                </a:lnTo>
                <a:lnTo>
                  <a:pt x="6" y="101"/>
                </a:lnTo>
                <a:lnTo>
                  <a:pt x="10" y="103"/>
                </a:lnTo>
                <a:lnTo>
                  <a:pt x="10" y="109"/>
                </a:lnTo>
                <a:lnTo>
                  <a:pt x="11" y="112"/>
                </a:lnTo>
                <a:lnTo>
                  <a:pt x="12" y="116"/>
                </a:lnTo>
                <a:lnTo>
                  <a:pt x="16" y="117"/>
                </a:lnTo>
                <a:lnTo>
                  <a:pt x="20" y="119"/>
                </a:lnTo>
                <a:lnTo>
                  <a:pt x="79" y="119"/>
                </a:lnTo>
                <a:lnTo>
                  <a:pt x="83" y="117"/>
                </a:lnTo>
                <a:lnTo>
                  <a:pt x="86" y="116"/>
                </a:lnTo>
                <a:lnTo>
                  <a:pt x="88" y="112"/>
                </a:lnTo>
                <a:lnTo>
                  <a:pt x="89" y="109"/>
                </a:lnTo>
                <a:lnTo>
                  <a:pt x="89" y="103"/>
                </a:lnTo>
                <a:lnTo>
                  <a:pt x="92" y="101"/>
                </a:lnTo>
                <a:lnTo>
                  <a:pt x="96" y="98"/>
                </a:lnTo>
                <a:lnTo>
                  <a:pt x="97" y="94"/>
                </a:lnTo>
                <a:lnTo>
                  <a:pt x="99" y="89"/>
                </a:lnTo>
                <a:lnTo>
                  <a:pt x="97" y="84"/>
                </a:lnTo>
                <a:lnTo>
                  <a:pt x="95" y="79"/>
                </a:lnTo>
                <a:lnTo>
                  <a:pt x="97" y="74"/>
                </a:lnTo>
                <a:lnTo>
                  <a:pt x="99" y="69"/>
                </a:lnTo>
                <a:lnTo>
                  <a:pt x="97" y="64"/>
                </a:lnTo>
                <a:lnTo>
                  <a:pt x="96" y="61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9" y="72"/>
                </a:lnTo>
                <a:lnTo>
                  <a:pt x="88" y="73"/>
                </a:lnTo>
                <a:lnTo>
                  <a:pt x="86" y="74"/>
                </a:lnTo>
                <a:lnTo>
                  <a:pt x="84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5" y="69"/>
                </a:lnTo>
                <a:lnTo>
                  <a:pt x="20" y="69"/>
                </a:lnTo>
                <a:lnTo>
                  <a:pt x="25" y="68"/>
                </a:lnTo>
                <a:lnTo>
                  <a:pt x="30" y="66"/>
                </a:lnTo>
                <a:lnTo>
                  <a:pt x="36" y="68"/>
                </a:lnTo>
                <a:lnTo>
                  <a:pt x="42" y="69"/>
                </a:lnTo>
                <a:lnTo>
                  <a:pt x="46" y="69"/>
                </a:lnTo>
                <a:lnTo>
                  <a:pt x="49" y="68"/>
                </a:lnTo>
                <a:lnTo>
                  <a:pt x="53" y="69"/>
                </a:lnTo>
                <a:lnTo>
                  <a:pt x="57" y="69"/>
                </a:lnTo>
                <a:lnTo>
                  <a:pt x="63" y="68"/>
                </a:lnTo>
                <a:lnTo>
                  <a:pt x="69" y="66"/>
                </a:lnTo>
                <a:lnTo>
                  <a:pt x="74" y="68"/>
                </a:lnTo>
                <a:lnTo>
                  <a:pt x="79" y="69"/>
                </a:lnTo>
                <a:lnTo>
                  <a:pt x="84" y="69"/>
                </a:lnTo>
                <a:lnTo>
                  <a:pt x="89" y="67"/>
                </a:lnTo>
                <a:lnTo>
                  <a:pt x="89" y="6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4" y="14"/>
                </a:lnTo>
                <a:lnTo>
                  <a:pt x="69" y="18"/>
                </a:lnTo>
                <a:lnTo>
                  <a:pt x="72" y="21"/>
                </a:lnTo>
                <a:lnTo>
                  <a:pt x="75" y="25"/>
                </a:lnTo>
                <a:lnTo>
                  <a:pt x="78" y="30"/>
                </a:lnTo>
                <a:lnTo>
                  <a:pt x="79" y="35"/>
                </a:lnTo>
                <a:lnTo>
                  <a:pt x="20" y="35"/>
                </a:lnTo>
                <a:lnTo>
                  <a:pt x="21" y="30"/>
                </a:lnTo>
                <a:lnTo>
                  <a:pt x="23" y="25"/>
                </a:lnTo>
                <a:lnTo>
                  <a:pt x="27" y="21"/>
                </a:lnTo>
                <a:lnTo>
                  <a:pt x="30" y="18"/>
                </a:lnTo>
                <a:lnTo>
                  <a:pt x="35" y="14"/>
                </a:lnTo>
                <a:lnTo>
                  <a:pt x="39" y="13"/>
                </a:lnTo>
                <a:lnTo>
                  <a:pt x="44" y="10"/>
                </a:lnTo>
                <a:lnTo>
                  <a:pt x="49" y="10"/>
                </a:lnTo>
                <a:close/>
                <a:moveTo>
                  <a:pt x="20" y="45"/>
                </a:moveTo>
                <a:lnTo>
                  <a:pt x="79" y="45"/>
                </a:lnTo>
                <a:lnTo>
                  <a:pt x="83" y="45"/>
                </a:lnTo>
                <a:lnTo>
                  <a:pt x="86" y="47"/>
                </a:lnTo>
                <a:lnTo>
                  <a:pt x="88" y="48"/>
                </a:lnTo>
                <a:lnTo>
                  <a:pt x="89" y="52"/>
                </a:lnTo>
                <a:lnTo>
                  <a:pt x="88" y="54"/>
                </a:lnTo>
                <a:lnTo>
                  <a:pt x="85" y="57"/>
                </a:lnTo>
                <a:lnTo>
                  <a:pt x="83" y="59"/>
                </a:lnTo>
                <a:lnTo>
                  <a:pt x="79" y="59"/>
                </a:lnTo>
                <a:lnTo>
                  <a:pt x="75" y="58"/>
                </a:lnTo>
                <a:lnTo>
                  <a:pt x="73" y="57"/>
                </a:lnTo>
                <a:lnTo>
                  <a:pt x="72" y="54"/>
                </a:lnTo>
                <a:lnTo>
                  <a:pt x="69" y="54"/>
                </a:lnTo>
                <a:lnTo>
                  <a:pt x="67" y="54"/>
                </a:lnTo>
                <a:lnTo>
                  <a:pt x="65" y="57"/>
                </a:lnTo>
                <a:lnTo>
                  <a:pt x="62" y="58"/>
                </a:lnTo>
                <a:lnTo>
                  <a:pt x="57" y="59"/>
                </a:lnTo>
                <a:lnTo>
                  <a:pt x="54" y="59"/>
                </a:lnTo>
                <a:lnTo>
                  <a:pt x="52" y="58"/>
                </a:lnTo>
                <a:lnTo>
                  <a:pt x="49" y="57"/>
                </a:lnTo>
                <a:lnTo>
                  <a:pt x="47" y="58"/>
                </a:lnTo>
                <a:lnTo>
                  <a:pt x="44" y="59"/>
                </a:lnTo>
                <a:lnTo>
                  <a:pt x="42" y="59"/>
                </a:lnTo>
                <a:lnTo>
                  <a:pt x="37" y="58"/>
                </a:lnTo>
                <a:lnTo>
                  <a:pt x="33" y="57"/>
                </a:lnTo>
                <a:lnTo>
                  <a:pt x="32" y="54"/>
                </a:lnTo>
                <a:lnTo>
                  <a:pt x="30" y="54"/>
                </a:lnTo>
                <a:lnTo>
                  <a:pt x="27" y="54"/>
                </a:lnTo>
                <a:lnTo>
                  <a:pt x="26" y="57"/>
                </a:lnTo>
                <a:lnTo>
                  <a:pt x="23" y="58"/>
                </a:lnTo>
                <a:lnTo>
                  <a:pt x="20" y="59"/>
                </a:lnTo>
                <a:lnTo>
                  <a:pt x="16" y="59"/>
                </a:lnTo>
                <a:lnTo>
                  <a:pt x="14" y="57"/>
                </a:lnTo>
                <a:lnTo>
                  <a:pt x="11" y="54"/>
                </a:lnTo>
                <a:lnTo>
                  <a:pt x="10" y="52"/>
                </a:lnTo>
                <a:lnTo>
                  <a:pt x="11" y="48"/>
                </a:lnTo>
                <a:lnTo>
                  <a:pt x="12" y="47"/>
                </a:lnTo>
                <a:lnTo>
                  <a:pt x="16" y="45"/>
                </a:lnTo>
                <a:lnTo>
                  <a:pt x="20" y="45"/>
                </a:lnTo>
                <a:close/>
                <a:moveTo>
                  <a:pt x="20" y="109"/>
                </a:moveTo>
                <a:lnTo>
                  <a:pt x="20" y="104"/>
                </a:lnTo>
                <a:lnTo>
                  <a:pt x="79" y="104"/>
                </a:lnTo>
                <a:lnTo>
                  <a:pt x="79" y="109"/>
                </a:lnTo>
                <a:lnTo>
                  <a:pt x="20" y="109"/>
                </a:lnTo>
                <a:close/>
                <a:moveTo>
                  <a:pt x="84" y="94"/>
                </a:moveTo>
                <a:lnTo>
                  <a:pt x="15" y="94"/>
                </a:lnTo>
                <a:lnTo>
                  <a:pt x="12" y="94"/>
                </a:lnTo>
                <a:lnTo>
                  <a:pt x="11" y="93"/>
                </a:lnTo>
                <a:lnTo>
                  <a:pt x="10" y="91"/>
                </a:lnTo>
                <a:lnTo>
                  <a:pt x="10" y="89"/>
                </a:lnTo>
                <a:lnTo>
                  <a:pt x="10" y="87"/>
                </a:lnTo>
                <a:lnTo>
                  <a:pt x="11" y="85"/>
                </a:lnTo>
                <a:lnTo>
                  <a:pt x="12" y="84"/>
                </a:lnTo>
                <a:lnTo>
                  <a:pt x="15" y="84"/>
                </a:lnTo>
                <a:lnTo>
                  <a:pt x="57" y="84"/>
                </a:lnTo>
                <a:lnTo>
                  <a:pt x="65" y="93"/>
                </a:lnTo>
                <a:lnTo>
                  <a:pt x="67" y="94"/>
                </a:lnTo>
                <a:lnTo>
                  <a:pt x="69" y="94"/>
                </a:lnTo>
                <a:lnTo>
                  <a:pt x="72" y="94"/>
                </a:lnTo>
                <a:lnTo>
                  <a:pt x="73" y="93"/>
                </a:lnTo>
                <a:lnTo>
                  <a:pt x="81" y="84"/>
                </a:lnTo>
                <a:lnTo>
                  <a:pt x="84" y="84"/>
                </a:lnTo>
                <a:lnTo>
                  <a:pt x="86" y="84"/>
                </a:lnTo>
                <a:lnTo>
                  <a:pt x="88" y="85"/>
                </a:lnTo>
                <a:lnTo>
                  <a:pt x="89" y="87"/>
                </a:lnTo>
                <a:lnTo>
                  <a:pt x="89" y="89"/>
                </a:lnTo>
                <a:lnTo>
                  <a:pt x="89" y="91"/>
                </a:lnTo>
                <a:lnTo>
                  <a:pt x="88" y="93"/>
                </a:lnTo>
                <a:lnTo>
                  <a:pt x="86" y="94"/>
                </a:lnTo>
                <a:lnTo>
                  <a:pt x="84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804">
            <a:extLst>
              <a:ext uri="{FF2B5EF4-FFF2-40B4-BE49-F238E27FC236}">
                <a16:creationId xmlns:a16="http://schemas.microsoft.com/office/drawing/2014/main" id="{C9A5AC14-687C-418B-9F82-8B30000E52DE}"/>
              </a:ext>
            </a:extLst>
          </p:cNvPr>
          <p:cNvSpPr>
            <a:spLocks/>
          </p:cNvSpPr>
          <p:nvPr/>
        </p:nvSpPr>
        <p:spPr bwMode="auto">
          <a:xfrm>
            <a:off x="5295900" y="3373967"/>
            <a:ext cx="16933" cy="19051"/>
          </a:xfrm>
          <a:custGeom>
            <a:avLst/>
            <a:gdLst>
              <a:gd name="T0" fmla="*/ 8135 w 7"/>
              <a:gd name="T1" fmla="*/ 0 h 8"/>
              <a:gd name="T2" fmla="*/ 8135 w 7"/>
              <a:gd name="T3" fmla="*/ 0 h 8"/>
              <a:gd name="T4" fmla="*/ 2034 w 7"/>
              <a:gd name="T5" fmla="*/ 3559 h 8"/>
              <a:gd name="T6" fmla="*/ 0 w 7"/>
              <a:gd name="T7" fmla="*/ 7119 h 8"/>
              <a:gd name="T8" fmla="*/ 0 w 7"/>
              <a:gd name="T9" fmla="*/ 7119 h 8"/>
              <a:gd name="T10" fmla="*/ 2034 w 7"/>
              <a:gd name="T11" fmla="*/ 12457 h 8"/>
              <a:gd name="T12" fmla="*/ 8135 w 7"/>
              <a:gd name="T13" fmla="*/ 14237 h 8"/>
              <a:gd name="T14" fmla="*/ 8135 w 7"/>
              <a:gd name="T15" fmla="*/ 14237 h 8"/>
              <a:gd name="T16" fmla="*/ 12203 w 7"/>
              <a:gd name="T17" fmla="*/ 12457 h 8"/>
              <a:gd name="T18" fmla="*/ 14237 w 7"/>
              <a:gd name="T19" fmla="*/ 7119 h 8"/>
              <a:gd name="T20" fmla="*/ 14237 w 7"/>
              <a:gd name="T21" fmla="*/ 7119 h 8"/>
              <a:gd name="T22" fmla="*/ 12203 w 7"/>
              <a:gd name="T23" fmla="*/ 3559 h 8"/>
              <a:gd name="T24" fmla="*/ 8135 w 7"/>
              <a:gd name="T25" fmla="*/ 0 h 8"/>
              <a:gd name="T26" fmla="*/ 8135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7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805">
            <a:extLst>
              <a:ext uri="{FF2B5EF4-FFF2-40B4-BE49-F238E27FC236}">
                <a16:creationId xmlns:a16="http://schemas.microsoft.com/office/drawing/2014/main" id="{AB505C2F-234F-4AD1-9101-94C9CEB671BC}"/>
              </a:ext>
            </a:extLst>
          </p:cNvPr>
          <p:cNvSpPr>
            <a:spLocks/>
          </p:cNvSpPr>
          <p:nvPr/>
        </p:nvSpPr>
        <p:spPr bwMode="auto">
          <a:xfrm>
            <a:off x="5350933" y="3373967"/>
            <a:ext cx="19051" cy="19051"/>
          </a:xfrm>
          <a:custGeom>
            <a:avLst/>
            <a:gdLst>
              <a:gd name="T0" fmla="*/ 7119 w 8"/>
              <a:gd name="T1" fmla="*/ 0 h 8"/>
              <a:gd name="T2" fmla="*/ 7119 w 8"/>
              <a:gd name="T3" fmla="*/ 0 h 8"/>
              <a:gd name="T4" fmla="*/ 1780 w 8"/>
              <a:gd name="T5" fmla="*/ 3559 h 8"/>
              <a:gd name="T6" fmla="*/ 0 w 8"/>
              <a:gd name="T7" fmla="*/ 7119 h 8"/>
              <a:gd name="T8" fmla="*/ 0 w 8"/>
              <a:gd name="T9" fmla="*/ 7119 h 8"/>
              <a:gd name="T10" fmla="*/ 1780 w 8"/>
              <a:gd name="T11" fmla="*/ 12457 h 8"/>
              <a:gd name="T12" fmla="*/ 7119 w 8"/>
              <a:gd name="T13" fmla="*/ 14237 h 8"/>
              <a:gd name="T14" fmla="*/ 7119 w 8"/>
              <a:gd name="T15" fmla="*/ 14237 h 8"/>
              <a:gd name="T16" fmla="*/ 10678 w 8"/>
              <a:gd name="T17" fmla="*/ 12457 h 8"/>
              <a:gd name="T18" fmla="*/ 14237 w 8"/>
              <a:gd name="T19" fmla="*/ 7119 h 8"/>
              <a:gd name="T20" fmla="*/ 14237 w 8"/>
              <a:gd name="T21" fmla="*/ 7119 h 8"/>
              <a:gd name="T22" fmla="*/ 10678 w 8"/>
              <a:gd name="T23" fmla="*/ 3559 h 8"/>
              <a:gd name="T24" fmla="*/ 7119 w 8"/>
              <a:gd name="T25" fmla="*/ 0 h 8"/>
              <a:gd name="T26" fmla="*/ 7119 w 8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Freeform 1806">
            <a:extLst>
              <a:ext uri="{FF2B5EF4-FFF2-40B4-BE49-F238E27FC236}">
                <a16:creationId xmlns:a16="http://schemas.microsoft.com/office/drawing/2014/main" id="{6E7A5CA3-771B-442A-9A24-C43E2F7DAA21}"/>
              </a:ext>
            </a:extLst>
          </p:cNvPr>
          <p:cNvSpPr>
            <a:spLocks/>
          </p:cNvSpPr>
          <p:nvPr/>
        </p:nvSpPr>
        <p:spPr bwMode="auto">
          <a:xfrm>
            <a:off x="5325534" y="3361267"/>
            <a:ext cx="12700" cy="12700"/>
          </a:xfrm>
          <a:custGeom>
            <a:avLst/>
            <a:gdLst>
              <a:gd name="T0" fmla="*/ 4067 w 7"/>
              <a:gd name="T1" fmla="*/ 0 h 7"/>
              <a:gd name="T2" fmla="*/ 4067 w 7"/>
              <a:gd name="T3" fmla="*/ 0 h 7"/>
              <a:gd name="T4" fmla="*/ 1356 w 7"/>
              <a:gd name="T5" fmla="*/ 1356 h 7"/>
              <a:gd name="T6" fmla="*/ 0 w 7"/>
              <a:gd name="T7" fmla="*/ 5423 h 7"/>
              <a:gd name="T8" fmla="*/ 0 w 7"/>
              <a:gd name="T9" fmla="*/ 5423 h 7"/>
              <a:gd name="T10" fmla="*/ 1356 w 7"/>
              <a:gd name="T11" fmla="*/ 8134 h 7"/>
              <a:gd name="T12" fmla="*/ 4067 w 7"/>
              <a:gd name="T13" fmla="*/ 9490 h 7"/>
              <a:gd name="T14" fmla="*/ 4067 w 7"/>
              <a:gd name="T15" fmla="*/ 9490 h 7"/>
              <a:gd name="T16" fmla="*/ 8134 w 7"/>
              <a:gd name="T17" fmla="*/ 8134 h 7"/>
              <a:gd name="T18" fmla="*/ 9490 w 7"/>
              <a:gd name="T19" fmla="*/ 5423 h 7"/>
              <a:gd name="T20" fmla="*/ 9490 w 7"/>
              <a:gd name="T21" fmla="*/ 5423 h 7"/>
              <a:gd name="T22" fmla="*/ 8134 w 7"/>
              <a:gd name="T23" fmla="*/ 1356 h 7"/>
              <a:gd name="T24" fmla="*/ 4067 w 7"/>
              <a:gd name="T25" fmla="*/ 0 h 7"/>
              <a:gd name="T26" fmla="*/ 4067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7" y="4"/>
                </a:lnTo>
                <a:lnTo>
                  <a:pt x="6" y="1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8B5A7A-E343-4387-A828-039B9F50941A}"/>
              </a:ext>
            </a:extLst>
          </p:cNvPr>
          <p:cNvSpPr/>
          <p:nvPr/>
        </p:nvSpPr>
        <p:spPr>
          <a:xfrm>
            <a:off x="0" y="0"/>
            <a:ext cx="4415246" cy="3017520"/>
          </a:xfrm>
          <a:prstGeom prst="rect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66688-9146-4262-B6A6-EFD53BDAE915}"/>
              </a:ext>
            </a:extLst>
          </p:cNvPr>
          <p:cNvSpPr txBox="1"/>
          <p:nvPr/>
        </p:nvSpPr>
        <p:spPr>
          <a:xfrm>
            <a:off x="7488281" y="2405248"/>
            <a:ext cx="4415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YOUR </a:t>
            </a:r>
            <a:r>
              <a:rPr lang="en-US" sz="4400" dirty="0">
                <a:solidFill>
                  <a:srgbClr val="FB1515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TITLE</a:t>
            </a:r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EB5BD-4322-48AE-A01E-3B9845CCC745}"/>
              </a:ext>
            </a:extLst>
          </p:cNvPr>
          <p:cNvSpPr txBox="1"/>
          <p:nvPr/>
        </p:nvSpPr>
        <p:spPr>
          <a:xfrm>
            <a:off x="7488282" y="3174689"/>
            <a:ext cx="3980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Raleway" panose="020B0503030101060003" pitchFamily="34" charset="0"/>
              </a:rPr>
              <a:t>urna</a:t>
            </a:r>
            <a:r>
              <a:rPr lang="en-US" sz="14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EEB5AB-D182-4555-8DA5-B98F16B2B11F}"/>
              </a:ext>
            </a:extLst>
          </p:cNvPr>
          <p:cNvSpPr txBox="1"/>
          <p:nvPr/>
        </p:nvSpPr>
        <p:spPr>
          <a:xfrm>
            <a:off x="653869" y="4941432"/>
            <a:ext cx="187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aleway" panose="020B0503030101060003" pitchFamily="34" charset="0"/>
              </a:rPr>
              <a:t>Lorem ipsum dolor sit amet, consectetuer adipiscing elit. Maecenas </a:t>
            </a:r>
            <a:r>
              <a:rPr lang="en-US" sz="1200" dirty="0" err="1">
                <a:latin typeface="Raleway" panose="020B0503030101060003" pitchFamily="34" charset="0"/>
              </a:rPr>
              <a:t>porttitor</a:t>
            </a:r>
            <a:r>
              <a:rPr lang="en-US" sz="12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39DE04-13FD-4E55-AE60-A48091401D2E}"/>
              </a:ext>
            </a:extLst>
          </p:cNvPr>
          <p:cNvSpPr txBox="1"/>
          <p:nvPr/>
        </p:nvSpPr>
        <p:spPr>
          <a:xfrm>
            <a:off x="2713445" y="4941432"/>
            <a:ext cx="188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aleway" panose="020B0503030101060003" pitchFamily="34" charset="0"/>
              </a:rPr>
              <a:t>Lorem ipsum dolor sit </a:t>
            </a:r>
            <a:r>
              <a:rPr lang="en-US" sz="1200" dirty="0" err="1">
                <a:latin typeface="Raleway" panose="020B0503030101060003" pitchFamily="34" charset="0"/>
              </a:rPr>
              <a:t>amet</a:t>
            </a:r>
            <a:r>
              <a:rPr lang="en-US" sz="1200" dirty="0">
                <a:latin typeface="Raleway" panose="020B0503030101060003" pitchFamily="34" charset="0"/>
              </a:rPr>
              <a:t>, </a:t>
            </a:r>
            <a:r>
              <a:rPr lang="en-US" sz="1200" dirty="0" err="1">
                <a:latin typeface="Raleway" panose="020B0503030101060003" pitchFamily="34" charset="0"/>
              </a:rPr>
              <a:t>consectetuer</a:t>
            </a:r>
            <a:r>
              <a:rPr lang="en-US" sz="1200" dirty="0">
                <a:latin typeface="Raleway" panose="020B0503030101060003" pitchFamily="34" charset="0"/>
              </a:rPr>
              <a:t> </a:t>
            </a:r>
            <a:r>
              <a:rPr lang="en-US" sz="1200" dirty="0" err="1">
                <a:latin typeface="Raleway" panose="020B0503030101060003" pitchFamily="34" charset="0"/>
              </a:rPr>
              <a:t>adipiscing</a:t>
            </a:r>
            <a:r>
              <a:rPr lang="en-US" sz="1200" dirty="0">
                <a:latin typeface="Raleway" panose="020B0503030101060003" pitchFamily="34" charset="0"/>
              </a:rPr>
              <a:t> </a:t>
            </a:r>
            <a:r>
              <a:rPr lang="en-US" sz="1200" dirty="0" err="1">
                <a:latin typeface="Raleway" panose="020B0503030101060003" pitchFamily="34" charset="0"/>
              </a:rPr>
              <a:t>elit</a:t>
            </a:r>
            <a:r>
              <a:rPr lang="en-US" sz="1200" dirty="0">
                <a:latin typeface="Raleway" panose="020B0503030101060003" pitchFamily="34" charset="0"/>
              </a:rPr>
              <a:t>. Maecenas </a:t>
            </a:r>
            <a:r>
              <a:rPr lang="en-US" sz="1200" dirty="0" err="1">
                <a:latin typeface="Raleway" panose="020B0503030101060003" pitchFamily="34" charset="0"/>
              </a:rPr>
              <a:t>porttitor</a:t>
            </a:r>
            <a:r>
              <a:rPr lang="en-US" sz="12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9FF752-7A90-444A-AB0D-954C755D0D9D}"/>
              </a:ext>
            </a:extLst>
          </p:cNvPr>
          <p:cNvSpPr txBox="1"/>
          <p:nvPr/>
        </p:nvSpPr>
        <p:spPr>
          <a:xfrm>
            <a:off x="4786085" y="4928713"/>
            <a:ext cx="1875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Raleway" panose="020B0503030101060003" pitchFamily="34" charset="0"/>
              </a:rPr>
              <a:t>Lorem ipsum dolor sit </a:t>
            </a:r>
            <a:r>
              <a:rPr lang="en-US" sz="1200" dirty="0" err="1">
                <a:latin typeface="Raleway" panose="020B0503030101060003" pitchFamily="34" charset="0"/>
              </a:rPr>
              <a:t>amet</a:t>
            </a:r>
            <a:r>
              <a:rPr lang="en-US" sz="1200" dirty="0">
                <a:latin typeface="Raleway" panose="020B0503030101060003" pitchFamily="34" charset="0"/>
              </a:rPr>
              <a:t>, </a:t>
            </a:r>
            <a:r>
              <a:rPr lang="en-US" sz="1200" dirty="0" err="1">
                <a:latin typeface="Raleway" panose="020B0503030101060003" pitchFamily="34" charset="0"/>
              </a:rPr>
              <a:t>consectetuer</a:t>
            </a:r>
            <a:r>
              <a:rPr lang="en-US" sz="1200" dirty="0">
                <a:latin typeface="Raleway" panose="020B0503030101060003" pitchFamily="34" charset="0"/>
              </a:rPr>
              <a:t> </a:t>
            </a:r>
            <a:r>
              <a:rPr lang="en-US" sz="1200" dirty="0" err="1">
                <a:latin typeface="Raleway" panose="020B0503030101060003" pitchFamily="34" charset="0"/>
              </a:rPr>
              <a:t>adipiscing</a:t>
            </a:r>
            <a:r>
              <a:rPr lang="en-US" sz="1200" dirty="0">
                <a:latin typeface="Raleway" panose="020B0503030101060003" pitchFamily="34" charset="0"/>
              </a:rPr>
              <a:t> </a:t>
            </a:r>
            <a:r>
              <a:rPr lang="en-US" sz="1200" dirty="0" err="1">
                <a:latin typeface="Raleway" panose="020B0503030101060003" pitchFamily="34" charset="0"/>
              </a:rPr>
              <a:t>elit</a:t>
            </a:r>
            <a:r>
              <a:rPr lang="en-US" sz="1200" dirty="0">
                <a:latin typeface="Raleway" panose="020B0503030101060003" pitchFamily="34" charset="0"/>
              </a:rPr>
              <a:t>. Maecenas </a:t>
            </a:r>
            <a:r>
              <a:rPr lang="en-US" sz="1200" dirty="0" err="1">
                <a:latin typeface="Raleway" panose="020B0503030101060003" pitchFamily="34" charset="0"/>
              </a:rPr>
              <a:t>porttitor</a:t>
            </a:r>
            <a:r>
              <a:rPr lang="en-US" sz="1200" dirty="0">
                <a:latin typeface="Raleway" panose="020B0503030101060003" pitchFamily="34" charset="0"/>
              </a:rPr>
              <a:t>.</a:t>
            </a:r>
          </a:p>
        </p:txBody>
      </p:sp>
      <p:pic>
        <p:nvPicPr>
          <p:cNvPr id="13" name="Picture Placeholder 12" descr="A picture containing indoor, food, sweet, colorful&#10;&#10;Description automatically generated">
            <a:extLst>
              <a:ext uri="{FF2B5EF4-FFF2-40B4-BE49-F238E27FC236}">
                <a16:creationId xmlns:a16="http://schemas.microsoft.com/office/drawing/2014/main" id="{32ECF40F-5835-481A-9A47-B778DBA65A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2" r="31762"/>
          <a:stretch>
            <a:fillRect/>
          </a:stretch>
        </p:blipFill>
        <p:spPr/>
      </p:pic>
      <p:pic>
        <p:nvPicPr>
          <p:cNvPr id="15" name="Picture Placeholder 14" descr="A picture containing toy, decorated&#10;&#10;Description automatically generated">
            <a:extLst>
              <a:ext uri="{FF2B5EF4-FFF2-40B4-BE49-F238E27FC236}">
                <a16:creationId xmlns:a16="http://schemas.microsoft.com/office/drawing/2014/main" id="{A6A45EEF-DA59-48A5-AB2C-8720070425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7" r="31747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CC40F05-5270-404D-87A0-0DCB946FB1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2" r="31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552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2D5C76-B053-4CF3-BE4D-F01B7FDD780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Raleway" panose="020B05030301010600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B6A911-CFA5-439C-9C73-8D7BE7047D7D}"/>
              </a:ext>
            </a:extLst>
          </p:cNvPr>
          <p:cNvSpPr txBox="1"/>
          <p:nvPr/>
        </p:nvSpPr>
        <p:spPr>
          <a:xfrm>
            <a:off x="551903" y="3009721"/>
            <a:ext cx="4103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Raleway" panose="020B0503030101060003" pitchFamily="34" charset="0"/>
              </a:rPr>
              <a:t>urna</a:t>
            </a:r>
            <a:r>
              <a:rPr lang="en-US" sz="14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AAAF92-BDCA-4C49-A4BB-C751EA52A07F}"/>
              </a:ext>
            </a:extLst>
          </p:cNvPr>
          <p:cNvSpPr txBox="1"/>
          <p:nvPr/>
        </p:nvSpPr>
        <p:spPr>
          <a:xfrm>
            <a:off x="7083337" y="1005840"/>
            <a:ext cx="455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056508-6A7C-4D69-AF23-4F58EB30AFCF}"/>
              </a:ext>
            </a:extLst>
          </p:cNvPr>
          <p:cNvSpPr txBox="1"/>
          <p:nvPr/>
        </p:nvSpPr>
        <p:spPr>
          <a:xfrm>
            <a:off x="7083337" y="3093720"/>
            <a:ext cx="455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4F27CC-5825-495F-A348-5916600F396F}"/>
              </a:ext>
            </a:extLst>
          </p:cNvPr>
          <p:cNvSpPr txBox="1"/>
          <p:nvPr/>
        </p:nvSpPr>
        <p:spPr>
          <a:xfrm>
            <a:off x="7083337" y="5013960"/>
            <a:ext cx="455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0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4520D5-6221-4E47-BF77-DD2494AA1039}"/>
              </a:ext>
            </a:extLst>
          </p:cNvPr>
          <p:cNvSpPr txBox="1"/>
          <p:nvPr/>
        </p:nvSpPr>
        <p:spPr>
          <a:xfrm>
            <a:off x="551903" y="2240280"/>
            <a:ext cx="4415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YOUR </a:t>
            </a:r>
            <a:r>
              <a:rPr lang="en-US" sz="4400" dirty="0">
                <a:solidFill>
                  <a:srgbClr val="FC4E4E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TITLE</a:t>
            </a:r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 HERE</a:t>
            </a:r>
          </a:p>
        </p:txBody>
      </p:sp>
      <p:pic>
        <p:nvPicPr>
          <p:cNvPr id="12" name="Picture Placeholder 11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7294C4F6-FA97-4989-931D-9483329DFD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r="15418"/>
          <a:stretch>
            <a:fillRect/>
          </a:stretch>
        </p:blipFill>
        <p:spPr/>
      </p:pic>
      <p:pic>
        <p:nvPicPr>
          <p:cNvPr id="17" name="Picture Placeholder 1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63CB337-3669-414A-B6FA-C9AA6E9159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5380"/>
          <a:stretch>
            <a:fillRect/>
          </a:stretch>
        </p:blipFill>
        <p:spPr/>
      </p:pic>
      <p:pic>
        <p:nvPicPr>
          <p:cNvPr id="14" name="Picture Placeholder 1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2EFDC12-A236-4683-B0F0-F1FABCD09E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5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83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FE49B1-174F-44A6-B7A7-4B96DEB61A7C}"/>
              </a:ext>
            </a:extLst>
          </p:cNvPr>
          <p:cNvSpPr/>
          <p:nvPr/>
        </p:nvSpPr>
        <p:spPr>
          <a:xfrm>
            <a:off x="0" y="0"/>
            <a:ext cx="2499360" cy="6858000"/>
          </a:xfrm>
          <a:prstGeom prst="rect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77F98A-403F-4E5D-9F1B-9082313950F9}"/>
              </a:ext>
            </a:extLst>
          </p:cNvPr>
          <p:cNvSpPr txBox="1"/>
          <p:nvPr/>
        </p:nvSpPr>
        <p:spPr>
          <a:xfrm>
            <a:off x="6688947" y="2830036"/>
            <a:ext cx="4824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Raleway" panose="020B0503030101060003" pitchFamily="34" charset="0"/>
              </a:rPr>
              <a:t>urna</a:t>
            </a:r>
            <a:r>
              <a:rPr lang="en-US" sz="14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EC18B1D-72F3-4815-A767-E0641AD39B22}"/>
              </a:ext>
            </a:extLst>
          </p:cNvPr>
          <p:cNvSpPr/>
          <p:nvPr/>
        </p:nvSpPr>
        <p:spPr>
          <a:xfrm>
            <a:off x="342900" y="0"/>
            <a:ext cx="6096000" cy="5915075"/>
          </a:xfrm>
          <a:custGeom>
            <a:avLst/>
            <a:gdLst>
              <a:gd name="connsiteX0" fmla="*/ 4270552 w 6096000"/>
              <a:gd name="connsiteY0" fmla="*/ 0 h 5715000"/>
              <a:gd name="connsiteX1" fmla="*/ 5511135 w 6096000"/>
              <a:gd name="connsiteY1" fmla="*/ 0 h 5715000"/>
              <a:gd name="connsiteX2" fmla="*/ 5647190 w 6096000"/>
              <a:gd name="connsiteY2" fmla="*/ 223954 h 5715000"/>
              <a:gd name="connsiteX3" fmla="*/ 6096000 w 6096000"/>
              <a:gd name="connsiteY3" fmla="*/ 1996440 h 5715000"/>
              <a:gd name="connsiteX4" fmla="*/ 2377440 w 6096000"/>
              <a:gd name="connsiteY4" fmla="*/ 5715000 h 5715000"/>
              <a:gd name="connsiteX5" fmla="*/ 12091 w 6096000"/>
              <a:gd name="connsiteY5" fmla="*/ 4865862 h 5715000"/>
              <a:gd name="connsiteX6" fmla="*/ 0 w 6096000"/>
              <a:gd name="connsiteY6" fmla="*/ 4854873 h 5715000"/>
              <a:gd name="connsiteX7" fmla="*/ 0 w 6096000"/>
              <a:gd name="connsiteY7" fmla="*/ 3381509 h 5715000"/>
              <a:gd name="connsiteX8" fmla="*/ 93932 w 6096000"/>
              <a:gd name="connsiteY8" fmla="*/ 3536125 h 5715000"/>
              <a:gd name="connsiteX9" fmla="*/ 2377440 w 6096000"/>
              <a:gd name="connsiteY9" fmla="*/ 4750257 h 5715000"/>
              <a:gd name="connsiteX10" fmla="*/ 5131257 w 6096000"/>
              <a:gd name="connsiteY10" fmla="*/ 1996440 h 5715000"/>
              <a:gd name="connsiteX11" fmla="*/ 4324683 w 6096000"/>
              <a:gd name="connsiteY11" fmla="*/ 49198 h 5715000"/>
              <a:gd name="connsiteX12" fmla="*/ 0 w 6096000"/>
              <a:gd name="connsiteY12" fmla="*/ 0 h 5715000"/>
              <a:gd name="connsiteX13" fmla="*/ 484328 w 6096000"/>
              <a:gd name="connsiteY13" fmla="*/ 0 h 5715000"/>
              <a:gd name="connsiteX14" fmla="*/ 430198 w 6096000"/>
              <a:gd name="connsiteY14" fmla="*/ 49198 h 5715000"/>
              <a:gd name="connsiteX15" fmla="*/ 93932 w 6096000"/>
              <a:gd name="connsiteY15" fmla="*/ 456755 h 5715000"/>
              <a:gd name="connsiteX16" fmla="*/ 0 w 6096000"/>
              <a:gd name="connsiteY16" fmla="*/ 611372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5715000">
                <a:moveTo>
                  <a:pt x="4270552" y="0"/>
                </a:moveTo>
                <a:lnTo>
                  <a:pt x="5511135" y="0"/>
                </a:lnTo>
                <a:lnTo>
                  <a:pt x="5647190" y="223954"/>
                </a:lnTo>
                <a:cubicBezTo>
                  <a:pt x="5933417" y="750849"/>
                  <a:pt x="6096000" y="1354658"/>
                  <a:pt x="6096000" y="1996440"/>
                </a:cubicBezTo>
                <a:cubicBezTo>
                  <a:pt x="6096000" y="4050144"/>
                  <a:pt x="4431144" y="5715000"/>
                  <a:pt x="2377440" y="5715000"/>
                </a:cubicBezTo>
                <a:cubicBezTo>
                  <a:pt x="1478945" y="5715000"/>
                  <a:pt x="654877" y="5396336"/>
                  <a:pt x="12091" y="4865862"/>
                </a:cubicBezTo>
                <a:lnTo>
                  <a:pt x="0" y="4854873"/>
                </a:lnTo>
                <a:lnTo>
                  <a:pt x="0" y="3381509"/>
                </a:lnTo>
                <a:lnTo>
                  <a:pt x="93932" y="3536125"/>
                </a:lnTo>
                <a:cubicBezTo>
                  <a:pt x="588813" y="4268646"/>
                  <a:pt x="1426883" y="4750257"/>
                  <a:pt x="2377440" y="4750257"/>
                </a:cubicBezTo>
                <a:cubicBezTo>
                  <a:pt x="3898331" y="4750257"/>
                  <a:pt x="5131257" y="3517331"/>
                  <a:pt x="5131257" y="1996440"/>
                </a:cubicBezTo>
                <a:cubicBezTo>
                  <a:pt x="5131257" y="1235995"/>
                  <a:pt x="4823026" y="547541"/>
                  <a:pt x="4324683" y="49198"/>
                </a:cubicBezTo>
                <a:close/>
                <a:moveTo>
                  <a:pt x="0" y="0"/>
                </a:moveTo>
                <a:lnTo>
                  <a:pt x="484328" y="0"/>
                </a:lnTo>
                <a:lnTo>
                  <a:pt x="430198" y="49198"/>
                </a:lnTo>
                <a:cubicBezTo>
                  <a:pt x="305612" y="173783"/>
                  <a:pt x="192908" y="310251"/>
                  <a:pt x="93932" y="456755"/>
                </a:cubicBezTo>
                <a:lnTo>
                  <a:pt x="0" y="611372"/>
                </a:lnTo>
                <a:close/>
              </a:path>
            </a:pathLst>
          </a:custGeom>
          <a:solidFill>
            <a:srgbClr val="FC4E4E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E272A-999A-4DA9-8B63-2E8736119E95}"/>
              </a:ext>
            </a:extLst>
          </p:cNvPr>
          <p:cNvSpPr txBox="1"/>
          <p:nvPr/>
        </p:nvSpPr>
        <p:spPr>
          <a:xfrm>
            <a:off x="6688947" y="2169409"/>
            <a:ext cx="4415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YOUR </a:t>
            </a:r>
            <a:r>
              <a:rPr lang="en-US" sz="4400" dirty="0">
                <a:solidFill>
                  <a:srgbClr val="FC4E4E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TITLE</a:t>
            </a:r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 HERE</a:t>
            </a:r>
          </a:p>
        </p:txBody>
      </p:sp>
      <p:grpSp>
        <p:nvGrpSpPr>
          <p:cNvPr id="13" name="Google Shape;573;p32">
            <a:extLst>
              <a:ext uri="{FF2B5EF4-FFF2-40B4-BE49-F238E27FC236}">
                <a16:creationId xmlns:a16="http://schemas.microsoft.com/office/drawing/2014/main" id="{A3E3F0FE-38B0-4727-97B0-CB066C34CF3A}"/>
              </a:ext>
            </a:extLst>
          </p:cNvPr>
          <p:cNvGrpSpPr/>
          <p:nvPr/>
        </p:nvGrpSpPr>
        <p:grpSpPr>
          <a:xfrm>
            <a:off x="-170125" y="5955857"/>
            <a:ext cx="2529403" cy="1373605"/>
            <a:chOff x="164175" y="1466925"/>
            <a:chExt cx="1928350" cy="1047200"/>
          </a:xfrm>
        </p:grpSpPr>
        <p:sp>
          <p:nvSpPr>
            <p:cNvPr id="14" name="Google Shape;574;p32">
              <a:extLst>
                <a:ext uri="{FF2B5EF4-FFF2-40B4-BE49-F238E27FC236}">
                  <a16:creationId xmlns:a16="http://schemas.microsoft.com/office/drawing/2014/main" id="{5C680950-9A1D-4C9B-90E7-C73B9D804ADF}"/>
                </a:ext>
              </a:extLst>
            </p:cNvPr>
            <p:cNvSpPr/>
            <p:nvPr/>
          </p:nvSpPr>
          <p:spPr>
            <a:xfrm>
              <a:off x="636250" y="1466925"/>
              <a:ext cx="673700" cy="635400"/>
            </a:xfrm>
            <a:custGeom>
              <a:avLst/>
              <a:gdLst/>
              <a:ahLst/>
              <a:cxnLst/>
              <a:rect l="l" t="t" r="r" b="b"/>
              <a:pathLst>
                <a:path w="26948" h="25416" extrusionOk="0">
                  <a:moveTo>
                    <a:pt x="19306" y="0"/>
                  </a:moveTo>
                  <a:cubicBezTo>
                    <a:pt x="16702" y="0"/>
                    <a:pt x="13165" y="1161"/>
                    <a:pt x="8370" y="4559"/>
                  </a:cubicBezTo>
                  <a:cubicBezTo>
                    <a:pt x="0" y="10488"/>
                    <a:pt x="1110" y="18676"/>
                    <a:pt x="6301" y="22899"/>
                  </a:cubicBezTo>
                  <a:cubicBezTo>
                    <a:pt x="7105" y="23557"/>
                    <a:pt x="8003" y="24106"/>
                    <a:pt x="8958" y="24526"/>
                  </a:cubicBezTo>
                  <a:cubicBezTo>
                    <a:pt x="10283" y="25104"/>
                    <a:pt x="11702" y="25416"/>
                    <a:pt x="13137" y="25416"/>
                  </a:cubicBezTo>
                  <a:cubicBezTo>
                    <a:pt x="17151" y="25416"/>
                    <a:pt x="21290" y="22981"/>
                    <a:pt x="23840" y="17151"/>
                  </a:cubicBezTo>
                  <a:cubicBezTo>
                    <a:pt x="26948" y="10042"/>
                    <a:pt x="26687" y="5868"/>
                    <a:pt x="25316" y="3401"/>
                  </a:cubicBezTo>
                  <a:cubicBezTo>
                    <a:pt x="24910" y="2667"/>
                    <a:pt x="24370" y="2021"/>
                    <a:pt x="23720" y="1495"/>
                  </a:cubicBezTo>
                  <a:cubicBezTo>
                    <a:pt x="22679" y="648"/>
                    <a:pt x="21253" y="0"/>
                    <a:pt x="1930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5;p32">
              <a:extLst>
                <a:ext uri="{FF2B5EF4-FFF2-40B4-BE49-F238E27FC236}">
                  <a16:creationId xmlns:a16="http://schemas.microsoft.com/office/drawing/2014/main" id="{62E2A306-6442-4DE4-9052-FA34F41D609E}"/>
                </a:ext>
              </a:extLst>
            </p:cNvPr>
            <p:cNvSpPr/>
            <p:nvPr/>
          </p:nvSpPr>
          <p:spPr>
            <a:xfrm>
              <a:off x="1143925" y="1703475"/>
              <a:ext cx="37475" cy="36600"/>
            </a:xfrm>
            <a:custGeom>
              <a:avLst/>
              <a:gdLst/>
              <a:ahLst/>
              <a:cxnLst/>
              <a:rect l="l" t="t" r="r" b="b"/>
              <a:pathLst>
                <a:path w="1499" h="1464" extrusionOk="0">
                  <a:moveTo>
                    <a:pt x="239" y="1212"/>
                  </a:moveTo>
                  <a:cubicBezTo>
                    <a:pt x="0" y="978"/>
                    <a:pt x="18" y="566"/>
                    <a:pt x="283" y="297"/>
                  </a:cubicBezTo>
                  <a:cubicBezTo>
                    <a:pt x="544" y="27"/>
                    <a:pt x="982" y="0"/>
                    <a:pt x="1247" y="248"/>
                  </a:cubicBezTo>
                  <a:cubicBezTo>
                    <a:pt x="1499" y="487"/>
                    <a:pt x="1459" y="907"/>
                    <a:pt x="1154" y="1194"/>
                  </a:cubicBezTo>
                  <a:cubicBezTo>
                    <a:pt x="880" y="1455"/>
                    <a:pt x="487" y="1464"/>
                    <a:pt x="239" y="121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6;p32">
              <a:extLst>
                <a:ext uri="{FF2B5EF4-FFF2-40B4-BE49-F238E27FC236}">
                  <a16:creationId xmlns:a16="http://schemas.microsoft.com/office/drawing/2014/main" id="{CFA8D09A-A194-44E2-8710-D9E3CC82B86F}"/>
                </a:ext>
              </a:extLst>
            </p:cNvPr>
            <p:cNvSpPr/>
            <p:nvPr/>
          </p:nvSpPr>
          <p:spPr>
            <a:xfrm>
              <a:off x="1150000" y="1575475"/>
              <a:ext cx="65225" cy="125600"/>
            </a:xfrm>
            <a:custGeom>
              <a:avLst/>
              <a:gdLst/>
              <a:ahLst/>
              <a:cxnLst/>
              <a:rect l="l" t="t" r="r" b="b"/>
              <a:pathLst>
                <a:path w="2609" h="5024" extrusionOk="0">
                  <a:moveTo>
                    <a:pt x="398" y="4325"/>
                  </a:moveTo>
                  <a:cubicBezTo>
                    <a:pt x="0" y="3493"/>
                    <a:pt x="354" y="1504"/>
                    <a:pt x="1274" y="752"/>
                  </a:cubicBezTo>
                  <a:cubicBezTo>
                    <a:pt x="2189" y="1"/>
                    <a:pt x="2609" y="642"/>
                    <a:pt x="2030" y="2008"/>
                  </a:cubicBezTo>
                  <a:cubicBezTo>
                    <a:pt x="1451" y="3374"/>
                    <a:pt x="739" y="5023"/>
                    <a:pt x="398" y="432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7;p32">
              <a:extLst>
                <a:ext uri="{FF2B5EF4-FFF2-40B4-BE49-F238E27FC236}">
                  <a16:creationId xmlns:a16="http://schemas.microsoft.com/office/drawing/2014/main" id="{E9D15B0A-3E4C-4C81-9C83-CD7933AFA86E}"/>
                </a:ext>
              </a:extLst>
            </p:cNvPr>
            <p:cNvSpPr/>
            <p:nvPr/>
          </p:nvSpPr>
          <p:spPr>
            <a:xfrm>
              <a:off x="1182375" y="1644450"/>
              <a:ext cx="105375" cy="77175"/>
            </a:xfrm>
            <a:custGeom>
              <a:avLst/>
              <a:gdLst/>
              <a:ahLst/>
              <a:cxnLst/>
              <a:rect l="l" t="t" r="r" b="b"/>
              <a:pathLst>
                <a:path w="4215" h="3087" extrusionOk="0">
                  <a:moveTo>
                    <a:pt x="160" y="2326"/>
                  </a:moveTo>
                  <a:cubicBezTo>
                    <a:pt x="350" y="1429"/>
                    <a:pt x="1844" y="67"/>
                    <a:pt x="3029" y="36"/>
                  </a:cubicBezTo>
                  <a:cubicBezTo>
                    <a:pt x="4214" y="1"/>
                    <a:pt x="4157" y="761"/>
                    <a:pt x="2866" y="1490"/>
                  </a:cubicBezTo>
                  <a:cubicBezTo>
                    <a:pt x="1570" y="2224"/>
                    <a:pt x="1" y="3087"/>
                    <a:pt x="160" y="23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8;p32">
              <a:extLst>
                <a:ext uri="{FF2B5EF4-FFF2-40B4-BE49-F238E27FC236}">
                  <a16:creationId xmlns:a16="http://schemas.microsoft.com/office/drawing/2014/main" id="{AB3F879A-F2E4-4F4B-904E-4AD280AB2FE3}"/>
                </a:ext>
              </a:extLst>
            </p:cNvPr>
            <p:cNvSpPr/>
            <p:nvPr/>
          </p:nvSpPr>
          <p:spPr>
            <a:xfrm>
              <a:off x="1175850" y="1716300"/>
              <a:ext cx="107800" cy="42125"/>
            </a:xfrm>
            <a:custGeom>
              <a:avLst/>
              <a:gdLst/>
              <a:ahLst/>
              <a:cxnLst/>
              <a:rect l="l" t="t" r="r" b="b"/>
              <a:pathLst>
                <a:path w="4312" h="1685" extrusionOk="0">
                  <a:moveTo>
                    <a:pt x="3861" y="1437"/>
                  </a:moveTo>
                  <a:cubicBezTo>
                    <a:pt x="4073" y="1384"/>
                    <a:pt x="4312" y="955"/>
                    <a:pt x="3900" y="566"/>
                  </a:cubicBezTo>
                  <a:cubicBezTo>
                    <a:pt x="3489" y="177"/>
                    <a:pt x="1699" y="0"/>
                    <a:pt x="850" y="385"/>
                  </a:cubicBezTo>
                  <a:cubicBezTo>
                    <a:pt x="1" y="770"/>
                    <a:pt x="2844" y="1685"/>
                    <a:pt x="3861" y="143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9;p32">
              <a:extLst>
                <a:ext uri="{FF2B5EF4-FFF2-40B4-BE49-F238E27FC236}">
                  <a16:creationId xmlns:a16="http://schemas.microsoft.com/office/drawing/2014/main" id="{B2248024-59D4-4465-B281-A42E6DAA9BF5}"/>
                </a:ext>
              </a:extLst>
            </p:cNvPr>
            <p:cNvSpPr/>
            <p:nvPr/>
          </p:nvSpPr>
          <p:spPr>
            <a:xfrm>
              <a:off x="1162150" y="1734200"/>
              <a:ext cx="66800" cy="92875"/>
            </a:xfrm>
            <a:custGeom>
              <a:avLst/>
              <a:gdLst/>
              <a:ahLst/>
              <a:cxnLst/>
              <a:rect l="l" t="t" r="r" b="b"/>
              <a:pathLst>
                <a:path w="2672" h="3715" extrusionOk="0">
                  <a:moveTo>
                    <a:pt x="1614" y="3569"/>
                  </a:moveTo>
                  <a:cubicBezTo>
                    <a:pt x="1774" y="3714"/>
                    <a:pt x="2485" y="3595"/>
                    <a:pt x="2578" y="3038"/>
                  </a:cubicBezTo>
                  <a:cubicBezTo>
                    <a:pt x="2671" y="2476"/>
                    <a:pt x="1592" y="973"/>
                    <a:pt x="797" y="487"/>
                  </a:cubicBezTo>
                  <a:cubicBezTo>
                    <a:pt x="1" y="1"/>
                    <a:pt x="836" y="2861"/>
                    <a:pt x="1614" y="356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0;p32">
              <a:extLst>
                <a:ext uri="{FF2B5EF4-FFF2-40B4-BE49-F238E27FC236}">
                  <a16:creationId xmlns:a16="http://schemas.microsoft.com/office/drawing/2014/main" id="{457422DD-F2C2-4168-95DA-A6F23AD8893E}"/>
                </a:ext>
              </a:extLst>
            </p:cNvPr>
            <p:cNvSpPr/>
            <p:nvPr/>
          </p:nvSpPr>
          <p:spPr>
            <a:xfrm>
              <a:off x="1115725" y="1743925"/>
              <a:ext cx="49650" cy="116425"/>
            </a:xfrm>
            <a:custGeom>
              <a:avLst/>
              <a:gdLst/>
              <a:ahLst/>
              <a:cxnLst/>
              <a:rect l="l" t="t" r="r" b="b"/>
              <a:pathLst>
                <a:path w="1986" h="4657" extrusionOk="0">
                  <a:moveTo>
                    <a:pt x="1517" y="646"/>
                  </a:moveTo>
                  <a:cubicBezTo>
                    <a:pt x="1986" y="1402"/>
                    <a:pt x="1933" y="3241"/>
                    <a:pt x="1203" y="3949"/>
                  </a:cubicBezTo>
                  <a:cubicBezTo>
                    <a:pt x="469" y="4656"/>
                    <a:pt x="1" y="4073"/>
                    <a:pt x="346" y="2799"/>
                  </a:cubicBezTo>
                  <a:cubicBezTo>
                    <a:pt x="686" y="1526"/>
                    <a:pt x="1115" y="1"/>
                    <a:pt x="1517" y="64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1;p32">
              <a:extLst>
                <a:ext uri="{FF2B5EF4-FFF2-40B4-BE49-F238E27FC236}">
                  <a16:creationId xmlns:a16="http://schemas.microsoft.com/office/drawing/2014/main" id="{9E884D93-E290-4ED0-9555-63A94E56DAC6}"/>
                </a:ext>
              </a:extLst>
            </p:cNvPr>
            <p:cNvSpPr/>
            <p:nvPr/>
          </p:nvSpPr>
          <p:spPr>
            <a:xfrm>
              <a:off x="1045650" y="1728575"/>
              <a:ext cx="86675" cy="72750"/>
            </a:xfrm>
            <a:custGeom>
              <a:avLst/>
              <a:gdLst/>
              <a:ahLst/>
              <a:cxnLst/>
              <a:rect l="l" t="t" r="r" b="b"/>
              <a:pathLst>
                <a:path w="3467" h="2910" extrusionOk="0">
                  <a:moveTo>
                    <a:pt x="3423" y="707"/>
                  </a:moveTo>
                  <a:cubicBezTo>
                    <a:pt x="3365" y="1539"/>
                    <a:pt x="2198" y="2816"/>
                    <a:pt x="1124" y="2861"/>
                  </a:cubicBezTo>
                  <a:cubicBezTo>
                    <a:pt x="54" y="2909"/>
                    <a:pt x="1" y="2206"/>
                    <a:pt x="1079" y="1517"/>
                  </a:cubicBezTo>
                  <a:cubicBezTo>
                    <a:pt x="2158" y="822"/>
                    <a:pt x="3467" y="0"/>
                    <a:pt x="3423" y="70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2;p32">
              <a:extLst>
                <a:ext uri="{FF2B5EF4-FFF2-40B4-BE49-F238E27FC236}">
                  <a16:creationId xmlns:a16="http://schemas.microsoft.com/office/drawing/2014/main" id="{FF81C5C1-A2E2-4CD2-9CA3-532B93BCFD90}"/>
                </a:ext>
              </a:extLst>
            </p:cNvPr>
            <p:cNvSpPr/>
            <p:nvPr/>
          </p:nvSpPr>
          <p:spPr>
            <a:xfrm>
              <a:off x="1029175" y="1694975"/>
              <a:ext cx="107800" cy="39800"/>
            </a:xfrm>
            <a:custGeom>
              <a:avLst/>
              <a:gdLst/>
              <a:ahLst/>
              <a:cxnLst/>
              <a:rect l="l" t="t" r="r" b="b"/>
              <a:pathLst>
                <a:path w="4312" h="1592" extrusionOk="0">
                  <a:moveTo>
                    <a:pt x="412" y="332"/>
                  </a:moveTo>
                  <a:cubicBezTo>
                    <a:pt x="204" y="398"/>
                    <a:pt x="1" y="844"/>
                    <a:pt x="443" y="1203"/>
                  </a:cubicBezTo>
                  <a:cubicBezTo>
                    <a:pt x="881" y="1556"/>
                    <a:pt x="2680" y="1592"/>
                    <a:pt x="3498" y="1136"/>
                  </a:cubicBezTo>
                  <a:cubicBezTo>
                    <a:pt x="4312" y="685"/>
                    <a:pt x="1407" y="0"/>
                    <a:pt x="412" y="33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3;p32">
              <a:extLst>
                <a:ext uri="{FF2B5EF4-FFF2-40B4-BE49-F238E27FC236}">
                  <a16:creationId xmlns:a16="http://schemas.microsoft.com/office/drawing/2014/main" id="{2A648395-4438-45B7-81FA-A95298FE8F06}"/>
                </a:ext>
              </a:extLst>
            </p:cNvPr>
            <p:cNvSpPr/>
            <p:nvPr/>
          </p:nvSpPr>
          <p:spPr>
            <a:xfrm>
              <a:off x="1079250" y="1623350"/>
              <a:ext cx="71550" cy="89100"/>
            </a:xfrm>
            <a:custGeom>
              <a:avLst/>
              <a:gdLst/>
              <a:ahLst/>
              <a:cxnLst/>
              <a:rect l="l" t="t" r="r" b="b"/>
              <a:pathLst>
                <a:path w="2862" h="3564" extrusionOk="0">
                  <a:moveTo>
                    <a:pt x="965" y="133"/>
                  </a:moveTo>
                  <a:cubicBezTo>
                    <a:pt x="797" y="0"/>
                    <a:pt x="98" y="177"/>
                    <a:pt x="49" y="743"/>
                  </a:cubicBezTo>
                  <a:cubicBezTo>
                    <a:pt x="1" y="1309"/>
                    <a:pt x="1194" y="2719"/>
                    <a:pt x="2026" y="3144"/>
                  </a:cubicBezTo>
                  <a:cubicBezTo>
                    <a:pt x="2861" y="3564"/>
                    <a:pt x="1800" y="774"/>
                    <a:pt x="965" y="13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4;p32">
              <a:extLst>
                <a:ext uri="{FF2B5EF4-FFF2-40B4-BE49-F238E27FC236}">
                  <a16:creationId xmlns:a16="http://schemas.microsoft.com/office/drawing/2014/main" id="{D2706593-4B43-45F7-A173-092073ACE7DF}"/>
                </a:ext>
              </a:extLst>
            </p:cNvPr>
            <p:cNvSpPr/>
            <p:nvPr/>
          </p:nvSpPr>
          <p:spPr>
            <a:xfrm>
              <a:off x="893000" y="1796750"/>
              <a:ext cx="32300" cy="35400"/>
            </a:xfrm>
            <a:custGeom>
              <a:avLst/>
              <a:gdLst/>
              <a:ahLst/>
              <a:cxnLst/>
              <a:rect l="l" t="t" r="r" b="b"/>
              <a:pathLst>
                <a:path w="1292" h="1416" extrusionOk="0">
                  <a:moveTo>
                    <a:pt x="598" y="1398"/>
                  </a:moveTo>
                  <a:cubicBezTo>
                    <a:pt x="262" y="1385"/>
                    <a:pt x="1" y="1067"/>
                    <a:pt x="10" y="695"/>
                  </a:cubicBezTo>
                  <a:cubicBezTo>
                    <a:pt x="23" y="306"/>
                    <a:pt x="324" y="1"/>
                    <a:pt x="691" y="5"/>
                  </a:cubicBezTo>
                  <a:cubicBezTo>
                    <a:pt x="1040" y="10"/>
                    <a:pt x="1292" y="346"/>
                    <a:pt x="1261" y="766"/>
                  </a:cubicBezTo>
                  <a:cubicBezTo>
                    <a:pt x="1234" y="1146"/>
                    <a:pt x="951" y="1416"/>
                    <a:pt x="598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5;p32">
              <a:extLst>
                <a:ext uri="{FF2B5EF4-FFF2-40B4-BE49-F238E27FC236}">
                  <a16:creationId xmlns:a16="http://schemas.microsoft.com/office/drawing/2014/main" id="{BC78B873-40AB-45DF-BED9-EAB5F058DD27}"/>
                </a:ext>
              </a:extLst>
            </p:cNvPr>
            <p:cNvSpPr/>
            <p:nvPr/>
          </p:nvSpPr>
          <p:spPr>
            <a:xfrm>
              <a:off x="833000" y="1677950"/>
              <a:ext cx="66450" cy="117075"/>
            </a:xfrm>
            <a:custGeom>
              <a:avLst/>
              <a:gdLst/>
              <a:ahLst/>
              <a:cxnLst/>
              <a:rect l="l" t="t" r="r" b="b"/>
              <a:pathLst>
                <a:path w="2658" h="4683" extrusionOk="0">
                  <a:moveTo>
                    <a:pt x="1937" y="4390"/>
                  </a:moveTo>
                  <a:cubicBezTo>
                    <a:pt x="1083" y="4050"/>
                    <a:pt x="0" y="2348"/>
                    <a:pt x="168" y="1172"/>
                  </a:cubicBezTo>
                  <a:cubicBezTo>
                    <a:pt x="341" y="0"/>
                    <a:pt x="1079" y="186"/>
                    <a:pt x="1579" y="1587"/>
                  </a:cubicBezTo>
                  <a:cubicBezTo>
                    <a:pt x="2078" y="2989"/>
                    <a:pt x="2657" y="4682"/>
                    <a:pt x="1937" y="43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6;p32">
              <a:extLst>
                <a:ext uri="{FF2B5EF4-FFF2-40B4-BE49-F238E27FC236}">
                  <a16:creationId xmlns:a16="http://schemas.microsoft.com/office/drawing/2014/main" id="{308E2CE8-A211-4694-AC12-5578721CE753}"/>
                </a:ext>
              </a:extLst>
            </p:cNvPr>
            <p:cNvSpPr/>
            <p:nvPr/>
          </p:nvSpPr>
          <p:spPr>
            <a:xfrm>
              <a:off x="902075" y="1672625"/>
              <a:ext cx="58925" cy="128150"/>
            </a:xfrm>
            <a:custGeom>
              <a:avLst/>
              <a:gdLst/>
              <a:ahLst/>
              <a:cxnLst/>
              <a:rect l="l" t="t" r="r" b="b"/>
              <a:pathLst>
                <a:path w="2357" h="5126" extrusionOk="0">
                  <a:moveTo>
                    <a:pt x="469" y="4458"/>
                  </a:moveTo>
                  <a:cubicBezTo>
                    <a:pt x="0" y="3666"/>
                    <a:pt x="182" y="1654"/>
                    <a:pt x="1035" y="828"/>
                  </a:cubicBezTo>
                  <a:cubicBezTo>
                    <a:pt x="1884" y="1"/>
                    <a:pt x="2357" y="602"/>
                    <a:pt x="1897" y="2017"/>
                  </a:cubicBezTo>
                  <a:cubicBezTo>
                    <a:pt x="1437" y="3432"/>
                    <a:pt x="863" y="5125"/>
                    <a:pt x="469" y="445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7;p32">
              <a:extLst>
                <a:ext uri="{FF2B5EF4-FFF2-40B4-BE49-F238E27FC236}">
                  <a16:creationId xmlns:a16="http://schemas.microsoft.com/office/drawing/2014/main" id="{CB3D21F4-C6BB-457C-92F0-88AA0CCB3BBB}"/>
                </a:ext>
              </a:extLst>
            </p:cNvPr>
            <p:cNvSpPr/>
            <p:nvPr/>
          </p:nvSpPr>
          <p:spPr>
            <a:xfrm>
              <a:off x="928275" y="1745575"/>
              <a:ext cx="85450" cy="69900"/>
            </a:xfrm>
            <a:custGeom>
              <a:avLst/>
              <a:gdLst/>
              <a:ahLst/>
              <a:cxnLst/>
              <a:rect l="l" t="t" r="r" b="b"/>
              <a:pathLst>
                <a:path w="3418" h="2796" extrusionOk="0">
                  <a:moveTo>
                    <a:pt x="3299" y="677"/>
                  </a:moveTo>
                  <a:cubicBezTo>
                    <a:pt x="3418" y="496"/>
                    <a:pt x="3303" y="19"/>
                    <a:pt x="2737" y="10"/>
                  </a:cubicBezTo>
                  <a:cubicBezTo>
                    <a:pt x="2171" y="1"/>
                    <a:pt x="730" y="1075"/>
                    <a:pt x="367" y="1937"/>
                  </a:cubicBezTo>
                  <a:cubicBezTo>
                    <a:pt x="0" y="2795"/>
                    <a:pt x="2715" y="1553"/>
                    <a:pt x="3299" y="67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8;p32">
              <a:extLst>
                <a:ext uri="{FF2B5EF4-FFF2-40B4-BE49-F238E27FC236}">
                  <a16:creationId xmlns:a16="http://schemas.microsoft.com/office/drawing/2014/main" id="{2D2765FB-5916-4182-B016-08CA84480626}"/>
                </a:ext>
              </a:extLst>
            </p:cNvPr>
            <p:cNvSpPr/>
            <p:nvPr/>
          </p:nvSpPr>
          <p:spPr>
            <a:xfrm>
              <a:off x="917225" y="1814675"/>
              <a:ext cx="106575" cy="47650"/>
            </a:xfrm>
            <a:custGeom>
              <a:avLst/>
              <a:gdLst/>
              <a:ahLst/>
              <a:cxnLst/>
              <a:rect l="l" t="t" r="r" b="b"/>
              <a:pathLst>
                <a:path w="4263" h="1906" extrusionOk="0">
                  <a:moveTo>
                    <a:pt x="3599" y="1901"/>
                  </a:moveTo>
                  <a:cubicBezTo>
                    <a:pt x="3820" y="1901"/>
                    <a:pt x="4262" y="1331"/>
                    <a:pt x="3953" y="858"/>
                  </a:cubicBezTo>
                  <a:cubicBezTo>
                    <a:pt x="3643" y="385"/>
                    <a:pt x="1831" y="0"/>
                    <a:pt x="915" y="182"/>
                  </a:cubicBezTo>
                  <a:cubicBezTo>
                    <a:pt x="0" y="358"/>
                    <a:pt x="2551" y="1906"/>
                    <a:pt x="3599" y="190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89;p32">
              <a:extLst>
                <a:ext uri="{FF2B5EF4-FFF2-40B4-BE49-F238E27FC236}">
                  <a16:creationId xmlns:a16="http://schemas.microsoft.com/office/drawing/2014/main" id="{9685C025-BEC9-43D4-8613-45D63514759B}"/>
                </a:ext>
              </a:extLst>
            </p:cNvPr>
            <p:cNvSpPr/>
            <p:nvPr/>
          </p:nvSpPr>
          <p:spPr>
            <a:xfrm>
              <a:off x="910150" y="1843400"/>
              <a:ext cx="69875" cy="96750"/>
            </a:xfrm>
            <a:custGeom>
              <a:avLst/>
              <a:gdLst/>
              <a:ahLst/>
              <a:cxnLst/>
              <a:rect l="l" t="t" r="r" b="b"/>
              <a:pathLst>
                <a:path w="2795" h="3870" extrusionOk="0">
                  <a:moveTo>
                    <a:pt x="730" y="204"/>
                  </a:moveTo>
                  <a:cubicBezTo>
                    <a:pt x="1592" y="447"/>
                    <a:pt x="2794" y="1840"/>
                    <a:pt x="2733" y="2852"/>
                  </a:cubicBezTo>
                  <a:cubicBezTo>
                    <a:pt x="2666" y="3869"/>
                    <a:pt x="1932" y="3754"/>
                    <a:pt x="1322" y="2583"/>
                  </a:cubicBezTo>
                  <a:cubicBezTo>
                    <a:pt x="716" y="1416"/>
                    <a:pt x="0" y="1"/>
                    <a:pt x="730" y="204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0;p32">
              <a:extLst>
                <a:ext uri="{FF2B5EF4-FFF2-40B4-BE49-F238E27FC236}">
                  <a16:creationId xmlns:a16="http://schemas.microsoft.com/office/drawing/2014/main" id="{5025F845-479C-41D1-BFE4-249455966E20}"/>
                </a:ext>
              </a:extLst>
            </p:cNvPr>
            <p:cNvSpPr/>
            <p:nvPr/>
          </p:nvSpPr>
          <p:spPr>
            <a:xfrm>
              <a:off x="864825" y="1839750"/>
              <a:ext cx="50875" cy="111225"/>
            </a:xfrm>
            <a:custGeom>
              <a:avLst/>
              <a:gdLst/>
              <a:ahLst/>
              <a:cxnLst/>
              <a:rect l="l" t="t" r="r" b="b"/>
              <a:pathLst>
                <a:path w="2035" h="4449" extrusionOk="0">
                  <a:moveTo>
                    <a:pt x="1508" y="549"/>
                  </a:moveTo>
                  <a:cubicBezTo>
                    <a:pt x="2034" y="1199"/>
                    <a:pt x="2030" y="2932"/>
                    <a:pt x="1269" y="3688"/>
                  </a:cubicBezTo>
                  <a:cubicBezTo>
                    <a:pt x="513" y="4449"/>
                    <a:pt x="1" y="3967"/>
                    <a:pt x="328" y="2724"/>
                  </a:cubicBezTo>
                  <a:cubicBezTo>
                    <a:pt x="655" y="1482"/>
                    <a:pt x="1066" y="1"/>
                    <a:pt x="1508" y="54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91;p32">
              <a:extLst>
                <a:ext uri="{FF2B5EF4-FFF2-40B4-BE49-F238E27FC236}">
                  <a16:creationId xmlns:a16="http://schemas.microsoft.com/office/drawing/2014/main" id="{FA0C250D-682E-45E5-8EE2-935B4ABCE662}"/>
                </a:ext>
              </a:extLst>
            </p:cNvPr>
            <p:cNvSpPr/>
            <p:nvPr/>
          </p:nvSpPr>
          <p:spPr>
            <a:xfrm>
              <a:off x="803375" y="1824500"/>
              <a:ext cx="80475" cy="75750"/>
            </a:xfrm>
            <a:custGeom>
              <a:avLst/>
              <a:gdLst/>
              <a:ahLst/>
              <a:cxnLst/>
              <a:rect l="l" t="t" r="r" b="b"/>
              <a:pathLst>
                <a:path w="3219" h="3030" extrusionOk="0">
                  <a:moveTo>
                    <a:pt x="106" y="2371"/>
                  </a:moveTo>
                  <a:cubicBezTo>
                    <a:pt x="0" y="2561"/>
                    <a:pt x="151" y="3029"/>
                    <a:pt x="712" y="2989"/>
                  </a:cubicBezTo>
                  <a:cubicBezTo>
                    <a:pt x="1278" y="2954"/>
                    <a:pt x="2627" y="1769"/>
                    <a:pt x="2923" y="885"/>
                  </a:cubicBezTo>
                  <a:cubicBezTo>
                    <a:pt x="3219" y="1"/>
                    <a:pt x="615" y="1455"/>
                    <a:pt x="106" y="237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92;p32">
              <a:extLst>
                <a:ext uri="{FF2B5EF4-FFF2-40B4-BE49-F238E27FC236}">
                  <a16:creationId xmlns:a16="http://schemas.microsoft.com/office/drawing/2014/main" id="{4E39B51B-CF21-46F3-B24E-2FB5863D8BE2}"/>
                </a:ext>
              </a:extLst>
            </p:cNvPr>
            <p:cNvSpPr/>
            <p:nvPr/>
          </p:nvSpPr>
          <p:spPr>
            <a:xfrm>
              <a:off x="786025" y="1781850"/>
              <a:ext cx="108125" cy="46100"/>
            </a:xfrm>
            <a:custGeom>
              <a:avLst/>
              <a:gdLst/>
              <a:ahLst/>
              <a:cxnLst/>
              <a:rect l="l" t="t" r="r" b="b"/>
              <a:pathLst>
                <a:path w="4325" h="1844" extrusionOk="0">
                  <a:moveTo>
                    <a:pt x="615" y="93"/>
                  </a:moveTo>
                  <a:cubicBezTo>
                    <a:pt x="398" y="111"/>
                    <a:pt x="0" y="712"/>
                    <a:pt x="345" y="1158"/>
                  </a:cubicBezTo>
                  <a:cubicBezTo>
                    <a:pt x="694" y="1605"/>
                    <a:pt x="2529" y="1844"/>
                    <a:pt x="3427" y="1592"/>
                  </a:cubicBezTo>
                  <a:cubicBezTo>
                    <a:pt x="4324" y="1340"/>
                    <a:pt x="1658" y="0"/>
                    <a:pt x="615" y="9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93;p32">
              <a:extLst>
                <a:ext uri="{FF2B5EF4-FFF2-40B4-BE49-F238E27FC236}">
                  <a16:creationId xmlns:a16="http://schemas.microsoft.com/office/drawing/2014/main" id="{49948A71-49A7-424D-AE53-A0ECC7BA911C}"/>
                </a:ext>
              </a:extLst>
            </p:cNvPr>
            <p:cNvSpPr/>
            <p:nvPr/>
          </p:nvSpPr>
          <p:spPr>
            <a:xfrm>
              <a:off x="1101250" y="1914800"/>
              <a:ext cx="55325" cy="103850"/>
            </a:xfrm>
            <a:custGeom>
              <a:avLst/>
              <a:gdLst/>
              <a:ahLst/>
              <a:cxnLst/>
              <a:rect l="l" t="t" r="r" b="b"/>
              <a:pathLst>
                <a:path w="2213" h="4154" extrusionOk="0">
                  <a:moveTo>
                    <a:pt x="1700" y="0"/>
                  </a:moveTo>
                  <a:cubicBezTo>
                    <a:pt x="1525" y="0"/>
                    <a:pt x="1296" y="120"/>
                    <a:pt x="1031" y="377"/>
                  </a:cubicBezTo>
                  <a:cubicBezTo>
                    <a:pt x="182" y="1199"/>
                    <a:pt x="1" y="3211"/>
                    <a:pt x="465" y="4002"/>
                  </a:cubicBezTo>
                  <a:cubicBezTo>
                    <a:pt x="526" y="4106"/>
                    <a:pt x="591" y="4154"/>
                    <a:pt x="660" y="4154"/>
                  </a:cubicBezTo>
                  <a:cubicBezTo>
                    <a:pt x="1034" y="4154"/>
                    <a:pt x="1504" y="2757"/>
                    <a:pt x="1893" y="1562"/>
                  </a:cubicBezTo>
                  <a:cubicBezTo>
                    <a:pt x="2213" y="587"/>
                    <a:pt x="2088" y="0"/>
                    <a:pt x="170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94;p32">
              <a:extLst>
                <a:ext uri="{FF2B5EF4-FFF2-40B4-BE49-F238E27FC236}">
                  <a16:creationId xmlns:a16="http://schemas.microsoft.com/office/drawing/2014/main" id="{615596FE-DA3E-432E-97B1-3FF96095D781}"/>
                </a:ext>
              </a:extLst>
            </p:cNvPr>
            <p:cNvSpPr/>
            <p:nvPr/>
          </p:nvSpPr>
          <p:spPr>
            <a:xfrm>
              <a:off x="891025" y="1544425"/>
              <a:ext cx="74675" cy="59650"/>
            </a:xfrm>
            <a:custGeom>
              <a:avLst/>
              <a:gdLst/>
              <a:ahLst/>
              <a:cxnLst/>
              <a:rect l="l" t="t" r="r" b="b"/>
              <a:pathLst>
                <a:path w="2987" h="2386" extrusionOk="0">
                  <a:moveTo>
                    <a:pt x="2753" y="0"/>
                  </a:moveTo>
                  <a:cubicBezTo>
                    <a:pt x="2179" y="0"/>
                    <a:pt x="500" y="1049"/>
                    <a:pt x="102" y="1764"/>
                  </a:cubicBezTo>
                  <a:cubicBezTo>
                    <a:pt x="0" y="1947"/>
                    <a:pt x="135" y="2386"/>
                    <a:pt x="646" y="2386"/>
                  </a:cubicBezTo>
                  <a:cubicBezTo>
                    <a:pt x="667" y="2386"/>
                    <a:pt x="689" y="2385"/>
                    <a:pt x="712" y="2383"/>
                  </a:cubicBezTo>
                  <a:cubicBezTo>
                    <a:pt x="1274" y="2348"/>
                    <a:pt x="2627" y="1159"/>
                    <a:pt x="2923" y="274"/>
                  </a:cubicBezTo>
                  <a:cubicBezTo>
                    <a:pt x="2986" y="82"/>
                    <a:pt x="2912" y="0"/>
                    <a:pt x="275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5;p32">
              <a:extLst>
                <a:ext uri="{FF2B5EF4-FFF2-40B4-BE49-F238E27FC236}">
                  <a16:creationId xmlns:a16="http://schemas.microsoft.com/office/drawing/2014/main" id="{9F73B9F9-ADAC-4E9F-9048-2D03BC9CF2CE}"/>
                </a:ext>
              </a:extLst>
            </p:cNvPr>
            <p:cNvSpPr/>
            <p:nvPr/>
          </p:nvSpPr>
          <p:spPr>
            <a:xfrm>
              <a:off x="927175" y="15130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172" y="1"/>
                  </a:moveTo>
                  <a:cubicBezTo>
                    <a:pt x="791" y="191"/>
                    <a:pt x="402" y="399"/>
                    <a:pt x="0" y="624"/>
                  </a:cubicBezTo>
                  <a:cubicBezTo>
                    <a:pt x="131" y="633"/>
                    <a:pt x="261" y="637"/>
                    <a:pt x="389" y="637"/>
                  </a:cubicBezTo>
                  <a:cubicBezTo>
                    <a:pt x="724" y="637"/>
                    <a:pt x="1040" y="606"/>
                    <a:pt x="1287" y="536"/>
                  </a:cubicBezTo>
                  <a:cubicBezTo>
                    <a:pt x="1592" y="447"/>
                    <a:pt x="1486" y="239"/>
                    <a:pt x="117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96;p32">
              <a:extLst>
                <a:ext uri="{FF2B5EF4-FFF2-40B4-BE49-F238E27FC236}">
                  <a16:creationId xmlns:a16="http://schemas.microsoft.com/office/drawing/2014/main" id="{CF23164A-4E93-4F42-AFF1-FCBFD19E2337}"/>
                </a:ext>
              </a:extLst>
            </p:cNvPr>
            <p:cNvSpPr/>
            <p:nvPr/>
          </p:nvSpPr>
          <p:spPr>
            <a:xfrm>
              <a:off x="724550" y="1658600"/>
              <a:ext cx="58950" cy="52750"/>
            </a:xfrm>
            <a:custGeom>
              <a:avLst/>
              <a:gdLst/>
              <a:ahLst/>
              <a:cxnLst/>
              <a:rect l="l" t="t" r="r" b="b"/>
              <a:pathLst>
                <a:path w="2358" h="2110" extrusionOk="0">
                  <a:moveTo>
                    <a:pt x="1681" y="0"/>
                  </a:moveTo>
                  <a:cubicBezTo>
                    <a:pt x="1575" y="5"/>
                    <a:pt x="1473" y="27"/>
                    <a:pt x="1380" y="62"/>
                  </a:cubicBezTo>
                  <a:cubicBezTo>
                    <a:pt x="854" y="699"/>
                    <a:pt x="394" y="1384"/>
                    <a:pt x="1" y="2109"/>
                  </a:cubicBezTo>
                  <a:cubicBezTo>
                    <a:pt x="761" y="1857"/>
                    <a:pt x="1884" y="1194"/>
                    <a:pt x="2238" y="668"/>
                  </a:cubicBezTo>
                  <a:cubicBezTo>
                    <a:pt x="2357" y="487"/>
                    <a:pt x="2247" y="9"/>
                    <a:pt x="1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97;p32">
              <a:extLst>
                <a:ext uri="{FF2B5EF4-FFF2-40B4-BE49-F238E27FC236}">
                  <a16:creationId xmlns:a16="http://schemas.microsoft.com/office/drawing/2014/main" id="{8DFB10DE-4B97-4B65-88CC-456526A694D6}"/>
                </a:ext>
              </a:extLst>
            </p:cNvPr>
            <p:cNvSpPr/>
            <p:nvPr/>
          </p:nvSpPr>
          <p:spPr>
            <a:xfrm>
              <a:off x="709750" y="1730825"/>
              <a:ext cx="83800" cy="44200"/>
            </a:xfrm>
            <a:custGeom>
              <a:avLst/>
              <a:gdLst/>
              <a:ahLst/>
              <a:cxnLst/>
              <a:rect l="l" t="t" r="r" b="b"/>
              <a:pathLst>
                <a:path w="3352" h="1768" extrusionOk="0">
                  <a:moveTo>
                    <a:pt x="542" y="0"/>
                  </a:moveTo>
                  <a:cubicBezTo>
                    <a:pt x="423" y="0"/>
                    <a:pt x="310" y="5"/>
                    <a:pt x="204" y="16"/>
                  </a:cubicBezTo>
                  <a:cubicBezTo>
                    <a:pt x="129" y="180"/>
                    <a:pt x="62" y="348"/>
                    <a:pt x="0" y="511"/>
                  </a:cubicBezTo>
                  <a:cubicBezTo>
                    <a:pt x="512" y="1023"/>
                    <a:pt x="1955" y="1767"/>
                    <a:pt x="2687" y="1767"/>
                  </a:cubicBezTo>
                  <a:cubicBezTo>
                    <a:pt x="2689" y="1767"/>
                    <a:pt x="2691" y="1767"/>
                    <a:pt x="2693" y="1767"/>
                  </a:cubicBezTo>
                  <a:cubicBezTo>
                    <a:pt x="2910" y="1767"/>
                    <a:pt x="3352" y="1201"/>
                    <a:pt x="3042" y="724"/>
                  </a:cubicBezTo>
                  <a:cubicBezTo>
                    <a:pt x="2787" y="330"/>
                    <a:pt x="1497" y="0"/>
                    <a:pt x="54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98;p32">
              <a:extLst>
                <a:ext uri="{FF2B5EF4-FFF2-40B4-BE49-F238E27FC236}">
                  <a16:creationId xmlns:a16="http://schemas.microsoft.com/office/drawing/2014/main" id="{58FB46ED-022B-4597-BD6A-C8B9F3D19EAB}"/>
                </a:ext>
              </a:extLst>
            </p:cNvPr>
            <p:cNvSpPr/>
            <p:nvPr/>
          </p:nvSpPr>
          <p:spPr>
            <a:xfrm>
              <a:off x="1032050" y="1918825"/>
              <a:ext cx="64275" cy="100600"/>
            </a:xfrm>
            <a:custGeom>
              <a:avLst/>
              <a:gdLst/>
              <a:ahLst/>
              <a:cxnLst/>
              <a:rect l="l" t="t" r="r" b="b"/>
              <a:pathLst>
                <a:path w="2571" h="4024" extrusionOk="0">
                  <a:moveTo>
                    <a:pt x="660" y="0"/>
                  </a:moveTo>
                  <a:cubicBezTo>
                    <a:pt x="433" y="0"/>
                    <a:pt x="248" y="253"/>
                    <a:pt x="173" y="773"/>
                  </a:cubicBezTo>
                  <a:cubicBezTo>
                    <a:pt x="1" y="1944"/>
                    <a:pt x="1084" y="3651"/>
                    <a:pt x="1937" y="3991"/>
                  </a:cubicBezTo>
                  <a:cubicBezTo>
                    <a:pt x="1992" y="4013"/>
                    <a:pt x="2039" y="4024"/>
                    <a:pt x="2080" y="4024"/>
                  </a:cubicBezTo>
                  <a:cubicBezTo>
                    <a:pt x="2571" y="4024"/>
                    <a:pt x="2041" y="2479"/>
                    <a:pt x="1579" y="1184"/>
                  </a:cubicBezTo>
                  <a:cubicBezTo>
                    <a:pt x="1300" y="404"/>
                    <a:pt x="947" y="0"/>
                    <a:pt x="66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99;p32">
              <a:extLst>
                <a:ext uri="{FF2B5EF4-FFF2-40B4-BE49-F238E27FC236}">
                  <a16:creationId xmlns:a16="http://schemas.microsoft.com/office/drawing/2014/main" id="{842F3520-316F-435F-B11A-5C4FF7D65F30}"/>
                </a:ext>
              </a:extLst>
            </p:cNvPr>
            <p:cNvSpPr/>
            <p:nvPr/>
          </p:nvSpPr>
          <p:spPr>
            <a:xfrm>
              <a:off x="696925" y="1763050"/>
              <a:ext cx="52750" cy="81775"/>
            </a:xfrm>
            <a:custGeom>
              <a:avLst/>
              <a:gdLst/>
              <a:ahLst/>
              <a:cxnLst/>
              <a:rect l="l" t="t" r="r" b="b"/>
              <a:pathLst>
                <a:path w="2110" h="3271" extrusionOk="0">
                  <a:moveTo>
                    <a:pt x="244" y="1"/>
                  </a:moveTo>
                  <a:cubicBezTo>
                    <a:pt x="147" y="328"/>
                    <a:pt x="63" y="659"/>
                    <a:pt x="1" y="995"/>
                  </a:cubicBezTo>
                  <a:cubicBezTo>
                    <a:pt x="173" y="1406"/>
                    <a:pt x="416" y="1875"/>
                    <a:pt x="642" y="2313"/>
                  </a:cubicBezTo>
                  <a:cubicBezTo>
                    <a:pt x="973" y="2947"/>
                    <a:pt x="1341" y="3271"/>
                    <a:pt x="1619" y="3271"/>
                  </a:cubicBezTo>
                  <a:cubicBezTo>
                    <a:pt x="1852" y="3271"/>
                    <a:pt x="2022" y="3042"/>
                    <a:pt x="2052" y="2578"/>
                  </a:cubicBezTo>
                  <a:cubicBezTo>
                    <a:pt x="2110" y="1641"/>
                    <a:pt x="1079" y="372"/>
                    <a:pt x="244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00;p32">
              <a:extLst>
                <a:ext uri="{FF2B5EF4-FFF2-40B4-BE49-F238E27FC236}">
                  <a16:creationId xmlns:a16="http://schemas.microsoft.com/office/drawing/2014/main" id="{C926B731-AE20-4D4C-8260-1EC55D96CA05}"/>
                </a:ext>
              </a:extLst>
            </p:cNvPr>
            <p:cNvSpPr/>
            <p:nvPr/>
          </p:nvSpPr>
          <p:spPr>
            <a:xfrm>
              <a:off x="1134750" y="1979575"/>
              <a:ext cx="50300" cy="52200"/>
            </a:xfrm>
            <a:custGeom>
              <a:avLst/>
              <a:gdLst/>
              <a:ahLst/>
              <a:cxnLst/>
              <a:rect l="l" t="t" r="r" b="b"/>
              <a:pathLst>
                <a:path w="2012" h="2088" extrusionOk="0">
                  <a:moveTo>
                    <a:pt x="2012" y="1"/>
                  </a:moveTo>
                  <a:lnTo>
                    <a:pt x="2012" y="1"/>
                  </a:lnTo>
                  <a:cubicBezTo>
                    <a:pt x="1340" y="301"/>
                    <a:pt x="363" y="1124"/>
                    <a:pt x="71" y="1809"/>
                  </a:cubicBezTo>
                  <a:cubicBezTo>
                    <a:pt x="0" y="1977"/>
                    <a:pt x="44" y="2061"/>
                    <a:pt x="168" y="2088"/>
                  </a:cubicBezTo>
                  <a:cubicBezTo>
                    <a:pt x="854" y="1455"/>
                    <a:pt x="1468" y="757"/>
                    <a:pt x="201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01;p32">
              <a:extLst>
                <a:ext uri="{FF2B5EF4-FFF2-40B4-BE49-F238E27FC236}">
                  <a16:creationId xmlns:a16="http://schemas.microsoft.com/office/drawing/2014/main" id="{31BD0D27-EA1A-4B1F-9189-D351ABAE4484}"/>
                </a:ext>
              </a:extLst>
            </p:cNvPr>
            <p:cNvSpPr/>
            <p:nvPr/>
          </p:nvSpPr>
          <p:spPr>
            <a:xfrm>
              <a:off x="864650" y="2017600"/>
              <a:ext cx="78350" cy="55425"/>
            </a:xfrm>
            <a:custGeom>
              <a:avLst/>
              <a:gdLst/>
              <a:ahLst/>
              <a:cxnLst/>
              <a:rect l="l" t="t" r="r" b="b"/>
              <a:pathLst>
                <a:path w="3134" h="2217" extrusionOk="0">
                  <a:moveTo>
                    <a:pt x="2450" y="1"/>
                  </a:moveTo>
                  <a:cubicBezTo>
                    <a:pt x="1879" y="1"/>
                    <a:pt x="448" y="1070"/>
                    <a:pt x="87" y="1928"/>
                  </a:cubicBezTo>
                  <a:cubicBezTo>
                    <a:pt x="0" y="2131"/>
                    <a:pt x="86" y="2217"/>
                    <a:pt x="275" y="2217"/>
                  </a:cubicBezTo>
                  <a:cubicBezTo>
                    <a:pt x="885" y="2217"/>
                    <a:pt x="2569" y="1333"/>
                    <a:pt x="3014" y="668"/>
                  </a:cubicBezTo>
                  <a:cubicBezTo>
                    <a:pt x="3133" y="487"/>
                    <a:pt x="3023" y="9"/>
                    <a:pt x="2457" y="1"/>
                  </a:cubicBezTo>
                  <a:cubicBezTo>
                    <a:pt x="2455" y="1"/>
                    <a:pt x="2452" y="1"/>
                    <a:pt x="245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02;p32">
              <a:extLst>
                <a:ext uri="{FF2B5EF4-FFF2-40B4-BE49-F238E27FC236}">
                  <a16:creationId xmlns:a16="http://schemas.microsoft.com/office/drawing/2014/main" id="{D3A7B5AF-6CA9-4AA0-BB02-ECE76A1F0D54}"/>
                </a:ext>
              </a:extLst>
            </p:cNvPr>
            <p:cNvSpPr/>
            <p:nvPr/>
          </p:nvSpPr>
          <p:spPr>
            <a:xfrm>
              <a:off x="1247750" y="1531150"/>
              <a:ext cx="27825" cy="41725"/>
            </a:xfrm>
            <a:custGeom>
              <a:avLst/>
              <a:gdLst/>
              <a:ahLst/>
              <a:cxnLst/>
              <a:rect l="l" t="t" r="r" b="b"/>
              <a:pathLst>
                <a:path w="1113" h="1669" extrusionOk="0">
                  <a:moveTo>
                    <a:pt x="313" y="1"/>
                  </a:moveTo>
                  <a:cubicBezTo>
                    <a:pt x="282" y="116"/>
                    <a:pt x="251" y="231"/>
                    <a:pt x="220" y="341"/>
                  </a:cubicBezTo>
                  <a:cubicBezTo>
                    <a:pt x="0" y="1176"/>
                    <a:pt x="163" y="1668"/>
                    <a:pt x="523" y="1668"/>
                  </a:cubicBezTo>
                  <a:cubicBezTo>
                    <a:pt x="685" y="1668"/>
                    <a:pt x="887" y="1568"/>
                    <a:pt x="1113" y="1354"/>
                  </a:cubicBezTo>
                  <a:cubicBezTo>
                    <a:pt x="1033" y="1172"/>
                    <a:pt x="945" y="996"/>
                    <a:pt x="856" y="832"/>
                  </a:cubicBezTo>
                  <a:cubicBezTo>
                    <a:pt x="693" y="540"/>
                    <a:pt x="512" y="266"/>
                    <a:pt x="313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03;p32">
              <a:extLst>
                <a:ext uri="{FF2B5EF4-FFF2-40B4-BE49-F238E27FC236}">
                  <a16:creationId xmlns:a16="http://schemas.microsoft.com/office/drawing/2014/main" id="{AEC22F11-03D4-4D9D-8B41-9C3CD928D0A2}"/>
                </a:ext>
              </a:extLst>
            </p:cNvPr>
            <p:cNvSpPr/>
            <p:nvPr/>
          </p:nvSpPr>
          <p:spPr>
            <a:xfrm>
              <a:off x="831325" y="1955725"/>
              <a:ext cx="55375" cy="103825"/>
            </a:xfrm>
            <a:custGeom>
              <a:avLst/>
              <a:gdLst/>
              <a:ahLst/>
              <a:cxnLst/>
              <a:rect l="l" t="t" r="r" b="b"/>
              <a:pathLst>
                <a:path w="2215" h="4153" extrusionOk="0">
                  <a:moveTo>
                    <a:pt x="1702" y="0"/>
                  </a:moveTo>
                  <a:cubicBezTo>
                    <a:pt x="1528" y="0"/>
                    <a:pt x="1300" y="119"/>
                    <a:pt x="1035" y="376"/>
                  </a:cubicBezTo>
                  <a:cubicBezTo>
                    <a:pt x="182" y="1202"/>
                    <a:pt x="1" y="3210"/>
                    <a:pt x="470" y="4001"/>
                  </a:cubicBezTo>
                  <a:cubicBezTo>
                    <a:pt x="531" y="4105"/>
                    <a:pt x="597" y="4153"/>
                    <a:pt x="666" y="4153"/>
                  </a:cubicBezTo>
                  <a:cubicBezTo>
                    <a:pt x="1042" y="4153"/>
                    <a:pt x="1509" y="2756"/>
                    <a:pt x="1898" y="1565"/>
                  </a:cubicBezTo>
                  <a:cubicBezTo>
                    <a:pt x="2215" y="589"/>
                    <a:pt x="2090" y="0"/>
                    <a:pt x="170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04;p32">
              <a:extLst>
                <a:ext uri="{FF2B5EF4-FFF2-40B4-BE49-F238E27FC236}">
                  <a16:creationId xmlns:a16="http://schemas.microsoft.com/office/drawing/2014/main" id="{C842D958-AA99-4CB4-8B98-EAEED2D11274}"/>
                </a:ext>
              </a:extLst>
            </p:cNvPr>
            <p:cNvSpPr/>
            <p:nvPr/>
          </p:nvSpPr>
          <p:spPr>
            <a:xfrm>
              <a:off x="1183600" y="1491375"/>
              <a:ext cx="51425" cy="39750"/>
            </a:xfrm>
            <a:custGeom>
              <a:avLst/>
              <a:gdLst/>
              <a:ahLst/>
              <a:cxnLst/>
              <a:rect l="l" t="t" r="r" b="b"/>
              <a:pathLst>
                <a:path w="2057" h="1590" extrusionOk="0">
                  <a:moveTo>
                    <a:pt x="1092" y="0"/>
                  </a:moveTo>
                  <a:cubicBezTo>
                    <a:pt x="655" y="314"/>
                    <a:pt x="270" y="668"/>
                    <a:pt x="102" y="968"/>
                  </a:cubicBezTo>
                  <a:cubicBezTo>
                    <a:pt x="0" y="1151"/>
                    <a:pt x="135" y="1590"/>
                    <a:pt x="642" y="1590"/>
                  </a:cubicBezTo>
                  <a:cubicBezTo>
                    <a:pt x="663" y="1590"/>
                    <a:pt x="685" y="1589"/>
                    <a:pt x="708" y="1587"/>
                  </a:cubicBezTo>
                  <a:cubicBezTo>
                    <a:pt x="1022" y="1570"/>
                    <a:pt x="1574" y="1194"/>
                    <a:pt x="2056" y="716"/>
                  </a:cubicBezTo>
                  <a:cubicBezTo>
                    <a:pt x="1981" y="650"/>
                    <a:pt x="1906" y="584"/>
                    <a:pt x="1826" y="517"/>
                  </a:cubicBezTo>
                  <a:cubicBezTo>
                    <a:pt x="1596" y="332"/>
                    <a:pt x="1349" y="155"/>
                    <a:pt x="109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05;p32">
              <a:extLst>
                <a:ext uri="{FF2B5EF4-FFF2-40B4-BE49-F238E27FC236}">
                  <a16:creationId xmlns:a16="http://schemas.microsoft.com/office/drawing/2014/main" id="{B4E29BBB-E085-4048-AC8F-75A5D5405CDD}"/>
                </a:ext>
              </a:extLst>
            </p:cNvPr>
            <p:cNvSpPr/>
            <p:nvPr/>
          </p:nvSpPr>
          <p:spPr>
            <a:xfrm>
              <a:off x="764575" y="1959775"/>
              <a:ext cx="57725" cy="97650"/>
            </a:xfrm>
            <a:custGeom>
              <a:avLst/>
              <a:gdLst/>
              <a:ahLst/>
              <a:cxnLst/>
              <a:rect l="l" t="t" r="r" b="b"/>
              <a:pathLst>
                <a:path w="2309" h="3906" extrusionOk="0">
                  <a:moveTo>
                    <a:pt x="573" y="0"/>
                  </a:moveTo>
                  <a:cubicBezTo>
                    <a:pt x="345" y="0"/>
                    <a:pt x="159" y="253"/>
                    <a:pt x="84" y="771"/>
                  </a:cubicBezTo>
                  <a:cubicBezTo>
                    <a:pt x="0" y="1345"/>
                    <a:pt x="217" y="2044"/>
                    <a:pt x="558" y="2650"/>
                  </a:cubicBezTo>
                  <a:cubicBezTo>
                    <a:pt x="756" y="2835"/>
                    <a:pt x="960" y="3012"/>
                    <a:pt x="1172" y="3189"/>
                  </a:cubicBezTo>
                  <a:cubicBezTo>
                    <a:pt x="1486" y="3441"/>
                    <a:pt x="1813" y="3680"/>
                    <a:pt x="2154" y="3905"/>
                  </a:cubicBezTo>
                  <a:cubicBezTo>
                    <a:pt x="2308" y="3516"/>
                    <a:pt x="1871" y="2265"/>
                    <a:pt x="1490" y="1186"/>
                  </a:cubicBezTo>
                  <a:cubicBezTo>
                    <a:pt x="1214" y="404"/>
                    <a:pt x="860" y="0"/>
                    <a:pt x="57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06;p32">
              <a:extLst>
                <a:ext uri="{FF2B5EF4-FFF2-40B4-BE49-F238E27FC236}">
                  <a16:creationId xmlns:a16="http://schemas.microsoft.com/office/drawing/2014/main" id="{BA313458-D01E-4C78-8332-76A68E80E6B0}"/>
                </a:ext>
              </a:extLst>
            </p:cNvPr>
            <p:cNvSpPr/>
            <p:nvPr/>
          </p:nvSpPr>
          <p:spPr>
            <a:xfrm>
              <a:off x="985075" y="2014825"/>
              <a:ext cx="107375" cy="40175"/>
            </a:xfrm>
            <a:custGeom>
              <a:avLst/>
              <a:gdLst/>
              <a:ahLst/>
              <a:cxnLst/>
              <a:rect l="l" t="t" r="r" b="b"/>
              <a:pathLst>
                <a:path w="4295" h="1607" extrusionOk="0">
                  <a:moveTo>
                    <a:pt x="725" y="1"/>
                  </a:moveTo>
                  <a:cubicBezTo>
                    <a:pt x="687" y="1"/>
                    <a:pt x="650" y="2"/>
                    <a:pt x="615" y="6"/>
                  </a:cubicBezTo>
                  <a:cubicBezTo>
                    <a:pt x="399" y="23"/>
                    <a:pt x="1" y="625"/>
                    <a:pt x="350" y="1071"/>
                  </a:cubicBezTo>
                  <a:cubicBezTo>
                    <a:pt x="599" y="1393"/>
                    <a:pt x="1621" y="1607"/>
                    <a:pt x="2509" y="1607"/>
                  </a:cubicBezTo>
                  <a:cubicBezTo>
                    <a:pt x="2853" y="1607"/>
                    <a:pt x="3177" y="1575"/>
                    <a:pt x="3427" y="1504"/>
                  </a:cubicBezTo>
                  <a:cubicBezTo>
                    <a:pt x="4295" y="1261"/>
                    <a:pt x="1833" y="1"/>
                    <a:pt x="72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07;p32">
              <a:extLst>
                <a:ext uri="{FF2B5EF4-FFF2-40B4-BE49-F238E27FC236}">
                  <a16:creationId xmlns:a16="http://schemas.microsoft.com/office/drawing/2014/main" id="{C8AC4ECE-6589-40FE-9190-56FFFB350817}"/>
                </a:ext>
              </a:extLst>
            </p:cNvPr>
            <p:cNvSpPr/>
            <p:nvPr/>
          </p:nvSpPr>
          <p:spPr>
            <a:xfrm>
              <a:off x="837300" y="2068675"/>
              <a:ext cx="13950" cy="7325"/>
            </a:xfrm>
            <a:custGeom>
              <a:avLst/>
              <a:gdLst/>
              <a:ahLst/>
              <a:cxnLst/>
              <a:rect l="l" t="t" r="r" b="b"/>
              <a:pathLst>
                <a:path w="558" h="293" extrusionOk="0">
                  <a:moveTo>
                    <a:pt x="89" y="0"/>
                  </a:moveTo>
                  <a:cubicBezTo>
                    <a:pt x="58" y="0"/>
                    <a:pt x="32" y="0"/>
                    <a:pt x="1" y="5"/>
                  </a:cubicBezTo>
                  <a:cubicBezTo>
                    <a:pt x="186" y="106"/>
                    <a:pt x="372" y="199"/>
                    <a:pt x="558" y="292"/>
                  </a:cubicBezTo>
                  <a:cubicBezTo>
                    <a:pt x="465" y="115"/>
                    <a:pt x="288" y="5"/>
                    <a:pt x="89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08;p32">
              <a:extLst>
                <a:ext uri="{FF2B5EF4-FFF2-40B4-BE49-F238E27FC236}">
                  <a16:creationId xmlns:a16="http://schemas.microsoft.com/office/drawing/2014/main" id="{308A96DB-8ACC-42DB-BF10-4DA3B77B70E4}"/>
                </a:ext>
              </a:extLst>
            </p:cNvPr>
            <p:cNvSpPr/>
            <p:nvPr/>
          </p:nvSpPr>
          <p:spPr>
            <a:xfrm>
              <a:off x="886375" y="2089900"/>
              <a:ext cx="49000" cy="10625"/>
            </a:xfrm>
            <a:custGeom>
              <a:avLst/>
              <a:gdLst/>
              <a:ahLst/>
              <a:cxnLst/>
              <a:rect l="l" t="t" r="r" b="b"/>
              <a:pathLst>
                <a:path w="1960" h="425" extrusionOk="0">
                  <a:moveTo>
                    <a:pt x="1" y="0"/>
                  </a:moveTo>
                  <a:lnTo>
                    <a:pt x="1" y="0"/>
                  </a:lnTo>
                  <a:cubicBezTo>
                    <a:pt x="637" y="204"/>
                    <a:pt x="1292" y="345"/>
                    <a:pt x="1959" y="425"/>
                  </a:cubicBezTo>
                  <a:cubicBezTo>
                    <a:pt x="1473" y="190"/>
                    <a:pt x="673" y="22"/>
                    <a:pt x="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09;p32">
              <a:extLst>
                <a:ext uri="{FF2B5EF4-FFF2-40B4-BE49-F238E27FC236}">
                  <a16:creationId xmlns:a16="http://schemas.microsoft.com/office/drawing/2014/main" id="{B2823620-C961-49BC-8D35-FE7195D72A0C}"/>
                </a:ext>
              </a:extLst>
            </p:cNvPr>
            <p:cNvSpPr/>
            <p:nvPr/>
          </p:nvSpPr>
          <p:spPr>
            <a:xfrm>
              <a:off x="1023450" y="2070450"/>
              <a:ext cx="53200" cy="24775"/>
            </a:xfrm>
            <a:custGeom>
              <a:avLst/>
              <a:gdLst/>
              <a:ahLst/>
              <a:cxnLst/>
              <a:rect l="l" t="t" r="r" b="b"/>
              <a:pathLst>
                <a:path w="2128" h="991" extrusionOk="0">
                  <a:moveTo>
                    <a:pt x="1915" y="1"/>
                  </a:moveTo>
                  <a:cubicBezTo>
                    <a:pt x="1534" y="1"/>
                    <a:pt x="660" y="466"/>
                    <a:pt x="0" y="990"/>
                  </a:cubicBezTo>
                  <a:cubicBezTo>
                    <a:pt x="725" y="809"/>
                    <a:pt x="1432" y="548"/>
                    <a:pt x="2100" y="208"/>
                  </a:cubicBezTo>
                  <a:cubicBezTo>
                    <a:pt x="2127" y="63"/>
                    <a:pt x="2054" y="1"/>
                    <a:pt x="191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0;p32">
              <a:extLst>
                <a:ext uri="{FF2B5EF4-FFF2-40B4-BE49-F238E27FC236}">
                  <a16:creationId xmlns:a16="http://schemas.microsoft.com/office/drawing/2014/main" id="{FCF2F033-5595-40F7-91FC-E3F7187ABB44}"/>
                </a:ext>
              </a:extLst>
            </p:cNvPr>
            <p:cNvSpPr/>
            <p:nvPr/>
          </p:nvSpPr>
          <p:spPr>
            <a:xfrm>
              <a:off x="1091975" y="2027650"/>
              <a:ext cx="31750" cy="33425"/>
            </a:xfrm>
            <a:custGeom>
              <a:avLst/>
              <a:gdLst/>
              <a:ahLst/>
              <a:cxnLst/>
              <a:rect l="l" t="t" r="r" b="b"/>
              <a:pathLst>
                <a:path w="1270" h="1337" extrusionOk="0">
                  <a:moveTo>
                    <a:pt x="687" y="1"/>
                  </a:moveTo>
                  <a:cubicBezTo>
                    <a:pt x="323" y="1"/>
                    <a:pt x="31" y="309"/>
                    <a:pt x="18" y="691"/>
                  </a:cubicBezTo>
                  <a:cubicBezTo>
                    <a:pt x="0" y="956"/>
                    <a:pt x="142" y="1208"/>
                    <a:pt x="376" y="1336"/>
                  </a:cubicBezTo>
                  <a:cubicBezTo>
                    <a:pt x="677" y="1142"/>
                    <a:pt x="977" y="925"/>
                    <a:pt x="1269" y="691"/>
                  </a:cubicBezTo>
                  <a:cubicBezTo>
                    <a:pt x="1265" y="306"/>
                    <a:pt x="1021" y="5"/>
                    <a:pt x="694" y="1"/>
                  </a:cubicBezTo>
                  <a:cubicBezTo>
                    <a:pt x="692" y="1"/>
                    <a:pt x="689" y="1"/>
                    <a:pt x="68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1;p32">
              <a:extLst>
                <a:ext uri="{FF2B5EF4-FFF2-40B4-BE49-F238E27FC236}">
                  <a16:creationId xmlns:a16="http://schemas.microsoft.com/office/drawing/2014/main" id="{D11A4C47-963E-4B77-B943-85E665400995}"/>
                </a:ext>
              </a:extLst>
            </p:cNvPr>
            <p:cNvSpPr/>
            <p:nvPr/>
          </p:nvSpPr>
          <p:spPr>
            <a:xfrm>
              <a:off x="1022925" y="1467925"/>
              <a:ext cx="75025" cy="38075"/>
            </a:xfrm>
            <a:custGeom>
              <a:avLst/>
              <a:gdLst/>
              <a:ahLst/>
              <a:cxnLst/>
              <a:rect l="l" t="t" r="r" b="b"/>
              <a:pathLst>
                <a:path w="3001" h="1523" extrusionOk="0">
                  <a:moveTo>
                    <a:pt x="3001" y="1"/>
                  </a:moveTo>
                  <a:lnTo>
                    <a:pt x="3001" y="1"/>
                  </a:lnTo>
                  <a:cubicBezTo>
                    <a:pt x="2192" y="76"/>
                    <a:pt x="1396" y="235"/>
                    <a:pt x="618" y="474"/>
                  </a:cubicBezTo>
                  <a:cubicBezTo>
                    <a:pt x="384" y="721"/>
                    <a:pt x="189" y="987"/>
                    <a:pt x="87" y="1234"/>
                  </a:cubicBezTo>
                  <a:cubicBezTo>
                    <a:pt x="1" y="1438"/>
                    <a:pt x="87" y="1523"/>
                    <a:pt x="277" y="1523"/>
                  </a:cubicBezTo>
                  <a:cubicBezTo>
                    <a:pt x="880" y="1523"/>
                    <a:pt x="2530" y="663"/>
                    <a:pt x="300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2;p32">
              <a:extLst>
                <a:ext uri="{FF2B5EF4-FFF2-40B4-BE49-F238E27FC236}">
                  <a16:creationId xmlns:a16="http://schemas.microsoft.com/office/drawing/2014/main" id="{6DBF8CA0-156C-46D4-923B-78224B0E3559}"/>
                </a:ext>
              </a:extLst>
            </p:cNvPr>
            <p:cNvSpPr/>
            <p:nvPr/>
          </p:nvSpPr>
          <p:spPr>
            <a:xfrm>
              <a:off x="1004900" y="1522825"/>
              <a:ext cx="106550" cy="44175"/>
            </a:xfrm>
            <a:custGeom>
              <a:avLst/>
              <a:gdLst/>
              <a:ahLst/>
              <a:cxnLst/>
              <a:rect l="l" t="t" r="r" b="b"/>
              <a:pathLst>
                <a:path w="4262" h="1767" extrusionOk="0">
                  <a:moveTo>
                    <a:pt x="1457" y="1"/>
                  </a:moveTo>
                  <a:cubicBezTo>
                    <a:pt x="1257" y="1"/>
                    <a:pt x="1073" y="15"/>
                    <a:pt x="914" y="46"/>
                  </a:cubicBezTo>
                  <a:cubicBezTo>
                    <a:pt x="1" y="223"/>
                    <a:pt x="2543" y="1766"/>
                    <a:pt x="3594" y="1766"/>
                  </a:cubicBezTo>
                  <a:cubicBezTo>
                    <a:pt x="3595" y="1766"/>
                    <a:pt x="3597" y="1766"/>
                    <a:pt x="3598" y="1766"/>
                  </a:cubicBezTo>
                  <a:cubicBezTo>
                    <a:pt x="3819" y="1766"/>
                    <a:pt x="4261" y="1196"/>
                    <a:pt x="3952" y="723"/>
                  </a:cubicBezTo>
                  <a:cubicBezTo>
                    <a:pt x="3696" y="331"/>
                    <a:pt x="2411" y="1"/>
                    <a:pt x="145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3;p32">
              <a:extLst>
                <a:ext uri="{FF2B5EF4-FFF2-40B4-BE49-F238E27FC236}">
                  <a16:creationId xmlns:a16="http://schemas.microsoft.com/office/drawing/2014/main" id="{862C2E30-9473-41CB-ABB3-7F36FB54491A}"/>
                </a:ext>
              </a:extLst>
            </p:cNvPr>
            <p:cNvSpPr/>
            <p:nvPr/>
          </p:nvSpPr>
          <p:spPr>
            <a:xfrm>
              <a:off x="955150" y="1555275"/>
              <a:ext cx="48075" cy="90550"/>
            </a:xfrm>
            <a:custGeom>
              <a:avLst/>
              <a:gdLst/>
              <a:ahLst/>
              <a:cxnLst/>
              <a:rect l="l" t="t" r="r" b="b"/>
              <a:pathLst>
                <a:path w="1923" h="3622" extrusionOk="0">
                  <a:moveTo>
                    <a:pt x="1208" y="1"/>
                  </a:moveTo>
                  <a:cubicBezTo>
                    <a:pt x="840" y="1"/>
                    <a:pt x="500" y="1242"/>
                    <a:pt x="221" y="2294"/>
                  </a:cubicBezTo>
                  <a:cubicBezTo>
                    <a:pt x="0" y="3128"/>
                    <a:pt x="161" y="3621"/>
                    <a:pt x="521" y="3621"/>
                  </a:cubicBezTo>
                  <a:cubicBezTo>
                    <a:pt x="695" y="3621"/>
                    <a:pt x="916" y="3506"/>
                    <a:pt x="1162" y="3258"/>
                  </a:cubicBezTo>
                  <a:cubicBezTo>
                    <a:pt x="1923" y="2502"/>
                    <a:pt x="1923" y="769"/>
                    <a:pt x="1401" y="119"/>
                  </a:cubicBezTo>
                  <a:cubicBezTo>
                    <a:pt x="1336" y="38"/>
                    <a:pt x="1272" y="1"/>
                    <a:pt x="1208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4;p32">
              <a:extLst>
                <a:ext uri="{FF2B5EF4-FFF2-40B4-BE49-F238E27FC236}">
                  <a16:creationId xmlns:a16="http://schemas.microsoft.com/office/drawing/2014/main" id="{6F27E91C-D7A4-4984-ADC8-D6A9C84881FE}"/>
                </a:ext>
              </a:extLst>
            </p:cNvPr>
            <p:cNvSpPr/>
            <p:nvPr/>
          </p:nvSpPr>
          <p:spPr>
            <a:xfrm>
              <a:off x="1000125" y="1552775"/>
              <a:ext cx="67550" cy="84025"/>
            </a:xfrm>
            <a:custGeom>
              <a:avLst/>
              <a:gdLst/>
              <a:ahLst/>
              <a:cxnLst/>
              <a:rect l="l" t="t" r="r" b="b"/>
              <a:pathLst>
                <a:path w="2702" h="3361" extrusionOk="0">
                  <a:moveTo>
                    <a:pt x="512" y="0"/>
                  </a:moveTo>
                  <a:cubicBezTo>
                    <a:pt x="0" y="0"/>
                    <a:pt x="663" y="1308"/>
                    <a:pt x="1229" y="2399"/>
                  </a:cubicBezTo>
                  <a:cubicBezTo>
                    <a:pt x="1559" y="3036"/>
                    <a:pt x="1927" y="3360"/>
                    <a:pt x="2206" y="3360"/>
                  </a:cubicBezTo>
                  <a:cubicBezTo>
                    <a:pt x="2439" y="3360"/>
                    <a:pt x="2609" y="3132"/>
                    <a:pt x="2640" y="2668"/>
                  </a:cubicBezTo>
                  <a:cubicBezTo>
                    <a:pt x="2702" y="1651"/>
                    <a:pt x="1499" y="259"/>
                    <a:pt x="637" y="20"/>
                  </a:cubicBezTo>
                  <a:cubicBezTo>
                    <a:pt x="589" y="7"/>
                    <a:pt x="548" y="0"/>
                    <a:pt x="51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15;p32">
              <a:extLst>
                <a:ext uri="{FF2B5EF4-FFF2-40B4-BE49-F238E27FC236}">
                  <a16:creationId xmlns:a16="http://schemas.microsoft.com/office/drawing/2014/main" id="{661442DC-C532-4AB3-9573-E814DA1EEB0B}"/>
                </a:ext>
              </a:extLst>
            </p:cNvPr>
            <p:cNvSpPr/>
            <p:nvPr/>
          </p:nvSpPr>
          <p:spPr>
            <a:xfrm>
              <a:off x="1003875" y="1488375"/>
              <a:ext cx="8525" cy="4125"/>
            </a:xfrm>
            <a:custGeom>
              <a:avLst/>
              <a:gdLst/>
              <a:ahLst/>
              <a:cxnLst/>
              <a:rect l="l" t="t" r="r" b="b"/>
              <a:pathLst>
                <a:path w="341" h="165" extrusionOk="0">
                  <a:moveTo>
                    <a:pt x="341" y="1"/>
                  </a:moveTo>
                  <a:lnTo>
                    <a:pt x="341" y="1"/>
                  </a:lnTo>
                  <a:cubicBezTo>
                    <a:pt x="230" y="45"/>
                    <a:pt x="115" y="85"/>
                    <a:pt x="0" y="129"/>
                  </a:cubicBezTo>
                  <a:cubicBezTo>
                    <a:pt x="33" y="153"/>
                    <a:pt x="66" y="165"/>
                    <a:pt x="100" y="165"/>
                  </a:cubicBezTo>
                  <a:cubicBezTo>
                    <a:pt x="177" y="165"/>
                    <a:pt x="258" y="105"/>
                    <a:pt x="34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16;p32">
              <a:extLst>
                <a:ext uri="{FF2B5EF4-FFF2-40B4-BE49-F238E27FC236}">
                  <a16:creationId xmlns:a16="http://schemas.microsoft.com/office/drawing/2014/main" id="{481BD306-9D8F-4DCE-B3A9-563B65CC039C}"/>
                </a:ext>
              </a:extLst>
            </p:cNvPr>
            <p:cNvSpPr/>
            <p:nvPr/>
          </p:nvSpPr>
          <p:spPr>
            <a:xfrm>
              <a:off x="980650" y="1501650"/>
              <a:ext cx="32300" cy="34850"/>
            </a:xfrm>
            <a:custGeom>
              <a:avLst/>
              <a:gdLst/>
              <a:ahLst/>
              <a:cxnLst/>
              <a:rect l="l" t="t" r="r" b="b"/>
              <a:pathLst>
                <a:path w="1292" h="1394" extrusionOk="0">
                  <a:moveTo>
                    <a:pt x="678" y="0"/>
                  </a:moveTo>
                  <a:cubicBezTo>
                    <a:pt x="319" y="0"/>
                    <a:pt x="23" y="304"/>
                    <a:pt x="10" y="690"/>
                  </a:cubicBezTo>
                  <a:cubicBezTo>
                    <a:pt x="1" y="1061"/>
                    <a:pt x="262" y="1380"/>
                    <a:pt x="598" y="1393"/>
                  </a:cubicBezTo>
                  <a:cubicBezTo>
                    <a:pt x="609" y="1393"/>
                    <a:pt x="620" y="1394"/>
                    <a:pt x="631" y="1394"/>
                  </a:cubicBezTo>
                  <a:cubicBezTo>
                    <a:pt x="969" y="1394"/>
                    <a:pt x="1235" y="1129"/>
                    <a:pt x="1261" y="761"/>
                  </a:cubicBezTo>
                  <a:cubicBezTo>
                    <a:pt x="1292" y="341"/>
                    <a:pt x="1040" y="5"/>
                    <a:pt x="686" y="0"/>
                  </a:cubicBezTo>
                  <a:cubicBezTo>
                    <a:pt x="684" y="0"/>
                    <a:pt x="681" y="0"/>
                    <a:pt x="678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17;p32">
              <a:extLst>
                <a:ext uri="{FF2B5EF4-FFF2-40B4-BE49-F238E27FC236}">
                  <a16:creationId xmlns:a16="http://schemas.microsoft.com/office/drawing/2014/main" id="{DC578EAA-BE13-40B0-8CA9-DBD31021D80F}"/>
                </a:ext>
              </a:extLst>
            </p:cNvPr>
            <p:cNvSpPr/>
            <p:nvPr/>
          </p:nvSpPr>
          <p:spPr>
            <a:xfrm>
              <a:off x="1215425" y="1556725"/>
              <a:ext cx="705875" cy="583800"/>
            </a:xfrm>
            <a:custGeom>
              <a:avLst/>
              <a:gdLst/>
              <a:ahLst/>
              <a:cxnLst/>
              <a:rect l="l" t="t" r="r" b="b"/>
              <a:pathLst>
                <a:path w="28235" h="23352" extrusionOk="0">
                  <a:moveTo>
                    <a:pt x="9394" y="0"/>
                  </a:moveTo>
                  <a:cubicBezTo>
                    <a:pt x="6910" y="0"/>
                    <a:pt x="5158" y="589"/>
                    <a:pt x="3918" y="1445"/>
                  </a:cubicBezTo>
                  <a:cubicBezTo>
                    <a:pt x="3233" y="1913"/>
                    <a:pt x="2640" y="2515"/>
                    <a:pt x="2180" y="3213"/>
                  </a:cubicBezTo>
                  <a:cubicBezTo>
                    <a:pt x="443" y="5831"/>
                    <a:pt x="1" y="10433"/>
                    <a:pt x="6725" y="18197"/>
                  </a:cubicBezTo>
                  <a:cubicBezTo>
                    <a:pt x="9881" y="21841"/>
                    <a:pt x="13326" y="23351"/>
                    <a:pt x="16476" y="23351"/>
                  </a:cubicBezTo>
                  <a:cubicBezTo>
                    <a:pt x="20034" y="23351"/>
                    <a:pt x="23215" y="21424"/>
                    <a:pt x="25175" y="18467"/>
                  </a:cubicBezTo>
                  <a:cubicBezTo>
                    <a:pt x="25755" y="17600"/>
                    <a:pt x="26210" y="16654"/>
                    <a:pt x="26537" y="15664"/>
                  </a:cubicBezTo>
                  <a:cubicBezTo>
                    <a:pt x="28235" y="10442"/>
                    <a:pt x="25962" y="4243"/>
                    <a:pt x="17752" y="1573"/>
                  </a:cubicBezTo>
                  <a:cubicBezTo>
                    <a:pt x="14307" y="452"/>
                    <a:pt x="11570" y="0"/>
                    <a:pt x="9394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8;p32">
              <a:extLst>
                <a:ext uri="{FF2B5EF4-FFF2-40B4-BE49-F238E27FC236}">
                  <a16:creationId xmlns:a16="http://schemas.microsoft.com/office/drawing/2014/main" id="{D320C2DC-F1D2-424C-902A-1637DE31D1D3}"/>
                </a:ext>
              </a:extLst>
            </p:cNvPr>
            <p:cNvSpPr/>
            <p:nvPr/>
          </p:nvSpPr>
          <p:spPr>
            <a:xfrm>
              <a:off x="1484475" y="1972725"/>
              <a:ext cx="35375" cy="34075"/>
            </a:xfrm>
            <a:custGeom>
              <a:avLst/>
              <a:gdLst/>
              <a:ahLst/>
              <a:cxnLst/>
              <a:rect l="l" t="t" r="r" b="b"/>
              <a:pathLst>
                <a:path w="1415" h="1363" extrusionOk="0">
                  <a:moveTo>
                    <a:pt x="1123" y="253"/>
                  </a:moveTo>
                  <a:cubicBezTo>
                    <a:pt x="1388" y="487"/>
                    <a:pt x="1415" y="832"/>
                    <a:pt x="1189" y="1088"/>
                  </a:cubicBezTo>
                  <a:cubicBezTo>
                    <a:pt x="968" y="1345"/>
                    <a:pt x="606" y="1362"/>
                    <a:pt x="310" y="1110"/>
                  </a:cubicBezTo>
                  <a:cubicBezTo>
                    <a:pt x="40" y="880"/>
                    <a:pt x="0" y="487"/>
                    <a:pt x="230" y="235"/>
                  </a:cubicBezTo>
                  <a:cubicBezTo>
                    <a:pt x="447" y="1"/>
                    <a:pt x="845" y="9"/>
                    <a:pt x="1123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19;p32">
              <a:extLst>
                <a:ext uri="{FF2B5EF4-FFF2-40B4-BE49-F238E27FC236}">
                  <a16:creationId xmlns:a16="http://schemas.microsoft.com/office/drawing/2014/main" id="{04AF4633-3D9C-45BE-9DBB-18EB12793043}"/>
                </a:ext>
              </a:extLst>
            </p:cNvPr>
            <p:cNvSpPr/>
            <p:nvPr/>
          </p:nvSpPr>
          <p:spPr>
            <a:xfrm>
              <a:off x="1594325" y="1791675"/>
              <a:ext cx="35400" cy="34075"/>
            </a:xfrm>
            <a:custGeom>
              <a:avLst/>
              <a:gdLst/>
              <a:ahLst/>
              <a:cxnLst/>
              <a:rect l="l" t="t" r="r" b="b"/>
              <a:pathLst>
                <a:path w="1416" h="1363" extrusionOk="0">
                  <a:moveTo>
                    <a:pt x="1124" y="253"/>
                  </a:moveTo>
                  <a:cubicBezTo>
                    <a:pt x="1389" y="483"/>
                    <a:pt x="1416" y="832"/>
                    <a:pt x="1190" y="1088"/>
                  </a:cubicBezTo>
                  <a:cubicBezTo>
                    <a:pt x="969" y="1345"/>
                    <a:pt x="606" y="1362"/>
                    <a:pt x="310" y="1110"/>
                  </a:cubicBezTo>
                  <a:cubicBezTo>
                    <a:pt x="41" y="876"/>
                    <a:pt x="1" y="487"/>
                    <a:pt x="231" y="235"/>
                  </a:cubicBezTo>
                  <a:cubicBezTo>
                    <a:pt x="447" y="1"/>
                    <a:pt x="845" y="9"/>
                    <a:pt x="1124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0;p32">
              <a:extLst>
                <a:ext uri="{FF2B5EF4-FFF2-40B4-BE49-F238E27FC236}">
                  <a16:creationId xmlns:a16="http://schemas.microsoft.com/office/drawing/2014/main" id="{50F8F57E-EFA6-475D-818F-09BACFFC2292}"/>
                </a:ext>
              </a:extLst>
            </p:cNvPr>
            <p:cNvSpPr/>
            <p:nvPr/>
          </p:nvSpPr>
          <p:spPr>
            <a:xfrm>
              <a:off x="1658875" y="1656400"/>
              <a:ext cx="48225" cy="46875"/>
            </a:xfrm>
            <a:custGeom>
              <a:avLst/>
              <a:gdLst/>
              <a:ahLst/>
              <a:cxnLst/>
              <a:rect l="l" t="t" r="r" b="b"/>
              <a:pathLst>
                <a:path w="1929" h="1875" extrusionOk="0">
                  <a:moveTo>
                    <a:pt x="1641" y="1521"/>
                  </a:moveTo>
                  <a:cubicBezTo>
                    <a:pt x="1371" y="1853"/>
                    <a:pt x="845" y="1875"/>
                    <a:pt x="469" y="1574"/>
                  </a:cubicBezTo>
                  <a:cubicBezTo>
                    <a:pt x="80" y="1264"/>
                    <a:pt x="1" y="721"/>
                    <a:pt x="288" y="354"/>
                  </a:cubicBezTo>
                  <a:cubicBezTo>
                    <a:pt x="562" y="0"/>
                    <a:pt x="1097" y="0"/>
                    <a:pt x="1504" y="349"/>
                  </a:cubicBezTo>
                  <a:cubicBezTo>
                    <a:pt x="1867" y="672"/>
                    <a:pt x="1928" y="1167"/>
                    <a:pt x="1641" y="152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1;p32">
              <a:extLst>
                <a:ext uri="{FF2B5EF4-FFF2-40B4-BE49-F238E27FC236}">
                  <a16:creationId xmlns:a16="http://schemas.microsoft.com/office/drawing/2014/main" id="{1924E089-A29D-4C29-A7A4-CB53B5F168E2}"/>
                </a:ext>
              </a:extLst>
            </p:cNvPr>
            <p:cNvSpPr/>
            <p:nvPr/>
          </p:nvSpPr>
          <p:spPr>
            <a:xfrm>
              <a:off x="1514850" y="1876575"/>
              <a:ext cx="37725" cy="36700"/>
            </a:xfrm>
            <a:custGeom>
              <a:avLst/>
              <a:gdLst/>
              <a:ahLst/>
              <a:cxnLst/>
              <a:rect l="l" t="t" r="r" b="b"/>
              <a:pathLst>
                <a:path w="1509" h="1468" extrusionOk="0">
                  <a:moveTo>
                    <a:pt x="1283" y="1185"/>
                  </a:moveTo>
                  <a:cubicBezTo>
                    <a:pt x="1071" y="1446"/>
                    <a:pt x="660" y="1468"/>
                    <a:pt x="368" y="1229"/>
                  </a:cubicBezTo>
                  <a:cubicBezTo>
                    <a:pt x="72" y="995"/>
                    <a:pt x="1" y="566"/>
                    <a:pt x="226" y="274"/>
                  </a:cubicBezTo>
                  <a:cubicBezTo>
                    <a:pt x="439" y="0"/>
                    <a:pt x="859" y="0"/>
                    <a:pt x="1177" y="274"/>
                  </a:cubicBezTo>
                  <a:cubicBezTo>
                    <a:pt x="1464" y="522"/>
                    <a:pt x="1509" y="911"/>
                    <a:pt x="1283" y="118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2;p32">
              <a:extLst>
                <a:ext uri="{FF2B5EF4-FFF2-40B4-BE49-F238E27FC236}">
                  <a16:creationId xmlns:a16="http://schemas.microsoft.com/office/drawing/2014/main" id="{201FDA41-CF19-4FF4-98AB-C0FCC1AA013A}"/>
                </a:ext>
              </a:extLst>
            </p:cNvPr>
            <p:cNvSpPr/>
            <p:nvPr/>
          </p:nvSpPr>
          <p:spPr>
            <a:xfrm>
              <a:off x="1598875" y="1718500"/>
              <a:ext cx="37700" cy="36725"/>
            </a:xfrm>
            <a:custGeom>
              <a:avLst/>
              <a:gdLst/>
              <a:ahLst/>
              <a:cxnLst/>
              <a:rect l="l" t="t" r="r" b="b"/>
              <a:pathLst>
                <a:path w="1508" h="1469" extrusionOk="0">
                  <a:moveTo>
                    <a:pt x="1282" y="1190"/>
                  </a:moveTo>
                  <a:cubicBezTo>
                    <a:pt x="1070" y="1446"/>
                    <a:pt x="659" y="1469"/>
                    <a:pt x="363" y="1234"/>
                  </a:cubicBezTo>
                  <a:cubicBezTo>
                    <a:pt x="62" y="991"/>
                    <a:pt x="0" y="567"/>
                    <a:pt x="221" y="279"/>
                  </a:cubicBezTo>
                  <a:cubicBezTo>
                    <a:pt x="438" y="1"/>
                    <a:pt x="853" y="1"/>
                    <a:pt x="1172" y="279"/>
                  </a:cubicBezTo>
                  <a:cubicBezTo>
                    <a:pt x="1459" y="527"/>
                    <a:pt x="1508" y="916"/>
                    <a:pt x="1282" y="11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3;p32">
              <a:extLst>
                <a:ext uri="{FF2B5EF4-FFF2-40B4-BE49-F238E27FC236}">
                  <a16:creationId xmlns:a16="http://schemas.microsoft.com/office/drawing/2014/main" id="{972FDC27-A9AB-4F53-B8FF-70537B7A331E}"/>
                </a:ext>
              </a:extLst>
            </p:cNvPr>
            <p:cNvSpPr/>
            <p:nvPr/>
          </p:nvSpPr>
          <p:spPr>
            <a:xfrm>
              <a:off x="1286500" y="1556700"/>
              <a:ext cx="328975" cy="441475"/>
            </a:xfrm>
            <a:custGeom>
              <a:avLst/>
              <a:gdLst/>
              <a:ahLst/>
              <a:cxnLst/>
              <a:rect l="l" t="t" r="r" b="b"/>
              <a:pathLst>
                <a:path w="13159" h="17659" extrusionOk="0">
                  <a:moveTo>
                    <a:pt x="6992" y="249"/>
                  </a:moveTo>
                  <a:cubicBezTo>
                    <a:pt x="7236" y="249"/>
                    <a:pt x="7582" y="285"/>
                    <a:pt x="8047" y="380"/>
                  </a:cubicBezTo>
                  <a:cubicBezTo>
                    <a:pt x="9489" y="676"/>
                    <a:pt x="10550" y="1216"/>
                    <a:pt x="11208" y="1990"/>
                  </a:cubicBezTo>
                  <a:cubicBezTo>
                    <a:pt x="10864" y="2073"/>
                    <a:pt x="10485" y="2115"/>
                    <a:pt x="10096" y="2115"/>
                  </a:cubicBezTo>
                  <a:cubicBezTo>
                    <a:pt x="8772" y="2115"/>
                    <a:pt x="7321" y="1634"/>
                    <a:pt x="6641" y="681"/>
                  </a:cubicBezTo>
                  <a:cubicBezTo>
                    <a:pt x="6535" y="535"/>
                    <a:pt x="6491" y="411"/>
                    <a:pt x="6526" y="358"/>
                  </a:cubicBezTo>
                  <a:cubicBezTo>
                    <a:pt x="6566" y="297"/>
                    <a:pt x="6712" y="249"/>
                    <a:pt x="6992" y="249"/>
                  </a:cubicBezTo>
                  <a:close/>
                  <a:moveTo>
                    <a:pt x="5742" y="3305"/>
                  </a:moveTo>
                  <a:cubicBezTo>
                    <a:pt x="7188" y="3305"/>
                    <a:pt x="8808" y="4116"/>
                    <a:pt x="9763" y="5336"/>
                  </a:cubicBezTo>
                  <a:cubicBezTo>
                    <a:pt x="9948" y="5571"/>
                    <a:pt x="10103" y="5827"/>
                    <a:pt x="10231" y="6097"/>
                  </a:cubicBezTo>
                  <a:cubicBezTo>
                    <a:pt x="10015" y="6172"/>
                    <a:pt x="9789" y="6230"/>
                    <a:pt x="9564" y="6269"/>
                  </a:cubicBezTo>
                  <a:cubicBezTo>
                    <a:pt x="9248" y="6323"/>
                    <a:pt x="8900" y="6352"/>
                    <a:pt x="8536" y="6352"/>
                  </a:cubicBezTo>
                  <a:cubicBezTo>
                    <a:pt x="7226" y="6352"/>
                    <a:pt x="5703" y="5978"/>
                    <a:pt x="4714" y="5040"/>
                  </a:cubicBezTo>
                  <a:cubicBezTo>
                    <a:pt x="4453" y="4797"/>
                    <a:pt x="4050" y="4315"/>
                    <a:pt x="4280" y="3869"/>
                  </a:cubicBezTo>
                  <a:cubicBezTo>
                    <a:pt x="4289" y="3842"/>
                    <a:pt x="4302" y="3820"/>
                    <a:pt x="4320" y="3798"/>
                  </a:cubicBezTo>
                  <a:cubicBezTo>
                    <a:pt x="4546" y="3457"/>
                    <a:pt x="5058" y="3347"/>
                    <a:pt x="5461" y="3316"/>
                  </a:cubicBezTo>
                  <a:cubicBezTo>
                    <a:pt x="5554" y="3309"/>
                    <a:pt x="5648" y="3305"/>
                    <a:pt x="5742" y="3305"/>
                  </a:cubicBezTo>
                  <a:close/>
                  <a:moveTo>
                    <a:pt x="4082" y="6893"/>
                  </a:moveTo>
                  <a:cubicBezTo>
                    <a:pt x="4117" y="6893"/>
                    <a:pt x="4152" y="6895"/>
                    <a:pt x="4188" y="6897"/>
                  </a:cubicBezTo>
                  <a:cubicBezTo>
                    <a:pt x="5443" y="6968"/>
                    <a:pt x="6429" y="8140"/>
                    <a:pt x="6929" y="9209"/>
                  </a:cubicBezTo>
                  <a:cubicBezTo>
                    <a:pt x="7167" y="9718"/>
                    <a:pt x="7331" y="10253"/>
                    <a:pt x="7419" y="10806"/>
                  </a:cubicBezTo>
                  <a:cubicBezTo>
                    <a:pt x="7069" y="10880"/>
                    <a:pt x="6713" y="10918"/>
                    <a:pt x="6356" y="10918"/>
                  </a:cubicBezTo>
                  <a:cubicBezTo>
                    <a:pt x="6016" y="10918"/>
                    <a:pt x="5676" y="10884"/>
                    <a:pt x="5341" y="10814"/>
                  </a:cubicBezTo>
                  <a:cubicBezTo>
                    <a:pt x="4126" y="10562"/>
                    <a:pt x="2830" y="9744"/>
                    <a:pt x="2671" y="8498"/>
                  </a:cubicBezTo>
                  <a:cubicBezTo>
                    <a:pt x="2622" y="8157"/>
                    <a:pt x="2698" y="7808"/>
                    <a:pt x="2888" y="7521"/>
                  </a:cubicBezTo>
                  <a:cubicBezTo>
                    <a:pt x="2927" y="7459"/>
                    <a:pt x="2972" y="7397"/>
                    <a:pt x="3025" y="7344"/>
                  </a:cubicBezTo>
                  <a:cubicBezTo>
                    <a:pt x="3301" y="7055"/>
                    <a:pt x="3682" y="6893"/>
                    <a:pt x="4082" y="6893"/>
                  </a:cubicBezTo>
                  <a:close/>
                  <a:moveTo>
                    <a:pt x="707" y="10669"/>
                  </a:moveTo>
                  <a:cubicBezTo>
                    <a:pt x="967" y="10669"/>
                    <a:pt x="1443" y="10922"/>
                    <a:pt x="2255" y="12105"/>
                  </a:cubicBezTo>
                  <a:cubicBezTo>
                    <a:pt x="2777" y="12853"/>
                    <a:pt x="3153" y="13693"/>
                    <a:pt x="3365" y="14581"/>
                  </a:cubicBezTo>
                  <a:cubicBezTo>
                    <a:pt x="2530" y="14179"/>
                    <a:pt x="1738" y="13485"/>
                    <a:pt x="1119" y="12592"/>
                  </a:cubicBezTo>
                  <a:cubicBezTo>
                    <a:pt x="810" y="12145"/>
                    <a:pt x="314" y="11283"/>
                    <a:pt x="421" y="10872"/>
                  </a:cubicBezTo>
                  <a:cubicBezTo>
                    <a:pt x="429" y="10841"/>
                    <a:pt x="443" y="10814"/>
                    <a:pt x="456" y="10788"/>
                  </a:cubicBezTo>
                  <a:cubicBezTo>
                    <a:pt x="483" y="10748"/>
                    <a:pt x="522" y="10717"/>
                    <a:pt x="562" y="10699"/>
                  </a:cubicBezTo>
                  <a:cubicBezTo>
                    <a:pt x="600" y="10682"/>
                    <a:pt x="648" y="10669"/>
                    <a:pt x="707" y="10669"/>
                  </a:cubicBezTo>
                  <a:close/>
                  <a:moveTo>
                    <a:pt x="6681" y="0"/>
                  </a:moveTo>
                  <a:cubicBezTo>
                    <a:pt x="6403" y="49"/>
                    <a:pt x="6332" y="159"/>
                    <a:pt x="6296" y="212"/>
                  </a:cubicBezTo>
                  <a:cubicBezTo>
                    <a:pt x="6195" y="371"/>
                    <a:pt x="6235" y="584"/>
                    <a:pt x="6420" y="840"/>
                  </a:cubicBezTo>
                  <a:cubicBezTo>
                    <a:pt x="7152" y="1867"/>
                    <a:pt x="8710" y="2387"/>
                    <a:pt x="10122" y="2387"/>
                  </a:cubicBezTo>
                  <a:cubicBezTo>
                    <a:pt x="10571" y="2387"/>
                    <a:pt x="11006" y="2334"/>
                    <a:pt x="11394" y="2228"/>
                  </a:cubicBezTo>
                  <a:cubicBezTo>
                    <a:pt x="11633" y="2564"/>
                    <a:pt x="11810" y="2940"/>
                    <a:pt x="11911" y="3343"/>
                  </a:cubicBezTo>
                  <a:cubicBezTo>
                    <a:pt x="12075" y="3970"/>
                    <a:pt x="11995" y="4536"/>
                    <a:pt x="11677" y="5027"/>
                  </a:cubicBezTo>
                  <a:cubicBezTo>
                    <a:pt x="11421" y="5434"/>
                    <a:pt x="11001" y="5765"/>
                    <a:pt x="10483" y="5995"/>
                  </a:cubicBezTo>
                  <a:cubicBezTo>
                    <a:pt x="10351" y="5699"/>
                    <a:pt x="10178" y="5420"/>
                    <a:pt x="9979" y="5164"/>
                  </a:cubicBezTo>
                  <a:cubicBezTo>
                    <a:pt x="8977" y="3880"/>
                    <a:pt x="7271" y="3030"/>
                    <a:pt x="5744" y="3030"/>
                  </a:cubicBezTo>
                  <a:cubicBezTo>
                    <a:pt x="5641" y="3030"/>
                    <a:pt x="5539" y="3034"/>
                    <a:pt x="5439" y="3042"/>
                  </a:cubicBezTo>
                  <a:cubicBezTo>
                    <a:pt x="4939" y="3077"/>
                    <a:pt x="4294" y="3232"/>
                    <a:pt x="4037" y="3740"/>
                  </a:cubicBezTo>
                  <a:cubicBezTo>
                    <a:pt x="3816" y="4183"/>
                    <a:pt x="3993" y="4731"/>
                    <a:pt x="4528" y="5235"/>
                  </a:cubicBezTo>
                  <a:cubicBezTo>
                    <a:pt x="5572" y="6226"/>
                    <a:pt x="7172" y="6620"/>
                    <a:pt x="8546" y="6620"/>
                  </a:cubicBezTo>
                  <a:cubicBezTo>
                    <a:pt x="8924" y="6620"/>
                    <a:pt x="9285" y="6590"/>
                    <a:pt x="9612" y="6535"/>
                  </a:cubicBezTo>
                  <a:cubicBezTo>
                    <a:pt x="9856" y="6490"/>
                    <a:pt x="10099" y="6429"/>
                    <a:pt x="10333" y="6345"/>
                  </a:cubicBezTo>
                  <a:lnTo>
                    <a:pt x="10333" y="6345"/>
                  </a:lnTo>
                  <a:cubicBezTo>
                    <a:pt x="10740" y="7437"/>
                    <a:pt x="10554" y="8613"/>
                    <a:pt x="9776" y="9492"/>
                  </a:cubicBezTo>
                  <a:cubicBezTo>
                    <a:pt x="9250" y="10089"/>
                    <a:pt x="8507" y="10518"/>
                    <a:pt x="7685" y="10739"/>
                  </a:cubicBezTo>
                  <a:cubicBezTo>
                    <a:pt x="7592" y="10169"/>
                    <a:pt x="7419" y="9616"/>
                    <a:pt x="7176" y="9090"/>
                  </a:cubicBezTo>
                  <a:cubicBezTo>
                    <a:pt x="6641" y="7949"/>
                    <a:pt x="5580" y="6698"/>
                    <a:pt x="4201" y="6623"/>
                  </a:cubicBezTo>
                  <a:cubicBezTo>
                    <a:pt x="4161" y="6620"/>
                    <a:pt x="4121" y="6619"/>
                    <a:pt x="4082" y="6619"/>
                  </a:cubicBezTo>
                  <a:cubicBezTo>
                    <a:pt x="3611" y="6619"/>
                    <a:pt x="3156" y="6811"/>
                    <a:pt x="2826" y="7154"/>
                  </a:cubicBezTo>
                  <a:cubicBezTo>
                    <a:pt x="2485" y="7525"/>
                    <a:pt x="2331" y="8029"/>
                    <a:pt x="2401" y="8529"/>
                  </a:cubicBezTo>
                  <a:cubicBezTo>
                    <a:pt x="2578" y="9912"/>
                    <a:pt x="3975" y="10806"/>
                    <a:pt x="5284" y="11080"/>
                  </a:cubicBezTo>
                  <a:cubicBezTo>
                    <a:pt x="5639" y="11152"/>
                    <a:pt x="6000" y="11189"/>
                    <a:pt x="6361" y="11189"/>
                  </a:cubicBezTo>
                  <a:cubicBezTo>
                    <a:pt x="6728" y="11189"/>
                    <a:pt x="7094" y="11151"/>
                    <a:pt x="7455" y="11075"/>
                  </a:cubicBezTo>
                  <a:lnTo>
                    <a:pt x="7455" y="11075"/>
                  </a:lnTo>
                  <a:cubicBezTo>
                    <a:pt x="7548" y="11937"/>
                    <a:pt x="7437" y="12777"/>
                    <a:pt x="7114" y="13472"/>
                  </a:cubicBezTo>
                  <a:cubicBezTo>
                    <a:pt x="6681" y="14408"/>
                    <a:pt x="5830" y="14954"/>
                    <a:pt x="4859" y="14954"/>
                  </a:cubicBezTo>
                  <a:cubicBezTo>
                    <a:pt x="4670" y="14954"/>
                    <a:pt x="4476" y="14933"/>
                    <a:pt x="4280" y="14891"/>
                  </a:cubicBezTo>
                  <a:cubicBezTo>
                    <a:pt x="4073" y="14847"/>
                    <a:pt x="3874" y="14789"/>
                    <a:pt x="3675" y="14710"/>
                  </a:cubicBezTo>
                  <a:cubicBezTo>
                    <a:pt x="3454" y="13556"/>
                    <a:pt x="2923" y="12592"/>
                    <a:pt x="2481" y="11946"/>
                  </a:cubicBezTo>
                  <a:cubicBezTo>
                    <a:pt x="1765" y="10902"/>
                    <a:pt x="1181" y="10387"/>
                    <a:pt x="712" y="10387"/>
                  </a:cubicBezTo>
                  <a:cubicBezTo>
                    <a:pt x="619" y="10387"/>
                    <a:pt x="531" y="10407"/>
                    <a:pt x="447" y="10447"/>
                  </a:cubicBezTo>
                  <a:cubicBezTo>
                    <a:pt x="301" y="10518"/>
                    <a:pt x="195" y="10646"/>
                    <a:pt x="155" y="10801"/>
                  </a:cubicBezTo>
                  <a:cubicBezTo>
                    <a:pt x="1" y="11394"/>
                    <a:pt x="681" y="12437"/>
                    <a:pt x="894" y="12742"/>
                  </a:cubicBezTo>
                  <a:cubicBezTo>
                    <a:pt x="1588" y="13741"/>
                    <a:pt x="2485" y="14502"/>
                    <a:pt x="3436" y="14908"/>
                  </a:cubicBezTo>
                  <a:cubicBezTo>
                    <a:pt x="3467" y="15099"/>
                    <a:pt x="3489" y="15289"/>
                    <a:pt x="3502" y="15479"/>
                  </a:cubicBezTo>
                  <a:cubicBezTo>
                    <a:pt x="3546" y="16164"/>
                    <a:pt x="3418" y="16805"/>
                    <a:pt x="3228" y="17415"/>
                  </a:cubicBezTo>
                  <a:lnTo>
                    <a:pt x="3431" y="17659"/>
                  </a:lnTo>
                  <a:cubicBezTo>
                    <a:pt x="3666" y="16978"/>
                    <a:pt x="3829" y="16244"/>
                    <a:pt x="3776" y="15461"/>
                  </a:cubicBezTo>
                  <a:cubicBezTo>
                    <a:pt x="3767" y="15311"/>
                    <a:pt x="3750" y="15165"/>
                    <a:pt x="3732" y="15019"/>
                  </a:cubicBezTo>
                  <a:lnTo>
                    <a:pt x="3732" y="15019"/>
                  </a:lnTo>
                  <a:cubicBezTo>
                    <a:pt x="3896" y="15076"/>
                    <a:pt x="4059" y="15121"/>
                    <a:pt x="4227" y="15156"/>
                  </a:cubicBezTo>
                  <a:cubicBezTo>
                    <a:pt x="4446" y="15204"/>
                    <a:pt x="4662" y="15227"/>
                    <a:pt x="4873" y="15227"/>
                  </a:cubicBezTo>
                  <a:cubicBezTo>
                    <a:pt x="5945" y="15227"/>
                    <a:pt x="6882" y="14625"/>
                    <a:pt x="7362" y="13587"/>
                  </a:cubicBezTo>
                  <a:cubicBezTo>
                    <a:pt x="7707" y="12839"/>
                    <a:pt x="7826" y="11937"/>
                    <a:pt x="7720" y="11013"/>
                  </a:cubicBezTo>
                  <a:cubicBezTo>
                    <a:pt x="8609" y="10779"/>
                    <a:pt x="9413" y="10319"/>
                    <a:pt x="9979" y="9674"/>
                  </a:cubicBezTo>
                  <a:cubicBezTo>
                    <a:pt x="10085" y="9554"/>
                    <a:pt x="10183" y="9431"/>
                    <a:pt x="10271" y="9298"/>
                  </a:cubicBezTo>
                  <a:cubicBezTo>
                    <a:pt x="10872" y="8392"/>
                    <a:pt x="10979" y="7286"/>
                    <a:pt x="10589" y="6247"/>
                  </a:cubicBezTo>
                  <a:cubicBezTo>
                    <a:pt x="11147" y="6004"/>
                    <a:pt x="11598" y="5642"/>
                    <a:pt x="11894" y="5199"/>
                  </a:cubicBezTo>
                  <a:lnTo>
                    <a:pt x="11907" y="5177"/>
                  </a:lnTo>
                  <a:cubicBezTo>
                    <a:pt x="12265" y="4625"/>
                    <a:pt x="12358" y="3966"/>
                    <a:pt x="12177" y="3272"/>
                  </a:cubicBezTo>
                  <a:cubicBezTo>
                    <a:pt x="12071" y="2869"/>
                    <a:pt x="11903" y="2485"/>
                    <a:pt x="11668" y="2140"/>
                  </a:cubicBezTo>
                  <a:cubicBezTo>
                    <a:pt x="12292" y="1914"/>
                    <a:pt x="12774" y="1525"/>
                    <a:pt x="13158" y="1043"/>
                  </a:cubicBezTo>
                  <a:lnTo>
                    <a:pt x="12866" y="964"/>
                  </a:lnTo>
                  <a:cubicBezTo>
                    <a:pt x="12508" y="1402"/>
                    <a:pt x="12035" y="1729"/>
                    <a:pt x="11500" y="1910"/>
                  </a:cubicBezTo>
                  <a:cubicBezTo>
                    <a:pt x="10806" y="1039"/>
                    <a:pt x="9670" y="433"/>
                    <a:pt x="8100" y="115"/>
                  </a:cubicBezTo>
                  <a:cubicBezTo>
                    <a:pt x="7950" y="84"/>
                    <a:pt x="7813" y="58"/>
                    <a:pt x="7685" y="40"/>
                  </a:cubicBezTo>
                  <a:cubicBezTo>
                    <a:pt x="7335" y="18"/>
                    <a:pt x="7004" y="4"/>
                    <a:pt x="6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4;p32">
              <a:extLst>
                <a:ext uri="{FF2B5EF4-FFF2-40B4-BE49-F238E27FC236}">
                  <a16:creationId xmlns:a16="http://schemas.microsoft.com/office/drawing/2014/main" id="{C78221C6-0C91-452C-838D-C9FC604E3D4D}"/>
                </a:ext>
              </a:extLst>
            </p:cNvPr>
            <p:cNvSpPr/>
            <p:nvPr/>
          </p:nvSpPr>
          <p:spPr>
            <a:xfrm>
              <a:off x="1516750" y="1664900"/>
              <a:ext cx="361550" cy="460650"/>
            </a:xfrm>
            <a:custGeom>
              <a:avLst/>
              <a:gdLst/>
              <a:ahLst/>
              <a:cxnLst/>
              <a:rect l="l" t="t" r="r" b="b"/>
              <a:pathLst>
                <a:path w="14462" h="18426" extrusionOk="0">
                  <a:moveTo>
                    <a:pt x="11150" y="2472"/>
                  </a:moveTo>
                  <a:lnTo>
                    <a:pt x="11150" y="2472"/>
                  </a:lnTo>
                  <a:cubicBezTo>
                    <a:pt x="11999" y="2857"/>
                    <a:pt x="12782" y="3564"/>
                    <a:pt x="13379" y="4497"/>
                  </a:cubicBezTo>
                  <a:cubicBezTo>
                    <a:pt x="13737" y="5063"/>
                    <a:pt x="14126" y="5872"/>
                    <a:pt x="14015" y="6301"/>
                  </a:cubicBezTo>
                  <a:cubicBezTo>
                    <a:pt x="13993" y="6394"/>
                    <a:pt x="13927" y="6478"/>
                    <a:pt x="13843" y="6526"/>
                  </a:cubicBezTo>
                  <a:cubicBezTo>
                    <a:pt x="13799" y="6550"/>
                    <a:pt x="13744" y="6567"/>
                    <a:pt x="13675" y="6567"/>
                  </a:cubicBezTo>
                  <a:cubicBezTo>
                    <a:pt x="13405" y="6567"/>
                    <a:pt x="12934" y="6302"/>
                    <a:pt x="12176" y="5107"/>
                  </a:cubicBezTo>
                  <a:cubicBezTo>
                    <a:pt x="11663" y="4302"/>
                    <a:pt x="11318" y="3409"/>
                    <a:pt x="11150" y="2472"/>
                  </a:cubicBezTo>
                  <a:close/>
                  <a:moveTo>
                    <a:pt x="8123" y="6577"/>
                  </a:moveTo>
                  <a:cubicBezTo>
                    <a:pt x="8393" y="6577"/>
                    <a:pt x="8663" y="6598"/>
                    <a:pt x="8931" y="6641"/>
                  </a:cubicBezTo>
                  <a:cubicBezTo>
                    <a:pt x="10165" y="6849"/>
                    <a:pt x="11456" y="7658"/>
                    <a:pt x="11553" y="8993"/>
                  </a:cubicBezTo>
                  <a:cubicBezTo>
                    <a:pt x="11593" y="9471"/>
                    <a:pt x="11429" y="9939"/>
                    <a:pt x="11102" y="10293"/>
                  </a:cubicBezTo>
                  <a:cubicBezTo>
                    <a:pt x="10791" y="10625"/>
                    <a:pt x="10360" y="10815"/>
                    <a:pt x="9910" y="10815"/>
                  </a:cubicBezTo>
                  <a:cubicBezTo>
                    <a:pt x="9905" y="10815"/>
                    <a:pt x="9900" y="10815"/>
                    <a:pt x="9895" y="10815"/>
                  </a:cubicBezTo>
                  <a:cubicBezTo>
                    <a:pt x="8604" y="10806"/>
                    <a:pt x="7653" y="9599"/>
                    <a:pt x="7193" y="8472"/>
                  </a:cubicBezTo>
                  <a:cubicBezTo>
                    <a:pt x="6968" y="7923"/>
                    <a:pt x="6826" y="7349"/>
                    <a:pt x="6769" y="6761"/>
                  </a:cubicBezTo>
                  <a:cubicBezTo>
                    <a:pt x="7211" y="6638"/>
                    <a:pt x="7667" y="6577"/>
                    <a:pt x="8123" y="6577"/>
                  </a:cubicBezTo>
                  <a:close/>
                  <a:moveTo>
                    <a:pt x="5739" y="11614"/>
                  </a:moveTo>
                  <a:cubicBezTo>
                    <a:pt x="7002" y="11614"/>
                    <a:pt x="8377" y="11958"/>
                    <a:pt x="9263" y="12831"/>
                  </a:cubicBezTo>
                  <a:cubicBezTo>
                    <a:pt x="9515" y="13083"/>
                    <a:pt x="9904" y="13578"/>
                    <a:pt x="9647" y="14078"/>
                  </a:cubicBezTo>
                  <a:cubicBezTo>
                    <a:pt x="9417" y="14524"/>
                    <a:pt x="8834" y="14683"/>
                    <a:pt x="8387" y="14741"/>
                  </a:cubicBezTo>
                  <a:cubicBezTo>
                    <a:pt x="8224" y="14762"/>
                    <a:pt x="8059" y="14772"/>
                    <a:pt x="7893" y="14772"/>
                  </a:cubicBezTo>
                  <a:cubicBezTo>
                    <a:pt x="6457" y="14772"/>
                    <a:pt x="4934" y="14004"/>
                    <a:pt x="4054" y="12791"/>
                  </a:cubicBezTo>
                  <a:cubicBezTo>
                    <a:pt x="3873" y="12548"/>
                    <a:pt x="3723" y="12278"/>
                    <a:pt x="3612" y="11991"/>
                  </a:cubicBezTo>
                  <a:cubicBezTo>
                    <a:pt x="3842" y="11898"/>
                    <a:pt x="4081" y="11818"/>
                    <a:pt x="4324" y="11765"/>
                  </a:cubicBezTo>
                  <a:cubicBezTo>
                    <a:pt x="4753" y="11669"/>
                    <a:pt x="5237" y="11614"/>
                    <a:pt x="5739" y="11614"/>
                  </a:cubicBezTo>
                  <a:close/>
                  <a:moveTo>
                    <a:pt x="3814" y="16253"/>
                  </a:moveTo>
                  <a:cubicBezTo>
                    <a:pt x="5215" y="16253"/>
                    <a:pt x="6514" y="16834"/>
                    <a:pt x="7039" y="17632"/>
                  </a:cubicBezTo>
                  <a:cubicBezTo>
                    <a:pt x="7101" y="17721"/>
                    <a:pt x="7193" y="17889"/>
                    <a:pt x="7136" y="17982"/>
                  </a:cubicBezTo>
                  <a:cubicBezTo>
                    <a:pt x="7079" y="18066"/>
                    <a:pt x="6882" y="18134"/>
                    <a:pt x="6498" y="18134"/>
                  </a:cubicBezTo>
                  <a:cubicBezTo>
                    <a:pt x="6260" y="18134"/>
                    <a:pt x="5950" y="18108"/>
                    <a:pt x="5558" y="18044"/>
                  </a:cubicBezTo>
                  <a:cubicBezTo>
                    <a:pt x="4081" y="17800"/>
                    <a:pt x="3015" y="17270"/>
                    <a:pt x="2374" y="16470"/>
                  </a:cubicBezTo>
                  <a:cubicBezTo>
                    <a:pt x="2848" y="16320"/>
                    <a:pt x="3337" y="16253"/>
                    <a:pt x="3814" y="16253"/>
                  </a:cubicBezTo>
                  <a:close/>
                  <a:moveTo>
                    <a:pt x="10974" y="0"/>
                  </a:moveTo>
                  <a:cubicBezTo>
                    <a:pt x="10841" y="500"/>
                    <a:pt x="10775" y="1017"/>
                    <a:pt x="10775" y="1535"/>
                  </a:cubicBezTo>
                  <a:cubicBezTo>
                    <a:pt x="10775" y="1698"/>
                    <a:pt x="10788" y="1866"/>
                    <a:pt x="10801" y="2025"/>
                  </a:cubicBezTo>
                  <a:cubicBezTo>
                    <a:pt x="10633" y="1972"/>
                    <a:pt x="10461" y="1928"/>
                    <a:pt x="10284" y="1902"/>
                  </a:cubicBezTo>
                  <a:cubicBezTo>
                    <a:pt x="10112" y="1871"/>
                    <a:pt x="9940" y="1857"/>
                    <a:pt x="9771" y="1857"/>
                  </a:cubicBezTo>
                  <a:cubicBezTo>
                    <a:pt x="8602" y="1857"/>
                    <a:pt x="7535" y="2560"/>
                    <a:pt x="6964" y="3750"/>
                  </a:cubicBezTo>
                  <a:cubicBezTo>
                    <a:pt x="6566" y="4576"/>
                    <a:pt x="6398" y="5558"/>
                    <a:pt x="6464" y="6553"/>
                  </a:cubicBezTo>
                  <a:cubicBezTo>
                    <a:pt x="5527" y="6849"/>
                    <a:pt x="4669" y="7388"/>
                    <a:pt x="4050" y="8113"/>
                  </a:cubicBezTo>
                  <a:cubicBezTo>
                    <a:pt x="3121" y="9197"/>
                    <a:pt x="2847" y="10585"/>
                    <a:pt x="3250" y="11841"/>
                  </a:cubicBezTo>
                  <a:cubicBezTo>
                    <a:pt x="2803" y="12053"/>
                    <a:pt x="2410" y="12353"/>
                    <a:pt x="2078" y="12720"/>
                  </a:cubicBezTo>
                  <a:cubicBezTo>
                    <a:pt x="1486" y="13401"/>
                    <a:pt x="1265" y="14232"/>
                    <a:pt x="1446" y="15121"/>
                  </a:cubicBezTo>
                  <a:cubicBezTo>
                    <a:pt x="1530" y="15550"/>
                    <a:pt x="1689" y="15961"/>
                    <a:pt x="1919" y="16333"/>
                  </a:cubicBezTo>
                  <a:cubicBezTo>
                    <a:pt x="1088" y="16677"/>
                    <a:pt x="473" y="17292"/>
                    <a:pt x="0" y="18030"/>
                  </a:cubicBezTo>
                  <a:cubicBezTo>
                    <a:pt x="93" y="18070"/>
                    <a:pt x="181" y="18110"/>
                    <a:pt x="270" y="18145"/>
                  </a:cubicBezTo>
                  <a:cubicBezTo>
                    <a:pt x="725" y="17451"/>
                    <a:pt x="1304" y="16881"/>
                    <a:pt x="2082" y="16576"/>
                  </a:cubicBezTo>
                  <a:cubicBezTo>
                    <a:pt x="2763" y="17478"/>
                    <a:pt x="3908" y="18066"/>
                    <a:pt x="5509" y="18331"/>
                  </a:cubicBezTo>
                  <a:cubicBezTo>
                    <a:pt x="5927" y="18399"/>
                    <a:pt x="6249" y="18425"/>
                    <a:pt x="6499" y="18425"/>
                  </a:cubicBezTo>
                  <a:cubicBezTo>
                    <a:pt x="7161" y="18425"/>
                    <a:pt x="7312" y="18240"/>
                    <a:pt x="7370" y="18150"/>
                  </a:cubicBezTo>
                  <a:lnTo>
                    <a:pt x="7379" y="18136"/>
                  </a:lnTo>
                  <a:cubicBezTo>
                    <a:pt x="7490" y="17964"/>
                    <a:pt x="7459" y="17743"/>
                    <a:pt x="7282" y="17473"/>
                  </a:cubicBezTo>
                  <a:cubicBezTo>
                    <a:pt x="6620" y="16473"/>
                    <a:pt x="5192" y="15987"/>
                    <a:pt x="3814" y="15987"/>
                  </a:cubicBezTo>
                  <a:cubicBezTo>
                    <a:pt x="3248" y="15987"/>
                    <a:pt x="2690" y="16069"/>
                    <a:pt x="2197" y="16231"/>
                  </a:cubicBezTo>
                  <a:cubicBezTo>
                    <a:pt x="1968" y="15877"/>
                    <a:pt x="1808" y="15479"/>
                    <a:pt x="1729" y="15068"/>
                  </a:cubicBezTo>
                  <a:cubicBezTo>
                    <a:pt x="1446" y="13689"/>
                    <a:pt x="2264" y="12663"/>
                    <a:pt x="3347" y="12119"/>
                  </a:cubicBezTo>
                  <a:cubicBezTo>
                    <a:pt x="3466" y="12420"/>
                    <a:pt x="3625" y="12707"/>
                    <a:pt x="3820" y="12968"/>
                  </a:cubicBezTo>
                  <a:cubicBezTo>
                    <a:pt x="4751" y="14251"/>
                    <a:pt x="6367" y="15066"/>
                    <a:pt x="7895" y="15066"/>
                  </a:cubicBezTo>
                  <a:cubicBezTo>
                    <a:pt x="8072" y="15066"/>
                    <a:pt x="8249" y="15055"/>
                    <a:pt x="8423" y="15033"/>
                  </a:cubicBezTo>
                  <a:cubicBezTo>
                    <a:pt x="8935" y="14966"/>
                    <a:pt x="9612" y="14767"/>
                    <a:pt x="9899" y="14215"/>
                  </a:cubicBezTo>
                  <a:cubicBezTo>
                    <a:pt x="10151" y="13728"/>
                    <a:pt x="9992" y="13149"/>
                    <a:pt x="9462" y="12628"/>
                  </a:cubicBezTo>
                  <a:cubicBezTo>
                    <a:pt x="8518" y="11697"/>
                    <a:pt x="7061" y="11330"/>
                    <a:pt x="5728" y="11330"/>
                  </a:cubicBezTo>
                  <a:cubicBezTo>
                    <a:pt x="5206" y="11330"/>
                    <a:pt x="4703" y="11386"/>
                    <a:pt x="4258" y="11487"/>
                  </a:cubicBezTo>
                  <a:cubicBezTo>
                    <a:pt x="4001" y="11544"/>
                    <a:pt x="3754" y="11624"/>
                    <a:pt x="3515" y="11721"/>
                  </a:cubicBezTo>
                  <a:cubicBezTo>
                    <a:pt x="3157" y="10567"/>
                    <a:pt x="3418" y="9289"/>
                    <a:pt x="4267" y="8304"/>
                  </a:cubicBezTo>
                  <a:cubicBezTo>
                    <a:pt x="4841" y="7632"/>
                    <a:pt x="5628" y="7132"/>
                    <a:pt x="6486" y="6845"/>
                  </a:cubicBezTo>
                  <a:cubicBezTo>
                    <a:pt x="6552" y="7441"/>
                    <a:pt x="6698" y="8025"/>
                    <a:pt x="6924" y="8582"/>
                  </a:cubicBezTo>
                  <a:cubicBezTo>
                    <a:pt x="7423" y="9794"/>
                    <a:pt x="8458" y="11093"/>
                    <a:pt x="9890" y="11102"/>
                  </a:cubicBezTo>
                  <a:cubicBezTo>
                    <a:pt x="10430" y="11102"/>
                    <a:pt x="10943" y="10881"/>
                    <a:pt x="11310" y="10488"/>
                  </a:cubicBezTo>
                  <a:cubicBezTo>
                    <a:pt x="11690" y="10076"/>
                    <a:pt x="11880" y="9528"/>
                    <a:pt x="11840" y="8971"/>
                  </a:cubicBezTo>
                  <a:cubicBezTo>
                    <a:pt x="11730" y="7481"/>
                    <a:pt x="10319" y="6584"/>
                    <a:pt x="8975" y="6358"/>
                  </a:cubicBezTo>
                  <a:cubicBezTo>
                    <a:pt x="8691" y="6311"/>
                    <a:pt x="8405" y="6287"/>
                    <a:pt x="8118" y="6287"/>
                  </a:cubicBezTo>
                  <a:cubicBezTo>
                    <a:pt x="7656" y="6287"/>
                    <a:pt x="7195" y="6349"/>
                    <a:pt x="6747" y="6469"/>
                  </a:cubicBezTo>
                  <a:cubicBezTo>
                    <a:pt x="6698" y="5549"/>
                    <a:pt x="6857" y="4638"/>
                    <a:pt x="7224" y="3873"/>
                  </a:cubicBezTo>
                  <a:cubicBezTo>
                    <a:pt x="7747" y="2785"/>
                    <a:pt x="8722" y="2141"/>
                    <a:pt x="9782" y="2141"/>
                  </a:cubicBezTo>
                  <a:cubicBezTo>
                    <a:pt x="9932" y="2141"/>
                    <a:pt x="10083" y="2154"/>
                    <a:pt x="10235" y="2180"/>
                  </a:cubicBezTo>
                  <a:cubicBezTo>
                    <a:pt x="10443" y="2215"/>
                    <a:pt x="10642" y="2273"/>
                    <a:pt x="10841" y="2344"/>
                  </a:cubicBezTo>
                  <a:cubicBezTo>
                    <a:pt x="11013" y="3573"/>
                    <a:pt x="11509" y="4585"/>
                    <a:pt x="11933" y="5257"/>
                  </a:cubicBezTo>
                  <a:cubicBezTo>
                    <a:pt x="12604" y="6320"/>
                    <a:pt x="13185" y="6856"/>
                    <a:pt x="13670" y="6856"/>
                  </a:cubicBezTo>
                  <a:cubicBezTo>
                    <a:pt x="13777" y="6856"/>
                    <a:pt x="13879" y="6830"/>
                    <a:pt x="13976" y="6778"/>
                  </a:cubicBezTo>
                  <a:cubicBezTo>
                    <a:pt x="14135" y="6694"/>
                    <a:pt x="14250" y="6544"/>
                    <a:pt x="14290" y="6371"/>
                  </a:cubicBezTo>
                  <a:cubicBezTo>
                    <a:pt x="14462" y="5722"/>
                    <a:pt x="13821" y="4652"/>
                    <a:pt x="13622" y="4342"/>
                  </a:cubicBezTo>
                  <a:cubicBezTo>
                    <a:pt x="12950" y="3303"/>
                    <a:pt x="12061" y="2529"/>
                    <a:pt x="11102" y="2136"/>
                  </a:cubicBezTo>
                  <a:cubicBezTo>
                    <a:pt x="11080" y="1941"/>
                    <a:pt x="11066" y="1738"/>
                    <a:pt x="11062" y="1530"/>
                  </a:cubicBezTo>
                  <a:cubicBezTo>
                    <a:pt x="11062" y="1084"/>
                    <a:pt x="11115" y="637"/>
                    <a:pt x="11221" y="204"/>
                  </a:cubicBezTo>
                  <a:cubicBezTo>
                    <a:pt x="11142" y="133"/>
                    <a:pt x="11058" y="67"/>
                    <a:pt x="1097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5;p32">
              <a:extLst>
                <a:ext uri="{FF2B5EF4-FFF2-40B4-BE49-F238E27FC236}">
                  <a16:creationId xmlns:a16="http://schemas.microsoft.com/office/drawing/2014/main" id="{A509B688-83DC-466A-8252-FBDE023B09EA}"/>
                </a:ext>
              </a:extLst>
            </p:cNvPr>
            <p:cNvSpPr/>
            <p:nvPr/>
          </p:nvSpPr>
          <p:spPr>
            <a:xfrm>
              <a:off x="1414500" y="2032075"/>
              <a:ext cx="44125" cy="39925"/>
            </a:xfrm>
            <a:custGeom>
              <a:avLst/>
              <a:gdLst/>
              <a:ahLst/>
              <a:cxnLst/>
              <a:rect l="l" t="t" r="r" b="b"/>
              <a:pathLst>
                <a:path w="1765" h="1597" extrusionOk="0">
                  <a:moveTo>
                    <a:pt x="680" y="1"/>
                  </a:moveTo>
                  <a:cubicBezTo>
                    <a:pt x="460" y="1"/>
                    <a:pt x="257" y="89"/>
                    <a:pt x="120" y="266"/>
                  </a:cubicBezTo>
                  <a:cubicBezTo>
                    <a:pt x="71" y="332"/>
                    <a:pt x="27" y="408"/>
                    <a:pt x="0" y="487"/>
                  </a:cubicBezTo>
                  <a:cubicBezTo>
                    <a:pt x="420" y="890"/>
                    <a:pt x="845" y="1261"/>
                    <a:pt x="1274" y="1597"/>
                  </a:cubicBezTo>
                  <a:cubicBezTo>
                    <a:pt x="1349" y="1553"/>
                    <a:pt x="1420" y="1500"/>
                    <a:pt x="1477" y="1429"/>
                  </a:cubicBezTo>
                  <a:cubicBezTo>
                    <a:pt x="1764" y="1080"/>
                    <a:pt x="1703" y="584"/>
                    <a:pt x="1336" y="266"/>
                  </a:cubicBezTo>
                  <a:cubicBezTo>
                    <a:pt x="1134" y="89"/>
                    <a:pt x="899" y="1"/>
                    <a:pt x="68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26;p32">
              <a:extLst>
                <a:ext uri="{FF2B5EF4-FFF2-40B4-BE49-F238E27FC236}">
                  <a16:creationId xmlns:a16="http://schemas.microsoft.com/office/drawing/2014/main" id="{706E2F1C-6216-41DC-8238-48425F60AB14}"/>
                </a:ext>
              </a:extLst>
            </p:cNvPr>
            <p:cNvSpPr/>
            <p:nvPr/>
          </p:nvSpPr>
          <p:spPr>
            <a:xfrm>
              <a:off x="1648275" y="1594700"/>
              <a:ext cx="34275" cy="27675"/>
            </a:xfrm>
            <a:custGeom>
              <a:avLst/>
              <a:gdLst/>
              <a:ahLst/>
              <a:cxnLst/>
              <a:rect l="l" t="t" r="r" b="b"/>
              <a:pathLst>
                <a:path w="1371" h="1107" extrusionOk="0">
                  <a:moveTo>
                    <a:pt x="279" y="1"/>
                  </a:moveTo>
                  <a:cubicBezTo>
                    <a:pt x="261" y="19"/>
                    <a:pt x="244" y="32"/>
                    <a:pt x="230" y="50"/>
                  </a:cubicBezTo>
                  <a:cubicBezTo>
                    <a:pt x="0" y="297"/>
                    <a:pt x="40" y="691"/>
                    <a:pt x="310" y="925"/>
                  </a:cubicBezTo>
                  <a:cubicBezTo>
                    <a:pt x="453" y="1047"/>
                    <a:pt x="609" y="1106"/>
                    <a:pt x="759" y="1106"/>
                  </a:cubicBezTo>
                  <a:cubicBezTo>
                    <a:pt x="919" y="1106"/>
                    <a:pt x="1071" y="1038"/>
                    <a:pt x="1190" y="903"/>
                  </a:cubicBezTo>
                  <a:cubicBezTo>
                    <a:pt x="1322" y="757"/>
                    <a:pt x="1371" y="554"/>
                    <a:pt x="1318" y="363"/>
                  </a:cubicBezTo>
                  <a:cubicBezTo>
                    <a:pt x="1031" y="253"/>
                    <a:pt x="739" y="151"/>
                    <a:pt x="434" y="54"/>
                  </a:cubicBezTo>
                  <a:lnTo>
                    <a:pt x="279" y="1"/>
                  </a:ln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27;p32">
              <a:extLst>
                <a:ext uri="{FF2B5EF4-FFF2-40B4-BE49-F238E27FC236}">
                  <a16:creationId xmlns:a16="http://schemas.microsoft.com/office/drawing/2014/main" id="{76CEDDA4-4ADD-45B7-B9D0-B9348B5D0C26}"/>
                </a:ext>
              </a:extLst>
            </p:cNvPr>
            <p:cNvSpPr/>
            <p:nvPr/>
          </p:nvSpPr>
          <p:spPr>
            <a:xfrm>
              <a:off x="164175" y="1733550"/>
              <a:ext cx="629050" cy="676875"/>
            </a:xfrm>
            <a:custGeom>
              <a:avLst/>
              <a:gdLst/>
              <a:ahLst/>
              <a:cxnLst/>
              <a:rect l="l" t="t" r="r" b="b"/>
              <a:pathLst>
                <a:path w="25162" h="27075" extrusionOk="0">
                  <a:moveTo>
                    <a:pt x="17072" y="0"/>
                  </a:moveTo>
                  <a:cubicBezTo>
                    <a:pt x="14214" y="0"/>
                    <a:pt x="10412" y="1871"/>
                    <a:pt x="5832" y="8502"/>
                  </a:cubicBezTo>
                  <a:cubicBezTo>
                    <a:pt x="0" y="16938"/>
                    <a:pt x="3851" y="24246"/>
                    <a:pt x="10169" y="26439"/>
                  </a:cubicBezTo>
                  <a:cubicBezTo>
                    <a:pt x="11155" y="26780"/>
                    <a:pt x="12185" y="26987"/>
                    <a:pt x="13224" y="27054"/>
                  </a:cubicBezTo>
                  <a:cubicBezTo>
                    <a:pt x="13452" y="27068"/>
                    <a:pt x="13679" y="27075"/>
                    <a:pt x="13906" y="27075"/>
                  </a:cubicBezTo>
                  <a:cubicBezTo>
                    <a:pt x="19149" y="27075"/>
                    <a:pt x="24163" y="23292"/>
                    <a:pt x="24680" y="15028"/>
                  </a:cubicBezTo>
                  <a:cubicBezTo>
                    <a:pt x="25162" y="7282"/>
                    <a:pt x="23486" y="3453"/>
                    <a:pt x="21355" y="1601"/>
                  </a:cubicBezTo>
                  <a:cubicBezTo>
                    <a:pt x="20723" y="1052"/>
                    <a:pt x="19993" y="632"/>
                    <a:pt x="19206" y="363"/>
                  </a:cubicBezTo>
                  <a:cubicBezTo>
                    <a:pt x="18568" y="141"/>
                    <a:pt x="17855" y="0"/>
                    <a:pt x="17072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28;p32">
              <a:extLst>
                <a:ext uri="{FF2B5EF4-FFF2-40B4-BE49-F238E27FC236}">
                  <a16:creationId xmlns:a16="http://schemas.microsoft.com/office/drawing/2014/main" id="{18566608-D195-4AE1-A3E7-E9EFB1356AB1}"/>
                </a:ext>
              </a:extLst>
            </p:cNvPr>
            <p:cNvSpPr/>
            <p:nvPr/>
          </p:nvSpPr>
          <p:spPr>
            <a:xfrm>
              <a:off x="343550" y="2037175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6"/>
                  </a:moveTo>
                  <a:cubicBezTo>
                    <a:pt x="1049" y="1340"/>
                    <a:pt x="717" y="1450"/>
                    <a:pt x="412" y="1300"/>
                  </a:cubicBezTo>
                  <a:cubicBezTo>
                    <a:pt x="98" y="1141"/>
                    <a:pt x="1" y="805"/>
                    <a:pt x="169" y="456"/>
                  </a:cubicBezTo>
                  <a:cubicBezTo>
                    <a:pt x="328" y="133"/>
                    <a:pt x="699" y="0"/>
                    <a:pt x="1000" y="159"/>
                  </a:cubicBezTo>
                  <a:cubicBezTo>
                    <a:pt x="1283" y="310"/>
                    <a:pt x="1371" y="694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29;p32">
              <a:extLst>
                <a:ext uri="{FF2B5EF4-FFF2-40B4-BE49-F238E27FC236}">
                  <a16:creationId xmlns:a16="http://schemas.microsoft.com/office/drawing/2014/main" id="{601DF1EE-7898-4BE5-9595-65D99AD2B81D}"/>
                </a:ext>
              </a:extLst>
            </p:cNvPr>
            <p:cNvSpPr/>
            <p:nvPr/>
          </p:nvSpPr>
          <p:spPr>
            <a:xfrm>
              <a:off x="546375" y="2098400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2"/>
                  </a:moveTo>
                  <a:cubicBezTo>
                    <a:pt x="1044" y="1340"/>
                    <a:pt x="713" y="1451"/>
                    <a:pt x="412" y="1300"/>
                  </a:cubicBezTo>
                  <a:cubicBezTo>
                    <a:pt x="98" y="1141"/>
                    <a:pt x="1" y="801"/>
                    <a:pt x="169" y="456"/>
                  </a:cubicBezTo>
                  <a:cubicBezTo>
                    <a:pt x="328" y="133"/>
                    <a:pt x="699" y="1"/>
                    <a:pt x="996" y="160"/>
                  </a:cubicBezTo>
                  <a:cubicBezTo>
                    <a:pt x="1279" y="310"/>
                    <a:pt x="1371" y="695"/>
                    <a:pt x="1203" y="102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0;p32">
              <a:extLst>
                <a:ext uri="{FF2B5EF4-FFF2-40B4-BE49-F238E27FC236}">
                  <a16:creationId xmlns:a16="http://schemas.microsoft.com/office/drawing/2014/main" id="{65DAD7F5-37E6-4AEB-A366-7CF6581A9618}"/>
                </a:ext>
              </a:extLst>
            </p:cNvPr>
            <p:cNvSpPr/>
            <p:nvPr/>
          </p:nvSpPr>
          <p:spPr>
            <a:xfrm>
              <a:off x="755075" y="2100275"/>
              <a:ext cx="34275" cy="36400"/>
            </a:xfrm>
            <a:custGeom>
              <a:avLst/>
              <a:gdLst/>
              <a:ahLst/>
              <a:cxnLst/>
              <a:rect l="l" t="t" r="r" b="b"/>
              <a:pathLst>
                <a:path w="1371" h="1456" extrusionOk="0">
                  <a:moveTo>
                    <a:pt x="1203" y="1026"/>
                  </a:moveTo>
                  <a:cubicBezTo>
                    <a:pt x="1044" y="1340"/>
                    <a:pt x="716" y="1455"/>
                    <a:pt x="411" y="1305"/>
                  </a:cubicBezTo>
                  <a:cubicBezTo>
                    <a:pt x="97" y="1146"/>
                    <a:pt x="0" y="805"/>
                    <a:pt x="168" y="461"/>
                  </a:cubicBezTo>
                  <a:cubicBezTo>
                    <a:pt x="327" y="138"/>
                    <a:pt x="699" y="1"/>
                    <a:pt x="999" y="164"/>
                  </a:cubicBezTo>
                  <a:cubicBezTo>
                    <a:pt x="1278" y="310"/>
                    <a:pt x="1371" y="695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1;p32">
              <a:extLst>
                <a:ext uri="{FF2B5EF4-FFF2-40B4-BE49-F238E27FC236}">
                  <a16:creationId xmlns:a16="http://schemas.microsoft.com/office/drawing/2014/main" id="{E0497FF8-90A5-4607-9EE9-664132F47639}"/>
                </a:ext>
              </a:extLst>
            </p:cNvPr>
            <p:cNvSpPr/>
            <p:nvPr/>
          </p:nvSpPr>
          <p:spPr>
            <a:xfrm>
              <a:off x="682450" y="2128575"/>
              <a:ext cx="47000" cy="49425"/>
            </a:xfrm>
            <a:custGeom>
              <a:avLst/>
              <a:gdLst/>
              <a:ahLst/>
              <a:cxnLst/>
              <a:rect l="l" t="t" r="r" b="b"/>
              <a:pathLst>
                <a:path w="1880" h="1977" extrusionOk="0">
                  <a:moveTo>
                    <a:pt x="544" y="1787"/>
                  </a:moveTo>
                  <a:cubicBezTo>
                    <a:pt x="160" y="1605"/>
                    <a:pt x="0" y="1101"/>
                    <a:pt x="195" y="664"/>
                  </a:cubicBezTo>
                  <a:cubicBezTo>
                    <a:pt x="398" y="213"/>
                    <a:pt x="907" y="1"/>
                    <a:pt x="1336" y="182"/>
                  </a:cubicBezTo>
                  <a:cubicBezTo>
                    <a:pt x="1747" y="359"/>
                    <a:pt x="1879" y="880"/>
                    <a:pt x="1641" y="1362"/>
                  </a:cubicBezTo>
                  <a:cubicBezTo>
                    <a:pt x="1420" y="1796"/>
                    <a:pt x="955" y="1977"/>
                    <a:pt x="544" y="178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2;p32">
              <a:extLst>
                <a:ext uri="{FF2B5EF4-FFF2-40B4-BE49-F238E27FC236}">
                  <a16:creationId xmlns:a16="http://schemas.microsoft.com/office/drawing/2014/main" id="{A4CBD3A7-00B2-4978-B552-97B371561A8A}"/>
                </a:ext>
              </a:extLst>
            </p:cNvPr>
            <p:cNvSpPr/>
            <p:nvPr/>
          </p:nvSpPr>
          <p:spPr>
            <a:xfrm>
              <a:off x="442150" y="20430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8"/>
                  </a:moveTo>
                  <a:cubicBezTo>
                    <a:pt x="120" y="1256"/>
                    <a:pt x="1" y="867"/>
                    <a:pt x="155" y="522"/>
                  </a:cubicBezTo>
                  <a:cubicBezTo>
                    <a:pt x="310" y="169"/>
                    <a:pt x="708" y="1"/>
                    <a:pt x="1044" y="146"/>
                  </a:cubicBezTo>
                  <a:cubicBezTo>
                    <a:pt x="1362" y="283"/>
                    <a:pt x="1468" y="690"/>
                    <a:pt x="1283" y="1066"/>
                  </a:cubicBezTo>
                  <a:cubicBezTo>
                    <a:pt x="1110" y="1406"/>
                    <a:pt x="748" y="1548"/>
                    <a:pt x="425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3;p32">
              <a:extLst>
                <a:ext uri="{FF2B5EF4-FFF2-40B4-BE49-F238E27FC236}">
                  <a16:creationId xmlns:a16="http://schemas.microsoft.com/office/drawing/2014/main" id="{C0C40CDA-C630-4335-865A-8A285D1E53D7}"/>
                </a:ext>
              </a:extLst>
            </p:cNvPr>
            <p:cNvSpPr/>
            <p:nvPr/>
          </p:nvSpPr>
          <p:spPr>
            <a:xfrm>
              <a:off x="616125" y="20849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7"/>
                  </a:moveTo>
                  <a:cubicBezTo>
                    <a:pt x="120" y="1256"/>
                    <a:pt x="1" y="862"/>
                    <a:pt x="151" y="522"/>
                  </a:cubicBezTo>
                  <a:cubicBezTo>
                    <a:pt x="310" y="168"/>
                    <a:pt x="704" y="0"/>
                    <a:pt x="1040" y="146"/>
                  </a:cubicBezTo>
                  <a:cubicBezTo>
                    <a:pt x="1362" y="283"/>
                    <a:pt x="1469" y="690"/>
                    <a:pt x="1278" y="1066"/>
                  </a:cubicBezTo>
                  <a:cubicBezTo>
                    <a:pt x="1110" y="1411"/>
                    <a:pt x="748" y="1548"/>
                    <a:pt x="425" y="139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34;p32">
              <a:extLst>
                <a:ext uri="{FF2B5EF4-FFF2-40B4-BE49-F238E27FC236}">
                  <a16:creationId xmlns:a16="http://schemas.microsoft.com/office/drawing/2014/main" id="{D5FA1179-5195-4472-AF8E-B9DF3B8FA49A}"/>
                </a:ext>
              </a:extLst>
            </p:cNvPr>
            <p:cNvSpPr/>
            <p:nvPr/>
          </p:nvSpPr>
          <p:spPr>
            <a:xfrm>
              <a:off x="319900" y="1809700"/>
              <a:ext cx="463275" cy="253900"/>
            </a:xfrm>
            <a:custGeom>
              <a:avLst/>
              <a:gdLst/>
              <a:ahLst/>
              <a:cxnLst/>
              <a:rect l="l" t="t" r="r" b="b"/>
              <a:pathLst>
                <a:path w="18531" h="10156" extrusionOk="0">
                  <a:moveTo>
                    <a:pt x="5828" y="274"/>
                  </a:moveTo>
                  <a:cubicBezTo>
                    <a:pt x="5830" y="274"/>
                    <a:pt x="5831" y="274"/>
                    <a:pt x="5832" y="274"/>
                  </a:cubicBezTo>
                  <a:cubicBezTo>
                    <a:pt x="5863" y="274"/>
                    <a:pt x="5894" y="279"/>
                    <a:pt x="5925" y="288"/>
                  </a:cubicBezTo>
                  <a:cubicBezTo>
                    <a:pt x="5965" y="305"/>
                    <a:pt x="6005" y="332"/>
                    <a:pt x="6036" y="367"/>
                  </a:cubicBezTo>
                  <a:cubicBezTo>
                    <a:pt x="6177" y="540"/>
                    <a:pt x="6252" y="1030"/>
                    <a:pt x="5094" y="2357"/>
                  </a:cubicBezTo>
                  <a:cubicBezTo>
                    <a:pt x="4497" y="3051"/>
                    <a:pt x="3781" y="3621"/>
                    <a:pt x="2976" y="4050"/>
                  </a:cubicBezTo>
                  <a:cubicBezTo>
                    <a:pt x="3158" y="3139"/>
                    <a:pt x="3631" y="2202"/>
                    <a:pt x="4342" y="1375"/>
                  </a:cubicBezTo>
                  <a:cubicBezTo>
                    <a:pt x="4695" y="965"/>
                    <a:pt x="5403" y="274"/>
                    <a:pt x="5828" y="274"/>
                  </a:cubicBezTo>
                  <a:close/>
                  <a:moveTo>
                    <a:pt x="9242" y="1752"/>
                  </a:moveTo>
                  <a:cubicBezTo>
                    <a:pt x="9396" y="1752"/>
                    <a:pt x="9549" y="1777"/>
                    <a:pt x="9697" y="1826"/>
                  </a:cubicBezTo>
                  <a:cubicBezTo>
                    <a:pt x="9767" y="1848"/>
                    <a:pt x="9834" y="1879"/>
                    <a:pt x="9900" y="1915"/>
                  </a:cubicBezTo>
                  <a:cubicBezTo>
                    <a:pt x="10280" y="2131"/>
                    <a:pt x="10541" y="2498"/>
                    <a:pt x="10621" y="2927"/>
                  </a:cubicBezTo>
                  <a:cubicBezTo>
                    <a:pt x="10868" y="4165"/>
                    <a:pt x="9979" y="5407"/>
                    <a:pt x="9064" y="6159"/>
                  </a:cubicBezTo>
                  <a:cubicBezTo>
                    <a:pt x="8635" y="6517"/>
                    <a:pt x="8154" y="6809"/>
                    <a:pt x="7641" y="7034"/>
                  </a:cubicBezTo>
                  <a:cubicBezTo>
                    <a:pt x="7327" y="6407"/>
                    <a:pt x="7150" y="5721"/>
                    <a:pt x="7115" y="5023"/>
                  </a:cubicBezTo>
                  <a:cubicBezTo>
                    <a:pt x="7061" y="3785"/>
                    <a:pt x="7526" y="2326"/>
                    <a:pt x="8693" y="1862"/>
                  </a:cubicBezTo>
                  <a:cubicBezTo>
                    <a:pt x="8868" y="1789"/>
                    <a:pt x="9055" y="1752"/>
                    <a:pt x="9242" y="1752"/>
                  </a:cubicBezTo>
                  <a:close/>
                  <a:moveTo>
                    <a:pt x="17511" y="3560"/>
                  </a:moveTo>
                  <a:cubicBezTo>
                    <a:pt x="17520" y="3560"/>
                    <a:pt x="17528" y="3561"/>
                    <a:pt x="17535" y="3564"/>
                  </a:cubicBezTo>
                  <a:cubicBezTo>
                    <a:pt x="17668" y="3608"/>
                    <a:pt x="17840" y="4024"/>
                    <a:pt x="17894" y="5041"/>
                  </a:cubicBezTo>
                  <a:cubicBezTo>
                    <a:pt x="17964" y="6513"/>
                    <a:pt x="17708" y="7671"/>
                    <a:pt x="17124" y="8507"/>
                  </a:cubicBezTo>
                  <a:cubicBezTo>
                    <a:pt x="16390" y="7132"/>
                    <a:pt x="16280" y="4912"/>
                    <a:pt x="17252" y="3754"/>
                  </a:cubicBezTo>
                  <a:cubicBezTo>
                    <a:pt x="17357" y="3630"/>
                    <a:pt x="17449" y="3560"/>
                    <a:pt x="17511" y="3560"/>
                  </a:cubicBezTo>
                  <a:close/>
                  <a:moveTo>
                    <a:pt x="13446" y="2250"/>
                  </a:moveTo>
                  <a:cubicBezTo>
                    <a:pt x="13489" y="2250"/>
                    <a:pt x="13533" y="2254"/>
                    <a:pt x="13578" y="2264"/>
                  </a:cubicBezTo>
                  <a:cubicBezTo>
                    <a:pt x="13605" y="2268"/>
                    <a:pt x="13631" y="2273"/>
                    <a:pt x="13658" y="2286"/>
                  </a:cubicBezTo>
                  <a:cubicBezTo>
                    <a:pt x="14043" y="2419"/>
                    <a:pt x="14277" y="2887"/>
                    <a:pt x="14405" y="3268"/>
                  </a:cubicBezTo>
                  <a:cubicBezTo>
                    <a:pt x="14896" y="4704"/>
                    <a:pt x="14533" y="6628"/>
                    <a:pt x="13521" y="7941"/>
                  </a:cubicBezTo>
                  <a:cubicBezTo>
                    <a:pt x="13340" y="8175"/>
                    <a:pt x="13132" y="8392"/>
                    <a:pt x="12902" y="8582"/>
                  </a:cubicBezTo>
                  <a:cubicBezTo>
                    <a:pt x="12774" y="8392"/>
                    <a:pt x="12663" y="8188"/>
                    <a:pt x="12570" y="7981"/>
                  </a:cubicBezTo>
                  <a:cubicBezTo>
                    <a:pt x="11969" y="6637"/>
                    <a:pt x="11708" y="4497"/>
                    <a:pt x="12553" y="2976"/>
                  </a:cubicBezTo>
                  <a:cubicBezTo>
                    <a:pt x="12709" y="2695"/>
                    <a:pt x="13023" y="2250"/>
                    <a:pt x="13446" y="2250"/>
                  </a:cubicBezTo>
                  <a:close/>
                  <a:moveTo>
                    <a:pt x="5824" y="0"/>
                  </a:moveTo>
                  <a:cubicBezTo>
                    <a:pt x="5209" y="0"/>
                    <a:pt x="4373" y="916"/>
                    <a:pt x="4130" y="1198"/>
                  </a:cubicBezTo>
                  <a:cubicBezTo>
                    <a:pt x="3339" y="2122"/>
                    <a:pt x="2830" y="3179"/>
                    <a:pt x="2671" y="4196"/>
                  </a:cubicBezTo>
                  <a:cubicBezTo>
                    <a:pt x="2494" y="4276"/>
                    <a:pt x="2313" y="4346"/>
                    <a:pt x="2132" y="4408"/>
                  </a:cubicBezTo>
                  <a:cubicBezTo>
                    <a:pt x="1626" y="4573"/>
                    <a:pt x="1117" y="4634"/>
                    <a:pt x="614" y="4634"/>
                  </a:cubicBezTo>
                  <a:cubicBezTo>
                    <a:pt x="471" y="4634"/>
                    <a:pt x="328" y="4629"/>
                    <a:pt x="186" y="4620"/>
                  </a:cubicBezTo>
                  <a:cubicBezTo>
                    <a:pt x="125" y="4704"/>
                    <a:pt x="63" y="4793"/>
                    <a:pt x="1" y="4881"/>
                  </a:cubicBezTo>
                  <a:cubicBezTo>
                    <a:pt x="202" y="4897"/>
                    <a:pt x="405" y="4907"/>
                    <a:pt x="609" y="4907"/>
                  </a:cubicBezTo>
                  <a:cubicBezTo>
                    <a:pt x="1138" y="4907"/>
                    <a:pt x="1677" y="4843"/>
                    <a:pt x="2216" y="4665"/>
                  </a:cubicBezTo>
                  <a:cubicBezTo>
                    <a:pt x="2362" y="4620"/>
                    <a:pt x="2499" y="4567"/>
                    <a:pt x="2631" y="4514"/>
                  </a:cubicBezTo>
                  <a:lnTo>
                    <a:pt x="2631" y="4514"/>
                  </a:lnTo>
                  <a:cubicBezTo>
                    <a:pt x="2618" y="4682"/>
                    <a:pt x="2614" y="4855"/>
                    <a:pt x="2623" y="5027"/>
                  </a:cubicBezTo>
                  <a:cubicBezTo>
                    <a:pt x="2676" y="6389"/>
                    <a:pt x="3582" y="7428"/>
                    <a:pt x="4930" y="7676"/>
                  </a:cubicBezTo>
                  <a:cubicBezTo>
                    <a:pt x="5165" y="7718"/>
                    <a:pt x="5408" y="7739"/>
                    <a:pt x="5655" y="7739"/>
                  </a:cubicBezTo>
                  <a:cubicBezTo>
                    <a:pt x="6261" y="7739"/>
                    <a:pt x="6894" y="7615"/>
                    <a:pt x="7512" y="7379"/>
                  </a:cubicBezTo>
                  <a:cubicBezTo>
                    <a:pt x="7959" y="8180"/>
                    <a:pt x="8609" y="8843"/>
                    <a:pt x="9374" y="9232"/>
                  </a:cubicBezTo>
                  <a:cubicBezTo>
                    <a:pt x="9515" y="9303"/>
                    <a:pt x="9661" y="9369"/>
                    <a:pt x="9811" y="9418"/>
                  </a:cubicBezTo>
                  <a:cubicBezTo>
                    <a:pt x="10165" y="9541"/>
                    <a:pt x="10528" y="9601"/>
                    <a:pt x="10888" y="9601"/>
                  </a:cubicBezTo>
                  <a:cubicBezTo>
                    <a:pt x="11572" y="9601"/>
                    <a:pt x="12248" y="9384"/>
                    <a:pt x="12844" y="8967"/>
                  </a:cubicBezTo>
                  <a:cubicBezTo>
                    <a:pt x="13220" y="9444"/>
                    <a:pt x="13680" y="9798"/>
                    <a:pt x="14184" y="9970"/>
                  </a:cubicBezTo>
                  <a:lnTo>
                    <a:pt x="14211" y="9979"/>
                  </a:lnTo>
                  <a:cubicBezTo>
                    <a:pt x="14439" y="10056"/>
                    <a:pt x="14674" y="10094"/>
                    <a:pt x="14911" y="10094"/>
                  </a:cubicBezTo>
                  <a:cubicBezTo>
                    <a:pt x="15315" y="10094"/>
                    <a:pt x="15725" y="9983"/>
                    <a:pt x="16121" y="9762"/>
                  </a:cubicBezTo>
                  <a:cubicBezTo>
                    <a:pt x="16483" y="9563"/>
                    <a:pt x="16815" y="9298"/>
                    <a:pt x="17089" y="8989"/>
                  </a:cubicBezTo>
                  <a:cubicBezTo>
                    <a:pt x="17465" y="9537"/>
                    <a:pt x="17960" y="9904"/>
                    <a:pt x="18521" y="10156"/>
                  </a:cubicBezTo>
                  <a:cubicBezTo>
                    <a:pt x="18530" y="10054"/>
                    <a:pt x="18530" y="9953"/>
                    <a:pt x="18530" y="9855"/>
                  </a:cubicBezTo>
                  <a:cubicBezTo>
                    <a:pt x="18022" y="9616"/>
                    <a:pt x="17584" y="9241"/>
                    <a:pt x="17275" y="8772"/>
                  </a:cubicBezTo>
                  <a:cubicBezTo>
                    <a:pt x="17947" y="7879"/>
                    <a:pt x="18247" y="6628"/>
                    <a:pt x="18168" y="5032"/>
                  </a:cubicBezTo>
                  <a:cubicBezTo>
                    <a:pt x="18159" y="4877"/>
                    <a:pt x="18146" y="4735"/>
                    <a:pt x="18137" y="4612"/>
                  </a:cubicBezTo>
                  <a:cubicBezTo>
                    <a:pt x="18070" y="4267"/>
                    <a:pt x="18000" y="3940"/>
                    <a:pt x="17920" y="3626"/>
                  </a:cubicBezTo>
                  <a:cubicBezTo>
                    <a:pt x="17805" y="3369"/>
                    <a:pt x="17681" y="3329"/>
                    <a:pt x="17624" y="3307"/>
                  </a:cubicBezTo>
                  <a:cubicBezTo>
                    <a:pt x="17587" y="3295"/>
                    <a:pt x="17551" y="3289"/>
                    <a:pt x="17513" y="3289"/>
                  </a:cubicBezTo>
                  <a:cubicBezTo>
                    <a:pt x="17364" y="3289"/>
                    <a:pt x="17207" y="3387"/>
                    <a:pt x="17045" y="3581"/>
                  </a:cubicBezTo>
                  <a:cubicBezTo>
                    <a:pt x="15975" y="4855"/>
                    <a:pt x="16116" y="7300"/>
                    <a:pt x="16943" y="8750"/>
                  </a:cubicBezTo>
                  <a:cubicBezTo>
                    <a:pt x="16678" y="9064"/>
                    <a:pt x="16355" y="9329"/>
                    <a:pt x="15992" y="9528"/>
                  </a:cubicBezTo>
                  <a:cubicBezTo>
                    <a:pt x="15636" y="9726"/>
                    <a:pt x="15277" y="9825"/>
                    <a:pt x="14921" y="9825"/>
                  </a:cubicBezTo>
                  <a:cubicBezTo>
                    <a:pt x="14713" y="9825"/>
                    <a:pt x="14505" y="9791"/>
                    <a:pt x="14299" y="9723"/>
                  </a:cubicBezTo>
                  <a:cubicBezTo>
                    <a:pt x="13844" y="9577"/>
                    <a:pt x="13415" y="9250"/>
                    <a:pt x="13066" y="8807"/>
                  </a:cubicBezTo>
                  <a:cubicBezTo>
                    <a:pt x="13318" y="8600"/>
                    <a:pt x="13543" y="8365"/>
                    <a:pt x="13738" y="8109"/>
                  </a:cubicBezTo>
                  <a:cubicBezTo>
                    <a:pt x="14803" y="6725"/>
                    <a:pt x="15183" y="4700"/>
                    <a:pt x="14666" y="3179"/>
                  </a:cubicBezTo>
                  <a:cubicBezTo>
                    <a:pt x="14502" y="2706"/>
                    <a:pt x="14193" y="2118"/>
                    <a:pt x="13636" y="1994"/>
                  </a:cubicBezTo>
                  <a:cubicBezTo>
                    <a:pt x="13574" y="1981"/>
                    <a:pt x="13511" y="1974"/>
                    <a:pt x="13449" y="1974"/>
                  </a:cubicBezTo>
                  <a:cubicBezTo>
                    <a:pt x="13030" y="1974"/>
                    <a:pt x="12621" y="2281"/>
                    <a:pt x="12309" y="2843"/>
                  </a:cubicBezTo>
                  <a:cubicBezTo>
                    <a:pt x="11421" y="4448"/>
                    <a:pt x="11695" y="6690"/>
                    <a:pt x="12323" y="8091"/>
                  </a:cubicBezTo>
                  <a:cubicBezTo>
                    <a:pt x="12424" y="8317"/>
                    <a:pt x="12544" y="8538"/>
                    <a:pt x="12685" y="8746"/>
                  </a:cubicBezTo>
                  <a:cubicBezTo>
                    <a:pt x="12137" y="9126"/>
                    <a:pt x="11514" y="9325"/>
                    <a:pt x="10884" y="9325"/>
                  </a:cubicBezTo>
                  <a:cubicBezTo>
                    <a:pt x="10416" y="9325"/>
                    <a:pt x="9944" y="9215"/>
                    <a:pt x="9498" y="8989"/>
                  </a:cubicBezTo>
                  <a:cubicBezTo>
                    <a:pt x="8790" y="8626"/>
                    <a:pt x="8189" y="8016"/>
                    <a:pt x="7769" y="7273"/>
                  </a:cubicBezTo>
                  <a:cubicBezTo>
                    <a:pt x="8295" y="7043"/>
                    <a:pt x="8790" y="6738"/>
                    <a:pt x="9237" y="6371"/>
                  </a:cubicBezTo>
                  <a:cubicBezTo>
                    <a:pt x="10214" y="5571"/>
                    <a:pt x="11160" y="4227"/>
                    <a:pt x="10886" y="2874"/>
                  </a:cubicBezTo>
                  <a:cubicBezTo>
                    <a:pt x="10793" y="2366"/>
                    <a:pt x="10479" y="1928"/>
                    <a:pt x="10028" y="1676"/>
                  </a:cubicBezTo>
                  <a:cubicBezTo>
                    <a:pt x="9785" y="1544"/>
                    <a:pt x="9514" y="1479"/>
                    <a:pt x="9243" y="1479"/>
                  </a:cubicBezTo>
                  <a:cubicBezTo>
                    <a:pt x="9021" y="1479"/>
                    <a:pt x="8800" y="1522"/>
                    <a:pt x="8591" y="1610"/>
                  </a:cubicBezTo>
                  <a:cubicBezTo>
                    <a:pt x="7296" y="2122"/>
                    <a:pt x="6779" y="3701"/>
                    <a:pt x="6840" y="5036"/>
                  </a:cubicBezTo>
                  <a:cubicBezTo>
                    <a:pt x="6876" y="5766"/>
                    <a:pt x="7061" y="6482"/>
                    <a:pt x="7384" y="7136"/>
                  </a:cubicBezTo>
                  <a:cubicBezTo>
                    <a:pt x="6813" y="7352"/>
                    <a:pt x="6225" y="7466"/>
                    <a:pt x="5665" y="7466"/>
                  </a:cubicBezTo>
                  <a:cubicBezTo>
                    <a:pt x="5432" y="7466"/>
                    <a:pt x="5204" y="7446"/>
                    <a:pt x="4983" y="7406"/>
                  </a:cubicBezTo>
                  <a:cubicBezTo>
                    <a:pt x="3768" y="7185"/>
                    <a:pt x="2950" y="6243"/>
                    <a:pt x="2897" y="5014"/>
                  </a:cubicBezTo>
                  <a:cubicBezTo>
                    <a:pt x="2888" y="4806"/>
                    <a:pt x="2897" y="4594"/>
                    <a:pt x="2923" y="4386"/>
                  </a:cubicBezTo>
                  <a:cubicBezTo>
                    <a:pt x="3984" y="3882"/>
                    <a:pt x="4789" y="3126"/>
                    <a:pt x="5302" y="2538"/>
                  </a:cubicBezTo>
                  <a:cubicBezTo>
                    <a:pt x="6297" y="1393"/>
                    <a:pt x="6606" y="628"/>
                    <a:pt x="6244" y="195"/>
                  </a:cubicBezTo>
                  <a:cubicBezTo>
                    <a:pt x="6142" y="71"/>
                    <a:pt x="5987" y="0"/>
                    <a:pt x="5828" y="0"/>
                  </a:cubicBezTo>
                  <a:cubicBezTo>
                    <a:pt x="5826" y="0"/>
                    <a:pt x="5825" y="0"/>
                    <a:pt x="582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35;p32">
              <a:extLst>
                <a:ext uri="{FF2B5EF4-FFF2-40B4-BE49-F238E27FC236}">
                  <a16:creationId xmlns:a16="http://schemas.microsoft.com/office/drawing/2014/main" id="{8E421CA3-78D3-4CAB-8A2A-1EF369F76ADA}"/>
                </a:ext>
              </a:extLst>
            </p:cNvPr>
            <p:cNvSpPr/>
            <p:nvPr/>
          </p:nvSpPr>
          <p:spPr>
            <a:xfrm>
              <a:off x="241200" y="2101600"/>
              <a:ext cx="505925" cy="272725"/>
            </a:xfrm>
            <a:custGeom>
              <a:avLst/>
              <a:gdLst/>
              <a:ahLst/>
              <a:cxnLst/>
              <a:rect l="l" t="t" r="r" b="b"/>
              <a:pathLst>
                <a:path w="20237" h="10909" extrusionOk="0">
                  <a:moveTo>
                    <a:pt x="2150" y="1902"/>
                  </a:moveTo>
                  <a:cubicBezTo>
                    <a:pt x="3184" y="3560"/>
                    <a:pt x="3047" y="5753"/>
                    <a:pt x="2194" y="6695"/>
                  </a:cubicBezTo>
                  <a:cubicBezTo>
                    <a:pt x="2127" y="6769"/>
                    <a:pt x="2012" y="6882"/>
                    <a:pt x="1916" y="6882"/>
                  </a:cubicBezTo>
                  <a:cubicBezTo>
                    <a:pt x="1903" y="6882"/>
                    <a:pt x="1891" y="6880"/>
                    <a:pt x="1880" y="6876"/>
                  </a:cubicBezTo>
                  <a:cubicBezTo>
                    <a:pt x="1721" y="6818"/>
                    <a:pt x="1517" y="6394"/>
                    <a:pt x="1424" y="5368"/>
                  </a:cubicBezTo>
                  <a:cubicBezTo>
                    <a:pt x="1287" y="3883"/>
                    <a:pt x="1535" y="2724"/>
                    <a:pt x="2150" y="1902"/>
                  </a:cubicBezTo>
                  <a:close/>
                  <a:moveTo>
                    <a:pt x="6787" y="1986"/>
                  </a:moveTo>
                  <a:cubicBezTo>
                    <a:pt x="6938" y="2185"/>
                    <a:pt x="7070" y="2397"/>
                    <a:pt x="7185" y="2623"/>
                  </a:cubicBezTo>
                  <a:cubicBezTo>
                    <a:pt x="7897" y="3993"/>
                    <a:pt x="8264" y="6155"/>
                    <a:pt x="7393" y="7650"/>
                  </a:cubicBezTo>
                  <a:cubicBezTo>
                    <a:pt x="7235" y="7926"/>
                    <a:pt x="6912" y="8350"/>
                    <a:pt x="6454" y="8350"/>
                  </a:cubicBezTo>
                  <a:cubicBezTo>
                    <a:pt x="6399" y="8350"/>
                    <a:pt x="6342" y="8344"/>
                    <a:pt x="6283" y="8330"/>
                  </a:cubicBezTo>
                  <a:cubicBezTo>
                    <a:pt x="5793" y="8220"/>
                    <a:pt x="5492" y="7694"/>
                    <a:pt x="5324" y="7278"/>
                  </a:cubicBezTo>
                  <a:cubicBezTo>
                    <a:pt x="4736" y="5815"/>
                    <a:pt x="5063" y="3896"/>
                    <a:pt x="6124" y="2614"/>
                  </a:cubicBezTo>
                  <a:cubicBezTo>
                    <a:pt x="6314" y="2379"/>
                    <a:pt x="6540" y="2167"/>
                    <a:pt x="6787" y="1986"/>
                  </a:cubicBezTo>
                  <a:close/>
                  <a:moveTo>
                    <a:pt x="12641" y="3741"/>
                  </a:moveTo>
                  <a:cubicBezTo>
                    <a:pt x="13004" y="4369"/>
                    <a:pt x="13229" y="5072"/>
                    <a:pt x="13300" y="5797"/>
                  </a:cubicBezTo>
                  <a:cubicBezTo>
                    <a:pt x="13406" y="7039"/>
                    <a:pt x="12946" y="8485"/>
                    <a:pt x="11682" y="8914"/>
                  </a:cubicBezTo>
                  <a:cubicBezTo>
                    <a:pt x="11504" y="8975"/>
                    <a:pt x="11319" y="9005"/>
                    <a:pt x="11134" y="9005"/>
                  </a:cubicBezTo>
                  <a:cubicBezTo>
                    <a:pt x="10849" y="9005"/>
                    <a:pt x="10566" y="8934"/>
                    <a:pt x="10311" y="8795"/>
                  </a:cubicBezTo>
                  <a:cubicBezTo>
                    <a:pt x="9909" y="8578"/>
                    <a:pt x="9613" y="8202"/>
                    <a:pt x="9502" y="7760"/>
                  </a:cubicBezTo>
                  <a:cubicBezTo>
                    <a:pt x="9188" y="6513"/>
                    <a:pt x="10117" y="5297"/>
                    <a:pt x="11094" y="4572"/>
                  </a:cubicBezTo>
                  <a:cubicBezTo>
                    <a:pt x="11567" y="4223"/>
                    <a:pt x="12089" y="3945"/>
                    <a:pt x="12641" y="3741"/>
                  </a:cubicBezTo>
                  <a:close/>
                  <a:moveTo>
                    <a:pt x="17894" y="6911"/>
                  </a:moveTo>
                  <a:cubicBezTo>
                    <a:pt x="17730" y="7822"/>
                    <a:pt x="17244" y="8755"/>
                    <a:pt x="16488" y="9564"/>
                  </a:cubicBezTo>
                  <a:cubicBezTo>
                    <a:pt x="16032" y="10050"/>
                    <a:pt x="15343" y="10621"/>
                    <a:pt x="14905" y="10621"/>
                  </a:cubicBezTo>
                  <a:cubicBezTo>
                    <a:pt x="14900" y="10621"/>
                    <a:pt x="14896" y="10621"/>
                    <a:pt x="14891" y="10621"/>
                  </a:cubicBezTo>
                  <a:cubicBezTo>
                    <a:pt x="14795" y="10621"/>
                    <a:pt x="14707" y="10578"/>
                    <a:pt x="14644" y="10510"/>
                  </a:cubicBezTo>
                  <a:cubicBezTo>
                    <a:pt x="14476" y="10333"/>
                    <a:pt x="14383" y="9838"/>
                    <a:pt x="15599" y="8551"/>
                  </a:cubicBezTo>
                  <a:cubicBezTo>
                    <a:pt x="16249" y="7857"/>
                    <a:pt x="17027" y="7300"/>
                    <a:pt x="17894" y="6911"/>
                  </a:cubicBezTo>
                  <a:close/>
                  <a:moveTo>
                    <a:pt x="49" y="1"/>
                  </a:moveTo>
                  <a:cubicBezTo>
                    <a:pt x="32" y="98"/>
                    <a:pt x="14" y="191"/>
                    <a:pt x="1" y="288"/>
                  </a:cubicBezTo>
                  <a:cubicBezTo>
                    <a:pt x="783" y="553"/>
                    <a:pt x="1482" y="973"/>
                    <a:pt x="1973" y="1650"/>
                  </a:cubicBezTo>
                  <a:cubicBezTo>
                    <a:pt x="1274" y="2525"/>
                    <a:pt x="991" y="3781"/>
                    <a:pt x="1137" y="5390"/>
                  </a:cubicBezTo>
                  <a:cubicBezTo>
                    <a:pt x="1274" y="6924"/>
                    <a:pt x="1637" y="7097"/>
                    <a:pt x="1774" y="7141"/>
                  </a:cubicBezTo>
                  <a:lnTo>
                    <a:pt x="1787" y="7146"/>
                  </a:lnTo>
                  <a:cubicBezTo>
                    <a:pt x="1829" y="7160"/>
                    <a:pt x="1871" y="7167"/>
                    <a:pt x="1915" y="7167"/>
                  </a:cubicBezTo>
                  <a:cubicBezTo>
                    <a:pt x="2072" y="7167"/>
                    <a:pt x="2236" y="7073"/>
                    <a:pt x="2406" y="6889"/>
                  </a:cubicBezTo>
                  <a:cubicBezTo>
                    <a:pt x="3538" y="5642"/>
                    <a:pt x="3299" y="3171"/>
                    <a:pt x="2340" y="1672"/>
                  </a:cubicBezTo>
                  <a:cubicBezTo>
                    <a:pt x="2623" y="1363"/>
                    <a:pt x="2967" y="1115"/>
                    <a:pt x="3343" y="934"/>
                  </a:cubicBezTo>
                  <a:cubicBezTo>
                    <a:pt x="3722" y="751"/>
                    <a:pt x="4093" y="670"/>
                    <a:pt x="4448" y="670"/>
                  </a:cubicBezTo>
                  <a:cubicBezTo>
                    <a:pt x="5289" y="670"/>
                    <a:pt x="6044" y="1123"/>
                    <a:pt x="6606" y="1760"/>
                  </a:cubicBezTo>
                  <a:cubicBezTo>
                    <a:pt x="6345" y="1955"/>
                    <a:pt x="6107" y="2180"/>
                    <a:pt x="5903" y="2432"/>
                  </a:cubicBezTo>
                  <a:cubicBezTo>
                    <a:pt x="4776" y="3790"/>
                    <a:pt x="4431" y="5828"/>
                    <a:pt x="5059" y="7384"/>
                  </a:cubicBezTo>
                  <a:cubicBezTo>
                    <a:pt x="5249" y="7866"/>
                    <a:pt x="5611" y="8472"/>
                    <a:pt x="6217" y="8609"/>
                  </a:cubicBezTo>
                  <a:cubicBezTo>
                    <a:pt x="6297" y="8627"/>
                    <a:pt x="6376" y="8637"/>
                    <a:pt x="6455" y="8637"/>
                  </a:cubicBezTo>
                  <a:cubicBezTo>
                    <a:pt x="6903" y="8637"/>
                    <a:pt x="7325" y="8341"/>
                    <a:pt x="7641" y="7795"/>
                  </a:cubicBezTo>
                  <a:cubicBezTo>
                    <a:pt x="8565" y="6204"/>
                    <a:pt x="8185" y="3927"/>
                    <a:pt x="7442" y="2490"/>
                  </a:cubicBezTo>
                  <a:cubicBezTo>
                    <a:pt x="7322" y="2260"/>
                    <a:pt x="7181" y="2035"/>
                    <a:pt x="7026" y="1827"/>
                  </a:cubicBezTo>
                  <a:cubicBezTo>
                    <a:pt x="7581" y="1489"/>
                    <a:pt x="8213" y="1313"/>
                    <a:pt x="8860" y="1313"/>
                  </a:cubicBezTo>
                  <a:cubicBezTo>
                    <a:pt x="9416" y="1313"/>
                    <a:pt x="9983" y="1442"/>
                    <a:pt x="10523" y="1707"/>
                  </a:cubicBezTo>
                  <a:cubicBezTo>
                    <a:pt x="11315" y="2096"/>
                    <a:pt x="11996" y="2733"/>
                    <a:pt x="12486" y="3494"/>
                  </a:cubicBezTo>
                  <a:cubicBezTo>
                    <a:pt x="11929" y="3701"/>
                    <a:pt x="11399" y="3989"/>
                    <a:pt x="10917" y="4342"/>
                  </a:cubicBezTo>
                  <a:cubicBezTo>
                    <a:pt x="9869" y="5121"/>
                    <a:pt x="8874" y="6443"/>
                    <a:pt x="9224" y="7831"/>
                  </a:cubicBezTo>
                  <a:cubicBezTo>
                    <a:pt x="9356" y="8348"/>
                    <a:pt x="9701" y="8790"/>
                    <a:pt x="10174" y="9047"/>
                  </a:cubicBezTo>
                  <a:cubicBezTo>
                    <a:pt x="10471" y="9207"/>
                    <a:pt x="10800" y="9288"/>
                    <a:pt x="11131" y="9288"/>
                  </a:cubicBezTo>
                  <a:cubicBezTo>
                    <a:pt x="11348" y="9288"/>
                    <a:pt x="11565" y="9254"/>
                    <a:pt x="11775" y="9184"/>
                  </a:cubicBezTo>
                  <a:cubicBezTo>
                    <a:pt x="13189" y="8706"/>
                    <a:pt x="13702" y="7128"/>
                    <a:pt x="13587" y="5775"/>
                  </a:cubicBezTo>
                  <a:cubicBezTo>
                    <a:pt x="13517" y="5028"/>
                    <a:pt x="13291" y="4303"/>
                    <a:pt x="12920" y="3648"/>
                  </a:cubicBezTo>
                  <a:cubicBezTo>
                    <a:pt x="13485" y="3472"/>
                    <a:pt x="14067" y="3380"/>
                    <a:pt x="14631" y="3380"/>
                  </a:cubicBezTo>
                  <a:cubicBezTo>
                    <a:pt x="14945" y="3380"/>
                    <a:pt x="15253" y="3409"/>
                    <a:pt x="15550" y="3467"/>
                  </a:cubicBezTo>
                  <a:cubicBezTo>
                    <a:pt x="16903" y="3741"/>
                    <a:pt x="17841" y="4718"/>
                    <a:pt x="17942" y="5961"/>
                  </a:cubicBezTo>
                  <a:cubicBezTo>
                    <a:pt x="17960" y="6164"/>
                    <a:pt x="17956" y="6372"/>
                    <a:pt x="17938" y="6580"/>
                  </a:cubicBezTo>
                  <a:cubicBezTo>
                    <a:pt x="16788" y="7053"/>
                    <a:pt x="15935" y="7778"/>
                    <a:pt x="15391" y="8357"/>
                  </a:cubicBezTo>
                  <a:cubicBezTo>
                    <a:pt x="14339" y="9467"/>
                    <a:pt x="14021" y="10258"/>
                    <a:pt x="14432" y="10705"/>
                  </a:cubicBezTo>
                  <a:cubicBezTo>
                    <a:pt x="14552" y="10834"/>
                    <a:pt x="14718" y="10908"/>
                    <a:pt x="14890" y="10908"/>
                  </a:cubicBezTo>
                  <a:cubicBezTo>
                    <a:pt x="14895" y="10908"/>
                    <a:pt x="14900" y="10908"/>
                    <a:pt x="14905" y="10908"/>
                  </a:cubicBezTo>
                  <a:cubicBezTo>
                    <a:pt x="15577" y="10908"/>
                    <a:pt x="16448" y="10028"/>
                    <a:pt x="16700" y="9758"/>
                  </a:cubicBezTo>
                  <a:cubicBezTo>
                    <a:pt x="17540" y="8857"/>
                    <a:pt x="18066" y="7809"/>
                    <a:pt x="18203" y="6783"/>
                  </a:cubicBezTo>
                  <a:cubicBezTo>
                    <a:pt x="18393" y="6712"/>
                    <a:pt x="18588" y="6650"/>
                    <a:pt x="18782" y="6597"/>
                  </a:cubicBezTo>
                  <a:cubicBezTo>
                    <a:pt x="19216" y="6482"/>
                    <a:pt x="19658" y="6425"/>
                    <a:pt x="20104" y="6420"/>
                  </a:cubicBezTo>
                  <a:cubicBezTo>
                    <a:pt x="20148" y="6323"/>
                    <a:pt x="20193" y="6230"/>
                    <a:pt x="20237" y="6133"/>
                  </a:cubicBezTo>
                  <a:cubicBezTo>
                    <a:pt x="20205" y="6133"/>
                    <a:pt x="20172" y="6132"/>
                    <a:pt x="20140" y="6132"/>
                  </a:cubicBezTo>
                  <a:cubicBezTo>
                    <a:pt x="19656" y="6132"/>
                    <a:pt x="19175" y="6194"/>
                    <a:pt x="18707" y="6319"/>
                  </a:cubicBezTo>
                  <a:cubicBezTo>
                    <a:pt x="18544" y="6363"/>
                    <a:pt x="18384" y="6412"/>
                    <a:pt x="18234" y="6465"/>
                  </a:cubicBezTo>
                  <a:cubicBezTo>
                    <a:pt x="18243" y="6288"/>
                    <a:pt x="18238" y="6111"/>
                    <a:pt x="18225" y="5939"/>
                  </a:cubicBezTo>
                  <a:cubicBezTo>
                    <a:pt x="18115" y="4564"/>
                    <a:pt x="17085" y="3480"/>
                    <a:pt x="15599" y="3189"/>
                  </a:cubicBezTo>
                  <a:cubicBezTo>
                    <a:pt x="15283" y="3125"/>
                    <a:pt x="14956" y="3094"/>
                    <a:pt x="14623" y="3094"/>
                  </a:cubicBezTo>
                  <a:cubicBezTo>
                    <a:pt x="14010" y="3094"/>
                    <a:pt x="13378" y="3199"/>
                    <a:pt x="12765" y="3396"/>
                  </a:cubicBezTo>
                  <a:cubicBezTo>
                    <a:pt x="12243" y="2565"/>
                    <a:pt x="11505" y="1875"/>
                    <a:pt x="10647" y="1451"/>
                  </a:cubicBezTo>
                  <a:cubicBezTo>
                    <a:pt x="10064" y="1164"/>
                    <a:pt x="9452" y="1025"/>
                    <a:pt x="8854" y="1025"/>
                  </a:cubicBezTo>
                  <a:cubicBezTo>
                    <a:pt x="8142" y="1025"/>
                    <a:pt x="7448" y="1222"/>
                    <a:pt x="6840" y="1601"/>
                  </a:cubicBezTo>
                  <a:cubicBezTo>
                    <a:pt x="6527" y="1225"/>
                    <a:pt x="6137" y="916"/>
                    <a:pt x="5700" y="691"/>
                  </a:cubicBezTo>
                  <a:cubicBezTo>
                    <a:pt x="5305" y="487"/>
                    <a:pt x="4873" y="384"/>
                    <a:pt x="4441" y="384"/>
                  </a:cubicBezTo>
                  <a:cubicBezTo>
                    <a:pt x="4021" y="384"/>
                    <a:pt x="3601" y="481"/>
                    <a:pt x="3215" y="677"/>
                  </a:cubicBezTo>
                  <a:cubicBezTo>
                    <a:pt x="2826" y="863"/>
                    <a:pt x="2468" y="1115"/>
                    <a:pt x="2167" y="1429"/>
                  </a:cubicBezTo>
                  <a:cubicBezTo>
                    <a:pt x="1623" y="708"/>
                    <a:pt x="876" y="275"/>
                    <a:pt x="49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36;p32">
              <a:extLst>
                <a:ext uri="{FF2B5EF4-FFF2-40B4-BE49-F238E27FC236}">
                  <a16:creationId xmlns:a16="http://schemas.microsoft.com/office/drawing/2014/main" id="{BD9BC5EB-6DCF-413D-80AD-4570253762C5}"/>
                </a:ext>
              </a:extLst>
            </p:cNvPr>
            <p:cNvSpPr/>
            <p:nvPr/>
          </p:nvSpPr>
          <p:spPr>
            <a:xfrm>
              <a:off x="578650" y="1849425"/>
              <a:ext cx="656700" cy="651400"/>
            </a:xfrm>
            <a:custGeom>
              <a:avLst/>
              <a:gdLst/>
              <a:ahLst/>
              <a:cxnLst/>
              <a:rect l="l" t="t" r="r" b="b"/>
              <a:pathLst>
                <a:path w="26268" h="26056" extrusionOk="0">
                  <a:moveTo>
                    <a:pt x="8544" y="1"/>
                  </a:moveTo>
                  <a:cubicBezTo>
                    <a:pt x="8064" y="1"/>
                    <a:pt x="7615" y="46"/>
                    <a:pt x="7194" y="127"/>
                  </a:cubicBezTo>
                  <a:cubicBezTo>
                    <a:pt x="6376" y="286"/>
                    <a:pt x="5594" y="600"/>
                    <a:pt x="4895" y="1051"/>
                  </a:cubicBezTo>
                  <a:cubicBezTo>
                    <a:pt x="2251" y="2753"/>
                    <a:pt x="1" y="6794"/>
                    <a:pt x="3047" y="16600"/>
                  </a:cubicBezTo>
                  <a:cubicBezTo>
                    <a:pt x="5111" y="23236"/>
                    <a:pt x="9508" y="26056"/>
                    <a:pt x="13879" y="26056"/>
                  </a:cubicBezTo>
                  <a:cubicBezTo>
                    <a:pt x="15958" y="26056"/>
                    <a:pt x="18031" y="25418"/>
                    <a:pt x="19843" y="24249"/>
                  </a:cubicBezTo>
                  <a:cubicBezTo>
                    <a:pt x="20723" y="23683"/>
                    <a:pt x="21519" y="23002"/>
                    <a:pt x="22213" y="22224"/>
                  </a:cubicBezTo>
                  <a:cubicBezTo>
                    <a:pt x="25861" y="18126"/>
                    <a:pt x="26268" y="11534"/>
                    <a:pt x="19817" y="5790"/>
                  </a:cubicBezTo>
                  <a:cubicBezTo>
                    <a:pt x="14894" y="1412"/>
                    <a:pt x="11236" y="1"/>
                    <a:pt x="8544" y="1"/>
                  </a:cubicBezTo>
                  <a:close/>
                </a:path>
              </a:pathLst>
            </a:custGeom>
            <a:solidFill>
              <a:srgbClr val="E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37;p32">
              <a:extLst>
                <a:ext uri="{FF2B5EF4-FFF2-40B4-BE49-F238E27FC236}">
                  <a16:creationId xmlns:a16="http://schemas.microsoft.com/office/drawing/2014/main" id="{52A4FD7E-AE33-4F7A-8C9B-B9257CD14D2A}"/>
                </a:ext>
              </a:extLst>
            </p:cNvPr>
            <p:cNvSpPr/>
            <p:nvPr/>
          </p:nvSpPr>
          <p:spPr>
            <a:xfrm>
              <a:off x="618350" y="1876350"/>
              <a:ext cx="306400" cy="211575"/>
            </a:xfrm>
            <a:custGeom>
              <a:avLst/>
              <a:gdLst/>
              <a:ahLst/>
              <a:cxnLst/>
              <a:rect l="l" t="t" r="r" b="b"/>
              <a:pathLst>
                <a:path w="12256" h="8463" extrusionOk="0">
                  <a:moveTo>
                    <a:pt x="11380" y="0"/>
                  </a:moveTo>
                  <a:cubicBezTo>
                    <a:pt x="10514" y="354"/>
                    <a:pt x="9603" y="765"/>
                    <a:pt x="8661" y="1243"/>
                  </a:cubicBezTo>
                  <a:cubicBezTo>
                    <a:pt x="6075" y="2565"/>
                    <a:pt x="2900" y="4612"/>
                    <a:pt x="0" y="7689"/>
                  </a:cubicBezTo>
                  <a:cubicBezTo>
                    <a:pt x="5" y="7936"/>
                    <a:pt x="18" y="8197"/>
                    <a:pt x="35" y="8463"/>
                  </a:cubicBezTo>
                  <a:cubicBezTo>
                    <a:pt x="3374" y="4992"/>
                    <a:pt x="7207" y="2799"/>
                    <a:pt x="10094" y="1402"/>
                  </a:cubicBezTo>
                  <a:cubicBezTo>
                    <a:pt x="10850" y="1039"/>
                    <a:pt x="11571" y="717"/>
                    <a:pt x="12256" y="429"/>
                  </a:cubicBezTo>
                  <a:cubicBezTo>
                    <a:pt x="11955" y="274"/>
                    <a:pt x="11663" y="129"/>
                    <a:pt x="11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38;p32">
              <a:extLst>
                <a:ext uri="{FF2B5EF4-FFF2-40B4-BE49-F238E27FC236}">
                  <a16:creationId xmlns:a16="http://schemas.microsoft.com/office/drawing/2014/main" id="{3FE633D9-9F43-4157-B856-4C39F70747DA}"/>
                </a:ext>
              </a:extLst>
            </p:cNvPr>
            <p:cNvSpPr/>
            <p:nvPr/>
          </p:nvSpPr>
          <p:spPr>
            <a:xfrm>
              <a:off x="828125" y="2218100"/>
              <a:ext cx="371525" cy="267750"/>
            </a:xfrm>
            <a:custGeom>
              <a:avLst/>
              <a:gdLst/>
              <a:ahLst/>
              <a:cxnLst/>
              <a:rect l="l" t="t" r="r" b="b"/>
              <a:pathLst>
                <a:path w="14861" h="10710" extrusionOk="0">
                  <a:moveTo>
                    <a:pt x="14834" y="1"/>
                  </a:moveTo>
                  <a:cubicBezTo>
                    <a:pt x="11191" y="4617"/>
                    <a:pt x="6579" y="7539"/>
                    <a:pt x="3228" y="9153"/>
                  </a:cubicBezTo>
                  <a:cubicBezTo>
                    <a:pt x="2176" y="9666"/>
                    <a:pt x="1102" y="10117"/>
                    <a:pt x="1" y="10506"/>
                  </a:cubicBezTo>
                  <a:cubicBezTo>
                    <a:pt x="164" y="10576"/>
                    <a:pt x="332" y="10647"/>
                    <a:pt x="500" y="10709"/>
                  </a:cubicBezTo>
                  <a:cubicBezTo>
                    <a:pt x="1919" y="10205"/>
                    <a:pt x="3303" y="9608"/>
                    <a:pt x="4647" y="8923"/>
                  </a:cubicBezTo>
                  <a:cubicBezTo>
                    <a:pt x="7707" y="7362"/>
                    <a:pt x="11584" y="4780"/>
                    <a:pt x="14860" y="695"/>
                  </a:cubicBezTo>
                  <a:cubicBezTo>
                    <a:pt x="14860" y="465"/>
                    <a:pt x="14852" y="231"/>
                    <a:pt x="14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39;p32">
              <a:extLst>
                <a:ext uri="{FF2B5EF4-FFF2-40B4-BE49-F238E27FC236}">
                  <a16:creationId xmlns:a16="http://schemas.microsoft.com/office/drawing/2014/main" id="{1047E6CF-3874-487E-ACBB-1F6BC249D102}"/>
                </a:ext>
              </a:extLst>
            </p:cNvPr>
            <p:cNvSpPr/>
            <p:nvPr/>
          </p:nvSpPr>
          <p:spPr>
            <a:xfrm>
              <a:off x="725125" y="2115750"/>
              <a:ext cx="458375" cy="319125"/>
            </a:xfrm>
            <a:custGeom>
              <a:avLst/>
              <a:gdLst/>
              <a:ahLst/>
              <a:cxnLst/>
              <a:rect l="l" t="t" r="r" b="b"/>
              <a:pathLst>
                <a:path w="18335" h="12765" extrusionOk="0">
                  <a:moveTo>
                    <a:pt x="17800" y="1"/>
                  </a:moveTo>
                  <a:cubicBezTo>
                    <a:pt x="14130" y="4798"/>
                    <a:pt x="9218" y="7459"/>
                    <a:pt x="5770" y="9148"/>
                  </a:cubicBezTo>
                  <a:cubicBezTo>
                    <a:pt x="3913" y="10063"/>
                    <a:pt x="1981" y="10824"/>
                    <a:pt x="0" y="11416"/>
                  </a:cubicBezTo>
                  <a:cubicBezTo>
                    <a:pt x="389" y="11898"/>
                    <a:pt x="814" y="12349"/>
                    <a:pt x="1273" y="12765"/>
                  </a:cubicBezTo>
                  <a:cubicBezTo>
                    <a:pt x="3396" y="12155"/>
                    <a:pt x="5456" y="11337"/>
                    <a:pt x="7423" y="10333"/>
                  </a:cubicBezTo>
                  <a:cubicBezTo>
                    <a:pt x="10699" y="8662"/>
                    <a:pt x="14909" y="5828"/>
                    <a:pt x="18335" y="1256"/>
                  </a:cubicBezTo>
                  <a:cubicBezTo>
                    <a:pt x="18180" y="827"/>
                    <a:pt x="18003" y="407"/>
                    <a:pt x="17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40;p32">
              <a:extLst>
                <a:ext uri="{FF2B5EF4-FFF2-40B4-BE49-F238E27FC236}">
                  <a16:creationId xmlns:a16="http://schemas.microsoft.com/office/drawing/2014/main" id="{462AA924-9687-4489-8E0C-3066190F115F}"/>
                </a:ext>
              </a:extLst>
            </p:cNvPr>
            <p:cNvSpPr/>
            <p:nvPr/>
          </p:nvSpPr>
          <p:spPr>
            <a:xfrm>
              <a:off x="977350" y="1777025"/>
              <a:ext cx="626300" cy="689750"/>
            </a:xfrm>
            <a:custGeom>
              <a:avLst/>
              <a:gdLst/>
              <a:ahLst/>
              <a:cxnLst/>
              <a:rect l="l" t="t" r="r" b="b"/>
              <a:pathLst>
                <a:path w="25052" h="27590" extrusionOk="0">
                  <a:moveTo>
                    <a:pt x="13377" y="1"/>
                  </a:moveTo>
                  <a:cubicBezTo>
                    <a:pt x="10275" y="1"/>
                    <a:pt x="6264" y="2166"/>
                    <a:pt x="3179" y="11626"/>
                  </a:cubicBezTo>
                  <a:cubicBezTo>
                    <a:pt x="0" y="21375"/>
                    <a:pt x="5774" y="27282"/>
                    <a:pt x="12464" y="27578"/>
                  </a:cubicBezTo>
                  <a:cubicBezTo>
                    <a:pt x="12632" y="27585"/>
                    <a:pt x="12800" y="27589"/>
                    <a:pt x="12967" y="27589"/>
                  </a:cubicBezTo>
                  <a:cubicBezTo>
                    <a:pt x="13842" y="27589"/>
                    <a:pt x="14714" y="27492"/>
                    <a:pt x="15568" y="27295"/>
                  </a:cubicBezTo>
                  <a:cubicBezTo>
                    <a:pt x="20913" y="26057"/>
                    <a:pt x="25051" y="20916"/>
                    <a:pt x="23106" y="12502"/>
                  </a:cubicBezTo>
                  <a:cubicBezTo>
                    <a:pt x="21359" y="4937"/>
                    <a:pt x="18658" y="1749"/>
                    <a:pt x="16085" y="582"/>
                  </a:cubicBezTo>
                  <a:cubicBezTo>
                    <a:pt x="15324" y="237"/>
                    <a:pt x="14506" y="43"/>
                    <a:pt x="13671" y="7"/>
                  </a:cubicBezTo>
                  <a:cubicBezTo>
                    <a:pt x="13574" y="3"/>
                    <a:pt x="13476" y="1"/>
                    <a:pt x="13377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41;p32">
              <a:extLst>
                <a:ext uri="{FF2B5EF4-FFF2-40B4-BE49-F238E27FC236}">
                  <a16:creationId xmlns:a16="http://schemas.microsoft.com/office/drawing/2014/main" id="{EFA77BEA-F00C-48D4-9C38-9B9BC14D37A4}"/>
                </a:ext>
              </a:extLst>
            </p:cNvPr>
            <p:cNvSpPr/>
            <p:nvPr/>
          </p:nvSpPr>
          <p:spPr>
            <a:xfrm>
              <a:off x="1378250" y="1973275"/>
              <a:ext cx="34050" cy="36725"/>
            </a:xfrm>
            <a:custGeom>
              <a:avLst/>
              <a:gdLst/>
              <a:ahLst/>
              <a:cxnLst/>
              <a:rect l="l" t="t" r="r" b="b"/>
              <a:pathLst>
                <a:path w="1362" h="1469" extrusionOk="0">
                  <a:moveTo>
                    <a:pt x="562" y="1420"/>
                  </a:moveTo>
                  <a:cubicBezTo>
                    <a:pt x="230" y="1371"/>
                    <a:pt x="0" y="1031"/>
                    <a:pt x="53" y="655"/>
                  </a:cubicBezTo>
                  <a:cubicBezTo>
                    <a:pt x="102" y="275"/>
                    <a:pt x="434" y="1"/>
                    <a:pt x="796" y="41"/>
                  </a:cubicBezTo>
                  <a:cubicBezTo>
                    <a:pt x="1145" y="80"/>
                    <a:pt x="1362" y="443"/>
                    <a:pt x="1287" y="858"/>
                  </a:cubicBezTo>
                  <a:cubicBezTo>
                    <a:pt x="1220" y="1234"/>
                    <a:pt x="915" y="1469"/>
                    <a:pt x="562" y="142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42;p32">
              <a:extLst>
                <a:ext uri="{FF2B5EF4-FFF2-40B4-BE49-F238E27FC236}">
                  <a16:creationId xmlns:a16="http://schemas.microsoft.com/office/drawing/2014/main" id="{8C43099B-56ED-4D9D-9B0F-34844A674492}"/>
                </a:ext>
              </a:extLst>
            </p:cNvPr>
            <p:cNvSpPr/>
            <p:nvPr/>
          </p:nvSpPr>
          <p:spPr>
            <a:xfrm>
              <a:off x="1327500" y="1848925"/>
              <a:ext cx="60175" cy="122400"/>
            </a:xfrm>
            <a:custGeom>
              <a:avLst/>
              <a:gdLst/>
              <a:ahLst/>
              <a:cxnLst/>
              <a:rect l="l" t="t" r="r" b="b"/>
              <a:pathLst>
                <a:path w="2407" h="4896" extrusionOk="0">
                  <a:moveTo>
                    <a:pt x="1716" y="4533"/>
                  </a:moveTo>
                  <a:cubicBezTo>
                    <a:pt x="903" y="4108"/>
                    <a:pt x="1" y="2304"/>
                    <a:pt x="288" y="1150"/>
                  </a:cubicBezTo>
                  <a:cubicBezTo>
                    <a:pt x="576" y="1"/>
                    <a:pt x="1292" y="262"/>
                    <a:pt x="1646" y="1707"/>
                  </a:cubicBezTo>
                  <a:cubicBezTo>
                    <a:pt x="1999" y="3153"/>
                    <a:pt x="2406" y="4895"/>
                    <a:pt x="1716" y="453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3;p32">
              <a:extLst>
                <a:ext uri="{FF2B5EF4-FFF2-40B4-BE49-F238E27FC236}">
                  <a16:creationId xmlns:a16="http://schemas.microsoft.com/office/drawing/2014/main" id="{5A13B8EE-A08E-491B-A382-7FD8A9FF1E39}"/>
                </a:ext>
              </a:extLst>
            </p:cNvPr>
            <p:cNvSpPr/>
            <p:nvPr/>
          </p:nvSpPr>
          <p:spPr>
            <a:xfrm>
              <a:off x="1393375" y="1854675"/>
              <a:ext cx="66475" cy="124925"/>
            </a:xfrm>
            <a:custGeom>
              <a:avLst/>
              <a:gdLst/>
              <a:ahLst/>
              <a:cxnLst/>
              <a:rect l="l" t="t" r="r" b="b"/>
              <a:pathLst>
                <a:path w="2659" h="4997" extrusionOk="0">
                  <a:moveTo>
                    <a:pt x="386" y="4289"/>
                  </a:moveTo>
                  <a:cubicBezTo>
                    <a:pt x="1" y="3454"/>
                    <a:pt x="390" y="1473"/>
                    <a:pt x="1318" y="739"/>
                  </a:cubicBezTo>
                  <a:cubicBezTo>
                    <a:pt x="2251" y="1"/>
                    <a:pt x="2658" y="646"/>
                    <a:pt x="2057" y="2008"/>
                  </a:cubicBezTo>
                  <a:cubicBezTo>
                    <a:pt x="1451" y="3370"/>
                    <a:pt x="713" y="4997"/>
                    <a:pt x="386" y="428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44;p32">
              <a:extLst>
                <a:ext uri="{FF2B5EF4-FFF2-40B4-BE49-F238E27FC236}">
                  <a16:creationId xmlns:a16="http://schemas.microsoft.com/office/drawing/2014/main" id="{DFB5C0CE-07E6-4B8C-AD8E-3F3BCC1E21DB}"/>
                </a:ext>
              </a:extLst>
            </p:cNvPr>
            <p:cNvSpPr/>
            <p:nvPr/>
          </p:nvSpPr>
          <p:spPr>
            <a:xfrm>
              <a:off x="1414275" y="1930625"/>
              <a:ext cx="90775" cy="64025"/>
            </a:xfrm>
            <a:custGeom>
              <a:avLst/>
              <a:gdLst/>
              <a:ahLst/>
              <a:cxnLst/>
              <a:rect l="l" t="t" r="r" b="b"/>
              <a:pathLst>
                <a:path w="3631" h="2561" extrusionOk="0">
                  <a:moveTo>
                    <a:pt x="3493" y="792"/>
                  </a:moveTo>
                  <a:cubicBezTo>
                    <a:pt x="3630" y="624"/>
                    <a:pt x="3569" y="137"/>
                    <a:pt x="3007" y="71"/>
                  </a:cubicBezTo>
                  <a:cubicBezTo>
                    <a:pt x="2446" y="0"/>
                    <a:pt x="902" y="929"/>
                    <a:pt x="452" y="1742"/>
                  </a:cubicBezTo>
                  <a:cubicBezTo>
                    <a:pt x="1" y="2560"/>
                    <a:pt x="2826" y="1601"/>
                    <a:pt x="3493" y="792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45;p32">
              <a:extLst>
                <a:ext uri="{FF2B5EF4-FFF2-40B4-BE49-F238E27FC236}">
                  <a16:creationId xmlns:a16="http://schemas.microsoft.com/office/drawing/2014/main" id="{163443EF-D72C-4F37-9BE3-36CFC8F0A054}"/>
                </a:ext>
              </a:extLst>
            </p:cNvPr>
            <p:cNvSpPr/>
            <p:nvPr/>
          </p:nvSpPr>
          <p:spPr>
            <a:xfrm>
              <a:off x="1402450" y="1997375"/>
              <a:ext cx="103475" cy="52425"/>
            </a:xfrm>
            <a:custGeom>
              <a:avLst/>
              <a:gdLst/>
              <a:ahLst/>
              <a:cxnLst/>
              <a:rect l="l" t="t" r="r" b="b"/>
              <a:pathLst>
                <a:path w="4139" h="2097" extrusionOk="0">
                  <a:moveTo>
                    <a:pt x="3423" y="2074"/>
                  </a:moveTo>
                  <a:cubicBezTo>
                    <a:pt x="3639" y="2096"/>
                    <a:pt x="4139" y="1575"/>
                    <a:pt x="3878" y="1070"/>
                  </a:cubicBezTo>
                  <a:cubicBezTo>
                    <a:pt x="3617" y="571"/>
                    <a:pt x="1857" y="1"/>
                    <a:pt x="929" y="89"/>
                  </a:cubicBezTo>
                  <a:cubicBezTo>
                    <a:pt x="0" y="173"/>
                    <a:pt x="2379" y="1972"/>
                    <a:pt x="3423" y="2074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46;p32">
              <a:extLst>
                <a:ext uri="{FF2B5EF4-FFF2-40B4-BE49-F238E27FC236}">
                  <a16:creationId xmlns:a16="http://schemas.microsoft.com/office/drawing/2014/main" id="{DF118E63-9046-43AB-9346-D2C97FA6F895}"/>
                </a:ext>
              </a:extLst>
            </p:cNvPr>
            <p:cNvSpPr/>
            <p:nvPr/>
          </p:nvSpPr>
          <p:spPr>
            <a:xfrm>
              <a:off x="1393375" y="2020700"/>
              <a:ext cx="64800" cy="102925"/>
            </a:xfrm>
            <a:custGeom>
              <a:avLst/>
              <a:gdLst/>
              <a:ahLst/>
              <a:cxnLst/>
              <a:rect l="l" t="t" r="r" b="b"/>
              <a:pathLst>
                <a:path w="2592" h="4117" extrusionOk="0">
                  <a:moveTo>
                    <a:pt x="704" y="275"/>
                  </a:moveTo>
                  <a:cubicBezTo>
                    <a:pt x="1535" y="602"/>
                    <a:pt x="2592" y="2109"/>
                    <a:pt x="2424" y="3113"/>
                  </a:cubicBezTo>
                  <a:cubicBezTo>
                    <a:pt x="2256" y="4117"/>
                    <a:pt x="1535" y="3927"/>
                    <a:pt x="1049" y="2702"/>
                  </a:cubicBezTo>
                  <a:cubicBezTo>
                    <a:pt x="567" y="1477"/>
                    <a:pt x="1" y="0"/>
                    <a:pt x="704" y="27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47;p32">
              <a:extLst>
                <a:ext uri="{FF2B5EF4-FFF2-40B4-BE49-F238E27FC236}">
                  <a16:creationId xmlns:a16="http://schemas.microsoft.com/office/drawing/2014/main" id="{8F35F991-2FF5-41AF-9F28-C0C00FC8E5C4}"/>
                </a:ext>
              </a:extLst>
            </p:cNvPr>
            <p:cNvSpPr/>
            <p:nvPr/>
          </p:nvSpPr>
          <p:spPr>
            <a:xfrm>
              <a:off x="1338450" y="2015050"/>
              <a:ext cx="57625" cy="109250"/>
            </a:xfrm>
            <a:custGeom>
              <a:avLst/>
              <a:gdLst/>
              <a:ahLst/>
              <a:cxnLst/>
              <a:rect l="l" t="t" r="r" b="b"/>
              <a:pathLst>
                <a:path w="2305" h="4370" extrusionOk="0">
                  <a:moveTo>
                    <a:pt x="1853" y="593"/>
                  </a:moveTo>
                  <a:cubicBezTo>
                    <a:pt x="2304" y="1292"/>
                    <a:pt x="2127" y="3016"/>
                    <a:pt x="1292" y="3693"/>
                  </a:cubicBezTo>
                  <a:cubicBezTo>
                    <a:pt x="460" y="4369"/>
                    <a:pt x="1" y="3834"/>
                    <a:pt x="452" y="2636"/>
                  </a:cubicBezTo>
                  <a:cubicBezTo>
                    <a:pt x="907" y="1438"/>
                    <a:pt x="1468" y="1"/>
                    <a:pt x="1853" y="59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48;p32">
              <a:extLst>
                <a:ext uri="{FF2B5EF4-FFF2-40B4-BE49-F238E27FC236}">
                  <a16:creationId xmlns:a16="http://schemas.microsoft.com/office/drawing/2014/main" id="{8498568E-FF36-4FF1-B531-4AC97D31310F}"/>
                </a:ext>
              </a:extLst>
            </p:cNvPr>
            <p:cNvSpPr/>
            <p:nvPr/>
          </p:nvSpPr>
          <p:spPr>
            <a:xfrm>
              <a:off x="1282400" y="1999025"/>
              <a:ext cx="86700" cy="68675"/>
            </a:xfrm>
            <a:custGeom>
              <a:avLst/>
              <a:gdLst/>
              <a:ahLst/>
              <a:cxnLst/>
              <a:rect l="l" t="t" r="r" b="b"/>
              <a:pathLst>
                <a:path w="3468" h="2747" extrusionOk="0">
                  <a:moveTo>
                    <a:pt x="125" y="2043"/>
                  </a:moveTo>
                  <a:cubicBezTo>
                    <a:pt x="1" y="2220"/>
                    <a:pt x="103" y="2698"/>
                    <a:pt x="669" y="2724"/>
                  </a:cubicBezTo>
                  <a:cubicBezTo>
                    <a:pt x="1230" y="2746"/>
                    <a:pt x="2698" y="1699"/>
                    <a:pt x="3083" y="850"/>
                  </a:cubicBezTo>
                  <a:cubicBezTo>
                    <a:pt x="3467" y="1"/>
                    <a:pt x="731" y="1181"/>
                    <a:pt x="125" y="20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49;p32">
              <a:extLst>
                <a:ext uri="{FF2B5EF4-FFF2-40B4-BE49-F238E27FC236}">
                  <a16:creationId xmlns:a16="http://schemas.microsoft.com/office/drawing/2014/main" id="{225A1CE3-3B5E-49F5-92D4-03A0C72AED5A}"/>
                </a:ext>
              </a:extLst>
            </p:cNvPr>
            <p:cNvSpPr/>
            <p:nvPr/>
          </p:nvSpPr>
          <p:spPr>
            <a:xfrm>
              <a:off x="1274350" y="1950400"/>
              <a:ext cx="105900" cy="48550"/>
            </a:xfrm>
            <a:custGeom>
              <a:avLst/>
              <a:gdLst/>
              <a:ahLst/>
              <a:cxnLst/>
              <a:rect l="l" t="t" r="r" b="b"/>
              <a:pathLst>
                <a:path w="4236" h="1942" extrusionOk="0">
                  <a:moveTo>
                    <a:pt x="672" y="5"/>
                  </a:moveTo>
                  <a:cubicBezTo>
                    <a:pt x="456" y="1"/>
                    <a:pt x="0" y="558"/>
                    <a:pt x="296" y="1040"/>
                  </a:cubicBezTo>
                  <a:cubicBezTo>
                    <a:pt x="597" y="1521"/>
                    <a:pt x="2397" y="1941"/>
                    <a:pt x="3316" y="1782"/>
                  </a:cubicBezTo>
                  <a:cubicBezTo>
                    <a:pt x="4236" y="1623"/>
                    <a:pt x="1720" y="23"/>
                    <a:pt x="672" y="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0;p32">
              <a:extLst>
                <a:ext uri="{FF2B5EF4-FFF2-40B4-BE49-F238E27FC236}">
                  <a16:creationId xmlns:a16="http://schemas.microsoft.com/office/drawing/2014/main" id="{C6EB31D3-CB23-4127-B6AE-FCDEB82EE0DA}"/>
                </a:ext>
              </a:extLst>
            </p:cNvPr>
            <p:cNvSpPr/>
            <p:nvPr/>
          </p:nvSpPr>
          <p:spPr>
            <a:xfrm>
              <a:off x="1228800" y="2197225"/>
              <a:ext cx="36825" cy="39150"/>
            </a:xfrm>
            <a:custGeom>
              <a:avLst/>
              <a:gdLst/>
              <a:ahLst/>
              <a:cxnLst/>
              <a:rect l="l" t="t" r="r" b="b"/>
              <a:pathLst>
                <a:path w="1473" h="1566" extrusionOk="0">
                  <a:moveTo>
                    <a:pt x="1110" y="1380"/>
                  </a:moveTo>
                  <a:cubicBezTo>
                    <a:pt x="836" y="1565"/>
                    <a:pt x="434" y="1468"/>
                    <a:pt x="222" y="1163"/>
                  </a:cubicBezTo>
                  <a:cubicBezTo>
                    <a:pt x="1" y="845"/>
                    <a:pt x="58" y="420"/>
                    <a:pt x="354" y="204"/>
                  </a:cubicBezTo>
                  <a:cubicBezTo>
                    <a:pt x="637" y="0"/>
                    <a:pt x="1040" y="120"/>
                    <a:pt x="1265" y="473"/>
                  </a:cubicBezTo>
                  <a:cubicBezTo>
                    <a:pt x="1473" y="792"/>
                    <a:pt x="1407" y="1176"/>
                    <a:pt x="1110" y="138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1;p32">
              <a:extLst>
                <a:ext uri="{FF2B5EF4-FFF2-40B4-BE49-F238E27FC236}">
                  <a16:creationId xmlns:a16="http://schemas.microsoft.com/office/drawing/2014/main" id="{C68A58A3-8707-4223-99B1-9515B3CB6CF9}"/>
                </a:ext>
              </a:extLst>
            </p:cNvPr>
            <p:cNvSpPr/>
            <p:nvPr/>
          </p:nvSpPr>
          <p:spPr>
            <a:xfrm>
              <a:off x="1111525" y="2140625"/>
              <a:ext cx="116425" cy="77500"/>
            </a:xfrm>
            <a:custGeom>
              <a:avLst/>
              <a:gdLst/>
              <a:ahLst/>
              <a:cxnLst/>
              <a:rect l="l" t="t" r="r" b="b"/>
              <a:pathLst>
                <a:path w="4657" h="3100" extrusionOk="0">
                  <a:moveTo>
                    <a:pt x="3900" y="2865"/>
                  </a:moveTo>
                  <a:cubicBezTo>
                    <a:pt x="3016" y="3100"/>
                    <a:pt x="1128" y="2379"/>
                    <a:pt x="562" y="1336"/>
                  </a:cubicBezTo>
                  <a:cubicBezTo>
                    <a:pt x="1" y="292"/>
                    <a:pt x="704" y="0"/>
                    <a:pt x="1942" y="827"/>
                  </a:cubicBezTo>
                  <a:cubicBezTo>
                    <a:pt x="3175" y="1654"/>
                    <a:pt x="4656" y="2667"/>
                    <a:pt x="3900" y="286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2;p32">
              <a:extLst>
                <a:ext uri="{FF2B5EF4-FFF2-40B4-BE49-F238E27FC236}">
                  <a16:creationId xmlns:a16="http://schemas.microsoft.com/office/drawing/2014/main" id="{B22302FA-F2F2-49DD-9E76-CA2B57139626}"/>
                </a:ext>
              </a:extLst>
            </p:cNvPr>
            <p:cNvSpPr/>
            <p:nvPr/>
          </p:nvSpPr>
          <p:spPr>
            <a:xfrm>
              <a:off x="1185375" y="2079400"/>
              <a:ext cx="65350" cy="118175"/>
            </a:xfrm>
            <a:custGeom>
              <a:avLst/>
              <a:gdLst/>
              <a:ahLst/>
              <a:cxnLst/>
              <a:rect l="l" t="t" r="r" b="b"/>
              <a:pathLst>
                <a:path w="2614" h="4727" extrusionOk="0">
                  <a:moveTo>
                    <a:pt x="1897" y="4421"/>
                  </a:moveTo>
                  <a:cubicBezTo>
                    <a:pt x="1052" y="4063"/>
                    <a:pt x="0" y="2339"/>
                    <a:pt x="190" y="1172"/>
                  </a:cubicBezTo>
                  <a:cubicBezTo>
                    <a:pt x="380" y="0"/>
                    <a:pt x="1114" y="199"/>
                    <a:pt x="1587" y="1609"/>
                  </a:cubicBezTo>
                  <a:cubicBezTo>
                    <a:pt x="2065" y="3020"/>
                    <a:pt x="2613" y="4726"/>
                    <a:pt x="1897" y="442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53;p32">
              <a:extLst>
                <a:ext uri="{FF2B5EF4-FFF2-40B4-BE49-F238E27FC236}">
                  <a16:creationId xmlns:a16="http://schemas.microsoft.com/office/drawing/2014/main" id="{D3FFE2B7-B30B-4235-9485-D360EECD4191}"/>
                </a:ext>
              </a:extLst>
            </p:cNvPr>
            <p:cNvSpPr/>
            <p:nvPr/>
          </p:nvSpPr>
          <p:spPr>
            <a:xfrm>
              <a:off x="1252225" y="2101500"/>
              <a:ext cx="46900" cy="104925"/>
            </a:xfrm>
            <a:custGeom>
              <a:avLst/>
              <a:gdLst/>
              <a:ahLst/>
              <a:cxnLst/>
              <a:rect l="l" t="t" r="r" b="b"/>
              <a:pathLst>
                <a:path w="1876" h="4197" extrusionOk="0">
                  <a:moveTo>
                    <a:pt x="1827" y="531"/>
                  </a:moveTo>
                  <a:cubicBezTo>
                    <a:pt x="1814" y="314"/>
                    <a:pt x="1438" y="0"/>
                    <a:pt x="978" y="328"/>
                  </a:cubicBezTo>
                  <a:cubicBezTo>
                    <a:pt x="518" y="659"/>
                    <a:pt x="1" y="2383"/>
                    <a:pt x="222" y="3290"/>
                  </a:cubicBezTo>
                  <a:cubicBezTo>
                    <a:pt x="443" y="4196"/>
                    <a:pt x="1876" y="1579"/>
                    <a:pt x="1827" y="53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54;p32">
              <a:extLst>
                <a:ext uri="{FF2B5EF4-FFF2-40B4-BE49-F238E27FC236}">
                  <a16:creationId xmlns:a16="http://schemas.microsoft.com/office/drawing/2014/main" id="{D23C153E-BEF1-4318-A792-CAE1E85920B7}"/>
                </a:ext>
              </a:extLst>
            </p:cNvPr>
            <p:cNvSpPr/>
            <p:nvPr/>
          </p:nvSpPr>
          <p:spPr>
            <a:xfrm>
              <a:off x="1259200" y="2165825"/>
              <a:ext cx="100050" cy="53750"/>
            </a:xfrm>
            <a:custGeom>
              <a:avLst/>
              <a:gdLst/>
              <a:ahLst/>
              <a:cxnLst/>
              <a:rect l="l" t="t" r="r" b="b"/>
              <a:pathLst>
                <a:path w="4002" h="2150" extrusionOk="0">
                  <a:moveTo>
                    <a:pt x="3812" y="1243"/>
                  </a:moveTo>
                  <a:cubicBezTo>
                    <a:pt x="3984" y="1110"/>
                    <a:pt x="4002" y="390"/>
                    <a:pt x="3471" y="195"/>
                  </a:cubicBezTo>
                  <a:cubicBezTo>
                    <a:pt x="2941" y="1"/>
                    <a:pt x="1261" y="770"/>
                    <a:pt x="633" y="1460"/>
                  </a:cubicBezTo>
                  <a:cubicBezTo>
                    <a:pt x="1" y="2149"/>
                    <a:pt x="2972" y="1871"/>
                    <a:pt x="3812" y="12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5;p32">
              <a:extLst>
                <a:ext uri="{FF2B5EF4-FFF2-40B4-BE49-F238E27FC236}">
                  <a16:creationId xmlns:a16="http://schemas.microsoft.com/office/drawing/2014/main" id="{FB8953D2-9F2E-42DF-BC3E-0F86E59F4344}"/>
                </a:ext>
              </a:extLst>
            </p:cNvPr>
            <p:cNvSpPr/>
            <p:nvPr/>
          </p:nvSpPr>
          <p:spPr>
            <a:xfrm>
              <a:off x="1265400" y="2224950"/>
              <a:ext cx="111200" cy="61275"/>
            </a:xfrm>
            <a:custGeom>
              <a:avLst/>
              <a:gdLst/>
              <a:ahLst/>
              <a:cxnLst/>
              <a:rect l="l" t="t" r="r" b="b"/>
              <a:pathLst>
                <a:path w="4448" h="2451" extrusionOk="0">
                  <a:moveTo>
                    <a:pt x="708" y="319"/>
                  </a:moveTo>
                  <a:cubicBezTo>
                    <a:pt x="1539" y="1"/>
                    <a:pt x="3338" y="399"/>
                    <a:pt x="3891" y="1252"/>
                  </a:cubicBezTo>
                  <a:cubicBezTo>
                    <a:pt x="4448" y="2101"/>
                    <a:pt x="3785" y="2450"/>
                    <a:pt x="2600" y="1876"/>
                  </a:cubicBezTo>
                  <a:cubicBezTo>
                    <a:pt x="1415" y="1296"/>
                    <a:pt x="0" y="589"/>
                    <a:pt x="708" y="31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56;p32">
              <a:extLst>
                <a:ext uri="{FF2B5EF4-FFF2-40B4-BE49-F238E27FC236}">
                  <a16:creationId xmlns:a16="http://schemas.microsoft.com/office/drawing/2014/main" id="{A3F92CE7-7A47-46FA-80AD-5F4976F2ECDD}"/>
                </a:ext>
              </a:extLst>
            </p:cNvPr>
            <p:cNvSpPr/>
            <p:nvPr/>
          </p:nvSpPr>
          <p:spPr>
            <a:xfrm>
              <a:off x="1248150" y="2247950"/>
              <a:ext cx="63125" cy="97400"/>
            </a:xfrm>
            <a:custGeom>
              <a:avLst/>
              <a:gdLst/>
              <a:ahLst/>
              <a:cxnLst/>
              <a:rect l="l" t="t" r="r" b="b"/>
              <a:pathLst>
                <a:path w="2525" h="3896" extrusionOk="0">
                  <a:moveTo>
                    <a:pt x="686" y="177"/>
                  </a:moveTo>
                  <a:cubicBezTo>
                    <a:pt x="1490" y="385"/>
                    <a:pt x="2525" y="1778"/>
                    <a:pt x="2366" y="2839"/>
                  </a:cubicBezTo>
                  <a:cubicBezTo>
                    <a:pt x="2211" y="3896"/>
                    <a:pt x="1512" y="3816"/>
                    <a:pt x="1035" y="2627"/>
                  </a:cubicBezTo>
                  <a:cubicBezTo>
                    <a:pt x="557" y="1437"/>
                    <a:pt x="0" y="1"/>
                    <a:pt x="686" y="177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57;p32">
              <a:extLst>
                <a:ext uri="{FF2B5EF4-FFF2-40B4-BE49-F238E27FC236}">
                  <a16:creationId xmlns:a16="http://schemas.microsoft.com/office/drawing/2014/main" id="{89DB0DB1-5753-4E2F-8FD8-75715A8765D6}"/>
                </a:ext>
              </a:extLst>
            </p:cNvPr>
            <p:cNvSpPr/>
            <p:nvPr/>
          </p:nvSpPr>
          <p:spPr>
            <a:xfrm>
              <a:off x="1202400" y="2240225"/>
              <a:ext cx="45000" cy="106575"/>
            </a:xfrm>
            <a:custGeom>
              <a:avLst/>
              <a:gdLst/>
              <a:ahLst/>
              <a:cxnLst/>
              <a:rect l="l" t="t" r="r" b="b"/>
              <a:pathLst>
                <a:path w="1800" h="4263" extrusionOk="0">
                  <a:moveTo>
                    <a:pt x="137" y="3763"/>
                  </a:moveTo>
                  <a:cubicBezTo>
                    <a:pt x="164" y="3979"/>
                    <a:pt x="562" y="4262"/>
                    <a:pt x="995" y="3900"/>
                  </a:cubicBezTo>
                  <a:cubicBezTo>
                    <a:pt x="1424" y="3533"/>
                    <a:pt x="1799" y="1773"/>
                    <a:pt x="1508" y="884"/>
                  </a:cubicBezTo>
                  <a:cubicBezTo>
                    <a:pt x="1216" y="0"/>
                    <a:pt x="0" y="2724"/>
                    <a:pt x="137" y="376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58;p32">
              <a:extLst>
                <a:ext uri="{FF2B5EF4-FFF2-40B4-BE49-F238E27FC236}">
                  <a16:creationId xmlns:a16="http://schemas.microsoft.com/office/drawing/2014/main" id="{93565079-6A0C-4320-81E8-F2091C14CDD5}"/>
                </a:ext>
              </a:extLst>
            </p:cNvPr>
            <p:cNvSpPr/>
            <p:nvPr/>
          </p:nvSpPr>
          <p:spPr>
            <a:xfrm>
              <a:off x="1138600" y="2226625"/>
              <a:ext cx="97200" cy="59600"/>
            </a:xfrm>
            <a:custGeom>
              <a:avLst/>
              <a:gdLst/>
              <a:ahLst/>
              <a:cxnLst/>
              <a:rect l="l" t="t" r="r" b="b"/>
              <a:pathLst>
                <a:path w="3888" h="2384" extrusionOk="0">
                  <a:moveTo>
                    <a:pt x="160" y="1216"/>
                  </a:moveTo>
                  <a:cubicBezTo>
                    <a:pt x="1" y="1362"/>
                    <a:pt x="41" y="2078"/>
                    <a:pt x="585" y="2233"/>
                  </a:cubicBezTo>
                  <a:cubicBezTo>
                    <a:pt x="1133" y="2383"/>
                    <a:pt x="2742" y="1481"/>
                    <a:pt x="3317" y="739"/>
                  </a:cubicBezTo>
                  <a:cubicBezTo>
                    <a:pt x="3887" y="0"/>
                    <a:pt x="947" y="522"/>
                    <a:pt x="160" y="1216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59;p32">
              <a:extLst>
                <a:ext uri="{FF2B5EF4-FFF2-40B4-BE49-F238E27FC236}">
                  <a16:creationId xmlns:a16="http://schemas.microsoft.com/office/drawing/2014/main" id="{60240A81-3B8B-46D0-BFA2-5115BE0CE518}"/>
                </a:ext>
              </a:extLst>
            </p:cNvPr>
            <p:cNvSpPr/>
            <p:nvPr/>
          </p:nvSpPr>
          <p:spPr>
            <a:xfrm>
              <a:off x="1482800" y="2156000"/>
              <a:ext cx="63300" cy="101250"/>
            </a:xfrm>
            <a:custGeom>
              <a:avLst/>
              <a:gdLst/>
              <a:ahLst/>
              <a:cxnLst/>
              <a:rect l="l" t="t" r="r" b="b"/>
              <a:pathLst>
                <a:path w="2532" h="4050" extrusionOk="0">
                  <a:moveTo>
                    <a:pt x="689" y="1"/>
                  </a:moveTo>
                  <a:cubicBezTo>
                    <a:pt x="463" y="1"/>
                    <a:pt x="274" y="251"/>
                    <a:pt x="191" y="765"/>
                  </a:cubicBezTo>
                  <a:cubicBezTo>
                    <a:pt x="1" y="1937"/>
                    <a:pt x="1057" y="3656"/>
                    <a:pt x="1902" y="4015"/>
                  </a:cubicBezTo>
                  <a:cubicBezTo>
                    <a:pt x="1958" y="4038"/>
                    <a:pt x="2007" y="4049"/>
                    <a:pt x="2048" y="4049"/>
                  </a:cubicBezTo>
                  <a:cubicBezTo>
                    <a:pt x="2532" y="4049"/>
                    <a:pt x="2028" y="2502"/>
                    <a:pt x="1592" y="1203"/>
                  </a:cubicBezTo>
                  <a:cubicBezTo>
                    <a:pt x="1327" y="411"/>
                    <a:pt x="978" y="1"/>
                    <a:pt x="689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60;p32">
              <a:extLst>
                <a:ext uri="{FF2B5EF4-FFF2-40B4-BE49-F238E27FC236}">
                  <a16:creationId xmlns:a16="http://schemas.microsoft.com/office/drawing/2014/main" id="{5DD7E1C8-E188-4371-B1A7-5672170B75B6}"/>
                </a:ext>
              </a:extLst>
            </p:cNvPr>
            <p:cNvSpPr/>
            <p:nvPr/>
          </p:nvSpPr>
          <p:spPr>
            <a:xfrm>
              <a:off x="1096975" y="1968775"/>
              <a:ext cx="44650" cy="84100"/>
            </a:xfrm>
            <a:custGeom>
              <a:avLst/>
              <a:gdLst/>
              <a:ahLst/>
              <a:cxnLst/>
              <a:rect l="l" t="t" r="r" b="b"/>
              <a:pathLst>
                <a:path w="1786" h="3364" extrusionOk="0">
                  <a:moveTo>
                    <a:pt x="1328" y="1"/>
                  </a:moveTo>
                  <a:cubicBezTo>
                    <a:pt x="893" y="1"/>
                    <a:pt x="0" y="2153"/>
                    <a:pt x="119" y="3050"/>
                  </a:cubicBezTo>
                  <a:cubicBezTo>
                    <a:pt x="136" y="3192"/>
                    <a:pt x="313" y="3363"/>
                    <a:pt x="554" y="3363"/>
                  </a:cubicBezTo>
                  <a:cubicBezTo>
                    <a:pt x="682" y="3363"/>
                    <a:pt x="827" y="3315"/>
                    <a:pt x="976" y="3187"/>
                  </a:cubicBezTo>
                  <a:cubicBezTo>
                    <a:pt x="1410" y="2820"/>
                    <a:pt x="1785" y="1061"/>
                    <a:pt x="1494" y="176"/>
                  </a:cubicBezTo>
                  <a:cubicBezTo>
                    <a:pt x="1454" y="55"/>
                    <a:pt x="1396" y="1"/>
                    <a:pt x="132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61;p32">
              <a:extLst>
                <a:ext uri="{FF2B5EF4-FFF2-40B4-BE49-F238E27FC236}">
                  <a16:creationId xmlns:a16="http://schemas.microsoft.com/office/drawing/2014/main" id="{C7A1FB10-A84B-45C3-B40D-3B51E106A1AF}"/>
                </a:ext>
              </a:extLst>
            </p:cNvPr>
            <p:cNvSpPr/>
            <p:nvPr/>
          </p:nvSpPr>
          <p:spPr>
            <a:xfrm>
              <a:off x="1091200" y="1946975"/>
              <a:ext cx="29300" cy="29975"/>
            </a:xfrm>
            <a:custGeom>
              <a:avLst/>
              <a:gdLst/>
              <a:ahLst/>
              <a:cxnLst/>
              <a:rect l="l" t="t" r="r" b="b"/>
              <a:pathLst>
                <a:path w="1172" h="1199" extrusionOk="0">
                  <a:moveTo>
                    <a:pt x="566" y="0"/>
                  </a:moveTo>
                  <a:cubicBezTo>
                    <a:pt x="376" y="381"/>
                    <a:pt x="186" y="779"/>
                    <a:pt x="0" y="1199"/>
                  </a:cubicBezTo>
                  <a:cubicBezTo>
                    <a:pt x="398" y="942"/>
                    <a:pt x="761" y="637"/>
                    <a:pt x="977" y="359"/>
                  </a:cubicBezTo>
                  <a:cubicBezTo>
                    <a:pt x="1172" y="111"/>
                    <a:pt x="960" y="5"/>
                    <a:pt x="5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62;p32">
              <a:extLst>
                <a:ext uri="{FF2B5EF4-FFF2-40B4-BE49-F238E27FC236}">
                  <a16:creationId xmlns:a16="http://schemas.microsoft.com/office/drawing/2014/main" id="{036CBAB7-91BA-45CA-AF28-38F0468AF92F}"/>
                </a:ext>
              </a:extLst>
            </p:cNvPr>
            <p:cNvSpPr/>
            <p:nvPr/>
          </p:nvSpPr>
          <p:spPr>
            <a:xfrm>
              <a:off x="1033725" y="2173525"/>
              <a:ext cx="28100" cy="71025"/>
            </a:xfrm>
            <a:custGeom>
              <a:avLst/>
              <a:gdLst/>
              <a:ahLst/>
              <a:cxnLst/>
              <a:rect l="l" t="t" r="r" b="b"/>
              <a:pathLst>
                <a:path w="1124" h="2841" extrusionOk="0">
                  <a:moveTo>
                    <a:pt x="640" y="0"/>
                  </a:moveTo>
                  <a:cubicBezTo>
                    <a:pt x="521" y="0"/>
                    <a:pt x="386" y="40"/>
                    <a:pt x="243" y="144"/>
                  </a:cubicBezTo>
                  <a:cubicBezTo>
                    <a:pt x="164" y="205"/>
                    <a:pt x="93" y="285"/>
                    <a:pt x="40" y="373"/>
                  </a:cubicBezTo>
                  <a:cubicBezTo>
                    <a:pt x="0" y="1196"/>
                    <a:pt x="40" y="2023"/>
                    <a:pt x="155" y="2840"/>
                  </a:cubicBezTo>
                  <a:cubicBezTo>
                    <a:pt x="615" y="2182"/>
                    <a:pt x="1123" y="979"/>
                    <a:pt x="1092" y="347"/>
                  </a:cubicBezTo>
                  <a:cubicBezTo>
                    <a:pt x="1083" y="198"/>
                    <a:pt x="902" y="0"/>
                    <a:pt x="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63;p32">
              <a:extLst>
                <a:ext uri="{FF2B5EF4-FFF2-40B4-BE49-F238E27FC236}">
                  <a16:creationId xmlns:a16="http://schemas.microsoft.com/office/drawing/2014/main" id="{4AF6FDFE-E1CB-43BC-BEA9-CA7A4897F78C}"/>
                </a:ext>
              </a:extLst>
            </p:cNvPr>
            <p:cNvSpPr/>
            <p:nvPr/>
          </p:nvSpPr>
          <p:spPr>
            <a:xfrm>
              <a:off x="1041675" y="2237350"/>
              <a:ext cx="80825" cy="42475"/>
            </a:xfrm>
            <a:custGeom>
              <a:avLst/>
              <a:gdLst/>
              <a:ahLst/>
              <a:cxnLst/>
              <a:rect l="l" t="t" r="r" b="b"/>
              <a:pathLst>
                <a:path w="3233" h="1699" extrusionOk="0">
                  <a:moveTo>
                    <a:pt x="2494" y="1"/>
                  </a:moveTo>
                  <a:cubicBezTo>
                    <a:pt x="1870" y="1"/>
                    <a:pt x="627" y="583"/>
                    <a:pt x="1" y="1158"/>
                  </a:cubicBezTo>
                  <a:cubicBezTo>
                    <a:pt x="40" y="1331"/>
                    <a:pt x="85" y="1503"/>
                    <a:pt x="129" y="1676"/>
                  </a:cubicBezTo>
                  <a:cubicBezTo>
                    <a:pt x="235" y="1691"/>
                    <a:pt x="361" y="1699"/>
                    <a:pt x="500" y="1699"/>
                  </a:cubicBezTo>
                  <a:cubicBezTo>
                    <a:pt x="1304" y="1699"/>
                    <a:pt x="2545" y="1448"/>
                    <a:pt x="3042" y="1074"/>
                  </a:cubicBezTo>
                  <a:cubicBezTo>
                    <a:pt x="3215" y="946"/>
                    <a:pt x="3232" y="226"/>
                    <a:pt x="2702" y="31"/>
                  </a:cubicBezTo>
                  <a:cubicBezTo>
                    <a:pt x="2645" y="10"/>
                    <a:pt x="2574" y="1"/>
                    <a:pt x="249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64;p32">
              <a:extLst>
                <a:ext uri="{FF2B5EF4-FFF2-40B4-BE49-F238E27FC236}">
                  <a16:creationId xmlns:a16="http://schemas.microsoft.com/office/drawing/2014/main" id="{F873419F-0F39-4FE4-81E8-8AFD8C0739C1}"/>
                </a:ext>
              </a:extLst>
            </p:cNvPr>
            <p:cNvSpPr/>
            <p:nvPr/>
          </p:nvSpPr>
          <p:spPr>
            <a:xfrm>
              <a:off x="1414550" y="2215750"/>
              <a:ext cx="110825" cy="64050"/>
            </a:xfrm>
            <a:custGeom>
              <a:avLst/>
              <a:gdLst/>
              <a:ahLst/>
              <a:cxnLst/>
              <a:rect l="l" t="t" r="r" b="b"/>
              <a:pathLst>
                <a:path w="4433" h="2562" extrusionOk="0">
                  <a:moveTo>
                    <a:pt x="548" y="1"/>
                  </a:moveTo>
                  <a:cubicBezTo>
                    <a:pt x="124" y="1"/>
                    <a:pt x="1" y="357"/>
                    <a:pt x="343" y="988"/>
                  </a:cubicBezTo>
                  <a:cubicBezTo>
                    <a:pt x="833" y="1898"/>
                    <a:pt x="2331" y="2562"/>
                    <a:pt x="3295" y="2562"/>
                  </a:cubicBezTo>
                  <a:cubicBezTo>
                    <a:pt x="3437" y="2562"/>
                    <a:pt x="3567" y="2548"/>
                    <a:pt x="3681" y="2518"/>
                  </a:cubicBezTo>
                  <a:cubicBezTo>
                    <a:pt x="4433" y="2319"/>
                    <a:pt x="2956" y="1306"/>
                    <a:pt x="1718" y="479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65;p32">
              <a:extLst>
                <a:ext uri="{FF2B5EF4-FFF2-40B4-BE49-F238E27FC236}">
                  <a16:creationId xmlns:a16="http://schemas.microsoft.com/office/drawing/2014/main" id="{1CDB513A-F965-4FC2-816D-A7A044BEA70D}"/>
                </a:ext>
              </a:extLst>
            </p:cNvPr>
            <p:cNvSpPr/>
            <p:nvPr/>
          </p:nvSpPr>
          <p:spPr>
            <a:xfrm>
              <a:off x="1051175" y="2297525"/>
              <a:ext cx="83975" cy="48775"/>
            </a:xfrm>
            <a:custGeom>
              <a:avLst/>
              <a:gdLst/>
              <a:ahLst/>
              <a:cxnLst/>
              <a:rect l="l" t="t" r="r" b="b"/>
              <a:pathLst>
                <a:path w="3359" h="1951" extrusionOk="0">
                  <a:moveTo>
                    <a:pt x="513" y="1"/>
                  </a:moveTo>
                  <a:cubicBezTo>
                    <a:pt x="328" y="1"/>
                    <a:pt x="154" y="17"/>
                    <a:pt x="1" y="51"/>
                  </a:cubicBezTo>
                  <a:cubicBezTo>
                    <a:pt x="120" y="378"/>
                    <a:pt x="253" y="692"/>
                    <a:pt x="399" y="993"/>
                  </a:cubicBezTo>
                  <a:cubicBezTo>
                    <a:pt x="783" y="1214"/>
                    <a:pt x="1256" y="1448"/>
                    <a:pt x="1698" y="1665"/>
                  </a:cubicBezTo>
                  <a:cubicBezTo>
                    <a:pt x="2099" y="1861"/>
                    <a:pt x="2440" y="1951"/>
                    <a:pt x="2694" y="1951"/>
                  </a:cubicBezTo>
                  <a:cubicBezTo>
                    <a:pt x="3192" y="1951"/>
                    <a:pt x="3358" y="1607"/>
                    <a:pt x="2990" y="1042"/>
                  </a:cubicBezTo>
                  <a:cubicBezTo>
                    <a:pt x="2565" y="386"/>
                    <a:pt x="1406" y="1"/>
                    <a:pt x="5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66;p32">
              <a:extLst>
                <a:ext uri="{FF2B5EF4-FFF2-40B4-BE49-F238E27FC236}">
                  <a16:creationId xmlns:a16="http://schemas.microsoft.com/office/drawing/2014/main" id="{49189280-9443-4B35-8F2C-E623D7F44024}"/>
                </a:ext>
              </a:extLst>
            </p:cNvPr>
            <p:cNvSpPr/>
            <p:nvPr/>
          </p:nvSpPr>
          <p:spPr>
            <a:xfrm>
              <a:off x="1550900" y="2184950"/>
              <a:ext cx="16700" cy="69950"/>
            </a:xfrm>
            <a:custGeom>
              <a:avLst/>
              <a:gdLst/>
              <a:ahLst/>
              <a:cxnLst/>
              <a:rect l="l" t="t" r="r" b="b"/>
              <a:pathLst>
                <a:path w="668" h="2798" extrusionOk="0">
                  <a:moveTo>
                    <a:pt x="650" y="0"/>
                  </a:moveTo>
                  <a:lnTo>
                    <a:pt x="650" y="0"/>
                  </a:lnTo>
                  <a:cubicBezTo>
                    <a:pt x="292" y="641"/>
                    <a:pt x="0" y="1884"/>
                    <a:pt x="173" y="2609"/>
                  </a:cubicBezTo>
                  <a:cubicBezTo>
                    <a:pt x="205" y="2740"/>
                    <a:pt x="262" y="2798"/>
                    <a:pt x="336" y="2798"/>
                  </a:cubicBezTo>
                  <a:cubicBezTo>
                    <a:pt x="362" y="2798"/>
                    <a:pt x="390" y="2791"/>
                    <a:pt x="420" y="2777"/>
                  </a:cubicBezTo>
                  <a:cubicBezTo>
                    <a:pt x="593" y="1862"/>
                    <a:pt x="668" y="929"/>
                    <a:pt x="65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67;p32">
              <a:extLst>
                <a:ext uri="{FF2B5EF4-FFF2-40B4-BE49-F238E27FC236}">
                  <a16:creationId xmlns:a16="http://schemas.microsoft.com/office/drawing/2014/main" id="{F4696020-7E3E-465E-A42E-3F2A6320F595}"/>
                </a:ext>
              </a:extLst>
            </p:cNvPr>
            <p:cNvSpPr/>
            <p:nvPr/>
          </p:nvSpPr>
          <p:spPr>
            <a:xfrm>
              <a:off x="1357675" y="2366450"/>
              <a:ext cx="46625" cy="82325"/>
            </a:xfrm>
            <a:custGeom>
              <a:avLst/>
              <a:gdLst/>
              <a:ahLst/>
              <a:cxnLst/>
              <a:rect l="l" t="t" r="r" b="b"/>
              <a:pathLst>
                <a:path w="1865" h="3293" extrusionOk="0">
                  <a:moveTo>
                    <a:pt x="1370" y="0"/>
                  </a:moveTo>
                  <a:cubicBezTo>
                    <a:pt x="1251" y="0"/>
                    <a:pt x="1116" y="40"/>
                    <a:pt x="974" y="142"/>
                  </a:cubicBezTo>
                  <a:cubicBezTo>
                    <a:pt x="514" y="473"/>
                    <a:pt x="1" y="2197"/>
                    <a:pt x="218" y="3104"/>
                  </a:cubicBezTo>
                  <a:cubicBezTo>
                    <a:pt x="249" y="3235"/>
                    <a:pt x="306" y="3293"/>
                    <a:pt x="380" y="3293"/>
                  </a:cubicBezTo>
                  <a:cubicBezTo>
                    <a:pt x="820" y="3293"/>
                    <a:pt x="1864" y="1242"/>
                    <a:pt x="1822" y="345"/>
                  </a:cubicBezTo>
                  <a:cubicBezTo>
                    <a:pt x="1813" y="196"/>
                    <a:pt x="1632" y="0"/>
                    <a:pt x="137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68;p32">
              <a:extLst>
                <a:ext uri="{FF2B5EF4-FFF2-40B4-BE49-F238E27FC236}">
                  <a16:creationId xmlns:a16="http://schemas.microsoft.com/office/drawing/2014/main" id="{FB07C3CA-4F16-4747-8C1E-24EA5FC40BCF}"/>
                </a:ext>
              </a:extLst>
            </p:cNvPr>
            <p:cNvSpPr/>
            <p:nvPr/>
          </p:nvSpPr>
          <p:spPr>
            <a:xfrm>
              <a:off x="1356250" y="1783050"/>
              <a:ext cx="36275" cy="32050"/>
            </a:xfrm>
            <a:custGeom>
              <a:avLst/>
              <a:gdLst/>
              <a:ahLst/>
              <a:cxnLst/>
              <a:rect l="l" t="t" r="r" b="b"/>
              <a:pathLst>
                <a:path w="1451" h="128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11"/>
                    <a:pt x="84" y="222"/>
                    <a:pt x="129" y="328"/>
                  </a:cubicBezTo>
                  <a:cubicBezTo>
                    <a:pt x="381" y="961"/>
                    <a:pt x="699" y="1281"/>
                    <a:pt x="963" y="1281"/>
                  </a:cubicBezTo>
                  <a:cubicBezTo>
                    <a:pt x="1185" y="1281"/>
                    <a:pt x="1370" y="1057"/>
                    <a:pt x="1451" y="606"/>
                  </a:cubicBezTo>
                  <a:cubicBezTo>
                    <a:pt x="1274" y="509"/>
                    <a:pt x="1101" y="421"/>
                    <a:pt x="929" y="341"/>
                  </a:cubicBezTo>
                  <a:cubicBezTo>
                    <a:pt x="628" y="204"/>
                    <a:pt x="314" y="94"/>
                    <a:pt x="0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69;p32">
              <a:extLst>
                <a:ext uri="{FF2B5EF4-FFF2-40B4-BE49-F238E27FC236}">
                  <a16:creationId xmlns:a16="http://schemas.microsoft.com/office/drawing/2014/main" id="{B5DD614A-C139-4B80-BC56-1C271EBFC814}"/>
                </a:ext>
              </a:extLst>
            </p:cNvPr>
            <p:cNvSpPr/>
            <p:nvPr/>
          </p:nvSpPr>
          <p:spPr>
            <a:xfrm>
              <a:off x="1290700" y="2349850"/>
              <a:ext cx="63275" cy="101175"/>
            </a:xfrm>
            <a:custGeom>
              <a:avLst/>
              <a:gdLst/>
              <a:ahLst/>
              <a:cxnLst/>
              <a:rect l="l" t="t" r="r" b="b"/>
              <a:pathLst>
                <a:path w="2531" h="4047" extrusionOk="0">
                  <a:moveTo>
                    <a:pt x="688" y="1"/>
                  </a:moveTo>
                  <a:cubicBezTo>
                    <a:pt x="462" y="1"/>
                    <a:pt x="274" y="250"/>
                    <a:pt x="191" y="761"/>
                  </a:cubicBezTo>
                  <a:cubicBezTo>
                    <a:pt x="1" y="1933"/>
                    <a:pt x="1057" y="3657"/>
                    <a:pt x="1902" y="4011"/>
                  </a:cubicBezTo>
                  <a:cubicBezTo>
                    <a:pt x="1959" y="4035"/>
                    <a:pt x="2008" y="4047"/>
                    <a:pt x="2049" y="4047"/>
                  </a:cubicBezTo>
                  <a:cubicBezTo>
                    <a:pt x="2530" y="4047"/>
                    <a:pt x="2028" y="2502"/>
                    <a:pt x="1592" y="1203"/>
                  </a:cubicBezTo>
                  <a:cubicBezTo>
                    <a:pt x="1326" y="411"/>
                    <a:pt x="977" y="1"/>
                    <a:pt x="68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70;p32">
              <a:extLst>
                <a:ext uri="{FF2B5EF4-FFF2-40B4-BE49-F238E27FC236}">
                  <a16:creationId xmlns:a16="http://schemas.microsoft.com/office/drawing/2014/main" id="{09E7DEEE-6C26-4E74-A53D-C0953BA478D4}"/>
                </a:ext>
              </a:extLst>
            </p:cNvPr>
            <p:cNvSpPr/>
            <p:nvPr/>
          </p:nvSpPr>
          <p:spPr>
            <a:xfrm>
              <a:off x="1290050" y="1777025"/>
              <a:ext cx="36700" cy="42725"/>
            </a:xfrm>
            <a:custGeom>
              <a:avLst/>
              <a:gdLst/>
              <a:ahLst/>
              <a:cxnLst/>
              <a:rect l="l" t="t" r="r" b="b"/>
              <a:pathLst>
                <a:path w="1468" h="1709" extrusionOk="0">
                  <a:moveTo>
                    <a:pt x="853" y="0"/>
                  </a:moveTo>
                  <a:cubicBezTo>
                    <a:pt x="657" y="0"/>
                    <a:pt x="462" y="9"/>
                    <a:pt x="265" y="30"/>
                  </a:cubicBezTo>
                  <a:cubicBezTo>
                    <a:pt x="102" y="542"/>
                    <a:pt x="0" y="1060"/>
                    <a:pt x="44" y="1396"/>
                  </a:cubicBezTo>
                  <a:cubicBezTo>
                    <a:pt x="64" y="1537"/>
                    <a:pt x="241" y="1709"/>
                    <a:pt x="482" y="1709"/>
                  </a:cubicBezTo>
                  <a:cubicBezTo>
                    <a:pt x="610" y="1709"/>
                    <a:pt x="756" y="1660"/>
                    <a:pt x="906" y="1533"/>
                  </a:cubicBezTo>
                  <a:cubicBezTo>
                    <a:pt x="1145" y="1329"/>
                    <a:pt x="1366" y="702"/>
                    <a:pt x="1468" y="25"/>
                  </a:cubicBezTo>
                  <a:cubicBezTo>
                    <a:pt x="1366" y="16"/>
                    <a:pt x="1265" y="12"/>
                    <a:pt x="1163" y="7"/>
                  </a:cubicBezTo>
                  <a:cubicBezTo>
                    <a:pt x="1059" y="3"/>
                    <a:pt x="956" y="0"/>
                    <a:pt x="853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71;p32">
              <a:extLst>
                <a:ext uri="{FF2B5EF4-FFF2-40B4-BE49-F238E27FC236}">
                  <a16:creationId xmlns:a16="http://schemas.microsoft.com/office/drawing/2014/main" id="{75B81251-7C3C-48B8-9F5E-50E3F0B9C923}"/>
                </a:ext>
              </a:extLst>
            </p:cNvPr>
            <p:cNvSpPr/>
            <p:nvPr/>
          </p:nvSpPr>
          <p:spPr>
            <a:xfrm>
              <a:off x="1222525" y="2409575"/>
              <a:ext cx="96825" cy="57175"/>
            </a:xfrm>
            <a:custGeom>
              <a:avLst/>
              <a:gdLst/>
              <a:ahLst/>
              <a:cxnLst/>
              <a:rect l="l" t="t" r="r" b="b"/>
              <a:pathLst>
                <a:path w="3873" h="2287" extrusionOk="0">
                  <a:moveTo>
                    <a:pt x="548" y="1"/>
                  </a:moveTo>
                  <a:cubicBezTo>
                    <a:pt x="124" y="1"/>
                    <a:pt x="0" y="358"/>
                    <a:pt x="340" y="990"/>
                  </a:cubicBezTo>
                  <a:cubicBezTo>
                    <a:pt x="619" y="1498"/>
                    <a:pt x="1207" y="1927"/>
                    <a:pt x="1843" y="2210"/>
                  </a:cubicBezTo>
                  <a:cubicBezTo>
                    <a:pt x="2113" y="2241"/>
                    <a:pt x="2383" y="2263"/>
                    <a:pt x="2657" y="2276"/>
                  </a:cubicBezTo>
                  <a:cubicBezTo>
                    <a:pt x="2818" y="2283"/>
                    <a:pt x="2979" y="2287"/>
                    <a:pt x="3141" y="2287"/>
                  </a:cubicBezTo>
                  <a:cubicBezTo>
                    <a:pt x="3385" y="2287"/>
                    <a:pt x="3629" y="2279"/>
                    <a:pt x="3873" y="2263"/>
                  </a:cubicBezTo>
                  <a:cubicBezTo>
                    <a:pt x="3762" y="1865"/>
                    <a:pt x="2670" y="1118"/>
                    <a:pt x="1720" y="481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2;p32">
              <a:extLst>
                <a:ext uri="{FF2B5EF4-FFF2-40B4-BE49-F238E27FC236}">
                  <a16:creationId xmlns:a16="http://schemas.microsoft.com/office/drawing/2014/main" id="{14A7B256-BC9C-402E-AB18-43493CED3D84}"/>
                </a:ext>
              </a:extLst>
            </p:cNvPr>
            <p:cNvSpPr/>
            <p:nvPr/>
          </p:nvSpPr>
          <p:spPr>
            <a:xfrm>
              <a:off x="1436050" y="2302625"/>
              <a:ext cx="87850" cy="46675"/>
            </a:xfrm>
            <a:custGeom>
              <a:avLst/>
              <a:gdLst/>
              <a:ahLst/>
              <a:cxnLst/>
              <a:rect l="l" t="t" r="r" b="b"/>
              <a:pathLst>
                <a:path w="3514" h="1867" extrusionOk="0">
                  <a:moveTo>
                    <a:pt x="2887" y="0"/>
                  </a:moveTo>
                  <a:cubicBezTo>
                    <a:pt x="2117" y="0"/>
                    <a:pt x="681" y="379"/>
                    <a:pt x="169" y="833"/>
                  </a:cubicBezTo>
                  <a:cubicBezTo>
                    <a:pt x="1" y="979"/>
                    <a:pt x="45" y="1695"/>
                    <a:pt x="589" y="1850"/>
                  </a:cubicBezTo>
                  <a:cubicBezTo>
                    <a:pt x="630" y="1861"/>
                    <a:pt x="677" y="1867"/>
                    <a:pt x="729" y="1867"/>
                  </a:cubicBezTo>
                  <a:cubicBezTo>
                    <a:pt x="1372" y="1867"/>
                    <a:pt x="2789" y="1047"/>
                    <a:pt x="3316" y="360"/>
                  </a:cubicBezTo>
                  <a:cubicBezTo>
                    <a:pt x="3513" y="105"/>
                    <a:pt x="3292" y="0"/>
                    <a:pt x="288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3;p32">
              <a:extLst>
                <a:ext uri="{FF2B5EF4-FFF2-40B4-BE49-F238E27FC236}">
                  <a16:creationId xmlns:a16="http://schemas.microsoft.com/office/drawing/2014/main" id="{D599DE17-8592-47E7-A22E-EADB5BE8058E}"/>
                </a:ext>
              </a:extLst>
            </p:cNvPr>
            <p:cNvSpPr/>
            <p:nvPr/>
          </p:nvSpPr>
          <p:spPr>
            <a:xfrm>
              <a:off x="1341425" y="2460075"/>
              <a:ext cx="15500" cy="4000"/>
            </a:xfrm>
            <a:custGeom>
              <a:avLst/>
              <a:gdLst/>
              <a:ahLst/>
              <a:cxnLst/>
              <a:rect l="l" t="t" r="r" b="b"/>
              <a:pathLst>
                <a:path w="620" h="160" extrusionOk="0">
                  <a:moveTo>
                    <a:pt x="383" y="1"/>
                  </a:moveTo>
                  <a:cubicBezTo>
                    <a:pt x="271" y="1"/>
                    <a:pt x="160" y="35"/>
                    <a:pt x="67" y="102"/>
                  </a:cubicBezTo>
                  <a:cubicBezTo>
                    <a:pt x="41" y="119"/>
                    <a:pt x="19" y="137"/>
                    <a:pt x="1" y="159"/>
                  </a:cubicBezTo>
                  <a:cubicBezTo>
                    <a:pt x="209" y="128"/>
                    <a:pt x="412" y="93"/>
                    <a:pt x="620" y="53"/>
                  </a:cubicBezTo>
                  <a:cubicBezTo>
                    <a:pt x="544" y="18"/>
                    <a:pt x="463" y="1"/>
                    <a:pt x="38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4;p32">
              <a:extLst>
                <a:ext uri="{FF2B5EF4-FFF2-40B4-BE49-F238E27FC236}">
                  <a16:creationId xmlns:a16="http://schemas.microsoft.com/office/drawing/2014/main" id="{A8A0AEBB-BF17-4E09-91C3-B6945D0FA27B}"/>
                </a:ext>
              </a:extLst>
            </p:cNvPr>
            <p:cNvSpPr/>
            <p:nvPr/>
          </p:nvSpPr>
          <p:spPr>
            <a:xfrm>
              <a:off x="1393275" y="2431000"/>
              <a:ext cx="45775" cy="20800"/>
            </a:xfrm>
            <a:custGeom>
              <a:avLst/>
              <a:gdLst/>
              <a:ahLst/>
              <a:cxnLst/>
              <a:rect l="l" t="t" r="r" b="b"/>
              <a:pathLst>
                <a:path w="1831" h="832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1300" y="102"/>
                    <a:pt x="558" y="442"/>
                    <a:pt x="1" y="831"/>
                  </a:cubicBezTo>
                  <a:cubicBezTo>
                    <a:pt x="637" y="610"/>
                    <a:pt x="1247" y="336"/>
                    <a:pt x="1831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5;p32">
              <a:extLst>
                <a:ext uri="{FF2B5EF4-FFF2-40B4-BE49-F238E27FC236}">
                  <a16:creationId xmlns:a16="http://schemas.microsoft.com/office/drawing/2014/main" id="{14F62322-40A4-4D3B-B610-1F81A44570B6}"/>
                </a:ext>
              </a:extLst>
            </p:cNvPr>
            <p:cNvSpPr/>
            <p:nvPr/>
          </p:nvSpPr>
          <p:spPr>
            <a:xfrm>
              <a:off x="1506450" y="2324400"/>
              <a:ext cx="30550" cy="49700"/>
            </a:xfrm>
            <a:custGeom>
              <a:avLst/>
              <a:gdLst/>
              <a:ahLst/>
              <a:cxnLst/>
              <a:rect l="l" t="t" r="r" b="b"/>
              <a:pathLst>
                <a:path w="1222" h="1988" extrusionOk="0">
                  <a:moveTo>
                    <a:pt x="1080" y="0"/>
                  </a:moveTo>
                  <a:cubicBezTo>
                    <a:pt x="777" y="0"/>
                    <a:pt x="251" y="1049"/>
                    <a:pt x="1" y="1987"/>
                  </a:cubicBezTo>
                  <a:cubicBezTo>
                    <a:pt x="478" y="1408"/>
                    <a:pt x="885" y="780"/>
                    <a:pt x="1221" y="113"/>
                  </a:cubicBezTo>
                  <a:cubicBezTo>
                    <a:pt x="1184" y="35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6;p32">
              <a:extLst>
                <a:ext uri="{FF2B5EF4-FFF2-40B4-BE49-F238E27FC236}">
                  <a16:creationId xmlns:a16="http://schemas.microsoft.com/office/drawing/2014/main" id="{755CC45C-23C9-4EC6-8BBB-B243904CBAD0}"/>
                </a:ext>
              </a:extLst>
            </p:cNvPr>
            <p:cNvSpPr/>
            <p:nvPr/>
          </p:nvSpPr>
          <p:spPr>
            <a:xfrm>
              <a:off x="1526250" y="2266275"/>
              <a:ext cx="30750" cy="34150"/>
            </a:xfrm>
            <a:custGeom>
              <a:avLst/>
              <a:gdLst/>
              <a:ahLst/>
              <a:cxnLst/>
              <a:rect l="l" t="t" r="r" b="b"/>
              <a:pathLst>
                <a:path w="1230" h="1366" extrusionOk="0">
                  <a:moveTo>
                    <a:pt x="666" y="0"/>
                  </a:moveTo>
                  <a:cubicBezTo>
                    <a:pt x="557" y="0"/>
                    <a:pt x="451" y="32"/>
                    <a:pt x="358" y="99"/>
                  </a:cubicBezTo>
                  <a:cubicBezTo>
                    <a:pt x="62" y="315"/>
                    <a:pt x="0" y="740"/>
                    <a:pt x="221" y="1058"/>
                  </a:cubicBezTo>
                  <a:cubicBezTo>
                    <a:pt x="354" y="1253"/>
                    <a:pt x="572" y="1365"/>
                    <a:pt x="803" y="1365"/>
                  </a:cubicBezTo>
                  <a:cubicBezTo>
                    <a:pt x="834" y="1365"/>
                    <a:pt x="866" y="1363"/>
                    <a:pt x="898" y="1359"/>
                  </a:cubicBezTo>
                  <a:cubicBezTo>
                    <a:pt x="1022" y="1023"/>
                    <a:pt x="1132" y="673"/>
                    <a:pt x="1229" y="311"/>
                  </a:cubicBezTo>
                  <a:cubicBezTo>
                    <a:pt x="1077" y="110"/>
                    <a:pt x="867" y="0"/>
                    <a:pt x="6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7;p32">
              <a:extLst>
                <a:ext uri="{FF2B5EF4-FFF2-40B4-BE49-F238E27FC236}">
                  <a16:creationId xmlns:a16="http://schemas.microsoft.com/office/drawing/2014/main" id="{882FF809-71B6-4EDD-BF8E-9D4519609B52}"/>
                </a:ext>
              </a:extLst>
            </p:cNvPr>
            <p:cNvSpPr/>
            <p:nvPr/>
          </p:nvSpPr>
          <p:spPr>
            <a:xfrm>
              <a:off x="1150325" y="1826375"/>
              <a:ext cx="42175" cy="72925"/>
            </a:xfrm>
            <a:custGeom>
              <a:avLst/>
              <a:gdLst/>
              <a:ahLst/>
              <a:cxnLst/>
              <a:rect l="l" t="t" r="r" b="b"/>
              <a:pathLst>
                <a:path w="1687" h="2917" extrusionOk="0">
                  <a:moveTo>
                    <a:pt x="1667" y="1"/>
                  </a:moveTo>
                  <a:lnTo>
                    <a:pt x="1667" y="1"/>
                  </a:lnTo>
                  <a:cubicBezTo>
                    <a:pt x="1066" y="545"/>
                    <a:pt x="518" y="1146"/>
                    <a:pt x="36" y="1800"/>
                  </a:cubicBezTo>
                  <a:cubicBezTo>
                    <a:pt x="1" y="2141"/>
                    <a:pt x="1" y="2468"/>
                    <a:pt x="63" y="2729"/>
                  </a:cubicBezTo>
                  <a:cubicBezTo>
                    <a:pt x="94" y="2859"/>
                    <a:pt x="150" y="2916"/>
                    <a:pt x="224" y="2916"/>
                  </a:cubicBezTo>
                  <a:cubicBezTo>
                    <a:pt x="658" y="2916"/>
                    <a:pt x="1686" y="916"/>
                    <a:pt x="1667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8;p32">
              <a:extLst>
                <a:ext uri="{FF2B5EF4-FFF2-40B4-BE49-F238E27FC236}">
                  <a16:creationId xmlns:a16="http://schemas.microsoft.com/office/drawing/2014/main" id="{6C3238CD-0878-4627-8906-D7B9016788A0}"/>
                </a:ext>
              </a:extLst>
            </p:cNvPr>
            <p:cNvSpPr/>
            <p:nvPr/>
          </p:nvSpPr>
          <p:spPr>
            <a:xfrm>
              <a:off x="1162700" y="1880750"/>
              <a:ext cx="90675" cy="42475"/>
            </a:xfrm>
            <a:custGeom>
              <a:avLst/>
              <a:gdLst/>
              <a:ahLst/>
              <a:cxnLst/>
              <a:rect l="l" t="t" r="r" b="b"/>
              <a:pathLst>
                <a:path w="3627" h="1699" extrusionOk="0">
                  <a:moveTo>
                    <a:pt x="2885" y="0"/>
                  </a:moveTo>
                  <a:cubicBezTo>
                    <a:pt x="2212" y="0"/>
                    <a:pt x="817" y="682"/>
                    <a:pt x="257" y="1297"/>
                  </a:cubicBezTo>
                  <a:cubicBezTo>
                    <a:pt x="0" y="1579"/>
                    <a:pt x="346" y="1699"/>
                    <a:pt x="902" y="1699"/>
                  </a:cubicBezTo>
                  <a:cubicBezTo>
                    <a:pt x="1704" y="1699"/>
                    <a:pt x="2943" y="1449"/>
                    <a:pt x="3436" y="1076"/>
                  </a:cubicBezTo>
                  <a:cubicBezTo>
                    <a:pt x="3613" y="943"/>
                    <a:pt x="3626" y="227"/>
                    <a:pt x="3096" y="32"/>
                  </a:cubicBezTo>
                  <a:cubicBezTo>
                    <a:pt x="3038" y="10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9;p32">
              <a:extLst>
                <a:ext uri="{FF2B5EF4-FFF2-40B4-BE49-F238E27FC236}">
                  <a16:creationId xmlns:a16="http://schemas.microsoft.com/office/drawing/2014/main" id="{C4B904DD-3327-47BC-8F02-2B99CD8B596F}"/>
                </a:ext>
              </a:extLst>
            </p:cNvPr>
            <p:cNvSpPr/>
            <p:nvPr/>
          </p:nvSpPr>
          <p:spPr>
            <a:xfrm>
              <a:off x="1143950" y="1962750"/>
              <a:ext cx="61450" cy="85475"/>
            </a:xfrm>
            <a:custGeom>
              <a:avLst/>
              <a:gdLst/>
              <a:ahLst/>
              <a:cxnLst/>
              <a:rect l="l" t="t" r="r" b="b"/>
              <a:pathLst>
                <a:path w="2458" h="3419" extrusionOk="0">
                  <a:moveTo>
                    <a:pt x="514" y="0"/>
                  </a:moveTo>
                  <a:cubicBezTo>
                    <a:pt x="0" y="0"/>
                    <a:pt x="521" y="1342"/>
                    <a:pt x="967" y="2464"/>
                  </a:cubicBezTo>
                  <a:cubicBezTo>
                    <a:pt x="1222" y="3098"/>
                    <a:pt x="1539" y="3418"/>
                    <a:pt x="1804" y="3418"/>
                  </a:cubicBezTo>
                  <a:cubicBezTo>
                    <a:pt x="2036" y="3418"/>
                    <a:pt x="2228" y="3172"/>
                    <a:pt x="2303" y="2677"/>
                  </a:cubicBezTo>
                  <a:cubicBezTo>
                    <a:pt x="2457" y="1615"/>
                    <a:pt x="1427" y="223"/>
                    <a:pt x="618" y="15"/>
                  </a:cubicBezTo>
                  <a:cubicBezTo>
                    <a:pt x="580" y="5"/>
                    <a:pt x="545" y="0"/>
                    <a:pt x="514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80;p32">
              <a:extLst>
                <a:ext uri="{FF2B5EF4-FFF2-40B4-BE49-F238E27FC236}">
                  <a16:creationId xmlns:a16="http://schemas.microsoft.com/office/drawing/2014/main" id="{759898CB-CD38-4CEB-A7D4-6BA83F6D9227}"/>
                </a:ext>
              </a:extLst>
            </p:cNvPr>
            <p:cNvSpPr/>
            <p:nvPr/>
          </p:nvSpPr>
          <p:spPr>
            <a:xfrm>
              <a:off x="1159500" y="1940925"/>
              <a:ext cx="106550" cy="48800"/>
            </a:xfrm>
            <a:custGeom>
              <a:avLst/>
              <a:gdLst/>
              <a:ahLst/>
              <a:cxnLst/>
              <a:rect l="l" t="t" r="r" b="b"/>
              <a:pathLst>
                <a:path w="4262" h="1952" extrusionOk="0">
                  <a:moveTo>
                    <a:pt x="1418" y="1"/>
                  </a:moveTo>
                  <a:cubicBezTo>
                    <a:pt x="1148" y="1"/>
                    <a:pt x="902" y="36"/>
                    <a:pt x="708" y="110"/>
                  </a:cubicBezTo>
                  <a:cubicBezTo>
                    <a:pt x="1" y="384"/>
                    <a:pt x="1420" y="1091"/>
                    <a:pt x="2605" y="1666"/>
                  </a:cubicBezTo>
                  <a:cubicBezTo>
                    <a:pt x="3005" y="1862"/>
                    <a:pt x="3346" y="1952"/>
                    <a:pt x="3599" y="1952"/>
                  </a:cubicBezTo>
                  <a:cubicBezTo>
                    <a:pt x="4097" y="1952"/>
                    <a:pt x="4262" y="1608"/>
                    <a:pt x="3896" y="1043"/>
                  </a:cubicBezTo>
                  <a:cubicBezTo>
                    <a:pt x="3471" y="387"/>
                    <a:pt x="2311" y="1"/>
                    <a:pt x="14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81;p32">
              <a:extLst>
                <a:ext uri="{FF2B5EF4-FFF2-40B4-BE49-F238E27FC236}">
                  <a16:creationId xmlns:a16="http://schemas.microsoft.com/office/drawing/2014/main" id="{032A62D0-7DA1-4EC5-A6DD-7A951FEC6F5F}"/>
                </a:ext>
              </a:extLst>
            </p:cNvPr>
            <p:cNvSpPr/>
            <p:nvPr/>
          </p:nvSpPr>
          <p:spPr>
            <a:xfrm>
              <a:off x="1130650" y="1893800"/>
              <a:ext cx="4900" cy="7775"/>
            </a:xfrm>
            <a:custGeom>
              <a:avLst/>
              <a:gdLst/>
              <a:ahLst/>
              <a:cxnLst/>
              <a:rect l="l" t="t" r="r" b="b"/>
              <a:pathLst>
                <a:path w="196" h="311" extrusionOk="0">
                  <a:moveTo>
                    <a:pt x="195" y="1"/>
                  </a:moveTo>
                  <a:cubicBezTo>
                    <a:pt x="129" y="103"/>
                    <a:pt x="67" y="204"/>
                    <a:pt x="1" y="310"/>
                  </a:cubicBezTo>
                  <a:cubicBezTo>
                    <a:pt x="133" y="310"/>
                    <a:pt x="191" y="195"/>
                    <a:pt x="195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82;p32">
              <a:extLst>
                <a:ext uri="{FF2B5EF4-FFF2-40B4-BE49-F238E27FC236}">
                  <a16:creationId xmlns:a16="http://schemas.microsoft.com/office/drawing/2014/main" id="{1DC0A50D-F05A-48CE-93B7-8C18D77CC2A4}"/>
                </a:ext>
              </a:extLst>
            </p:cNvPr>
            <p:cNvSpPr/>
            <p:nvPr/>
          </p:nvSpPr>
          <p:spPr>
            <a:xfrm>
              <a:off x="1122925" y="1910600"/>
              <a:ext cx="36825" cy="34300"/>
            </a:xfrm>
            <a:custGeom>
              <a:avLst/>
              <a:gdLst/>
              <a:ahLst/>
              <a:cxnLst/>
              <a:rect l="l" t="t" r="r" b="b"/>
              <a:pathLst>
                <a:path w="1473" h="1372" extrusionOk="0">
                  <a:moveTo>
                    <a:pt x="667" y="0"/>
                  </a:moveTo>
                  <a:cubicBezTo>
                    <a:pt x="556" y="0"/>
                    <a:pt x="448" y="33"/>
                    <a:pt x="354" y="103"/>
                  </a:cubicBezTo>
                  <a:cubicBezTo>
                    <a:pt x="62" y="315"/>
                    <a:pt x="0" y="739"/>
                    <a:pt x="221" y="1058"/>
                  </a:cubicBezTo>
                  <a:cubicBezTo>
                    <a:pt x="363" y="1260"/>
                    <a:pt x="582" y="1371"/>
                    <a:pt x="794" y="1371"/>
                  </a:cubicBezTo>
                  <a:cubicBezTo>
                    <a:pt x="907" y="1371"/>
                    <a:pt x="1018" y="1340"/>
                    <a:pt x="1114" y="1274"/>
                  </a:cubicBezTo>
                  <a:cubicBezTo>
                    <a:pt x="1406" y="1075"/>
                    <a:pt x="1472" y="691"/>
                    <a:pt x="1269" y="368"/>
                  </a:cubicBezTo>
                  <a:cubicBezTo>
                    <a:pt x="1119" y="132"/>
                    <a:pt x="888" y="0"/>
                    <a:pt x="66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3;p32">
              <a:extLst>
                <a:ext uri="{FF2B5EF4-FFF2-40B4-BE49-F238E27FC236}">
                  <a16:creationId xmlns:a16="http://schemas.microsoft.com/office/drawing/2014/main" id="{EFA9BC02-1011-46DA-B84E-D05A4B2BDE80}"/>
                </a:ext>
              </a:extLst>
            </p:cNvPr>
            <p:cNvSpPr/>
            <p:nvPr/>
          </p:nvSpPr>
          <p:spPr>
            <a:xfrm>
              <a:off x="1428200" y="1848550"/>
              <a:ext cx="664325" cy="665575"/>
            </a:xfrm>
            <a:custGeom>
              <a:avLst/>
              <a:gdLst/>
              <a:ahLst/>
              <a:cxnLst/>
              <a:rect l="l" t="t" r="r" b="b"/>
              <a:pathLst>
                <a:path w="26573" h="26623" extrusionOk="0">
                  <a:moveTo>
                    <a:pt x="18608" y="0"/>
                  </a:moveTo>
                  <a:cubicBezTo>
                    <a:pt x="15847" y="0"/>
                    <a:pt x="12103" y="1584"/>
                    <a:pt x="7167" y="6705"/>
                  </a:cubicBezTo>
                  <a:cubicBezTo>
                    <a:pt x="1" y="14142"/>
                    <a:pt x="2636" y="22034"/>
                    <a:pt x="8560" y="25239"/>
                  </a:cubicBezTo>
                  <a:cubicBezTo>
                    <a:pt x="9480" y="25739"/>
                    <a:pt x="10470" y="26110"/>
                    <a:pt x="11491" y="26349"/>
                  </a:cubicBezTo>
                  <a:cubicBezTo>
                    <a:pt x="12283" y="26529"/>
                    <a:pt x="13089" y="26622"/>
                    <a:pt x="13892" y="26622"/>
                  </a:cubicBezTo>
                  <a:cubicBezTo>
                    <a:pt x="18559" y="26622"/>
                    <a:pt x="23175" y="23494"/>
                    <a:pt x="24830" y="16264"/>
                  </a:cubicBezTo>
                  <a:cubicBezTo>
                    <a:pt x="26572" y="8646"/>
                    <a:pt x="25525" y="4565"/>
                    <a:pt x="23712" y="2381"/>
                  </a:cubicBezTo>
                  <a:cubicBezTo>
                    <a:pt x="23172" y="1731"/>
                    <a:pt x="22518" y="1196"/>
                    <a:pt x="21775" y="794"/>
                  </a:cubicBezTo>
                  <a:cubicBezTo>
                    <a:pt x="20908" y="325"/>
                    <a:pt x="19859" y="0"/>
                    <a:pt x="1860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4;p32">
              <a:extLst>
                <a:ext uri="{FF2B5EF4-FFF2-40B4-BE49-F238E27FC236}">
                  <a16:creationId xmlns:a16="http://schemas.microsoft.com/office/drawing/2014/main" id="{DB6C1798-9ECC-4CF6-A7EF-5E5632636CF0}"/>
                </a:ext>
              </a:extLst>
            </p:cNvPr>
            <p:cNvSpPr/>
            <p:nvPr/>
          </p:nvSpPr>
          <p:spPr>
            <a:xfrm>
              <a:off x="1506350" y="2144375"/>
              <a:ext cx="481950" cy="281550"/>
            </a:xfrm>
            <a:custGeom>
              <a:avLst/>
              <a:gdLst/>
              <a:ahLst/>
              <a:cxnLst/>
              <a:rect l="l" t="t" r="r" b="b"/>
              <a:pathLst>
                <a:path w="19278" h="11262" extrusionOk="0">
                  <a:moveTo>
                    <a:pt x="575" y="1"/>
                  </a:moveTo>
                  <a:cubicBezTo>
                    <a:pt x="336" y="580"/>
                    <a:pt x="146" y="1172"/>
                    <a:pt x="0" y="1783"/>
                  </a:cubicBezTo>
                  <a:cubicBezTo>
                    <a:pt x="1570" y="3357"/>
                    <a:pt x="3285" y="4780"/>
                    <a:pt x="5125" y="6031"/>
                  </a:cubicBezTo>
                  <a:cubicBezTo>
                    <a:pt x="8189" y="8114"/>
                    <a:pt x="12729" y="10453"/>
                    <a:pt x="18428" y="11262"/>
                  </a:cubicBezTo>
                  <a:cubicBezTo>
                    <a:pt x="18733" y="10917"/>
                    <a:pt x="19012" y="10554"/>
                    <a:pt x="19277" y="10179"/>
                  </a:cubicBezTo>
                  <a:cubicBezTo>
                    <a:pt x="13260" y="9268"/>
                    <a:pt x="8533" y="6222"/>
                    <a:pt x="5368" y="3998"/>
                  </a:cubicBezTo>
                  <a:cubicBezTo>
                    <a:pt x="3661" y="2799"/>
                    <a:pt x="2056" y="1464"/>
                    <a:pt x="575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5;p32">
              <a:extLst>
                <a:ext uri="{FF2B5EF4-FFF2-40B4-BE49-F238E27FC236}">
                  <a16:creationId xmlns:a16="http://schemas.microsoft.com/office/drawing/2014/main" id="{45D57B10-1E18-4B56-AE74-DD91A1878C16}"/>
                </a:ext>
              </a:extLst>
            </p:cNvPr>
            <p:cNvSpPr/>
            <p:nvPr/>
          </p:nvSpPr>
          <p:spPr>
            <a:xfrm>
              <a:off x="1500275" y="2273925"/>
              <a:ext cx="411650" cy="209050"/>
            </a:xfrm>
            <a:custGeom>
              <a:avLst/>
              <a:gdLst/>
              <a:ahLst/>
              <a:cxnLst/>
              <a:rect l="l" t="t" r="r" b="b"/>
              <a:pathLst>
                <a:path w="16466" h="8362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182"/>
                    <a:pt x="40" y="363"/>
                    <a:pt x="67" y="544"/>
                  </a:cubicBezTo>
                  <a:cubicBezTo>
                    <a:pt x="1198" y="1548"/>
                    <a:pt x="2397" y="2481"/>
                    <a:pt x="3648" y="3334"/>
                  </a:cubicBezTo>
                  <a:cubicBezTo>
                    <a:pt x="6513" y="5279"/>
                    <a:pt x="10669" y="7450"/>
                    <a:pt x="15868" y="8361"/>
                  </a:cubicBezTo>
                  <a:cubicBezTo>
                    <a:pt x="16067" y="8251"/>
                    <a:pt x="16266" y="8131"/>
                    <a:pt x="16465" y="7999"/>
                  </a:cubicBezTo>
                  <a:cubicBezTo>
                    <a:pt x="10625" y="7026"/>
                    <a:pt x="5810" y="4369"/>
                    <a:pt x="2759" y="2198"/>
                  </a:cubicBezTo>
                  <a:cubicBezTo>
                    <a:pt x="1800" y="1517"/>
                    <a:pt x="876" y="783"/>
                    <a:pt x="0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6;p32">
              <a:extLst>
                <a:ext uri="{FF2B5EF4-FFF2-40B4-BE49-F238E27FC236}">
                  <a16:creationId xmlns:a16="http://schemas.microsoft.com/office/drawing/2014/main" id="{E92B6707-2225-4A32-B6D5-499577819921}"/>
                </a:ext>
              </a:extLst>
            </p:cNvPr>
            <p:cNvSpPr/>
            <p:nvPr/>
          </p:nvSpPr>
          <p:spPr>
            <a:xfrm>
              <a:off x="1745750" y="1888950"/>
              <a:ext cx="325450" cy="182500"/>
            </a:xfrm>
            <a:custGeom>
              <a:avLst/>
              <a:gdLst/>
              <a:ahLst/>
              <a:cxnLst/>
              <a:rect l="l" t="t" r="r" b="b"/>
              <a:pathLst>
                <a:path w="13018" h="7300" extrusionOk="0">
                  <a:moveTo>
                    <a:pt x="669" y="0"/>
                  </a:moveTo>
                  <a:cubicBezTo>
                    <a:pt x="447" y="129"/>
                    <a:pt x="226" y="261"/>
                    <a:pt x="1" y="407"/>
                  </a:cubicBezTo>
                  <a:cubicBezTo>
                    <a:pt x="4679" y="1672"/>
                    <a:pt x="8476" y="3993"/>
                    <a:pt x="11107" y="5863"/>
                  </a:cubicBezTo>
                  <a:cubicBezTo>
                    <a:pt x="11797" y="6354"/>
                    <a:pt x="12433" y="6836"/>
                    <a:pt x="13017" y="7300"/>
                  </a:cubicBezTo>
                  <a:cubicBezTo>
                    <a:pt x="13008" y="6959"/>
                    <a:pt x="12991" y="6632"/>
                    <a:pt x="12968" y="6318"/>
                  </a:cubicBezTo>
                  <a:cubicBezTo>
                    <a:pt x="12235" y="5726"/>
                    <a:pt x="11430" y="5120"/>
                    <a:pt x="10550" y="4523"/>
                  </a:cubicBezTo>
                  <a:cubicBezTo>
                    <a:pt x="8132" y="2879"/>
                    <a:pt x="4785" y="1070"/>
                    <a:pt x="66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2D4F39E-3262-4E08-8712-9B6C1369BBDD}"/>
              </a:ext>
            </a:extLst>
          </p:cNvPr>
          <p:cNvSpPr/>
          <p:nvPr/>
        </p:nvSpPr>
        <p:spPr>
          <a:xfrm>
            <a:off x="6767512" y="3959987"/>
            <a:ext cx="699770" cy="699770"/>
          </a:xfrm>
          <a:prstGeom prst="ellipse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DD031DF8-1192-45B0-9E7A-E36E85BFCD6F}"/>
              </a:ext>
            </a:extLst>
          </p:cNvPr>
          <p:cNvSpPr/>
          <p:nvPr/>
        </p:nvSpPr>
        <p:spPr>
          <a:xfrm>
            <a:off x="6767512" y="4782947"/>
            <a:ext cx="699770" cy="699770"/>
          </a:xfrm>
          <a:prstGeom prst="ellipse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C0C3BD4-8DAA-40B5-8204-9EEE8A1DAF27}"/>
              </a:ext>
            </a:extLst>
          </p:cNvPr>
          <p:cNvSpPr txBox="1"/>
          <p:nvPr/>
        </p:nvSpPr>
        <p:spPr>
          <a:xfrm>
            <a:off x="7501572" y="4048262"/>
            <a:ext cx="4381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massa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582AFB9-F772-4B03-8D73-9E8798A3541E}"/>
              </a:ext>
            </a:extLst>
          </p:cNvPr>
          <p:cNvSpPr txBox="1"/>
          <p:nvPr/>
        </p:nvSpPr>
        <p:spPr>
          <a:xfrm>
            <a:off x="7501572" y="4871222"/>
            <a:ext cx="4381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massa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. </a:t>
            </a:r>
            <a:endParaRPr lang="en-US" dirty="0"/>
          </a:p>
        </p:txBody>
      </p:sp>
      <p:pic>
        <p:nvPicPr>
          <p:cNvPr id="8" name="Picture Placeholder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C750CB7-68D4-49D4-833F-D7F96FD8C9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r="13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6725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5218D9C-68F5-4924-ACC7-EC12C0C89C14}"/>
              </a:ext>
            </a:extLst>
          </p:cNvPr>
          <p:cNvSpPr/>
          <p:nvPr/>
        </p:nvSpPr>
        <p:spPr>
          <a:xfrm>
            <a:off x="0" y="0"/>
            <a:ext cx="1115568" cy="6858000"/>
          </a:xfrm>
          <a:prstGeom prst="rtTriangle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2A4A2-4E55-4CE2-A9AA-AF41A59D9C82}"/>
              </a:ext>
            </a:extLst>
          </p:cNvPr>
          <p:cNvSpPr txBox="1"/>
          <p:nvPr/>
        </p:nvSpPr>
        <p:spPr>
          <a:xfrm>
            <a:off x="4849335" y="2052976"/>
            <a:ext cx="6298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Raleway" panose="020B0503030101060003" pitchFamily="34" charset="0"/>
              </a:rPr>
              <a:t>urna</a:t>
            </a:r>
            <a:r>
              <a:rPr lang="en-US" sz="14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918A36-2435-4859-824C-2C8A6904A124}"/>
              </a:ext>
            </a:extLst>
          </p:cNvPr>
          <p:cNvSpPr txBox="1"/>
          <p:nvPr/>
        </p:nvSpPr>
        <p:spPr>
          <a:xfrm>
            <a:off x="4852226" y="1283535"/>
            <a:ext cx="4415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YOUR </a:t>
            </a:r>
            <a:r>
              <a:rPr lang="en-US" sz="4400" dirty="0">
                <a:solidFill>
                  <a:srgbClr val="FC4E4E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TITLE</a:t>
            </a:r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F49ACF-CB10-4B43-9602-F4AD54D8A8D9}"/>
              </a:ext>
            </a:extLst>
          </p:cNvPr>
          <p:cNvGrpSpPr/>
          <p:nvPr/>
        </p:nvGrpSpPr>
        <p:grpSpPr>
          <a:xfrm flipH="1">
            <a:off x="10773979" y="4534309"/>
            <a:ext cx="1418021" cy="2499833"/>
            <a:chOff x="1314122" y="1914596"/>
            <a:chExt cx="2028155" cy="3668436"/>
          </a:xfrm>
        </p:grpSpPr>
        <p:sp>
          <p:nvSpPr>
            <p:cNvPr id="16" name="Google Shape;440;p32">
              <a:extLst>
                <a:ext uri="{FF2B5EF4-FFF2-40B4-BE49-F238E27FC236}">
                  <a16:creationId xmlns:a16="http://schemas.microsoft.com/office/drawing/2014/main" id="{C3DAB35C-0C66-4EDA-9AA1-A2BA48A94C97}"/>
                </a:ext>
              </a:extLst>
            </p:cNvPr>
            <p:cNvSpPr/>
            <p:nvPr/>
          </p:nvSpPr>
          <p:spPr>
            <a:xfrm rot="1196114">
              <a:off x="1442605" y="3359133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1;p32">
              <a:extLst>
                <a:ext uri="{FF2B5EF4-FFF2-40B4-BE49-F238E27FC236}">
                  <a16:creationId xmlns:a16="http://schemas.microsoft.com/office/drawing/2014/main" id="{4553EBA4-8852-4A2B-9274-A753C4D11B70}"/>
                </a:ext>
              </a:extLst>
            </p:cNvPr>
            <p:cNvSpPr/>
            <p:nvPr/>
          </p:nvSpPr>
          <p:spPr>
            <a:xfrm rot="1196114">
              <a:off x="1520871" y="3406851"/>
              <a:ext cx="122889" cy="41177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2;p32">
              <a:extLst>
                <a:ext uri="{FF2B5EF4-FFF2-40B4-BE49-F238E27FC236}">
                  <a16:creationId xmlns:a16="http://schemas.microsoft.com/office/drawing/2014/main" id="{0411F046-7DD3-4A7F-ADDF-B26861D4372C}"/>
                </a:ext>
              </a:extLst>
            </p:cNvPr>
            <p:cNvSpPr/>
            <p:nvPr/>
          </p:nvSpPr>
          <p:spPr>
            <a:xfrm rot="1196114">
              <a:off x="1569050" y="3215762"/>
              <a:ext cx="177879" cy="180973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3;p32">
              <a:extLst>
                <a:ext uri="{FF2B5EF4-FFF2-40B4-BE49-F238E27FC236}">
                  <a16:creationId xmlns:a16="http://schemas.microsoft.com/office/drawing/2014/main" id="{F57AAB91-9DA8-48EE-B80B-5900C1131401}"/>
                </a:ext>
              </a:extLst>
            </p:cNvPr>
            <p:cNvSpPr/>
            <p:nvPr/>
          </p:nvSpPr>
          <p:spPr>
            <a:xfrm rot="1196114">
              <a:off x="1607417" y="3264254"/>
              <a:ext cx="91909" cy="9203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44;p32">
              <a:extLst>
                <a:ext uri="{FF2B5EF4-FFF2-40B4-BE49-F238E27FC236}">
                  <a16:creationId xmlns:a16="http://schemas.microsoft.com/office/drawing/2014/main" id="{E237010F-2A4D-4E2C-BDBC-88E5B4DD266D}"/>
                </a:ext>
              </a:extLst>
            </p:cNvPr>
            <p:cNvSpPr/>
            <p:nvPr/>
          </p:nvSpPr>
          <p:spPr>
            <a:xfrm rot="1196114">
              <a:off x="1629125" y="3450757"/>
              <a:ext cx="32658" cy="127275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46;p32">
              <a:extLst>
                <a:ext uri="{FF2B5EF4-FFF2-40B4-BE49-F238E27FC236}">
                  <a16:creationId xmlns:a16="http://schemas.microsoft.com/office/drawing/2014/main" id="{2C5F9DA8-6C9C-4919-AA5D-404A3C218AA1}"/>
                </a:ext>
              </a:extLst>
            </p:cNvPr>
            <p:cNvSpPr/>
            <p:nvPr/>
          </p:nvSpPr>
          <p:spPr>
            <a:xfrm rot="1196114">
              <a:off x="1629802" y="3456965"/>
              <a:ext cx="297541" cy="465856"/>
            </a:xfrm>
            <a:custGeom>
              <a:avLst/>
              <a:gdLst/>
              <a:ahLst/>
              <a:cxnLst/>
              <a:rect l="l" t="t" r="r" b="b"/>
              <a:pathLst>
                <a:path w="2305" h="3609" extrusionOk="0">
                  <a:moveTo>
                    <a:pt x="14" y="0"/>
                  </a:moveTo>
                  <a:lnTo>
                    <a:pt x="1" y="14"/>
                  </a:lnTo>
                  <a:cubicBezTo>
                    <a:pt x="1" y="14"/>
                    <a:pt x="49" y="62"/>
                    <a:pt x="129" y="146"/>
                  </a:cubicBezTo>
                  <a:cubicBezTo>
                    <a:pt x="164" y="191"/>
                    <a:pt x="217" y="239"/>
                    <a:pt x="270" y="301"/>
                  </a:cubicBezTo>
                  <a:lnTo>
                    <a:pt x="447" y="509"/>
                  </a:lnTo>
                  <a:cubicBezTo>
                    <a:pt x="513" y="584"/>
                    <a:pt x="580" y="672"/>
                    <a:pt x="651" y="765"/>
                  </a:cubicBezTo>
                  <a:cubicBezTo>
                    <a:pt x="721" y="854"/>
                    <a:pt x="801" y="947"/>
                    <a:pt x="872" y="1053"/>
                  </a:cubicBezTo>
                  <a:lnTo>
                    <a:pt x="1093" y="1367"/>
                  </a:lnTo>
                  <a:cubicBezTo>
                    <a:pt x="1172" y="1473"/>
                    <a:pt x="1239" y="1592"/>
                    <a:pt x="1309" y="1703"/>
                  </a:cubicBezTo>
                  <a:lnTo>
                    <a:pt x="1522" y="2043"/>
                  </a:lnTo>
                  <a:cubicBezTo>
                    <a:pt x="1592" y="2154"/>
                    <a:pt x="1650" y="2273"/>
                    <a:pt x="1707" y="2383"/>
                  </a:cubicBezTo>
                  <a:cubicBezTo>
                    <a:pt x="1765" y="2494"/>
                    <a:pt x="1822" y="2600"/>
                    <a:pt x="1875" y="2702"/>
                  </a:cubicBezTo>
                  <a:cubicBezTo>
                    <a:pt x="1928" y="2795"/>
                    <a:pt x="1972" y="2892"/>
                    <a:pt x="2017" y="2994"/>
                  </a:cubicBezTo>
                  <a:lnTo>
                    <a:pt x="2282" y="3608"/>
                  </a:lnTo>
                  <a:lnTo>
                    <a:pt x="2304" y="3599"/>
                  </a:lnTo>
                  <a:cubicBezTo>
                    <a:pt x="2255" y="3378"/>
                    <a:pt x="2202" y="3157"/>
                    <a:pt x="2132" y="2941"/>
                  </a:cubicBezTo>
                  <a:cubicBezTo>
                    <a:pt x="2105" y="2834"/>
                    <a:pt x="2065" y="2733"/>
                    <a:pt x="2021" y="2631"/>
                  </a:cubicBezTo>
                  <a:cubicBezTo>
                    <a:pt x="1977" y="2525"/>
                    <a:pt x="1928" y="2410"/>
                    <a:pt x="1871" y="2295"/>
                  </a:cubicBezTo>
                  <a:lnTo>
                    <a:pt x="1791" y="2118"/>
                  </a:lnTo>
                  <a:cubicBezTo>
                    <a:pt x="1765" y="2056"/>
                    <a:pt x="1734" y="1994"/>
                    <a:pt x="1698" y="1941"/>
                  </a:cubicBezTo>
                  <a:lnTo>
                    <a:pt x="1491" y="1592"/>
                  </a:lnTo>
                  <a:cubicBezTo>
                    <a:pt x="1415" y="1473"/>
                    <a:pt x="1340" y="1362"/>
                    <a:pt x="1261" y="1252"/>
                  </a:cubicBezTo>
                  <a:cubicBezTo>
                    <a:pt x="1185" y="1141"/>
                    <a:pt x="1101" y="1039"/>
                    <a:pt x="1022" y="938"/>
                  </a:cubicBezTo>
                  <a:cubicBezTo>
                    <a:pt x="947" y="845"/>
                    <a:pt x="863" y="752"/>
                    <a:pt x="779" y="664"/>
                  </a:cubicBezTo>
                  <a:cubicBezTo>
                    <a:pt x="699" y="580"/>
                    <a:pt x="624" y="496"/>
                    <a:pt x="549" y="429"/>
                  </a:cubicBezTo>
                  <a:cubicBezTo>
                    <a:pt x="474" y="359"/>
                    <a:pt x="399" y="297"/>
                    <a:pt x="341" y="239"/>
                  </a:cubicBezTo>
                  <a:cubicBezTo>
                    <a:pt x="279" y="186"/>
                    <a:pt x="217" y="142"/>
                    <a:pt x="169" y="107"/>
                  </a:cubicBezTo>
                  <a:cubicBezTo>
                    <a:pt x="124" y="71"/>
                    <a:pt x="85" y="45"/>
                    <a:pt x="58" y="2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7;p32">
              <a:extLst>
                <a:ext uri="{FF2B5EF4-FFF2-40B4-BE49-F238E27FC236}">
                  <a16:creationId xmlns:a16="http://schemas.microsoft.com/office/drawing/2014/main" id="{0877E664-6626-4989-9D11-293B9E1AE20A}"/>
                </a:ext>
              </a:extLst>
            </p:cNvPr>
            <p:cNvSpPr/>
            <p:nvPr/>
          </p:nvSpPr>
          <p:spPr>
            <a:xfrm rot="1196114">
              <a:off x="1790860" y="2399489"/>
              <a:ext cx="857382" cy="3183543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628" y="1"/>
                  </a:moveTo>
                  <a:lnTo>
                    <a:pt x="6403" y="213"/>
                  </a:lnTo>
                  <a:cubicBezTo>
                    <a:pt x="6257" y="350"/>
                    <a:pt x="6036" y="544"/>
                    <a:pt x="5757" y="792"/>
                  </a:cubicBezTo>
                  <a:cubicBezTo>
                    <a:pt x="5479" y="1044"/>
                    <a:pt x="5134" y="1340"/>
                    <a:pt x="4745" y="1685"/>
                  </a:cubicBezTo>
                  <a:cubicBezTo>
                    <a:pt x="4351" y="2030"/>
                    <a:pt x="3909" y="2415"/>
                    <a:pt x="3445" y="2866"/>
                  </a:cubicBezTo>
                  <a:cubicBezTo>
                    <a:pt x="2941" y="3343"/>
                    <a:pt x="2468" y="3856"/>
                    <a:pt x="2030" y="4395"/>
                  </a:cubicBezTo>
                  <a:cubicBezTo>
                    <a:pt x="1531" y="5005"/>
                    <a:pt x="1115" y="5673"/>
                    <a:pt x="788" y="6385"/>
                  </a:cubicBezTo>
                  <a:cubicBezTo>
                    <a:pt x="447" y="7154"/>
                    <a:pt x="217" y="7972"/>
                    <a:pt x="116" y="8808"/>
                  </a:cubicBezTo>
                  <a:cubicBezTo>
                    <a:pt x="1" y="9661"/>
                    <a:pt x="23" y="10536"/>
                    <a:pt x="116" y="11399"/>
                  </a:cubicBezTo>
                  <a:cubicBezTo>
                    <a:pt x="164" y="11832"/>
                    <a:pt x="240" y="12256"/>
                    <a:pt x="324" y="12681"/>
                  </a:cubicBezTo>
                  <a:cubicBezTo>
                    <a:pt x="372" y="12888"/>
                    <a:pt x="421" y="13101"/>
                    <a:pt x="469" y="13309"/>
                  </a:cubicBezTo>
                  <a:lnTo>
                    <a:pt x="633" y="13923"/>
                  </a:lnTo>
                  <a:lnTo>
                    <a:pt x="792" y="14529"/>
                  </a:lnTo>
                  <a:cubicBezTo>
                    <a:pt x="845" y="14732"/>
                    <a:pt x="903" y="14931"/>
                    <a:pt x="947" y="15130"/>
                  </a:cubicBezTo>
                  <a:cubicBezTo>
                    <a:pt x="1027" y="15532"/>
                    <a:pt x="1128" y="15921"/>
                    <a:pt x="1181" y="16315"/>
                  </a:cubicBezTo>
                  <a:cubicBezTo>
                    <a:pt x="1212" y="16514"/>
                    <a:pt x="1256" y="16704"/>
                    <a:pt x="1279" y="16899"/>
                  </a:cubicBezTo>
                  <a:cubicBezTo>
                    <a:pt x="1296" y="17093"/>
                    <a:pt x="1318" y="17288"/>
                    <a:pt x="1345" y="17473"/>
                  </a:cubicBezTo>
                  <a:cubicBezTo>
                    <a:pt x="1371" y="17663"/>
                    <a:pt x="1385" y="17854"/>
                    <a:pt x="1398" y="18039"/>
                  </a:cubicBezTo>
                  <a:cubicBezTo>
                    <a:pt x="1407" y="18225"/>
                    <a:pt x="1429" y="18411"/>
                    <a:pt x="1433" y="18592"/>
                  </a:cubicBezTo>
                  <a:cubicBezTo>
                    <a:pt x="1455" y="19277"/>
                    <a:pt x="1433" y="19962"/>
                    <a:pt x="1358" y="20639"/>
                  </a:cubicBezTo>
                  <a:cubicBezTo>
                    <a:pt x="1310" y="20953"/>
                    <a:pt x="1274" y="21258"/>
                    <a:pt x="1212" y="21541"/>
                  </a:cubicBezTo>
                  <a:cubicBezTo>
                    <a:pt x="1181" y="21682"/>
                    <a:pt x="1159" y="21824"/>
                    <a:pt x="1124" y="21956"/>
                  </a:cubicBezTo>
                  <a:cubicBezTo>
                    <a:pt x="1088" y="22089"/>
                    <a:pt x="1053" y="22217"/>
                    <a:pt x="1022" y="22341"/>
                  </a:cubicBezTo>
                  <a:cubicBezTo>
                    <a:pt x="996" y="22469"/>
                    <a:pt x="951" y="22589"/>
                    <a:pt x="912" y="22699"/>
                  </a:cubicBezTo>
                  <a:cubicBezTo>
                    <a:pt x="876" y="22814"/>
                    <a:pt x="845" y="22929"/>
                    <a:pt x="801" y="23031"/>
                  </a:cubicBezTo>
                  <a:cubicBezTo>
                    <a:pt x="722" y="23243"/>
                    <a:pt x="655" y="23438"/>
                    <a:pt x="576" y="23606"/>
                  </a:cubicBezTo>
                  <a:cubicBezTo>
                    <a:pt x="531" y="23690"/>
                    <a:pt x="496" y="23769"/>
                    <a:pt x="465" y="23844"/>
                  </a:cubicBezTo>
                  <a:cubicBezTo>
                    <a:pt x="430" y="23920"/>
                    <a:pt x="390" y="23990"/>
                    <a:pt x="359" y="24057"/>
                  </a:cubicBezTo>
                  <a:cubicBezTo>
                    <a:pt x="297" y="24185"/>
                    <a:pt x="240" y="24295"/>
                    <a:pt x="191" y="24379"/>
                  </a:cubicBezTo>
                  <a:lnTo>
                    <a:pt x="36" y="24649"/>
                  </a:lnTo>
                  <a:lnTo>
                    <a:pt x="54" y="24662"/>
                  </a:lnTo>
                  <a:lnTo>
                    <a:pt x="213" y="24401"/>
                  </a:lnTo>
                  <a:cubicBezTo>
                    <a:pt x="271" y="24317"/>
                    <a:pt x="328" y="24207"/>
                    <a:pt x="394" y="24079"/>
                  </a:cubicBezTo>
                  <a:cubicBezTo>
                    <a:pt x="430" y="24017"/>
                    <a:pt x="469" y="23946"/>
                    <a:pt x="505" y="23875"/>
                  </a:cubicBezTo>
                  <a:lnTo>
                    <a:pt x="620" y="23632"/>
                  </a:lnTo>
                  <a:cubicBezTo>
                    <a:pt x="708" y="23469"/>
                    <a:pt x="779" y="23274"/>
                    <a:pt x="867" y="23062"/>
                  </a:cubicBezTo>
                  <a:cubicBezTo>
                    <a:pt x="912" y="22960"/>
                    <a:pt x="947" y="22850"/>
                    <a:pt x="987" y="22730"/>
                  </a:cubicBezTo>
                  <a:cubicBezTo>
                    <a:pt x="1022" y="22615"/>
                    <a:pt x="1071" y="22500"/>
                    <a:pt x="1106" y="22372"/>
                  </a:cubicBezTo>
                  <a:cubicBezTo>
                    <a:pt x="1270" y="21811"/>
                    <a:pt x="1398" y="21240"/>
                    <a:pt x="1478" y="20661"/>
                  </a:cubicBezTo>
                  <a:cubicBezTo>
                    <a:pt x="1562" y="19971"/>
                    <a:pt x="1597" y="19282"/>
                    <a:pt x="1584" y="18592"/>
                  </a:cubicBezTo>
                  <a:cubicBezTo>
                    <a:pt x="1584" y="18406"/>
                    <a:pt x="1566" y="18221"/>
                    <a:pt x="1557" y="18030"/>
                  </a:cubicBezTo>
                  <a:cubicBezTo>
                    <a:pt x="1548" y="17845"/>
                    <a:pt x="1535" y="17655"/>
                    <a:pt x="1513" y="17460"/>
                  </a:cubicBezTo>
                  <a:cubicBezTo>
                    <a:pt x="1491" y="17270"/>
                    <a:pt x="1478" y="17075"/>
                    <a:pt x="1451" y="16876"/>
                  </a:cubicBezTo>
                  <a:cubicBezTo>
                    <a:pt x="1424" y="16682"/>
                    <a:pt x="1389" y="16487"/>
                    <a:pt x="1358" y="16288"/>
                  </a:cubicBezTo>
                  <a:cubicBezTo>
                    <a:pt x="1305" y="15891"/>
                    <a:pt x="1208" y="15493"/>
                    <a:pt x="1128" y="15090"/>
                  </a:cubicBezTo>
                  <a:cubicBezTo>
                    <a:pt x="1035" y="14684"/>
                    <a:pt x="925" y="14281"/>
                    <a:pt x="819" y="13874"/>
                  </a:cubicBezTo>
                  <a:cubicBezTo>
                    <a:pt x="589" y="13052"/>
                    <a:pt x="425" y="12221"/>
                    <a:pt x="324" y="11376"/>
                  </a:cubicBezTo>
                  <a:cubicBezTo>
                    <a:pt x="226" y="10528"/>
                    <a:pt x="204" y="9665"/>
                    <a:pt x="310" y="8834"/>
                  </a:cubicBezTo>
                  <a:cubicBezTo>
                    <a:pt x="408" y="8016"/>
                    <a:pt x="624" y="7216"/>
                    <a:pt x="956" y="6460"/>
                  </a:cubicBezTo>
                  <a:cubicBezTo>
                    <a:pt x="1270" y="5757"/>
                    <a:pt x="1672" y="5098"/>
                    <a:pt x="2150" y="4493"/>
                  </a:cubicBezTo>
                  <a:cubicBezTo>
                    <a:pt x="2578" y="3953"/>
                    <a:pt x="3038" y="3436"/>
                    <a:pt x="3533" y="2954"/>
                  </a:cubicBezTo>
                  <a:cubicBezTo>
                    <a:pt x="3989" y="2503"/>
                    <a:pt x="4422" y="2105"/>
                    <a:pt x="4802" y="1751"/>
                  </a:cubicBezTo>
                  <a:cubicBezTo>
                    <a:pt x="5187" y="1398"/>
                    <a:pt x="5523" y="1093"/>
                    <a:pt x="5793" y="836"/>
                  </a:cubicBezTo>
                  <a:cubicBezTo>
                    <a:pt x="6067" y="580"/>
                    <a:pt x="6279" y="376"/>
                    <a:pt x="6421" y="235"/>
                  </a:cubicBezTo>
                  <a:lnTo>
                    <a:pt x="6642" y="18"/>
                  </a:lnTo>
                  <a:lnTo>
                    <a:pt x="6628" y="1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8;p32">
              <a:extLst>
                <a:ext uri="{FF2B5EF4-FFF2-40B4-BE49-F238E27FC236}">
                  <a16:creationId xmlns:a16="http://schemas.microsoft.com/office/drawing/2014/main" id="{D65A95B2-77C9-42D1-8690-070BDBE174CB}"/>
                </a:ext>
              </a:extLst>
            </p:cNvPr>
            <p:cNvSpPr/>
            <p:nvPr/>
          </p:nvSpPr>
          <p:spPr>
            <a:xfrm rot="1196114">
              <a:off x="2051384" y="2464520"/>
              <a:ext cx="133087" cy="1007999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8" y="36"/>
                    <a:pt x="44" y="89"/>
                  </a:cubicBezTo>
                  <a:cubicBezTo>
                    <a:pt x="67" y="142"/>
                    <a:pt x="102" y="217"/>
                    <a:pt x="142" y="319"/>
                  </a:cubicBezTo>
                  <a:cubicBezTo>
                    <a:pt x="164" y="367"/>
                    <a:pt x="181" y="425"/>
                    <a:pt x="204" y="487"/>
                  </a:cubicBezTo>
                  <a:cubicBezTo>
                    <a:pt x="226" y="544"/>
                    <a:pt x="248" y="615"/>
                    <a:pt x="265" y="686"/>
                  </a:cubicBezTo>
                  <a:cubicBezTo>
                    <a:pt x="310" y="827"/>
                    <a:pt x="349" y="995"/>
                    <a:pt x="394" y="1172"/>
                  </a:cubicBezTo>
                  <a:cubicBezTo>
                    <a:pt x="411" y="1265"/>
                    <a:pt x="429" y="1358"/>
                    <a:pt x="451" y="1455"/>
                  </a:cubicBezTo>
                  <a:cubicBezTo>
                    <a:pt x="473" y="1552"/>
                    <a:pt x="495" y="1654"/>
                    <a:pt x="513" y="1756"/>
                  </a:cubicBezTo>
                  <a:cubicBezTo>
                    <a:pt x="531" y="1862"/>
                    <a:pt x="553" y="1968"/>
                    <a:pt x="566" y="2078"/>
                  </a:cubicBezTo>
                  <a:cubicBezTo>
                    <a:pt x="579" y="2189"/>
                    <a:pt x="597" y="2299"/>
                    <a:pt x="615" y="2414"/>
                  </a:cubicBezTo>
                  <a:cubicBezTo>
                    <a:pt x="650" y="2644"/>
                    <a:pt x="668" y="2883"/>
                    <a:pt x="699" y="3122"/>
                  </a:cubicBezTo>
                  <a:cubicBezTo>
                    <a:pt x="725" y="3365"/>
                    <a:pt x="739" y="3608"/>
                    <a:pt x="761" y="3856"/>
                  </a:cubicBezTo>
                  <a:cubicBezTo>
                    <a:pt x="783" y="4099"/>
                    <a:pt x="792" y="4346"/>
                    <a:pt x="809" y="4590"/>
                  </a:cubicBezTo>
                  <a:cubicBezTo>
                    <a:pt x="827" y="4833"/>
                    <a:pt x="831" y="5072"/>
                    <a:pt x="840" y="5301"/>
                  </a:cubicBezTo>
                  <a:cubicBezTo>
                    <a:pt x="849" y="5536"/>
                    <a:pt x="858" y="5757"/>
                    <a:pt x="862" y="5969"/>
                  </a:cubicBezTo>
                  <a:cubicBezTo>
                    <a:pt x="867" y="6181"/>
                    <a:pt x="867" y="6385"/>
                    <a:pt x="876" y="6570"/>
                  </a:cubicBezTo>
                  <a:cubicBezTo>
                    <a:pt x="884" y="6756"/>
                    <a:pt x="884" y="6924"/>
                    <a:pt x="884" y="7079"/>
                  </a:cubicBezTo>
                  <a:cubicBezTo>
                    <a:pt x="889" y="7229"/>
                    <a:pt x="893" y="7357"/>
                    <a:pt x="893" y="7468"/>
                  </a:cubicBezTo>
                  <a:cubicBezTo>
                    <a:pt x="898" y="7684"/>
                    <a:pt x="902" y="7808"/>
                    <a:pt x="902" y="7808"/>
                  </a:cubicBezTo>
                  <a:cubicBezTo>
                    <a:pt x="902" y="7808"/>
                    <a:pt x="915" y="7684"/>
                    <a:pt x="933" y="7468"/>
                  </a:cubicBezTo>
                  <a:cubicBezTo>
                    <a:pt x="942" y="7362"/>
                    <a:pt x="955" y="7229"/>
                    <a:pt x="964" y="7079"/>
                  </a:cubicBezTo>
                  <a:cubicBezTo>
                    <a:pt x="977" y="6928"/>
                    <a:pt x="995" y="6756"/>
                    <a:pt x="999" y="6570"/>
                  </a:cubicBezTo>
                  <a:cubicBezTo>
                    <a:pt x="1004" y="6385"/>
                    <a:pt x="1013" y="6186"/>
                    <a:pt x="1021" y="5969"/>
                  </a:cubicBezTo>
                  <a:cubicBezTo>
                    <a:pt x="1021" y="5858"/>
                    <a:pt x="1030" y="5748"/>
                    <a:pt x="1030" y="5637"/>
                  </a:cubicBezTo>
                  <a:lnTo>
                    <a:pt x="1030" y="5297"/>
                  </a:lnTo>
                  <a:cubicBezTo>
                    <a:pt x="1026" y="5063"/>
                    <a:pt x="1030" y="4824"/>
                    <a:pt x="1017" y="4576"/>
                  </a:cubicBezTo>
                  <a:cubicBezTo>
                    <a:pt x="1004" y="4333"/>
                    <a:pt x="999" y="4086"/>
                    <a:pt x="977" y="3838"/>
                  </a:cubicBezTo>
                  <a:cubicBezTo>
                    <a:pt x="951" y="3590"/>
                    <a:pt x="937" y="3338"/>
                    <a:pt x="902" y="3095"/>
                  </a:cubicBezTo>
                  <a:cubicBezTo>
                    <a:pt x="871" y="2852"/>
                    <a:pt x="845" y="2613"/>
                    <a:pt x="800" y="2383"/>
                  </a:cubicBezTo>
                  <a:cubicBezTo>
                    <a:pt x="778" y="2264"/>
                    <a:pt x="765" y="2153"/>
                    <a:pt x="739" y="2043"/>
                  </a:cubicBezTo>
                  <a:cubicBezTo>
                    <a:pt x="716" y="1932"/>
                    <a:pt x="690" y="1826"/>
                    <a:pt x="668" y="1720"/>
                  </a:cubicBezTo>
                  <a:cubicBezTo>
                    <a:pt x="624" y="1512"/>
                    <a:pt x="571" y="1318"/>
                    <a:pt x="513" y="1137"/>
                  </a:cubicBezTo>
                  <a:cubicBezTo>
                    <a:pt x="456" y="960"/>
                    <a:pt x="403" y="796"/>
                    <a:pt x="341" y="655"/>
                  </a:cubicBezTo>
                  <a:cubicBezTo>
                    <a:pt x="314" y="584"/>
                    <a:pt x="288" y="522"/>
                    <a:pt x="257" y="460"/>
                  </a:cubicBezTo>
                  <a:cubicBezTo>
                    <a:pt x="230" y="398"/>
                    <a:pt x="208" y="341"/>
                    <a:pt x="181" y="297"/>
                  </a:cubicBezTo>
                  <a:cubicBezTo>
                    <a:pt x="142" y="217"/>
                    <a:pt x="102" y="146"/>
                    <a:pt x="53" y="76"/>
                  </a:cubicBezTo>
                  <a:cubicBezTo>
                    <a:pt x="18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9;p32">
              <a:extLst>
                <a:ext uri="{FF2B5EF4-FFF2-40B4-BE49-F238E27FC236}">
                  <a16:creationId xmlns:a16="http://schemas.microsoft.com/office/drawing/2014/main" id="{A5B9F298-63EF-4538-A9EE-F4D7ADBC040C}"/>
                </a:ext>
              </a:extLst>
            </p:cNvPr>
            <p:cNvSpPr/>
            <p:nvPr/>
          </p:nvSpPr>
          <p:spPr>
            <a:xfrm rot="1196114">
              <a:off x="2219852" y="2096377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1798" y="0"/>
                  </a:moveTo>
                  <a:cubicBezTo>
                    <a:pt x="1756" y="0"/>
                    <a:pt x="1713" y="3"/>
                    <a:pt x="1668" y="8"/>
                  </a:cubicBezTo>
                  <a:cubicBezTo>
                    <a:pt x="0" y="645"/>
                    <a:pt x="449" y="3002"/>
                    <a:pt x="609" y="3002"/>
                  </a:cubicBezTo>
                  <a:cubicBezTo>
                    <a:pt x="611" y="3002"/>
                    <a:pt x="613" y="3002"/>
                    <a:pt x="615" y="3001"/>
                  </a:cubicBezTo>
                  <a:cubicBezTo>
                    <a:pt x="2961" y="2035"/>
                    <a:pt x="3007" y="0"/>
                    <a:pt x="1798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0;p32">
              <a:extLst>
                <a:ext uri="{FF2B5EF4-FFF2-40B4-BE49-F238E27FC236}">
                  <a16:creationId xmlns:a16="http://schemas.microsoft.com/office/drawing/2014/main" id="{32A2EF21-5935-4DCB-9889-BFDD76B8134F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1;p32">
              <a:extLst>
                <a:ext uri="{FF2B5EF4-FFF2-40B4-BE49-F238E27FC236}">
                  <a16:creationId xmlns:a16="http://schemas.microsoft.com/office/drawing/2014/main" id="{3F820E11-2556-413F-8459-56CD8FEBEC00}"/>
                </a:ext>
              </a:extLst>
            </p:cNvPr>
            <p:cNvSpPr/>
            <p:nvPr/>
          </p:nvSpPr>
          <p:spPr>
            <a:xfrm rot="1196114">
              <a:off x="1716895" y="2326038"/>
              <a:ext cx="490523" cy="240737"/>
            </a:xfrm>
            <a:custGeom>
              <a:avLst/>
              <a:gdLst/>
              <a:ahLst/>
              <a:cxnLst/>
              <a:rect l="l" t="t" r="r" b="b"/>
              <a:pathLst>
                <a:path w="3800" h="1865" extrusionOk="0">
                  <a:moveTo>
                    <a:pt x="2151" y="0"/>
                  </a:moveTo>
                  <a:cubicBezTo>
                    <a:pt x="691" y="0"/>
                    <a:pt x="1" y="1058"/>
                    <a:pt x="812" y="1706"/>
                  </a:cubicBezTo>
                  <a:cubicBezTo>
                    <a:pt x="1063" y="1817"/>
                    <a:pt x="1307" y="1865"/>
                    <a:pt x="1540" y="1865"/>
                  </a:cubicBezTo>
                  <a:cubicBezTo>
                    <a:pt x="2840" y="1865"/>
                    <a:pt x="3800" y="387"/>
                    <a:pt x="3668" y="331"/>
                  </a:cubicBezTo>
                  <a:cubicBezTo>
                    <a:pt x="3106" y="97"/>
                    <a:pt x="2593" y="0"/>
                    <a:pt x="2151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2;p32">
              <a:extLst>
                <a:ext uri="{FF2B5EF4-FFF2-40B4-BE49-F238E27FC236}">
                  <a16:creationId xmlns:a16="http://schemas.microsoft.com/office/drawing/2014/main" id="{C63B3090-E5F7-4B33-86D5-DDB285BD820D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3;p32">
              <a:extLst>
                <a:ext uri="{FF2B5EF4-FFF2-40B4-BE49-F238E27FC236}">
                  <a16:creationId xmlns:a16="http://schemas.microsoft.com/office/drawing/2014/main" id="{225A6F82-EB04-4FC0-890A-61C84D81B595}"/>
                </a:ext>
              </a:extLst>
            </p:cNvPr>
            <p:cNvSpPr/>
            <p:nvPr/>
          </p:nvSpPr>
          <p:spPr>
            <a:xfrm rot="1196114">
              <a:off x="2243586" y="2333602"/>
              <a:ext cx="490523" cy="240221"/>
            </a:xfrm>
            <a:custGeom>
              <a:avLst/>
              <a:gdLst/>
              <a:ahLst/>
              <a:cxnLst/>
              <a:rect l="l" t="t" r="r" b="b"/>
              <a:pathLst>
                <a:path w="3800" h="1861" extrusionOk="0">
                  <a:moveTo>
                    <a:pt x="2259" y="0"/>
                  </a:moveTo>
                  <a:cubicBezTo>
                    <a:pt x="959" y="0"/>
                    <a:pt x="0" y="1474"/>
                    <a:pt x="132" y="1530"/>
                  </a:cubicBezTo>
                  <a:cubicBezTo>
                    <a:pt x="694" y="1764"/>
                    <a:pt x="1205" y="1860"/>
                    <a:pt x="1647" y="1860"/>
                  </a:cubicBezTo>
                  <a:cubicBezTo>
                    <a:pt x="3109" y="1860"/>
                    <a:pt x="3799" y="801"/>
                    <a:pt x="2988" y="159"/>
                  </a:cubicBezTo>
                  <a:cubicBezTo>
                    <a:pt x="2737" y="48"/>
                    <a:pt x="2492" y="0"/>
                    <a:pt x="225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4;p32">
              <a:extLst>
                <a:ext uri="{FF2B5EF4-FFF2-40B4-BE49-F238E27FC236}">
                  <a16:creationId xmlns:a16="http://schemas.microsoft.com/office/drawing/2014/main" id="{3B828E53-3B7D-409F-95EF-BF27455FA7BA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6;p32">
              <a:extLst>
                <a:ext uri="{FF2B5EF4-FFF2-40B4-BE49-F238E27FC236}">
                  <a16:creationId xmlns:a16="http://schemas.microsoft.com/office/drawing/2014/main" id="{E5535EEA-CB72-4A32-ACAE-17E93C293595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8;p32">
              <a:extLst>
                <a:ext uri="{FF2B5EF4-FFF2-40B4-BE49-F238E27FC236}">
                  <a16:creationId xmlns:a16="http://schemas.microsoft.com/office/drawing/2014/main" id="{342B7B48-2DF0-4F4D-B3C9-830C007899E6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0;p32">
              <a:extLst>
                <a:ext uri="{FF2B5EF4-FFF2-40B4-BE49-F238E27FC236}">
                  <a16:creationId xmlns:a16="http://schemas.microsoft.com/office/drawing/2014/main" id="{44A57789-3E46-40BD-9648-6E8B96DC9E63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2;p32">
              <a:extLst>
                <a:ext uri="{FF2B5EF4-FFF2-40B4-BE49-F238E27FC236}">
                  <a16:creationId xmlns:a16="http://schemas.microsoft.com/office/drawing/2014/main" id="{82289891-3AA8-448A-B51C-38CA4B54FCB3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3;p32">
              <a:extLst>
                <a:ext uri="{FF2B5EF4-FFF2-40B4-BE49-F238E27FC236}">
                  <a16:creationId xmlns:a16="http://schemas.microsoft.com/office/drawing/2014/main" id="{E8B151C7-6E74-4296-817B-5643B19E30DA}"/>
                </a:ext>
              </a:extLst>
            </p:cNvPr>
            <p:cNvSpPr/>
            <p:nvPr/>
          </p:nvSpPr>
          <p:spPr>
            <a:xfrm rot="1196114">
              <a:off x="1843081" y="2415868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2398" y="1"/>
                  </a:moveTo>
                  <a:cubicBezTo>
                    <a:pt x="2396" y="1"/>
                    <a:pt x="2394" y="1"/>
                    <a:pt x="2392" y="2"/>
                  </a:cubicBezTo>
                  <a:cubicBezTo>
                    <a:pt x="46" y="967"/>
                    <a:pt x="0" y="3002"/>
                    <a:pt x="1209" y="3002"/>
                  </a:cubicBezTo>
                  <a:cubicBezTo>
                    <a:pt x="1251" y="3002"/>
                    <a:pt x="1294" y="3000"/>
                    <a:pt x="1339" y="2995"/>
                  </a:cubicBezTo>
                  <a:cubicBezTo>
                    <a:pt x="3007" y="2353"/>
                    <a:pt x="2558" y="1"/>
                    <a:pt x="2398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4;p32">
              <a:extLst>
                <a:ext uri="{FF2B5EF4-FFF2-40B4-BE49-F238E27FC236}">
                  <a16:creationId xmlns:a16="http://schemas.microsoft.com/office/drawing/2014/main" id="{B6C2DD3A-347D-46BA-AB37-33EDEE70194D}"/>
                </a:ext>
              </a:extLst>
            </p:cNvPr>
            <p:cNvSpPr/>
            <p:nvPr/>
          </p:nvSpPr>
          <p:spPr>
            <a:xfrm rot="1196114">
              <a:off x="2002144" y="2482957"/>
              <a:ext cx="125729" cy="189621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1" y="1093"/>
                  </a:moveTo>
                  <a:lnTo>
                    <a:pt x="974" y="1"/>
                  </a:lnTo>
                  <a:lnTo>
                    <a:pt x="470" y="1468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6;p32">
              <a:extLst>
                <a:ext uri="{FF2B5EF4-FFF2-40B4-BE49-F238E27FC236}">
                  <a16:creationId xmlns:a16="http://schemas.microsoft.com/office/drawing/2014/main" id="{70ACE4E6-CB44-40B5-818C-6742CBB8883C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68;p32">
              <a:extLst>
                <a:ext uri="{FF2B5EF4-FFF2-40B4-BE49-F238E27FC236}">
                  <a16:creationId xmlns:a16="http://schemas.microsoft.com/office/drawing/2014/main" id="{315DA0DA-8D80-40E4-B4AA-64BCE125FFAA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70;p32">
              <a:extLst>
                <a:ext uri="{FF2B5EF4-FFF2-40B4-BE49-F238E27FC236}">
                  <a16:creationId xmlns:a16="http://schemas.microsoft.com/office/drawing/2014/main" id="{19CDCB28-3CB3-47F3-B3F6-E80A23374972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1;p32">
              <a:extLst>
                <a:ext uri="{FF2B5EF4-FFF2-40B4-BE49-F238E27FC236}">
                  <a16:creationId xmlns:a16="http://schemas.microsoft.com/office/drawing/2014/main" id="{33644472-2D16-43CC-AE8D-556F86B1F50B}"/>
                </a:ext>
              </a:extLst>
            </p:cNvPr>
            <p:cNvSpPr/>
            <p:nvPr/>
          </p:nvSpPr>
          <p:spPr>
            <a:xfrm rot="1196114">
              <a:off x="1865214" y="2121567"/>
              <a:ext cx="397840" cy="277397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873" y="0"/>
                  </a:moveTo>
                  <a:cubicBezTo>
                    <a:pt x="361" y="0"/>
                    <a:pt x="0" y="336"/>
                    <a:pt x="65" y="913"/>
                  </a:cubicBezTo>
                  <a:cubicBezTo>
                    <a:pt x="445" y="1906"/>
                    <a:pt x="1433" y="2148"/>
                    <a:pt x="2171" y="2148"/>
                  </a:cubicBezTo>
                  <a:cubicBezTo>
                    <a:pt x="2688" y="2148"/>
                    <a:pt x="3081" y="2029"/>
                    <a:pt x="3054" y="1965"/>
                  </a:cubicBezTo>
                  <a:cubicBezTo>
                    <a:pt x="2485" y="584"/>
                    <a:pt x="1548" y="0"/>
                    <a:pt x="873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2;p32">
              <a:extLst>
                <a:ext uri="{FF2B5EF4-FFF2-40B4-BE49-F238E27FC236}">
                  <a16:creationId xmlns:a16="http://schemas.microsoft.com/office/drawing/2014/main" id="{6F5A0D0A-0A24-4AA9-85D3-3DC6DDD5F01D}"/>
                </a:ext>
              </a:extLst>
            </p:cNvPr>
            <p:cNvSpPr/>
            <p:nvPr/>
          </p:nvSpPr>
          <p:spPr>
            <a:xfrm rot="1196114">
              <a:off x="2002745" y="2226208"/>
              <a:ext cx="189626" cy="125726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6" y="1"/>
                  </a:moveTo>
                  <a:lnTo>
                    <a:pt x="1468" y="973"/>
                  </a:lnTo>
                  <a:lnTo>
                    <a:pt x="0" y="469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3;p32">
              <a:extLst>
                <a:ext uri="{FF2B5EF4-FFF2-40B4-BE49-F238E27FC236}">
                  <a16:creationId xmlns:a16="http://schemas.microsoft.com/office/drawing/2014/main" id="{D5630A05-B065-42E2-BABA-FB2123EA4C85}"/>
                </a:ext>
              </a:extLst>
            </p:cNvPr>
            <p:cNvSpPr/>
            <p:nvPr/>
          </p:nvSpPr>
          <p:spPr>
            <a:xfrm rot="1196114">
              <a:off x="2188127" y="2500800"/>
              <a:ext cx="397840" cy="277138"/>
            </a:xfrm>
            <a:custGeom>
              <a:avLst/>
              <a:gdLst/>
              <a:ahLst/>
              <a:cxnLst/>
              <a:rect l="l" t="t" r="r" b="b"/>
              <a:pathLst>
                <a:path w="3082" h="2147" extrusionOk="0">
                  <a:moveTo>
                    <a:pt x="909" y="0"/>
                  </a:moveTo>
                  <a:cubicBezTo>
                    <a:pt x="393" y="0"/>
                    <a:pt x="1" y="118"/>
                    <a:pt x="28" y="180"/>
                  </a:cubicBezTo>
                  <a:cubicBezTo>
                    <a:pt x="597" y="1562"/>
                    <a:pt x="1535" y="2147"/>
                    <a:pt x="2210" y="2147"/>
                  </a:cubicBezTo>
                  <a:cubicBezTo>
                    <a:pt x="2721" y="2147"/>
                    <a:pt x="3082" y="1811"/>
                    <a:pt x="3017" y="1232"/>
                  </a:cubicBezTo>
                  <a:cubicBezTo>
                    <a:pt x="2637" y="241"/>
                    <a:pt x="1647" y="0"/>
                    <a:pt x="9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4;p32">
              <a:extLst>
                <a:ext uri="{FF2B5EF4-FFF2-40B4-BE49-F238E27FC236}">
                  <a16:creationId xmlns:a16="http://schemas.microsoft.com/office/drawing/2014/main" id="{EFCC4698-F2D7-4212-AF21-1B146F1E2AC5}"/>
                </a:ext>
              </a:extLst>
            </p:cNvPr>
            <p:cNvSpPr/>
            <p:nvPr/>
          </p:nvSpPr>
          <p:spPr>
            <a:xfrm rot="1196114">
              <a:off x="2258935" y="2547374"/>
              <a:ext cx="189109" cy="125597"/>
            </a:xfrm>
            <a:custGeom>
              <a:avLst/>
              <a:gdLst/>
              <a:ahLst/>
              <a:cxnLst/>
              <a:rect l="l" t="t" r="r" b="b"/>
              <a:pathLst>
                <a:path w="1465" h="973" fill="none" extrusionOk="0">
                  <a:moveTo>
                    <a:pt x="1088" y="973"/>
                  </a:moveTo>
                  <a:lnTo>
                    <a:pt x="1" y="0"/>
                  </a:lnTo>
                  <a:lnTo>
                    <a:pt x="1464" y="504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5;p32">
              <a:extLst>
                <a:ext uri="{FF2B5EF4-FFF2-40B4-BE49-F238E27FC236}">
                  <a16:creationId xmlns:a16="http://schemas.microsoft.com/office/drawing/2014/main" id="{02DA4ECE-5A82-4288-A02B-19393B4ED5E0}"/>
                </a:ext>
              </a:extLst>
            </p:cNvPr>
            <p:cNvSpPr/>
            <p:nvPr/>
          </p:nvSpPr>
          <p:spPr>
            <a:xfrm rot="1196114">
              <a:off x="2032422" y="1997995"/>
              <a:ext cx="367892" cy="414998"/>
            </a:xfrm>
            <a:custGeom>
              <a:avLst/>
              <a:gdLst/>
              <a:ahLst/>
              <a:cxnLst/>
              <a:rect l="l" t="t" r="r" b="b"/>
              <a:pathLst>
                <a:path w="2850" h="3215" extrusionOk="0">
                  <a:moveTo>
                    <a:pt x="1327" y="1"/>
                  </a:moveTo>
                  <a:cubicBezTo>
                    <a:pt x="1106" y="1"/>
                    <a:pt x="884" y="110"/>
                    <a:pt x="696" y="346"/>
                  </a:cubicBezTo>
                  <a:cubicBezTo>
                    <a:pt x="0" y="1909"/>
                    <a:pt x="1799" y="3214"/>
                    <a:pt x="2042" y="3214"/>
                  </a:cubicBezTo>
                  <a:cubicBezTo>
                    <a:pt x="2055" y="3214"/>
                    <a:pt x="2063" y="3210"/>
                    <a:pt x="2067" y="3202"/>
                  </a:cubicBezTo>
                  <a:cubicBezTo>
                    <a:pt x="2850" y="1320"/>
                    <a:pt x="2096" y="1"/>
                    <a:pt x="1327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6;p32">
              <a:extLst>
                <a:ext uri="{FF2B5EF4-FFF2-40B4-BE49-F238E27FC236}">
                  <a16:creationId xmlns:a16="http://schemas.microsoft.com/office/drawing/2014/main" id="{C39A790A-AED5-43A7-ACE6-8FC0681E4862}"/>
                </a:ext>
              </a:extLst>
            </p:cNvPr>
            <p:cNvSpPr/>
            <p:nvPr/>
          </p:nvSpPr>
          <p:spPr>
            <a:xfrm rot="1196114">
              <a:off x="2178947" y="2160133"/>
              <a:ext cx="87907" cy="189105"/>
            </a:xfrm>
            <a:custGeom>
              <a:avLst/>
              <a:gdLst/>
              <a:ahLst/>
              <a:cxnLst/>
              <a:rect l="l" t="t" r="r" b="b"/>
              <a:pathLst>
                <a:path w="681" h="1465" fill="none" extrusionOk="0">
                  <a:moveTo>
                    <a:pt x="597" y="1"/>
                  </a:moveTo>
                  <a:lnTo>
                    <a:pt x="681" y="1464"/>
                  </a:lnTo>
                  <a:lnTo>
                    <a:pt x="0" y="72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7;p32">
              <a:extLst>
                <a:ext uri="{FF2B5EF4-FFF2-40B4-BE49-F238E27FC236}">
                  <a16:creationId xmlns:a16="http://schemas.microsoft.com/office/drawing/2014/main" id="{C7991017-1B41-4B84-850D-024E3C9DA3A9}"/>
                </a:ext>
              </a:extLst>
            </p:cNvPr>
            <p:cNvSpPr/>
            <p:nvPr/>
          </p:nvSpPr>
          <p:spPr>
            <a:xfrm rot="1196114">
              <a:off x="2050763" y="2486365"/>
              <a:ext cx="368021" cy="415385"/>
            </a:xfrm>
            <a:custGeom>
              <a:avLst/>
              <a:gdLst/>
              <a:ahLst/>
              <a:cxnLst/>
              <a:rect l="l" t="t" r="r" b="b"/>
              <a:pathLst>
                <a:path w="2851" h="3218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5"/>
                    <a:pt x="755" y="3217"/>
                    <a:pt x="1525" y="3217"/>
                  </a:cubicBezTo>
                  <a:cubicBezTo>
                    <a:pt x="1746" y="3217"/>
                    <a:pt x="1968" y="3108"/>
                    <a:pt x="2155" y="2873"/>
                  </a:cubicBezTo>
                  <a:cubicBezTo>
                    <a:pt x="2850" y="1306"/>
                    <a:pt x="1051" y="0"/>
                    <a:pt x="8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8;p32">
              <a:extLst>
                <a:ext uri="{FF2B5EF4-FFF2-40B4-BE49-F238E27FC236}">
                  <a16:creationId xmlns:a16="http://schemas.microsoft.com/office/drawing/2014/main" id="{D9B860AF-BB1E-41B3-93CC-64689FFD3B62}"/>
                </a:ext>
              </a:extLst>
            </p:cNvPr>
            <p:cNvSpPr/>
            <p:nvPr/>
          </p:nvSpPr>
          <p:spPr>
            <a:xfrm rot="1196114">
              <a:off x="2184224" y="2550636"/>
              <a:ext cx="88036" cy="188459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2" y="1393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9;p32">
              <a:extLst>
                <a:ext uri="{FF2B5EF4-FFF2-40B4-BE49-F238E27FC236}">
                  <a16:creationId xmlns:a16="http://schemas.microsoft.com/office/drawing/2014/main" id="{4BB32C10-0A06-40FE-BE10-6901CDFAB724}"/>
                </a:ext>
              </a:extLst>
            </p:cNvPr>
            <p:cNvSpPr/>
            <p:nvPr/>
          </p:nvSpPr>
          <p:spPr>
            <a:xfrm rot="1196114">
              <a:off x="2023376" y="2310549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0;p32">
              <a:extLst>
                <a:ext uri="{FF2B5EF4-FFF2-40B4-BE49-F238E27FC236}">
                  <a16:creationId xmlns:a16="http://schemas.microsoft.com/office/drawing/2014/main" id="{B4110673-BA17-41EB-AD2C-BC10DD60C6A4}"/>
                </a:ext>
              </a:extLst>
            </p:cNvPr>
            <p:cNvSpPr/>
            <p:nvPr/>
          </p:nvSpPr>
          <p:spPr>
            <a:xfrm rot="1196114">
              <a:off x="1951073" y="3545780"/>
              <a:ext cx="340913" cy="797338"/>
            </a:xfrm>
            <a:custGeom>
              <a:avLst/>
              <a:gdLst/>
              <a:ahLst/>
              <a:cxnLst/>
              <a:rect l="l" t="t" r="r" b="b"/>
              <a:pathLst>
                <a:path w="2641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14" y="5"/>
                    <a:pt x="2552" y="27"/>
                  </a:cubicBezTo>
                  <a:cubicBezTo>
                    <a:pt x="2525" y="40"/>
                    <a:pt x="2494" y="49"/>
                    <a:pt x="2463" y="62"/>
                  </a:cubicBezTo>
                  <a:cubicBezTo>
                    <a:pt x="2423" y="80"/>
                    <a:pt x="2388" y="98"/>
                    <a:pt x="2348" y="120"/>
                  </a:cubicBezTo>
                  <a:cubicBezTo>
                    <a:pt x="2247" y="173"/>
                    <a:pt x="2149" y="239"/>
                    <a:pt x="2052" y="305"/>
                  </a:cubicBezTo>
                  <a:lnTo>
                    <a:pt x="1889" y="443"/>
                  </a:lnTo>
                  <a:cubicBezTo>
                    <a:pt x="1827" y="487"/>
                    <a:pt x="1774" y="549"/>
                    <a:pt x="1716" y="606"/>
                  </a:cubicBezTo>
                  <a:cubicBezTo>
                    <a:pt x="1685" y="637"/>
                    <a:pt x="1654" y="664"/>
                    <a:pt x="1623" y="695"/>
                  </a:cubicBezTo>
                  <a:lnTo>
                    <a:pt x="1539" y="796"/>
                  </a:lnTo>
                  <a:cubicBezTo>
                    <a:pt x="1482" y="867"/>
                    <a:pt x="1420" y="938"/>
                    <a:pt x="1362" y="1013"/>
                  </a:cubicBezTo>
                  <a:cubicBezTo>
                    <a:pt x="1243" y="1176"/>
                    <a:pt x="1137" y="1344"/>
                    <a:pt x="1040" y="1521"/>
                  </a:cubicBezTo>
                  <a:cubicBezTo>
                    <a:pt x="991" y="1610"/>
                    <a:pt x="929" y="1698"/>
                    <a:pt x="885" y="1795"/>
                  </a:cubicBezTo>
                  <a:cubicBezTo>
                    <a:pt x="841" y="1893"/>
                    <a:pt x="796" y="1994"/>
                    <a:pt x="752" y="2092"/>
                  </a:cubicBezTo>
                  <a:lnTo>
                    <a:pt x="686" y="2242"/>
                  </a:lnTo>
                  <a:cubicBezTo>
                    <a:pt x="668" y="2291"/>
                    <a:pt x="651" y="2344"/>
                    <a:pt x="628" y="2397"/>
                  </a:cubicBezTo>
                  <a:cubicBezTo>
                    <a:pt x="593" y="2503"/>
                    <a:pt x="558" y="2604"/>
                    <a:pt x="518" y="2711"/>
                  </a:cubicBezTo>
                  <a:cubicBezTo>
                    <a:pt x="500" y="2759"/>
                    <a:pt x="478" y="2812"/>
                    <a:pt x="465" y="2865"/>
                  </a:cubicBezTo>
                  <a:lnTo>
                    <a:pt x="421" y="3025"/>
                  </a:lnTo>
                  <a:cubicBezTo>
                    <a:pt x="390" y="3131"/>
                    <a:pt x="363" y="3237"/>
                    <a:pt x="332" y="3343"/>
                  </a:cubicBezTo>
                  <a:cubicBezTo>
                    <a:pt x="270" y="3551"/>
                    <a:pt x="244" y="3763"/>
                    <a:pt x="200" y="3966"/>
                  </a:cubicBezTo>
                  <a:cubicBezTo>
                    <a:pt x="182" y="4068"/>
                    <a:pt x="160" y="4165"/>
                    <a:pt x="147" y="4267"/>
                  </a:cubicBezTo>
                  <a:cubicBezTo>
                    <a:pt x="129" y="4364"/>
                    <a:pt x="120" y="4461"/>
                    <a:pt x="107" y="4554"/>
                  </a:cubicBezTo>
                  <a:cubicBezTo>
                    <a:pt x="85" y="4740"/>
                    <a:pt x="71" y="4917"/>
                    <a:pt x="49" y="5080"/>
                  </a:cubicBezTo>
                  <a:cubicBezTo>
                    <a:pt x="27" y="5244"/>
                    <a:pt x="27" y="5399"/>
                    <a:pt x="23" y="5531"/>
                  </a:cubicBezTo>
                  <a:cubicBezTo>
                    <a:pt x="14" y="5664"/>
                    <a:pt x="9" y="5783"/>
                    <a:pt x="9" y="5876"/>
                  </a:cubicBezTo>
                  <a:cubicBezTo>
                    <a:pt x="1" y="6066"/>
                    <a:pt x="1" y="6177"/>
                    <a:pt x="1" y="6177"/>
                  </a:cubicBezTo>
                  <a:cubicBezTo>
                    <a:pt x="1" y="6177"/>
                    <a:pt x="18" y="6071"/>
                    <a:pt x="49" y="5881"/>
                  </a:cubicBezTo>
                  <a:cubicBezTo>
                    <a:pt x="63" y="5788"/>
                    <a:pt x="80" y="5673"/>
                    <a:pt x="102" y="5540"/>
                  </a:cubicBezTo>
                  <a:cubicBezTo>
                    <a:pt x="111" y="5474"/>
                    <a:pt x="120" y="5403"/>
                    <a:pt x="133" y="5328"/>
                  </a:cubicBezTo>
                  <a:cubicBezTo>
                    <a:pt x="142" y="5257"/>
                    <a:pt x="151" y="5178"/>
                    <a:pt x="169" y="5098"/>
                  </a:cubicBezTo>
                  <a:cubicBezTo>
                    <a:pt x="200" y="4934"/>
                    <a:pt x="231" y="4762"/>
                    <a:pt x="266" y="4576"/>
                  </a:cubicBezTo>
                  <a:cubicBezTo>
                    <a:pt x="284" y="4488"/>
                    <a:pt x="297" y="4391"/>
                    <a:pt x="319" y="4298"/>
                  </a:cubicBezTo>
                  <a:cubicBezTo>
                    <a:pt x="341" y="4201"/>
                    <a:pt x="363" y="4103"/>
                    <a:pt x="385" y="4002"/>
                  </a:cubicBezTo>
                  <a:cubicBezTo>
                    <a:pt x="434" y="3807"/>
                    <a:pt x="474" y="3599"/>
                    <a:pt x="536" y="3396"/>
                  </a:cubicBezTo>
                  <a:cubicBezTo>
                    <a:pt x="567" y="3294"/>
                    <a:pt x="598" y="3188"/>
                    <a:pt x="624" y="3086"/>
                  </a:cubicBezTo>
                  <a:lnTo>
                    <a:pt x="668" y="2932"/>
                  </a:lnTo>
                  <a:cubicBezTo>
                    <a:pt x="686" y="2879"/>
                    <a:pt x="708" y="2830"/>
                    <a:pt x="726" y="2777"/>
                  </a:cubicBezTo>
                  <a:lnTo>
                    <a:pt x="832" y="2472"/>
                  </a:lnTo>
                  <a:cubicBezTo>
                    <a:pt x="850" y="2423"/>
                    <a:pt x="867" y="2370"/>
                    <a:pt x="885" y="2322"/>
                  </a:cubicBezTo>
                  <a:lnTo>
                    <a:pt x="951" y="2176"/>
                  </a:lnTo>
                  <a:cubicBezTo>
                    <a:pt x="991" y="2074"/>
                    <a:pt x="1031" y="1981"/>
                    <a:pt x="1075" y="1884"/>
                  </a:cubicBezTo>
                  <a:cubicBezTo>
                    <a:pt x="1115" y="1787"/>
                    <a:pt x="1168" y="1698"/>
                    <a:pt x="1212" y="1605"/>
                  </a:cubicBezTo>
                  <a:cubicBezTo>
                    <a:pt x="1300" y="1424"/>
                    <a:pt x="1407" y="1260"/>
                    <a:pt x="1499" y="1106"/>
                  </a:cubicBezTo>
                  <a:cubicBezTo>
                    <a:pt x="1548" y="1022"/>
                    <a:pt x="1610" y="955"/>
                    <a:pt x="1659" y="885"/>
                  </a:cubicBezTo>
                  <a:lnTo>
                    <a:pt x="1734" y="779"/>
                  </a:lnTo>
                  <a:cubicBezTo>
                    <a:pt x="1756" y="743"/>
                    <a:pt x="1787" y="717"/>
                    <a:pt x="1813" y="686"/>
                  </a:cubicBezTo>
                  <a:cubicBezTo>
                    <a:pt x="1866" y="624"/>
                    <a:pt x="1915" y="566"/>
                    <a:pt x="1964" y="509"/>
                  </a:cubicBezTo>
                  <a:lnTo>
                    <a:pt x="2114" y="363"/>
                  </a:lnTo>
                  <a:cubicBezTo>
                    <a:pt x="2198" y="288"/>
                    <a:pt x="2286" y="217"/>
                    <a:pt x="2379" y="151"/>
                  </a:cubicBezTo>
                  <a:cubicBezTo>
                    <a:pt x="2441" y="106"/>
                    <a:pt x="2503" y="67"/>
                    <a:pt x="2569" y="31"/>
                  </a:cubicBezTo>
                  <a:cubicBezTo>
                    <a:pt x="2591" y="22"/>
                    <a:pt x="2614" y="9"/>
                    <a:pt x="2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81;p32">
              <a:extLst>
                <a:ext uri="{FF2B5EF4-FFF2-40B4-BE49-F238E27FC236}">
                  <a16:creationId xmlns:a16="http://schemas.microsoft.com/office/drawing/2014/main" id="{9695D82E-B23B-489B-8D10-70A65D7E904B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82;p32">
              <a:extLst>
                <a:ext uri="{FF2B5EF4-FFF2-40B4-BE49-F238E27FC236}">
                  <a16:creationId xmlns:a16="http://schemas.microsoft.com/office/drawing/2014/main" id="{21103A30-A9AE-4272-BCB6-86DA0C8E901C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83;p32">
              <a:extLst>
                <a:ext uri="{FF2B5EF4-FFF2-40B4-BE49-F238E27FC236}">
                  <a16:creationId xmlns:a16="http://schemas.microsoft.com/office/drawing/2014/main" id="{CBB90445-5352-49C6-A7A8-2C2F9E3E265E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84;p32">
              <a:extLst>
                <a:ext uri="{FF2B5EF4-FFF2-40B4-BE49-F238E27FC236}">
                  <a16:creationId xmlns:a16="http://schemas.microsoft.com/office/drawing/2014/main" id="{A50DE0A0-884F-4C4B-BCD7-DB192FCAE3FA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85;p32">
              <a:extLst>
                <a:ext uri="{FF2B5EF4-FFF2-40B4-BE49-F238E27FC236}">
                  <a16:creationId xmlns:a16="http://schemas.microsoft.com/office/drawing/2014/main" id="{3AF3E987-AD15-4E1B-B6A5-C2F360D2F575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86;p32">
              <a:extLst>
                <a:ext uri="{FF2B5EF4-FFF2-40B4-BE49-F238E27FC236}">
                  <a16:creationId xmlns:a16="http://schemas.microsoft.com/office/drawing/2014/main" id="{C963B3D1-3962-488A-8C48-75108BC09DB9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87;p32">
              <a:extLst>
                <a:ext uri="{FF2B5EF4-FFF2-40B4-BE49-F238E27FC236}">
                  <a16:creationId xmlns:a16="http://schemas.microsoft.com/office/drawing/2014/main" id="{0A254E6E-A115-46D7-9EC2-1B24999A928A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88;p32">
              <a:extLst>
                <a:ext uri="{FF2B5EF4-FFF2-40B4-BE49-F238E27FC236}">
                  <a16:creationId xmlns:a16="http://schemas.microsoft.com/office/drawing/2014/main" id="{753D8610-C972-40AE-BF3F-D56FC5E089AD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89;p32">
              <a:extLst>
                <a:ext uri="{FF2B5EF4-FFF2-40B4-BE49-F238E27FC236}">
                  <a16:creationId xmlns:a16="http://schemas.microsoft.com/office/drawing/2014/main" id="{BF20D23F-08AE-4472-8239-EE2D72A2B5F6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90;p32">
              <a:extLst>
                <a:ext uri="{FF2B5EF4-FFF2-40B4-BE49-F238E27FC236}">
                  <a16:creationId xmlns:a16="http://schemas.microsoft.com/office/drawing/2014/main" id="{453A0995-6446-4258-9D2F-25E7B7157165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91;p32">
              <a:extLst>
                <a:ext uri="{FF2B5EF4-FFF2-40B4-BE49-F238E27FC236}">
                  <a16:creationId xmlns:a16="http://schemas.microsoft.com/office/drawing/2014/main" id="{40F12F96-350E-4917-B332-757A58619BAC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92;p32">
              <a:extLst>
                <a:ext uri="{FF2B5EF4-FFF2-40B4-BE49-F238E27FC236}">
                  <a16:creationId xmlns:a16="http://schemas.microsoft.com/office/drawing/2014/main" id="{FCBE20D2-84E0-47F7-8AE9-48720BA93A4C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93;p32">
              <a:extLst>
                <a:ext uri="{FF2B5EF4-FFF2-40B4-BE49-F238E27FC236}">
                  <a16:creationId xmlns:a16="http://schemas.microsoft.com/office/drawing/2014/main" id="{8A1509D8-2A53-4C7B-8493-22DC2AF8DA6F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94;p32">
              <a:extLst>
                <a:ext uri="{FF2B5EF4-FFF2-40B4-BE49-F238E27FC236}">
                  <a16:creationId xmlns:a16="http://schemas.microsoft.com/office/drawing/2014/main" id="{FCB51507-6737-4077-BAA6-6AE1DE8A05F9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95;p32">
              <a:extLst>
                <a:ext uri="{FF2B5EF4-FFF2-40B4-BE49-F238E27FC236}">
                  <a16:creationId xmlns:a16="http://schemas.microsoft.com/office/drawing/2014/main" id="{1416C797-419F-4651-BE9A-128743115CFB}"/>
                </a:ext>
              </a:extLst>
            </p:cNvPr>
            <p:cNvSpPr/>
            <p:nvPr/>
          </p:nvSpPr>
          <p:spPr>
            <a:xfrm rot="1196114">
              <a:off x="2093182" y="3620148"/>
              <a:ext cx="186528" cy="186136"/>
            </a:xfrm>
            <a:custGeom>
              <a:avLst/>
              <a:gdLst/>
              <a:ahLst/>
              <a:cxnLst/>
              <a:rect l="l" t="t" r="r" b="b"/>
              <a:pathLst>
                <a:path w="1445" h="1442" extrusionOk="0">
                  <a:moveTo>
                    <a:pt x="1153" y="1"/>
                  </a:moveTo>
                  <a:cubicBezTo>
                    <a:pt x="1152" y="1"/>
                    <a:pt x="1151" y="1"/>
                    <a:pt x="1150" y="1"/>
                  </a:cubicBezTo>
                  <a:cubicBezTo>
                    <a:pt x="21" y="463"/>
                    <a:pt x="1" y="1442"/>
                    <a:pt x="584" y="1442"/>
                  </a:cubicBezTo>
                  <a:cubicBezTo>
                    <a:pt x="604" y="1442"/>
                    <a:pt x="625" y="1440"/>
                    <a:pt x="646" y="1438"/>
                  </a:cubicBezTo>
                  <a:cubicBezTo>
                    <a:pt x="1444" y="1128"/>
                    <a:pt x="1231" y="1"/>
                    <a:pt x="115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96;p32">
              <a:extLst>
                <a:ext uri="{FF2B5EF4-FFF2-40B4-BE49-F238E27FC236}">
                  <a16:creationId xmlns:a16="http://schemas.microsoft.com/office/drawing/2014/main" id="{0FEB231C-FF57-4B71-BBF1-250084CC4463}"/>
                </a:ext>
              </a:extLst>
            </p:cNvPr>
            <p:cNvSpPr/>
            <p:nvPr/>
          </p:nvSpPr>
          <p:spPr>
            <a:xfrm rot="1196114">
              <a:off x="2170052" y="3651868"/>
              <a:ext cx="60025" cy="91519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1" y="527"/>
                  </a:moveTo>
                  <a:lnTo>
                    <a:pt x="465" y="1"/>
                  </a:lnTo>
                  <a:lnTo>
                    <a:pt x="226" y="70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97;p32">
              <a:extLst>
                <a:ext uri="{FF2B5EF4-FFF2-40B4-BE49-F238E27FC236}">
                  <a16:creationId xmlns:a16="http://schemas.microsoft.com/office/drawing/2014/main" id="{63D45C7E-EC69-40D6-BB2F-9D890130876E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98;p32">
              <a:extLst>
                <a:ext uri="{FF2B5EF4-FFF2-40B4-BE49-F238E27FC236}">
                  <a16:creationId xmlns:a16="http://schemas.microsoft.com/office/drawing/2014/main" id="{427DE385-90B7-435D-B7D3-22F1F7AD8149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99;p32">
              <a:extLst>
                <a:ext uri="{FF2B5EF4-FFF2-40B4-BE49-F238E27FC236}">
                  <a16:creationId xmlns:a16="http://schemas.microsoft.com/office/drawing/2014/main" id="{7F0455F7-AC6E-48FD-921E-F87576935224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0;p32">
              <a:extLst>
                <a:ext uri="{FF2B5EF4-FFF2-40B4-BE49-F238E27FC236}">
                  <a16:creationId xmlns:a16="http://schemas.microsoft.com/office/drawing/2014/main" id="{594CEF8B-9639-44E8-A63C-BB9A848F1C2A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1;p32">
              <a:extLst>
                <a:ext uri="{FF2B5EF4-FFF2-40B4-BE49-F238E27FC236}">
                  <a16:creationId xmlns:a16="http://schemas.microsoft.com/office/drawing/2014/main" id="{E5597755-1D93-4768-B2FD-1BA9619B8CDB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2;p32">
              <a:extLst>
                <a:ext uri="{FF2B5EF4-FFF2-40B4-BE49-F238E27FC236}">
                  <a16:creationId xmlns:a16="http://schemas.microsoft.com/office/drawing/2014/main" id="{1571154D-CD56-4E1A-8360-2106A005AACA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3;p32">
              <a:extLst>
                <a:ext uri="{FF2B5EF4-FFF2-40B4-BE49-F238E27FC236}">
                  <a16:creationId xmlns:a16="http://schemas.microsoft.com/office/drawing/2014/main" id="{C71C80AB-FC4E-4394-8F83-CDCDE3D043D5}"/>
                </a:ext>
              </a:extLst>
            </p:cNvPr>
            <p:cNvSpPr/>
            <p:nvPr/>
          </p:nvSpPr>
          <p:spPr>
            <a:xfrm rot="1196114">
              <a:off x="2103870" y="3478617"/>
              <a:ext cx="191304" cy="133212"/>
            </a:xfrm>
            <a:custGeom>
              <a:avLst/>
              <a:gdLst/>
              <a:ahLst/>
              <a:cxnLst/>
              <a:rect l="l" t="t" r="r" b="b"/>
              <a:pathLst>
                <a:path w="1482" h="1032" extrusionOk="0">
                  <a:moveTo>
                    <a:pt x="421" y="1"/>
                  </a:moveTo>
                  <a:cubicBezTo>
                    <a:pt x="175" y="1"/>
                    <a:pt x="1" y="162"/>
                    <a:pt x="31" y="440"/>
                  </a:cubicBezTo>
                  <a:cubicBezTo>
                    <a:pt x="216" y="915"/>
                    <a:pt x="691" y="1032"/>
                    <a:pt x="1045" y="1032"/>
                  </a:cubicBezTo>
                  <a:cubicBezTo>
                    <a:pt x="1293" y="1032"/>
                    <a:pt x="1481" y="975"/>
                    <a:pt x="1468" y="944"/>
                  </a:cubicBezTo>
                  <a:cubicBezTo>
                    <a:pt x="1197" y="282"/>
                    <a:pt x="746" y="1"/>
                    <a:pt x="421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4;p32">
              <a:extLst>
                <a:ext uri="{FF2B5EF4-FFF2-40B4-BE49-F238E27FC236}">
                  <a16:creationId xmlns:a16="http://schemas.microsoft.com/office/drawing/2014/main" id="{C5ED91C6-8DE9-4F0E-996E-C48D6E1D7976}"/>
                </a:ext>
              </a:extLst>
            </p:cNvPr>
            <p:cNvSpPr/>
            <p:nvPr/>
          </p:nvSpPr>
          <p:spPr>
            <a:xfrm rot="1196114">
              <a:off x="2170319" y="3529133"/>
              <a:ext cx="90876" cy="60023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182" y="0"/>
                  </a:moveTo>
                  <a:lnTo>
                    <a:pt x="703" y="465"/>
                  </a:lnTo>
                  <a:lnTo>
                    <a:pt x="0" y="226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5;p32">
              <a:extLst>
                <a:ext uri="{FF2B5EF4-FFF2-40B4-BE49-F238E27FC236}">
                  <a16:creationId xmlns:a16="http://schemas.microsoft.com/office/drawing/2014/main" id="{751D23D3-D359-4BD8-B81E-9BA32746CA85}"/>
                </a:ext>
              </a:extLst>
            </p:cNvPr>
            <p:cNvSpPr/>
            <p:nvPr/>
          </p:nvSpPr>
          <p:spPr>
            <a:xfrm rot="1196114">
              <a:off x="2258881" y="3660774"/>
              <a:ext cx="191433" cy="133212"/>
            </a:xfrm>
            <a:custGeom>
              <a:avLst/>
              <a:gdLst/>
              <a:ahLst/>
              <a:cxnLst/>
              <a:rect l="l" t="t" r="r" b="b"/>
              <a:pathLst>
                <a:path w="1483" h="1032" extrusionOk="0">
                  <a:moveTo>
                    <a:pt x="438" y="0"/>
                  </a:moveTo>
                  <a:cubicBezTo>
                    <a:pt x="190" y="0"/>
                    <a:pt x="0" y="58"/>
                    <a:pt x="13" y="89"/>
                  </a:cubicBezTo>
                  <a:cubicBezTo>
                    <a:pt x="287" y="751"/>
                    <a:pt x="739" y="1031"/>
                    <a:pt x="1064" y="1031"/>
                  </a:cubicBezTo>
                  <a:cubicBezTo>
                    <a:pt x="1310" y="1031"/>
                    <a:pt x="1482" y="871"/>
                    <a:pt x="1450" y="593"/>
                  </a:cubicBezTo>
                  <a:cubicBezTo>
                    <a:pt x="1268" y="117"/>
                    <a:pt x="793" y="0"/>
                    <a:pt x="438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6;p32">
              <a:extLst>
                <a:ext uri="{FF2B5EF4-FFF2-40B4-BE49-F238E27FC236}">
                  <a16:creationId xmlns:a16="http://schemas.microsoft.com/office/drawing/2014/main" id="{0F4FD2C7-8E07-4546-B2D5-80DC5D2BD205}"/>
                </a:ext>
              </a:extLst>
            </p:cNvPr>
            <p:cNvSpPr/>
            <p:nvPr/>
          </p:nvSpPr>
          <p:spPr>
            <a:xfrm rot="1196114">
              <a:off x="2292937" y="3683014"/>
              <a:ext cx="91392" cy="60539"/>
            </a:xfrm>
            <a:custGeom>
              <a:avLst/>
              <a:gdLst/>
              <a:ahLst/>
              <a:cxnLst/>
              <a:rect l="l" t="t" r="r" b="b"/>
              <a:pathLst>
                <a:path w="708" h="469" fill="none" extrusionOk="0">
                  <a:moveTo>
                    <a:pt x="526" y="469"/>
                  </a:moveTo>
                  <a:lnTo>
                    <a:pt x="0" y="0"/>
                  </a:lnTo>
                  <a:lnTo>
                    <a:pt x="708" y="24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7;p32">
              <a:extLst>
                <a:ext uri="{FF2B5EF4-FFF2-40B4-BE49-F238E27FC236}">
                  <a16:creationId xmlns:a16="http://schemas.microsoft.com/office/drawing/2014/main" id="{68F64BEF-737D-4227-849F-42534607017F}"/>
                </a:ext>
              </a:extLst>
            </p:cNvPr>
            <p:cNvSpPr/>
            <p:nvPr/>
          </p:nvSpPr>
          <p:spPr>
            <a:xfrm rot="1196114">
              <a:off x="2183904" y="3419349"/>
              <a:ext cx="177363" cy="199431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638" y="1"/>
                  </a:moveTo>
                  <a:cubicBezTo>
                    <a:pt x="532" y="1"/>
                    <a:pt x="426" y="53"/>
                    <a:pt x="337" y="164"/>
                  </a:cubicBezTo>
                  <a:cubicBezTo>
                    <a:pt x="1" y="920"/>
                    <a:pt x="870" y="1545"/>
                    <a:pt x="984" y="1545"/>
                  </a:cubicBezTo>
                  <a:cubicBezTo>
                    <a:pt x="990" y="1545"/>
                    <a:pt x="994" y="1543"/>
                    <a:pt x="996" y="1540"/>
                  </a:cubicBezTo>
                  <a:cubicBezTo>
                    <a:pt x="1374" y="635"/>
                    <a:pt x="1008" y="1"/>
                    <a:pt x="63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8;p32">
              <a:extLst>
                <a:ext uri="{FF2B5EF4-FFF2-40B4-BE49-F238E27FC236}">
                  <a16:creationId xmlns:a16="http://schemas.microsoft.com/office/drawing/2014/main" id="{782B335D-7607-42E0-BE38-E79D0B7CAEBF}"/>
                </a:ext>
              </a:extLst>
            </p:cNvPr>
            <p:cNvSpPr/>
            <p:nvPr/>
          </p:nvSpPr>
          <p:spPr>
            <a:xfrm rot="1196114">
              <a:off x="2254292" y="3497121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1"/>
                  </a:moveTo>
                  <a:lnTo>
                    <a:pt x="328" y="703"/>
                  </a:lnTo>
                  <a:lnTo>
                    <a:pt x="0" y="3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9;p32">
              <a:extLst>
                <a:ext uri="{FF2B5EF4-FFF2-40B4-BE49-F238E27FC236}">
                  <a16:creationId xmlns:a16="http://schemas.microsoft.com/office/drawing/2014/main" id="{055AF20C-6A0D-496A-965A-20AA918088EC}"/>
                </a:ext>
              </a:extLst>
            </p:cNvPr>
            <p:cNvSpPr/>
            <p:nvPr/>
          </p:nvSpPr>
          <p:spPr>
            <a:xfrm rot="1196114">
              <a:off x="2193172" y="3653846"/>
              <a:ext cx="176846" cy="199431"/>
            </a:xfrm>
            <a:custGeom>
              <a:avLst/>
              <a:gdLst/>
              <a:ahLst/>
              <a:cxnLst/>
              <a:rect l="l" t="t" r="r" b="b"/>
              <a:pathLst>
                <a:path w="1370" h="1545" extrusionOk="0">
                  <a:moveTo>
                    <a:pt x="386" y="1"/>
                  </a:moveTo>
                  <a:cubicBezTo>
                    <a:pt x="380" y="1"/>
                    <a:pt x="376" y="2"/>
                    <a:pt x="375" y="6"/>
                  </a:cubicBezTo>
                  <a:cubicBezTo>
                    <a:pt x="0" y="910"/>
                    <a:pt x="363" y="1545"/>
                    <a:pt x="733" y="1545"/>
                  </a:cubicBezTo>
                  <a:cubicBezTo>
                    <a:pt x="838" y="1545"/>
                    <a:pt x="944" y="1493"/>
                    <a:pt x="1034" y="1381"/>
                  </a:cubicBezTo>
                  <a:cubicBezTo>
                    <a:pt x="1370" y="625"/>
                    <a:pt x="501" y="1"/>
                    <a:pt x="386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10;p32">
              <a:extLst>
                <a:ext uri="{FF2B5EF4-FFF2-40B4-BE49-F238E27FC236}">
                  <a16:creationId xmlns:a16="http://schemas.microsoft.com/office/drawing/2014/main" id="{45511D9F-6E6B-4A58-A8D0-C35FB56FA945}"/>
                </a:ext>
              </a:extLst>
            </p:cNvPr>
            <p:cNvSpPr/>
            <p:nvPr/>
          </p:nvSpPr>
          <p:spPr>
            <a:xfrm rot="1196114">
              <a:off x="2257306" y="3684543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1" y="704"/>
                  </a:moveTo>
                  <a:lnTo>
                    <a:pt x="1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11;p32">
              <a:extLst>
                <a:ext uri="{FF2B5EF4-FFF2-40B4-BE49-F238E27FC236}">
                  <a16:creationId xmlns:a16="http://schemas.microsoft.com/office/drawing/2014/main" id="{4FF750F2-0FEF-4F80-84A0-3D419AAA93A8}"/>
                </a:ext>
              </a:extLst>
            </p:cNvPr>
            <p:cNvSpPr/>
            <p:nvPr/>
          </p:nvSpPr>
          <p:spPr>
            <a:xfrm rot="1196114">
              <a:off x="2180223" y="3569328"/>
              <a:ext cx="166391" cy="141215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72" y="1"/>
                  </a:moveTo>
                  <a:cubicBezTo>
                    <a:pt x="293" y="1"/>
                    <a:pt x="0" y="404"/>
                    <a:pt x="183" y="781"/>
                  </a:cubicBezTo>
                  <a:cubicBezTo>
                    <a:pt x="282" y="992"/>
                    <a:pt x="479" y="1094"/>
                    <a:pt x="675" y="1094"/>
                  </a:cubicBezTo>
                  <a:cubicBezTo>
                    <a:pt x="890" y="1094"/>
                    <a:pt x="1106" y="971"/>
                    <a:pt x="1191" y="732"/>
                  </a:cubicBezTo>
                  <a:cubicBezTo>
                    <a:pt x="1289" y="445"/>
                    <a:pt x="1143" y="135"/>
                    <a:pt x="860" y="34"/>
                  </a:cubicBezTo>
                  <a:cubicBezTo>
                    <a:pt x="796" y="11"/>
                    <a:pt x="733" y="1"/>
                    <a:pt x="6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12;p32">
              <a:extLst>
                <a:ext uri="{FF2B5EF4-FFF2-40B4-BE49-F238E27FC236}">
                  <a16:creationId xmlns:a16="http://schemas.microsoft.com/office/drawing/2014/main" id="{E448BD43-AB53-4C81-8D5F-D821FDFD4F00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13;p32">
              <a:extLst>
                <a:ext uri="{FF2B5EF4-FFF2-40B4-BE49-F238E27FC236}">
                  <a16:creationId xmlns:a16="http://schemas.microsoft.com/office/drawing/2014/main" id="{6CE04393-B3FD-4365-8BAB-0572003EA280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14;p32">
              <a:extLst>
                <a:ext uri="{FF2B5EF4-FFF2-40B4-BE49-F238E27FC236}">
                  <a16:creationId xmlns:a16="http://schemas.microsoft.com/office/drawing/2014/main" id="{9C4C601E-7E65-44F6-AF5D-57FB5245C1E9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15;p32">
              <a:extLst>
                <a:ext uri="{FF2B5EF4-FFF2-40B4-BE49-F238E27FC236}">
                  <a16:creationId xmlns:a16="http://schemas.microsoft.com/office/drawing/2014/main" id="{875FDF3A-9E1C-48C9-8AD6-DBAABEE407E9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16;p32">
              <a:extLst>
                <a:ext uri="{FF2B5EF4-FFF2-40B4-BE49-F238E27FC236}">
                  <a16:creationId xmlns:a16="http://schemas.microsoft.com/office/drawing/2014/main" id="{701E84EB-3963-4180-BDCF-56D380565A9F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17;p32">
              <a:extLst>
                <a:ext uri="{FF2B5EF4-FFF2-40B4-BE49-F238E27FC236}">
                  <a16:creationId xmlns:a16="http://schemas.microsoft.com/office/drawing/2014/main" id="{E0E8C0D5-E9BC-45E6-95D9-295BC806A30E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18;p32">
              <a:extLst>
                <a:ext uri="{FF2B5EF4-FFF2-40B4-BE49-F238E27FC236}">
                  <a16:creationId xmlns:a16="http://schemas.microsoft.com/office/drawing/2014/main" id="{E82E24A1-AFE1-4801-8181-BE9166861834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19;p32">
              <a:extLst>
                <a:ext uri="{FF2B5EF4-FFF2-40B4-BE49-F238E27FC236}">
                  <a16:creationId xmlns:a16="http://schemas.microsoft.com/office/drawing/2014/main" id="{3D852F45-2C35-47CF-B391-CF1F17FF2974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20;p32">
              <a:extLst>
                <a:ext uri="{FF2B5EF4-FFF2-40B4-BE49-F238E27FC236}">
                  <a16:creationId xmlns:a16="http://schemas.microsoft.com/office/drawing/2014/main" id="{DAE94C48-56EF-4400-87D8-2224B90D06A0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21;p32">
              <a:extLst>
                <a:ext uri="{FF2B5EF4-FFF2-40B4-BE49-F238E27FC236}">
                  <a16:creationId xmlns:a16="http://schemas.microsoft.com/office/drawing/2014/main" id="{6C6728B7-617E-4E35-8735-E9EFD1C64CE9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22;p32">
              <a:extLst>
                <a:ext uri="{FF2B5EF4-FFF2-40B4-BE49-F238E27FC236}">
                  <a16:creationId xmlns:a16="http://schemas.microsoft.com/office/drawing/2014/main" id="{B1CD7A28-4A3D-466E-A9BC-231FCD8DBDE0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23;p32">
              <a:extLst>
                <a:ext uri="{FF2B5EF4-FFF2-40B4-BE49-F238E27FC236}">
                  <a16:creationId xmlns:a16="http://schemas.microsoft.com/office/drawing/2014/main" id="{FC79C83C-98A0-42C6-AC2C-42A07117A90F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24;p32">
              <a:extLst>
                <a:ext uri="{FF2B5EF4-FFF2-40B4-BE49-F238E27FC236}">
                  <a16:creationId xmlns:a16="http://schemas.microsoft.com/office/drawing/2014/main" id="{55FF7D11-E65C-49B4-A9B0-1E2CD5679DE5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25;p32">
              <a:extLst>
                <a:ext uri="{FF2B5EF4-FFF2-40B4-BE49-F238E27FC236}">
                  <a16:creationId xmlns:a16="http://schemas.microsoft.com/office/drawing/2014/main" id="{A7406103-043B-48C2-9419-5C95F606EC5F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26;p32">
              <a:extLst>
                <a:ext uri="{FF2B5EF4-FFF2-40B4-BE49-F238E27FC236}">
                  <a16:creationId xmlns:a16="http://schemas.microsoft.com/office/drawing/2014/main" id="{375112C4-8686-4636-B7C9-BA761063AAA5}"/>
                </a:ext>
              </a:extLst>
            </p:cNvPr>
            <p:cNvSpPr/>
            <p:nvPr/>
          </p:nvSpPr>
          <p:spPr>
            <a:xfrm rot="1196114">
              <a:off x="1866207" y="4946761"/>
              <a:ext cx="265786" cy="265134"/>
            </a:xfrm>
            <a:custGeom>
              <a:avLst/>
              <a:gdLst/>
              <a:ahLst/>
              <a:cxnLst/>
              <a:rect l="l" t="t" r="r" b="b"/>
              <a:pathLst>
                <a:path w="2059" h="2054" extrusionOk="0">
                  <a:moveTo>
                    <a:pt x="1640" y="0"/>
                  </a:moveTo>
                  <a:cubicBezTo>
                    <a:pt x="1639" y="0"/>
                    <a:pt x="1637" y="1"/>
                    <a:pt x="1636" y="1"/>
                  </a:cubicBezTo>
                  <a:cubicBezTo>
                    <a:pt x="33" y="664"/>
                    <a:pt x="0" y="2053"/>
                    <a:pt x="831" y="2053"/>
                  </a:cubicBezTo>
                  <a:cubicBezTo>
                    <a:pt x="859" y="2053"/>
                    <a:pt x="889" y="2052"/>
                    <a:pt x="920" y="2048"/>
                  </a:cubicBezTo>
                  <a:cubicBezTo>
                    <a:pt x="2058" y="1612"/>
                    <a:pt x="1750" y="0"/>
                    <a:pt x="1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27;p32">
              <a:extLst>
                <a:ext uri="{FF2B5EF4-FFF2-40B4-BE49-F238E27FC236}">
                  <a16:creationId xmlns:a16="http://schemas.microsoft.com/office/drawing/2014/main" id="{A2BA891D-BD4D-4D55-9009-E9007F9F9761}"/>
                </a:ext>
              </a:extLst>
            </p:cNvPr>
            <p:cNvSpPr/>
            <p:nvPr/>
          </p:nvSpPr>
          <p:spPr>
            <a:xfrm rot="1196114">
              <a:off x="1975240" y="4992677"/>
              <a:ext cx="86229" cy="129598"/>
            </a:xfrm>
            <a:custGeom>
              <a:avLst/>
              <a:gdLst/>
              <a:ahLst/>
              <a:cxnLst/>
              <a:rect l="l" t="t" r="r" b="b"/>
              <a:pathLst>
                <a:path w="668" h="1004" fill="none" extrusionOk="0">
                  <a:moveTo>
                    <a:pt x="0" y="747"/>
                  </a:moveTo>
                  <a:lnTo>
                    <a:pt x="668" y="0"/>
                  </a:lnTo>
                  <a:lnTo>
                    <a:pt x="323" y="100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28;p32">
              <a:extLst>
                <a:ext uri="{FF2B5EF4-FFF2-40B4-BE49-F238E27FC236}">
                  <a16:creationId xmlns:a16="http://schemas.microsoft.com/office/drawing/2014/main" id="{B67BC878-D52F-4C0C-9716-7C1F9B53B169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29;p32">
              <a:extLst>
                <a:ext uri="{FF2B5EF4-FFF2-40B4-BE49-F238E27FC236}">
                  <a16:creationId xmlns:a16="http://schemas.microsoft.com/office/drawing/2014/main" id="{AE701AF0-008B-4E54-B07D-A1163859FF7D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0;p32">
              <a:extLst>
                <a:ext uri="{FF2B5EF4-FFF2-40B4-BE49-F238E27FC236}">
                  <a16:creationId xmlns:a16="http://schemas.microsoft.com/office/drawing/2014/main" id="{3E48B8EC-EB36-4D16-BBDB-396ACD0D5EAF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31;p32">
              <a:extLst>
                <a:ext uri="{FF2B5EF4-FFF2-40B4-BE49-F238E27FC236}">
                  <a16:creationId xmlns:a16="http://schemas.microsoft.com/office/drawing/2014/main" id="{B01E2FE7-4C19-4830-AB73-04ED7DC7EEB0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32;p32">
              <a:extLst>
                <a:ext uri="{FF2B5EF4-FFF2-40B4-BE49-F238E27FC236}">
                  <a16:creationId xmlns:a16="http://schemas.microsoft.com/office/drawing/2014/main" id="{5E2AB7EC-8C33-4B02-B94E-F5C7DEF5AFF1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33;p32">
              <a:extLst>
                <a:ext uri="{FF2B5EF4-FFF2-40B4-BE49-F238E27FC236}">
                  <a16:creationId xmlns:a16="http://schemas.microsoft.com/office/drawing/2014/main" id="{434B6683-56C9-415E-800C-4CD9E095A866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34;p32">
              <a:extLst>
                <a:ext uri="{FF2B5EF4-FFF2-40B4-BE49-F238E27FC236}">
                  <a16:creationId xmlns:a16="http://schemas.microsoft.com/office/drawing/2014/main" id="{D40A7DB1-58BE-4765-A079-156AE8BDF126}"/>
                </a:ext>
              </a:extLst>
            </p:cNvPr>
            <p:cNvSpPr/>
            <p:nvPr/>
          </p:nvSpPr>
          <p:spPr>
            <a:xfrm rot="1196114">
              <a:off x="1881734" y="4745828"/>
              <a:ext cx="271982" cy="189492"/>
            </a:xfrm>
            <a:custGeom>
              <a:avLst/>
              <a:gdLst/>
              <a:ahLst/>
              <a:cxnLst/>
              <a:rect l="l" t="t" r="r" b="b"/>
              <a:pathLst>
                <a:path w="2107" h="1468" extrusionOk="0">
                  <a:moveTo>
                    <a:pt x="597" y="1"/>
                  </a:moveTo>
                  <a:cubicBezTo>
                    <a:pt x="247" y="1"/>
                    <a:pt x="0" y="230"/>
                    <a:pt x="46" y="625"/>
                  </a:cubicBezTo>
                  <a:cubicBezTo>
                    <a:pt x="305" y="1302"/>
                    <a:pt x="978" y="1468"/>
                    <a:pt x="1481" y="1468"/>
                  </a:cubicBezTo>
                  <a:cubicBezTo>
                    <a:pt x="1836" y="1468"/>
                    <a:pt x="2107" y="1385"/>
                    <a:pt x="2088" y="1341"/>
                  </a:cubicBezTo>
                  <a:cubicBezTo>
                    <a:pt x="1699" y="399"/>
                    <a:pt x="1058" y="1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35;p32">
              <a:extLst>
                <a:ext uri="{FF2B5EF4-FFF2-40B4-BE49-F238E27FC236}">
                  <a16:creationId xmlns:a16="http://schemas.microsoft.com/office/drawing/2014/main" id="{43D16758-5B29-4CE0-BA62-F51D8B99F7AA}"/>
                </a:ext>
              </a:extLst>
            </p:cNvPr>
            <p:cNvSpPr/>
            <p:nvPr/>
          </p:nvSpPr>
          <p:spPr>
            <a:xfrm rot="1196114">
              <a:off x="1975760" y="4817167"/>
              <a:ext cx="129730" cy="86356"/>
            </a:xfrm>
            <a:custGeom>
              <a:avLst/>
              <a:gdLst/>
              <a:ahLst/>
              <a:cxnLst/>
              <a:rect l="l" t="t" r="r" b="b"/>
              <a:pathLst>
                <a:path w="1005" h="669" fill="none" extrusionOk="0">
                  <a:moveTo>
                    <a:pt x="257" y="1"/>
                  </a:moveTo>
                  <a:lnTo>
                    <a:pt x="1005" y="668"/>
                  </a:lnTo>
                  <a:lnTo>
                    <a:pt x="1" y="323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36;p32">
              <a:extLst>
                <a:ext uri="{FF2B5EF4-FFF2-40B4-BE49-F238E27FC236}">
                  <a16:creationId xmlns:a16="http://schemas.microsoft.com/office/drawing/2014/main" id="{50B85E35-4667-405C-A0B4-B66CCC9EC609}"/>
                </a:ext>
              </a:extLst>
            </p:cNvPr>
            <p:cNvSpPr/>
            <p:nvPr/>
          </p:nvSpPr>
          <p:spPr>
            <a:xfrm rot="1196114">
              <a:off x="2102322" y="5004959"/>
              <a:ext cx="272369" cy="189621"/>
            </a:xfrm>
            <a:custGeom>
              <a:avLst/>
              <a:gdLst/>
              <a:ahLst/>
              <a:cxnLst/>
              <a:rect l="l" t="t" r="r" b="b"/>
              <a:pathLst>
                <a:path w="2110" h="1469" extrusionOk="0">
                  <a:moveTo>
                    <a:pt x="624" y="1"/>
                  </a:moveTo>
                  <a:cubicBezTo>
                    <a:pt x="270" y="1"/>
                    <a:pt x="0" y="82"/>
                    <a:pt x="19" y="126"/>
                  </a:cubicBezTo>
                  <a:cubicBezTo>
                    <a:pt x="408" y="1069"/>
                    <a:pt x="1050" y="1468"/>
                    <a:pt x="1512" y="1468"/>
                  </a:cubicBezTo>
                  <a:cubicBezTo>
                    <a:pt x="1862" y="1468"/>
                    <a:pt x="2109" y="1239"/>
                    <a:pt x="2066" y="842"/>
                  </a:cubicBezTo>
                  <a:cubicBezTo>
                    <a:pt x="1806" y="166"/>
                    <a:pt x="1129" y="1"/>
                    <a:pt x="6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37;p32">
              <a:extLst>
                <a:ext uri="{FF2B5EF4-FFF2-40B4-BE49-F238E27FC236}">
                  <a16:creationId xmlns:a16="http://schemas.microsoft.com/office/drawing/2014/main" id="{932F2A8A-61BA-4CF9-814D-B6E79503861B}"/>
                </a:ext>
              </a:extLst>
            </p:cNvPr>
            <p:cNvSpPr/>
            <p:nvPr/>
          </p:nvSpPr>
          <p:spPr>
            <a:xfrm rot="1196114">
              <a:off x="2150515" y="5037198"/>
              <a:ext cx="129730" cy="85710"/>
            </a:xfrm>
            <a:custGeom>
              <a:avLst/>
              <a:gdLst/>
              <a:ahLst/>
              <a:cxnLst/>
              <a:rect l="l" t="t" r="r" b="b"/>
              <a:pathLst>
                <a:path w="1005" h="664" fill="none" extrusionOk="0">
                  <a:moveTo>
                    <a:pt x="748" y="664"/>
                  </a:moveTo>
                  <a:lnTo>
                    <a:pt x="0" y="0"/>
                  </a:lnTo>
                  <a:lnTo>
                    <a:pt x="1004" y="34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38;p32">
              <a:extLst>
                <a:ext uri="{FF2B5EF4-FFF2-40B4-BE49-F238E27FC236}">
                  <a16:creationId xmlns:a16="http://schemas.microsoft.com/office/drawing/2014/main" id="{C4731769-B9E1-4086-BB13-A1A1AA5C2ED5}"/>
                </a:ext>
              </a:extLst>
            </p:cNvPr>
            <p:cNvSpPr/>
            <p:nvPr/>
          </p:nvSpPr>
          <p:spPr>
            <a:xfrm rot="1196114">
              <a:off x="1995688" y="4661031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909" y="0"/>
                  </a:moveTo>
                  <a:cubicBezTo>
                    <a:pt x="758" y="0"/>
                    <a:pt x="606" y="74"/>
                    <a:pt x="478" y="235"/>
                  </a:cubicBezTo>
                  <a:cubicBezTo>
                    <a:pt x="0" y="1304"/>
                    <a:pt x="1231" y="2197"/>
                    <a:pt x="1398" y="2197"/>
                  </a:cubicBezTo>
                  <a:cubicBezTo>
                    <a:pt x="1407" y="2197"/>
                    <a:pt x="1413" y="2195"/>
                    <a:pt x="1415" y="2189"/>
                  </a:cubicBezTo>
                  <a:cubicBezTo>
                    <a:pt x="1952" y="904"/>
                    <a:pt x="1435" y="0"/>
                    <a:pt x="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39;p32">
              <a:extLst>
                <a:ext uri="{FF2B5EF4-FFF2-40B4-BE49-F238E27FC236}">
                  <a16:creationId xmlns:a16="http://schemas.microsoft.com/office/drawing/2014/main" id="{E869B813-C4E2-492A-9D37-91FB628A1371}"/>
                </a:ext>
              </a:extLst>
            </p:cNvPr>
            <p:cNvSpPr/>
            <p:nvPr/>
          </p:nvSpPr>
          <p:spPr>
            <a:xfrm rot="1196114">
              <a:off x="2095592" y="4772436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412" y="0"/>
                  </a:moveTo>
                  <a:lnTo>
                    <a:pt x="469" y="999"/>
                  </a:lnTo>
                  <a:lnTo>
                    <a:pt x="1" y="4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40;p32">
              <a:extLst>
                <a:ext uri="{FF2B5EF4-FFF2-40B4-BE49-F238E27FC236}">
                  <a16:creationId xmlns:a16="http://schemas.microsoft.com/office/drawing/2014/main" id="{0C5F77A1-CB5A-41EF-9B43-A271EAC5A2C4}"/>
                </a:ext>
              </a:extLst>
            </p:cNvPr>
            <p:cNvSpPr/>
            <p:nvPr/>
          </p:nvSpPr>
          <p:spPr>
            <a:xfrm rot="1196114">
              <a:off x="2008454" y="4995342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554" y="1"/>
                  </a:moveTo>
                  <a:cubicBezTo>
                    <a:pt x="545" y="1"/>
                    <a:pt x="539" y="4"/>
                    <a:pt x="537" y="9"/>
                  </a:cubicBezTo>
                  <a:cubicBezTo>
                    <a:pt x="1" y="1295"/>
                    <a:pt x="517" y="2198"/>
                    <a:pt x="1044" y="2198"/>
                  </a:cubicBezTo>
                  <a:cubicBezTo>
                    <a:pt x="1194" y="2198"/>
                    <a:pt x="1346" y="2124"/>
                    <a:pt x="1474" y="1963"/>
                  </a:cubicBezTo>
                  <a:cubicBezTo>
                    <a:pt x="1952" y="895"/>
                    <a:pt x="721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41;p32">
              <a:extLst>
                <a:ext uri="{FF2B5EF4-FFF2-40B4-BE49-F238E27FC236}">
                  <a16:creationId xmlns:a16="http://schemas.microsoft.com/office/drawing/2014/main" id="{946FF9E3-38FB-4F97-9696-5C1ED0B20BA5}"/>
                </a:ext>
              </a:extLst>
            </p:cNvPr>
            <p:cNvSpPr/>
            <p:nvPr/>
          </p:nvSpPr>
          <p:spPr>
            <a:xfrm rot="1196114">
              <a:off x="2099633" y="5039184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58" y="999"/>
                  </a:moveTo>
                  <a:lnTo>
                    <a:pt x="1" y="0"/>
                  </a:lnTo>
                  <a:lnTo>
                    <a:pt x="469" y="95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42;p32">
              <a:extLst>
                <a:ext uri="{FF2B5EF4-FFF2-40B4-BE49-F238E27FC236}">
                  <a16:creationId xmlns:a16="http://schemas.microsoft.com/office/drawing/2014/main" id="{C46D8C1B-5376-4753-B987-F90D1A95D9B7}"/>
                </a:ext>
              </a:extLst>
            </p:cNvPr>
            <p:cNvSpPr/>
            <p:nvPr/>
          </p:nvSpPr>
          <p:spPr>
            <a:xfrm rot="1196114">
              <a:off x="1989865" y="4874984"/>
              <a:ext cx="237387" cy="201109"/>
            </a:xfrm>
            <a:custGeom>
              <a:avLst/>
              <a:gdLst/>
              <a:ahLst/>
              <a:cxnLst/>
              <a:rect l="l" t="t" r="r" b="b"/>
              <a:pathLst>
                <a:path w="1839" h="1558" extrusionOk="0">
                  <a:moveTo>
                    <a:pt x="956" y="1"/>
                  </a:moveTo>
                  <a:cubicBezTo>
                    <a:pt x="416" y="1"/>
                    <a:pt x="1" y="578"/>
                    <a:pt x="260" y="1117"/>
                  </a:cubicBezTo>
                  <a:cubicBezTo>
                    <a:pt x="403" y="1413"/>
                    <a:pt x="681" y="1557"/>
                    <a:pt x="959" y="1557"/>
                  </a:cubicBezTo>
                  <a:cubicBezTo>
                    <a:pt x="1266" y="1557"/>
                    <a:pt x="1572" y="1380"/>
                    <a:pt x="1693" y="1037"/>
                  </a:cubicBezTo>
                  <a:cubicBezTo>
                    <a:pt x="1838" y="635"/>
                    <a:pt x="1622" y="188"/>
                    <a:pt x="1219" y="47"/>
                  </a:cubicBezTo>
                  <a:cubicBezTo>
                    <a:pt x="1130" y="15"/>
                    <a:pt x="1041" y="1"/>
                    <a:pt x="95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43;p32">
              <a:extLst>
                <a:ext uri="{FF2B5EF4-FFF2-40B4-BE49-F238E27FC236}">
                  <a16:creationId xmlns:a16="http://schemas.microsoft.com/office/drawing/2014/main" id="{F813B497-CF50-4B00-81D6-EB382676FDB8}"/>
                </a:ext>
              </a:extLst>
            </p:cNvPr>
            <p:cNvSpPr/>
            <p:nvPr/>
          </p:nvSpPr>
          <p:spPr>
            <a:xfrm rot="1196114">
              <a:off x="1718540" y="3363096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223" y="0"/>
                  </a:moveTo>
                  <a:cubicBezTo>
                    <a:pt x="511" y="0"/>
                    <a:pt x="1" y="823"/>
                    <a:pt x="73" y="849"/>
                  </a:cubicBezTo>
                  <a:cubicBezTo>
                    <a:pt x="363" y="962"/>
                    <a:pt x="628" y="1010"/>
                    <a:pt x="857" y="1010"/>
                  </a:cubicBezTo>
                  <a:cubicBezTo>
                    <a:pt x="1669" y="1010"/>
                    <a:pt x="2045" y="420"/>
                    <a:pt x="1594" y="76"/>
                  </a:cubicBezTo>
                  <a:cubicBezTo>
                    <a:pt x="1466" y="23"/>
                    <a:pt x="1342" y="0"/>
                    <a:pt x="122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44;p32">
              <a:extLst>
                <a:ext uri="{FF2B5EF4-FFF2-40B4-BE49-F238E27FC236}">
                  <a16:creationId xmlns:a16="http://schemas.microsoft.com/office/drawing/2014/main" id="{21B13010-915E-46A3-B291-B1D2860E0E77}"/>
                </a:ext>
              </a:extLst>
            </p:cNvPr>
            <p:cNvSpPr/>
            <p:nvPr/>
          </p:nvSpPr>
          <p:spPr>
            <a:xfrm rot="1196114">
              <a:off x="1761764" y="3407716"/>
              <a:ext cx="123405" cy="46857"/>
            </a:xfrm>
            <a:custGeom>
              <a:avLst/>
              <a:gdLst/>
              <a:ahLst/>
              <a:cxnLst/>
              <a:rect l="l" t="t" r="r" b="b"/>
              <a:pathLst>
                <a:path w="956" h="363" fill="none" extrusionOk="0">
                  <a:moveTo>
                    <a:pt x="1" y="363"/>
                  </a:moveTo>
                  <a:lnTo>
                    <a:pt x="956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45;p32">
              <a:extLst>
                <a:ext uri="{FF2B5EF4-FFF2-40B4-BE49-F238E27FC236}">
                  <a16:creationId xmlns:a16="http://schemas.microsoft.com/office/drawing/2014/main" id="{A2CFE14A-2C19-4464-BF96-0B4981C2634F}"/>
                </a:ext>
              </a:extLst>
            </p:cNvPr>
            <p:cNvSpPr/>
            <p:nvPr/>
          </p:nvSpPr>
          <p:spPr>
            <a:xfrm rot="1196114">
              <a:off x="1679093" y="3455896"/>
              <a:ext cx="177234" cy="181102"/>
            </a:xfrm>
            <a:custGeom>
              <a:avLst/>
              <a:gdLst/>
              <a:ahLst/>
              <a:cxnLst/>
              <a:rect l="l" t="t" r="r" b="b"/>
              <a:pathLst>
                <a:path w="1373" h="1403" extrusionOk="0">
                  <a:moveTo>
                    <a:pt x="91" y="1"/>
                  </a:moveTo>
                  <a:cubicBezTo>
                    <a:pt x="34" y="1"/>
                    <a:pt x="0" y="10"/>
                    <a:pt x="1" y="24"/>
                  </a:cubicBezTo>
                  <a:cubicBezTo>
                    <a:pt x="89" y="949"/>
                    <a:pt x="597" y="1403"/>
                    <a:pt x="972" y="1403"/>
                  </a:cubicBezTo>
                  <a:cubicBezTo>
                    <a:pt x="1167" y="1403"/>
                    <a:pt x="1327" y="1280"/>
                    <a:pt x="1372" y="1036"/>
                  </a:cubicBezTo>
                  <a:cubicBezTo>
                    <a:pt x="1317" y="226"/>
                    <a:pt x="388" y="1"/>
                    <a:pt x="91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46;p32">
              <a:extLst>
                <a:ext uri="{FF2B5EF4-FFF2-40B4-BE49-F238E27FC236}">
                  <a16:creationId xmlns:a16="http://schemas.microsoft.com/office/drawing/2014/main" id="{8170FC55-2F3B-43B6-808B-9D7839A53580}"/>
                </a:ext>
              </a:extLst>
            </p:cNvPr>
            <p:cNvSpPr/>
            <p:nvPr/>
          </p:nvSpPr>
          <p:spPr>
            <a:xfrm rot="1196114">
              <a:off x="1709705" y="3482409"/>
              <a:ext cx="96556" cy="89712"/>
            </a:xfrm>
            <a:custGeom>
              <a:avLst/>
              <a:gdLst/>
              <a:ahLst/>
              <a:cxnLst/>
              <a:rect l="l" t="t" r="r" b="b"/>
              <a:pathLst>
                <a:path w="748" h="695" fill="none" extrusionOk="0">
                  <a:moveTo>
                    <a:pt x="1" y="1"/>
                  </a:moveTo>
                  <a:lnTo>
                    <a:pt x="748" y="695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47;p32">
              <a:extLst>
                <a:ext uri="{FF2B5EF4-FFF2-40B4-BE49-F238E27FC236}">
                  <a16:creationId xmlns:a16="http://schemas.microsoft.com/office/drawing/2014/main" id="{7E0A2CF8-37C9-49D7-8B02-33E3E5C90775}"/>
                </a:ext>
              </a:extLst>
            </p:cNvPr>
            <p:cNvSpPr/>
            <p:nvPr/>
          </p:nvSpPr>
          <p:spPr>
            <a:xfrm rot="1196114">
              <a:off x="1680915" y="3217040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1"/>
                  </a:moveTo>
                  <a:cubicBezTo>
                    <a:pt x="919" y="1"/>
                    <a:pt x="863" y="10"/>
                    <a:pt x="802" y="29"/>
                  </a:cubicBezTo>
                  <a:cubicBezTo>
                    <a:pt x="0" y="540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2" y="1722"/>
                  </a:cubicBezTo>
                  <a:cubicBezTo>
                    <a:pt x="1643" y="1003"/>
                    <a:pt x="1529" y="1"/>
                    <a:pt x="9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48;p32">
              <a:extLst>
                <a:ext uri="{FF2B5EF4-FFF2-40B4-BE49-F238E27FC236}">
                  <a16:creationId xmlns:a16="http://schemas.microsoft.com/office/drawing/2014/main" id="{720725C8-35F0-460C-9BA2-8E2B5817185C}"/>
                </a:ext>
              </a:extLst>
            </p:cNvPr>
            <p:cNvSpPr/>
            <p:nvPr/>
          </p:nvSpPr>
          <p:spPr>
            <a:xfrm rot="1196114">
              <a:off x="1768199" y="3257108"/>
              <a:ext cx="36531" cy="123918"/>
            </a:xfrm>
            <a:custGeom>
              <a:avLst/>
              <a:gdLst/>
              <a:ahLst/>
              <a:cxnLst/>
              <a:rect l="l" t="t" r="r" b="b"/>
              <a:pathLst>
                <a:path w="283" h="960" fill="none" extrusionOk="0">
                  <a:moveTo>
                    <a:pt x="0" y="960"/>
                  </a:moveTo>
                  <a:lnTo>
                    <a:pt x="283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49;p32">
              <a:extLst>
                <a:ext uri="{FF2B5EF4-FFF2-40B4-BE49-F238E27FC236}">
                  <a16:creationId xmlns:a16="http://schemas.microsoft.com/office/drawing/2014/main" id="{49A7446C-60C8-416F-8821-183B426B048A}"/>
                </a:ext>
              </a:extLst>
            </p:cNvPr>
            <p:cNvSpPr/>
            <p:nvPr/>
          </p:nvSpPr>
          <p:spPr>
            <a:xfrm rot="1196114">
              <a:off x="1532601" y="3413367"/>
              <a:ext cx="211828" cy="222150"/>
            </a:xfrm>
            <a:custGeom>
              <a:avLst/>
              <a:gdLst/>
              <a:ahLst/>
              <a:cxnLst/>
              <a:rect l="l" t="t" r="r" b="b"/>
              <a:pathLst>
                <a:path w="1641" h="1721" extrusionOk="0">
                  <a:moveTo>
                    <a:pt x="1077" y="1"/>
                  </a:moveTo>
                  <a:cubicBezTo>
                    <a:pt x="1075" y="1"/>
                    <a:pt x="1074" y="1"/>
                    <a:pt x="1073" y="2"/>
                  </a:cubicBezTo>
                  <a:cubicBezTo>
                    <a:pt x="0" y="719"/>
                    <a:pt x="111" y="1720"/>
                    <a:pt x="666" y="1720"/>
                  </a:cubicBezTo>
                  <a:cubicBezTo>
                    <a:pt x="719" y="1720"/>
                    <a:pt x="777" y="1711"/>
                    <a:pt x="838" y="1691"/>
                  </a:cubicBezTo>
                  <a:cubicBezTo>
                    <a:pt x="1640" y="1179"/>
                    <a:pt x="1163" y="1"/>
                    <a:pt x="1077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50;p32">
              <a:extLst>
                <a:ext uri="{FF2B5EF4-FFF2-40B4-BE49-F238E27FC236}">
                  <a16:creationId xmlns:a16="http://schemas.microsoft.com/office/drawing/2014/main" id="{3853024F-20A4-4743-937B-93F0057EB52D}"/>
                </a:ext>
              </a:extLst>
            </p:cNvPr>
            <p:cNvSpPr/>
            <p:nvPr/>
          </p:nvSpPr>
          <p:spPr>
            <a:xfrm rot="1196114">
              <a:off x="1597736" y="3356270"/>
              <a:ext cx="187173" cy="158254"/>
            </a:xfrm>
            <a:custGeom>
              <a:avLst/>
              <a:gdLst/>
              <a:ahLst/>
              <a:cxnLst/>
              <a:rect l="l" t="t" r="r" b="b"/>
              <a:pathLst>
                <a:path w="1450" h="1226" extrusionOk="0">
                  <a:moveTo>
                    <a:pt x="755" y="1"/>
                  </a:moveTo>
                  <a:cubicBezTo>
                    <a:pt x="323" y="1"/>
                    <a:pt x="0" y="465"/>
                    <a:pt x="216" y="890"/>
                  </a:cubicBezTo>
                  <a:cubicBezTo>
                    <a:pt x="332" y="1116"/>
                    <a:pt x="547" y="1226"/>
                    <a:pt x="761" y="1226"/>
                  </a:cubicBezTo>
                  <a:cubicBezTo>
                    <a:pt x="1007" y="1226"/>
                    <a:pt x="1252" y="1082"/>
                    <a:pt x="1344" y="806"/>
                  </a:cubicBezTo>
                  <a:cubicBezTo>
                    <a:pt x="1450" y="483"/>
                    <a:pt x="1273" y="134"/>
                    <a:pt x="950" y="32"/>
                  </a:cubicBezTo>
                  <a:cubicBezTo>
                    <a:pt x="884" y="11"/>
                    <a:pt x="818" y="1"/>
                    <a:pt x="755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51;p32">
              <a:extLst>
                <a:ext uri="{FF2B5EF4-FFF2-40B4-BE49-F238E27FC236}">
                  <a16:creationId xmlns:a16="http://schemas.microsoft.com/office/drawing/2014/main" id="{F61EA535-1ED1-4970-B261-60D4DFDDD8A4}"/>
                </a:ext>
              </a:extLst>
            </p:cNvPr>
            <p:cNvSpPr/>
            <p:nvPr/>
          </p:nvSpPr>
          <p:spPr>
            <a:xfrm rot="1196114">
              <a:off x="2802108" y="2057989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1" y="1"/>
                  </a:moveTo>
                  <a:cubicBezTo>
                    <a:pt x="378" y="1"/>
                    <a:pt x="1" y="593"/>
                    <a:pt x="453" y="934"/>
                  </a:cubicBezTo>
                  <a:cubicBezTo>
                    <a:pt x="581" y="987"/>
                    <a:pt x="705" y="1010"/>
                    <a:pt x="823" y="1010"/>
                  </a:cubicBezTo>
                  <a:cubicBezTo>
                    <a:pt x="1536" y="1010"/>
                    <a:pt x="2045" y="187"/>
                    <a:pt x="1973" y="161"/>
                  </a:cubicBezTo>
                  <a:cubicBezTo>
                    <a:pt x="1684" y="48"/>
                    <a:pt x="1420" y="1"/>
                    <a:pt x="1191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52;p32">
              <a:extLst>
                <a:ext uri="{FF2B5EF4-FFF2-40B4-BE49-F238E27FC236}">
                  <a16:creationId xmlns:a16="http://schemas.microsoft.com/office/drawing/2014/main" id="{912DD24C-DAE5-40A6-AEA4-D86AD2F27D4F}"/>
                </a:ext>
              </a:extLst>
            </p:cNvPr>
            <p:cNvSpPr/>
            <p:nvPr/>
          </p:nvSpPr>
          <p:spPr>
            <a:xfrm rot="1196114">
              <a:off x="2861040" y="2091991"/>
              <a:ext cx="162131" cy="68542"/>
            </a:xfrm>
            <a:custGeom>
              <a:avLst/>
              <a:gdLst/>
              <a:ahLst/>
              <a:cxnLst/>
              <a:rect l="l" t="t" r="r" b="b"/>
              <a:pathLst>
                <a:path w="1256" h="531" extrusionOk="0">
                  <a:moveTo>
                    <a:pt x="1110" y="0"/>
                  </a:moveTo>
                  <a:cubicBezTo>
                    <a:pt x="1098" y="0"/>
                    <a:pt x="1084" y="3"/>
                    <a:pt x="1070" y="8"/>
                  </a:cubicBezTo>
                  <a:lnTo>
                    <a:pt x="115" y="322"/>
                  </a:lnTo>
                  <a:cubicBezTo>
                    <a:pt x="0" y="360"/>
                    <a:pt x="33" y="530"/>
                    <a:pt x="147" y="530"/>
                  </a:cubicBezTo>
                  <a:cubicBezTo>
                    <a:pt x="151" y="530"/>
                    <a:pt x="155" y="530"/>
                    <a:pt x="160" y="530"/>
                  </a:cubicBezTo>
                  <a:cubicBezTo>
                    <a:pt x="168" y="530"/>
                    <a:pt x="177" y="525"/>
                    <a:pt x="182" y="525"/>
                  </a:cubicBezTo>
                  <a:lnTo>
                    <a:pt x="1137" y="207"/>
                  </a:lnTo>
                  <a:cubicBezTo>
                    <a:pt x="1255" y="167"/>
                    <a:pt x="1215" y="0"/>
                    <a:pt x="1110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53;p32">
              <a:extLst>
                <a:ext uri="{FF2B5EF4-FFF2-40B4-BE49-F238E27FC236}">
                  <a16:creationId xmlns:a16="http://schemas.microsoft.com/office/drawing/2014/main" id="{A490D6C9-5440-4A0F-BD5F-95877BB51FCF}"/>
                </a:ext>
              </a:extLst>
            </p:cNvPr>
            <p:cNvSpPr/>
            <p:nvPr/>
          </p:nvSpPr>
          <p:spPr>
            <a:xfrm rot="1196114">
              <a:off x="3078040" y="2061973"/>
              <a:ext cx="264237" cy="130373"/>
            </a:xfrm>
            <a:custGeom>
              <a:avLst/>
              <a:gdLst/>
              <a:ahLst/>
              <a:cxnLst/>
              <a:rect l="l" t="t" r="r" b="b"/>
              <a:pathLst>
                <a:path w="2047" h="1010" extrusionOk="0">
                  <a:moveTo>
                    <a:pt x="1220" y="1"/>
                  </a:moveTo>
                  <a:cubicBezTo>
                    <a:pt x="509" y="1"/>
                    <a:pt x="1" y="821"/>
                    <a:pt x="73" y="852"/>
                  </a:cubicBezTo>
                  <a:cubicBezTo>
                    <a:pt x="362" y="963"/>
                    <a:pt x="625" y="1010"/>
                    <a:pt x="853" y="1010"/>
                  </a:cubicBezTo>
                  <a:cubicBezTo>
                    <a:pt x="1668" y="1010"/>
                    <a:pt x="2046" y="420"/>
                    <a:pt x="1594" y="78"/>
                  </a:cubicBezTo>
                  <a:cubicBezTo>
                    <a:pt x="1465" y="24"/>
                    <a:pt x="1339" y="1"/>
                    <a:pt x="122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54;p32">
              <a:extLst>
                <a:ext uri="{FF2B5EF4-FFF2-40B4-BE49-F238E27FC236}">
                  <a16:creationId xmlns:a16="http://schemas.microsoft.com/office/drawing/2014/main" id="{D2BE43E9-0F8D-4371-813C-096CDF65B249}"/>
                </a:ext>
              </a:extLst>
            </p:cNvPr>
            <p:cNvSpPr/>
            <p:nvPr/>
          </p:nvSpPr>
          <p:spPr>
            <a:xfrm rot="1196114">
              <a:off x="3101747" y="2092572"/>
              <a:ext cx="163680" cy="74480"/>
            </a:xfrm>
            <a:custGeom>
              <a:avLst/>
              <a:gdLst/>
              <a:ahLst/>
              <a:cxnLst/>
              <a:rect l="l" t="t" r="r" b="b"/>
              <a:pathLst>
                <a:path w="1268" h="577" extrusionOk="0">
                  <a:moveTo>
                    <a:pt x="1114" y="1"/>
                  </a:moveTo>
                  <a:cubicBezTo>
                    <a:pt x="1100" y="1"/>
                    <a:pt x="1084" y="4"/>
                    <a:pt x="1068" y="11"/>
                  </a:cubicBezTo>
                  <a:lnTo>
                    <a:pt x="113" y="369"/>
                  </a:lnTo>
                  <a:cubicBezTo>
                    <a:pt x="1" y="416"/>
                    <a:pt x="40" y="577"/>
                    <a:pt x="153" y="577"/>
                  </a:cubicBezTo>
                  <a:cubicBezTo>
                    <a:pt x="156" y="577"/>
                    <a:pt x="159" y="577"/>
                    <a:pt x="162" y="577"/>
                  </a:cubicBezTo>
                  <a:cubicBezTo>
                    <a:pt x="170" y="577"/>
                    <a:pt x="179" y="572"/>
                    <a:pt x="188" y="572"/>
                  </a:cubicBezTo>
                  <a:lnTo>
                    <a:pt x="1143" y="210"/>
                  </a:lnTo>
                  <a:cubicBezTo>
                    <a:pt x="1268" y="171"/>
                    <a:pt x="1221" y="1"/>
                    <a:pt x="1114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55;p32">
              <a:extLst>
                <a:ext uri="{FF2B5EF4-FFF2-40B4-BE49-F238E27FC236}">
                  <a16:creationId xmlns:a16="http://schemas.microsoft.com/office/drawing/2014/main" id="{49538225-B29E-43C7-97BD-1BDCB4FD879F}"/>
                </a:ext>
              </a:extLst>
            </p:cNvPr>
            <p:cNvSpPr/>
            <p:nvPr/>
          </p:nvSpPr>
          <p:spPr>
            <a:xfrm rot="1196114">
              <a:off x="2928557" y="1914596"/>
              <a:ext cx="177750" cy="180973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2" y="0"/>
                  </a:moveTo>
                  <a:cubicBezTo>
                    <a:pt x="206" y="0"/>
                    <a:pt x="46" y="123"/>
                    <a:pt x="0" y="367"/>
                  </a:cubicBezTo>
                  <a:cubicBezTo>
                    <a:pt x="56" y="1177"/>
                    <a:pt x="988" y="1402"/>
                    <a:pt x="1285" y="1402"/>
                  </a:cubicBezTo>
                  <a:cubicBezTo>
                    <a:pt x="1343" y="1402"/>
                    <a:pt x="1377" y="1393"/>
                    <a:pt x="1375" y="1379"/>
                  </a:cubicBezTo>
                  <a:cubicBezTo>
                    <a:pt x="1288" y="454"/>
                    <a:pt x="778" y="0"/>
                    <a:pt x="40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56;p32">
              <a:extLst>
                <a:ext uri="{FF2B5EF4-FFF2-40B4-BE49-F238E27FC236}">
                  <a16:creationId xmlns:a16="http://schemas.microsoft.com/office/drawing/2014/main" id="{6E352923-6B41-4EFD-ADCD-DF23A2181122}"/>
                </a:ext>
              </a:extLst>
            </p:cNvPr>
            <p:cNvSpPr/>
            <p:nvPr/>
          </p:nvSpPr>
          <p:spPr>
            <a:xfrm rot="1196114">
              <a:off x="2947653" y="1949020"/>
              <a:ext cx="128956" cy="119401"/>
            </a:xfrm>
            <a:custGeom>
              <a:avLst/>
              <a:gdLst/>
              <a:ahLst/>
              <a:cxnLst/>
              <a:rect l="l" t="t" r="r" b="b"/>
              <a:pathLst>
                <a:path w="999" h="925" extrusionOk="0">
                  <a:moveTo>
                    <a:pt x="152" y="1"/>
                  </a:moveTo>
                  <a:cubicBezTo>
                    <a:pt x="71" y="1"/>
                    <a:pt x="0" y="107"/>
                    <a:pt x="75" y="185"/>
                  </a:cubicBezTo>
                  <a:lnTo>
                    <a:pt x="787" y="892"/>
                  </a:lnTo>
                  <a:cubicBezTo>
                    <a:pt x="806" y="911"/>
                    <a:pt x="832" y="924"/>
                    <a:pt x="859" y="924"/>
                  </a:cubicBezTo>
                  <a:cubicBezTo>
                    <a:pt x="863" y="924"/>
                    <a:pt x="867" y="924"/>
                    <a:pt x="871" y="923"/>
                  </a:cubicBezTo>
                  <a:cubicBezTo>
                    <a:pt x="963" y="914"/>
                    <a:pt x="999" y="804"/>
                    <a:pt x="937" y="742"/>
                  </a:cubicBezTo>
                  <a:lnTo>
                    <a:pt x="225" y="35"/>
                  </a:lnTo>
                  <a:cubicBezTo>
                    <a:pt x="202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57;p32">
              <a:extLst>
                <a:ext uri="{FF2B5EF4-FFF2-40B4-BE49-F238E27FC236}">
                  <a16:creationId xmlns:a16="http://schemas.microsoft.com/office/drawing/2014/main" id="{4DECE9D8-F4DB-4B83-8D12-6CD1F7BD7AA0}"/>
                </a:ext>
              </a:extLst>
            </p:cNvPr>
            <p:cNvSpPr/>
            <p:nvPr/>
          </p:nvSpPr>
          <p:spPr>
            <a:xfrm rot="1196114">
              <a:off x="3038453" y="2154833"/>
              <a:ext cx="177234" cy="180973"/>
            </a:xfrm>
            <a:custGeom>
              <a:avLst/>
              <a:gdLst/>
              <a:ahLst/>
              <a:cxnLst/>
              <a:rect l="l" t="t" r="r" b="b"/>
              <a:pathLst>
                <a:path w="1373" h="1402" extrusionOk="0">
                  <a:moveTo>
                    <a:pt x="97" y="0"/>
                  </a:moveTo>
                  <a:cubicBezTo>
                    <a:pt x="37" y="0"/>
                    <a:pt x="1" y="10"/>
                    <a:pt x="2" y="25"/>
                  </a:cubicBezTo>
                  <a:cubicBezTo>
                    <a:pt x="90" y="947"/>
                    <a:pt x="597" y="1402"/>
                    <a:pt x="973" y="1402"/>
                  </a:cubicBezTo>
                  <a:cubicBezTo>
                    <a:pt x="1168" y="1402"/>
                    <a:pt x="1327" y="1278"/>
                    <a:pt x="1373" y="1033"/>
                  </a:cubicBezTo>
                  <a:cubicBezTo>
                    <a:pt x="1318" y="227"/>
                    <a:pt x="399" y="0"/>
                    <a:pt x="9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58;p32">
              <a:extLst>
                <a:ext uri="{FF2B5EF4-FFF2-40B4-BE49-F238E27FC236}">
                  <a16:creationId xmlns:a16="http://schemas.microsoft.com/office/drawing/2014/main" id="{96446110-DCE8-4507-BA38-5E742E4FCE1C}"/>
                </a:ext>
              </a:extLst>
            </p:cNvPr>
            <p:cNvSpPr/>
            <p:nvPr/>
          </p:nvSpPr>
          <p:spPr>
            <a:xfrm rot="1196114">
              <a:off x="3048757" y="2166564"/>
              <a:ext cx="135539" cy="117593"/>
            </a:xfrm>
            <a:custGeom>
              <a:avLst/>
              <a:gdLst/>
              <a:ahLst/>
              <a:cxnLst/>
              <a:rect l="l" t="t" r="r" b="b"/>
              <a:pathLst>
                <a:path w="1050" h="911" extrusionOk="0">
                  <a:moveTo>
                    <a:pt x="158" y="0"/>
                  </a:moveTo>
                  <a:cubicBezTo>
                    <a:pt x="73" y="0"/>
                    <a:pt x="1" y="117"/>
                    <a:pt x="90" y="189"/>
                  </a:cubicBezTo>
                  <a:lnTo>
                    <a:pt x="837" y="883"/>
                  </a:lnTo>
                  <a:cubicBezTo>
                    <a:pt x="855" y="901"/>
                    <a:pt x="880" y="911"/>
                    <a:pt x="905" y="911"/>
                  </a:cubicBezTo>
                  <a:cubicBezTo>
                    <a:pt x="911" y="911"/>
                    <a:pt x="916" y="910"/>
                    <a:pt x="921" y="910"/>
                  </a:cubicBezTo>
                  <a:cubicBezTo>
                    <a:pt x="1014" y="901"/>
                    <a:pt x="1049" y="790"/>
                    <a:pt x="983" y="724"/>
                  </a:cubicBezTo>
                  <a:lnTo>
                    <a:pt x="231" y="34"/>
                  </a:lnTo>
                  <a:cubicBezTo>
                    <a:pt x="208" y="10"/>
                    <a:pt x="182" y="0"/>
                    <a:pt x="158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59;p32">
              <a:extLst>
                <a:ext uri="{FF2B5EF4-FFF2-40B4-BE49-F238E27FC236}">
                  <a16:creationId xmlns:a16="http://schemas.microsoft.com/office/drawing/2014/main" id="{A549ABDB-E54A-4E24-8543-333EDFB75477}"/>
                </a:ext>
              </a:extLst>
            </p:cNvPr>
            <p:cNvSpPr/>
            <p:nvPr/>
          </p:nvSpPr>
          <p:spPr>
            <a:xfrm rot="1196114">
              <a:off x="3040506" y="1915653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0"/>
                  </a:moveTo>
                  <a:cubicBezTo>
                    <a:pt x="919" y="0"/>
                    <a:pt x="862" y="10"/>
                    <a:pt x="802" y="29"/>
                  </a:cubicBezTo>
                  <a:cubicBezTo>
                    <a:pt x="0" y="540"/>
                    <a:pt x="478" y="1723"/>
                    <a:pt x="567" y="1723"/>
                  </a:cubicBezTo>
                  <a:cubicBezTo>
                    <a:pt x="569" y="1723"/>
                    <a:pt x="571" y="1723"/>
                    <a:pt x="572" y="1722"/>
                  </a:cubicBezTo>
                  <a:cubicBezTo>
                    <a:pt x="1642" y="1003"/>
                    <a:pt x="1529" y="0"/>
                    <a:pt x="97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60;p32">
              <a:extLst>
                <a:ext uri="{FF2B5EF4-FFF2-40B4-BE49-F238E27FC236}">
                  <a16:creationId xmlns:a16="http://schemas.microsoft.com/office/drawing/2014/main" id="{23F10B18-5BAF-46E4-B1BF-4D277296E204}"/>
                </a:ext>
              </a:extLst>
            </p:cNvPr>
            <p:cNvSpPr/>
            <p:nvPr/>
          </p:nvSpPr>
          <p:spPr>
            <a:xfrm rot="1196114">
              <a:off x="3112175" y="1942494"/>
              <a:ext cx="68028" cy="151155"/>
            </a:xfrm>
            <a:custGeom>
              <a:avLst/>
              <a:gdLst/>
              <a:ahLst/>
              <a:cxnLst/>
              <a:rect l="l" t="t" r="r" b="b"/>
              <a:pathLst>
                <a:path w="527" h="1171" extrusionOk="0">
                  <a:moveTo>
                    <a:pt x="399" y="0"/>
                  </a:moveTo>
                  <a:cubicBezTo>
                    <a:pt x="359" y="0"/>
                    <a:pt x="318" y="22"/>
                    <a:pt x="301" y="72"/>
                  </a:cubicBezTo>
                  <a:lnTo>
                    <a:pt x="18" y="1032"/>
                  </a:lnTo>
                  <a:cubicBezTo>
                    <a:pt x="1" y="1089"/>
                    <a:pt x="31" y="1151"/>
                    <a:pt x="89" y="1164"/>
                  </a:cubicBezTo>
                  <a:cubicBezTo>
                    <a:pt x="98" y="1167"/>
                    <a:pt x="108" y="1170"/>
                    <a:pt x="117" y="1170"/>
                  </a:cubicBezTo>
                  <a:cubicBezTo>
                    <a:pt x="121" y="1170"/>
                    <a:pt x="125" y="1170"/>
                    <a:pt x="129" y="1169"/>
                  </a:cubicBezTo>
                  <a:cubicBezTo>
                    <a:pt x="173" y="1164"/>
                    <a:pt x="208" y="1133"/>
                    <a:pt x="222" y="1093"/>
                  </a:cubicBezTo>
                  <a:lnTo>
                    <a:pt x="505" y="134"/>
                  </a:lnTo>
                  <a:cubicBezTo>
                    <a:pt x="526" y="53"/>
                    <a:pt x="462" y="0"/>
                    <a:pt x="39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61;p32">
              <a:extLst>
                <a:ext uri="{FF2B5EF4-FFF2-40B4-BE49-F238E27FC236}">
                  <a16:creationId xmlns:a16="http://schemas.microsoft.com/office/drawing/2014/main" id="{D3DD3D10-DEE0-400E-8731-EFEF160F5E29}"/>
                </a:ext>
              </a:extLst>
            </p:cNvPr>
            <p:cNvSpPr/>
            <p:nvPr/>
          </p:nvSpPr>
          <p:spPr>
            <a:xfrm rot="1196114">
              <a:off x="2891796" y="2112381"/>
              <a:ext cx="211828" cy="222021"/>
            </a:xfrm>
            <a:custGeom>
              <a:avLst/>
              <a:gdLst/>
              <a:ahLst/>
              <a:cxnLst/>
              <a:rect l="l" t="t" r="r" b="b"/>
              <a:pathLst>
                <a:path w="1641" h="1720" extrusionOk="0">
                  <a:moveTo>
                    <a:pt x="1079" y="0"/>
                  </a:moveTo>
                  <a:cubicBezTo>
                    <a:pt x="1078" y="0"/>
                    <a:pt x="1076" y="1"/>
                    <a:pt x="1074" y="2"/>
                  </a:cubicBezTo>
                  <a:cubicBezTo>
                    <a:pt x="0" y="717"/>
                    <a:pt x="114" y="1719"/>
                    <a:pt x="670" y="1719"/>
                  </a:cubicBezTo>
                  <a:cubicBezTo>
                    <a:pt x="723" y="1719"/>
                    <a:pt x="780" y="1710"/>
                    <a:pt x="840" y="1691"/>
                  </a:cubicBezTo>
                  <a:cubicBezTo>
                    <a:pt x="1641" y="1180"/>
                    <a:pt x="1166" y="0"/>
                    <a:pt x="1079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62;p32">
              <a:extLst>
                <a:ext uri="{FF2B5EF4-FFF2-40B4-BE49-F238E27FC236}">
                  <a16:creationId xmlns:a16="http://schemas.microsoft.com/office/drawing/2014/main" id="{D4432FE4-9C3F-40C5-9E6F-8EA16D6DF121}"/>
                </a:ext>
              </a:extLst>
            </p:cNvPr>
            <p:cNvSpPr/>
            <p:nvPr/>
          </p:nvSpPr>
          <p:spPr>
            <a:xfrm rot="1196114">
              <a:off x="2973654" y="2136286"/>
              <a:ext cx="63768" cy="154898"/>
            </a:xfrm>
            <a:custGeom>
              <a:avLst/>
              <a:gdLst/>
              <a:ahLst/>
              <a:cxnLst/>
              <a:rect l="l" t="t" r="r" b="b"/>
              <a:pathLst>
                <a:path w="494" h="1200" extrusionOk="0">
                  <a:moveTo>
                    <a:pt x="366" y="1"/>
                  </a:moveTo>
                  <a:cubicBezTo>
                    <a:pt x="323" y="1"/>
                    <a:pt x="280" y="25"/>
                    <a:pt x="266" y="81"/>
                  </a:cubicBezTo>
                  <a:lnTo>
                    <a:pt x="14" y="1067"/>
                  </a:lnTo>
                  <a:cubicBezTo>
                    <a:pt x="1" y="1124"/>
                    <a:pt x="32" y="1182"/>
                    <a:pt x="89" y="1199"/>
                  </a:cubicBezTo>
                  <a:lnTo>
                    <a:pt x="129" y="1199"/>
                  </a:lnTo>
                  <a:cubicBezTo>
                    <a:pt x="169" y="1195"/>
                    <a:pt x="209" y="1164"/>
                    <a:pt x="217" y="1124"/>
                  </a:cubicBezTo>
                  <a:lnTo>
                    <a:pt x="469" y="134"/>
                  </a:lnTo>
                  <a:cubicBezTo>
                    <a:pt x="493" y="52"/>
                    <a:pt x="429" y="1"/>
                    <a:pt x="36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63;p32">
              <a:extLst>
                <a:ext uri="{FF2B5EF4-FFF2-40B4-BE49-F238E27FC236}">
                  <a16:creationId xmlns:a16="http://schemas.microsoft.com/office/drawing/2014/main" id="{6CBCC58A-C273-45ED-BB2A-CC71395F6CA3}"/>
                </a:ext>
              </a:extLst>
            </p:cNvPr>
            <p:cNvSpPr/>
            <p:nvPr/>
          </p:nvSpPr>
          <p:spPr>
            <a:xfrm rot="1196114">
              <a:off x="2967681" y="2046762"/>
              <a:ext cx="187173" cy="158383"/>
            </a:xfrm>
            <a:custGeom>
              <a:avLst/>
              <a:gdLst/>
              <a:ahLst/>
              <a:cxnLst/>
              <a:rect l="l" t="t" r="r" b="b"/>
              <a:pathLst>
                <a:path w="1450" h="1227" extrusionOk="0">
                  <a:moveTo>
                    <a:pt x="758" y="1"/>
                  </a:moveTo>
                  <a:cubicBezTo>
                    <a:pt x="327" y="1"/>
                    <a:pt x="0" y="469"/>
                    <a:pt x="216" y="894"/>
                  </a:cubicBezTo>
                  <a:cubicBezTo>
                    <a:pt x="331" y="1118"/>
                    <a:pt x="546" y="1226"/>
                    <a:pt x="760" y="1226"/>
                  </a:cubicBezTo>
                  <a:cubicBezTo>
                    <a:pt x="1006" y="1226"/>
                    <a:pt x="1251" y="1082"/>
                    <a:pt x="1344" y="806"/>
                  </a:cubicBezTo>
                  <a:cubicBezTo>
                    <a:pt x="1450" y="483"/>
                    <a:pt x="1273" y="138"/>
                    <a:pt x="950" y="32"/>
                  </a:cubicBezTo>
                  <a:cubicBezTo>
                    <a:pt x="885" y="11"/>
                    <a:pt x="820" y="1"/>
                    <a:pt x="75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64;p32">
              <a:extLst>
                <a:ext uri="{FF2B5EF4-FFF2-40B4-BE49-F238E27FC236}">
                  <a16:creationId xmlns:a16="http://schemas.microsoft.com/office/drawing/2014/main" id="{B795D5EA-8BCF-4B45-8306-9E42487A050B}"/>
                </a:ext>
              </a:extLst>
            </p:cNvPr>
            <p:cNvSpPr/>
            <p:nvPr/>
          </p:nvSpPr>
          <p:spPr>
            <a:xfrm rot="1196114">
              <a:off x="2785218" y="2585760"/>
              <a:ext cx="290054" cy="311345"/>
            </a:xfrm>
            <a:custGeom>
              <a:avLst/>
              <a:gdLst/>
              <a:ahLst/>
              <a:cxnLst/>
              <a:rect l="l" t="t" r="r" b="b"/>
              <a:pathLst>
                <a:path w="2247" h="2412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10" y="863"/>
                    <a:pt x="1" y="2282"/>
                    <a:pt x="1" y="2282"/>
                  </a:cubicBezTo>
                  <a:cubicBezTo>
                    <a:pt x="207" y="2371"/>
                    <a:pt x="414" y="2412"/>
                    <a:pt x="615" y="2412"/>
                  </a:cubicBezTo>
                  <a:cubicBezTo>
                    <a:pt x="1297" y="2412"/>
                    <a:pt x="1916" y="1951"/>
                    <a:pt x="2247" y="1398"/>
                  </a:cubicBezTo>
                  <a:lnTo>
                    <a:pt x="2247" y="1398"/>
                  </a:lnTo>
                  <a:cubicBezTo>
                    <a:pt x="1906" y="1655"/>
                    <a:pt x="1574" y="1856"/>
                    <a:pt x="1310" y="1856"/>
                  </a:cubicBezTo>
                  <a:cubicBezTo>
                    <a:pt x="1129" y="1856"/>
                    <a:pt x="980" y="1761"/>
                    <a:pt x="881" y="1526"/>
                  </a:cubicBezTo>
                  <a:cubicBezTo>
                    <a:pt x="757" y="1154"/>
                    <a:pt x="1027" y="571"/>
                    <a:pt x="1062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65;p32">
              <a:extLst>
                <a:ext uri="{FF2B5EF4-FFF2-40B4-BE49-F238E27FC236}">
                  <a16:creationId xmlns:a16="http://schemas.microsoft.com/office/drawing/2014/main" id="{FCE6BC3C-46D9-495E-9F32-BC9137391181}"/>
                </a:ext>
              </a:extLst>
            </p:cNvPr>
            <p:cNvSpPr/>
            <p:nvPr/>
          </p:nvSpPr>
          <p:spPr>
            <a:xfrm rot="1196114">
              <a:off x="2903479" y="2539513"/>
              <a:ext cx="285536" cy="323350"/>
            </a:xfrm>
            <a:custGeom>
              <a:avLst/>
              <a:gdLst/>
              <a:ahLst/>
              <a:cxnLst/>
              <a:rect l="l" t="t" r="r" b="b"/>
              <a:pathLst>
                <a:path w="2212" h="2505" extrusionOk="0">
                  <a:moveTo>
                    <a:pt x="2211" y="1"/>
                  </a:moveTo>
                  <a:cubicBezTo>
                    <a:pt x="1349" y="32"/>
                    <a:pt x="739" y="293"/>
                    <a:pt x="306" y="646"/>
                  </a:cubicBezTo>
                  <a:cubicBezTo>
                    <a:pt x="271" y="1217"/>
                    <a:pt x="1" y="1800"/>
                    <a:pt x="125" y="2176"/>
                  </a:cubicBezTo>
                  <a:cubicBezTo>
                    <a:pt x="225" y="2411"/>
                    <a:pt x="374" y="2505"/>
                    <a:pt x="554" y="2505"/>
                  </a:cubicBezTo>
                  <a:cubicBezTo>
                    <a:pt x="818" y="2505"/>
                    <a:pt x="1149" y="2303"/>
                    <a:pt x="1491" y="2048"/>
                  </a:cubicBezTo>
                  <a:cubicBezTo>
                    <a:pt x="1584" y="1893"/>
                    <a:pt x="1654" y="1725"/>
                    <a:pt x="1703" y="1548"/>
                  </a:cubicBezTo>
                  <a:cubicBezTo>
                    <a:pt x="1831" y="1022"/>
                    <a:pt x="2004" y="505"/>
                    <a:pt x="221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66;p32">
              <a:extLst>
                <a:ext uri="{FF2B5EF4-FFF2-40B4-BE49-F238E27FC236}">
                  <a16:creationId xmlns:a16="http://schemas.microsoft.com/office/drawing/2014/main" id="{97E35645-33BA-49E8-B0BA-04D63562D136}"/>
                </a:ext>
              </a:extLst>
            </p:cNvPr>
            <p:cNvSpPr/>
            <p:nvPr/>
          </p:nvSpPr>
          <p:spPr>
            <a:xfrm rot="1196114">
              <a:off x="2432675" y="2889777"/>
              <a:ext cx="204987" cy="176326"/>
            </a:xfrm>
            <a:custGeom>
              <a:avLst/>
              <a:gdLst/>
              <a:ahLst/>
              <a:cxnLst/>
              <a:rect l="l" t="t" r="r" b="b"/>
              <a:pathLst>
                <a:path w="1588" h="136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566" y="72"/>
                    <a:pt x="1" y="854"/>
                    <a:pt x="1" y="854"/>
                  </a:cubicBezTo>
                  <a:cubicBezTo>
                    <a:pt x="220" y="1218"/>
                    <a:pt x="595" y="1366"/>
                    <a:pt x="971" y="1366"/>
                  </a:cubicBezTo>
                  <a:cubicBezTo>
                    <a:pt x="1185" y="1366"/>
                    <a:pt x="1400" y="1318"/>
                    <a:pt x="1588" y="1234"/>
                  </a:cubicBezTo>
                  <a:lnTo>
                    <a:pt x="1588" y="1234"/>
                  </a:lnTo>
                  <a:cubicBezTo>
                    <a:pt x="1549" y="1235"/>
                    <a:pt x="1510" y="1236"/>
                    <a:pt x="1472" y="1236"/>
                  </a:cubicBezTo>
                  <a:cubicBezTo>
                    <a:pt x="1038" y="1236"/>
                    <a:pt x="698" y="1157"/>
                    <a:pt x="783" y="775"/>
                  </a:cubicBezTo>
                  <a:cubicBezTo>
                    <a:pt x="863" y="523"/>
                    <a:pt x="1243" y="306"/>
                    <a:pt x="1486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67;p32">
              <a:extLst>
                <a:ext uri="{FF2B5EF4-FFF2-40B4-BE49-F238E27FC236}">
                  <a16:creationId xmlns:a16="http://schemas.microsoft.com/office/drawing/2014/main" id="{577DB030-55D7-4B16-9277-CCBF53FED065}"/>
                </a:ext>
              </a:extLst>
            </p:cNvPr>
            <p:cNvSpPr/>
            <p:nvPr/>
          </p:nvSpPr>
          <p:spPr>
            <a:xfrm rot="1196114">
              <a:off x="2518226" y="2931587"/>
              <a:ext cx="270304" cy="160190"/>
            </a:xfrm>
            <a:custGeom>
              <a:avLst/>
              <a:gdLst/>
              <a:ahLst/>
              <a:cxnLst/>
              <a:rect l="l" t="t" r="r" b="b"/>
              <a:pathLst>
                <a:path w="2094" h="1241" extrusionOk="0">
                  <a:moveTo>
                    <a:pt x="916" y="0"/>
                  </a:moveTo>
                  <a:cubicBezTo>
                    <a:pt x="873" y="0"/>
                    <a:pt x="831" y="2"/>
                    <a:pt x="789" y="5"/>
                  </a:cubicBezTo>
                  <a:cubicBezTo>
                    <a:pt x="546" y="310"/>
                    <a:pt x="166" y="527"/>
                    <a:pt x="86" y="779"/>
                  </a:cubicBezTo>
                  <a:cubicBezTo>
                    <a:pt x="1" y="1161"/>
                    <a:pt x="341" y="1240"/>
                    <a:pt x="775" y="1240"/>
                  </a:cubicBezTo>
                  <a:cubicBezTo>
                    <a:pt x="813" y="1240"/>
                    <a:pt x="852" y="1239"/>
                    <a:pt x="891" y="1238"/>
                  </a:cubicBezTo>
                  <a:cubicBezTo>
                    <a:pt x="1001" y="1190"/>
                    <a:pt x="1107" y="1123"/>
                    <a:pt x="1200" y="1044"/>
                  </a:cubicBezTo>
                  <a:cubicBezTo>
                    <a:pt x="1483" y="805"/>
                    <a:pt x="1779" y="584"/>
                    <a:pt x="2093" y="385"/>
                  </a:cubicBezTo>
                  <a:cubicBezTo>
                    <a:pt x="1660" y="102"/>
                    <a:pt x="1266" y="0"/>
                    <a:pt x="916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68;p32">
              <a:extLst>
                <a:ext uri="{FF2B5EF4-FFF2-40B4-BE49-F238E27FC236}">
                  <a16:creationId xmlns:a16="http://schemas.microsoft.com/office/drawing/2014/main" id="{EE9DAA68-6A0C-4CED-9E74-0FB1DAE4F69B}"/>
                </a:ext>
              </a:extLst>
            </p:cNvPr>
            <p:cNvSpPr/>
            <p:nvPr/>
          </p:nvSpPr>
          <p:spPr>
            <a:xfrm rot="1196114">
              <a:off x="1382460" y="4474988"/>
              <a:ext cx="255201" cy="777459"/>
            </a:xfrm>
            <a:custGeom>
              <a:avLst/>
              <a:gdLst/>
              <a:ahLst/>
              <a:cxnLst/>
              <a:rect l="l" t="t" r="r" b="b"/>
              <a:pathLst>
                <a:path w="1977" h="6023" extrusionOk="0">
                  <a:moveTo>
                    <a:pt x="14" y="0"/>
                  </a:moveTo>
                  <a:lnTo>
                    <a:pt x="0" y="18"/>
                  </a:lnTo>
                  <a:cubicBezTo>
                    <a:pt x="75" y="76"/>
                    <a:pt x="151" y="138"/>
                    <a:pt x="221" y="199"/>
                  </a:cubicBezTo>
                  <a:cubicBezTo>
                    <a:pt x="407" y="367"/>
                    <a:pt x="579" y="553"/>
                    <a:pt x="734" y="748"/>
                  </a:cubicBezTo>
                  <a:cubicBezTo>
                    <a:pt x="840" y="876"/>
                    <a:pt x="938" y="1013"/>
                    <a:pt x="1030" y="1154"/>
                  </a:cubicBezTo>
                  <a:cubicBezTo>
                    <a:pt x="1132" y="1309"/>
                    <a:pt x="1225" y="1473"/>
                    <a:pt x="1305" y="1641"/>
                  </a:cubicBezTo>
                  <a:cubicBezTo>
                    <a:pt x="1393" y="1818"/>
                    <a:pt x="1468" y="2003"/>
                    <a:pt x="1534" y="2193"/>
                  </a:cubicBezTo>
                  <a:cubicBezTo>
                    <a:pt x="1601" y="2388"/>
                    <a:pt x="1649" y="2587"/>
                    <a:pt x="1689" y="2790"/>
                  </a:cubicBezTo>
                  <a:cubicBezTo>
                    <a:pt x="1729" y="2994"/>
                    <a:pt x="1751" y="3197"/>
                    <a:pt x="1764" y="3405"/>
                  </a:cubicBezTo>
                  <a:cubicBezTo>
                    <a:pt x="1769" y="3507"/>
                    <a:pt x="1769" y="3608"/>
                    <a:pt x="1769" y="3705"/>
                  </a:cubicBezTo>
                  <a:cubicBezTo>
                    <a:pt x="1769" y="3807"/>
                    <a:pt x="1760" y="3904"/>
                    <a:pt x="1756" y="4002"/>
                  </a:cubicBezTo>
                  <a:cubicBezTo>
                    <a:pt x="1738" y="4187"/>
                    <a:pt x="1716" y="4373"/>
                    <a:pt x="1680" y="4554"/>
                  </a:cubicBezTo>
                  <a:cubicBezTo>
                    <a:pt x="1667" y="4643"/>
                    <a:pt x="1645" y="4727"/>
                    <a:pt x="1623" y="4806"/>
                  </a:cubicBezTo>
                  <a:cubicBezTo>
                    <a:pt x="1601" y="4890"/>
                    <a:pt x="1588" y="4970"/>
                    <a:pt x="1561" y="5041"/>
                  </a:cubicBezTo>
                  <a:cubicBezTo>
                    <a:pt x="1517" y="5191"/>
                    <a:pt x="1473" y="5328"/>
                    <a:pt x="1428" y="5447"/>
                  </a:cubicBezTo>
                  <a:cubicBezTo>
                    <a:pt x="1384" y="5562"/>
                    <a:pt x="1349" y="5669"/>
                    <a:pt x="1309" y="5753"/>
                  </a:cubicBezTo>
                  <a:lnTo>
                    <a:pt x="1194" y="6013"/>
                  </a:lnTo>
                  <a:lnTo>
                    <a:pt x="1216" y="6022"/>
                  </a:lnTo>
                  <a:lnTo>
                    <a:pt x="1252" y="5956"/>
                  </a:lnTo>
                  <a:cubicBezTo>
                    <a:pt x="1278" y="5916"/>
                    <a:pt x="1318" y="5850"/>
                    <a:pt x="1362" y="5775"/>
                  </a:cubicBezTo>
                  <a:cubicBezTo>
                    <a:pt x="1411" y="5695"/>
                    <a:pt x="1459" y="5593"/>
                    <a:pt x="1517" y="5478"/>
                  </a:cubicBezTo>
                  <a:cubicBezTo>
                    <a:pt x="1579" y="5346"/>
                    <a:pt x="1636" y="5213"/>
                    <a:pt x="1685" y="5076"/>
                  </a:cubicBezTo>
                  <a:cubicBezTo>
                    <a:pt x="1716" y="5005"/>
                    <a:pt x="1738" y="4926"/>
                    <a:pt x="1764" y="4842"/>
                  </a:cubicBezTo>
                  <a:cubicBezTo>
                    <a:pt x="1795" y="4758"/>
                    <a:pt x="1817" y="4674"/>
                    <a:pt x="1840" y="4585"/>
                  </a:cubicBezTo>
                  <a:cubicBezTo>
                    <a:pt x="1857" y="4497"/>
                    <a:pt x="1884" y="4404"/>
                    <a:pt x="1901" y="4307"/>
                  </a:cubicBezTo>
                  <a:cubicBezTo>
                    <a:pt x="1915" y="4214"/>
                    <a:pt x="1937" y="4117"/>
                    <a:pt x="1946" y="4015"/>
                  </a:cubicBezTo>
                  <a:cubicBezTo>
                    <a:pt x="1950" y="3913"/>
                    <a:pt x="1968" y="3812"/>
                    <a:pt x="1968" y="3710"/>
                  </a:cubicBezTo>
                  <a:cubicBezTo>
                    <a:pt x="1968" y="3604"/>
                    <a:pt x="1977" y="3498"/>
                    <a:pt x="1968" y="3392"/>
                  </a:cubicBezTo>
                  <a:cubicBezTo>
                    <a:pt x="1959" y="3175"/>
                    <a:pt x="1937" y="2963"/>
                    <a:pt x="1897" y="2751"/>
                  </a:cubicBezTo>
                  <a:cubicBezTo>
                    <a:pt x="1857" y="2538"/>
                    <a:pt x="1800" y="2330"/>
                    <a:pt x="1729" y="2127"/>
                  </a:cubicBezTo>
                  <a:cubicBezTo>
                    <a:pt x="1689" y="2025"/>
                    <a:pt x="1658" y="1924"/>
                    <a:pt x="1610" y="1831"/>
                  </a:cubicBezTo>
                  <a:lnTo>
                    <a:pt x="1543" y="1689"/>
                  </a:lnTo>
                  <a:lnTo>
                    <a:pt x="1473" y="1557"/>
                  </a:lnTo>
                  <a:cubicBezTo>
                    <a:pt x="1428" y="1464"/>
                    <a:pt x="1380" y="1380"/>
                    <a:pt x="1327" y="1296"/>
                  </a:cubicBezTo>
                  <a:cubicBezTo>
                    <a:pt x="1269" y="1216"/>
                    <a:pt x="1221" y="1137"/>
                    <a:pt x="1163" y="1066"/>
                  </a:cubicBezTo>
                  <a:cubicBezTo>
                    <a:pt x="1061" y="925"/>
                    <a:pt x="951" y="792"/>
                    <a:pt x="831" y="664"/>
                  </a:cubicBezTo>
                  <a:cubicBezTo>
                    <a:pt x="734" y="558"/>
                    <a:pt x="628" y="456"/>
                    <a:pt x="518" y="363"/>
                  </a:cubicBezTo>
                  <a:cubicBezTo>
                    <a:pt x="420" y="279"/>
                    <a:pt x="332" y="213"/>
                    <a:pt x="257" y="155"/>
                  </a:cubicBezTo>
                  <a:cubicBezTo>
                    <a:pt x="182" y="98"/>
                    <a:pt x="120" y="62"/>
                    <a:pt x="80" y="3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69;p32">
              <a:extLst>
                <a:ext uri="{FF2B5EF4-FFF2-40B4-BE49-F238E27FC236}">
                  <a16:creationId xmlns:a16="http://schemas.microsoft.com/office/drawing/2014/main" id="{2DF1AAE1-EF4F-4C1B-8D2D-B06F43092537}"/>
                </a:ext>
              </a:extLst>
            </p:cNvPr>
            <p:cNvSpPr/>
            <p:nvPr/>
          </p:nvSpPr>
          <p:spPr>
            <a:xfrm rot="1196114">
              <a:off x="1343682" y="4212687"/>
              <a:ext cx="343753" cy="295726"/>
            </a:xfrm>
            <a:custGeom>
              <a:avLst/>
              <a:gdLst/>
              <a:ahLst/>
              <a:cxnLst/>
              <a:rect l="l" t="t" r="r" b="b"/>
              <a:pathLst>
                <a:path w="2663" h="2291" extrusionOk="0">
                  <a:moveTo>
                    <a:pt x="1464" y="1"/>
                  </a:moveTo>
                  <a:cubicBezTo>
                    <a:pt x="1862" y="598"/>
                    <a:pt x="2110" y="1155"/>
                    <a:pt x="1517" y="1371"/>
                  </a:cubicBezTo>
                  <a:cubicBezTo>
                    <a:pt x="1463" y="1386"/>
                    <a:pt x="1405" y="1392"/>
                    <a:pt x="1344" y="1392"/>
                  </a:cubicBezTo>
                  <a:cubicBezTo>
                    <a:pt x="976" y="1392"/>
                    <a:pt x="490" y="1163"/>
                    <a:pt x="1" y="1106"/>
                  </a:cubicBezTo>
                  <a:lnTo>
                    <a:pt x="1" y="1106"/>
                  </a:lnTo>
                  <a:cubicBezTo>
                    <a:pt x="806" y="2207"/>
                    <a:pt x="2220" y="2291"/>
                    <a:pt x="2220" y="2291"/>
                  </a:cubicBezTo>
                  <a:cubicBezTo>
                    <a:pt x="2662" y="1407"/>
                    <a:pt x="2154" y="469"/>
                    <a:pt x="146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70;p32">
              <a:extLst>
                <a:ext uri="{FF2B5EF4-FFF2-40B4-BE49-F238E27FC236}">
                  <a16:creationId xmlns:a16="http://schemas.microsoft.com/office/drawing/2014/main" id="{910A36F9-8BDA-4D77-94C3-E238C48B6A18}"/>
                </a:ext>
              </a:extLst>
            </p:cNvPr>
            <p:cNvSpPr/>
            <p:nvPr/>
          </p:nvSpPr>
          <p:spPr>
            <a:xfrm rot="1196114">
              <a:off x="1314122" y="4087679"/>
              <a:ext cx="344270" cy="287078"/>
            </a:xfrm>
            <a:custGeom>
              <a:avLst/>
              <a:gdLst/>
              <a:ahLst/>
              <a:cxnLst/>
              <a:rect l="l" t="t" r="r" b="b"/>
              <a:pathLst>
                <a:path w="2667" h="2224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858"/>
                    <a:pt x="226" y="1486"/>
                    <a:pt x="558" y="1937"/>
                  </a:cubicBezTo>
                  <a:cubicBezTo>
                    <a:pt x="1047" y="1994"/>
                    <a:pt x="1533" y="2223"/>
                    <a:pt x="1901" y="2223"/>
                  </a:cubicBezTo>
                  <a:cubicBezTo>
                    <a:pt x="1962" y="2223"/>
                    <a:pt x="2020" y="2217"/>
                    <a:pt x="2074" y="2202"/>
                  </a:cubicBezTo>
                  <a:cubicBezTo>
                    <a:pt x="2667" y="1986"/>
                    <a:pt x="2419" y="1429"/>
                    <a:pt x="2021" y="832"/>
                  </a:cubicBezTo>
                  <a:cubicBezTo>
                    <a:pt x="1871" y="730"/>
                    <a:pt x="1707" y="651"/>
                    <a:pt x="1539" y="593"/>
                  </a:cubicBezTo>
                  <a:cubicBezTo>
                    <a:pt x="828" y="372"/>
                    <a:pt x="823" y="412"/>
                    <a:pt x="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71;p32">
              <a:extLst>
                <a:ext uri="{FF2B5EF4-FFF2-40B4-BE49-F238E27FC236}">
                  <a16:creationId xmlns:a16="http://schemas.microsoft.com/office/drawing/2014/main" id="{A15684BB-A6D5-465D-AC19-D3F691506466}"/>
                </a:ext>
              </a:extLst>
            </p:cNvPr>
            <p:cNvSpPr/>
            <p:nvPr/>
          </p:nvSpPr>
          <p:spPr>
            <a:xfrm rot="1196114">
              <a:off x="1425958" y="4651717"/>
              <a:ext cx="230804" cy="176067"/>
            </a:xfrm>
            <a:custGeom>
              <a:avLst/>
              <a:gdLst/>
              <a:ahLst/>
              <a:cxnLst/>
              <a:rect l="l" t="t" r="r" b="b"/>
              <a:pathLst>
                <a:path w="1788" h="1364" extrusionOk="0">
                  <a:moveTo>
                    <a:pt x="713" y="1"/>
                  </a:moveTo>
                  <a:lnTo>
                    <a:pt x="713" y="1"/>
                  </a:lnTo>
                  <a:cubicBezTo>
                    <a:pt x="1097" y="301"/>
                    <a:pt x="1376" y="611"/>
                    <a:pt x="1035" y="867"/>
                  </a:cubicBezTo>
                  <a:cubicBezTo>
                    <a:pt x="814" y="1013"/>
                    <a:pt x="386" y="938"/>
                    <a:pt x="1" y="1013"/>
                  </a:cubicBezTo>
                  <a:cubicBezTo>
                    <a:pt x="396" y="1297"/>
                    <a:pt x="843" y="1364"/>
                    <a:pt x="1177" y="1364"/>
                  </a:cubicBezTo>
                  <a:cubicBezTo>
                    <a:pt x="1479" y="1364"/>
                    <a:pt x="1690" y="1309"/>
                    <a:pt x="1690" y="1309"/>
                  </a:cubicBezTo>
                  <a:cubicBezTo>
                    <a:pt x="1787" y="655"/>
                    <a:pt x="1261" y="160"/>
                    <a:pt x="7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72;p32">
              <a:extLst>
                <a:ext uri="{FF2B5EF4-FFF2-40B4-BE49-F238E27FC236}">
                  <a16:creationId xmlns:a16="http://schemas.microsoft.com/office/drawing/2014/main" id="{6BF17D20-E31C-4CD4-972E-5DB384E9C68B}"/>
                </a:ext>
              </a:extLst>
            </p:cNvPr>
            <p:cNvSpPr/>
            <p:nvPr/>
          </p:nvSpPr>
          <p:spPr>
            <a:xfrm rot="1196114">
              <a:off x="1343119" y="4612968"/>
              <a:ext cx="275209" cy="145733"/>
            </a:xfrm>
            <a:custGeom>
              <a:avLst/>
              <a:gdLst/>
              <a:ahLst/>
              <a:cxnLst/>
              <a:rect l="l" t="t" r="r" b="b"/>
              <a:pathLst>
                <a:path w="2132" h="1129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553"/>
                    <a:pt x="452" y="907"/>
                    <a:pt x="761" y="1128"/>
                  </a:cubicBezTo>
                  <a:cubicBezTo>
                    <a:pt x="1142" y="1053"/>
                    <a:pt x="1570" y="1128"/>
                    <a:pt x="1796" y="982"/>
                  </a:cubicBezTo>
                  <a:cubicBezTo>
                    <a:pt x="2132" y="726"/>
                    <a:pt x="1853" y="416"/>
                    <a:pt x="1473" y="116"/>
                  </a:cubicBezTo>
                  <a:cubicBezTo>
                    <a:pt x="1354" y="85"/>
                    <a:pt x="1230" y="67"/>
                    <a:pt x="1106" y="67"/>
                  </a:cubicBezTo>
                  <a:cubicBezTo>
                    <a:pt x="1076" y="67"/>
                    <a:pt x="1045" y="67"/>
                    <a:pt x="1014" y="67"/>
                  </a:cubicBezTo>
                  <a:cubicBezTo>
                    <a:pt x="677" y="67"/>
                    <a:pt x="337" y="45"/>
                    <a:pt x="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79;p32">
              <a:extLst>
                <a:ext uri="{FF2B5EF4-FFF2-40B4-BE49-F238E27FC236}">
                  <a16:creationId xmlns:a16="http://schemas.microsoft.com/office/drawing/2014/main" id="{309507E5-C6D3-4F79-BBA3-F25382D966BF}"/>
                </a:ext>
              </a:extLst>
            </p:cNvPr>
            <p:cNvSpPr/>
            <p:nvPr/>
          </p:nvSpPr>
          <p:spPr>
            <a:xfrm rot="1196114">
              <a:off x="2021305" y="2323875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40DE7523-E235-495C-8B34-43037B6EFFEE}"/>
              </a:ext>
            </a:extLst>
          </p:cNvPr>
          <p:cNvSpPr/>
          <p:nvPr/>
        </p:nvSpPr>
        <p:spPr>
          <a:xfrm>
            <a:off x="4955512" y="3068639"/>
            <a:ext cx="914400" cy="914400"/>
          </a:xfrm>
          <a:prstGeom prst="ellipse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81A10057-FCB0-4CE0-B5FF-7B20D2ABBBAC}"/>
              </a:ext>
            </a:extLst>
          </p:cNvPr>
          <p:cNvSpPr/>
          <p:nvPr/>
        </p:nvSpPr>
        <p:spPr>
          <a:xfrm>
            <a:off x="4955512" y="4190529"/>
            <a:ext cx="914400" cy="914400"/>
          </a:xfrm>
          <a:prstGeom prst="ellipse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9DD399B-578A-4449-832A-07FC0FA5AC5B}"/>
              </a:ext>
            </a:extLst>
          </p:cNvPr>
          <p:cNvSpPr/>
          <p:nvPr/>
        </p:nvSpPr>
        <p:spPr>
          <a:xfrm>
            <a:off x="4955512" y="5312419"/>
            <a:ext cx="914400" cy="914400"/>
          </a:xfrm>
          <a:prstGeom prst="ellipse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A63C581-B7CF-4FA7-95D7-9A590F70F5AD}"/>
              </a:ext>
            </a:extLst>
          </p:cNvPr>
          <p:cNvSpPr txBox="1"/>
          <p:nvPr/>
        </p:nvSpPr>
        <p:spPr>
          <a:xfrm>
            <a:off x="5970641" y="3295006"/>
            <a:ext cx="364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aleway" panose="020B05030301010600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21982AA-6B54-46CD-9D11-4031BD3E6148}"/>
              </a:ext>
            </a:extLst>
          </p:cNvPr>
          <p:cNvSpPr txBox="1"/>
          <p:nvPr/>
        </p:nvSpPr>
        <p:spPr>
          <a:xfrm>
            <a:off x="5970641" y="4461216"/>
            <a:ext cx="364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aleway" panose="020B05030301010600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4C000E6-A5AB-4EAD-8BCF-96211C599239}"/>
              </a:ext>
            </a:extLst>
          </p:cNvPr>
          <p:cNvSpPr txBox="1"/>
          <p:nvPr/>
        </p:nvSpPr>
        <p:spPr>
          <a:xfrm>
            <a:off x="5970641" y="5513854"/>
            <a:ext cx="364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aleway" panose="020B0503030101060003" pitchFamily="34" charset="0"/>
              </a:rPr>
              <a:t>Lorem ipsum dolor sit amet, consectetuer adipiscing elit. Maecenas porttitor congue massa. </a:t>
            </a:r>
          </a:p>
        </p:txBody>
      </p:sp>
      <p:pic>
        <p:nvPicPr>
          <p:cNvPr id="12" name="Picture Placeholder 11" descr="A picture containing colorful, several, arranged&#10;&#10;Description automatically generated">
            <a:extLst>
              <a:ext uri="{FF2B5EF4-FFF2-40B4-BE49-F238E27FC236}">
                <a16:creationId xmlns:a16="http://schemas.microsoft.com/office/drawing/2014/main" id="{6B483CEC-23E5-4BF0-89EB-A05C167878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0" r="289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07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D123B7-F674-4957-9E84-BBF773E3334B}"/>
              </a:ext>
            </a:extLst>
          </p:cNvPr>
          <p:cNvSpPr/>
          <p:nvPr/>
        </p:nvSpPr>
        <p:spPr>
          <a:xfrm>
            <a:off x="5650992" y="304800"/>
            <a:ext cx="6541008" cy="2877312"/>
          </a:xfrm>
          <a:prstGeom prst="rect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7724E8-EF3F-4536-BDED-BF729ADDC1F2}"/>
              </a:ext>
            </a:extLst>
          </p:cNvPr>
          <p:cNvSpPr/>
          <p:nvPr/>
        </p:nvSpPr>
        <p:spPr>
          <a:xfrm>
            <a:off x="0" y="3797559"/>
            <a:ext cx="5029200" cy="2755641"/>
          </a:xfrm>
          <a:prstGeom prst="rect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0022D9-93AB-46A4-B1D1-AE1CCEF479DD}"/>
              </a:ext>
            </a:extLst>
          </p:cNvPr>
          <p:cNvGrpSpPr/>
          <p:nvPr/>
        </p:nvGrpSpPr>
        <p:grpSpPr>
          <a:xfrm>
            <a:off x="6096000" y="836596"/>
            <a:ext cx="5679234" cy="1308383"/>
            <a:chOff x="6458618" y="904806"/>
            <a:chExt cx="5679234" cy="13083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2B3219-D093-485C-AEBB-1D087902CC5D}"/>
                </a:ext>
              </a:extLst>
            </p:cNvPr>
            <p:cNvSpPr txBox="1"/>
            <p:nvPr/>
          </p:nvSpPr>
          <p:spPr>
            <a:xfrm>
              <a:off x="6458618" y="904806"/>
              <a:ext cx="3950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eko Medium" panose="02000000000000000000" pitchFamily="2" charset="0"/>
                  <a:cs typeface="Teko Medium" panose="02000000000000000000" pitchFamily="2" charset="0"/>
                </a:rPr>
                <a:t>LOREM IPSUM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5CCA36-4040-4B90-A8A4-736F38F00EE4}"/>
                </a:ext>
              </a:extLst>
            </p:cNvPr>
            <p:cNvSpPr txBox="1"/>
            <p:nvPr/>
          </p:nvSpPr>
          <p:spPr>
            <a:xfrm>
              <a:off x="6458618" y="1259082"/>
              <a:ext cx="56792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Raleway" panose="020B0503030101060003" pitchFamily="34" charset="0"/>
                </a:rPr>
                <a:t>Lorem ipsum dolor sit amet, consectetuer adipiscing elit. Maecenas porttitor congue massa. Fusce posuere, magna sed pulvinar ultricies, purus lectus malesuada libero, sit amet commodo magna eros quis </a:t>
              </a:r>
              <a:r>
                <a:rPr lang="en-US" sz="1400" dirty="0" err="1">
                  <a:solidFill>
                    <a:schemeClr val="bg1"/>
                  </a:solidFill>
                  <a:latin typeface="Raleway" panose="020B0503030101060003" pitchFamily="34" charset="0"/>
                </a:rPr>
                <a:t>urna</a:t>
              </a:r>
              <a:r>
                <a:rPr lang="en-US" sz="1400" dirty="0">
                  <a:solidFill>
                    <a:schemeClr val="bg1"/>
                  </a:solidFill>
                  <a:latin typeface="Raleway" panose="020B0503030101060003" pitchFamily="34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404D6-D6AD-4145-9D82-055203179D8B}"/>
              </a:ext>
            </a:extLst>
          </p:cNvPr>
          <p:cNvGrpSpPr/>
          <p:nvPr/>
        </p:nvGrpSpPr>
        <p:grpSpPr>
          <a:xfrm>
            <a:off x="342900" y="4297766"/>
            <a:ext cx="3950208" cy="1523827"/>
            <a:chOff x="6458618" y="904806"/>
            <a:chExt cx="3950208" cy="15238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094F41-C234-453B-A5EF-C2D15DFECB75}"/>
                </a:ext>
              </a:extLst>
            </p:cNvPr>
            <p:cNvSpPr txBox="1"/>
            <p:nvPr/>
          </p:nvSpPr>
          <p:spPr>
            <a:xfrm>
              <a:off x="6458618" y="904806"/>
              <a:ext cx="3950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eko Medium" panose="02000000000000000000" pitchFamily="2" charset="0"/>
                  <a:cs typeface="Teko Medium" panose="02000000000000000000" pitchFamily="2" charset="0"/>
                </a:rPr>
                <a:t>LOREM IPSUM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11292F-722C-4756-BB77-C320DC5EBAF5}"/>
                </a:ext>
              </a:extLst>
            </p:cNvPr>
            <p:cNvSpPr txBox="1"/>
            <p:nvPr/>
          </p:nvSpPr>
          <p:spPr>
            <a:xfrm>
              <a:off x="6458618" y="1259082"/>
              <a:ext cx="382788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Raleway" panose="020B0503030101060003" pitchFamily="34" charset="0"/>
                </a:rPr>
                <a:t>Lorem ipsum dolor sit amet, consectetuer adipiscing elit. Maecenas porttitor congue massa. Fusce posuere, magna sed pulvinar ultricies, purus lectus malesuada libero, sit amet commodo magna eros quis </a:t>
              </a:r>
              <a:r>
                <a:rPr lang="en-US" sz="1400" dirty="0" err="1">
                  <a:solidFill>
                    <a:schemeClr val="bg1"/>
                  </a:solidFill>
                  <a:latin typeface="Raleway" panose="020B0503030101060003" pitchFamily="34" charset="0"/>
                </a:rPr>
                <a:t>urna</a:t>
              </a:r>
              <a:r>
                <a:rPr lang="en-US" sz="1400" dirty="0">
                  <a:solidFill>
                    <a:schemeClr val="bg1"/>
                  </a:solidFill>
                  <a:latin typeface="Raleway" panose="020B0503030101060003" pitchFamily="34" charset="0"/>
                </a:rPr>
                <a:t>.</a:t>
              </a:r>
            </a:p>
          </p:txBody>
        </p:sp>
      </p:grpSp>
      <p:pic>
        <p:nvPicPr>
          <p:cNvPr id="15" name="Picture Placeholder 14" descr="A picture containing indoor, meal, arranged&#10;&#10;Description automatically generated">
            <a:extLst>
              <a:ext uri="{FF2B5EF4-FFF2-40B4-BE49-F238E27FC236}">
                <a16:creationId xmlns:a16="http://schemas.microsoft.com/office/drawing/2014/main" id="{0A862671-9A29-4667-85EA-5432F0DF23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 b="5055"/>
          <a:stretch>
            <a:fillRect/>
          </a:stretch>
        </p:blipFill>
        <p:spPr/>
      </p:pic>
      <p:pic>
        <p:nvPicPr>
          <p:cNvPr id="19" name="Picture Placeholder 18" descr="A picture containing floor, indoor, board, plastic&#10;&#10;Description automatically generated">
            <a:extLst>
              <a:ext uri="{FF2B5EF4-FFF2-40B4-BE49-F238E27FC236}">
                <a16:creationId xmlns:a16="http://schemas.microsoft.com/office/drawing/2014/main" id="{74FE0CFB-6963-4F1A-A8C5-A591A84347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3" b="186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170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F0F1755-2C24-495B-896A-499A0B2EAA66}"/>
              </a:ext>
            </a:extLst>
          </p:cNvPr>
          <p:cNvSpPr/>
          <p:nvPr/>
        </p:nvSpPr>
        <p:spPr>
          <a:xfrm>
            <a:off x="4338066" y="0"/>
            <a:ext cx="3515868" cy="3124200"/>
          </a:xfrm>
          <a:prstGeom prst="rect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aleway" panose="020B05030301010600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03BDD-2E4D-40CB-BBA0-CEDB521CD8A1}"/>
              </a:ext>
            </a:extLst>
          </p:cNvPr>
          <p:cNvSpPr txBox="1"/>
          <p:nvPr/>
        </p:nvSpPr>
        <p:spPr>
          <a:xfrm>
            <a:off x="564184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68015C-0FF8-4947-9C91-5D993DB77114}"/>
              </a:ext>
            </a:extLst>
          </p:cNvPr>
          <p:cNvSpPr txBox="1"/>
          <p:nvPr/>
        </p:nvSpPr>
        <p:spPr>
          <a:xfrm>
            <a:off x="342900" y="4398764"/>
            <a:ext cx="3533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32F4B9-A028-4407-A2F2-D9A3D90832FF}"/>
              </a:ext>
            </a:extLst>
          </p:cNvPr>
          <p:cNvSpPr txBox="1"/>
          <p:nvPr/>
        </p:nvSpPr>
        <p:spPr>
          <a:xfrm>
            <a:off x="342900" y="4090987"/>
            <a:ext cx="1905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LOREM IPSUM</a:t>
            </a:r>
            <a:endParaRPr lang="en-US" sz="14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5305D-B624-4C4E-B381-5DC934DB241C}"/>
              </a:ext>
            </a:extLst>
          </p:cNvPr>
          <p:cNvSpPr txBox="1"/>
          <p:nvPr/>
        </p:nvSpPr>
        <p:spPr>
          <a:xfrm>
            <a:off x="8315326" y="4398764"/>
            <a:ext cx="3533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896F6-B486-4F28-975D-0F4E658C521B}"/>
              </a:ext>
            </a:extLst>
          </p:cNvPr>
          <p:cNvSpPr txBox="1"/>
          <p:nvPr/>
        </p:nvSpPr>
        <p:spPr>
          <a:xfrm>
            <a:off x="8315326" y="4090987"/>
            <a:ext cx="1905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LOREM IPSUM</a:t>
            </a:r>
            <a:endParaRPr lang="en-US" sz="14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29032-08A9-4D1B-AAD1-B36714E08060}"/>
              </a:ext>
            </a:extLst>
          </p:cNvPr>
          <p:cNvSpPr txBox="1"/>
          <p:nvPr/>
        </p:nvSpPr>
        <p:spPr>
          <a:xfrm>
            <a:off x="4961164" y="991225"/>
            <a:ext cx="2293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YOUR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TITLE HERE</a:t>
            </a:r>
          </a:p>
        </p:txBody>
      </p:sp>
      <p:pic>
        <p:nvPicPr>
          <p:cNvPr id="13" name="Picture Placeholder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F13D5B6-4DCF-495E-8CE6-286626ED9D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r="15642"/>
          <a:stretch>
            <a:fillRect/>
          </a:stretch>
        </p:blipFill>
        <p:spPr/>
      </p:pic>
      <p:pic>
        <p:nvPicPr>
          <p:cNvPr id="18" name="Picture Placeholder 17" descr="A picture containing food, vegetable, plastic, various&#10;&#10;Description automatically generated">
            <a:extLst>
              <a:ext uri="{FF2B5EF4-FFF2-40B4-BE49-F238E27FC236}">
                <a16:creationId xmlns:a16="http://schemas.microsoft.com/office/drawing/2014/main" id="{3F40FB45-243D-45C9-8DAC-47E06A4C6D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r="15648"/>
          <a:stretch>
            <a:fillRect/>
          </a:stretch>
        </p:blipFill>
        <p:spPr/>
      </p:pic>
      <p:pic>
        <p:nvPicPr>
          <p:cNvPr id="23" name="Picture Placeholder 22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58A115F0-A321-4F23-9035-DF97153BF5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r="15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984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3E71E87B-5312-4BBA-9D5D-5DE0439A98B0}"/>
              </a:ext>
            </a:extLst>
          </p:cNvPr>
          <p:cNvSpPr/>
          <p:nvPr/>
        </p:nvSpPr>
        <p:spPr>
          <a:xfrm>
            <a:off x="364446" y="343636"/>
            <a:ext cx="4687614" cy="2157983"/>
          </a:xfrm>
          <a:prstGeom prst="flowChartProcess">
            <a:avLst/>
          </a:prstGeom>
          <a:solidFill>
            <a:srgbClr val="FC4E4E"/>
          </a:solidFill>
          <a:ln>
            <a:noFill/>
          </a:ln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25BC5B-3933-4819-A6FD-C7EC7544BC15}"/>
              </a:ext>
            </a:extLst>
          </p:cNvPr>
          <p:cNvSpPr txBox="1"/>
          <p:nvPr/>
        </p:nvSpPr>
        <p:spPr>
          <a:xfrm>
            <a:off x="781090" y="1095684"/>
            <a:ext cx="3511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YOUR TITLE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52B50-802A-4167-8D34-3DF011996DD2}"/>
              </a:ext>
            </a:extLst>
          </p:cNvPr>
          <p:cNvSpPr txBox="1"/>
          <p:nvPr/>
        </p:nvSpPr>
        <p:spPr>
          <a:xfrm>
            <a:off x="359848" y="3170537"/>
            <a:ext cx="4687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Raleway" panose="020B0503030101060003" pitchFamily="34" charset="0"/>
              </a:rPr>
              <a:t>urna</a:t>
            </a:r>
            <a:r>
              <a:rPr lang="en-US" sz="14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80F459-3ABA-4505-BE15-9B04763F55A0}"/>
              </a:ext>
            </a:extLst>
          </p:cNvPr>
          <p:cNvSpPr txBox="1"/>
          <p:nvPr/>
        </p:nvSpPr>
        <p:spPr>
          <a:xfrm>
            <a:off x="7659230" y="901685"/>
            <a:ext cx="359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</a:t>
            </a:r>
            <a:r>
              <a:rPr lang="en-US" sz="1400" dirty="0" err="1">
                <a:latin typeface="Raleway" panose="020B0503030101060003" pitchFamily="34" charset="0"/>
              </a:rPr>
              <a:t>Fusce</a:t>
            </a:r>
            <a:endParaRPr lang="en-US" sz="1400" dirty="0">
              <a:latin typeface="Raleway" panose="020B05030301010600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69A9C5-F694-404D-B4E2-176BF4D640AD}"/>
              </a:ext>
            </a:extLst>
          </p:cNvPr>
          <p:cNvGrpSpPr/>
          <p:nvPr/>
        </p:nvGrpSpPr>
        <p:grpSpPr>
          <a:xfrm flipH="1">
            <a:off x="10773979" y="4534309"/>
            <a:ext cx="1418021" cy="2499833"/>
            <a:chOff x="1314122" y="1914596"/>
            <a:chExt cx="2028155" cy="3668436"/>
          </a:xfrm>
        </p:grpSpPr>
        <p:sp>
          <p:nvSpPr>
            <p:cNvPr id="27" name="Google Shape;440;p32">
              <a:extLst>
                <a:ext uri="{FF2B5EF4-FFF2-40B4-BE49-F238E27FC236}">
                  <a16:creationId xmlns:a16="http://schemas.microsoft.com/office/drawing/2014/main" id="{79E6EF88-FCCC-4E33-AFA1-454AB45427B7}"/>
                </a:ext>
              </a:extLst>
            </p:cNvPr>
            <p:cNvSpPr/>
            <p:nvPr/>
          </p:nvSpPr>
          <p:spPr>
            <a:xfrm rot="1196114">
              <a:off x="1442605" y="3359133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3" y="0"/>
                  </a:moveTo>
                  <a:cubicBezTo>
                    <a:pt x="378" y="0"/>
                    <a:pt x="0" y="590"/>
                    <a:pt x="453" y="932"/>
                  </a:cubicBezTo>
                  <a:cubicBezTo>
                    <a:pt x="582" y="986"/>
                    <a:pt x="707" y="1009"/>
                    <a:pt x="827" y="1009"/>
                  </a:cubicBezTo>
                  <a:cubicBezTo>
                    <a:pt x="1538" y="1009"/>
                    <a:pt x="2046" y="189"/>
                    <a:pt x="1974" y="158"/>
                  </a:cubicBezTo>
                  <a:cubicBezTo>
                    <a:pt x="1685" y="47"/>
                    <a:pt x="1422" y="0"/>
                    <a:pt x="119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41;p32">
              <a:extLst>
                <a:ext uri="{FF2B5EF4-FFF2-40B4-BE49-F238E27FC236}">
                  <a16:creationId xmlns:a16="http://schemas.microsoft.com/office/drawing/2014/main" id="{9477454A-2E94-4276-90D8-F1F7E4CDFB0E}"/>
                </a:ext>
              </a:extLst>
            </p:cNvPr>
            <p:cNvSpPr/>
            <p:nvPr/>
          </p:nvSpPr>
          <p:spPr>
            <a:xfrm rot="1196114">
              <a:off x="1520871" y="3406851"/>
              <a:ext cx="122889" cy="41177"/>
            </a:xfrm>
            <a:custGeom>
              <a:avLst/>
              <a:gdLst/>
              <a:ahLst/>
              <a:cxnLst/>
              <a:rect l="l" t="t" r="r" b="b"/>
              <a:pathLst>
                <a:path w="952" h="319" fill="none" extrusionOk="0">
                  <a:moveTo>
                    <a:pt x="951" y="0"/>
                  </a:moveTo>
                  <a:lnTo>
                    <a:pt x="1" y="319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42;p32">
              <a:extLst>
                <a:ext uri="{FF2B5EF4-FFF2-40B4-BE49-F238E27FC236}">
                  <a16:creationId xmlns:a16="http://schemas.microsoft.com/office/drawing/2014/main" id="{A53CD537-29AA-4BE0-A040-00BE08524C6A}"/>
                </a:ext>
              </a:extLst>
            </p:cNvPr>
            <p:cNvSpPr/>
            <p:nvPr/>
          </p:nvSpPr>
          <p:spPr>
            <a:xfrm rot="1196114">
              <a:off x="1569050" y="3215762"/>
              <a:ext cx="177879" cy="180973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1" y="0"/>
                  </a:moveTo>
                  <a:cubicBezTo>
                    <a:pt x="205" y="0"/>
                    <a:pt x="46" y="124"/>
                    <a:pt x="1" y="369"/>
                  </a:cubicBezTo>
                  <a:cubicBezTo>
                    <a:pt x="56" y="1175"/>
                    <a:pt x="977" y="1402"/>
                    <a:pt x="1280" y="1402"/>
                  </a:cubicBezTo>
                  <a:cubicBezTo>
                    <a:pt x="1341" y="1402"/>
                    <a:pt x="1377" y="1392"/>
                    <a:pt x="1376" y="1377"/>
                  </a:cubicBezTo>
                  <a:cubicBezTo>
                    <a:pt x="1285" y="455"/>
                    <a:pt x="777" y="0"/>
                    <a:pt x="401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43;p32">
              <a:extLst>
                <a:ext uri="{FF2B5EF4-FFF2-40B4-BE49-F238E27FC236}">
                  <a16:creationId xmlns:a16="http://schemas.microsoft.com/office/drawing/2014/main" id="{8ABBA264-EE14-498B-84EC-4D0EFDA18F57}"/>
                </a:ext>
              </a:extLst>
            </p:cNvPr>
            <p:cNvSpPr/>
            <p:nvPr/>
          </p:nvSpPr>
          <p:spPr>
            <a:xfrm rot="1196114">
              <a:off x="1607417" y="3264254"/>
              <a:ext cx="91909" cy="92035"/>
            </a:xfrm>
            <a:custGeom>
              <a:avLst/>
              <a:gdLst/>
              <a:ahLst/>
              <a:cxnLst/>
              <a:rect l="l" t="t" r="r" b="b"/>
              <a:pathLst>
                <a:path w="712" h="713" fill="none" extrusionOk="0">
                  <a:moveTo>
                    <a:pt x="712" y="712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44;p32">
              <a:extLst>
                <a:ext uri="{FF2B5EF4-FFF2-40B4-BE49-F238E27FC236}">
                  <a16:creationId xmlns:a16="http://schemas.microsoft.com/office/drawing/2014/main" id="{55DE5697-60F9-4D30-973A-A1282A51CED4}"/>
                </a:ext>
              </a:extLst>
            </p:cNvPr>
            <p:cNvSpPr/>
            <p:nvPr/>
          </p:nvSpPr>
          <p:spPr>
            <a:xfrm rot="1196114">
              <a:off x="1629125" y="3450757"/>
              <a:ext cx="32658" cy="127275"/>
            </a:xfrm>
            <a:custGeom>
              <a:avLst/>
              <a:gdLst/>
              <a:ahLst/>
              <a:cxnLst/>
              <a:rect l="l" t="t" r="r" b="b"/>
              <a:pathLst>
                <a:path w="253" h="986" fill="none" extrusionOk="0">
                  <a:moveTo>
                    <a:pt x="253" y="0"/>
                  </a:moveTo>
                  <a:lnTo>
                    <a:pt x="1" y="986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46;p32">
              <a:extLst>
                <a:ext uri="{FF2B5EF4-FFF2-40B4-BE49-F238E27FC236}">
                  <a16:creationId xmlns:a16="http://schemas.microsoft.com/office/drawing/2014/main" id="{341CFD09-E786-45E5-8859-6A30B28FDB0F}"/>
                </a:ext>
              </a:extLst>
            </p:cNvPr>
            <p:cNvSpPr/>
            <p:nvPr/>
          </p:nvSpPr>
          <p:spPr>
            <a:xfrm rot="1196114">
              <a:off x="1629802" y="3456965"/>
              <a:ext cx="297541" cy="465856"/>
            </a:xfrm>
            <a:custGeom>
              <a:avLst/>
              <a:gdLst/>
              <a:ahLst/>
              <a:cxnLst/>
              <a:rect l="l" t="t" r="r" b="b"/>
              <a:pathLst>
                <a:path w="2305" h="3609" extrusionOk="0">
                  <a:moveTo>
                    <a:pt x="14" y="0"/>
                  </a:moveTo>
                  <a:lnTo>
                    <a:pt x="1" y="14"/>
                  </a:lnTo>
                  <a:cubicBezTo>
                    <a:pt x="1" y="14"/>
                    <a:pt x="49" y="62"/>
                    <a:pt x="129" y="146"/>
                  </a:cubicBezTo>
                  <a:cubicBezTo>
                    <a:pt x="164" y="191"/>
                    <a:pt x="217" y="239"/>
                    <a:pt x="270" y="301"/>
                  </a:cubicBezTo>
                  <a:lnTo>
                    <a:pt x="447" y="509"/>
                  </a:lnTo>
                  <a:cubicBezTo>
                    <a:pt x="513" y="584"/>
                    <a:pt x="580" y="672"/>
                    <a:pt x="651" y="765"/>
                  </a:cubicBezTo>
                  <a:cubicBezTo>
                    <a:pt x="721" y="854"/>
                    <a:pt x="801" y="947"/>
                    <a:pt x="872" y="1053"/>
                  </a:cubicBezTo>
                  <a:lnTo>
                    <a:pt x="1093" y="1367"/>
                  </a:lnTo>
                  <a:cubicBezTo>
                    <a:pt x="1172" y="1473"/>
                    <a:pt x="1239" y="1592"/>
                    <a:pt x="1309" y="1703"/>
                  </a:cubicBezTo>
                  <a:lnTo>
                    <a:pt x="1522" y="2043"/>
                  </a:lnTo>
                  <a:cubicBezTo>
                    <a:pt x="1592" y="2154"/>
                    <a:pt x="1650" y="2273"/>
                    <a:pt x="1707" y="2383"/>
                  </a:cubicBezTo>
                  <a:cubicBezTo>
                    <a:pt x="1765" y="2494"/>
                    <a:pt x="1822" y="2600"/>
                    <a:pt x="1875" y="2702"/>
                  </a:cubicBezTo>
                  <a:cubicBezTo>
                    <a:pt x="1928" y="2795"/>
                    <a:pt x="1972" y="2892"/>
                    <a:pt x="2017" y="2994"/>
                  </a:cubicBezTo>
                  <a:lnTo>
                    <a:pt x="2282" y="3608"/>
                  </a:lnTo>
                  <a:lnTo>
                    <a:pt x="2304" y="3599"/>
                  </a:lnTo>
                  <a:cubicBezTo>
                    <a:pt x="2255" y="3378"/>
                    <a:pt x="2202" y="3157"/>
                    <a:pt x="2132" y="2941"/>
                  </a:cubicBezTo>
                  <a:cubicBezTo>
                    <a:pt x="2105" y="2834"/>
                    <a:pt x="2065" y="2733"/>
                    <a:pt x="2021" y="2631"/>
                  </a:cubicBezTo>
                  <a:cubicBezTo>
                    <a:pt x="1977" y="2525"/>
                    <a:pt x="1928" y="2410"/>
                    <a:pt x="1871" y="2295"/>
                  </a:cubicBezTo>
                  <a:lnTo>
                    <a:pt x="1791" y="2118"/>
                  </a:lnTo>
                  <a:cubicBezTo>
                    <a:pt x="1765" y="2056"/>
                    <a:pt x="1734" y="1994"/>
                    <a:pt x="1698" y="1941"/>
                  </a:cubicBezTo>
                  <a:lnTo>
                    <a:pt x="1491" y="1592"/>
                  </a:lnTo>
                  <a:cubicBezTo>
                    <a:pt x="1415" y="1473"/>
                    <a:pt x="1340" y="1362"/>
                    <a:pt x="1261" y="1252"/>
                  </a:cubicBezTo>
                  <a:cubicBezTo>
                    <a:pt x="1185" y="1141"/>
                    <a:pt x="1101" y="1039"/>
                    <a:pt x="1022" y="938"/>
                  </a:cubicBezTo>
                  <a:cubicBezTo>
                    <a:pt x="947" y="845"/>
                    <a:pt x="863" y="752"/>
                    <a:pt x="779" y="664"/>
                  </a:cubicBezTo>
                  <a:cubicBezTo>
                    <a:pt x="699" y="580"/>
                    <a:pt x="624" y="496"/>
                    <a:pt x="549" y="429"/>
                  </a:cubicBezTo>
                  <a:cubicBezTo>
                    <a:pt x="474" y="359"/>
                    <a:pt x="399" y="297"/>
                    <a:pt x="341" y="239"/>
                  </a:cubicBezTo>
                  <a:cubicBezTo>
                    <a:pt x="279" y="186"/>
                    <a:pt x="217" y="142"/>
                    <a:pt x="169" y="107"/>
                  </a:cubicBezTo>
                  <a:cubicBezTo>
                    <a:pt x="124" y="71"/>
                    <a:pt x="85" y="45"/>
                    <a:pt x="58" y="2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47;p32">
              <a:extLst>
                <a:ext uri="{FF2B5EF4-FFF2-40B4-BE49-F238E27FC236}">
                  <a16:creationId xmlns:a16="http://schemas.microsoft.com/office/drawing/2014/main" id="{764C5E8B-9BEF-4950-AE22-B6C4EC53032B}"/>
                </a:ext>
              </a:extLst>
            </p:cNvPr>
            <p:cNvSpPr/>
            <p:nvPr/>
          </p:nvSpPr>
          <p:spPr>
            <a:xfrm rot="1196114">
              <a:off x="1790860" y="2399489"/>
              <a:ext cx="857382" cy="3183543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628" y="1"/>
                  </a:moveTo>
                  <a:lnTo>
                    <a:pt x="6403" y="213"/>
                  </a:lnTo>
                  <a:cubicBezTo>
                    <a:pt x="6257" y="350"/>
                    <a:pt x="6036" y="544"/>
                    <a:pt x="5757" y="792"/>
                  </a:cubicBezTo>
                  <a:cubicBezTo>
                    <a:pt x="5479" y="1044"/>
                    <a:pt x="5134" y="1340"/>
                    <a:pt x="4745" y="1685"/>
                  </a:cubicBezTo>
                  <a:cubicBezTo>
                    <a:pt x="4351" y="2030"/>
                    <a:pt x="3909" y="2415"/>
                    <a:pt x="3445" y="2866"/>
                  </a:cubicBezTo>
                  <a:cubicBezTo>
                    <a:pt x="2941" y="3343"/>
                    <a:pt x="2468" y="3856"/>
                    <a:pt x="2030" y="4395"/>
                  </a:cubicBezTo>
                  <a:cubicBezTo>
                    <a:pt x="1531" y="5005"/>
                    <a:pt x="1115" y="5673"/>
                    <a:pt x="788" y="6385"/>
                  </a:cubicBezTo>
                  <a:cubicBezTo>
                    <a:pt x="447" y="7154"/>
                    <a:pt x="217" y="7972"/>
                    <a:pt x="116" y="8808"/>
                  </a:cubicBezTo>
                  <a:cubicBezTo>
                    <a:pt x="1" y="9661"/>
                    <a:pt x="23" y="10536"/>
                    <a:pt x="116" y="11399"/>
                  </a:cubicBezTo>
                  <a:cubicBezTo>
                    <a:pt x="164" y="11832"/>
                    <a:pt x="240" y="12256"/>
                    <a:pt x="324" y="12681"/>
                  </a:cubicBezTo>
                  <a:cubicBezTo>
                    <a:pt x="372" y="12888"/>
                    <a:pt x="421" y="13101"/>
                    <a:pt x="469" y="13309"/>
                  </a:cubicBezTo>
                  <a:lnTo>
                    <a:pt x="633" y="13923"/>
                  </a:lnTo>
                  <a:lnTo>
                    <a:pt x="792" y="14529"/>
                  </a:lnTo>
                  <a:cubicBezTo>
                    <a:pt x="845" y="14732"/>
                    <a:pt x="903" y="14931"/>
                    <a:pt x="947" y="15130"/>
                  </a:cubicBezTo>
                  <a:cubicBezTo>
                    <a:pt x="1027" y="15532"/>
                    <a:pt x="1128" y="15921"/>
                    <a:pt x="1181" y="16315"/>
                  </a:cubicBezTo>
                  <a:cubicBezTo>
                    <a:pt x="1212" y="16514"/>
                    <a:pt x="1256" y="16704"/>
                    <a:pt x="1279" y="16899"/>
                  </a:cubicBezTo>
                  <a:cubicBezTo>
                    <a:pt x="1296" y="17093"/>
                    <a:pt x="1318" y="17288"/>
                    <a:pt x="1345" y="17473"/>
                  </a:cubicBezTo>
                  <a:cubicBezTo>
                    <a:pt x="1371" y="17663"/>
                    <a:pt x="1385" y="17854"/>
                    <a:pt x="1398" y="18039"/>
                  </a:cubicBezTo>
                  <a:cubicBezTo>
                    <a:pt x="1407" y="18225"/>
                    <a:pt x="1429" y="18411"/>
                    <a:pt x="1433" y="18592"/>
                  </a:cubicBezTo>
                  <a:cubicBezTo>
                    <a:pt x="1455" y="19277"/>
                    <a:pt x="1433" y="19962"/>
                    <a:pt x="1358" y="20639"/>
                  </a:cubicBezTo>
                  <a:cubicBezTo>
                    <a:pt x="1310" y="20953"/>
                    <a:pt x="1274" y="21258"/>
                    <a:pt x="1212" y="21541"/>
                  </a:cubicBezTo>
                  <a:cubicBezTo>
                    <a:pt x="1181" y="21682"/>
                    <a:pt x="1159" y="21824"/>
                    <a:pt x="1124" y="21956"/>
                  </a:cubicBezTo>
                  <a:cubicBezTo>
                    <a:pt x="1088" y="22089"/>
                    <a:pt x="1053" y="22217"/>
                    <a:pt x="1022" y="22341"/>
                  </a:cubicBezTo>
                  <a:cubicBezTo>
                    <a:pt x="996" y="22469"/>
                    <a:pt x="951" y="22589"/>
                    <a:pt x="912" y="22699"/>
                  </a:cubicBezTo>
                  <a:cubicBezTo>
                    <a:pt x="876" y="22814"/>
                    <a:pt x="845" y="22929"/>
                    <a:pt x="801" y="23031"/>
                  </a:cubicBezTo>
                  <a:cubicBezTo>
                    <a:pt x="722" y="23243"/>
                    <a:pt x="655" y="23438"/>
                    <a:pt x="576" y="23606"/>
                  </a:cubicBezTo>
                  <a:cubicBezTo>
                    <a:pt x="531" y="23690"/>
                    <a:pt x="496" y="23769"/>
                    <a:pt x="465" y="23844"/>
                  </a:cubicBezTo>
                  <a:cubicBezTo>
                    <a:pt x="430" y="23920"/>
                    <a:pt x="390" y="23990"/>
                    <a:pt x="359" y="24057"/>
                  </a:cubicBezTo>
                  <a:cubicBezTo>
                    <a:pt x="297" y="24185"/>
                    <a:pt x="240" y="24295"/>
                    <a:pt x="191" y="24379"/>
                  </a:cubicBezTo>
                  <a:lnTo>
                    <a:pt x="36" y="24649"/>
                  </a:lnTo>
                  <a:lnTo>
                    <a:pt x="54" y="24662"/>
                  </a:lnTo>
                  <a:lnTo>
                    <a:pt x="213" y="24401"/>
                  </a:lnTo>
                  <a:cubicBezTo>
                    <a:pt x="271" y="24317"/>
                    <a:pt x="328" y="24207"/>
                    <a:pt x="394" y="24079"/>
                  </a:cubicBezTo>
                  <a:cubicBezTo>
                    <a:pt x="430" y="24017"/>
                    <a:pt x="469" y="23946"/>
                    <a:pt x="505" y="23875"/>
                  </a:cubicBezTo>
                  <a:lnTo>
                    <a:pt x="620" y="23632"/>
                  </a:lnTo>
                  <a:cubicBezTo>
                    <a:pt x="708" y="23469"/>
                    <a:pt x="779" y="23274"/>
                    <a:pt x="867" y="23062"/>
                  </a:cubicBezTo>
                  <a:cubicBezTo>
                    <a:pt x="912" y="22960"/>
                    <a:pt x="947" y="22850"/>
                    <a:pt x="987" y="22730"/>
                  </a:cubicBezTo>
                  <a:cubicBezTo>
                    <a:pt x="1022" y="22615"/>
                    <a:pt x="1071" y="22500"/>
                    <a:pt x="1106" y="22372"/>
                  </a:cubicBezTo>
                  <a:cubicBezTo>
                    <a:pt x="1270" y="21811"/>
                    <a:pt x="1398" y="21240"/>
                    <a:pt x="1478" y="20661"/>
                  </a:cubicBezTo>
                  <a:cubicBezTo>
                    <a:pt x="1562" y="19971"/>
                    <a:pt x="1597" y="19282"/>
                    <a:pt x="1584" y="18592"/>
                  </a:cubicBezTo>
                  <a:cubicBezTo>
                    <a:pt x="1584" y="18406"/>
                    <a:pt x="1566" y="18221"/>
                    <a:pt x="1557" y="18030"/>
                  </a:cubicBezTo>
                  <a:cubicBezTo>
                    <a:pt x="1548" y="17845"/>
                    <a:pt x="1535" y="17655"/>
                    <a:pt x="1513" y="17460"/>
                  </a:cubicBezTo>
                  <a:cubicBezTo>
                    <a:pt x="1491" y="17270"/>
                    <a:pt x="1478" y="17075"/>
                    <a:pt x="1451" y="16876"/>
                  </a:cubicBezTo>
                  <a:cubicBezTo>
                    <a:pt x="1424" y="16682"/>
                    <a:pt x="1389" y="16487"/>
                    <a:pt x="1358" y="16288"/>
                  </a:cubicBezTo>
                  <a:cubicBezTo>
                    <a:pt x="1305" y="15891"/>
                    <a:pt x="1208" y="15493"/>
                    <a:pt x="1128" y="15090"/>
                  </a:cubicBezTo>
                  <a:cubicBezTo>
                    <a:pt x="1035" y="14684"/>
                    <a:pt x="925" y="14281"/>
                    <a:pt x="819" y="13874"/>
                  </a:cubicBezTo>
                  <a:cubicBezTo>
                    <a:pt x="589" y="13052"/>
                    <a:pt x="425" y="12221"/>
                    <a:pt x="324" y="11376"/>
                  </a:cubicBezTo>
                  <a:cubicBezTo>
                    <a:pt x="226" y="10528"/>
                    <a:pt x="204" y="9665"/>
                    <a:pt x="310" y="8834"/>
                  </a:cubicBezTo>
                  <a:cubicBezTo>
                    <a:pt x="408" y="8016"/>
                    <a:pt x="624" y="7216"/>
                    <a:pt x="956" y="6460"/>
                  </a:cubicBezTo>
                  <a:cubicBezTo>
                    <a:pt x="1270" y="5757"/>
                    <a:pt x="1672" y="5098"/>
                    <a:pt x="2150" y="4493"/>
                  </a:cubicBezTo>
                  <a:cubicBezTo>
                    <a:pt x="2578" y="3953"/>
                    <a:pt x="3038" y="3436"/>
                    <a:pt x="3533" y="2954"/>
                  </a:cubicBezTo>
                  <a:cubicBezTo>
                    <a:pt x="3989" y="2503"/>
                    <a:pt x="4422" y="2105"/>
                    <a:pt x="4802" y="1751"/>
                  </a:cubicBezTo>
                  <a:cubicBezTo>
                    <a:pt x="5187" y="1398"/>
                    <a:pt x="5523" y="1093"/>
                    <a:pt x="5793" y="836"/>
                  </a:cubicBezTo>
                  <a:cubicBezTo>
                    <a:pt x="6067" y="580"/>
                    <a:pt x="6279" y="376"/>
                    <a:pt x="6421" y="235"/>
                  </a:cubicBezTo>
                  <a:lnTo>
                    <a:pt x="6642" y="18"/>
                  </a:lnTo>
                  <a:lnTo>
                    <a:pt x="6628" y="1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48;p32">
              <a:extLst>
                <a:ext uri="{FF2B5EF4-FFF2-40B4-BE49-F238E27FC236}">
                  <a16:creationId xmlns:a16="http://schemas.microsoft.com/office/drawing/2014/main" id="{B6DF9B5F-A3DF-4F4E-835A-B1B790015ED2}"/>
                </a:ext>
              </a:extLst>
            </p:cNvPr>
            <p:cNvSpPr/>
            <p:nvPr/>
          </p:nvSpPr>
          <p:spPr>
            <a:xfrm rot="1196114">
              <a:off x="2051384" y="2464520"/>
              <a:ext cx="133087" cy="1007999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8" y="36"/>
                    <a:pt x="44" y="89"/>
                  </a:cubicBezTo>
                  <a:cubicBezTo>
                    <a:pt x="67" y="142"/>
                    <a:pt x="102" y="217"/>
                    <a:pt x="142" y="319"/>
                  </a:cubicBezTo>
                  <a:cubicBezTo>
                    <a:pt x="164" y="367"/>
                    <a:pt x="181" y="425"/>
                    <a:pt x="204" y="487"/>
                  </a:cubicBezTo>
                  <a:cubicBezTo>
                    <a:pt x="226" y="544"/>
                    <a:pt x="248" y="615"/>
                    <a:pt x="265" y="686"/>
                  </a:cubicBezTo>
                  <a:cubicBezTo>
                    <a:pt x="310" y="827"/>
                    <a:pt x="349" y="995"/>
                    <a:pt x="394" y="1172"/>
                  </a:cubicBezTo>
                  <a:cubicBezTo>
                    <a:pt x="411" y="1265"/>
                    <a:pt x="429" y="1358"/>
                    <a:pt x="451" y="1455"/>
                  </a:cubicBezTo>
                  <a:cubicBezTo>
                    <a:pt x="473" y="1552"/>
                    <a:pt x="495" y="1654"/>
                    <a:pt x="513" y="1756"/>
                  </a:cubicBezTo>
                  <a:cubicBezTo>
                    <a:pt x="531" y="1862"/>
                    <a:pt x="553" y="1968"/>
                    <a:pt x="566" y="2078"/>
                  </a:cubicBezTo>
                  <a:cubicBezTo>
                    <a:pt x="579" y="2189"/>
                    <a:pt x="597" y="2299"/>
                    <a:pt x="615" y="2414"/>
                  </a:cubicBezTo>
                  <a:cubicBezTo>
                    <a:pt x="650" y="2644"/>
                    <a:pt x="668" y="2883"/>
                    <a:pt x="699" y="3122"/>
                  </a:cubicBezTo>
                  <a:cubicBezTo>
                    <a:pt x="725" y="3365"/>
                    <a:pt x="739" y="3608"/>
                    <a:pt x="761" y="3856"/>
                  </a:cubicBezTo>
                  <a:cubicBezTo>
                    <a:pt x="783" y="4099"/>
                    <a:pt x="792" y="4346"/>
                    <a:pt x="809" y="4590"/>
                  </a:cubicBezTo>
                  <a:cubicBezTo>
                    <a:pt x="827" y="4833"/>
                    <a:pt x="831" y="5072"/>
                    <a:pt x="840" y="5301"/>
                  </a:cubicBezTo>
                  <a:cubicBezTo>
                    <a:pt x="849" y="5536"/>
                    <a:pt x="858" y="5757"/>
                    <a:pt x="862" y="5969"/>
                  </a:cubicBezTo>
                  <a:cubicBezTo>
                    <a:pt x="867" y="6181"/>
                    <a:pt x="867" y="6385"/>
                    <a:pt x="876" y="6570"/>
                  </a:cubicBezTo>
                  <a:cubicBezTo>
                    <a:pt x="884" y="6756"/>
                    <a:pt x="884" y="6924"/>
                    <a:pt x="884" y="7079"/>
                  </a:cubicBezTo>
                  <a:cubicBezTo>
                    <a:pt x="889" y="7229"/>
                    <a:pt x="893" y="7357"/>
                    <a:pt x="893" y="7468"/>
                  </a:cubicBezTo>
                  <a:cubicBezTo>
                    <a:pt x="898" y="7684"/>
                    <a:pt x="902" y="7808"/>
                    <a:pt x="902" y="7808"/>
                  </a:cubicBezTo>
                  <a:cubicBezTo>
                    <a:pt x="902" y="7808"/>
                    <a:pt x="915" y="7684"/>
                    <a:pt x="933" y="7468"/>
                  </a:cubicBezTo>
                  <a:cubicBezTo>
                    <a:pt x="942" y="7362"/>
                    <a:pt x="955" y="7229"/>
                    <a:pt x="964" y="7079"/>
                  </a:cubicBezTo>
                  <a:cubicBezTo>
                    <a:pt x="977" y="6928"/>
                    <a:pt x="995" y="6756"/>
                    <a:pt x="999" y="6570"/>
                  </a:cubicBezTo>
                  <a:cubicBezTo>
                    <a:pt x="1004" y="6385"/>
                    <a:pt x="1013" y="6186"/>
                    <a:pt x="1021" y="5969"/>
                  </a:cubicBezTo>
                  <a:cubicBezTo>
                    <a:pt x="1021" y="5858"/>
                    <a:pt x="1030" y="5748"/>
                    <a:pt x="1030" y="5637"/>
                  </a:cubicBezTo>
                  <a:lnTo>
                    <a:pt x="1030" y="5297"/>
                  </a:lnTo>
                  <a:cubicBezTo>
                    <a:pt x="1026" y="5063"/>
                    <a:pt x="1030" y="4824"/>
                    <a:pt x="1017" y="4576"/>
                  </a:cubicBezTo>
                  <a:cubicBezTo>
                    <a:pt x="1004" y="4333"/>
                    <a:pt x="999" y="4086"/>
                    <a:pt x="977" y="3838"/>
                  </a:cubicBezTo>
                  <a:cubicBezTo>
                    <a:pt x="951" y="3590"/>
                    <a:pt x="937" y="3338"/>
                    <a:pt x="902" y="3095"/>
                  </a:cubicBezTo>
                  <a:cubicBezTo>
                    <a:pt x="871" y="2852"/>
                    <a:pt x="845" y="2613"/>
                    <a:pt x="800" y="2383"/>
                  </a:cubicBezTo>
                  <a:cubicBezTo>
                    <a:pt x="778" y="2264"/>
                    <a:pt x="765" y="2153"/>
                    <a:pt x="739" y="2043"/>
                  </a:cubicBezTo>
                  <a:cubicBezTo>
                    <a:pt x="716" y="1932"/>
                    <a:pt x="690" y="1826"/>
                    <a:pt x="668" y="1720"/>
                  </a:cubicBezTo>
                  <a:cubicBezTo>
                    <a:pt x="624" y="1512"/>
                    <a:pt x="571" y="1318"/>
                    <a:pt x="513" y="1137"/>
                  </a:cubicBezTo>
                  <a:cubicBezTo>
                    <a:pt x="456" y="960"/>
                    <a:pt x="403" y="796"/>
                    <a:pt x="341" y="655"/>
                  </a:cubicBezTo>
                  <a:cubicBezTo>
                    <a:pt x="314" y="584"/>
                    <a:pt x="288" y="522"/>
                    <a:pt x="257" y="460"/>
                  </a:cubicBezTo>
                  <a:cubicBezTo>
                    <a:pt x="230" y="398"/>
                    <a:pt x="208" y="341"/>
                    <a:pt x="181" y="297"/>
                  </a:cubicBezTo>
                  <a:cubicBezTo>
                    <a:pt x="142" y="217"/>
                    <a:pt x="102" y="146"/>
                    <a:pt x="53" y="76"/>
                  </a:cubicBezTo>
                  <a:cubicBezTo>
                    <a:pt x="18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49;p32">
              <a:extLst>
                <a:ext uri="{FF2B5EF4-FFF2-40B4-BE49-F238E27FC236}">
                  <a16:creationId xmlns:a16="http://schemas.microsoft.com/office/drawing/2014/main" id="{84E8F6DA-66E7-4338-9BDE-AE6AA89422AE}"/>
                </a:ext>
              </a:extLst>
            </p:cNvPr>
            <p:cNvSpPr/>
            <p:nvPr/>
          </p:nvSpPr>
          <p:spPr>
            <a:xfrm rot="1196114">
              <a:off x="2219852" y="2096377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1798" y="0"/>
                  </a:moveTo>
                  <a:cubicBezTo>
                    <a:pt x="1756" y="0"/>
                    <a:pt x="1713" y="3"/>
                    <a:pt x="1668" y="8"/>
                  </a:cubicBezTo>
                  <a:cubicBezTo>
                    <a:pt x="0" y="645"/>
                    <a:pt x="449" y="3002"/>
                    <a:pt x="609" y="3002"/>
                  </a:cubicBezTo>
                  <a:cubicBezTo>
                    <a:pt x="611" y="3002"/>
                    <a:pt x="613" y="3002"/>
                    <a:pt x="615" y="3001"/>
                  </a:cubicBezTo>
                  <a:cubicBezTo>
                    <a:pt x="2961" y="2035"/>
                    <a:pt x="3007" y="0"/>
                    <a:pt x="1798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0;p32">
              <a:extLst>
                <a:ext uri="{FF2B5EF4-FFF2-40B4-BE49-F238E27FC236}">
                  <a16:creationId xmlns:a16="http://schemas.microsoft.com/office/drawing/2014/main" id="{3A9CD452-1B45-461F-AB51-BB899D2B564C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1;p32">
              <a:extLst>
                <a:ext uri="{FF2B5EF4-FFF2-40B4-BE49-F238E27FC236}">
                  <a16:creationId xmlns:a16="http://schemas.microsoft.com/office/drawing/2014/main" id="{D0905834-8FFE-4F9F-B41E-D60F05E35D6E}"/>
                </a:ext>
              </a:extLst>
            </p:cNvPr>
            <p:cNvSpPr/>
            <p:nvPr/>
          </p:nvSpPr>
          <p:spPr>
            <a:xfrm rot="1196114">
              <a:off x="1716895" y="2326038"/>
              <a:ext cx="490523" cy="240737"/>
            </a:xfrm>
            <a:custGeom>
              <a:avLst/>
              <a:gdLst/>
              <a:ahLst/>
              <a:cxnLst/>
              <a:rect l="l" t="t" r="r" b="b"/>
              <a:pathLst>
                <a:path w="3800" h="1865" extrusionOk="0">
                  <a:moveTo>
                    <a:pt x="2151" y="0"/>
                  </a:moveTo>
                  <a:cubicBezTo>
                    <a:pt x="691" y="0"/>
                    <a:pt x="1" y="1058"/>
                    <a:pt x="812" y="1706"/>
                  </a:cubicBezTo>
                  <a:cubicBezTo>
                    <a:pt x="1063" y="1817"/>
                    <a:pt x="1307" y="1865"/>
                    <a:pt x="1540" y="1865"/>
                  </a:cubicBezTo>
                  <a:cubicBezTo>
                    <a:pt x="2840" y="1865"/>
                    <a:pt x="3800" y="387"/>
                    <a:pt x="3668" y="331"/>
                  </a:cubicBezTo>
                  <a:cubicBezTo>
                    <a:pt x="3106" y="97"/>
                    <a:pt x="2593" y="0"/>
                    <a:pt x="2151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2;p32">
              <a:extLst>
                <a:ext uri="{FF2B5EF4-FFF2-40B4-BE49-F238E27FC236}">
                  <a16:creationId xmlns:a16="http://schemas.microsoft.com/office/drawing/2014/main" id="{F62CD4A2-BEE5-4498-AFA1-7F00AD42DE52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3;p32">
              <a:extLst>
                <a:ext uri="{FF2B5EF4-FFF2-40B4-BE49-F238E27FC236}">
                  <a16:creationId xmlns:a16="http://schemas.microsoft.com/office/drawing/2014/main" id="{C4F2A1D0-F042-4D65-B2A1-2EB1DDBB02AD}"/>
                </a:ext>
              </a:extLst>
            </p:cNvPr>
            <p:cNvSpPr/>
            <p:nvPr/>
          </p:nvSpPr>
          <p:spPr>
            <a:xfrm rot="1196114">
              <a:off x="2243586" y="2333602"/>
              <a:ext cx="490523" cy="240221"/>
            </a:xfrm>
            <a:custGeom>
              <a:avLst/>
              <a:gdLst/>
              <a:ahLst/>
              <a:cxnLst/>
              <a:rect l="l" t="t" r="r" b="b"/>
              <a:pathLst>
                <a:path w="3800" h="1861" extrusionOk="0">
                  <a:moveTo>
                    <a:pt x="2259" y="0"/>
                  </a:moveTo>
                  <a:cubicBezTo>
                    <a:pt x="959" y="0"/>
                    <a:pt x="0" y="1474"/>
                    <a:pt x="132" y="1530"/>
                  </a:cubicBezTo>
                  <a:cubicBezTo>
                    <a:pt x="694" y="1764"/>
                    <a:pt x="1205" y="1860"/>
                    <a:pt x="1647" y="1860"/>
                  </a:cubicBezTo>
                  <a:cubicBezTo>
                    <a:pt x="3109" y="1860"/>
                    <a:pt x="3799" y="801"/>
                    <a:pt x="2988" y="159"/>
                  </a:cubicBezTo>
                  <a:cubicBezTo>
                    <a:pt x="2737" y="48"/>
                    <a:pt x="2492" y="0"/>
                    <a:pt x="225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4;p32">
              <a:extLst>
                <a:ext uri="{FF2B5EF4-FFF2-40B4-BE49-F238E27FC236}">
                  <a16:creationId xmlns:a16="http://schemas.microsoft.com/office/drawing/2014/main" id="{8E0E83B7-37B2-4ABE-92BC-20ED5CB3F32B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;p32">
              <a:extLst>
                <a:ext uri="{FF2B5EF4-FFF2-40B4-BE49-F238E27FC236}">
                  <a16:creationId xmlns:a16="http://schemas.microsoft.com/office/drawing/2014/main" id="{0BD31176-A6B0-4731-9048-61E519C7021C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8;p32">
              <a:extLst>
                <a:ext uri="{FF2B5EF4-FFF2-40B4-BE49-F238E27FC236}">
                  <a16:creationId xmlns:a16="http://schemas.microsoft.com/office/drawing/2014/main" id="{C1D02637-D9CD-4739-A637-F96684EFA71F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60;p32">
              <a:extLst>
                <a:ext uri="{FF2B5EF4-FFF2-40B4-BE49-F238E27FC236}">
                  <a16:creationId xmlns:a16="http://schemas.microsoft.com/office/drawing/2014/main" id="{8CB3CA3E-EDFD-4BDA-8D55-96B431FA98A6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2;p32">
              <a:extLst>
                <a:ext uri="{FF2B5EF4-FFF2-40B4-BE49-F238E27FC236}">
                  <a16:creationId xmlns:a16="http://schemas.microsoft.com/office/drawing/2014/main" id="{31BB9DE8-5FF1-426D-9F65-0CE798AFD1E7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3;p32">
              <a:extLst>
                <a:ext uri="{FF2B5EF4-FFF2-40B4-BE49-F238E27FC236}">
                  <a16:creationId xmlns:a16="http://schemas.microsoft.com/office/drawing/2014/main" id="{84506EF2-F157-49B2-8D17-172F2AB39BF9}"/>
                </a:ext>
              </a:extLst>
            </p:cNvPr>
            <p:cNvSpPr/>
            <p:nvPr/>
          </p:nvSpPr>
          <p:spPr>
            <a:xfrm rot="1196114">
              <a:off x="1843081" y="2415868"/>
              <a:ext cx="388159" cy="387632"/>
            </a:xfrm>
            <a:custGeom>
              <a:avLst/>
              <a:gdLst/>
              <a:ahLst/>
              <a:cxnLst/>
              <a:rect l="l" t="t" r="r" b="b"/>
              <a:pathLst>
                <a:path w="3007" h="3003" extrusionOk="0">
                  <a:moveTo>
                    <a:pt x="2398" y="1"/>
                  </a:moveTo>
                  <a:cubicBezTo>
                    <a:pt x="2396" y="1"/>
                    <a:pt x="2394" y="1"/>
                    <a:pt x="2392" y="2"/>
                  </a:cubicBezTo>
                  <a:cubicBezTo>
                    <a:pt x="46" y="967"/>
                    <a:pt x="0" y="3002"/>
                    <a:pt x="1209" y="3002"/>
                  </a:cubicBezTo>
                  <a:cubicBezTo>
                    <a:pt x="1251" y="3002"/>
                    <a:pt x="1294" y="3000"/>
                    <a:pt x="1339" y="2995"/>
                  </a:cubicBezTo>
                  <a:cubicBezTo>
                    <a:pt x="3007" y="2353"/>
                    <a:pt x="2558" y="1"/>
                    <a:pt x="2398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4;p32">
              <a:extLst>
                <a:ext uri="{FF2B5EF4-FFF2-40B4-BE49-F238E27FC236}">
                  <a16:creationId xmlns:a16="http://schemas.microsoft.com/office/drawing/2014/main" id="{58289014-C6FD-497D-A44E-B511383A69E6}"/>
                </a:ext>
              </a:extLst>
            </p:cNvPr>
            <p:cNvSpPr/>
            <p:nvPr/>
          </p:nvSpPr>
          <p:spPr>
            <a:xfrm rot="1196114">
              <a:off x="2002144" y="2482957"/>
              <a:ext cx="125729" cy="189621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1" y="1093"/>
                  </a:moveTo>
                  <a:lnTo>
                    <a:pt x="974" y="1"/>
                  </a:lnTo>
                  <a:lnTo>
                    <a:pt x="470" y="1468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6;p32">
              <a:extLst>
                <a:ext uri="{FF2B5EF4-FFF2-40B4-BE49-F238E27FC236}">
                  <a16:creationId xmlns:a16="http://schemas.microsoft.com/office/drawing/2014/main" id="{BBCED773-DA43-4015-9A49-5D1CE6EE7DCB}"/>
                </a:ext>
              </a:extLst>
            </p:cNvPr>
            <p:cNvSpPr/>
            <p:nvPr/>
          </p:nvSpPr>
          <p:spPr>
            <a:xfrm rot="1196114">
              <a:off x="2323224" y="2227277"/>
              <a:ext cx="125600" cy="189621"/>
            </a:xfrm>
            <a:custGeom>
              <a:avLst/>
              <a:gdLst/>
              <a:ahLst/>
              <a:cxnLst/>
              <a:rect l="l" t="t" r="r" b="b"/>
              <a:pathLst>
                <a:path w="973" h="1469" fill="none" extrusionOk="0">
                  <a:moveTo>
                    <a:pt x="973" y="376"/>
                  </a:moveTo>
                  <a:lnTo>
                    <a:pt x="0" y="1468"/>
                  </a:lnTo>
                  <a:lnTo>
                    <a:pt x="504" y="0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8;p32">
              <a:extLst>
                <a:ext uri="{FF2B5EF4-FFF2-40B4-BE49-F238E27FC236}">
                  <a16:creationId xmlns:a16="http://schemas.microsoft.com/office/drawing/2014/main" id="{6DBB55EF-C1F7-4C42-B901-6A7571C555B9}"/>
                </a:ext>
              </a:extLst>
            </p:cNvPr>
            <p:cNvSpPr/>
            <p:nvPr/>
          </p:nvSpPr>
          <p:spPr>
            <a:xfrm rot="1196114">
              <a:off x="1936008" y="2408890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0" y="84"/>
                  </a:moveTo>
                  <a:lnTo>
                    <a:pt x="1459" y="0"/>
                  </a:lnTo>
                  <a:lnTo>
                    <a:pt x="66" y="68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0;p32">
              <a:extLst>
                <a:ext uri="{FF2B5EF4-FFF2-40B4-BE49-F238E27FC236}">
                  <a16:creationId xmlns:a16="http://schemas.microsoft.com/office/drawing/2014/main" id="{C8BFE26B-92D8-4759-A5CE-DD5269F31050}"/>
                </a:ext>
              </a:extLst>
            </p:cNvPr>
            <p:cNvSpPr/>
            <p:nvPr/>
          </p:nvSpPr>
          <p:spPr>
            <a:xfrm rot="1196114">
              <a:off x="2326620" y="2402953"/>
              <a:ext cx="188464" cy="88034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60" y="598"/>
                  </a:moveTo>
                  <a:lnTo>
                    <a:pt x="1" y="682"/>
                  </a:lnTo>
                  <a:lnTo>
                    <a:pt x="1393" y="1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1;p32">
              <a:extLst>
                <a:ext uri="{FF2B5EF4-FFF2-40B4-BE49-F238E27FC236}">
                  <a16:creationId xmlns:a16="http://schemas.microsoft.com/office/drawing/2014/main" id="{52A9C21C-09EE-4DDB-8DC8-B5CC6CE7AF97}"/>
                </a:ext>
              </a:extLst>
            </p:cNvPr>
            <p:cNvSpPr/>
            <p:nvPr/>
          </p:nvSpPr>
          <p:spPr>
            <a:xfrm rot="1196114">
              <a:off x="1865214" y="2121567"/>
              <a:ext cx="397840" cy="277397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873" y="0"/>
                  </a:moveTo>
                  <a:cubicBezTo>
                    <a:pt x="361" y="0"/>
                    <a:pt x="0" y="336"/>
                    <a:pt x="65" y="913"/>
                  </a:cubicBezTo>
                  <a:cubicBezTo>
                    <a:pt x="445" y="1906"/>
                    <a:pt x="1433" y="2148"/>
                    <a:pt x="2171" y="2148"/>
                  </a:cubicBezTo>
                  <a:cubicBezTo>
                    <a:pt x="2688" y="2148"/>
                    <a:pt x="3081" y="2029"/>
                    <a:pt x="3054" y="1965"/>
                  </a:cubicBezTo>
                  <a:cubicBezTo>
                    <a:pt x="2485" y="584"/>
                    <a:pt x="1548" y="0"/>
                    <a:pt x="873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2;p32">
              <a:extLst>
                <a:ext uri="{FF2B5EF4-FFF2-40B4-BE49-F238E27FC236}">
                  <a16:creationId xmlns:a16="http://schemas.microsoft.com/office/drawing/2014/main" id="{3D8EC79A-9BCD-4260-8A65-FBF3A30205B0}"/>
                </a:ext>
              </a:extLst>
            </p:cNvPr>
            <p:cNvSpPr/>
            <p:nvPr/>
          </p:nvSpPr>
          <p:spPr>
            <a:xfrm rot="1196114">
              <a:off x="2002745" y="2226208"/>
              <a:ext cx="189626" cy="125726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6" y="1"/>
                  </a:moveTo>
                  <a:lnTo>
                    <a:pt x="1468" y="973"/>
                  </a:lnTo>
                  <a:lnTo>
                    <a:pt x="0" y="469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3;p32">
              <a:extLst>
                <a:ext uri="{FF2B5EF4-FFF2-40B4-BE49-F238E27FC236}">
                  <a16:creationId xmlns:a16="http://schemas.microsoft.com/office/drawing/2014/main" id="{EE12B09F-90A8-4128-A136-7AF21472F110}"/>
                </a:ext>
              </a:extLst>
            </p:cNvPr>
            <p:cNvSpPr/>
            <p:nvPr/>
          </p:nvSpPr>
          <p:spPr>
            <a:xfrm rot="1196114">
              <a:off x="2188127" y="2500800"/>
              <a:ext cx="397840" cy="277138"/>
            </a:xfrm>
            <a:custGeom>
              <a:avLst/>
              <a:gdLst/>
              <a:ahLst/>
              <a:cxnLst/>
              <a:rect l="l" t="t" r="r" b="b"/>
              <a:pathLst>
                <a:path w="3082" h="2147" extrusionOk="0">
                  <a:moveTo>
                    <a:pt x="909" y="0"/>
                  </a:moveTo>
                  <a:cubicBezTo>
                    <a:pt x="393" y="0"/>
                    <a:pt x="1" y="118"/>
                    <a:pt x="28" y="180"/>
                  </a:cubicBezTo>
                  <a:cubicBezTo>
                    <a:pt x="597" y="1562"/>
                    <a:pt x="1535" y="2147"/>
                    <a:pt x="2210" y="2147"/>
                  </a:cubicBezTo>
                  <a:cubicBezTo>
                    <a:pt x="2721" y="2147"/>
                    <a:pt x="3082" y="1811"/>
                    <a:pt x="3017" y="1232"/>
                  </a:cubicBezTo>
                  <a:cubicBezTo>
                    <a:pt x="2637" y="241"/>
                    <a:pt x="1647" y="0"/>
                    <a:pt x="9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4;p32">
              <a:extLst>
                <a:ext uri="{FF2B5EF4-FFF2-40B4-BE49-F238E27FC236}">
                  <a16:creationId xmlns:a16="http://schemas.microsoft.com/office/drawing/2014/main" id="{F6BB8C2D-677C-4485-8CC0-826143986597}"/>
                </a:ext>
              </a:extLst>
            </p:cNvPr>
            <p:cNvSpPr/>
            <p:nvPr/>
          </p:nvSpPr>
          <p:spPr>
            <a:xfrm rot="1196114">
              <a:off x="2258935" y="2547374"/>
              <a:ext cx="189109" cy="125597"/>
            </a:xfrm>
            <a:custGeom>
              <a:avLst/>
              <a:gdLst/>
              <a:ahLst/>
              <a:cxnLst/>
              <a:rect l="l" t="t" r="r" b="b"/>
              <a:pathLst>
                <a:path w="1465" h="973" fill="none" extrusionOk="0">
                  <a:moveTo>
                    <a:pt x="1088" y="973"/>
                  </a:moveTo>
                  <a:lnTo>
                    <a:pt x="1" y="0"/>
                  </a:lnTo>
                  <a:lnTo>
                    <a:pt x="1464" y="504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5;p32">
              <a:extLst>
                <a:ext uri="{FF2B5EF4-FFF2-40B4-BE49-F238E27FC236}">
                  <a16:creationId xmlns:a16="http://schemas.microsoft.com/office/drawing/2014/main" id="{848CA457-CC19-409E-9AE1-1D911ED2A030}"/>
                </a:ext>
              </a:extLst>
            </p:cNvPr>
            <p:cNvSpPr/>
            <p:nvPr/>
          </p:nvSpPr>
          <p:spPr>
            <a:xfrm rot="1196114">
              <a:off x="2032422" y="1997995"/>
              <a:ext cx="367892" cy="414998"/>
            </a:xfrm>
            <a:custGeom>
              <a:avLst/>
              <a:gdLst/>
              <a:ahLst/>
              <a:cxnLst/>
              <a:rect l="l" t="t" r="r" b="b"/>
              <a:pathLst>
                <a:path w="2850" h="3215" extrusionOk="0">
                  <a:moveTo>
                    <a:pt x="1327" y="1"/>
                  </a:moveTo>
                  <a:cubicBezTo>
                    <a:pt x="1106" y="1"/>
                    <a:pt x="884" y="110"/>
                    <a:pt x="696" y="346"/>
                  </a:cubicBezTo>
                  <a:cubicBezTo>
                    <a:pt x="0" y="1909"/>
                    <a:pt x="1799" y="3214"/>
                    <a:pt x="2042" y="3214"/>
                  </a:cubicBezTo>
                  <a:cubicBezTo>
                    <a:pt x="2055" y="3214"/>
                    <a:pt x="2063" y="3210"/>
                    <a:pt x="2067" y="3202"/>
                  </a:cubicBezTo>
                  <a:cubicBezTo>
                    <a:pt x="2850" y="1320"/>
                    <a:pt x="2096" y="1"/>
                    <a:pt x="1327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6;p32">
              <a:extLst>
                <a:ext uri="{FF2B5EF4-FFF2-40B4-BE49-F238E27FC236}">
                  <a16:creationId xmlns:a16="http://schemas.microsoft.com/office/drawing/2014/main" id="{C32361EA-83D9-42D9-8C2B-C5A26D0A723B}"/>
                </a:ext>
              </a:extLst>
            </p:cNvPr>
            <p:cNvSpPr/>
            <p:nvPr/>
          </p:nvSpPr>
          <p:spPr>
            <a:xfrm rot="1196114">
              <a:off x="2178947" y="2160133"/>
              <a:ext cx="87907" cy="189105"/>
            </a:xfrm>
            <a:custGeom>
              <a:avLst/>
              <a:gdLst/>
              <a:ahLst/>
              <a:cxnLst/>
              <a:rect l="l" t="t" r="r" b="b"/>
              <a:pathLst>
                <a:path w="681" h="1465" fill="none" extrusionOk="0">
                  <a:moveTo>
                    <a:pt x="597" y="1"/>
                  </a:moveTo>
                  <a:lnTo>
                    <a:pt x="681" y="1464"/>
                  </a:lnTo>
                  <a:lnTo>
                    <a:pt x="0" y="72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7;p32">
              <a:extLst>
                <a:ext uri="{FF2B5EF4-FFF2-40B4-BE49-F238E27FC236}">
                  <a16:creationId xmlns:a16="http://schemas.microsoft.com/office/drawing/2014/main" id="{42CE2D18-0D0A-4DAB-9FA0-BC6D90CB85B4}"/>
                </a:ext>
              </a:extLst>
            </p:cNvPr>
            <p:cNvSpPr/>
            <p:nvPr/>
          </p:nvSpPr>
          <p:spPr>
            <a:xfrm rot="1196114">
              <a:off x="2050763" y="2486365"/>
              <a:ext cx="368021" cy="415385"/>
            </a:xfrm>
            <a:custGeom>
              <a:avLst/>
              <a:gdLst/>
              <a:ahLst/>
              <a:cxnLst/>
              <a:rect l="l" t="t" r="r" b="b"/>
              <a:pathLst>
                <a:path w="2851" h="3218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5"/>
                    <a:pt x="755" y="3217"/>
                    <a:pt x="1525" y="3217"/>
                  </a:cubicBezTo>
                  <a:cubicBezTo>
                    <a:pt x="1746" y="3217"/>
                    <a:pt x="1968" y="3108"/>
                    <a:pt x="2155" y="2873"/>
                  </a:cubicBezTo>
                  <a:cubicBezTo>
                    <a:pt x="2850" y="1306"/>
                    <a:pt x="1051" y="0"/>
                    <a:pt x="809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8;p32">
              <a:extLst>
                <a:ext uri="{FF2B5EF4-FFF2-40B4-BE49-F238E27FC236}">
                  <a16:creationId xmlns:a16="http://schemas.microsoft.com/office/drawing/2014/main" id="{8BC20C6E-E3F0-4373-9C4F-CFE07AD357DC}"/>
                </a:ext>
              </a:extLst>
            </p:cNvPr>
            <p:cNvSpPr/>
            <p:nvPr/>
          </p:nvSpPr>
          <p:spPr>
            <a:xfrm rot="1196114">
              <a:off x="2184224" y="2550636"/>
              <a:ext cx="88036" cy="188459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2" y="1393"/>
                  </a:lnTo>
                </a:path>
              </a:pathLst>
            </a:custGeom>
            <a:solidFill>
              <a:srgbClr val="FC4E4E">
                <a:alpha val="66000"/>
              </a:srgbClr>
            </a:solidFill>
            <a:ln w="100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9;p32">
              <a:extLst>
                <a:ext uri="{FF2B5EF4-FFF2-40B4-BE49-F238E27FC236}">
                  <a16:creationId xmlns:a16="http://schemas.microsoft.com/office/drawing/2014/main" id="{B3DF7555-5D05-42C9-ACDC-0878689C9AC5}"/>
                </a:ext>
              </a:extLst>
            </p:cNvPr>
            <p:cNvSpPr/>
            <p:nvPr/>
          </p:nvSpPr>
          <p:spPr>
            <a:xfrm rot="1196114">
              <a:off x="2023376" y="2310549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80;p32">
              <a:extLst>
                <a:ext uri="{FF2B5EF4-FFF2-40B4-BE49-F238E27FC236}">
                  <a16:creationId xmlns:a16="http://schemas.microsoft.com/office/drawing/2014/main" id="{B790C7D3-0F94-4F47-A7CD-9F6942AD1BEA}"/>
                </a:ext>
              </a:extLst>
            </p:cNvPr>
            <p:cNvSpPr/>
            <p:nvPr/>
          </p:nvSpPr>
          <p:spPr>
            <a:xfrm rot="1196114">
              <a:off x="1951073" y="3545780"/>
              <a:ext cx="340913" cy="797338"/>
            </a:xfrm>
            <a:custGeom>
              <a:avLst/>
              <a:gdLst/>
              <a:ahLst/>
              <a:cxnLst/>
              <a:rect l="l" t="t" r="r" b="b"/>
              <a:pathLst>
                <a:path w="2641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14" y="5"/>
                    <a:pt x="2552" y="27"/>
                  </a:cubicBezTo>
                  <a:cubicBezTo>
                    <a:pt x="2525" y="40"/>
                    <a:pt x="2494" y="49"/>
                    <a:pt x="2463" y="62"/>
                  </a:cubicBezTo>
                  <a:cubicBezTo>
                    <a:pt x="2423" y="80"/>
                    <a:pt x="2388" y="98"/>
                    <a:pt x="2348" y="120"/>
                  </a:cubicBezTo>
                  <a:cubicBezTo>
                    <a:pt x="2247" y="173"/>
                    <a:pt x="2149" y="239"/>
                    <a:pt x="2052" y="305"/>
                  </a:cubicBezTo>
                  <a:lnTo>
                    <a:pt x="1889" y="443"/>
                  </a:lnTo>
                  <a:cubicBezTo>
                    <a:pt x="1827" y="487"/>
                    <a:pt x="1774" y="549"/>
                    <a:pt x="1716" y="606"/>
                  </a:cubicBezTo>
                  <a:cubicBezTo>
                    <a:pt x="1685" y="637"/>
                    <a:pt x="1654" y="664"/>
                    <a:pt x="1623" y="695"/>
                  </a:cubicBezTo>
                  <a:lnTo>
                    <a:pt x="1539" y="796"/>
                  </a:lnTo>
                  <a:cubicBezTo>
                    <a:pt x="1482" y="867"/>
                    <a:pt x="1420" y="938"/>
                    <a:pt x="1362" y="1013"/>
                  </a:cubicBezTo>
                  <a:cubicBezTo>
                    <a:pt x="1243" y="1176"/>
                    <a:pt x="1137" y="1344"/>
                    <a:pt x="1040" y="1521"/>
                  </a:cubicBezTo>
                  <a:cubicBezTo>
                    <a:pt x="991" y="1610"/>
                    <a:pt x="929" y="1698"/>
                    <a:pt x="885" y="1795"/>
                  </a:cubicBezTo>
                  <a:cubicBezTo>
                    <a:pt x="841" y="1893"/>
                    <a:pt x="796" y="1994"/>
                    <a:pt x="752" y="2092"/>
                  </a:cubicBezTo>
                  <a:lnTo>
                    <a:pt x="686" y="2242"/>
                  </a:lnTo>
                  <a:cubicBezTo>
                    <a:pt x="668" y="2291"/>
                    <a:pt x="651" y="2344"/>
                    <a:pt x="628" y="2397"/>
                  </a:cubicBezTo>
                  <a:cubicBezTo>
                    <a:pt x="593" y="2503"/>
                    <a:pt x="558" y="2604"/>
                    <a:pt x="518" y="2711"/>
                  </a:cubicBezTo>
                  <a:cubicBezTo>
                    <a:pt x="500" y="2759"/>
                    <a:pt x="478" y="2812"/>
                    <a:pt x="465" y="2865"/>
                  </a:cubicBezTo>
                  <a:lnTo>
                    <a:pt x="421" y="3025"/>
                  </a:lnTo>
                  <a:cubicBezTo>
                    <a:pt x="390" y="3131"/>
                    <a:pt x="363" y="3237"/>
                    <a:pt x="332" y="3343"/>
                  </a:cubicBezTo>
                  <a:cubicBezTo>
                    <a:pt x="270" y="3551"/>
                    <a:pt x="244" y="3763"/>
                    <a:pt x="200" y="3966"/>
                  </a:cubicBezTo>
                  <a:cubicBezTo>
                    <a:pt x="182" y="4068"/>
                    <a:pt x="160" y="4165"/>
                    <a:pt x="147" y="4267"/>
                  </a:cubicBezTo>
                  <a:cubicBezTo>
                    <a:pt x="129" y="4364"/>
                    <a:pt x="120" y="4461"/>
                    <a:pt x="107" y="4554"/>
                  </a:cubicBezTo>
                  <a:cubicBezTo>
                    <a:pt x="85" y="4740"/>
                    <a:pt x="71" y="4917"/>
                    <a:pt x="49" y="5080"/>
                  </a:cubicBezTo>
                  <a:cubicBezTo>
                    <a:pt x="27" y="5244"/>
                    <a:pt x="27" y="5399"/>
                    <a:pt x="23" y="5531"/>
                  </a:cubicBezTo>
                  <a:cubicBezTo>
                    <a:pt x="14" y="5664"/>
                    <a:pt x="9" y="5783"/>
                    <a:pt x="9" y="5876"/>
                  </a:cubicBezTo>
                  <a:cubicBezTo>
                    <a:pt x="1" y="6066"/>
                    <a:pt x="1" y="6177"/>
                    <a:pt x="1" y="6177"/>
                  </a:cubicBezTo>
                  <a:cubicBezTo>
                    <a:pt x="1" y="6177"/>
                    <a:pt x="18" y="6071"/>
                    <a:pt x="49" y="5881"/>
                  </a:cubicBezTo>
                  <a:cubicBezTo>
                    <a:pt x="63" y="5788"/>
                    <a:pt x="80" y="5673"/>
                    <a:pt x="102" y="5540"/>
                  </a:cubicBezTo>
                  <a:cubicBezTo>
                    <a:pt x="111" y="5474"/>
                    <a:pt x="120" y="5403"/>
                    <a:pt x="133" y="5328"/>
                  </a:cubicBezTo>
                  <a:cubicBezTo>
                    <a:pt x="142" y="5257"/>
                    <a:pt x="151" y="5178"/>
                    <a:pt x="169" y="5098"/>
                  </a:cubicBezTo>
                  <a:cubicBezTo>
                    <a:pt x="200" y="4934"/>
                    <a:pt x="231" y="4762"/>
                    <a:pt x="266" y="4576"/>
                  </a:cubicBezTo>
                  <a:cubicBezTo>
                    <a:pt x="284" y="4488"/>
                    <a:pt x="297" y="4391"/>
                    <a:pt x="319" y="4298"/>
                  </a:cubicBezTo>
                  <a:cubicBezTo>
                    <a:pt x="341" y="4201"/>
                    <a:pt x="363" y="4103"/>
                    <a:pt x="385" y="4002"/>
                  </a:cubicBezTo>
                  <a:cubicBezTo>
                    <a:pt x="434" y="3807"/>
                    <a:pt x="474" y="3599"/>
                    <a:pt x="536" y="3396"/>
                  </a:cubicBezTo>
                  <a:cubicBezTo>
                    <a:pt x="567" y="3294"/>
                    <a:pt x="598" y="3188"/>
                    <a:pt x="624" y="3086"/>
                  </a:cubicBezTo>
                  <a:lnTo>
                    <a:pt x="668" y="2932"/>
                  </a:lnTo>
                  <a:cubicBezTo>
                    <a:pt x="686" y="2879"/>
                    <a:pt x="708" y="2830"/>
                    <a:pt x="726" y="2777"/>
                  </a:cubicBezTo>
                  <a:lnTo>
                    <a:pt x="832" y="2472"/>
                  </a:lnTo>
                  <a:cubicBezTo>
                    <a:pt x="850" y="2423"/>
                    <a:pt x="867" y="2370"/>
                    <a:pt x="885" y="2322"/>
                  </a:cubicBezTo>
                  <a:lnTo>
                    <a:pt x="951" y="2176"/>
                  </a:lnTo>
                  <a:cubicBezTo>
                    <a:pt x="991" y="2074"/>
                    <a:pt x="1031" y="1981"/>
                    <a:pt x="1075" y="1884"/>
                  </a:cubicBezTo>
                  <a:cubicBezTo>
                    <a:pt x="1115" y="1787"/>
                    <a:pt x="1168" y="1698"/>
                    <a:pt x="1212" y="1605"/>
                  </a:cubicBezTo>
                  <a:cubicBezTo>
                    <a:pt x="1300" y="1424"/>
                    <a:pt x="1407" y="1260"/>
                    <a:pt x="1499" y="1106"/>
                  </a:cubicBezTo>
                  <a:cubicBezTo>
                    <a:pt x="1548" y="1022"/>
                    <a:pt x="1610" y="955"/>
                    <a:pt x="1659" y="885"/>
                  </a:cubicBezTo>
                  <a:lnTo>
                    <a:pt x="1734" y="779"/>
                  </a:lnTo>
                  <a:cubicBezTo>
                    <a:pt x="1756" y="743"/>
                    <a:pt x="1787" y="717"/>
                    <a:pt x="1813" y="686"/>
                  </a:cubicBezTo>
                  <a:cubicBezTo>
                    <a:pt x="1866" y="624"/>
                    <a:pt x="1915" y="566"/>
                    <a:pt x="1964" y="509"/>
                  </a:cubicBezTo>
                  <a:lnTo>
                    <a:pt x="2114" y="363"/>
                  </a:lnTo>
                  <a:cubicBezTo>
                    <a:pt x="2198" y="288"/>
                    <a:pt x="2286" y="217"/>
                    <a:pt x="2379" y="151"/>
                  </a:cubicBezTo>
                  <a:cubicBezTo>
                    <a:pt x="2441" y="106"/>
                    <a:pt x="2503" y="67"/>
                    <a:pt x="2569" y="31"/>
                  </a:cubicBezTo>
                  <a:cubicBezTo>
                    <a:pt x="2591" y="22"/>
                    <a:pt x="2614" y="9"/>
                    <a:pt x="2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81;p32">
              <a:extLst>
                <a:ext uri="{FF2B5EF4-FFF2-40B4-BE49-F238E27FC236}">
                  <a16:creationId xmlns:a16="http://schemas.microsoft.com/office/drawing/2014/main" id="{1FADBF1E-D18C-4392-A772-0617AA3061FD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82;p32">
              <a:extLst>
                <a:ext uri="{FF2B5EF4-FFF2-40B4-BE49-F238E27FC236}">
                  <a16:creationId xmlns:a16="http://schemas.microsoft.com/office/drawing/2014/main" id="{CD122739-AAF6-425D-9D8E-4E62DFB36B3A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83;p32">
              <a:extLst>
                <a:ext uri="{FF2B5EF4-FFF2-40B4-BE49-F238E27FC236}">
                  <a16:creationId xmlns:a16="http://schemas.microsoft.com/office/drawing/2014/main" id="{6789F68E-5EF2-487C-A95C-8A5F06379237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84;p32">
              <a:extLst>
                <a:ext uri="{FF2B5EF4-FFF2-40B4-BE49-F238E27FC236}">
                  <a16:creationId xmlns:a16="http://schemas.microsoft.com/office/drawing/2014/main" id="{4C1C8B4C-7034-42C4-8436-6AB6FE9F96BE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85;p32">
              <a:extLst>
                <a:ext uri="{FF2B5EF4-FFF2-40B4-BE49-F238E27FC236}">
                  <a16:creationId xmlns:a16="http://schemas.microsoft.com/office/drawing/2014/main" id="{257B0C55-2030-4E98-AEDD-7277B61CDAE6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86;p32">
              <a:extLst>
                <a:ext uri="{FF2B5EF4-FFF2-40B4-BE49-F238E27FC236}">
                  <a16:creationId xmlns:a16="http://schemas.microsoft.com/office/drawing/2014/main" id="{E70A7514-D691-49BB-9AAD-F189D60C1458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87;p32">
              <a:extLst>
                <a:ext uri="{FF2B5EF4-FFF2-40B4-BE49-F238E27FC236}">
                  <a16:creationId xmlns:a16="http://schemas.microsoft.com/office/drawing/2014/main" id="{36F49867-18FF-4C17-AC8D-16645AAC007A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88;p32">
              <a:extLst>
                <a:ext uri="{FF2B5EF4-FFF2-40B4-BE49-F238E27FC236}">
                  <a16:creationId xmlns:a16="http://schemas.microsoft.com/office/drawing/2014/main" id="{FC969565-8572-41D7-8070-9E57C70FDF7D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89;p32">
              <a:extLst>
                <a:ext uri="{FF2B5EF4-FFF2-40B4-BE49-F238E27FC236}">
                  <a16:creationId xmlns:a16="http://schemas.microsoft.com/office/drawing/2014/main" id="{7780D0DE-6D97-4BE8-B264-135D74997AF8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90;p32">
              <a:extLst>
                <a:ext uri="{FF2B5EF4-FFF2-40B4-BE49-F238E27FC236}">
                  <a16:creationId xmlns:a16="http://schemas.microsoft.com/office/drawing/2014/main" id="{36A83364-7DEB-470C-BA10-B52765FC58A7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91;p32">
              <a:extLst>
                <a:ext uri="{FF2B5EF4-FFF2-40B4-BE49-F238E27FC236}">
                  <a16:creationId xmlns:a16="http://schemas.microsoft.com/office/drawing/2014/main" id="{49DF8A6C-E268-45CE-9DD8-0471D3E4936F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92;p32">
              <a:extLst>
                <a:ext uri="{FF2B5EF4-FFF2-40B4-BE49-F238E27FC236}">
                  <a16:creationId xmlns:a16="http://schemas.microsoft.com/office/drawing/2014/main" id="{689652E4-69CA-4913-9987-53D538A88181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93;p32">
              <a:extLst>
                <a:ext uri="{FF2B5EF4-FFF2-40B4-BE49-F238E27FC236}">
                  <a16:creationId xmlns:a16="http://schemas.microsoft.com/office/drawing/2014/main" id="{70B48B10-D74E-4A15-B5A0-1B08BC50161F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94;p32">
              <a:extLst>
                <a:ext uri="{FF2B5EF4-FFF2-40B4-BE49-F238E27FC236}">
                  <a16:creationId xmlns:a16="http://schemas.microsoft.com/office/drawing/2014/main" id="{1E7AA330-AE4B-44CC-A549-2BFAEE5B9A53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95;p32">
              <a:extLst>
                <a:ext uri="{FF2B5EF4-FFF2-40B4-BE49-F238E27FC236}">
                  <a16:creationId xmlns:a16="http://schemas.microsoft.com/office/drawing/2014/main" id="{7E3D345B-2FFB-47E4-AFA6-1B46C5D69C2E}"/>
                </a:ext>
              </a:extLst>
            </p:cNvPr>
            <p:cNvSpPr/>
            <p:nvPr/>
          </p:nvSpPr>
          <p:spPr>
            <a:xfrm rot="1196114">
              <a:off x="2093182" y="3620148"/>
              <a:ext cx="186528" cy="186136"/>
            </a:xfrm>
            <a:custGeom>
              <a:avLst/>
              <a:gdLst/>
              <a:ahLst/>
              <a:cxnLst/>
              <a:rect l="l" t="t" r="r" b="b"/>
              <a:pathLst>
                <a:path w="1445" h="1442" extrusionOk="0">
                  <a:moveTo>
                    <a:pt x="1153" y="1"/>
                  </a:moveTo>
                  <a:cubicBezTo>
                    <a:pt x="1152" y="1"/>
                    <a:pt x="1151" y="1"/>
                    <a:pt x="1150" y="1"/>
                  </a:cubicBezTo>
                  <a:cubicBezTo>
                    <a:pt x="21" y="463"/>
                    <a:pt x="1" y="1442"/>
                    <a:pt x="584" y="1442"/>
                  </a:cubicBezTo>
                  <a:cubicBezTo>
                    <a:pt x="604" y="1442"/>
                    <a:pt x="625" y="1440"/>
                    <a:pt x="646" y="1438"/>
                  </a:cubicBezTo>
                  <a:cubicBezTo>
                    <a:pt x="1444" y="1128"/>
                    <a:pt x="1231" y="1"/>
                    <a:pt x="115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96;p32">
              <a:extLst>
                <a:ext uri="{FF2B5EF4-FFF2-40B4-BE49-F238E27FC236}">
                  <a16:creationId xmlns:a16="http://schemas.microsoft.com/office/drawing/2014/main" id="{364B15C9-A12E-4D9A-8516-DF5BFEFC6733}"/>
                </a:ext>
              </a:extLst>
            </p:cNvPr>
            <p:cNvSpPr/>
            <p:nvPr/>
          </p:nvSpPr>
          <p:spPr>
            <a:xfrm rot="1196114">
              <a:off x="2170052" y="3651868"/>
              <a:ext cx="60025" cy="91519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1" y="527"/>
                  </a:moveTo>
                  <a:lnTo>
                    <a:pt x="465" y="1"/>
                  </a:lnTo>
                  <a:lnTo>
                    <a:pt x="226" y="70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97;p32">
              <a:extLst>
                <a:ext uri="{FF2B5EF4-FFF2-40B4-BE49-F238E27FC236}">
                  <a16:creationId xmlns:a16="http://schemas.microsoft.com/office/drawing/2014/main" id="{3E569363-30EF-447E-A573-8D5457252DFD}"/>
                </a:ext>
              </a:extLst>
            </p:cNvPr>
            <p:cNvSpPr/>
            <p:nvPr/>
          </p:nvSpPr>
          <p:spPr>
            <a:xfrm rot="1196114">
              <a:off x="2274854" y="3466364"/>
              <a:ext cx="185882" cy="186136"/>
            </a:xfrm>
            <a:custGeom>
              <a:avLst/>
              <a:gdLst/>
              <a:ahLst/>
              <a:cxnLst/>
              <a:rect l="l" t="t" r="r" b="b"/>
              <a:pathLst>
                <a:path w="1440" h="1442" extrusionOk="0">
                  <a:moveTo>
                    <a:pt x="860" y="1"/>
                  </a:moveTo>
                  <a:cubicBezTo>
                    <a:pt x="840" y="1"/>
                    <a:pt x="820" y="2"/>
                    <a:pt x="799" y="4"/>
                  </a:cubicBezTo>
                  <a:cubicBezTo>
                    <a:pt x="0" y="314"/>
                    <a:pt x="214" y="1442"/>
                    <a:pt x="292" y="1442"/>
                  </a:cubicBezTo>
                  <a:cubicBezTo>
                    <a:pt x="293" y="1442"/>
                    <a:pt x="294" y="1441"/>
                    <a:pt x="295" y="1441"/>
                  </a:cubicBezTo>
                  <a:cubicBezTo>
                    <a:pt x="1419" y="979"/>
                    <a:pt x="1440" y="1"/>
                    <a:pt x="860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98;p32">
              <a:extLst>
                <a:ext uri="{FF2B5EF4-FFF2-40B4-BE49-F238E27FC236}">
                  <a16:creationId xmlns:a16="http://schemas.microsoft.com/office/drawing/2014/main" id="{AF687199-D7B8-4DB7-9F2B-B5DBD12788A0}"/>
                </a:ext>
              </a:extLst>
            </p:cNvPr>
            <p:cNvSpPr/>
            <p:nvPr/>
          </p:nvSpPr>
          <p:spPr>
            <a:xfrm rot="1196114">
              <a:off x="2323908" y="3529402"/>
              <a:ext cx="60670" cy="90874"/>
            </a:xfrm>
            <a:custGeom>
              <a:avLst/>
              <a:gdLst/>
              <a:ahLst/>
              <a:cxnLst/>
              <a:rect l="l" t="t" r="r" b="b"/>
              <a:pathLst>
                <a:path w="470" h="704" fill="none" extrusionOk="0">
                  <a:moveTo>
                    <a:pt x="469" y="181"/>
                  </a:moveTo>
                  <a:lnTo>
                    <a:pt x="1" y="703"/>
                  </a:lnTo>
                  <a:lnTo>
                    <a:pt x="244" y="0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99;p32">
              <a:extLst>
                <a:ext uri="{FF2B5EF4-FFF2-40B4-BE49-F238E27FC236}">
                  <a16:creationId xmlns:a16="http://schemas.microsoft.com/office/drawing/2014/main" id="{7786F26F-5CBF-48AE-A792-B13DF76B02C6}"/>
                </a:ext>
              </a:extLst>
            </p:cNvPr>
            <p:cNvSpPr/>
            <p:nvPr/>
          </p:nvSpPr>
          <p:spPr>
            <a:xfrm rot="1196114">
              <a:off x="2032567" y="3577092"/>
              <a:ext cx="235709" cy="115399"/>
            </a:xfrm>
            <a:custGeom>
              <a:avLst/>
              <a:gdLst/>
              <a:ahLst/>
              <a:cxnLst/>
              <a:rect l="l" t="t" r="r" b="b"/>
              <a:pathLst>
                <a:path w="1826" h="894" extrusionOk="0">
                  <a:moveTo>
                    <a:pt x="1033" y="1"/>
                  </a:moveTo>
                  <a:cubicBezTo>
                    <a:pt x="332" y="1"/>
                    <a:pt x="1" y="506"/>
                    <a:pt x="391" y="818"/>
                  </a:cubicBezTo>
                  <a:cubicBezTo>
                    <a:pt x="510" y="871"/>
                    <a:pt x="627" y="893"/>
                    <a:pt x="738" y="893"/>
                  </a:cubicBezTo>
                  <a:cubicBezTo>
                    <a:pt x="1363" y="893"/>
                    <a:pt x="1825" y="185"/>
                    <a:pt x="1761" y="159"/>
                  </a:cubicBezTo>
                  <a:cubicBezTo>
                    <a:pt x="1491" y="47"/>
                    <a:pt x="1245" y="1"/>
                    <a:pt x="1033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0;p32">
              <a:extLst>
                <a:ext uri="{FF2B5EF4-FFF2-40B4-BE49-F238E27FC236}">
                  <a16:creationId xmlns:a16="http://schemas.microsoft.com/office/drawing/2014/main" id="{5B9DDFEB-AA0A-4DC1-AEF9-CEFD71154946}"/>
                </a:ext>
              </a:extLst>
            </p:cNvPr>
            <p:cNvSpPr/>
            <p:nvPr/>
          </p:nvSpPr>
          <p:spPr>
            <a:xfrm rot="1196114">
              <a:off x="2138164" y="3616363"/>
              <a:ext cx="90359" cy="42339"/>
            </a:xfrm>
            <a:custGeom>
              <a:avLst/>
              <a:gdLst/>
              <a:ahLst/>
              <a:cxnLst/>
              <a:rect l="l" t="t" r="r" b="b"/>
              <a:pathLst>
                <a:path w="700" h="328" fill="none" extrusionOk="0">
                  <a:moveTo>
                    <a:pt x="1" y="40"/>
                  </a:moveTo>
                  <a:lnTo>
                    <a:pt x="699" y="1"/>
                  </a:lnTo>
                  <a:lnTo>
                    <a:pt x="32" y="328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1;p32">
              <a:extLst>
                <a:ext uri="{FF2B5EF4-FFF2-40B4-BE49-F238E27FC236}">
                  <a16:creationId xmlns:a16="http://schemas.microsoft.com/office/drawing/2014/main" id="{6849CB32-724C-426E-9B4D-340EBB4E90A3}"/>
                </a:ext>
              </a:extLst>
            </p:cNvPr>
            <p:cNvSpPr/>
            <p:nvPr/>
          </p:nvSpPr>
          <p:spPr>
            <a:xfrm rot="1196114">
              <a:off x="2285721" y="3580187"/>
              <a:ext cx="235580" cy="115528"/>
            </a:xfrm>
            <a:custGeom>
              <a:avLst/>
              <a:gdLst/>
              <a:ahLst/>
              <a:cxnLst/>
              <a:rect l="l" t="t" r="r" b="b"/>
              <a:pathLst>
                <a:path w="1825" h="895" extrusionOk="0">
                  <a:moveTo>
                    <a:pt x="1087" y="0"/>
                  </a:moveTo>
                  <a:cubicBezTo>
                    <a:pt x="462" y="0"/>
                    <a:pt x="0" y="708"/>
                    <a:pt x="64" y="734"/>
                  </a:cubicBezTo>
                  <a:cubicBezTo>
                    <a:pt x="335" y="848"/>
                    <a:pt x="582" y="894"/>
                    <a:pt x="794" y="894"/>
                  </a:cubicBezTo>
                  <a:cubicBezTo>
                    <a:pt x="1494" y="894"/>
                    <a:pt x="1825" y="387"/>
                    <a:pt x="1435" y="76"/>
                  </a:cubicBezTo>
                  <a:cubicBezTo>
                    <a:pt x="1315" y="23"/>
                    <a:pt x="1198" y="0"/>
                    <a:pt x="108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2;p32">
              <a:extLst>
                <a:ext uri="{FF2B5EF4-FFF2-40B4-BE49-F238E27FC236}">
                  <a16:creationId xmlns:a16="http://schemas.microsoft.com/office/drawing/2014/main" id="{F4DEB7AA-5EFA-40A0-A676-1E680F63CB7A}"/>
                </a:ext>
              </a:extLst>
            </p:cNvPr>
            <p:cNvSpPr/>
            <p:nvPr/>
          </p:nvSpPr>
          <p:spPr>
            <a:xfrm rot="1196114">
              <a:off x="2325539" y="3613859"/>
              <a:ext cx="90230" cy="42339"/>
            </a:xfrm>
            <a:custGeom>
              <a:avLst/>
              <a:gdLst/>
              <a:ahLst/>
              <a:cxnLst/>
              <a:rect l="l" t="t" r="r" b="b"/>
              <a:pathLst>
                <a:path w="699" h="328" fill="none" extrusionOk="0">
                  <a:moveTo>
                    <a:pt x="699" y="288"/>
                  </a:moveTo>
                  <a:lnTo>
                    <a:pt x="0" y="328"/>
                  </a:lnTo>
                  <a:lnTo>
                    <a:pt x="668" y="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3;p32">
              <a:extLst>
                <a:ext uri="{FF2B5EF4-FFF2-40B4-BE49-F238E27FC236}">
                  <a16:creationId xmlns:a16="http://schemas.microsoft.com/office/drawing/2014/main" id="{6C659198-1F9E-4158-AD98-7E88A7BF920B}"/>
                </a:ext>
              </a:extLst>
            </p:cNvPr>
            <p:cNvSpPr/>
            <p:nvPr/>
          </p:nvSpPr>
          <p:spPr>
            <a:xfrm rot="1196114">
              <a:off x="2103870" y="3478617"/>
              <a:ext cx="191304" cy="133212"/>
            </a:xfrm>
            <a:custGeom>
              <a:avLst/>
              <a:gdLst/>
              <a:ahLst/>
              <a:cxnLst/>
              <a:rect l="l" t="t" r="r" b="b"/>
              <a:pathLst>
                <a:path w="1482" h="1032" extrusionOk="0">
                  <a:moveTo>
                    <a:pt x="421" y="1"/>
                  </a:moveTo>
                  <a:cubicBezTo>
                    <a:pt x="175" y="1"/>
                    <a:pt x="1" y="162"/>
                    <a:pt x="31" y="440"/>
                  </a:cubicBezTo>
                  <a:cubicBezTo>
                    <a:pt x="216" y="915"/>
                    <a:pt x="691" y="1032"/>
                    <a:pt x="1045" y="1032"/>
                  </a:cubicBezTo>
                  <a:cubicBezTo>
                    <a:pt x="1293" y="1032"/>
                    <a:pt x="1481" y="975"/>
                    <a:pt x="1468" y="944"/>
                  </a:cubicBezTo>
                  <a:cubicBezTo>
                    <a:pt x="1197" y="282"/>
                    <a:pt x="746" y="1"/>
                    <a:pt x="421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4;p32">
              <a:extLst>
                <a:ext uri="{FF2B5EF4-FFF2-40B4-BE49-F238E27FC236}">
                  <a16:creationId xmlns:a16="http://schemas.microsoft.com/office/drawing/2014/main" id="{65E57AF3-F223-4144-A42A-84A8B9CE6E73}"/>
                </a:ext>
              </a:extLst>
            </p:cNvPr>
            <p:cNvSpPr/>
            <p:nvPr/>
          </p:nvSpPr>
          <p:spPr>
            <a:xfrm rot="1196114">
              <a:off x="2170319" y="3529133"/>
              <a:ext cx="90876" cy="60023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182" y="0"/>
                  </a:moveTo>
                  <a:lnTo>
                    <a:pt x="703" y="465"/>
                  </a:lnTo>
                  <a:lnTo>
                    <a:pt x="0" y="226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5;p32">
              <a:extLst>
                <a:ext uri="{FF2B5EF4-FFF2-40B4-BE49-F238E27FC236}">
                  <a16:creationId xmlns:a16="http://schemas.microsoft.com/office/drawing/2014/main" id="{13FACE0C-F1F6-4164-9415-A5C50CA94ED5}"/>
                </a:ext>
              </a:extLst>
            </p:cNvPr>
            <p:cNvSpPr/>
            <p:nvPr/>
          </p:nvSpPr>
          <p:spPr>
            <a:xfrm rot="1196114">
              <a:off x="2258881" y="3660774"/>
              <a:ext cx="191433" cy="133212"/>
            </a:xfrm>
            <a:custGeom>
              <a:avLst/>
              <a:gdLst/>
              <a:ahLst/>
              <a:cxnLst/>
              <a:rect l="l" t="t" r="r" b="b"/>
              <a:pathLst>
                <a:path w="1483" h="1032" extrusionOk="0">
                  <a:moveTo>
                    <a:pt x="438" y="0"/>
                  </a:moveTo>
                  <a:cubicBezTo>
                    <a:pt x="190" y="0"/>
                    <a:pt x="0" y="58"/>
                    <a:pt x="13" y="89"/>
                  </a:cubicBezTo>
                  <a:cubicBezTo>
                    <a:pt x="287" y="751"/>
                    <a:pt x="739" y="1031"/>
                    <a:pt x="1064" y="1031"/>
                  </a:cubicBezTo>
                  <a:cubicBezTo>
                    <a:pt x="1310" y="1031"/>
                    <a:pt x="1482" y="871"/>
                    <a:pt x="1450" y="593"/>
                  </a:cubicBezTo>
                  <a:cubicBezTo>
                    <a:pt x="1268" y="117"/>
                    <a:pt x="793" y="0"/>
                    <a:pt x="438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6;p32">
              <a:extLst>
                <a:ext uri="{FF2B5EF4-FFF2-40B4-BE49-F238E27FC236}">
                  <a16:creationId xmlns:a16="http://schemas.microsoft.com/office/drawing/2014/main" id="{B0B3A351-5C8B-4AF7-843D-BAB3A6423D10}"/>
                </a:ext>
              </a:extLst>
            </p:cNvPr>
            <p:cNvSpPr/>
            <p:nvPr/>
          </p:nvSpPr>
          <p:spPr>
            <a:xfrm rot="1196114">
              <a:off x="2292937" y="3683014"/>
              <a:ext cx="91392" cy="60539"/>
            </a:xfrm>
            <a:custGeom>
              <a:avLst/>
              <a:gdLst/>
              <a:ahLst/>
              <a:cxnLst/>
              <a:rect l="l" t="t" r="r" b="b"/>
              <a:pathLst>
                <a:path w="708" h="469" fill="none" extrusionOk="0">
                  <a:moveTo>
                    <a:pt x="526" y="469"/>
                  </a:moveTo>
                  <a:lnTo>
                    <a:pt x="0" y="0"/>
                  </a:lnTo>
                  <a:lnTo>
                    <a:pt x="708" y="24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7;p32">
              <a:extLst>
                <a:ext uri="{FF2B5EF4-FFF2-40B4-BE49-F238E27FC236}">
                  <a16:creationId xmlns:a16="http://schemas.microsoft.com/office/drawing/2014/main" id="{A4631F82-A654-4B97-B8C5-FEB54EC79935}"/>
                </a:ext>
              </a:extLst>
            </p:cNvPr>
            <p:cNvSpPr/>
            <p:nvPr/>
          </p:nvSpPr>
          <p:spPr>
            <a:xfrm rot="1196114">
              <a:off x="2183904" y="3419349"/>
              <a:ext cx="177363" cy="199431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638" y="1"/>
                  </a:moveTo>
                  <a:cubicBezTo>
                    <a:pt x="532" y="1"/>
                    <a:pt x="426" y="53"/>
                    <a:pt x="337" y="164"/>
                  </a:cubicBezTo>
                  <a:cubicBezTo>
                    <a:pt x="1" y="920"/>
                    <a:pt x="870" y="1545"/>
                    <a:pt x="984" y="1545"/>
                  </a:cubicBezTo>
                  <a:cubicBezTo>
                    <a:pt x="990" y="1545"/>
                    <a:pt x="994" y="1543"/>
                    <a:pt x="996" y="1540"/>
                  </a:cubicBezTo>
                  <a:cubicBezTo>
                    <a:pt x="1374" y="635"/>
                    <a:pt x="1008" y="1"/>
                    <a:pt x="63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8;p32">
              <a:extLst>
                <a:ext uri="{FF2B5EF4-FFF2-40B4-BE49-F238E27FC236}">
                  <a16:creationId xmlns:a16="http://schemas.microsoft.com/office/drawing/2014/main" id="{FBD3E166-DDDA-4D0A-86B8-34DA41E427AD}"/>
                </a:ext>
              </a:extLst>
            </p:cNvPr>
            <p:cNvSpPr/>
            <p:nvPr/>
          </p:nvSpPr>
          <p:spPr>
            <a:xfrm rot="1196114">
              <a:off x="2254292" y="3497121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1"/>
                  </a:moveTo>
                  <a:lnTo>
                    <a:pt x="328" y="703"/>
                  </a:lnTo>
                  <a:lnTo>
                    <a:pt x="0" y="31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9;p32">
              <a:extLst>
                <a:ext uri="{FF2B5EF4-FFF2-40B4-BE49-F238E27FC236}">
                  <a16:creationId xmlns:a16="http://schemas.microsoft.com/office/drawing/2014/main" id="{93015B8D-9357-4BFA-9335-9BF7B609142D}"/>
                </a:ext>
              </a:extLst>
            </p:cNvPr>
            <p:cNvSpPr/>
            <p:nvPr/>
          </p:nvSpPr>
          <p:spPr>
            <a:xfrm rot="1196114">
              <a:off x="2193172" y="3653846"/>
              <a:ext cx="176846" cy="199431"/>
            </a:xfrm>
            <a:custGeom>
              <a:avLst/>
              <a:gdLst/>
              <a:ahLst/>
              <a:cxnLst/>
              <a:rect l="l" t="t" r="r" b="b"/>
              <a:pathLst>
                <a:path w="1370" h="1545" extrusionOk="0">
                  <a:moveTo>
                    <a:pt x="386" y="1"/>
                  </a:moveTo>
                  <a:cubicBezTo>
                    <a:pt x="380" y="1"/>
                    <a:pt x="376" y="2"/>
                    <a:pt x="375" y="6"/>
                  </a:cubicBezTo>
                  <a:cubicBezTo>
                    <a:pt x="0" y="910"/>
                    <a:pt x="363" y="1545"/>
                    <a:pt x="733" y="1545"/>
                  </a:cubicBezTo>
                  <a:cubicBezTo>
                    <a:pt x="838" y="1545"/>
                    <a:pt x="944" y="1493"/>
                    <a:pt x="1034" y="1381"/>
                  </a:cubicBezTo>
                  <a:cubicBezTo>
                    <a:pt x="1370" y="625"/>
                    <a:pt x="501" y="1"/>
                    <a:pt x="386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10;p32">
              <a:extLst>
                <a:ext uri="{FF2B5EF4-FFF2-40B4-BE49-F238E27FC236}">
                  <a16:creationId xmlns:a16="http://schemas.microsoft.com/office/drawing/2014/main" id="{03FC0EB0-344C-4564-AAF2-00F2A294650A}"/>
                </a:ext>
              </a:extLst>
            </p:cNvPr>
            <p:cNvSpPr/>
            <p:nvPr/>
          </p:nvSpPr>
          <p:spPr>
            <a:xfrm rot="1196114">
              <a:off x="2257306" y="3684543"/>
              <a:ext cx="42340" cy="90874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1" y="704"/>
                  </a:moveTo>
                  <a:lnTo>
                    <a:pt x="1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11;p32">
              <a:extLst>
                <a:ext uri="{FF2B5EF4-FFF2-40B4-BE49-F238E27FC236}">
                  <a16:creationId xmlns:a16="http://schemas.microsoft.com/office/drawing/2014/main" id="{7EF02332-DE82-4CFC-B52A-722BBFEA44EB}"/>
                </a:ext>
              </a:extLst>
            </p:cNvPr>
            <p:cNvSpPr/>
            <p:nvPr/>
          </p:nvSpPr>
          <p:spPr>
            <a:xfrm rot="1196114">
              <a:off x="2180223" y="3569328"/>
              <a:ext cx="166391" cy="141215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72" y="1"/>
                  </a:moveTo>
                  <a:cubicBezTo>
                    <a:pt x="293" y="1"/>
                    <a:pt x="0" y="404"/>
                    <a:pt x="183" y="781"/>
                  </a:cubicBezTo>
                  <a:cubicBezTo>
                    <a:pt x="282" y="992"/>
                    <a:pt x="479" y="1094"/>
                    <a:pt x="675" y="1094"/>
                  </a:cubicBezTo>
                  <a:cubicBezTo>
                    <a:pt x="890" y="1094"/>
                    <a:pt x="1106" y="971"/>
                    <a:pt x="1191" y="732"/>
                  </a:cubicBezTo>
                  <a:cubicBezTo>
                    <a:pt x="1289" y="445"/>
                    <a:pt x="1143" y="135"/>
                    <a:pt x="860" y="34"/>
                  </a:cubicBezTo>
                  <a:cubicBezTo>
                    <a:pt x="796" y="11"/>
                    <a:pt x="733" y="1"/>
                    <a:pt x="6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12;p32">
              <a:extLst>
                <a:ext uri="{FF2B5EF4-FFF2-40B4-BE49-F238E27FC236}">
                  <a16:creationId xmlns:a16="http://schemas.microsoft.com/office/drawing/2014/main" id="{C16BCA92-D160-4898-A37C-DC76AB3A9B1A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13;p32">
              <a:extLst>
                <a:ext uri="{FF2B5EF4-FFF2-40B4-BE49-F238E27FC236}">
                  <a16:creationId xmlns:a16="http://schemas.microsoft.com/office/drawing/2014/main" id="{7E607338-7B6A-40E3-A19B-F24704267943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14;p32">
              <a:extLst>
                <a:ext uri="{FF2B5EF4-FFF2-40B4-BE49-F238E27FC236}">
                  <a16:creationId xmlns:a16="http://schemas.microsoft.com/office/drawing/2014/main" id="{D7DC1BBD-5B63-4E76-8EEA-2621710DBCD0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15;p32">
              <a:extLst>
                <a:ext uri="{FF2B5EF4-FFF2-40B4-BE49-F238E27FC236}">
                  <a16:creationId xmlns:a16="http://schemas.microsoft.com/office/drawing/2014/main" id="{824EE6A8-F1EC-4E12-9D9D-A7CD5D763AD9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6;p32">
              <a:extLst>
                <a:ext uri="{FF2B5EF4-FFF2-40B4-BE49-F238E27FC236}">
                  <a16:creationId xmlns:a16="http://schemas.microsoft.com/office/drawing/2014/main" id="{66F5F992-B14E-4848-9329-3B49820C0F00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7;p32">
              <a:extLst>
                <a:ext uri="{FF2B5EF4-FFF2-40B4-BE49-F238E27FC236}">
                  <a16:creationId xmlns:a16="http://schemas.microsoft.com/office/drawing/2014/main" id="{7DAB9FFB-D97C-4003-AFFA-35B572A1ADC5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8;p32">
              <a:extLst>
                <a:ext uri="{FF2B5EF4-FFF2-40B4-BE49-F238E27FC236}">
                  <a16:creationId xmlns:a16="http://schemas.microsoft.com/office/drawing/2014/main" id="{3AA093FD-1CE9-40F8-981F-72694299B10B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9;p32">
              <a:extLst>
                <a:ext uri="{FF2B5EF4-FFF2-40B4-BE49-F238E27FC236}">
                  <a16:creationId xmlns:a16="http://schemas.microsoft.com/office/drawing/2014/main" id="{C726FA03-62A7-4384-9213-BF0D50EACFB0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20;p32">
              <a:extLst>
                <a:ext uri="{FF2B5EF4-FFF2-40B4-BE49-F238E27FC236}">
                  <a16:creationId xmlns:a16="http://schemas.microsoft.com/office/drawing/2014/main" id="{51C1BF27-7657-40DD-99C4-7FBF20E4F7A0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21;p32">
              <a:extLst>
                <a:ext uri="{FF2B5EF4-FFF2-40B4-BE49-F238E27FC236}">
                  <a16:creationId xmlns:a16="http://schemas.microsoft.com/office/drawing/2014/main" id="{B03B56B7-1BDB-440F-8AA5-812EDFE97386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22;p32">
              <a:extLst>
                <a:ext uri="{FF2B5EF4-FFF2-40B4-BE49-F238E27FC236}">
                  <a16:creationId xmlns:a16="http://schemas.microsoft.com/office/drawing/2014/main" id="{F6F39F2B-0ECE-4C83-8086-FE1B1D003A92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23;p32">
              <a:extLst>
                <a:ext uri="{FF2B5EF4-FFF2-40B4-BE49-F238E27FC236}">
                  <a16:creationId xmlns:a16="http://schemas.microsoft.com/office/drawing/2014/main" id="{5DF9F011-6C01-4A8D-87A0-71ECAFA0F8A4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24;p32">
              <a:extLst>
                <a:ext uri="{FF2B5EF4-FFF2-40B4-BE49-F238E27FC236}">
                  <a16:creationId xmlns:a16="http://schemas.microsoft.com/office/drawing/2014/main" id="{ADD890D0-BA57-4521-B229-1EF05BDB78C8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25;p32">
              <a:extLst>
                <a:ext uri="{FF2B5EF4-FFF2-40B4-BE49-F238E27FC236}">
                  <a16:creationId xmlns:a16="http://schemas.microsoft.com/office/drawing/2014/main" id="{3326B4D9-0DC7-4228-AD90-A31DAAFE9EBC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26;p32">
              <a:extLst>
                <a:ext uri="{FF2B5EF4-FFF2-40B4-BE49-F238E27FC236}">
                  <a16:creationId xmlns:a16="http://schemas.microsoft.com/office/drawing/2014/main" id="{4C9AAEB5-7545-47BB-9AC2-941F1B3AA8EC}"/>
                </a:ext>
              </a:extLst>
            </p:cNvPr>
            <p:cNvSpPr/>
            <p:nvPr/>
          </p:nvSpPr>
          <p:spPr>
            <a:xfrm rot="1196114">
              <a:off x="1866207" y="4946761"/>
              <a:ext cx="265786" cy="265134"/>
            </a:xfrm>
            <a:custGeom>
              <a:avLst/>
              <a:gdLst/>
              <a:ahLst/>
              <a:cxnLst/>
              <a:rect l="l" t="t" r="r" b="b"/>
              <a:pathLst>
                <a:path w="2059" h="2054" extrusionOk="0">
                  <a:moveTo>
                    <a:pt x="1640" y="0"/>
                  </a:moveTo>
                  <a:cubicBezTo>
                    <a:pt x="1639" y="0"/>
                    <a:pt x="1637" y="1"/>
                    <a:pt x="1636" y="1"/>
                  </a:cubicBezTo>
                  <a:cubicBezTo>
                    <a:pt x="33" y="664"/>
                    <a:pt x="0" y="2053"/>
                    <a:pt x="831" y="2053"/>
                  </a:cubicBezTo>
                  <a:cubicBezTo>
                    <a:pt x="859" y="2053"/>
                    <a:pt x="889" y="2052"/>
                    <a:pt x="920" y="2048"/>
                  </a:cubicBezTo>
                  <a:cubicBezTo>
                    <a:pt x="2058" y="1612"/>
                    <a:pt x="1750" y="0"/>
                    <a:pt x="1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27;p32">
              <a:extLst>
                <a:ext uri="{FF2B5EF4-FFF2-40B4-BE49-F238E27FC236}">
                  <a16:creationId xmlns:a16="http://schemas.microsoft.com/office/drawing/2014/main" id="{1D1388F6-027F-41E6-8F43-75907D8E313B}"/>
                </a:ext>
              </a:extLst>
            </p:cNvPr>
            <p:cNvSpPr/>
            <p:nvPr/>
          </p:nvSpPr>
          <p:spPr>
            <a:xfrm rot="1196114">
              <a:off x="1975240" y="4992677"/>
              <a:ext cx="86229" cy="129598"/>
            </a:xfrm>
            <a:custGeom>
              <a:avLst/>
              <a:gdLst/>
              <a:ahLst/>
              <a:cxnLst/>
              <a:rect l="l" t="t" r="r" b="b"/>
              <a:pathLst>
                <a:path w="668" h="1004" fill="none" extrusionOk="0">
                  <a:moveTo>
                    <a:pt x="0" y="747"/>
                  </a:moveTo>
                  <a:lnTo>
                    <a:pt x="668" y="0"/>
                  </a:lnTo>
                  <a:lnTo>
                    <a:pt x="323" y="100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28;p32">
              <a:extLst>
                <a:ext uri="{FF2B5EF4-FFF2-40B4-BE49-F238E27FC236}">
                  <a16:creationId xmlns:a16="http://schemas.microsoft.com/office/drawing/2014/main" id="{6585D239-D7BE-4DFA-915A-3D475ADF59E6}"/>
                </a:ext>
              </a:extLst>
            </p:cNvPr>
            <p:cNvSpPr/>
            <p:nvPr/>
          </p:nvSpPr>
          <p:spPr>
            <a:xfrm rot="1196114">
              <a:off x="2124638" y="4728936"/>
              <a:ext cx="265141" cy="264488"/>
            </a:xfrm>
            <a:custGeom>
              <a:avLst/>
              <a:gdLst/>
              <a:ahLst/>
              <a:cxnLst/>
              <a:rect l="l" t="t" r="r" b="b"/>
              <a:pathLst>
                <a:path w="2054" h="2049" extrusionOk="0">
                  <a:moveTo>
                    <a:pt x="1227" y="0"/>
                  </a:moveTo>
                  <a:cubicBezTo>
                    <a:pt x="1197" y="0"/>
                    <a:pt x="1166" y="2"/>
                    <a:pt x="1134" y="5"/>
                  </a:cubicBezTo>
                  <a:cubicBezTo>
                    <a:pt x="0" y="442"/>
                    <a:pt x="304" y="2049"/>
                    <a:pt x="414" y="2049"/>
                  </a:cubicBezTo>
                  <a:cubicBezTo>
                    <a:pt x="415" y="2049"/>
                    <a:pt x="417" y="2049"/>
                    <a:pt x="418" y="2048"/>
                  </a:cubicBezTo>
                  <a:cubicBezTo>
                    <a:pt x="2019" y="1391"/>
                    <a:pt x="2054" y="0"/>
                    <a:pt x="1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29;p32">
              <a:extLst>
                <a:ext uri="{FF2B5EF4-FFF2-40B4-BE49-F238E27FC236}">
                  <a16:creationId xmlns:a16="http://schemas.microsoft.com/office/drawing/2014/main" id="{3D76490C-F928-46E0-BECC-28A670E5CE6C}"/>
                </a:ext>
              </a:extLst>
            </p:cNvPr>
            <p:cNvSpPr/>
            <p:nvPr/>
          </p:nvSpPr>
          <p:spPr>
            <a:xfrm rot="1196114">
              <a:off x="2194625" y="4817816"/>
              <a:ext cx="86229" cy="129727"/>
            </a:xfrm>
            <a:custGeom>
              <a:avLst/>
              <a:gdLst/>
              <a:ahLst/>
              <a:cxnLst/>
              <a:rect l="l" t="t" r="r" b="b"/>
              <a:pathLst>
                <a:path w="668" h="1005" fill="none" extrusionOk="0">
                  <a:moveTo>
                    <a:pt x="668" y="257"/>
                  </a:moveTo>
                  <a:lnTo>
                    <a:pt x="0" y="1004"/>
                  </a:lnTo>
                  <a:lnTo>
                    <a:pt x="345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30;p32">
              <a:extLst>
                <a:ext uri="{FF2B5EF4-FFF2-40B4-BE49-F238E27FC236}">
                  <a16:creationId xmlns:a16="http://schemas.microsoft.com/office/drawing/2014/main" id="{5CCE367D-9CC2-473E-92E1-C5C68F9A933E}"/>
                </a:ext>
              </a:extLst>
            </p:cNvPr>
            <p:cNvSpPr/>
            <p:nvPr/>
          </p:nvSpPr>
          <p:spPr>
            <a:xfrm rot="1196114">
              <a:off x="1780092" y="4885400"/>
              <a:ext cx="335363" cy="164708"/>
            </a:xfrm>
            <a:custGeom>
              <a:avLst/>
              <a:gdLst/>
              <a:ahLst/>
              <a:cxnLst/>
              <a:rect l="l" t="t" r="r" b="b"/>
              <a:pathLst>
                <a:path w="2598" h="1276" extrusionOk="0">
                  <a:moveTo>
                    <a:pt x="1472" y="1"/>
                  </a:moveTo>
                  <a:cubicBezTo>
                    <a:pt x="473" y="1"/>
                    <a:pt x="0" y="724"/>
                    <a:pt x="553" y="1169"/>
                  </a:cubicBezTo>
                  <a:cubicBezTo>
                    <a:pt x="723" y="1244"/>
                    <a:pt x="888" y="1275"/>
                    <a:pt x="1047" y="1275"/>
                  </a:cubicBezTo>
                  <a:cubicBezTo>
                    <a:pt x="1938" y="1275"/>
                    <a:pt x="2598" y="265"/>
                    <a:pt x="2507" y="227"/>
                  </a:cubicBezTo>
                  <a:cubicBezTo>
                    <a:pt x="2123" y="67"/>
                    <a:pt x="1773" y="1"/>
                    <a:pt x="1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31;p32">
              <a:extLst>
                <a:ext uri="{FF2B5EF4-FFF2-40B4-BE49-F238E27FC236}">
                  <a16:creationId xmlns:a16="http://schemas.microsoft.com/office/drawing/2014/main" id="{14B18206-0EB2-4E09-8A44-ADE029D16569}"/>
                </a:ext>
              </a:extLst>
            </p:cNvPr>
            <p:cNvSpPr/>
            <p:nvPr/>
          </p:nvSpPr>
          <p:spPr>
            <a:xfrm rot="1196114">
              <a:off x="1930397" y="4941796"/>
              <a:ext cx="128569" cy="60539"/>
            </a:xfrm>
            <a:custGeom>
              <a:avLst/>
              <a:gdLst/>
              <a:ahLst/>
              <a:cxnLst/>
              <a:rect l="l" t="t" r="r" b="b"/>
              <a:pathLst>
                <a:path w="996" h="469" fill="none" extrusionOk="0">
                  <a:moveTo>
                    <a:pt x="1" y="58"/>
                  </a:moveTo>
                  <a:lnTo>
                    <a:pt x="995" y="0"/>
                  </a:lnTo>
                  <a:lnTo>
                    <a:pt x="45" y="469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32;p32">
              <a:extLst>
                <a:ext uri="{FF2B5EF4-FFF2-40B4-BE49-F238E27FC236}">
                  <a16:creationId xmlns:a16="http://schemas.microsoft.com/office/drawing/2014/main" id="{4AC22321-4E66-4258-9A62-ACBDC7FA8B2E}"/>
                </a:ext>
              </a:extLst>
            </p:cNvPr>
            <p:cNvSpPr/>
            <p:nvPr/>
          </p:nvSpPr>
          <p:spPr>
            <a:xfrm rot="1196114">
              <a:off x="2140594" y="4890363"/>
              <a:ext cx="335363" cy="164321"/>
            </a:xfrm>
            <a:custGeom>
              <a:avLst/>
              <a:gdLst/>
              <a:ahLst/>
              <a:cxnLst/>
              <a:rect l="l" t="t" r="r" b="b"/>
              <a:pathLst>
                <a:path w="2598" h="1273" extrusionOk="0">
                  <a:moveTo>
                    <a:pt x="1548" y="1"/>
                  </a:moveTo>
                  <a:cubicBezTo>
                    <a:pt x="658" y="1"/>
                    <a:pt x="1" y="1009"/>
                    <a:pt x="91" y="1046"/>
                  </a:cubicBezTo>
                  <a:cubicBezTo>
                    <a:pt x="475" y="1206"/>
                    <a:pt x="825" y="1272"/>
                    <a:pt x="1127" y="1272"/>
                  </a:cubicBezTo>
                  <a:cubicBezTo>
                    <a:pt x="2125" y="1272"/>
                    <a:pt x="2598" y="550"/>
                    <a:pt x="2045" y="109"/>
                  </a:cubicBezTo>
                  <a:cubicBezTo>
                    <a:pt x="1874" y="33"/>
                    <a:pt x="1707" y="1"/>
                    <a:pt x="1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33;p32">
              <a:extLst>
                <a:ext uri="{FF2B5EF4-FFF2-40B4-BE49-F238E27FC236}">
                  <a16:creationId xmlns:a16="http://schemas.microsoft.com/office/drawing/2014/main" id="{461E182B-A5C6-4EED-AABC-D0E4A26BECB2}"/>
                </a:ext>
              </a:extLst>
            </p:cNvPr>
            <p:cNvSpPr/>
            <p:nvPr/>
          </p:nvSpPr>
          <p:spPr>
            <a:xfrm rot="1196114">
              <a:off x="2197062" y="4938260"/>
              <a:ext cx="128569" cy="60023"/>
            </a:xfrm>
            <a:custGeom>
              <a:avLst/>
              <a:gdLst/>
              <a:ahLst/>
              <a:cxnLst/>
              <a:rect l="l" t="t" r="r" b="b"/>
              <a:pathLst>
                <a:path w="996" h="465" fill="none" extrusionOk="0">
                  <a:moveTo>
                    <a:pt x="995" y="408"/>
                  </a:moveTo>
                  <a:lnTo>
                    <a:pt x="1" y="465"/>
                  </a:lnTo>
                  <a:lnTo>
                    <a:pt x="951" y="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34;p32">
              <a:extLst>
                <a:ext uri="{FF2B5EF4-FFF2-40B4-BE49-F238E27FC236}">
                  <a16:creationId xmlns:a16="http://schemas.microsoft.com/office/drawing/2014/main" id="{1EB7D682-35AA-4726-976B-6A2018A91A7B}"/>
                </a:ext>
              </a:extLst>
            </p:cNvPr>
            <p:cNvSpPr/>
            <p:nvPr/>
          </p:nvSpPr>
          <p:spPr>
            <a:xfrm rot="1196114">
              <a:off x="1881734" y="4745828"/>
              <a:ext cx="271982" cy="189492"/>
            </a:xfrm>
            <a:custGeom>
              <a:avLst/>
              <a:gdLst/>
              <a:ahLst/>
              <a:cxnLst/>
              <a:rect l="l" t="t" r="r" b="b"/>
              <a:pathLst>
                <a:path w="2107" h="1468" extrusionOk="0">
                  <a:moveTo>
                    <a:pt x="597" y="1"/>
                  </a:moveTo>
                  <a:cubicBezTo>
                    <a:pt x="247" y="1"/>
                    <a:pt x="0" y="230"/>
                    <a:pt x="46" y="625"/>
                  </a:cubicBezTo>
                  <a:cubicBezTo>
                    <a:pt x="305" y="1302"/>
                    <a:pt x="978" y="1468"/>
                    <a:pt x="1481" y="1468"/>
                  </a:cubicBezTo>
                  <a:cubicBezTo>
                    <a:pt x="1836" y="1468"/>
                    <a:pt x="2107" y="1385"/>
                    <a:pt x="2088" y="1341"/>
                  </a:cubicBezTo>
                  <a:cubicBezTo>
                    <a:pt x="1699" y="399"/>
                    <a:pt x="1058" y="1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35;p32">
              <a:extLst>
                <a:ext uri="{FF2B5EF4-FFF2-40B4-BE49-F238E27FC236}">
                  <a16:creationId xmlns:a16="http://schemas.microsoft.com/office/drawing/2014/main" id="{D38BA4CA-0F38-48F3-B816-487E5DA0DBEB}"/>
                </a:ext>
              </a:extLst>
            </p:cNvPr>
            <p:cNvSpPr/>
            <p:nvPr/>
          </p:nvSpPr>
          <p:spPr>
            <a:xfrm rot="1196114">
              <a:off x="1975760" y="4817167"/>
              <a:ext cx="129730" cy="86356"/>
            </a:xfrm>
            <a:custGeom>
              <a:avLst/>
              <a:gdLst/>
              <a:ahLst/>
              <a:cxnLst/>
              <a:rect l="l" t="t" r="r" b="b"/>
              <a:pathLst>
                <a:path w="1005" h="669" fill="none" extrusionOk="0">
                  <a:moveTo>
                    <a:pt x="257" y="1"/>
                  </a:moveTo>
                  <a:lnTo>
                    <a:pt x="1005" y="668"/>
                  </a:lnTo>
                  <a:lnTo>
                    <a:pt x="1" y="323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36;p32">
              <a:extLst>
                <a:ext uri="{FF2B5EF4-FFF2-40B4-BE49-F238E27FC236}">
                  <a16:creationId xmlns:a16="http://schemas.microsoft.com/office/drawing/2014/main" id="{61FBD804-1D1F-40C0-A360-04950E8EDC15}"/>
                </a:ext>
              </a:extLst>
            </p:cNvPr>
            <p:cNvSpPr/>
            <p:nvPr/>
          </p:nvSpPr>
          <p:spPr>
            <a:xfrm rot="1196114">
              <a:off x="2102322" y="5004959"/>
              <a:ext cx="272369" cy="189621"/>
            </a:xfrm>
            <a:custGeom>
              <a:avLst/>
              <a:gdLst/>
              <a:ahLst/>
              <a:cxnLst/>
              <a:rect l="l" t="t" r="r" b="b"/>
              <a:pathLst>
                <a:path w="2110" h="1469" extrusionOk="0">
                  <a:moveTo>
                    <a:pt x="624" y="1"/>
                  </a:moveTo>
                  <a:cubicBezTo>
                    <a:pt x="270" y="1"/>
                    <a:pt x="0" y="82"/>
                    <a:pt x="19" y="126"/>
                  </a:cubicBezTo>
                  <a:cubicBezTo>
                    <a:pt x="408" y="1069"/>
                    <a:pt x="1050" y="1468"/>
                    <a:pt x="1512" y="1468"/>
                  </a:cubicBezTo>
                  <a:cubicBezTo>
                    <a:pt x="1862" y="1468"/>
                    <a:pt x="2109" y="1239"/>
                    <a:pt x="2066" y="842"/>
                  </a:cubicBezTo>
                  <a:cubicBezTo>
                    <a:pt x="1806" y="166"/>
                    <a:pt x="1129" y="1"/>
                    <a:pt x="6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37;p32">
              <a:extLst>
                <a:ext uri="{FF2B5EF4-FFF2-40B4-BE49-F238E27FC236}">
                  <a16:creationId xmlns:a16="http://schemas.microsoft.com/office/drawing/2014/main" id="{9D0C1DC3-C16C-4F10-9BCF-03F7AD15BA38}"/>
                </a:ext>
              </a:extLst>
            </p:cNvPr>
            <p:cNvSpPr/>
            <p:nvPr/>
          </p:nvSpPr>
          <p:spPr>
            <a:xfrm rot="1196114">
              <a:off x="2150515" y="5037198"/>
              <a:ext cx="129730" cy="85710"/>
            </a:xfrm>
            <a:custGeom>
              <a:avLst/>
              <a:gdLst/>
              <a:ahLst/>
              <a:cxnLst/>
              <a:rect l="l" t="t" r="r" b="b"/>
              <a:pathLst>
                <a:path w="1005" h="664" fill="none" extrusionOk="0">
                  <a:moveTo>
                    <a:pt x="748" y="664"/>
                  </a:moveTo>
                  <a:lnTo>
                    <a:pt x="0" y="0"/>
                  </a:lnTo>
                  <a:lnTo>
                    <a:pt x="1004" y="34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38;p32">
              <a:extLst>
                <a:ext uri="{FF2B5EF4-FFF2-40B4-BE49-F238E27FC236}">
                  <a16:creationId xmlns:a16="http://schemas.microsoft.com/office/drawing/2014/main" id="{7BAAFF30-967F-430D-89D0-66C46EB4C734}"/>
                </a:ext>
              </a:extLst>
            </p:cNvPr>
            <p:cNvSpPr/>
            <p:nvPr/>
          </p:nvSpPr>
          <p:spPr>
            <a:xfrm rot="1196114">
              <a:off x="1995688" y="4661031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909" y="0"/>
                  </a:moveTo>
                  <a:cubicBezTo>
                    <a:pt x="758" y="0"/>
                    <a:pt x="606" y="74"/>
                    <a:pt x="478" y="235"/>
                  </a:cubicBezTo>
                  <a:cubicBezTo>
                    <a:pt x="0" y="1304"/>
                    <a:pt x="1231" y="2197"/>
                    <a:pt x="1398" y="2197"/>
                  </a:cubicBezTo>
                  <a:cubicBezTo>
                    <a:pt x="1407" y="2197"/>
                    <a:pt x="1413" y="2195"/>
                    <a:pt x="1415" y="2189"/>
                  </a:cubicBezTo>
                  <a:cubicBezTo>
                    <a:pt x="1952" y="904"/>
                    <a:pt x="1435" y="0"/>
                    <a:pt x="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39;p32">
              <a:extLst>
                <a:ext uri="{FF2B5EF4-FFF2-40B4-BE49-F238E27FC236}">
                  <a16:creationId xmlns:a16="http://schemas.microsoft.com/office/drawing/2014/main" id="{EC6606C4-26CC-46CC-A55E-EB10E8E22E13}"/>
                </a:ext>
              </a:extLst>
            </p:cNvPr>
            <p:cNvSpPr/>
            <p:nvPr/>
          </p:nvSpPr>
          <p:spPr>
            <a:xfrm rot="1196114">
              <a:off x="2095592" y="4772436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412" y="0"/>
                  </a:moveTo>
                  <a:lnTo>
                    <a:pt x="469" y="999"/>
                  </a:lnTo>
                  <a:lnTo>
                    <a:pt x="1" y="44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40;p32">
              <a:extLst>
                <a:ext uri="{FF2B5EF4-FFF2-40B4-BE49-F238E27FC236}">
                  <a16:creationId xmlns:a16="http://schemas.microsoft.com/office/drawing/2014/main" id="{CA299F03-59C3-4003-BC5A-0600A666EC40}"/>
                </a:ext>
              </a:extLst>
            </p:cNvPr>
            <p:cNvSpPr/>
            <p:nvPr/>
          </p:nvSpPr>
          <p:spPr>
            <a:xfrm rot="1196114">
              <a:off x="2008454" y="4995342"/>
              <a:ext cx="251974" cy="283722"/>
            </a:xfrm>
            <a:custGeom>
              <a:avLst/>
              <a:gdLst/>
              <a:ahLst/>
              <a:cxnLst/>
              <a:rect l="l" t="t" r="r" b="b"/>
              <a:pathLst>
                <a:path w="1952" h="2198" extrusionOk="0">
                  <a:moveTo>
                    <a:pt x="554" y="1"/>
                  </a:moveTo>
                  <a:cubicBezTo>
                    <a:pt x="545" y="1"/>
                    <a:pt x="539" y="4"/>
                    <a:pt x="537" y="9"/>
                  </a:cubicBezTo>
                  <a:cubicBezTo>
                    <a:pt x="1" y="1295"/>
                    <a:pt x="517" y="2198"/>
                    <a:pt x="1044" y="2198"/>
                  </a:cubicBezTo>
                  <a:cubicBezTo>
                    <a:pt x="1194" y="2198"/>
                    <a:pt x="1346" y="2124"/>
                    <a:pt x="1474" y="1963"/>
                  </a:cubicBezTo>
                  <a:cubicBezTo>
                    <a:pt x="1952" y="895"/>
                    <a:pt x="721" y="1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41;p32">
              <a:extLst>
                <a:ext uri="{FF2B5EF4-FFF2-40B4-BE49-F238E27FC236}">
                  <a16:creationId xmlns:a16="http://schemas.microsoft.com/office/drawing/2014/main" id="{AE6A6979-403B-4EE7-BB87-2871467DB13A}"/>
                </a:ext>
              </a:extLst>
            </p:cNvPr>
            <p:cNvSpPr/>
            <p:nvPr/>
          </p:nvSpPr>
          <p:spPr>
            <a:xfrm rot="1196114">
              <a:off x="2099633" y="5039184"/>
              <a:ext cx="60670" cy="129082"/>
            </a:xfrm>
            <a:custGeom>
              <a:avLst/>
              <a:gdLst/>
              <a:ahLst/>
              <a:cxnLst/>
              <a:rect l="l" t="t" r="r" b="b"/>
              <a:pathLst>
                <a:path w="470" h="1000" fill="none" extrusionOk="0">
                  <a:moveTo>
                    <a:pt x="58" y="999"/>
                  </a:moveTo>
                  <a:lnTo>
                    <a:pt x="1" y="0"/>
                  </a:lnTo>
                  <a:lnTo>
                    <a:pt x="469" y="951"/>
                  </a:lnTo>
                </a:path>
              </a:pathLst>
            </a:custGeom>
            <a:noFill/>
            <a:ln w="6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42;p32">
              <a:extLst>
                <a:ext uri="{FF2B5EF4-FFF2-40B4-BE49-F238E27FC236}">
                  <a16:creationId xmlns:a16="http://schemas.microsoft.com/office/drawing/2014/main" id="{6937AE09-25A2-4BFF-9830-80C6129D29DA}"/>
                </a:ext>
              </a:extLst>
            </p:cNvPr>
            <p:cNvSpPr/>
            <p:nvPr/>
          </p:nvSpPr>
          <p:spPr>
            <a:xfrm rot="1196114">
              <a:off x="1989865" y="4874984"/>
              <a:ext cx="237387" cy="201109"/>
            </a:xfrm>
            <a:custGeom>
              <a:avLst/>
              <a:gdLst/>
              <a:ahLst/>
              <a:cxnLst/>
              <a:rect l="l" t="t" r="r" b="b"/>
              <a:pathLst>
                <a:path w="1839" h="1558" extrusionOk="0">
                  <a:moveTo>
                    <a:pt x="956" y="1"/>
                  </a:moveTo>
                  <a:cubicBezTo>
                    <a:pt x="416" y="1"/>
                    <a:pt x="1" y="578"/>
                    <a:pt x="260" y="1117"/>
                  </a:cubicBezTo>
                  <a:cubicBezTo>
                    <a:pt x="403" y="1413"/>
                    <a:pt x="681" y="1557"/>
                    <a:pt x="959" y="1557"/>
                  </a:cubicBezTo>
                  <a:cubicBezTo>
                    <a:pt x="1266" y="1557"/>
                    <a:pt x="1572" y="1380"/>
                    <a:pt x="1693" y="1037"/>
                  </a:cubicBezTo>
                  <a:cubicBezTo>
                    <a:pt x="1838" y="635"/>
                    <a:pt x="1622" y="188"/>
                    <a:pt x="1219" y="47"/>
                  </a:cubicBezTo>
                  <a:cubicBezTo>
                    <a:pt x="1130" y="15"/>
                    <a:pt x="1041" y="1"/>
                    <a:pt x="95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43;p32">
              <a:extLst>
                <a:ext uri="{FF2B5EF4-FFF2-40B4-BE49-F238E27FC236}">
                  <a16:creationId xmlns:a16="http://schemas.microsoft.com/office/drawing/2014/main" id="{A6350428-7FB0-4E86-86CB-6023E93FCFF2}"/>
                </a:ext>
              </a:extLst>
            </p:cNvPr>
            <p:cNvSpPr/>
            <p:nvPr/>
          </p:nvSpPr>
          <p:spPr>
            <a:xfrm rot="1196114">
              <a:off x="1718540" y="3363096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223" y="0"/>
                  </a:moveTo>
                  <a:cubicBezTo>
                    <a:pt x="511" y="0"/>
                    <a:pt x="1" y="823"/>
                    <a:pt x="73" y="849"/>
                  </a:cubicBezTo>
                  <a:cubicBezTo>
                    <a:pt x="363" y="962"/>
                    <a:pt x="628" y="1010"/>
                    <a:pt x="857" y="1010"/>
                  </a:cubicBezTo>
                  <a:cubicBezTo>
                    <a:pt x="1669" y="1010"/>
                    <a:pt x="2045" y="420"/>
                    <a:pt x="1594" y="76"/>
                  </a:cubicBezTo>
                  <a:cubicBezTo>
                    <a:pt x="1466" y="23"/>
                    <a:pt x="1342" y="0"/>
                    <a:pt x="1223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44;p32">
              <a:extLst>
                <a:ext uri="{FF2B5EF4-FFF2-40B4-BE49-F238E27FC236}">
                  <a16:creationId xmlns:a16="http://schemas.microsoft.com/office/drawing/2014/main" id="{9B05D4C8-BC2B-4F94-8C75-0BFC7A2D39C5}"/>
                </a:ext>
              </a:extLst>
            </p:cNvPr>
            <p:cNvSpPr/>
            <p:nvPr/>
          </p:nvSpPr>
          <p:spPr>
            <a:xfrm rot="1196114">
              <a:off x="1761764" y="3407716"/>
              <a:ext cx="123405" cy="46857"/>
            </a:xfrm>
            <a:custGeom>
              <a:avLst/>
              <a:gdLst/>
              <a:ahLst/>
              <a:cxnLst/>
              <a:rect l="l" t="t" r="r" b="b"/>
              <a:pathLst>
                <a:path w="956" h="363" fill="none" extrusionOk="0">
                  <a:moveTo>
                    <a:pt x="1" y="363"/>
                  </a:moveTo>
                  <a:lnTo>
                    <a:pt x="956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45;p32">
              <a:extLst>
                <a:ext uri="{FF2B5EF4-FFF2-40B4-BE49-F238E27FC236}">
                  <a16:creationId xmlns:a16="http://schemas.microsoft.com/office/drawing/2014/main" id="{6D9C6C3F-5AD6-43D4-A758-516521939094}"/>
                </a:ext>
              </a:extLst>
            </p:cNvPr>
            <p:cNvSpPr/>
            <p:nvPr/>
          </p:nvSpPr>
          <p:spPr>
            <a:xfrm rot="1196114">
              <a:off x="1679093" y="3455896"/>
              <a:ext cx="177234" cy="181102"/>
            </a:xfrm>
            <a:custGeom>
              <a:avLst/>
              <a:gdLst/>
              <a:ahLst/>
              <a:cxnLst/>
              <a:rect l="l" t="t" r="r" b="b"/>
              <a:pathLst>
                <a:path w="1373" h="1403" extrusionOk="0">
                  <a:moveTo>
                    <a:pt x="91" y="1"/>
                  </a:moveTo>
                  <a:cubicBezTo>
                    <a:pt x="34" y="1"/>
                    <a:pt x="0" y="10"/>
                    <a:pt x="1" y="24"/>
                  </a:cubicBezTo>
                  <a:cubicBezTo>
                    <a:pt x="89" y="949"/>
                    <a:pt x="597" y="1403"/>
                    <a:pt x="972" y="1403"/>
                  </a:cubicBezTo>
                  <a:cubicBezTo>
                    <a:pt x="1167" y="1403"/>
                    <a:pt x="1327" y="1280"/>
                    <a:pt x="1372" y="1036"/>
                  </a:cubicBezTo>
                  <a:cubicBezTo>
                    <a:pt x="1317" y="226"/>
                    <a:pt x="388" y="1"/>
                    <a:pt x="91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46;p32">
              <a:extLst>
                <a:ext uri="{FF2B5EF4-FFF2-40B4-BE49-F238E27FC236}">
                  <a16:creationId xmlns:a16="http://schemas.microsoft.com/office/drawing/2014/main" id="{A38856D8-1858-4168-AB7F-12A5C787C262}"/>
                </a:ext>
              </a:extLst>
            </p:cNvPr>
            <p:cNvSpPr/>
            <p:nvPr/>
          </p:nvSpPr>
          <p:spPr>
            <a:xfrm rot="1196114">
              <a:off x="1709705" y="3482409"/>
              <a:ext cx="96556" cy="89712"/>
            </a:xfrm>
            <a:custGeom>
              <a:avLst/>
              <a:gdLst/>
              <a:ahLst/>
              <a:cxnLst/>
              <a:rect l="l" t="t" r="r" b="b"/>
              <a:pathLst>
                <a:path w="748" h="695" fill="none" extrusionOk="0">
                  <a:moveTo>
                    <a:pt x="1" y="1"/>
                  </a:moveTo>
                  <a:lnTo>
                    <a:pt x="748" y="695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47;p32">
              <a:extLst>
                <a:ext uri="{FF2B5EF4-FFF2-40B4-BE49-F238E27FC236}">
                  <a16:creationId xmlns:a16="http://schemas.microsoft.com/office/drawing/2014/main" id="{604C3719-2239-459B-9537-386BD1F6FC5F}"/>
                </a:ext>
              </a:extLst>
            </p:cNvPr>
            <p:cNvSpPr/>
            <p:nvPr/>
          </p:nvSpPr>
          <p:spPr>
            <a:xfrm rot="1196114">
              <a:off x="1680915" y="3217040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1"/>
                  </a:moveTo>
                  <a:cubicBezTo>
                    <a:pt x="919" y="1"/>
                    <a:pt x="863" y="10"/>
                    <a:pt x="802" y="29"/>
                  </a:cubicBezTo>
                  <a:cubicBezTo>
                    <a:pt x="0" y="540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2" y="1722"/>
                  </a:cubicBezTo>
                  <a:cubicBezTo>
                    <a:pt x="1643" y="1003"/>
                    <a:pt x="1529" y="1"/>
                    <a:pt x="97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48;p32">
              <a:extLst>
                <a:ext uri="{FF2B5EF4-FFF2-40B4-BE49-F238E27FC236}">
                  <a16:creationId xmlns:a16="http://schemas.microsoft.com/office/drawing/2014/main" id="{80A19CC6-DE95-46C5-872E-4342B3A19386}"/>
                </a:ext>
              </a:extLst>
            </p:cNvPr>
            <p:cNvSpPr/>
            <p:nvPr/>
          </p:nvSpPr>
          <p:spPr>
            <a:xfrm rot="1196114">
              <a:off x="1768199" y="3257108"/>
              <a:ext cx="36531" cy="123918"/>
            </a:xfrm>
            <a:custGeom>
              <a:avLst/>
              <a:gdLst/>
              <a:ahLst/>
              <a:cxnLst/>
              <a:rect l="l" t="t" r="r" b="b"/>
              <a:pathLst>
                <a:path w="283" h="960" fill="none" extrusionOk="0">
                  <a:moveTo>
                    <a:pt x="0" y="960"/>
                  </a:moveTo>
                  <a:lnTo>
                    <a:pt x="283" y="0"/>
                  </a:lnTo>
                </a:path>
              </a:pathLst>
            </a:custGeom>
            <a:noFill/>
            <a:ln w="2775" cap="rnd" cmpd="sng">
              <a:solidFill>
                <a:srgbClr val="EF8E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49;p32">
              <a:extLst>
                <a:ext uri="{FF2B5EF4-FFF2-40B4-BE49-F238E27FC236}">
                  <a16:creationId xmlns:a16="http://schemas.microsoft.com/office/drawing/2014/main" id="{06E80987-B5DB-4B32-A334-FD598A701C79}"/>
                </a:ext>
              </a:extLst>
            </p:cNvPr>
            <p:cNvSpPr/>
            <p:nvPr/>
          </p:nvSpPr>
          <p:spPr>
            <a:xfrm rot="1196114">
              <a:off x="1532601" y="3413367"/>
              <a:ext cx="211828" cy="222150"/>
            </a:xfrm>
            <a:custGeom>
              <a:avLst/>
              <a:gdLst/>
              <a:ahLst/>
              <a:cxnLst/>
              <a:rect l="l" t="t" r="r" b="b"/>
              <a:pathLst>
                <a:path w="1641" h="1721" extrusionOk="0">
                  <a:moveTo>
                    <a:pt x="1077" y="1"/>
                  </a:moveTo>
                  <a:cubicBezTo>
                    <a:pt x="1075" y="1"/>
                    <a:pt x="1074" y="1"/>
                    <a:pt x="1073" y="2"/>
                  </a:cubicBezTo>
                  <a:cubicBezTo>
                    <a:pt x="0" y="719"/>
                    <a:pt x="111" y="1720"/>
                    <a:pt x="666" y="1720"/>
                  </a:cubicBezTo>
                  <a:cubicBezTo>
                    <a:pt x="719" y="1720"/>
                    <a:pt x="777" y="1711"/>
                    <a:pt x="838" y="1691"/>
                  </a:cubicBezTo>
                  <a:cubicBezTo>
                    <a:pt x="1640" y="1179"/>
                    <a:pt x="1163" y="1"/>
                    <a:pt x="1077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50;p32">
              <a:extLst>
                <a:ext uri="{FF2B5EF4-FFF2-40B4-BE49-F238E27FC236}">
                  <a16:creationId xmlns:a16="http://schemas.microsoft.com/office/drawing/2014/main" id="{024355CD-B2D3-4059-87DC-A72CB6F619BB}"/>
                </a:ext>
              </a:extLst>
            </p:cNvPr>
            <p:cNvSpPr/>
            <p:nvPr/>
          </p:nvSpPr>
          <p:spPr>
            <a:xfrm rot="1196114">
              <a:off x="1597736" y="3356270"/>
              <a:ext cx="187173" cy="158254"/>
            </a:xfrm>
            <a:custGeom>
              <a:avLst/>
              <a:gdLst/>
              <a:ahLst/>
              <a:cxnLst/>
              <a:rect l="l" t="t" r="r" b="b"/>
              <a:pathLst>
                <a:path w="1450" h="1226" extrusionOk="0">
                  <a:moveTo>
                    <a:pt x="755" y="1"/>
                  </a:moveTo>
                  <a:cubicBezTo>
                    <a:pt x="323" y="1"/>
                    <a:pt x="0" y="465"/>
                    <a:pt x="216" y="890"/>
                  </a:cubicBezTo>
                  <a:cubicBezTo>
                    <a:pt x="332" y="1116"/>
                    <a:pt x="547" y="1226"/>
                    <a:pt x="761" y="1226"/>
                  </a:cubicBezTo>
                  <a:cubicBezTo>
                    <a:pt x="1007" y="1226"/>
                    <a:pt x="1252" y="1082"/>
                    <a:pt x="1344" y="806"/>
                  </a:cubicBezTo>
                  <a:cubicBezTo>
                    <a:pt x="1450" y="483"/>
                    <a:pt x="1273" y="134"/>
                    <a:pt x="950" y="32"/>
                  </a:cubicBezTo>
                  <a:cubicBezTo>
                    <a:pt x="884" y="11"/>
                    <a:pt x="818" y="1"/>
                    <a:pt x="755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51;p32">
              <a:extLst>
                <a:ext uri="{FF2B5EF4-FFF2-40B4-BE49-F238E27FC236}">
                  <a16:creationId xmlns:a16="http://schemas.microsoft.com/office/drawing/2014/main" id="{3158C139-4522-445B-9E58-2296934BABCA}"/>
                </a:ext>
              </a:extLst>
            </p:cNvPr>
            <p:cNvSpPr/>
            <p:nvPr/>
          </p:nvSpPr>
          <p:spPr>
            <a:xfrm rot="1196114">
              <a:off x="2802108" y="2057989"/>
              <a:ext cx="264108" cy="130373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1" y="1"/>
                  </a:moveTo>
                  <a:cubicBezTo>
                    <a:pt x="378" y="1"/>
                    <a:pt x="1" y="593"/>
                    <a:pt x="453" y="934"/>
                  </a:cubicBezTo>
                  <a:cubicBezTo>
                    <a:pt x="581" y="987"/>
                    <a:pt x="705" y="1010"/>
                    <a:pt x="823" y="1010"/>
                  </a:cubicBezTo>
                  <a:cubicBezTo>
                    <a:pt x="1536" y="1010"/>
                    <a:pt x="2045" y="187"/>
                    <a:pt x="1973" y="161"/>
                  </a:cubicBezTo>
                  <a:cubicBezTo>
                    <a:pt x="1684" y="48"/>
                    <a:pt x="1420" y="1"/>
                    <a:pt x="1191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52;p32">
              <a:extLst>
                <a:ext uri="{FF2B5EF4-FFF2-40B4-BE49-F238E27FC236}">
                  <a16:creationId xmlns:a16="http://schemas.microsoft.com/office/drawing/2014/main" id="{604FD853-19C9-477F-883A-7C736922E818}"/>
                </a:ext>
              </a:extLst>
            </p:cNvPr>
            <p:cNvSpPr/>
            <p:nvPr/>
          </p:nvSpPr>
          <p:spPr>
            <a:xfrm rot="1196114">
              <a:off x="2861040" y="2091991"/>
              <a:ext cx="162131" cy="68542"/>
            </a:xfrm>
            <a:custGeom>
              <a:avLst/>
              <a:gdLst/>
              <a:ahLst/>
              <a:cxnLst/>
              <a:rect l="l" t="t" r="r" b="b"/>
              <a:pathLst>
                <a:path w="1256" h="531" extrusionOk="0">
                  <a:moveTo>
                    <a:pt x="1110" y="0"/>
                  </a:moveTo>
                  <a:cubicBezTo>
                    <a:pt x="1098" y="0"/>
                    <a:pt x="1084" y="3"/>
                    <a:pt x="1070" y="8"/>
                  </a:cubicBezTo>
                  <a:lnTo>
                    <a:pt x="115" y="322"/>
                  </a:lnTo>
                  <a:cubicBezTo>
                    <a:pt x="0" y="360"/>
                    <a:pt x="33" y="530"/>
                    <a:pt x="147" y="530"/>
                  </a:cubicBezTo>
                  <a:cubicBezTo>
                    <a:pt x="151" y="530"/>
                    <a:pt x="155" y="530"/>
                    <a:pt x="160" y="530"/>
                  </a:cubicBezTo>
                  <a:cubicBezTo>
                    <a:pt x="168" y="530"/>
                    <a:pt x="177" y="525"/>
                    <a:pt x="182" y="525"/>
                  </a:cubicBezTo>
                  <a:lnTo>
                    <a:pt x="1137" y="207"/>
                  </a:lnTo>
                  <a:cubicBezTo>
                    <a:pt x="1255" y="167"/>
                    <a:pt x="1215" y="0"/>
                    <a:pt x="1110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53;p32">
              <a:extLst>
                <a:ext uri="{FF2B5EF4-FFF2-40B4-BE49-F238E27FC236}">
                  <a16:creationId xmlns:a16="http://schemas.microsoft.com/office/drawing/2014/main" id="{075AAA34-E139-4DC4-B572-1B7E34BE1323}"/>
                </a:ext>
              </a:extLst>
            </p:cNvPr>
            <p:cNvSpPr/>
            <p:nvPr/>
          </p:nvSpPr>
          <p:spPr>
            <a:xfrm rot="1196114">
              <a:off x="3078040" y="2061973"/>
              <a:ext cx="264237" cy="130373"/>
            </a:xfrm>
            <a:custGeom>
              <a:avLst/>
              <a:gdLst/>
              <a:ahLst/>
              <a:cxnLst/>
              <a:rect l="l" t="t" r="r" b="b"/>
              <a:pathLst>
                <a:path w="2047" h="1010" extrusionOk="0">
                  <a:moveTo>
                    <a:pt x="1220" y="1"/>
                  </a:moveTo>
                  <a:cubicBezTo>
                    <a:pt x="509" y="1"/>
                    <a:pt x="1" y="821"/>
                    <a:pt x="73" y="852"/>
                  </a:cubicBezTo>
                  <a:cubicBezTo>
                    <a:pt x="362" y="963"/>
                    <a:pt x="625" y="1010"/>
                    <a:pt x="853" y="1010"/>
                  </a:cubicBezTo>
                  <a:cubicBezTo>
                    <a:pt x="1668" y="1010"/>
                    <a:pt x="2046" y="420"/>
                    <a:pt x="1594" y="78"/>
                  </a:cubicBezTo>
                  <a:cubicBezTo>
                    <a:pt x="1465" y="24"/>
                    <a:pt x="1339" y="1"/>
                    <a:pt x="1220" y="1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54;p32">
              <a:extLst>
                <a:ext uri="{FF2B5EF4-FFF2-40B4-BE49-F238E27FC236}">
                  <a16:creationId xmlns:a16="http://schemas.microsoft.com/office/drawing/2014/main" id="{6EAEEEFA-19B3-4B48-BED4-E025739E1349}"/>
                </a:ext>
              </a:extLst>
            </p:cNvPr>
            <p:cNvSpPr/>
            <p:nvPr/>
          </p:nvSpPr>
          <p:spPr>
            <a:xfrm rot="1196114">
              <a:off x="3101747" y="2092572"/>
              <a:ext cx="163680" cy="74480"/>
            </a:xfrm>
            <a:custGeom>
              <a:avLst/>
              <a:gdLst/>
              <a:ahLst/>
              <a:cxnLst/>
              <a:rect l="l" t="t" r="r" b="b"/>
              <a:pathLst>
                <a:path w="1268" h="577" extrusionOk="0">
                  <a:moveTo>
                    <a:pt x="1114" y="1"/>
                  </a:moveTo>
                  <a:cubicBezTo>
                    <a:pt x="1100" y="1"/>
                    <a:pt x="1084" y="4"/>
                    <a:pt x="1068" y="11"/>
                  </a:cubicBezTo>
                  <a:lnTo>
                    <a:pt x="113" y="369"/>
                  </a:lnTo>
                  <a:cubicBezTo>
                    <a:pt x="1" y="416"/>
                    <a:pt x="40" y="577"/>
                    <a:pt x="153" y="577"/>
                  </a:cubicBezTo>
                  <a:cubicBezTo>
                    <a:pt x="156" y="577"/>
                    <a:pt x="159" y="577"/>
                    <a:pt x="162" y="577"/>
                  </a:cubicBezTo>
                  <a:cubicBezTo>
                    <a:pt x="170" y="577"/>
                    <a:pt x="179" y="572"/>
                    <a:pt x="188" y="572"/>
                  </a:cubicBezTo>
                  <a:lnTo>
                    <a:pt x="1143" y="210"/>
                  </a:lnTo>
                  <a:cubicBezTo>
                    <a:pt x="1268" y="171"/>
                    <a:pt x="1221" y="1"/>
                    <a:pt x="1114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55;p32">
              <a:extLst>
                <a:ext uri="{FF2B5EF4-FFF2-40B4-BE49-F238E27FC236}">
                  <a16:creationId xmlns:a16="http://schemas.microsoft.com/office/drawing/2014/main" id="{697CD838-85D1-42D8-8CD8-C7BA04AD98BD}"/>
                </a:ext>
              </a:extLst>
            </p:cNvPr>
            <p:cNvSpPr/>
            <p:nvPr/>
          </p:nvSpPr>
          <p:spPr>
            <a:xfrm rot="1196114">
              <a:off x="2928557" y="1914596"/>
              <a:ext cx="177750" cy="180973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2" y="0"/>
                  </a:moveTo>
                  <a:cubicBezTo>
                    <a:pt x="206" y="0"/>
                    <a:pt x="46" y="123"/>
                    <a:pt x="0" y="367"/>
                  </a:cubicBezTo>
                  <a:cubicBezTo>
                    <a:pt x="56" y="1177"/>
                    <a:pt x="988" y="1402"/>
                    <a:pt x="1285" y="1402"/>
                  </a:cubicBezTo>
                  <a:cubicBezTo>
                    <a:pt x="1343" y="1402"/>
                    <a:pt x="1377" y="1393"/>
                    <a:pt x="1375" y="1379"/>
                  </a:cubicBezTo>
                  <a:cubicBezTo>
                    <a:pt x="1288" y="454"/>
                    <a:pt x="778" y="0"/>
                    <a:pt x="40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56;p32">
              <a:extLst>
                <a:ext uri="{FF2B5EF4-FFF2-40B4-BE49-F238E27FC236}">
                  <a16:creationId xmlns:a16="http://schemas.microsoft.com/office/drawing/2014/main" id="{0BDEB04D-9469-4C96-BF1D-BFD5B0D3B671}"/>
                </a:ext>
              </a:extLst>
            </p:cNvPr>
            <p:cNvSpPr/>
            <p:nvPr/>
          </p:nvSpPr>
          <p:spPr>
            <a:xfrm rot="1196114">
              <a:off x="2947653" y="1949020"/>
              <a:ext cx="128956" cy="119401"/>
            </a:xfrm>
            <a:custGeom>
              <a:avLst/>
              <a:gdLst/>
              <a:ahLst/>
              <a:cxnLst/>
              <a:rect l="l" t="t" r="r" b="b"/>
              <a:pathLst>
                <a:path w="999" h="925" extrusionOk="0">
                  <a:moveTo>
                    <a:pt x="152" y="1"/>
                  </a:moveTo>
                  <a:cubicBezTo>
                    <a:pt x="71" y="1"/>
                    <a:pt x="0" y="107"/>
                    <a:pt x="75" y="185"/>
                  </a:cubicBezTo>
                  <a:lnTo>
                    <a:pt x="787" y="892"/>
                  </a:lnTo>
                  <a:cubicBezTo>
                    <a:pt x="806" y="911"/>
                    <a:pt x="832" y="924"/>
                    <a:pt x="859" y="924"/>
                  </a:cubicBezTo>
                  <a:cubicBezTo>
                    <a:pt x="863" y="924"/>
                    <a:pt x="867" y="924"/>
                    <a:pt x="871" y="923"/>
                  </a:cubicBezTo>
                  <a:cubicBezTo>
                    <a:pt x="963" y="914"/>
                    <a:pt x="999" y="804"/>
                    <a:pt x="937" y="742"/>
                  </a:cubicBezTo>
                  <a:lnTo>
                    <a:pt x="225" y="35"/>
                  </a:lnTo>
                  <a:cubicBezTo>
                    <a:pt x="202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57;p32">
              <a:extLst>
                <a:ext uri="{FF2B5EF4-FFF2-40B4-BE49-F238E27FC236}">
                  <a16:creationId xmlns:a16="http://schemas.microsoft.com/office/drawing/2014/main" id="{53FBF786-4B73-4878-9771-3546C0845FAA}"/>
                </a:ext>
              </a:extLst>
            </p:cNvPr>
            <p:cNvSpPr/>
            <p:nvPr/>
          </p:nvSpPr>
          <p:spPr>
            <a:xfrm rot="1196114">
              <a:off x="3038453" y="2154833"/>
              <a:ext cx="177234" cy="180973"/>
            </a:xfrm>
            <a:custGeom>
              <a:avLst/>
              <a:gdLst/>
              <a:ahLst/>
              <a:cxnLst/>
              <a:rect l="l" t="t" r="r" b="b"/>
              <a:pathLst>
                <a:path w="1373" h="1402" extrusionOk="0">
                  <a:moveTo>
                    <a:pt x="97" y="0"/>
                  </a:moveTo>
                  <a:cubicBezTo>
                    <a:pt x="37" y="0"/>
                    <a:pt x="1" y="10"/>
                    <a:pt x="2" y="25"/>
                  </a:cubicBezTo>
                  <a:cubicBezTo>
                    <a:pt x="90" y="947"/>
                    <a:pt x="597" y="1402"/>
                    <a:pt x="973" y="1402"/>
                  </a:cubicBezTo>
                  <a:cubicBezTo>
                    <a:pt x="1168" y="1402"/>
                    <a:pt x="1327" y="1278"/>
                    <a:pt x="1373" y="1033"/>
                  </a:cubicBezTo>
                  <a:cubicBezTo>
                    <a:pt x="1318" y="227"/>
                    <a:pt x="399" y="0"/>
                    <a:pt x="97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58;p32">
              <a:extLst>
                <a:ext uri="{FF2B5EF4-FFF2-40B4-BE49-F238E27FC236}">
                  <a16:creationId xmlns:a16="http://schemas.microsoft.com/office/drawing/2014/main" id="{3F806D50-D5F2-4B55-A0FA-4221301BA35D}"/>
                </a:ext>
              </a:extLst>
            </p:cNvPr>
            <p:cNvSpPr/>
            <p:nvPr/>
          </p:nvSpPr>
          <p:spPr>
            <a:xfrm rot="1196114">
              <a:off x="3048757" y="2166564"/>
              <a:ext cx="135539" cy="117593"/>
            </a:xfrm>
            <a:custGeom>
              <a:avLst/>
              <a:gdLst/>
              <a:ahLst/>
              <a:cxnLst/>
              <a:rect l="l" t="t" r="r" b="b"/>
              <a:pathLst>
                <a:path w="1050" h="911" extrusionOk="0">
                  <a:moveTo>
                    <a:pt x="158" y="0"/>
                  </a:moveTo>
                  <a:cubicBezTo>
                    <a:pt x="73" y="0"/>
                    <a:pt x="1" y="117"/>
                    <a:pt x="90" y="189"/>
                  </a:cubicBezTo>
                  <a:lnTo>
                    <a:pt x="837" y="883"/>
                  </a:lnTo>
                  <a:cubicBezTo>
                    <a:pt x="855" y="901"/>
                    <a:pt x="880" y="911"/>
                    <a:pt x="905" y="911"/>
                  </a:cubicBezTo>
                  <a:cubicBezTo>
                    <a:pt x="911" y="911"/>
                    <a:pt x="916" y="910"/>
                    <a:pt x="921" y="910"/>
                  </a:cubicBezTo>
                  <a:cubicBezTo>
                    <a:pt x="1014" y="901"/>
                    <a:pt x="1049" y="790"/>
                    <a:pt x="983" y="724"/>
                  </a:cubicBezTo>
                  <a:lnTo>
                    <a:pt x="231" y="34"/>
                  </a:lnTo>
                  <a:cubicBezTo>
                    <a:pt x="208" y="10"/>
                    <a:pt x="182" y="0"/>
                    <a:pt x="158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59;p32">
              <a:extLst>
                <a:ext uri="{FF2B5EF4-FFF2-40B4-BE49-F238E27FC236}">
                  <a16:creationId xmlns:a16="http://schemas.microsoft.com/office/drawing/2014/main" id="{807EBE8A-1581-44B5-9A60-850EBE6F8023}"/>
                </a:ext>
              </a:extLst>
            </p:cNvPr>
            <p:cNvSpPr/>
            <p:nvPr/>
          </p:nvSpPr>
          <p:spPr>
            <a:xfrm rot="1196114">
              <a:off x="3040506" y="1915653"/>
              <a:ext cx="212087" cy="222537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2" y="0"/>
                  </a:moveTo>
                  <a:cubicBezTo>
                    <a:pt x="919" y="0"/>
                    <a:pt x="862" y="10"/>
                    <a:pt x="802" y="29"/>
                  </a:cubicBezTo>
                  <a:cubicBezTo>
                    <a:pt x="0" y="540"/>
                    <a:pt x="478" y="1723"/>
                    <a:pt x="567" y="1723"/>
                  </a:cubicBezTo>
                  <a:cubicBezTo>
                    <a:pt x="569" y="1723"/>
                    <a:pt x="571" y="1723"/>
                    <a:pt x="572" y="1722"/>
                  </a:cubicBezTo>
                  <a:cubicBezTo>
                    <a:pt x="1642" y="1003"/>
                    <a:pt x="1529" y="0"/>
                    <a:pt x="972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60;p32">
              <a:extLst>
                <a:ext uri="{FF2B5EF4-FFF2-40B4-BE49-F238E27FC236}">
                  <a16:creationId xmlns:a16="http://schemas.microsoft.com/office/drawing/2014/main" id="{D204BCA4-A313-4967-AE0F-B254F8BE9983}"/>
                </a:ext>
              </a:extLst>
            </p:cNvPr>
            <p:cNvSpPr/>
            <p:nvPr/>
          </p:nvSpPr>
          <p:spPr>
            <a:xfrm rot="1196114">
              <a:off x="3112175" y="1942494"/>
              <a:ext cx="68028" cy="151155"/>
            </a:xfrm>
            <a:custGeom>
              <a:avLst/>
              <a:gdLst/>
              <a:ahLst/>
              <a:cxnLst/>
              <a:rect l="l" t="t" r="r" b="b"/>
              <a:pathLst>
                <a:path w="527" h="1171" extrusionOk="0">
                  <a:moveTo>
                    <a:pt x="399" y="0"/>
                  </a:moveTo>
                  <a:cubicBezTo>
                    <a:pt x="359" y="0"/>
                    <a:pt x="318" y="22"/>
                    <a:pt x="301" y="72"/>
                  </a:cubicBezTo>
                  <a:lnTo>
                    <a:pt x="18" y="1032"/>
                  </a:lnTo>
                  <a:cubicBezTo>
                    <a:pt x="1" y="1089"/>
                    <a:pt x="31" y="1151"/>
                    <a:pt x="89" y="1164"/>
                  </a:cubicBezTo>
                  <a:cubicBezTo>
                    <a:pt x="98" y="1167"/>
                    <a:pt x="108" y="1170"/>
                    <a:pt x="117" y="1170"/>
                  </a:cubicBezTo>
                  <a:cubicBezTo>
                    <a:pt x="121" y="1170"/>
                    <a:pt x="125" y="1170"/>
                    <a:pt x="129" y="1169"/>
                  </a:cubicBezTo>
                  <a:cubicBezTo>
                    <a:pt x="173" y="1164"/>
                    <a:pt x="208" y="1133"/>
                    <a:pt x="222" y="1093"/>
                  </a:cubicBezTo>
                  <a:lnTo>
                    <a:pt x="505" y="134"/>
                  </a:lnTo>
                  <a:cubicBezTo>
                    <a:pt x="526" y="53"/>
                    <a:pt x="462" y="0"/>
                    <a:pt x="39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61;p32">
              <a:extLst>
                <a:ext uri="{FF2B5EF4-FFF2-40B4-BE49-F238E27FC236}">
                  <a16:creationId xmlns:a16="http://schemas.microsoft.com/office/drawing/2014/main" id="{EA1793B3-CDD0-4757-83ED-BAF939473126}"/>
                </a:ext>
              </a:extLst>
            </p:cNvPr>
            <p:cNvSpPr/>
            <p:nvPr/>
          </p:nvSpPr>
          <p:spPr>
            <a:xfrm rot="1196114">
              <a:off x="2891796" y="2112381"/>
              <a:ext cx="211828" cy="222021"/>
            </a:xfrm>
            <a:custGeom>
              <a:avLst/>
              <a:gdLst/>
              <a:ahLst/>
              <a:cxnLst/>
              <a:rect l="l" t="t" r="r" b="b"/>
              <a:pathLst>
                <a:path w="1641" h="1720" extrusionOk="0">
                  <a:moveTo>
                    <a:pt x="1079" y="0"/>
                  </a:moveTo>
                  <a:cubicBezTo>
                    <a:pt x="1078" y="0"/>
                    <a:pt x="1076" y="1"/>
                    <a:pt x="1074" y="2"/>
                  </a:cubicBezTo>
                  <a:cubicBezTo>
                    <a:pt x="0" y="717"/>
                    <a:pt x="114" y="1719"/>
                    <a:pt x="670" y="1719"/>
                  </a:cubicBezTo>
                  <a:cubicBezTo>
                    <a:pt x="723" y="1719"/>
                    <a:pt x="780" y="1710"/>
                    <a:pt x="840" y="1691"/>
                  </a:cubicBezTo>
                  <a:cubicBezTo>
                    <a:pt x="1641" y="1180"/>
                    <a:pt x="1166" y="0"/>
                    <a:pt x="1079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62;p32">
              <a:extLst>
                <a:ext uri="{FF2B5EF4-FFF2-40B4-BE49-F238E27FC236}">
                  <a16:creationId xmlns:a16="http://schemas.microsoft.com/office/drawing/2014/main" id="{EF238932-5E4C-4231-836E-28FA24EE6AF6}"/>
                </a:ext>
              </a:extLst>
            </p:cNvPr>
            <p:cNvSpPr/>
            <p:nvPr/>
          </p:nvSpPr>
          <p:spPr>
            <a:xfrm rot="1196114">
              <a:off x="2973654" y="2136286"/>
              <a:ext cx="63768" cy="154898"/>
            </a:xfrm>
            <a:custGeom>
              <a:avLst/>
              <a:gdLst/>
              <a:ahLst/>
              <a:cxnLst/>
              <a:rect l="l" t="t" r="r" b="b"/>
              <a:pathLst>
                <a:path w="494" h="1200" extrusionOk="0">
                  <a:moveTo>
                    <a:pt x="366" y="1"/>
                  </a:moveTo>
                  <a:cubicBezTo>
                    <a:pt x="323" y="1"/>
                    <a:pt x="280" y="25"/>
                    <a:pt x="266" y="81"/>
                  </a:cubicBezTo>
                  <a:lnTo>
                    <a:pt x="14" y="1067"/>
                  </a:lnTo>
                  <a:cubicBezTo>
                    <a:pt x="1" y="1124"/>
                    <a:pt x="32" y="1182"/>
                    <a:pt x="89" y="1199"/>
                  </a:cubicBezTo>
                  <a:lnTo>
                    <a:pt x="129" y="1199"/>
                  </a:lnTo>
                  <a:cubicBezTo>
                    <a:pt x="169" y="1195"/>
                    <a:pt x="209" y="1164"/>
                    <a:pt x="217" y="1124"/>
                  </a:cubicBezTo>
                  <a:lnTo>
                    <a:pt x="469" y="134"/>
                  </a:lnTo>
                  <a:cubicBezTo>
                    <a:pt x="493" y="52"/>
                    <a:pt x="429" y="1"/>
                    <a:pt x="366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63;p32">
              <a:extLst>
                <a:ext uri="{FF2B5EF4-FFF2-40B4-BE49-F238E27FC236}">
                  <a16:creationId xmlns:a16="http://schemas.microsoft.com/office/drawing/2014/main" id="{E5650690-9856-4AA2-A84E-EE97444C5215}"/>
                </a:ext>
              </a:extLst>
            </p:cNvPr>
            <p:cNvSpPr/>
            <p:nvPr/>
          </p:nvSpPr>
          <p:spPr>
            <a:xfrm rot="1196114">
              <a:off x="2967681" y="2046762"/>
              <a:ext cx="187173" cy="158383"/>
            </a:xfrm>
            <a:custGeom>
              <a:avLst/>
              <a:gdLst/>
              <a:ahLst/>
              <a:cxnLst/>
              <a:rect l="l" t="t" r="r" b="b"/>
              <a:pathLst>
                <a:path w="1450" h="1227" extrusionOk="0">
                  <a:moveTo>
                    <a:pt x="758" y="1"/>
                  </a:moveTo>
                  <a:cubicBezTo>
                    <a:pt x="327" y="1"/>
                    <a:pt x="0" y="469"/>
                    <a:pt x="216" y="894"/>
                  </a:cubicBezTo>
                  <a:cubicBezTo>
                    <a:pt x="331" y="1118"/>
                    <a:pt x="546" y="1226"/>
                    <a:pt x="760" y="1226"/>
                  </a:cubicBezTo>
                  <a:cubicBezTo>
                    <a:pt x="1006" y="1226"/>
                    <a:pt x="1251" y="1082"/>
                    <a:pt x="1344" y="806"/>
                  </a:cubicBezTo>
                  <a:cubicBezTo>
                    <a:pt x="1450" y="483"/>
                    <a:pt x="1273" y="138"/>
                    <a:pt x="950" y="32"/>
                  </a:cubicBezTo>
                  <a:cubicBezTo>
                    <a:pt x="885" y="11"/>
                    <a:pt x="820" y="1"/>
                    <a:pt x="758" y="1"/>
                  </a:cubicBezTo>
                  <a:close/>
                </a:path>
              </a:pathLst>
            </a:custGeom>
            <a:solidFill>
              <a:srgbClr val="5FB2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64;p32">
              <a:extLst>
                <a:ext uri="{FF2B5EF4-FFF2-40B4-BE49-F238E27FC236}">
                  <a16:creationId xmlns:a16="http://schemas.microsoft.com/office/drawing/2014/main" id="{6E803D25-924B-4745-A41C-B5D5030034CC}"/>
                </a:ext>
              </a:extLst>
            </p:cNvPr>
            <p:cNvSpPr/>
            <p:nvPr/>
          </p:nvSpPr>
          <p:spPr>
            <a:xfrm rot="1196114">
              <a:off x="2785218" y="2585760"/>
              <a:ext cx="290054" cy="311345"/>
            </a:xfrm>
            <a:custGeom>
              <a:avLst/>
              <a:gdLst/>
              <a:ahLst/>
              <a:cxnLst/>
              <a:rect l="l" t="t" r="r" b="b"/>
              <a:pathLst>
                <a:path w="2247" h="2412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10" y="863"/>
                    <a:pt x="1" y="2282"/>
                    <a:pt x="1" y="2282"/>
                  </a:cubicBezTo>
                  <a:cubicBezTo>
                    <a:pt x="207" y="2371"/>
                    <a:pt x="414" y="2412"/>
                    <a:pt x="615" y="2412"/>
                  </a:cubicBezTo>
                  <a:cubicBezTo>
                    <a:pt x="1297" y="2412"/>
                    <a:pt x="1916" y="1951"/>
                    <a:pt x="2247" y="1398"/>
                  </a:cubicBezTo>
                  <a:lnTo>
                    <a:pt x="2247" y="1398"/>
                  </a:lnTo>
                  <a:cubicBezTo>
                    <a:pt x="1906" y="1655"/>
                    <a:pt x="1574" y="1856"/>
                    <a:pt x="1310" y="1856"/>
                  </a:cubicBezTo>
                  <a:cubicBezTo>
                    <a:pt x="1129" y="1856"/>
                    <a:pt x="980" y="1761"/>
                    <a:pt x="881" y="1526"/>
                  </a:cubicBezTo>
                  <a:cubicBezTo>
                    <a:pt x="757" y="1154"/>
                    <a:pt x="1027" y="571"/>
                    <a:pt x="1062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65;p32">
              <a:extLst>
                <a:ext uri="{FF2B5EF4-FFF2-40B4-BE49-F238E27FC236}">
                  <a16:creationId xmlns:a16="http://schemas.microsoft.com/office/drawing/2014/main" id="{3B622172-32DA-4FC7-B514-71845AE7BA20}"/>
                </a:ext>
              </a:extLst>
            </p:cNvPr>
            <p:cNvSpPr/>
            <p:nvPr/>
          </p:nvSpPr>
          <p:spPr>
            <a:xfrm rot="1196114">
              <a:off x="2903479" y="2539513"/>
              <a:ext cx="285536" cy="323350"/>
            </a:xfrm>
            <a:custGeom>
              <a:avLst/>
              <a:gdLst/>
              <a:ahLst/>
              <a:cxnLst/>
              <a:rect l="l" t="t" r="r" b="b"/>
              <a:pathLst>
                <a:path w="2212" h="2505" extrusionOk="0">
                  <a:moveTo>
                    <a:pt x="2211" y="1"/>
                  </a:moveTo>
                  <a:cubicBezTo>
                    <a:pt x="1349" y="32"/>
                    <a:pt x="739" y="293"/>
                    <a:pt x="306" y="646"/>
                  </a:cubicBezTo>
                  <a:cubicBezTo>
                    <a:pt x="271" y="1217"/>
                    <a:pt x="1" y="1800"/>
                    <a:pt x="125" y="2176"/>
                  </a:cubicBezTo>
                  <a:cubicBezTo>
                    <a:pt x="225" y="2411"/>
                    <a:pt x="374" y="2505"/>
                    <a:pt x="554" y="2505"/>
                  </a:cubicBezTo>
                  <a:cubicBezTo>
                    <a:pt x="818" y="2505"/>
                    <a:pt x="1149" y="2303"/>
                    <a:pt x="1491" y="2048"/>
                  </a:cubicBezTo>
                  <a:cubicBezTo>
                    <a:pt x="1584" y="1893"/>
                    <a:pt x="1654" y="1725"/>
                    <a:pt x="1703" y="1548"/>
                  </a:cubicBezTo>
                  <a:cubicBezTo>
                    <a:pt x="1831" y="1022"/>
                    <a:pt x="2004" y="505"/>
                    <a:pt x="221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66;p32">
              <a:extLst>
                <a:ext uri="{FF2B5EF4-FFF2-40B4-BE49-F238E27FC236}">
                  <a16:creationId xmlns:a16="http://schemas.microsoft.com/office/drawing/2014/main" id="{3FF1C8C4-2BAD-449C-BDEE-3CC4A74BF0AC}"/>
                </a:ext>
              </a:extLst>
            </p:cNvPr>
            <p:cNvSpPr/>
            <p:nvPr/>
          </p:nvSpPr>
          <p:spPr>
            <a:xfrm rot="1196114">
              <a:off x="2432675" y="2889777"/>
              <a:ext cx="204987" cy="176326"/>
            </a:xfrm>
            <a:custGeom>
              <a:avLst/>
              <a:gdLst/>
              <a:ahLst/>
              <a:cxnLst/>
              <a:rect l="l" t="t" r="r" b="b"/>
              <a:pathLst>
                <a:path w="1588" h="1366" extrusionOk="0">
                  <a:moveTo>
                    <a:pt x="1486" y="1"/>
                  </a:moveTo>
                  <a:lnTo>
                    <a:pt x="1486" y="1"/>
                  </a:lnTo>
                  <a:cubicBezTo>
                    <a:pt x="566" y="72"/>
                    <a:pt x="1" y="854"/>
                    <a:pt x="1" y="854"/>
                  </a:cubicBezTo>
                  <a:cubicBezTo>
                    <a:pt x="220" y="1218"/>
                    <a:pt x="595" y="1366"/>
                    <a:pt x="971" y="1366"/>
                  </a:cubicBezTo>
                  <a:cubicBezTo>
                    <a:pt x="1185" y="1366"/>
                    <a:pt x="1400" y="1318"/>
                    <a:pt x="1588" y="1234"/>
                  </a:cubicBezTo>
                  <a:lnTo>
                    <a:pt x="1588" y="1234"/>
                  </a:lnTo>
                  <a:cubicBezTo>
                    <a:pt x="1549" y="1235"/>
                    <a:pt x="1510" y="1236"/>
                    <a:pt x="1472" y="1236"/>
                  </a:cubicBezTo>
                  <a:cubicBezTo>
                    <a:pt x="1038" y="1236"/>
                    <a:pt x="698" y="1157"/>
                    <a:pt x="783" y="775"/>
                  </a:cubicBezTo>
                  <a:cubicBezTo>
                    <a:pt x="863" y="523"/>
                    <a:pt x="1243" y="306"/>
                    <a:pt x="1486" y="1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67;p32">
              <a:extLst>
                <a:ext uri="{FF2B5EF4-FFF2-40B4-BE49-F238E27FC236}">
                  <a16:creationId xmlns:a16="http://schemas.microsoft.com/office/drawing/2014/main" id="{85F13604-0A77-431A-A5E9-533ABDBE37BB}"/>
                </a:ext>
              </a:extLst>
            </p:cNvPr>
            <p:cNvSpPr/>
            <p:nvPr/>
          </p:nvSpPr>
          <p:spPr>
            <a:xfrm rot="1196114">
              <a:off x="2518226" y="2931587"/>
              <a:ext cx="270304" cy="160190"/>
            </a:xfrm>
            <a:custGeom>
              <a:avLst/>
              <a:gdLst/>
              <a:ahLst/>
              <a:cxnLst/>
              <a:rect l="l" t="t" r="r" b="b"/>
              <a:pathLst>
                <a:path w="2094" h="1241" extrusionOk="0">
                  <a:moveTo>
                    <a:pt x="916" y="0"/>
                  </a:moveTo>
                  <a:cubicBezTo>
                    <a:pt x="873" y="0"/>
                    <a:pt x="831" y="2"/>
                    <a:pt x="789" y="5"/>
                  </a:cubicBezTo>
                  <a:cubicBezTo>
                    <a:pt x="546" y="310"/>
                    <a:pt x="166" y="527"/>
                    <a:pt x="86" y="779"/>
                  </a:cubicBezTo>
                  <a:cubicBezTo>
                    <a:pt x="1" y="1161"/>
                    <a:pt x="341" y="1240"/>
                    <a:pt x="775" y="1240"/>
                  </a:cubicBezTo>
                  <a:cubicBezTo>
                    <a:pt x="813" y="1240"/>
                    <a:pt x="852" y="1239"/>
                    <a:pt x="891" y="1238"/>
                  </a:cubicBezTo>
                  <a:cubicBezTo>
                    <a:pt x="1001" y="1190"/>
                    <a:pt x="1107" y="1123"/>
                    <a:pt x="1200" y="1044"/>
                  </a:cubicBezTo>
                  <a:cubicBezTo>
                    <a:pt x="1483" y="805"/>
                    <a:pt x="1779" y="584"/>
                    <a:pt x="2093" y="385"/>
                  </a:cubicBezTo>
                  <a:cubicBezTo>
                    <a:pt x="1660" y="102"/>
                    <a:pt x="1266" y="0"/>
                    <a:pt x="916" y="0"/>
                  </a:cubicBezTo>
                  <a:close/>
                </a:path>
              </a:pathLst>
            </a:custGeom>
            <a:solidFill>
              <a:srgbClr val="FC4E4E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68;p32">
              <a:extLst>
                <a:ext uri="{FF2B5EF4-FFF2-40B4-BE49-F238E27FC236}">
                  <a16:creationId xmlns:a16="http://schemas.microsoft.com/office/drawing/2014/main" id="{9FDEB06D-4040-4A2D-9A6B-8FA5EC06D520}"/>
                </a:ext>
              </a:extLst>
            </p:cNvPr>
            <p:cNvSpPr/>
            <p:nvPr/>
          </p:nvSpPr>
          <p:spPr>
            <a:xfrm rot="1196114">
              <a:off x="1382460" y="4474988"/>
              <a:ext cx="255201" cy="777459"/>
            </a:xfrm>
            <a:custGeom>
              <a:avLst/>
              <a:gdLst/>
              <a:ahLst/>
              <a:cxnLst/>
              <a:rect l="l" t="t" r="r" b="b"/>
              <a:pathLst>
                <a:path w="1977" h="6023" extrusionOk="0">
                  <a:moveTo>
                    <a:pt x="14" y="0"/>
                  </a:moveTo>
                  <a:lnTo>
                    <a:pt x="0" y="18"/>
                  </a:lnTo>
                  <a:cubicBezTo>
                    <a:pt x="75" y="76"/>
                    <a:pt x="151" y="138"/>
                    <a:pt x="221" y="199"/>
                  </a:cubicBezTo>
                  <a:cubicBezTo>
                    <a:pt x="407" y="367"/>
                    <a:pt x="579" y="553"/>
                    <a:pt x="734" y="748"/>
                  </a:cubicBezTo>
                  <a:cubicBezTo>
                    <a:pt x="840" y="876"/>
                    <a:pt x="938" y="1013"/>
                    <a:pt x="1030" y="1154"/>
                  </a:cubicBezTo>
                  <a:cubicBezTo>
                    <a:pt x="1132" y="1309"/>
                    <a:pt x="1225" y="1473"/>
                    <a:pt x="1305" y="1641"/>
                  </a:cubicBezTo>
                  <a:cubicBezTo>
                    <a:pt x="1393" y="1818"/>
                    <a:pt x="1468" y="2003"/>
                    <a:pt x="1534" y="2193"/>
                  </a:cubicBezTo>
                  <a:cubicBezTo>
                    <a:pt x="1601" y="2388"/>
                    <a:pt x="1649" y="2587"/>
                    <a:pt x="1689" y="2790"/>
                  </a:cubicBezTo>
                  <a:cubicBezTo>
                    <a:pt x="1729" y="2994"/>
                    <a:pt x="1751" y="3197"/>
                    <a:pt x="1764" y="3405"/>
                  </a:cubicBezTo>
                  <a:cubicBezTo>
                    <a:pt x="1769" y="3507"/>
                    <a:pt x="1769" y="3608"/>
                    <a:pt x="1769" y="3705"/>
                  </a:cubicBezTo>
                  <a:cubicBezTo>
                    <a:pt x="1769" y="3807"/>
                    <a:pt x="1760" y="3904"/>
                    <a:pt x="1756" y="4002"/>
                  </a:cubicBezTo>
                  <a:cubicBezTo>
                    <a:pt x="1738" y="4187"/>
                    <a:pt x="1716" y="4373"/>
                    <a:pt x="1680" y="4554"/>
                  </a:cubicBezTo>
                  <a:cubicBezTo>
                    <a:pt x="1667" y="4643"/>
                    <a:pt x="1645" y="4727"/>
                    <a:pt x="1623" y="4806"/>
                  </a:cubicBezTo>
                  <a:cubicBezTo>
                    <a:pt x="1601" y="4890"/>
                    <a:pt x="1588" y="4970"/>
                    <a:pt x="1561" y="5041"/>
                  </a:cubicBezTo>
                  <a:cubicBezTo>
                    <a:pt x="1517" y="5191"/>
                    <a:pt x="1473" y="5328"/>
                    <a:pt x="1428" y="5447"/>
                  </a:cubicBezTo>
                  <a:cubicBezTo>
                    <a:pt x="1384" y="5562"/>
                    <a:pt x="1349" y="5669"/>
                    <a:pt x="1309" y="5753"/>
                  </a:cubicBezTo>
                  <a:lnTo>
                    <a:pt x="1194" y="6013"/>
                  </a:lnTo>
                  <a:lnTo>
                    <a:pt x="1216" y="6022"/>
                  </a:lnTo>
                  <a:lnTo>
                    <a:pt x="1252" y="5956"/>
                  </a:lnTo>
                  <a:cubicBezTo>
                    <a:pt x="1278" y="5916"/>
                    <a:pt x="1318" y="5850"/>
                    <a:pt x="1362" y="5775"/>
                  </a:cubicBezTo>
                  <a:cubicBezTo>
                    <a:pt x="1411" y="5695"/>
                    <a:pt x="1459" y="5593"/>
                    <a:pt x="1517" y="5478"/>
                  </a:cubicBezTo>
                  <a:cubicBezTo>
                    <a:pt x="1579" y="5346"/>
                    <a:pt x="1636" y="5213"/>
                    <a:pt x="1685" y="5076"/>
                  </a:cubicBezTo>
                  <a:cubicBezTo>
                    <a:pt x="1716" y="5005"/>
                    <a:pt x="1738" y="4926"/>
                    <a:pt x="1764" y="4842"/>
                  </a:cubicBezTo>
                  <a:cubicBezTo>
                    <a:pt x="1795" y="4758"/>
                    <a:pt x="1817" y="4674"/>
                    <a:pt x="1840" y="4585"/>
                  </a:cubicBezTo>
                  <a:cubicBezTo>
                    <a:pt x="1857" y="4497"/>
                    <a:pt x="1884" y="4404"/>
                    <a:pt x="1901" y="4307"/>
                  </a:cubicBezTo>
                  <a:cubicBezTo>
                    <a:pt x="1915" y="4214"/>
                    <a:pt x="1937" y="4117"/>
                    <a:pt x="1946" y="4015"/>
                  </a:cubicBezTo>
                  <a:cubicBezTo>
                    <a:pt x="1950" y="3913"/>
                    <a:pt x="1968" y="3812"/>
                    <a:pt x="1968" y="3710"/>
                  </a:cubicBezTo>
                  <a:cubicBezTo>
                    <a:pt x="1968" y="3604"/>
                    <a:pt x="1977" y="3498"/>
                    <a:pt x="1968" y="3392"/>
                  </a:cubicBezTo>
                  <a:cubicBezTo>
                    <a:pt x="1959" y="3175"/>
                    <a:pt x="1937" y="2963"/>
                    <a:pt x="1897" y="2751"/>
                  </a:cubicBezTo>
                  <a:cubicBezTo>
                    <a:pt x="1857" y="2538"/>
                    <a:pt x="1800" y="2330"/>
                    <a:pt x="1729" y="2127"/>
                  </a:cubicBezTo>
                  <a:cubicBezTo>
                    <a:pt x="1689" y="2025"/>
                    <a:pt x="1658" y="1924"/>
                    <a:pt x="1610" y="1831"/>
                  </a:cubicBezTo>
                  <a:lnTo>
                    <a:pt x="1543" y="1689"/>
                  </a:lnTo>
                  <a:lnTo>
                    <a:pt x="1473" y="1557"/>
                  </a:lnTo>
                  <a:cubicBezTo>
                    <a:pt x="1428" y="1464"/>
                    <a:pt x="1380" y="1380"/>
                    <a:pt x="1327" y="1296"/>
                  </a:cubicBezTo>
                  <a:cubicBezTo>
                    <a:pt x="1269" y="1216"/>
                    <a:pt x="1221" y="1137"/>
                    <a:pt x="1163" y="1066"/>
                  </a:cubicBezTo>
                  <a:cubicBezTo>
                    <a:pt x="1061" y="925"/>
                    <a:pt x="951" y="792"/>
                    <a:pt x="831" y="664"/>
                  </a:cubicBezTo>
                  <a:cubicBezTo>
                    <a:pt x="734" y="558"/>
                    <a:pt x="628" y="456"/>
                    <a:pt x="518" y="363"/>
                  </a:cubicBezTo>
                  <a:cubicBezTo>
                    <a:pt x="420" y="279"/>
                    <a:pt x="332" y="213"/>
                    <a:pt x="257" y="155"/>
                  </a:cubicBezTo>
                  <a:cubicBezTo>
                    <a:pt x="182" y="98"/>
                    <a:pt x="120" y="62"/>
                    <a:pt x="80" y="3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69;p32">
              <a:extLst>
                <a:ext uri="{FF2B5EF4-FFF2-40B4-BE49-F238E27FC236}">
                  <a16:creationId xmlns:a16="http://schemas.microsoft.com/office/drawing/2014/main" id="{36F50F7F-FCE6-4398-A3C5-72FD22EE82D5}"/>
                </a:ext>
              </a:extLst>
            </p:cNvPr>
            <p:cNvSpPr/>
            <p:nvPr/>
          </p:nvSpPr>
          <p:spPr>
            <a:xfrm rot="1196114">
              <a:off x="1343682" y="4212687"/>
              <a:ext cx="343753" cy="295726"/>
            </a:xfrm>
            <a:custGeom>
              <a:avLst/>
              <a:gdLst/>
              <a:ahLst/>
              <a:cxnLst/>
              <a:rect l="l" t="t" r="r" b="b"/>
              <a:pathLst>
                <a:path w="2663" h="2291" extrusionOk="0">
                  <a:moveTo>
                    <a:pt x="1464" y="1"/>
                  </a:moveTo>
                  <a:cubicBezTo>
                    <a:pt x="1862" y="598"/>
                    <a:pt x="2110" y="1155"/>
                    <a:pt x="1517" y="1371"/>
                  </a:cubicBezTo>
                  <a:cubicBezTo>
                    <a:pt x="1463" y="1386"/>
                    <a:pt x="1405" y="1392"/>
                    <a:pt x="1344" y="1392"/>
                  </a:cubicBezTo>
                  <a:cubicBezTo>
                    <a:pt x="976" y="1392"/>
                    <a:pt x="490" y="1163"/>
                    <a:pt x="1" y="1106"/>
                  </a:cubicBezTo>
                  <a:lnTo>
                    <a:pt x="1" y="1106"/>
                  </a:lnTo>
                  <a:cubicBezTo>
                    <a:pt x="806" y="2207"/>
                    <a:pt x="2220" y="2291"/>
                    <a:pt x="2220" y="2291"/>
                  </a:cubicBezTo>
                  <a:cubicBezTo>
                    <a:pt x="2662" y="1407"/>
                    <a:pt x="2154" y="469"/>
                    <a:pt x="146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0;p32">
              <a:extLst>
                <a:ext uri="{FF2B5EF4-FFF2-40B4-BE49-F238E27FC236}">
                  <a16:creationId xmlns:a16="http://schemas.microsoft.com/office/drawing/2014/main" id="{B353B22E-CA70-4E51-9027-77BF608F90B5}"/>
                </a:ext>
              </a:extLst>
            </p:cNvPr>
            <p:cNvSpPr/>
            <p:nvPr/>
          </p:nvSpPr>
          <p:spPr>
            <a:xfrm rot="1196114">
              <a:off x="1314122" y="4087679"/>
              <a:ext cx="344270" cy="287078"/>
            </a:xfrm>
            <a:custGeom>
              <a:avLst/>
              <a:gdLst/>
              <a:ahLst/>
              <a:cxnLst/>
              <a:rect l="l" t="t" r="r" b="b"/>
              <a:pathLst>
                <a:path w="2667" h="2224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858"/>
                    <a:pt x="226" y="1486"/>
                    <a:pt x="558" y="1937"/>
                  </a:cubicBezTo>
                  <a:cubicBezTo>
                    <a:pt x="1047" y="1994"/>
                    <a:pt x="1533" y="2223"/>
                    <a:pt x="1901" y="2223"/>
                  </a:cubicBezTo>
                  <a:cubicBezTo>
                    <a:pt x="1962" y="2223"/>
                    <a:pt x="2020" y="2217"/>
                    <a:pt x="2074" y="2202"/>
                  </a:cubicBezTo>
                  <a:cubicBezTo>
                    <a:pt x="2667" y="1986"/>
                    <a:pt x="2419" y="1429"/>
                    <a:pt x="2021" y="832"/>
                  </a:cubicBezTo>
                  <a:cubicBezTo>
                    <a:pt x="1871" y="730"/>
                    <a:pt x="1707" y="651"/>
                    <a:pt x="1539" y="593"/>
                  </a:cubicBezTo>
                  <a:cubicBezTo>
                    <a:pt x="828" y="372"/>
                    <a:pt x="823" y="412"/>
                    <a:pt x="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71;p32">
              <a:extLst>
                <a:ext uri="{FF2B5EF4-FFF2-40B4-BE49-F238E27FC236}">
                  <a16:creationId xmlns:a16="http://schemas.microsoft.com/office/drawing/2014/main" id="{F5425B13-F1B5-4BD5-A36E-2DC7C6BB844A}"/>
                </a:ext>
              </a:extLst>
            </p:cNvPr>
            <p:cNvSpPr/>
            <p:nvPr/>
          </p:nvSpPr>
          <p:spPr>
            <a:xfrm rot="1196114">
              <a:off x="1425958" y="4651717"/>
              <a:ext cx="230804" cy="176067"/>
            </a:xfrm>
            <a:custGeom>
              <a:avLst/>
              <a:gdLst/>
              <a:ahLst/>
              <a:cxnLst/>
              <a:rect l="l" t="t" r="r" b="b"/>
              <a:pathLst>
                <a:path w="1788" h="1364" extrusionOk="0">
                  <a:moveTo>
                    <a:pt x="713" y="1"/>
                  </a:moveTo>
                  <a:lnTo>
                    <a:pt x="713" y="1"/>
                  </a:lnTo>
                  <a:cubicBezTo>
                    <a:pt x="1097" y="301"/>
                    <a:pt x="1376" y="611"/>
                    <a:pt x="1035" y="867"/>
                  </a:cubicBezTo>
                  <a:cubicBezTo>
                    <a:pt x="814" y="1013"/>
                    <a:pt x="386" y="938"/>
                    <a:pt x="1" y="1013"/>
                  </a:cubicBezTo>
                  <a:cubicBezTo>
                    <a:pt x="396" y="1297"/>
                    <a:pt x="843" y="1364"/>
                    <a:pt x="1177" y="1364"/>
                  </a:cubicBezTo>
                  <a:cubicBezTo>
                    <a:pt x="1479" y="1364"/>
                    <a:pt x="1690" y="1309"/>
                    <a:pt x="1690" y="1309"/>
                  </a:cubicBezTo>
                  <a:cubicBezTo>
                    <a:pt x="1787" y="655"/>
                    <a:pt x="1261" y="160"/>
                    <a:pt x="7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72;p32">
              <a:extLst>
                <a:ext uri="{FF2B5EF4-FFF2-40B4-BE49-F238E27FC236}">
                  <a16:creationId xmlns:a16="http://schemas.microsoft.com/office/drawing/2014/main" id="{4FFCA81F-66EC-4ACB-BBAB-751623B8512D}"/>
                </a:ext>
              </a:extLst>
            </p:cNvPr>
            <p:cNvSpPr/>
            <p:nvPr/>
          </p:nvSpPr>
          <p:spPr>
            <a:xfrm rot="1196114">
              <a:off x="1343119" y="4612968"/>
              <a:ext cx="275209" cy="145733"/>
            </a:xfrm>
            <a:custGeom>
              <a:avLst/>
              <a:gdLst/>
              <a:ahLst/>
              <a:cxnLst/>
              <a:rect l="l" t="t" r="r" b="b"/>
              <a:pathLst>
                <a:path w="2132" h="1129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553"/>
                    <a:pt x="452" y="907"/>
                    <a:pt x="761" y="1128"/>
                  </a:cubicBezTo>
                  <a:cubicBezTo>
                    <a:pt x="1142" y="1053"/>
                    <a:pt x="1570" y="1128"/>
                    <a:pt x="1796" y="982"/>
                  </a:cubicBezTo>
                  <a:cubicBezTo>
                    <a:pt x="2132" y="726"/>
                    <a:pt x="1853" y="416"/>
                    <a:pt x="1473" y="116"/>
                  </a:cubicBezTo>
                  <a:cubicBezTo>
                    <a:pt x="1354" y="85"/>
                    <a:pt x="1230" y="67"/>
                    <a:pt x="1106" y="67"/>
                  </a:cubicBezTo>
                  <a:cubicBezTo>
                    <a:pt x="1076" y="67"/>
                    <a:pt x="1045" y="67"/>
                    <a:pt x="1014" y="67"/>
                  </a:cubicBezTo>
                  <a:cubicBezTo>
                    <a:pt x="677" y="67"/>
                    <a:pt x="337" y="45"/>
                    <a:pt x="1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79;p32">
              <a:extLst>
                <a:ext uri="{FF2B5EF4-FFF2-40B4-BE49-F238E27FC236}">
                  <a16:creationId xmlns:a16="http://schemas.microsoft.com/office/drawing/2014/main" id="{35A14B1D-86E1-475A-9635-A2D59A9B2298}"/>
                </a:ext>
              </a:extLst>
            </p:cNvPr>
            <p:cNvSpPr/>
            <p:nvPr/>
          </p:nvSpPr>
          <p:spPr>
            <a:xfrm rot="1196114">
              <a:off x="2021305" y="2323875"/>
              <a:ext cx="346851" cy="294177"/>
            </a:xfrm>
            <a:custGeom>
              <a:avLst/>
              <a:gdLst/>
              <a:ahLst/>
              <a:cxnLst/>
              <a:rect l="l" t="t" r="r" b="b"/>
              <a:pathLst>
                <a:path w="2687" h="2279" extrusionOk="0">
                  <a:moveTo>
                    <a:pt x="1399" y="1"/>
                  </a:moveTo>
                  <a:cubicBezTo>
                    <a:pt x="608" y="1"/>
                    <a:pt x="1" y="847"/>
                    <a:pt x="378" y="1633"/>
                  </a:cubicBezTo>
                  <a:cubicBezTo>
                    <a:pt x="588" y="2067"/>
                    <a:pt x="996" y="2279"/>
                    <a:pt x="1403" y="2279"/>
                  </a:cubicBezTo>
                  <a:cubicBezTo>
                    <a:pt x="1853" y="2279"/>
                    <a:pt x="2302" y="2020"/>
                    <a:pt x="2479" y="1518"/>
                  </a:cubicBezTo>
                  <a:cubicBezTo>
                    <a:pt x="2686" y="926"/>
                    <a:pt x="2377" y="276"/>
                    <a:pt x="1784" y="68"/>
                  </a:cubicBezTo>
                  <a:cubicBezTo>
                    <a:pt x="1653" y="22"/>
                    <a:pt x="1524" y="1"/>
                    <a:pt x="1399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376BDF48-21A5-4FFF-B04F-0433A3FACAD7}"/>
              </a:ext>
            </a:extLst>
          </p:cNvPr>
          <p:cNvSpPr txBox="1"/>
          <p:nvPr/>
        </p:nvSpPr>
        <p:spPr>
          <a:xfrm>
            <a:off x="359848" y="4385723"/>
            <a:ext cx="4687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Raleway" panose="020B0503030101060003" pitchFamily="34" charset="0"/>
              </a:rPr>
              <a:t>urna</a:t>
            </a:r>
            <a:r>
              <a:rPr lang="en-US" sz="14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8CB405F-9E2A-4B3A-9435-55BF32BE9022}"/>
              </a:ext>
            </a:extLst>
          </p:cNvPr>
          <p:cNvSpPr txBox="1"/>
          <p:nvPr/>
        </p:nvSpPr>
        <p:spPr>
          <a:xfrm>
            <a:off x="7659229" y="3059668"/>
            <a:ext cx="359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</a:t>
            </a:r>
            <a:r>
              <a:rPr lang="en-US" sz="1400" dirty="0" err="1">
                <a:latin typeface="Raleway" panose="020B0503030101060003" pitchFamily="34" charset="0"/>
              </a:rPr>
              <a:t>Fusce</a:t>
            </a:r>
            <a:endParaRPr lang="en-US" sz="1400" dirty="0">
              <a:latin typeface="Raleway" panose="020B0503030101060003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32B3AE7-24EB-4D76-915E-390541843EB8}"/>
              </a:ext>
            </a:extLst>
          </p:cNvPr>
          <p:cNvSpPr txBox="1"/>
          <p:nvPr/>
        </p:nvSpPr>
        <p:spPr>
          <a:xfrm>
            <a:off x="7659228" y="5217651"/>
            <a:ext cx="3591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</a:t>
            </a:r>
            <a:r>
              <a:rPr lang="en-US" sz="1400" dirty="0" err="1">
                <a:latin typeface="Raleway" panose="020B0503030101060003" pitchFamily="34" charset="0"/>
              </a:rPr>
              <a:t>Fusce</a:t>
            </a:r>
            <a:endParaRPr lang="en-US" sz="1400" dirty="0">
              <a:latin typeface="Raleway" panose="020B0503030101060003" pitchFamily="34" charset="0"/>
            </a:endParaRPr>
          </a:p>
        </p:txBody>
      </p:sp>
      <p:pic>
        <p:nvPicPr>
          <p:cNvPr id="10" name="Picture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A0C16A52-89EE-42C9-B3EE-B44ABD0044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r="15505"/>
          <a:stretch>
            <a:fillRect/>
          </a:stretch>
        </p:blipFill>
        <p:spPr/>
      </p:pic>
      <p:pic>
        <p:nvPicPr>
          <p:cNvPr id="14" name="Picture Placeholder 13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65127541-5D01-4CB7-BDA1-8EBBACB12A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r="15459"/>
          <a:stretch>
            <a:fillRect/>
          </a:stretch>
        </p:blipFill>
        <p:spPr/>
      </p:pic>
      <p:pic>
        <p:nvPicPr>
          <p:cNvPr id="16" name="Picture Placeholder 15" descr="A baby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60448F4-43EF-4B5A-A87C-4054FD4D07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r="15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121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388A4D74-0768-4475-B7E8-8028899C7DB5}"/>
              </a:ext>
            </a:extLst>
          </p:cNvPr>
          <p:cNvSpPr/>
          <p:nvPr/>
        </p:nvSpPr>
        <p:spPr>
          <a:xfrm>
            <a:off x="2237232" y="3403092"/>
            <a:ext cx="3858768" cy="3468623"/>
          </a:xfrm>
          <a:prstGeom prst="frame">
            <a:avLst>
              <a:gd name="adj1" fmla="val 7727"/>
            </a:avLst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AA25BBE0-1BB9-4D8C-848C-85D660C4D8BF}"/>
              </a:ext>
            </a:extLst>
          </p:cNvPr>
          <p:cNvSpPr/>
          <p:nvPr/>
        </p:nvSpPr>
        <p:spPr>
          <a:xfrm>
            <a:off x="111760" y="0"/>
            <a:ext cx="3838448" cy="3468623"/>
          </a:xfrm>
          <a:prstGeom prst="frame">
            <a:avLst>
              <a:gd name="adj1" fmla="val 7727"/>
            </a:avLst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3B14A-BA3A-4302-BE02-57C9EBB40CEA}"/>
              </a:ext>
            </a:extLst>
          </p:cNvPr>
          <p:cNvSpPr txBox="1"/>
          <p:nvPr/>
        </p:nvSpPr>
        <p:spPr>
          <a:xfrm>
            <a:off x="6553119" y="1952523"/>
            <a:ext cx="5045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Raleway" panose="020B0503030101060003" pitchFamily="34" charset="0"/>
              </a:rPr>
              <a:t>urna</a:t>
            </a:r>
            <a:r>
              <a:rPr lang="en-US" sz="14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0A4C7E-3DBF-4E93-BD44-981D72E41FDF}"/>
              </a:ext>
            </a:extLst>
          </p:cNvPr>
          <p:cNvSpPr txBox="1"/>
          <p:nvPr/>
        </p:nvSpPr>
        <p:spPr>
          <a:xfrm>
            <a:off x="6553119" y="1238961"/>
            <a:ext cx="3511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YOUR </a:t>
            </a:r>
            <a:r>
              <a:rPr lang="en-US" sz="4400" dirty="0">
                <a:solidFill>
                  <a:srgbClr val="FC4E4E"/>
                </a:solidFill>
                <a:latin typeface="Teko Medium" panose="02000000000000000000" pitchFamily="2" charset="0"/>
                <a:cs typeface="Teko Medium" panose="02000000000000000000" pitchFamily="2" charset="0"/>
              </a:rPr>
              <a:t>TITLE</a:t>
            </a:r>
            <a:r>
              <a:rPr lang="en-US" sz="4400" dirty="0">
                <a:latin typeface="Teko Medium" panose="02000000000000000000" pitchFamily="2" charset="0"/>
                <a:cs typeface="Teko Medium" panose="02000000000000000000" pitchFamily="2" charset="0"/>
              </a:rPr>
              <a:t> HERE</a:t>
            </a:r>
          </a:p>
        </p:txBody>
      </p:sp>
      <p:grpSp>
        <p:nvGrpSpPr>
          <p:cNvPr id="143" name="Google Shape;573;p32">
            <a:extLst>
              <a:ext uri="{FF2B5EF4-FFF2-40B4-BE49-F238E27FC236}">
                <a16:creationId xmlns:a16="http://schemas.microsoft.com/office/drawing/2014/main" id="{9443B7FD-6077-4CB1-8458-5636DA9AF1B2}"/>
              </a:ext>
            </a:extLst>
          </p:cNvPr>
          <p:cNvGrpSpPr/>
          <p:nvPr/>
        </p:nvGrpSpPr>
        <p:grpSpPr>
          <a:xfrm>
            <a:off x="9678095" y="5761602"/>
            <a:ext cx="2529403" cy="1373605"/>
            <a:chOff x="164175" y="1466925"/>
            <a:chExt cx="1928350" cy="1047200"/>
          </a:xfrm>
        </p:grpSpPr>
        <p:sp>
          <p:nvSpPr>
            <p:cNvPr id="144" name="Google Shape;574;p32">
              <a:extLst>
                <a:ext uri="{FF2B5EF4-FFF2-40B4-BE49-F238E27FC236}">
                  <a16:creationId xmlns:a16="http://schemas.microsoft.com/office/drawing/2014/main" id="{D7116DCB-A88C-4975-BC38-6FF527D67AD8}"/>
                </a:ext>
              </a:extLst>
            </p:cNvPr>
            <p:cNvSpPr/>
            <p:nvPr/>
          </p:nvSpPr>
          <p:spPr>
            <a:xfrm>
              <a:off x="636250" y="1466925"/>
              <a:ext cx="673700" cy="635400"/>
            </a:xfrm>
            <a:custGeom>
              <a:avLst/>
              <a:gdLst/>
              <a:ahLst/>
              <a:cxnLst/>
              <a:rect l="l" t="t" r="r" b="b"/>
              <a:pathLst>
                <a:path w="26948" h="25416" extrusionOk="0">
                  <a:moveTo>
                    <a:pt x="19306" y="0"/>
                  </a:moveTo>
                  <a:cubicBezTo>
                    <a:pt x="16702" y="0"/>
                    <a:pt x="13165" y="1161"/>
                    <a:pt x="8370" y="4559"/>
                  </a:cubicBezTo>
                  <a:cubicBezTo>
                    <a:pt x="0" y="10488"/>
                    <a:pt x="1110" y="18676"/>
                    <a:pt x="6301" y="22899"/>
                  </a:cubicBezTo>
                  <a:cubicBezTo>
                    <a:pt x="7105" y="23557"/>
                    <a:pt x="8003" y="24106"/>
                    <a:pt x="8958" y="24526"/>
                  </a:cubicBezTo>
                  <a:cubicBezTo>
                    <a:pt x="10283" y="25104"/>
                    <a:pt x="11702" y="25416"/>
                    <a:pt x="13137" y="25416"/>
                  </a:cubicBezTo>
                  <a:cubicBezTo>
                    <a:pt x="17151" y="25416"/>
                    <a:pt x="21290" y="22981"/>
                    <a:pt x="23840" y="17151"/>
                  </a:cubicBezTo>
                  <a:cubicBezTo>
                    <a:pt x="26948" y="10042"/>
                    <a:pt x="26687" y="5868"/>
                    <a:pt x="25316" y="3401"/>
                  </a:cubicBezTo>
                  <a:cubicBezTo>
                    <a:pt x="24910" y="2667"/>
                    <a:pt x="24370" y="2021"/>
                    <a:pt x="23720" y="1495"/>
                  </a:cubicBezTo>
                  <a:cubicBezTo>
                    <a:pt x="22679" y="648"/>
                    <a:pt x="21253" y="0"/>
                    <a:pt x="1930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75;p32">
              <a:extLst>
                <a:ext uri="{FF2B5EF4-FFF2-40B4-BE49-F238E27FC236}">
                  <a16:creationId xmlns:a16="http://schemas.microsoft.com/office/drawing/2014/main" id="{DC183378-B1AD-405D-938B-699C0E6239F9}"/>
                </a:ext>
              </a:extLst>
            </p:cNvPr>
            <p:cNvSpPr/>
            <p:nvPr/>
          </p:nvSpPr>
          <p:spPr>
            <a:xfrm>
              <a:off x="1143925" y="1703475"/>
              <a:ext cx="37475" cy="36600"/>
            </a:xfrm>
            <a:custGeom>
              <a:avLst/>
              <a:gdLst/>
              <a:ahLst/>
              <a:cxnLst/>
              <a:rect l="l" t="t" r="r" b="b"/>
              <a:pathLst>
                <a:path w="1499" h="1464" extrusionOk="0">
                  <a:moveTo>
                    <a:pt x="239" y="1212"/>
                  </a:moveTo>
                  <a:cubicBezTo>
                    <a:pt x="0" y="978"/>
                    <a:pt x="18" y="566"/>
                    <a:pt x="283" y="297"/>
                  </a:cubicBezTo>
                  <a:cubicBezTo>
                    <a:pt x="544" y="27"/>
                    <a:pt x="982" y="0"/>
                    <a:pt x="1247" y="248"/>
                  </a:cubicBezTo>
                  <a:cubicBezTo>
                    <a:pt x="1499" y="487"/>
                    <a:pt x="1459" y="907"/>
                    <a:pt x="1154" y="1194"/>
                  </a:cubicBezTo>
                  <a:cubicBezTo>
                    <a:pt x="880" y="1455"/>
                    <a:pt x="487" y="1464"/>
                    <a:pt x="239" y="121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76;p32">
              <a:extLst>
                <a:ext uri="{FF2B5EF4-FFF2-40B4-BE49-F238E27FC236}">
                  <a16:creationId xmlns:a16="http://schemas.microsoft.com/office/drawing/2014/main" id="{7C8859F2-4176-406D-B68F-F0AA8F849526}"/>
                </a:ext>
              </a:extLst>
            </p:cNvPr>
            <p:cNvSpPr/>
            <p:nvPr/>
          </p:nvSpPr>
          <p:spPr>
            <a:xfrm>
              <a:off x="1150000" y="1575475"/>
              <a:ext cx="65225" cy="125600"/>
            </a:xfrm>
            <a:custGeom>
              <a:avLst/>
              <a:gdLst/>
              <a:ahLst/>
              <a:cxnLst/>
              <a:rect l="l" t="t" r="r" b="b"/>
              <a:pathLst>
                <a:path w="2609" h="5024" extrusionOk="0">
                  <a:moveTo>
                    <a:pt x="398" y="4325"/>
                  </a:moveTo>
                  <a:cubicBezTo>
                    <a:pt x="0" y="3493"/>
                    <a:pt x="354" y="1504"/>
                    <a:pt x="1274" y="752"/>
                  </a:cubicBezTo>
                  <a:cubicBezTo>
                    <a:pt x="2189" y="1"/>
                    <a:pt x="2609" y="642"/>
                    <a:pt x="2030" y="2008"/>
                  </a:cubicBezTo>
                  <a:cubicBezTo>
                    <a:pt x="1451" y="3374"/>
                    <a:pt x="739" y="5023"/>
                    <a:pt x="398" y="432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77;p32">
              <a:extLst>
                <a:ext uri="{FF2B5EF4-FFF2-40B4-BE49-F238E27FC236}">
                  <a16:creationId xmlns:a16="http://schemas.microsoft.com/office/drawing/2014/main" id="{369F7EC3-5A8B-4DC3-B2B5-3A050D1B3E07}"/>
                </a:ext>
              </a:extLst>
            </p:cNvPr>
            <p:cNvSpPr/>
            <p:nvPr/>
          </p:nvSpPr>
          <p:spPr>
            <a:xfrm>
              <a:off x="1182375" y="1644450"/>
              <a:ext cx="105375" cy="77175"/>
            </a:xfrm>
            <a:custGeom>
              <a:avLst/>
              <a:gdLst/>
              <a:ahLst/>
              <a:cxnLst/>
              <a:rect l="l" t="t" r="r" b="b"/>
              <a:pathLst>
                <a:path w="4215" h="3087" extrusionOk="0">
                  <a:moveTo>
                    <a:pt x="160" y="2326"/>
                  </a:moveTo>
                  <a:cubicBezTo>
                    <a:pt x="350" y="1429"/>
                    <a:pt x="1844" y="67"/>
                    <a:pt x="3029" y="36"/>
                  </a:cubicBezTo>
                  <a:cubicBezTo>
                    <a:pt x="4214" y="1"/>
                    <a:pt x="4157" y="761"/>
                    <a:pt x="2866" y="1490"/>
                  </a:cubicBezTo>
                  <a:cubicBezTo>
                    <a:pt x="1570" y="2224"/>
                    <a:pt x="1" y="3087"/>
                    <a:pt x="160" y="23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78;p32">
              <a:extLst>
                <a:ext uri="{FF2B5EF4-FFF2-40B4-BE49-F238E27FC236}">
                  <a16:creationId xmlns:a16="http://schemas.microsoft.com/office/drawing/2014/main" id="{BBF9ACA9-FB61-4D85-ACE6-80769146CBCE}"/>
                </a:ext>
              </a:extLst>
            </p:cNvPr>
            <p:cNvSpPr/>
            <p:nvPr/>
          </p:nvSpPr>
          <p:spPr>
            <a:xfrm>
              <a:off x="1175850" y="1716300"/>
              <a:ext cx="107800" cy="42125"/>
            </a:xfrm>
            <a:custGeom>
              <a:avLst/>
              <a:gdLst/>
              <a:ahLst/>
              <a:cxnLst/>
              <a:rect l="l" t="t" r="r" b="b"/>
              <a:pathLst>
                <a:path w="4312" h="1685" extrusionOk="0">
                  <a:moveTo>
                    <a:pt x="3861" y="1437"/>
                  </a:moveTo>
                  <a:cubicBezTo>
                    <a:pt x="4073" y="1384"/>
                    <a:pt x="4312" y="955"/>
                    <a:pt x="3900" y="566"/>
                  </a:cubicBezTo>
                  <a:cubicBezTo>
                    <a:pt x="3489" y="177"/>
                    <a:pt x="1699" y="0"/>
                    <a:pt x="850" y="385"/>
                  </a:cubicBezTo>
                  <a:cubicBezTo>
                    <a:pt x="1" y="770"/>
                    <a:pt x="2844" y="1685"/>
                    <a:pt x="3861" y="143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79;p32">
              <a:extLst>
                <a:ext uri="{FF2B5EF4-FFF2-40B4-BE49-F238E27FC236}">
                  <a16:creationId xmlns:a16="http://schemas.microsoft.com/office/drawing/2014/main" id="{C3FD7D4A-0949-4C71-AA7D-AE476D9ABEA0}"/>
                </a:ext>
              </a:extLst>
            </p:cNvPr>
            <p:cNvSpPr/>
            <p:nvPr/>
          </p:nvSpPr>
          <p:spPr>
            <a:xfrm>
              <a:off x="1162150" y="1734200"/>
              <a:ext cx="66800" cy="92875"/>
            </a:xfrm>
            <a:custGeom>
              <a:avLst/>
              <a:gdLst/>
              <a:ahLst/>
              <a:cxnLst/>
              <a:rect l="l" t="t" r="r" b="b"/>
              <a:pathLst>
                <a:path w="2672" h="3715" extrusionOk="0">
                  <a:moveTo>
                    <a:pt x="1614" y="3569"/>
                  </a:moveTo>
                  <a:cubicBezTo>
                    <a:pt x="1774" y="3714"/>
                    <a:pt x="2485" y="3595"/>
                    <a:pt x="2578" y="3038"/>
                  </a:cubicBezTo>
                  <a:cubicBezTo>
                    <a:pt x="2671" y="2476"/>
                    <a:pt x="1592" y="973"/>
                    <a:pt x="797" y="487"/>
                  </a:cubicBezTo>
                  <a:cubicBezTo>
                    <a:pt x="1" y="1"/>
                    <a:pt x="836" y="2861"/>
                    <a:pt x="1614" y="356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80;p32">
              <a:extLst>
                <a:ext uri="{FF2B5EF4-FFF2-40B4-BE49-F238E27FC236}">
                  <a16:creationId xmlns:a16="http://schemas.microsoft.com/office/drawing/2014/main" id="{12612CE0-5F30-4AE4-850F-A354E9A461CD}"/>
                </a:ext>
              </a:extLst>
            </p:cNvPr>
            <p:cNvSpPr/>
            <p:nvPr/>
          </p:nvSpPr>
          <p:spPr>
            <a:xfrm>
              <a:off x="1115725" y="1743925"/>
              <a:ext cx="49650" cy="116425"/>
            </a:xfrm>
            <a:custGeom>
              <a:avLst/>
              <a:gdLst/>
              <a:ahLst/>
              <a:cxnLst/>
              <a:rect l="l" t="t" r="r" b="b"/>
              <a:pathLst>
                <a:path w="1986" h="4657" extrusionOk="0">
                  <a:moveTo>
                    <a:pt x="1517" y="646"/>
                  </a:moveTo>
                  <a:cubicBezTo>
                    <a:pt x="1986" y="1402"/>
                    <a:pt x="1933" y="3241"/>
                    <a:pt x="1203" y="3949"/>
                  </a:cubicBezTo>
                  <a:cubicBezTo>
                    <a:pt x="469" y="4656"/>
                    <a:pt x="1" y="4073"/>
                    <a:pt x="346" y="2799"/>
                  </a:cubicBezTo>
                  <a:cubicBezTo>
                    <a:pt x="686" y="1526"/>
                    <a:pt x="1115" y="1"/>
                    <a:pt x="1517" y="64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81;p32">
              <a:extLst>
                <a:ext uri="{FF2B5EF4-FFF2-40B4-BE49-F238E27FC236}">
                  <a16:creationId xmlns:a16="http://schemas.microsoft.com/office/drawing/2014/main" id="{BC762F97-93F4-4C4B-829F-22D0C37396F1}"/>
                </a:ext>
              </a:extLst>
            </p:cNvPr>
            <p:cNvSpPr/>
            <p:nvPr/>
          </p:nvSpPr>
          <p:spPr>
            <a:xfrm>
              <a:off x="1045650" y="1728575"/>
              <a:ext cx="86675" cy="72750"/>
            </a:xfrm>
            <a:custGeom>
              <a:avLst/>
              <a:gdLst/>
              <a:ahLst/>
              <a:cxnLst/>
              <a:rect l="l" t="t" r="r" b="b"/>
              <a:pathLst>
                <a:path w="3467" h="2910" extrusionOk="0">
                  <a:moveTo>
                    <a:pt x="3423" y="707"/>
                  </a:moveTo>
                  <a:cubicBezTo>
                    <a:pt x="3365" y="1539"/>
                    <a:pt x="2198" y="2816"/>
                    <a:pt x="1124" y="2861"/>
                  </a:cubicBezTo>
                  <a:cubicBezTo>
                    <a:pt x="54" y="2909"/>
                    <a:pt x="1" y="2206"/>
                    <a:pt x="1079" y="1517"/>
                  </a:cubicBezTo>
                  <a:cubicBezTo>
                    <a:pt x="2158" y="822"/>
                    <a:pt x="3467" y="0"/>
                    <a:pt x="3423" y="70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82;p32">
              <a:extLst>
                <a:ext uri="{FF2B5EF4-FFF2-40B4-BE49-F238E27FC236}">
                  <a16:creationId xmlns:a16="http://schemas.microsoft.com/office/drawing/2014/main" id="{D0FF7A2A-B5A8-457C-B885-A1B16C47A758}"/>
                </a:ext>
              </a:extLst>
            </p:cNvPr>
            <p:cNvSpPr/>
            <p:nvPr/>
          </p:nvSpPr>
          <p:spPr>
            <a:xfrm>
              <a:off x="1029175" y="1694975"/>
              <a:ext cx="107800" cy="39800"/>
            </a:xfrm>
            <a:custGeom>
              <a:avLst/>
              <a:gdLst/>
              <a:ahLst/>
              <a:cxnLst/>
              <a:rect l="l" t="t" r="r" b="b"/>
              <a:pathLst>
                <a:path w="4312" h="1592" extrusionOk="0">
                  <a:moveTo>
                    <a:pt x="412" y="332"/>
                  </a:moveTo>
                  <a:cubicBezTo>
                    <a:pt x="204" y="398"/>
                    <a:pt x="1" y="844"/>
                    <a:pt x="443" y="1203"/>
                  </a:cubicBezTo>
                  <a:cubicBezTo>
                    <a:pt x="881" y="1556"/>
                    <a:pt x="2680" y="1592"/>
                    <a:pt x="3498" y="1136"/>
                  </a:cubicBezTo>
                  <a:cubicBezTo>
                    <a:pt x="4312" y="685"/>
                    <a:pt x="1407" y="0"/>
                    <a:pt x="412" y="33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83;p32">
              <a:extLst>
                <a:ext uri="{FF2B5EF4-FFF2-40B4-BE49-F238E27FC236}">
                  <a16:creationId xmlns:a16="http://schemas.microsoft.com/office/drawing/2014/main" id="{52D08E21-8DCA-43C5-96F1-F13AEAE91C4D}"/>
                </a:ext>
              </a:extLst>
            </p:cNvPr>
            <p:cNvSpPr/>
            <p:nvPr/>
          </p:nvSpPr>
          <p:spPr>
            <a:xfrm>
              <a:off x="1079250" y="1623350"/>
              <a:ext cx="71550" cy="89100"/>
            </a:xfrm>
            <a:custGeom>
              <a:avLst/>
              <a:gdLst/>
              <a:ahLst/>
              <a:cxnLst/>
              <a:rect l="l" t="t" r="r" b="b"/>
              <a:pathLst>
                <a:path w="2862" h="3564" extrusionOk="0">
                  <a:moveTo>
                    <a:pt x="965" y="133"/>
                  </a:moveTo>
                  <a:cubicBezTo>
                    <a:pt x="797" y="0"/>
                    <a:pt x="98" y="177"/>
                    <a:pt x="49" y="743"/>
                  </a:cubicBezTo>
                  <a:cubicBezTo>
                    <a:pt x="1" y="1309"/>
                    <a:pt x="1194" y="2719"/>
                    <a:pt x="2026" y="3144"/>
                  </a:cubicBezTo>
                  <a:cubicBezTo>
                    <a:pt x="2861" y="3564"/>
                    <a:pt x="1800" y="774"/>
                    <a:pt x="965" y="13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84;p32">
              <a:extLst>
                <a:ext uri="{FF2B5EF4-FFF2-40B4-BE49-F238E27FC236}">
                  <a16:creationId xmlns:a16="http://schemas.microsoft.com/office/drawing/2014/main" id="{FAD58AB9-4806-400B-A73C-198DB378ED1C}"/>
                </a:ext>
              </a:extLst>
            </p:cNvPr>
            <p:cNvSpPr/>
            <p:nvPr/>
          </p:nvSpPr>
          <p:spPr>
            <a:xfrm>
              <a:off x="893000" y="1796750"/>
              <a:ext cx="32300" cy="35400"/>
            </a:xfrm>
            <a:custGeom>
              <a:avLst/>
              <a:gdLst/>
              <a:ahLst/>
              <a:cxnLst/>
              <a:rect l="l" t="t" r="r" b="b"/>
              <a:pathLst>
                <a:path w="1292" h="1416" extrusionOk="0">
                  <a:moveTo>
                    <a:pt x="598" y="1398"/>
                  </a:moveTo>
                  <a:cubicBezTo>
                    <a:pt x="262" y="1385"/>
                    <a:pt x="1" y="1067"/>
                    <a:pt x="10" y="695"/>
                  </a:cubicBezTo>
                  <a:cubicBezTo>
                    <a:pt x="23" y="306"/>
                    <a:pt x="324" y="1"/>
                    <a:pt x="691" y="5"/>
                  </a:cubicBezTo>
                  <a:cubicBezTo>
                    <a:pt x="1040" y="10"/>
                    <a:pt x="1292" y="346"/>
                    <a:pt x="1261" y="766"/>
                  </a:cubicBezTo>
                  <a:cubicBezTo>
                    <a:pt x="1234" y="1146"/>
                    <a:pt x="951" y="1416"/>
                    <a:pt x="598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85;p32">
              <a:extLst>
                <a:ext uri="{FF2B5EF4-FFF2-40B4-BE49-F238E27FC236}">
                  <a16:creationId xmlns:a16="http://schemas.microsoft.com/office/drawing/2014/main" id="{D16811EC-3853-44CF-B072-D1C21DD3558F}"/>
                </a:ext>
              </a:extLst>
            </p:cNvPr>
            <p:cNvSpPr/>
            <p:nvPr/>
          </p:nvSpPr>
          <p:spPr>
            <a:xfrm>
              <a:off x="833000" y="1677950"/>
              <a:ext cx="66450" cy="117075"/>
            </a:xfrm>
            <a:custGeom>
              <a:avLst/>
              <a:gdLst/>
              <a:ahLst/>
              <a:cxnLst/>
              <a:rect l="l" t="t" r="r" b="b"/>
              <a:pathLst>
                <a:path w="2658" h="4683" extrusionOk="0">
                  <a:moveTo>
                    <a:pt x="1937" y="4390"/>
                  </a:moveTo>
                  <a:cubicBezTo>
                    <a:pt x="1083" y="4050"/>
                    <a:pt x="0" y="2348"/>
                    <a:pt x="168" y="1172"/>
                  </a:cubicBezTo>
                  <a:cubicBezTo>
                    <a:pt x="341" y="0"/>
                    <a:pt x="1079" y="186"/>
                    <a:pt x="1579" y="1587"/>
                  </a:cubicBezTo>
                  <a:cubicBezTo>
                    <a:pt x="2078" y="2989"/>
                    <a:pt x="2657" y="4682"/>
                    <a:pt x="1937" y="43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86;p32">
              <a:extLst>
                <a:ext uri="{FF2B5EF4-FFF2-40B4-BE49-F238E27FC236}">
                  <a16:creationId xmlns:a16="http://schemas.microsoft.com/office/drawing/2014/main" id="{94C01DE3-8CA2-4ACF-AAD7-3BC689E54119}"/>
                </a:ext>
              </a:extLst>
            </p:cNvPr>
            <p:cNvSpPr/>
            <p:nvPr/>
          </p:nvSpPr>
          <p:spPr>
            <a:xfrm>
              <a:off x="902075" y="1672625"/>
              <a:ext cx="58925" cy="128150"/>
            </a:xfrm>
            <a:custGeom>
              <a:avLst/>
              <a:gdLst/>
              <a:ahLst/>
              <a:cxnLst/>
              <a:rect l="l" t="t" r="r" b="b"/>
              <a:pathLst>
                <a:path w="2357" h="5126" extrusionOk="0">
                  <a:moveTo>
                    <a:pt x="469" y="4458"/>
                  </a:moveTo>
                  <a:cubicBezTo>
                    <a:pt x="0" y="3666"/>
                    <a:pt x="182" y="1654"/>
                    <a:pt x="1035" y="828"/>
                  </a:cubicBezTo>
                  <a:cubicBezTo>
                    <a:pt x="1884" y="1"/>
                    <a:pt x="2357" y="602"/>
                    <a:pt x="1897" y="2017"/>
                  </a:cubicBezTo>
                  <a:cubicBezTo>
                    <a:pt x="1437" y="3432"/>
                    <a:pt x="863" y="5125"/>
                    <a:pt x="469" y="445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87;p32">
              <a:extLst>
                <a:ext uri="{FF2B5EF4-FFF2-40B4-BE49-F238E27FC236}">
                  <a16:creationId xmlns:a16="http://schemas.microsoft.com/office/drawing/2014/main" id="{92144A97-BD5B-49F8-ABBF-8068D5CC9D4E}"/>
                </a:ext>
              </a:extLst>
            </p:cNvPr>
            <p:cNvSpPr/>
            <p:nvPr/>
          </p:nvSpPr>
          <p:spPr>
            <a:xfrm>
              <a:off x="928275" y="1745575"/>
              <a:ext cx="85450" cy="69900"/>
            </a:xfrm>
            <a:custGeom>
              <a:avLst/>
              <a:gdLst/>
              <a:ahLst/>
              <a:cxnLst/>
              <a:rect l="l" t="t" r="r" b="b"/>
              <a:pathLst>
                <a:path w="3418" h="2796" extrusionOk="0">
                  <a:moveTo>
                    <a:pt x="3299" y="677"/>
                  </a:moveTo>
                  <a:cubicBezTo>
                    <a:pt x="3418" y="496"/>
                    <a:pt x="3303" y="19"/>
                    <a:pt x="2737" y="10"/>
                  </a:cubicBezTo>
                  <a:cubicBezTo>
                    <a:pt x="2171" y="1"/>
                    <a:pt x="730" y="1075"/>
                    <a:pt x="367" y="1937"/>
                  </a:cubicBezTo>
                  <a:cubicBezTo>
                    <a:pt x="0" y="2795"/>
                    <a:pt x="2715" y="1553"/>
                    <a:pt x="3299" y="67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88;p32">
              <a:extLst>
                <a:ext uri="{FF2B5EF4-FFF2-40B4-BE49-F238E27FC236}">
                  <a16:creationId xmlns:a16="http://schemas.microsoft.com/office/drawing/2014/main" id="{B6D709BE-9518-487D-BA70-306008A083F1}"/>
                </a:ext>
              </a:extLst>
            </p:cNvPr>
            <p:cNvSpPr/>
            <p:nvPr/>
          </p:nvSpPr>
          <p:spPr>
            <a:xfrm>
              <a:off x="917225" y="1814675"/>
              <a:ext cx="106575" cy="47650"/>
            </a:xfrm>
            <a:custGeom>
              <a:avLst/>
              <a:gdLst/>
              <a:ahLst/>
              <a:cxnLst/>
              <a:rect l="l" t="t" r="r" b="b"/>
              <a:pathLst>
                <a:path w="4263" h="1906" extrusionOk="0">
                  <a:moveTo>
                    <a:pt x="3599" y="1901"/>
                  </a:moveTo>
                  <a:cubicBezTo>
                    <a:pt x="3820" y="1901"/>
                    <a:pt x="4262" y="1331"/>
                    <a:pt x="3953" y="858"/>
                  </a:cubicBezTo>
                  <a:cubicBezTo>
                    <a:pt x="3643" y="385"/>
                    <a:pt x="1831" y="0"/>
                    <a:pt x="915" y="182"/>
                  </a:cubicBezTo>
                  <a:cubicBezTo>
                    <a:pt x="0" y="358"/>
                    <a:pt x="2551" y="1906"/>
                    <a:pt x="3599" y="190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89;p32">
              <a:extLst>
                <a:ext uri="{FF2B5EF4-FFF2-40B4-BE49-F238E27FC236}">
                  <a16:creationId xmlns:a16="http://schemas.microsoft.com/office/drawing/2014/main" id="{2DEAEF83-EDA3-4495-A508-7D46FCE822F7}"/>
                </a:ext>
              </a:extLst>
            </p:cNvPr>
            <p:cNvSpPr/>
            <p:nvPr/>
          </p:nvSpPr>
          <p:spPr>
            <a:xfrm>
              <a:off x="910150" y="1843400"/>
              <a:ext cx="69875" cy="96750"/>
            </a:xfrm>
            <a:custGeom>
              <a:avLst/>
              <a:gdLst/>
              <a:ahLst/>
              <a:cxnLst/>
              <a:rect l="l" t="t" r="r" b="b"/>
              <a:pathLst>
                <a:path w="2795" h="3870" extrusionOk="0">
                  <a:moveTo>
                    <a:pt x="730" y="204"/>
                  </a:moveTo>
                  <a:cubicBezTo>
                    <a:pt x="1592" y="447"/>
                    <a:pt x="2794" y="1840"/>
                    <a:pt x="2733" y="2852"/>
                  </a:cubicBezTo>
                  <a:cubicBezTo>
                    <a:pt x="2666" y="3869"/>
                    <a:pt x="1932" y="3754"/>
                    <a:pt x="1322" y="2583"/>
                  </a:cubicBezTo>
                  <a:cubicBezTo>
                    <a:pt x="716" y="1416"/>
                    <a:pt x="0" y="1"/>
                    <a:pt x="730" y="204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0;p32">
              <a:extLst>
                <a:ext uri="{FF2B5EF4-FFF2-40B4-BE49-F238E27FC236}">
                  <a16:creationId xmlns:a16="http://schemas.microsoft.com/office/drawing/2014/main" id="{E7A87411-4F44-412C-9FEE-25B406956EAE}"/>
                </a:ext>
              </a:extLst>
            </p:cNvPr>
            <p:cNvSpPr/>
            <p:nvPr/>
          </p:nvSpPr>
          <p:spPr>
            <a:xfrm>
              <a:off x="864825" y="1839750"/>
              <a:ext cx="50875" cy="111225"/>
            </a:xfrm>
            <a:custGeom>
              <a:avLst/>
              <a:gdLst/>
              <a:ahLst/>
              <a:cxnLst/>
              <a:rect l="l" t="t" r="r" b="b"/>
              <a:pathLst>
                <a:path w="2035" h="4449" extrusionOk="0">
                  <a:moveTo>
                    <a:pt x="1508" y="549"/>
                  </a:moveTo>
                  <a:cubicBezTo>
                    <a:pt x="2034" y="1199"/>
                    <a:pt x="2030" y="2932"/>
                    <a:pt x="1269" y="3688"/>
                  </a:cubicBezTo>
                  <a:cubicBezTo>
                    <a:pt x="513" y="4449"/>
                    <a:pt x="1" y="3967"/>
                    <a:pt x="328" y="2724"/>
                  </a:cubicBezTo>
                  <a:cubicBezTo>
                    <a:pt x="655" y="1482"/>
                    <a:pt x="1066" y="1"/>
                    <a:pt x="1508" y="549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1;p32">
              <a:extLst>
                <a:ext uri="{FF2B5EF4-FFF2-40B4-BE49-F238E27FC236}">
                  <a16:creationId xmlns:a16="http://schemas.microsoft.com/office/drawing/2014/main" id="{ED9D0F56-17EE-427A-A928-F2BD1410C069}"/>
                </a:ext>
              </a:extLst>
            </p:cNvPr>
            <p:cNvSpPr/>
            <p:nvPr/>
          </p:nvSpPr>
          <p:spPr>
            <a:xfrm>
              <a:off x="803375" y="1824500"/>
              <a:ext cx="80475" cy="75750"/>
            </a:xfrm>
            <a:custGeom>
              <a:avLst/>
              <a:gdLst/>
              <a:ahLst/>
              <a:cxnLst/>
              <a:rect l="l" t="t" r="r" b="b"/>
              <a:pathLst>
                <a:path w="3219" h="3030" extrusionOk="0">
                  <a:moveTo>
                    <a:pt x="106" y="2371"/>
                  </a:moveTo>
                  <a:cubicBezTo>
                    <a:pt x="0" y="2561"/>
                    <a:pt x="151" y="3029"/>
                    <a:pt x="712" y="2989"/>
                  </a:cubicBezTo>
                  <a:cubicBezTo>
                    <a:pt x="1278" y="2954"/>
                    <a:pt x="2627" y="1769"/>
                    <a:pt x="2923" y="885"/>
                  </a:cubicBezTo>
                  <a:cubicBezTo>
                    <a:pt x="3219" y="1"/>
                    <a:pt x="615" y="1455"/>
                    <a:pt x="106" y="237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2;p32">
              <a:extLst>
                <a:ext uri="{FF2B5EF4-FFF2-40B4-BE49-F238E27FC236}">
                  <a16:creationId xmlns:a16="http://schemas.microsoft.com/office/drawing/2014/main" id="{56871D88-C5AD-4FA1-8F57-54DCCD71F7C5}"/>
                </a:ext>
              </a:extLst>
            </p:cNvPr>
            <p:cNvSpPr/>
            <p:nvPr/>
          </p:nvSpPr>
          <p:spPr>
            <a:xfrm>
              <a:off x="786025" y="1781850"/>
              <a:ext cx="108125" cy="46100"/>
            </a:xfrm>
            <a:custGeom>
              <a:avLst/>
              <a:gdLst/>
              <a:ahLst/>
              <a:cxnLst/>
              <a:rect l="l" t="t" r="r" b="b"/>
              <a:pathLst>
                <a:path w="4325" h="1844" extrusionOk="0">
                  <a:moveTo>
                    <a:pt x="615" y="93"/>
                  </a:moveTo>
                  <a:cubicBezTo>
                    <a:pt x="398" y="111"/>
                    <a:pt x="0" y="712"/>
                    <a:pt x="345" y="1158"/>
                  </a:cubicBezTo>
                  <a:cubicBezTo>
                    <a:pt x="694" y="1605"/>
                    <a:pt x="2529" y="1844"/>
                    <a:pt x="3427" y="1592"/>
                  </a:cubicBezTo>
                  <a:cubicBezTo>
                    <a:pt x="4324" y="1340"/>
                    <a:pt x="1658" y="0"/>
                    <a:pt x="615" y="9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3;p32">
              <a:extLst>
                <a:ext uri="{FF2B5EF4-FFF2-40B4-BE49-F238E27FC236}">
                  <a16:creationId xmlns:a16="http://schemas.microsoft.com/office/drawing/2014/main" id="{E6FCD393-5128-4545-B90F-17888E9C9F2B}"/>
                </a:ext>
              </a:extLst>
            </p:cNvPr>
            <p:cNvSpPr/>
            <p:nvPr/>
          </p:nvSpPr>
          <p:spPr>
            <a:xfrm>
              <a:off x="1101250" y="1914800"/>
              <a:ext cx="55325" cy="103850"/>
            </a:xfrm>
            <a:custGeom>
              <a:avLst/>
              <a:gdLst/>
              <a:ahLst/>
              <a:cxnLst/>
              <a:rect l="l" t="t" r="r" b="b"/>
              <a:pathLst>
                <a:path w="2213" h="4154" extrusionOk="0">
                  <a:moveTo>
                    <a:pt x="1700" y="0"/>
                  </a:moveTo>
                  <a:cubicBezTo>
                    <a:pt x="1525" y="0"/>
                    <a:pt x="1296" y="120"/>
                    <a:pt x="1031" y="377"/>
                  </a:cubicBezTo>
                  <a:cubicBezTo>
                    <a:pt x="182" y="1199"/>
                    <a:pt x="1" y="3211"/>
                    <a:pt x="465" y="4002"/>
                  </a:cubicBezTo>
                  <a:cubicBezTo>
                    <a:pt x="526" y="4106"/>
                    <a:pt x="591" y="4154"/>
                    <a:pt x="660" y="4154"/>
                  </a:cubicBezTo>
                  <a:cubicBezTo>
                    <a:pt x="1034" y="4154"/>
                    <a:pt x="1504" y="2757"/>
                    <a:pt x="1893" y="1562"/>
                  </a:cubicBezTo>
                  <a:cubicBezTo>
                    <a:pt x="2213" y="587"/>
                    <a:pt x="2088" y="0"/>
                    <a:pt x="170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4;p32">
              <a:extLst>
                <a:ext uri="{FF2B5EF4-FFF2-40B4-BE49-F238E27FC236}">
                  <a16:creationId xmlns:a16="http://schemas.microsoft.com/office/drawing/2014/main" id="{D1010B00-B471-4EF5-BA82-DA6C761C7567}"/>
                </a:ext>
              </a:extLst>
            </p:cNvPr>
            <p:cNvSpPr/>
            <p:nvPr/>
          </p:nvSpPr>
          <p:spPr>
            <a:xfrm>
              <a:off x="891025" y="1544425"/>
              <a:ext cx="74675" cy="59650"/>
            </a:xfrm>
            <a:custGeom>
              <a:avLst/>
              <a:gdLst/>
              <a:ahLst/>
              <a:cxnLst/>
              <a:rect l="l" t="t" r="r" b="b"/>
              <a:pathLst>
                <a:path w="2987" h="2386" extrusionOk="0">
                  <a:moveTo>
                    <a:pt x="2753" y="0"/>
                  </a:moveTo>
                  <a:cubicBezTo>
                    <a:pt x="2179" y="0"/>
                    <a:pt x="500" y="1049"/>
                    <a:pt x="102" y="1764"/>
                  </a:cubicBezTo>
                  <a:cubicBezTo>
                    <a:pt x="0" y="1947"/>
                    <a:pt x="135" y="2386"/>
                    <a:pt x="646" y="2386"/>
                  </a:cubicBezTo>
                  <a:cubicBezTo>
                    <a:pt x="667" y="2386"/>
                    <a:pt x="689" y="2385"/>
                    <a:pt x="712" y="2383"/>
                  </a:cubicBezTo>
                  <a:cubicBezTo>
                    <a:pt x="1274" y="2348"/>
                    <a:pt x="2627" y="1159"/>
                    <a:pt x="2923" y="274"/>
                  </a:cubicBezTo>
                  <a:cubicBezTo>
                    <a:pt x="2986" y="82"/>
                    <a:pt x="2912" y="0"/>
                    <a:pt x="275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5;p32">
              <a:extLst>
                <a:ext uri="{FF2B5EF4-FFF2-40B4-BE49-F238E27FC236}">
                  <a16:creationId xmlns:a16="http://schemas.microsoft.com/office/drawing/2014/main" id="{6511ABB0-30D6-4023-9E2C-2B1997DD2BE1}"/>
                </a:ext>
              </a:extLst>
            </p:cNvPr>
            <p:cNvSpPr/>
            <p:nvPr/>
          </p:nvSpPr>
          <p:spPr>
            <a:xfrm>
              <a:off x="927175" y="15130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172" y="1"/>
                  </a:moveTo>
                  <a:cubicBezTo>
                    <a:pt x="791" y="191"/>
                    <a:pt x="402" y="399"/>
                    <a:pt x="0" y="624"/>
                  </a:cubicBezTo>
                  <a:cubicBezTo>
                    <a:pt x="131" y="633"/>
                    <a:pt x="261" y="637"/>
                    <a:pt x="389" y="637"/>
                  </a:cubicBezTo>
                  <a:cubicBezTo>
                    <a:pt x="724" y="637"/>
                    <a:pt x="1040" y="606"/>
                    <a:pt x="1287" y="536"/>
                  </a:cubicBezTo>
                  <a:cubicBezTo>
                    <a:pt x="1592" y="447"/>
                    <a:pt x="1486" y="239"/>
                    <a:pt x="117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6;p32">
              <a:extLst>
                <a:ext uri="{FF2B5EF4-FFF2-40B4-BE49-F238E27FC236}">
                  <a16:creationId xmlns:a16="http://schemas.microsoft.com/office/drawing/2014/main" id="{616516B2-8317-4BE4-80A7-E868CA50CF2E}"/>
                </a:ext>
              </a:extLst>
            </p:cNvPr>
            <p:cNvSpPr/>
            <p:nvPr/>
          </p:nvSpPr>
          <p:spPr>
            <a:xfrm>
              <a:off x="724550" y="1658600"/>
              <a:ext cx="58950" cy="52750"/>
            </a:xfrm>
            <a:custGeom>
              <a:avLst/>
              <a:gdLst/>
              <a:ahLst/>
              <a:cxnLst/>
              <a:rect l="l" t="t" r="r" b="b"/>
              <a:pathLst>
                <a:path w="2358" h="2110" extrusionOk="0">
                  <a:moveTo>
                    <a:pt x="1681" y="0"/>
                  </a:moveTo>
                  <a:cubicBezTo>
                    <a:pt x="1575" y="5"/>
                    <a:pt x="1473" y="27"/>
                    <a:pt x="1380" y="62"/>
                  </a:cubicBezTo>
                  <a:cubicBezTo>
                    <a:pt x="854" y="699"/>
                    <a:pt x="394" y="1384"/>
                    <a:pt x="1" y="2109"/>
                  </a:cubicBezTo>
                  <a:cubicBezTo>
                    <a:pt x="761" y="1857"/>
                    <a:pt x="1884" y="1194"/>
                    <a:pt x="2238" y="668"/>
                  </a:cubicBezTo>
                  <a:cubicBezTo>
                    <a:pt x="2357" y="487"/>
                    <a:pt x="2247" y="9"/>
                    <a:pt x="1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7;p32">
              <a:extLst>
                <a:ext uri="{FF2B5EF4-FFF2-40B4-BE49-F238E27FC236}">
                  <a16:creationId xmlns:a16="http://schemas.microsoft.com/office/drawing/2014/main" id="{6611A00F-3AC4-4DC8-AFD5-BCDDB9A9A04F}"/>
                </a:ext>
              </a:extLst>
            </p:cNvPr>
            <p:cNvSpPr/>
            <p:nvPr/>
          </p:nvSpPr>
          <p:spPr>
            <a:xfrm>
              <a:off x="709750" y="1730825"/>
              <a:ext cx="83800" cy="44200"/>
            </a:xfrm>
            <a:custGeom>
              <a:avLst/>
              <a:gdLst/>
              <a:ahLst/>
              <a:cxnLst/>
              <a:rect l="l" t="t" r="r" b="b"/>
              <a:pathLst>
                <a:path w="3352" h="1768" extrusionOk="0">
                  <a:moveTo>
                    <a:pt x="542" y="0"/>
                  </a:moveTo>
                  <a:cubicBezTo>
                    <a:pt x="423" y="0"/>
                    <a:pt x="310" y="5"/>
                    <a:pt x="204" y="16"/>
                  </a:cubicBezTo>
                  <a:cubicBezTo>
                    <a:pt x="129" y="180"/>
                    <a:pt x="62" y="348"/>
                    <a:pt x="0" y="511"/>
                  </a:cubicBezTo>
                  <a:cubicBezTo>
                    <a:pt x="512" y="1023"/>
                    <a:pt x="1955" y="1767"/>
                    <a:pt x="2687" y="1767"/>
                  </a:cubicBezTo>
                  <a:cubicBezTo>
                    <a:pt x="2689" y="1767"/>
                    <a:pt x="2691" y="1767"/>
                    <a:pt x="2693" y="1767"/>
                  </a:cubicBezTo>
                  <a:cubicBezTo>
                    <a:pt x="2910" y="1767"/>
                    <a:pt x="3352" y="1201"/>
                    <a:pt x="3042" y="724"/>
                  </a:cubicBezTo>
                  <a:cubicBezTo>
                    <a:pt x="2787" y="330"/>
                    <a:pt x="1497" y="0"/>
                    <a:pt x="54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8;p32">
              <a:extLst>
                <a:ext uri="{FF2B5EF4-FFF2-40B4-BE49-F238E27FC236}">
                  <a16:creationId xmlns:a16="http://schemas.microsoft.com/office/drawing/2014/main" id="{EC6C0970-0FC2-4091-B9E1-776E1D48F0AE}"/>
                </a:ext>
              </a:extLst>
            </p:cNvPr>
            <p:cNvSpPr/>
            <p:nvPr/>
          </p:nvSpPr>
          <p:spPr>
            <a:xfrm>
              <a:off x="1032050" y="1918825"/>
              <a:ext cx="64275" cy="100600"/>
            </a:xfrm>
            <a:custGeom>
              <a:avLst/>
              <a:gdLst/>
              <a:ahLst/>
              <a:cxnLst/>
              <a:rect l="l" t="t" r="r" b="b"/>
              <a:pathLst>
                <a:path w="2571" h="4024" extrusionOk="0">
                  <a:moveTo>
                    <a:pt x="660" y="0"/>
                  </a:moveTo>
                  <a:cubicBezTo>
                    <a:pt x="433" y="0"/>
                    <a:pt x="248" y="253"/>
                    <a:pt x="173" y="773"/>
                  </a:cubicBezTo>
                  <a:cubicBezTo>
                    <a:pt x="1" y="1944"/>
                    <a:pt x="1084" y="3651"/>
                    <a:pt x="1937" y="3991"/>
                  </a:cubicBezTo>
                  <a:cubicBezTo>
                    <a:pt x="1992" y="4013"/>
                    <a:pt x="2039" y="4024"/>
                    <a:pt x="2080" y="4024"/>
                  </a:cubicBezTo>
                  <a:cubicBezTo>
                    <a:pt x="2571" y="4024"/>
                    <a:pt x="2041" y="2479"/>
                    <a:pt x="1579" y="1184"/>
                  </a:cubicBezTo>
                  <a:cubicBezTo>
                    <a:pt x="1300" y="404"/>
                    <a:pt x="947" y="0"/>
                    <a:pt x="660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9;p32">
              <a:extLst>
                <a:ext uri="{FF2B5EF4-FFF2-40B4-BE49-F238E27FC236}">
                  <a16:creationId xmlns:a16="http://schemas.microsoft.com/office/drawing/2014/main" id="{0E724E34-82F5-4F6F-BBBB-0CFF0C83A63C}"/>
                </a:ext>
              </a:extLst>
            </p:cNvPr>
            <p:cNvSpPr/>
            <p:nvPr/>
          </p:nvSpPr>
          <p:spPr>
            <a:xfrm>
              <a:off x="696925" y="1763050"/>
              <a:ext cx="52750" cy="81775"/>
            </a:xfrm>
            <a:custGeom>
              <a:avLst/>
              <a:gdLst/>
              <a:ahLst/>
              <a:cxnLst/>
              <a:rect l="l" t="t" r="r" b="b"/>
              <a:pathLst>
                <a:path w="2110" h="3271" extrusionOk="0">
                  <a:moveTo>
                    <a:pt x="244" y="1"/>
                  </a:moveTo>
                  <a:cubicBezTo>
                    <a:pt x="147" y="328"/>
                    <a:pt x="63" y="659"/>
                    <a:pt x="1" y="995"/>
                  </a:cubicBezTo>
                  <a:cubicBezTo>
                    <a:pt x="173" y="1406"/>
                    <a:pt x="416" y="1875"/>
                    <a:pt x="642" y="2313"/>
                  </a:cubicBezTo>
                  <a:cubicBezTo>
                    <a:pt x="973" y="2947"/>
                    <a:pt x="1341" y="3271"/>
                    <a:pt x="1619" y="3271"/>
                  </a:cubicBezTo>
                  <a:cubicBezTo>
                    <a:pt x="1852" y="3271"/>
                    <a:pt x="2022" y="3042"/>
                    <a:pt x="2052" y="2578"/>
                  </a:cubicBezTo>
                  <a:cubicBezTo>
                    <a:pt x="2110" y="1641"/>
                    <a:pt x="1079" y="372"/>
                    <a:pt x="244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00;p32">
              <a:extLst>
                <a:ext uri="{FF2B5EF4-FFF2-40B4-BE49-F238E27FC236}">
                  <a16:creationId xmlns:a16="http://schemas.microsoft.com/office/drawing/2014/main" id="{DB58239D-28FD-46A0-BE79-0066FC01307D}"/>
                </a:ext>
              </a:extLst>
            </p:cNvPr>
            <p:cNvSpPr/>
            <p:nvPr/>
          </p:nvSpPr>
          <p:spPr>
            <a:xfrm>
              <a:off x="1134750" y="1979575"/>
              <a:ext cx="50300" cy="52200"/>
            </a:xfrm>
            <a:custGeom>
              <a:avLst/>
              <a:gdLst/>
              <a:ahLst/>
              <a:cxnLst/>
              <a:rect l="l" t="t" r="r" b="b"/>
              <a:pathLst>
                <a:path w="2012" h="2088" extrusionOk="0">
                  <a:moveTo>
                    <a:pt x="2012" y="1"/>
                  </a:moveTo>
                  <a:lnTo>
                    <a:pt x="2012" y="1"/>
                  </a:lnTo>
                  <a:cubicBezTo>
                    <a:pt x="1340" y="301"/>
                    <a:pt x="363" y="1124"/>
                    <a:pt x="71" y="1809"/>
                  </a:cubicBezTo>
                  <a:cubicBezTo>
                    <a:pt x="0" y="1977"/>
                    <a:pt x="44" y="2061"/>
                    <a:pt x="168" y="2088"/>
                  </a:cubicBezTo>
                  <a:cubicBezTo>
                    <a:pt x="854" y="1455"/>
                    <a:pt x="1468" y="757"/>
                    <a:pt x="2012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01;p32">
              <a:extLst>
                <a:ext uri="{FF2B5EF4-FFF2-40B4-BE49-F238E27FC236}">
                  <a16:creationId xmlns:a16="http://schemas.microsoft.com/office/drawing/2014/main" id="{94E1DED9-8098-4FFB-B87B-DD5A69A4D2CF}"/>
                </a:ext>
              </a:extLst>
            </p:cNvPr>
            <p:cNvSpPr/>
            <p:nvPr/>
          </p:nvSpPr>
          <p:spPr>
            <a:xfrm>
              <a:off x="864650" y="2017600"/>
              <a:ext cx="78350" cy="55425"/>
            </a:xfrm>
            <a:custGeom>
              <a:avLst/>
              <a:gdLst/>
              <a:ahLst/>
              <a:cxnLst/>
              <a:rect l="l" t="t" r="r" b="b"/>
              <a:pathLst>
                <a:path w="3134" h="2217" extrusionOk="0">
                  <a:moveTo>
                    <a:pt x="2450" y="1"/>
                  </a:moveTo>
                  <a:cubicBezTo>
                    <a:pt x="1879" y="1"/>
                    <a:pt x="448" y="1070"/>
                    <a:pt x="87" y="1928"/>
                  </a:cubicBezTo>
                  <a:cubicBezTo>
                    <a:pt x="0" y="2131"/>
                    <a:pt x="86" y="2217"/>
                    <a:pt x="275" y="2217"/>
                  </a:cubicBezTo>
                  <a:cubicBezTo>
                    <a:pt x="885" y="2217"/>
                    <a:pt x="2569" y="1333"/>
                    <a:pt x="3014" y="668"/>
                  </a:cubicBezTo>
                  <a:cubicBezTo>
                    <a:pt x="3133" y="487"/>
                    <a:pt x="3023" y="9"/>
                    <a:pt x="2457" y="1"/>
                  </a:cubicBezTo>
                  <a:cubicBezTo>
                    <a:pt x="2455" y="1"/>
                    <a:pt x="2452" y="1"/>
                    <a:pt x="245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02;p32">
              <a:extLst>
                <a:ext uri="{FF2B5EF4-FFF2-40B4-BE49-F238E27FC236}">
                  <a16:creationId xmlns:a16="http://schemas.microsoft.com/office/drawing/2014/main" id="{2D387D9D-1BA2-46B4-9B7B-BC4BD9933321}"/>
                </a:ext>
              </a:extLst>
            </p:cNvPr>
            <p:cNvSpPr/>
            <p:nvPr/>
          </p:nvSpPr>
          <p:spPr>
            <a:xfrm>
              <a:off x="1247750" y="1531150"/>
              <a:ext cx="27825" cy="41725"/>
            </a:xfrm>
            <a:custGeom>
              <a:avLst/>
              <a:gdLst/>
              <a:ahLst/>
              <a:cxnLst/>
              <a:rect l="l" t="t" r="r" b="b"/>
              <a:pathLst>
                <a:path w="1113" h="1669" extrusionOk="0">
                  <a:moveTo>
                    <a:pt x="313" y="1"/>
                  </a:moveTo>
                  <a:cubicBezTo>
                    <a:pt x="282" y="116"/>
                    <a:pt x="251" y="231"/>
                    <a:pt x="220" y="341"/>
                  </a:cubicBezTo>
                  <a:cubicBezTo>
                    <a:pt x="0" y="1176"/>
                    <a:pt x="163" y="1668"/>
                    <a:pt x="523" y="1668"/>
                  </a:cubicBezTo>
                  <a:cubicBezTo>
                    <a:pt x="685" y="1668"/>
                    <a:pt x="887" y="1568"/>
                    <a:pt x="1113" y="1354"/>
                  </a:cubicBezTo>
                  <a:cubicBezTo>
                    <a:pt x="1033" y="1172"/>
                    <a:pt x="945" y="996"/>
                    <a:pt x="856" y="832"/>
                  </a:cubicBezTo>
                  <a:cubicBezTo>
                    <a:pt x="693" y="540"/>
                    <a:pt x="512" y="266"/>
                    <a:pt x="313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03;p32">
              <a:extLst>
                <a:ext uri="{FF2B5EF4-FFF2-40B4-BE49-F238E27FC236}">
                  <a16:creationId xmlns:a16="http://schemas.microsoft.com/office/drawing/2014/main" id="{0837B0B9-5800-4CFE-87DA-80F5633A0C6F}"/>
                </a:ext>
              </a:extLst>
            </p:cNvPr>
            <p:cNvSpPr/>
            <p:nvPr/>
          </p:nvSpPr>
          <p:spPr>
            <a:xfrm>
              <a:off x="831325" y="1955725"/>
              <a:ext cx="55375" cy="103825"/>
            </a:xfrm>
            <a:custGeom>
              <a:avLst/>
              <a:gdLst/>
              <a:ahLst/>
              <a:cxnLst/>
              <a:rect l="l" t="t" r="r" b="b"/>
              <a:pathLst>
                <a:path w="2215" h="4153" extrusionOk="0">
                  <a:moveTo>
                    <a:pt x="1702" y="0"/>
                  </a:moveTo>
                  <a:cubicBezTo>
                    <a:pt x="1528" y="0"/>
                    <a:pt x="1300" y="119"/>
                    <a:pt x="1035" y="376"/>
                  </a:cubicBezTo>
                  <a:cubicBezTo>
                    <a:pt x="182" y="1202"/>
                    <a:pt x="1" y="3210"/>
                    <a:pt x="470" y="4001"/>
                  </a:cubicBezTo>
                  <a:cubicBezTo>
                    <a:pt x="531" y="4105"/>
                    <a:pt x="597" y="4153"/>
                    <a:pt x="666" y="4153"/>
                  </a:cubicBezTo>
                  <a:cubicBezTo>
                    <a:pt x="1042" y="4153"/>
                    <a:pt x="1509" y="2756"/>
                    <a:pt x="1898" y="1565"/>
                  </a:cubicBezTo>
                  <a:cubicBezTo>
                    <a:pt x="2215" y="589"/>
                    <a:pt x="2090" y="0"/>
                    <a:pt x="170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04;p32">
              <a:extLst>
                <a:ext uri="{FF2B5EF4-FFF2-40B4-BE49-F238E27FC236}">
                  <a16:creationId xmlns:a16="http://schemas.microsoft.com/office/drawing/2014/main" id="{01F2E812-9007-402A-A1A1-F7B69C47DF40}"/>
                </a:ext>
              </a:extLst>
            </p:cNvPr>
            <p:cNvSpPr/>
            <p:nvPr/>
          </p:nvSpPr>
          <p:spPr>
            <a:xfrm>
              <a:off x="1183600" y="1491375"/>
              <a:ext cx="51425" cy="39750"/>
            </a:xfrm>
            <a:custGeom>
              <a:avLst/>
              <a:gdLst/>
              <a:ahLst/>
              <a:cxnLst/>
              <a:rect l="l" t="t" r="r" b="b"/>
              <a:pathLst>
                <a:path w="2057" h="1590" extrusionOk="0">
                  <a:moveTo>
                    <a:pt x="1092" y="0"/>
                  </a:moveTo>
                  <a:cubicBezTo>
                    <a:pt x="655" y="314"/>
                    <a:pt x="270" y="668"/>
                    <a:pt x="102" y="968"/>
                  </a:cubicBezTo>
                  <a:cubicBezTo>
                    <a:pt x="0" y="1151"/>
                    <a:pt x="135" y="1590"/>
                    <a:pt x="642" y="1590"/>
                  </a:cubicBezTo>
                  <a:cubicBezTo>
                    <a:pt x="663" y="1590"/>
                    <a:pt x="685" y="1589"/>
                    <a:pt x="708" y="1587"/>
                  </a:cubicBezTo>
                  <a:cubicBezTo>
                    <a:pt x="1022" y="1570"/>
                    <a:pt x="1574" y="1194"/>
                    <a:pt x="2056" y="716"/>
                  </a:cubicBezTo>
                  <a:cubicBezTo>
                    <a:pt x="1981" y="650"/>
                    <a:pt x="1906" y="584"/>
                    <a:pt x="1826" y="517"/>
                  </a:cubicBezTo>
                  <a:cubicBezTo>
                    <a:pt x="1596" y="332"/>
                    <a:pt x="1349" y="155"/>
                    <a:pt x="109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05;p32">
              <a:extLst>
                <a:ext uri="{FF2B5EF4-FFF2-40B4-BE49-F238E27FC236}">
                  <a16:creationId xmlns:a16="http://schemas.microsoft.com/office/drawing/2014/main" id="{BCC91A66-46BB-442A-8060-74CDB885D767}"/>
                </a:ext>
              </a:extLst>
            </p:cNvPr>
            <p:cNvSpPr/>
            <p:nvPr/>
          </p:nvSpPr>
          <p:spPr>
            <a:xfrm>
              <a:off x="764575" y="1959775"/>
              <a:ext cx="57725" cy="97650"/>
            </a:xfrm>
            <a:custGeom>
              <a:avLst/>
              <a:gdLst/>
              <a:ahLst/>
              <a:cxnLst/>
              <a:rect l="l" t="t" r="r" b="b"/>
              <a:pathLst>
                <a:path w="2309" h="3906" extrusionOk="0">
                  <a:moveTo>
                    <a:pt x="573" y="0"/>
                  </a:moveTo>
                  <a:cubicBezTo>
                    <a:pt x="345" y="0"/>
                    <a:pt x="159" y="253"/>
                    <a:pt x="84" y="771"/>
                  </a:cubicBezTo>
                  <a:cubicBezTo>
                    <a:pt x="0" y="1345"/>
                    <a:pt x="217" y="2044"/>
                    <a:pt x="558" y="2650"/>
                  </a:cubicBezTo>
                  <a:cubicBezTo>
                    <a:pt x="756" y="2835"/>
                    <a:pt x="960" y="3012"/>
                    <a:pt x="1172" y="3189"/>
                  </a:cubicBezTo>
                  <a:cubicBezTo>
                    <a:pt x="1486" y="3441"/>
                    <a:pt x="1813" y="3680"/>
                    <a:pt x="2154" y="3905"/>
                  </a:cubicBezTo>
                  <a:cubicBezTo>
                    <a:pt x="2308" y="3516"/>
                    <a:pt x="1871" y="2265"/>
                    <a:pt x="1490" y="1186"/>
                  </a:cubicBezTo>
                  <a:cubicBezTo>
                    <a:pt x="1214" y="404"/>
                    <a:pt x="860" y="0"/>
                    <a:pt x="573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06;p32">
              <a:extLst>
                <a:ext uri="{FF2B5EF4-FFF2-40B4-BE49-F238E27FC236}">
                  <a16:creationId xmlns:a16="http://schemas.microsoft.com/office/drawing/2014/main" id="{1D4D96B1-78ED-4400-921E-18631BF72B84}"/>
                </a:ext>
              </a:extLst>
            </p:cNvPr>
            <p:cNvSpPr/>
            <p:nvPr/>
          </p:nvSpPr>
          <p:spPr>
            <a:xfrm>
              <a:off x="985075" y="2014825"/>
              <a:ext cx="107375" cy="40175"/>
            </a:xfrm>
            <a:custGeom>
              <a:avLst/>
              <a:gdLst/>
              <a:ahLst/>
              <a:cxnLst/>
              <a:rect l="l" t="t" r="r" b="b"/>
              <a:pathLst>
                <a:path w="4295" h="1607" extrusionOk="0">
                  <a:moveTo>
                    <a:pt x="725" y="1"/>
                  </a:moveTo>
                  <a:cubicBezTo>
                    <a:pt x="687" y="1"/>
                    <a:pt x="650" y="2"/>
                    <a:pt x="615" y="6"/>
                  </a:cubicBezTo>
                  <a:cubicBezTo>
                    <a:pt x="399" y="23"/>
                    <a:pt x="1" y="625"/>
                    <a:pt x="350" y="1071"/>
                  </a:cubicBezTo>
                  <a:cubicBezTo>
                    <a:pt x="599" y="1393"/>
                    <a:pt x="1621" y="1607"/>
                    <a:pt x="2509" y="1607"/>
                  </a:cubicBezTo>
                  <a:cubicBezTo>
                    <a:pt x="2853" y="1607"/>
                    <a:pt x="3177" y="1575"/>
                    <a:pt x="3427" y="1504"/>
                  </a:cubicBezTo>
                  <a:cubicBezTo>
                    <a:pt x="4295" y="1261"/>
                    <a:pt x="1833" y="1"/>
                    <a:pt x="72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07;p32">
              <a:extLst>
                <a:ext uri="{FF2B5EF4-FFF2-40B4-BE49-F238E27FC236}">
                  <a16:creationId xmlns:a16="http://schemas.microsoft.com/office/drawing/2014/main" id="{57F8CB77-7B89-45DF-932D-FCE77D8318AE}"/>
                </a:ext>
              </a:extLst>
            </p:cNvPr>
            <p:cNvSpPr/>
            <p:nvPr/>
          </p:nvSpPr>
          <p:spPr>
            <a:xfrm>
              <a:off x="837300" y="2068675"/>
              <a:ext cx="13950" cy="7325"/>
            </a:xfrm>
            <a:custGeom>
              <a:avLst/>
              <a:gdLst/>
              <a:ahLst/>
              <a:cxnLst/>
              <a:rect l="l" t="t" r="r" b="b"/>
              <a:pathLst>
                <a:path w="558" h="293" extrusionOk="0">
                  <a:moveTo>
                    <a:pt x="89" y="0"/>
                  </a:moveTo>
                  <a:cubicBezTo>
                    <a:pt x="58" y="0"/>
                    <a:pt x="32" y="0"/>
                    <a:pt x="1" y="5"/>
                  </a:cubicBezTo>
                  <a:cubicBezTo>
                    <a:pt x="186" y="106"/>
                    <a:pt x="372" y="199"/>
                    <a:pt x="558" y="292"/>
                  </a:cubicBezTo>
                  <a:cubicBezTo>
                    <a:pt x="465" y="115"/>
                    <a:pt x="288" y="5"/>
                    <a:pt x="89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08;p32">
              <a:extLst>
                <a:ext uri="{FF2B5EF4-FFF2-40B4-BE49-F238E27FC236}">
                  <a16:creationId xmlns:a16="http://schemas.microsoft.com/office/drawing/2014/main" id="{EA827223-2F9F-45E1-96DB-AE564E0E7EFE}"/>
                </a:ext>
              </a:extLst>
            </p:cNvPr>
            <p:cNvSpPr/>
            <p:nvPr/>
          </p:nvSpPr>
          <p:spPr>
            <a:xfrm>
              <a:off x="886375" y="2089900"/>
              <a:ext cx="49000" cy="10625"/>
            </a:xfrm>
            <a:custGeom>
              <a:avLst/>
              <a:gdLst/>
              <a:ahLst/>
              <a:cxnLst/>
              <a:rect l="l" t="t" r="r" b="b"/>
              <a:pathLst>
                <a:path w="1960" h="425" extrusionOk="0">
                  <a:moveTo>
                    <a:pt x="1" y="0"/>
                  </a:moveTo>
                  <a:lnTo>
                    <a:pt x="1" y="0"/>
                  </a:lnTo>
                  <a:cubicBezTo>
                    <a:pt x="637" y="204"/>
                    <a:pt x="1292" y="345"/>
                    <a:pt x="1959" y="425"/>
                  </a:cubicBezTo>
                  <a:cubicBezTo>
                    <a:pt x="1473" y="190"/>
                    <a:pt x="673" y="22"/>
                    <a:pt x="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09;p32">
              <a:extLst>
                <a:ext uri="{FF2B5EF4-FFF2-40B4-BE49-F238E27FC236}">
                  <a16:creationId xmlns:a16="http://schemas.microsoft.com/office/drawing/2014/main" id="{0FE4BEA8-4287-4E13-9DF4-6AE8993E848F}"/>
                </a:ext>
              </a:extLst>
            </p:cNvPr>
            <p:cNvSpPr/>
            <p:nvPr/>
          </p:nvSpPr>
          <p:spPr>
            <a:xfrm>
              <a:off x="1023450" y="2070450"/>
              <a:ext cx="53200" cy="24775"/>
            </a:xfrm>
            <a:custGeom>
              <a:avLst/>
              <a:gdLst/>
              <a:ahLst/>
              <a:cxnLst/>
              <a:rect l="l" t="t" r="r" b="b"/>
              <a:pathLst>
                <a:path w="2128" h="991" extrusionOk="0">
                  <a:moveTo>
                    <a:pt x="1915" y="1"/>
                  </a:moveTo>
                  <a:cubicBezTo>
                    <a:pt x="1534" y="1"/>
                    <a:pt x="660" y="466"/>
                    <a:pt x="0" y="990"/>
                  </a:cubicBezTo>
                  <a:cubicBezTo>
                    <a:pt x="725" y="809"/>
                    <a:pt x="1432" y="548"/>
                    <a:pt x="2100" y="208"/>
                  </a:cubicBezTo>
                  <a:cubicBezTo>
                    <a:pt x="2127" y="63"/>
                    <a:pt x="2054" y="1"/>
                    <a:pt x="1915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10;p32">
              <a:extLst>
                <a:ext uri="{FF2B5EF4-FFF2-40B4-BE49-F238E27FC236}">
                  <a16:creationId xmlns:a16="http://schemas.microsoft.com/office/drawing/2014/main" id="{08D711E0-515F-4745-9326-C0C6E9E8EC0D}"/>
                </a:ext>
              </a:extLst>
            </p:cNvPr>
            <p:cNvSpPr/>
            <p:nvPr/>
          </p:nvSpPr>
          <p:spPr>
            <a:xfrm>
              <a:off x="1091975" y="2027650"/>
              <a:ext cx="31750" cy="33425"/>
            </a:xfrm>
            <a:custGeom>
              <a:avLst/>
              <a:gdLst/>
              <a:ahLst/>
              <a:cxnLst/>
              <a:rect l="l" t="t" r="r" b="b"/>
              <a:pathLst>
                <a:path w="1270" h="1337" extrusionOk="0">
                  <a:moveTo>
                    <a:pt x="687" y="1"/>
                  </a:moveTo>
                  <a:cubicBezTo>
                    <a:pt x="323" y="1"/>
                    <a:pt x="31" y="309"/>
                    <a:pt x="18" y="691"/>
                  </a:cubicBezTo>
                  <a:cubicBezTo>
                    <a:pt x="0" y="956"/>
                    <a:pt x="142" y="1208"/>
                    <a:pt x="376" y="1336"/>
                  </a:cubicBezTo>
                  <a:cubicBezTo>
                    <a:pt x="677" y="1142"/>
                    <a:pt x="977" y="925"/>
                    <a:pt x="1269" y="691"/>
                  </a:cubicBezTo>
                  <a:cubicBezTo>
                    <a:pt x="1265" y="306"/>
                    <a:pt x="1021" y="5"/>
                    <a:pt x="694" y="1"/>
                  </a:cubicBezTo>
                  <a:cubicBezTo>
                    <a:pt x="692" y="1"/>
                    <a:pt x="689" y="1"/>
                    <a:pt x="68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611;p32">
              <a:extLst>
                <a:ext uri="{FF2B5EF4-FFF2-40B4-BE49-F238E27FC236}">
                  <a16:creationId xmlns:a16="http://schemas.microsoft.com/office/drawing/2014/main" id="{199209A3-940D-420F-A126-CEDBF0ACA794}"/>
                </a:ext>
              </a:extLst>
            </p:cNvPr>
            <p:cNvSpPr/>
            <p:nvPr/>
          </p:nvSpPr>
          <p:spPr>
            <a:xfrm>
              <a:off x="1022925" y="1467925"/>
              <a:ext cx="75025" cy="38075"/>
            </a:xfrm>
            <a:custGeom>
              <a:avLst/>
              <a:gdLst/>
              <a:ahLst/>
              <a:cxnLst/>
              <a:rect l="l" t="t" r="r" b="b"/>
              <a:pathLst>
                <a:path w="3001" h="1523" extrusionOk="0">
                  <a:moveTo>
                    <a:pt x="3001" y="1"/>
                  </a:moveTo>
                  <a:lnTo>
                    <a:pt x="3001" y="1"/>
                  </a:lnTo>
                  <a:cubicBezTo>
                    <a:pt x="2192" y="76"/>
                    <a:pt x="1396" y="235"/>
                    <a:pt x="618" y="474"/>
                  </a:cubicBezTo>
                  <a:cubicBezTo>
                    <a:pt x="384" y="721"/>
                    <a:pt x="189" y="987"/>
                    <a:pt x="87" y="1234"/>
                  </a:cubicBezTo>
                  <a:cubicBezTo>
                    <a:pt x="1" y="1438"/>
                    <a:pt x="87" y="1523"/>
                    <a:pt x="277" y="1523"/>
                  </a:cubicBezTo>
                  <a:cubicBezTo>
                    <a:pt x="880" y="1523"/>
                    <a:pt x="2530" y="663"/>
                    <a:pt x="300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612;p32">
              <a:extLst>
                <a:ext uri="{FF2B5EF4-FFF2-40B4-BE49-F238E27FC236}">
                  <a16:creationId xmlns:a16="http://schemas.microsoft.com/office/drawing/2014/main" id="{C251A31C-A2CB-4600-9C4A-1D2C4EBE5D48}"/>
                </a:ext>
              </a:extLst>
            </p:cNvPr>
            <p:cNvSpPr/>
            <p:nvPr/>
          </p:nvSpPr>
          <p:spPr>
            <a:xfrm>
              <a:off x="1004900" y="1522825"/>
              <a:ext cx="106550" cy="44175"/>
            </a:xfrm>
            <a:custGeom>
              <a:avLst/>
              <a:gdLst/>
              <a:ahLst/>
              <a:cxnLst/>
              <a:rect l="l" t="t" r="r" b="b"/>
              <a:pathLst>
                <a:path w="4262" h="1767" extrusionOk="0">
                  <a:moveTo>
                    <a:pt x="1457" y="1"/>
                  </a:moveTo>
                  <a:cubicBezTo>
                    <a:pt x="1257" y="1"/>
                    <a:pt x="1073" y="15"/>
                    <a:pt x="914" y="46"/>
                  </a:cubicBezTo>
                  <a:cubicBezTo>
                    <a:pt x="1" y="223"/>
                    <a:pt x="2543" y="1766"/>
                    <a:pt x="3594" y="1766"/>
                  </a:cubicBezTo>
                  <a:cubicBezTo>
                    <a:pt x="3595" y="1766"/>
                    <a:pt x="3597" y="1766"/>
                    <a:pt x="3598" y="1766"/>
                  </a:cubicBezTo>
                  <a:cubicBezTo>
                    <a:pt x="3819" y="1766"/>
                    <a:pt x="4261" y="1196"/>
                    <a:pt x="3952" y="723"/>
                  </a:cubicBezTo>
                  <a:cubicBezTo>
                    <a:pt x="3696" y="331"/>
                    <a:pt x="2411" y="1"/>
                    <a:pt x="1457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613;p32">
              <a:extLst>
                <a:ext uri="{FF2B5EF4-FFF2-40B4-BE49-F238E27FC236}">
                  <a16:creationId xmlns:a16="http://schemas.microsoft.com/office/drawing/2014/main" id="{C6EA7694-6D6B-45A8-91EF-A54CF16A1E4F}"/>
                </a:ext>
              </a:extLst>
            </p:cNvPr>
            <p:cNvSpPr/>
            <p:nvPr/>
          </p:nvSpPr>
          <p:spPr>
            <a:xfrm>
              <a:off x="955150" y="1555275"/>
              <a:ext cx="48075" cy="90550"/>
            </a:xfrm>
            <a:custGeom>
              <a:avLst/>
              <a:gdLst/>
              <a:ahLst/>
              <a:cxnLst/>
              <a:rect l="l" t="t" r="r" b="b"/>
              <a:pathLst>
                <a:path w="1923" h="3622" extrusionOk="0">
                  <a:moveTo>
                    <a:pt x="1208" y="1"/>
                  </a:moveTo>
                  <a:cubicBezTo>
                    <a:pt x="840" y="1"/>
                    <a:pt x="500" y="1242"/>
                    <a:pt x="221" y="2294"/>
                  </a:cubicBezTo>
                  <a:cubicBezTo>
                    <a:pt x="0" y="3128"/>
                    <a:pt x="161" y="3621"/>
                    <a:pt x="521" y="3621"/>
                  </a:cubicBezTo>
                  <a:cubicBezTo>
                    <a:pt x="695" y="3621"/>
                    <a:pt x="916" y="3506"/>
                    <a:pt x="1162" y="3258"/>
                  </a:cubicBezTo>
                  <a:cubicBezTo>
                    <a:pt x="1923" y="2502"/>
                    <a:pt x="1923" y="769"/>
                    <a:pt x="1401" y="119"/>
                  </a:cubicBezTo>
                  <a:cubicBezTo>
                    <a:pt x="1336" y="38"/>
                    <a:pt x="1272" y="1"/>
                    <a:pt x="1208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614;p32">
              <a:extLst>
                <a:ext uri="{FF2B5EF4-FFF2-40B4-BE49-F238E27FC236}">
                  <a16:creationId xmlns:a16="http://schemas.microsoft.com/office/drawing/2014/main" id="{2C7AB015-8A60-422B-B6C8-AFA6B9D85F3B}"/>
                </a:ext>
              </a:extLst>
            </p:cNvPr>
            <p:cNvSpPr/>
            <p:nvPr/>
          </p:nvSpPr>
          <p:spPr>
            <a:xfrm>
              <a:off x="1000125" y="1552775"/>
              <a:ext cx="67550" cy="84025"/>
            </a:xfrm>
            <a:custGeom>
              <a:avLst/>
              <a:gdLst/>
              <a:ahLst/>
              <a:cxnLst/>
              <a:rect l="l" t="t" r="r" b="b"/>
              <a:pathLst>
                <a:path w="2702" h="3361" extrusionOk="0">
                  <a:moveTo>
                    <a:pt x="512" y="0"/>
                  </a:moveTo>
                  <a:cubicBezTo>
                    <a:pt x="0" y="0"/>
                    <a:pt x="663" y="1308"/>
                    <a:pt x="1229" y="2399"/>
                  </a:cubicBezTo>
                  <a:cubicBezTo>
                    <a:pt x="1559" y="3036"/>
                    <a:pt x="1927" y="3360"/>
                    <a:pt x="2206" y="3360"/>
                  </a:cubicBezTo>
                  <a:cubicBezTo>
                    <a:pt x="2439" y="3360"/>
                    <a:pt x="2609" y="3132"/>
                    <a:pt x="2640" y="2668"/>
                  </a:cubicBezTo>
                  <a:cubicBezTo>
                    <a:pt x="2702" y="1651"/>
                    <a:pt x="1499" y="259"/>
                    <a:pt x="637" y="20"/>
                  </a:cubicBezTo>
                  <a:cubicBezTo>
                    <a:pt x="589" y="7"/>
                    <a:pt x="548" y="0"/>
                    <a:pt x="512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615;p32">
              <a:extLst>
                <a:ext uri="{FF2B5EF4-FFF2-40B4-BE49-F238E27FC236}">
                  <a16:creationId xmlns:a16="http://schemas.microsoft.com/office/drawing/2014/main" id="{7084F69A-E456-4A65-98DB-9C6045E821B4}"/>
                </a:ext>
              </a:extLst>
            </p:cNvPr>
            <p:cNvSpPr/>
            <p:nvPr/>
          </p:nvSpPr>
          <p:spPr>
            <a:xfrm>
              <a:off x="1003875" y="1488375"/>
              <a:ext cx="8525" cy="4125"/>
            </a:xfrm>
            <a:custGeom>
              <a:avLst/>
              <a:gdLst/>
              <a:ahLst/>
              <a:cxnLst/>
              <a:rect l="l" t="t" r="r" b="b"/>
              <a:pathLst>
                <a:path w="341" h="165" extrusionOk="0">
                  <a:moveTo>
                    <a:pt x="341" y="1"/>
                  </a:moveTo>
                  <a:lnTo>
                    <a:pt x="341" y="1"/>
                  </a:lnTo>
                  <a:cubicBezTo>
                    <a:pt x="230" y="45"/>
                    <a:pt x="115" y="85"/>
                    <a:pt x="0" y="129"/>
                  </a:cubicBezTo>
                  <a:cubicBezTo>
                    <a:pt x="33" y="153"/>
                    <a:pt x="66" y="165"/>
                    <a:pt x="100" y="165"/>
                  </a:cubicBezTo>
                  <a:cubicBezTo>
                    <a:pt x="177" y="165"/>
                    <a:pt x="258" y="105"/>
                    <a:pt x="341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16;p32">
              <a:extLst>
                <a:ext uri="{FF2B5EF4-FFF2-40B4-BE49-F238E27FC236}">
                  <a16:creationId xmlns:a16="http://schemas.microsoft.com/office/drawing/2014/main" id="{CEBB17F1-0AFE-4B66-9D2B-8454BDAB02EB}"/>
                </a:ext>
              </a:extLst>
            </p:cNvPr>
            <p:cNvSpPr/>
            <p:nvPr/>
          </p:nvSpPr>
          <p:spPr>
            <a:xfrm>
              <a:off x="980650" y="1501650"/>
              <a:ext cx="32300" cy="34850"/>
            </a:xfrm>
            <a:custGeom>
              <a:avLst/>
              <a:gdLst/>
              <a:ahLst/>
              <a:cxnLst/>
              <a:rect l="l" t="t" r="r" b="b"/>
              <a:pathLst>
                <a:path w="1292" h="1394" extrusionOk="0">
                  <a:moveTo>
                    <a:pt x="678" y="0"/>
                  </a:moveTo>
                  <a:cubicBezTo>
                    <a:pt x="319" y="0"/>
                    <a:pt x="23" y="304"/>
                    <a:pt x="10" y="690"/>
                  </a:cubicBezTo>
                  <a:cubicBezTo>
                    <a:pt x="1" y="1061"/>
                    <a:pt x="262" y="1380"/>
                    <a:pt x="598" y="1393"/>
                  </a:cubicBezTo>
                  <a:cubicBezTo>
                    <a:pt x="609" y="1393"/>
                    <a:pt x="620" y="1394"/>
                    <a:pt x="631" y="1394"/>
                  </a:cubicBezTo>
                  <a:cubicBezTo>
                    <a:pt x="969" y="1394"/>
                    <a:pt x="1235" y="1129"/>
                    <a:pt x="1261" y="761"/>
                  </a:cubicBezTo>
                  <a:cubicBezTo>
                    <a:pt x="1292" y="341"/>
                    <a:pt x="1040" y="5"/>
                    <a:pt x="686" y="0"/>
                  </a:cubicBezTo>
                  <a:cubicBezTo>
                    <a:pt x="684" y="0"/>
                    <a:pt x="681" y="0"/>
                    <a:pt x="678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17;p32">
              <a:extLst>
                <a:ext uri="{FF2B5EF4-FFF2-40B4-BE49-F238E27FC236}">
                  <a16:creationId xmlns:a16="http://schemas.microsoft.com/office/drawing/2014/main" id="{02042F22-6B6A-4530-A35F-0239F1DFC202}"/>
                </a:ext>
              </a:extLst>
            </p:cNvPr>
            <p:cNvSpPr/>
            <p:nvPr/>
          </p:nvSpPr>
          <p:spPr>
            <a:xfrm>
              <a:off x="1215425" y="1556725"/>
              <a:ext cx="705875" cy="583800"/>
            </a:xfrm>
            <a:custGeom>
              <a:avLst/>
              <a:gdLst/>
              <a:ahLst/>
              <a:cxnLst/>
              <a:rect l="l" t="t" r="r" b="b"/>
              <a:pathLst>
                <a:path w="28235" h="23352" extrusionOk="0">
                  <a:moveTo>
                    <a:pt x="9394" y="0"/>
                  </a:moveTo>
                  <a:cubicBezTo>
                    <a:pt x="6910" y="0"/>
                    <a:pt x="5158" y="589"/>
                    <a:pt x="3918" y="1445"/>
                  </a:cubicBezTo>
                  <a:cubicBezTo>
                    <a:pt x="3233" y="1913"/>
                    <a:pt x="2640" y="2515"/>
                    <a:pt x="2180" y="3213"/>
                  </a:cubicBezTo>
                  <a:cubicBezTo>
                    <a:pt x="443" y="5831"/>
                    <a:pt x="1" y="10433"/>
                    <a:pt x="6725" y="18197"/>
                  </a:cubicBezTo>
                  <a:cubicBezTo>
                    <a:pt x="9881" y="21841"/>
                    <a:pt x="13326" y="23351"/>
                    <a:pt x="16476" y="23351"/>
                  </a:cubicBezTo>
                  <a:cubicBezTo>
                    <a:pt x="20034" y="23351"/>
                    <a:pt x="23215" y="21424"/>
                    <a:pt x="25175" y="18467"/>
                  </a:cubicBezTo>
                  <a:cubicBezTo>
                    <a:pt x="25755" y="17600"/>
                    <a:pt x="26210" y="16654"/>
                    <a:pt x="26537" y="15664"/>
                  </a:cubicBezTo>
                  <a:cubicBezTo>
                    <a:pt x="28235" y="10442"/>
                    <a:pt x="25962" y="4243"/>
                    <a:pt x="17752" y="1573"/>
                  </a:cubicBezTo>
                  <a:cubicBezTo>
                    <a:pt x="14307" y="452"/>
                    <a:pt x="11570" y="0"/>
                    <a:pt x="9394" y="0"/>
                  </a:cubicBezTo>
                  <a:close/>
                </a:path>
              </a:pathLst>
            </a:custGeom>
            <a:solidFill>
              <a:srgbClr val="EF8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18;p32">
              <a:extLst>
                <a:ext uri="{FF2B5EF4-FFF2-40B4-BE49-F238E27FC236}">
                  <a16:creationId xmlns:a16="http://schemas.microsoft.com/office/drawing/2014/main" id="{3C5E550E-E017-40D6-91FA-383A022248F1}"/>
                </a:ext>
              </a:extLst>
            </p:cNvPr>
            <p:cNvSpPr/>
            <p:nvPr/>
          </p:nvSpPr>
          <p:spPr>
            <a:xfrm>
              <a:off x="1484475" y="1972725"/>
              <a:ext cx="35375" cy="34075"/>
            </a:xfrm>
            <a:custGeom>
              <a:avLst/>
              <a:gdLst/>
              <a:ahLst/>
              <a:cxnLst/>
              <a:rect l="l" t="t" r="r" b="b"/>
              <a:pathLst>
                <a:path w="1415" h="1363" extrusionOk="0">
                  <a:moveTo>
                    <a:pt x="1123" y="253"/>
                  </a:moveTo>
                  <a:cubicBezTo>
                    <a:pt x="1388" y="487"/>
                    <a:pt x="1415" y="832"/>
                    <a:pt x="1189" y="1088"/>
                  </a:cubicBezTo>
                  <a:cubicBezTo>
                    <a:pt x="968" y="1345"/>
                    <a:pt x="606" y="1362"/>
                    <a:pt x="310" y="1110"/>
                  </a:cubicBezTo>
                  <a:cubicBezTo>
                    <a:pt x="40" y="880"/>
                    <a:pt x="0" y="487"/>
                    <a:pt x="230" y="235"/>
                  </a:cubicBezTo>
                  <a:cubicBezTo>
                    <a:pt x="447" y="1"/>
                    <a:pt x="845" y="9"/>
                    <a:pt x="1123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19;p32">
              <a:extLst>
                <a:ext uri="{FF2B5EF4-FFF2-40B4-BE49-F238E27FC236}">
                  <a16:creationId xmlns:a16="http://schemas.microsoft.com/office/drawing/2014/main" id="{4F680630-9AAA-4361-A6EB-80FF9FD873A2}"/>
                </a:ext>
              </a:extLst>
            </p:cNvPr>
            <p:cNvSpPr/>
            <p:nvPr/>
          </p:nvSpPr>
          <p:spPr>
            <a:xfrm>
              <a:off x="1594325" y="1791675"/>
              <a:ext cx="35400" cy="34075"/>
            </a:xfrm>
            <a:custGeom>
              <a:avLst/>
              <a:gdLst/>
              <a:ahLst/>
              <a:cxnLst/>
              <a:rect l="l" t="t" r="r" b="b"/>
              <a:pathLst>
                <a:path w="1416" h="1363" extrusionOk="0">
                  <a:moveTo>
                    <a:pt x="1124" y="253"/>
                  </a:moveTo>
                  <a:cubicBezTo>
                    <a:pt x="1389" y="483"/>
                    <a:pt x="1416" y="832"/>
                    <a:pt x="1190" y="1088"/>
                  </a:cubicBezTo>
                  <a:cubicBezTo>
                    <a:pt x="969" y="1345"/>
                    <a:pt x="606" y="1362"/>
                    <a:pt x="310" y="1110"/>
                  </a:cubicBezTo>
                  <a:cubicBezTo>
                    <a:pt x="41" y="876"/>
                    <a:pt x="1" y="487"/>
                    <a:pt x="231" y="235"/>
                  </a:cubicBezTo>
                  <a:cubicBezTo>
                    <a:pt x="447" y="1"/>
                    <a:pt x="845" y="9"/>
                    <a:pt x="1124" y="253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20;p32">
              <a:extLst>
                <a:ext uri="{FF2B5EF4-FFF2-40B4-BE49-F238E27FC236}">
                  <a16:creationId xmlns:a16="http://schemas.microsoft.com/office/drawing/2014/main" id="{6AE15832-F0ED-47BB-944C-487145CE89D7}"/>
                </a:ext>
              </a:extLst>
            </p:cNvPr>
            <p:cNvSpPr/>
            <p:nvPr/>
          </p:nvSpPr>
          <p:spPr>
            <a:xfrm>
              <a:off x="1658875" y="1656400"/>
              <a:ext cx="48225" cy="46875"/>
            </a:xfrm>
            <a:custGeom>
              <a:avLst/>
              <a:gdLst/>
              <a:ahLst/>
              <a:cxnLst/>
              <a:rect l="l" t="t" r="r" b="b"/>
              <a:pathLst>
                <a:path w="1929" h="1875" extrusionOk="0">
                  <a:moveTo>
                    <a:pt x="1641" y="1521"/>
                  </a:moveTo>
                  <a:cubicBezTo>
                    <a:pt x="1371" y="1853"/>
                    <a:pt x="845" y="1875"/>
                    <a:pt x="469" y="1574"/>
                  </a:cubicBezTo>
                  <a:cubicBezTo>
                    <a:pt x="80" y="1264"/>
                    <a:pt x="1" y="721"/>
                    <a:pt x="288" y="354"/>
                  </a:cubicBezTo>
                  <a:cubicBezTo>
                    <a:pt x="562" y="0"/>
                    <a:pt x="1097" y="0"/>
                    <a:pt x="1504" y="349"/>
                  </a:cubicBezTo>
                  <a:cubicBezTo>
                    <a:pt x="1867" y="672"/>
                    <a:pt x="1928" y="1167"/>
                    <a:pt x="1641" y="152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21;p32">
              <a:extLst>
                <a:ext uri="{FF2B5EF4-FFF2-40B4-BE49-F238E27FC236}">
                  <a16:creationId xmlns:a16="http://schemas.microsoft.com/office/drawing/2014/main" id="{3CF7B3B2-9C77-48C1-B18D-E85CD89B12CF}"/>
                </a:ext>
              </a:extLst>
            </p:cNvPr>
            <p:cNvSpPr/>
            <p:nvPr/>
          </p:nvSpPr>
          <p:spPr>
            <a:xfrm>
              <a:off x="1514850" y="1876575"/>
              <a:ext cx="37725" cy="36700"/>
            </a:xfrm>
            <a:custGeom>
              <a:avLst/>
              <a:gdLst/>
              <a:ahLst/>
              <a:cxnLst/>
              <a:rect l="l" t="t" r="r" b="b"/>
              <a:pathLst>
                <a:path w="1509" h="1468" extrusionOk="0">
                  <a:moveTo>
                    <a:pt x="1283" y="1185"/>
                  </a:moveTo>
                  <a:cubicBezTo>
                    <a:pt x="1071" y="1446"/>
                    <a:pt x="660" y="1468"/>
                    <a:pt x="368" y="1229"/>
                  </a:cubicBezTo>
                  <a:cubicBezTo>
                    <a:pt x="72" y="995"/>
                    <a:pt x="1" y="566"/>
                    <a:pt x="226" y="274"/>
                  </a:cubicBezTo>
                  <a:cubicBezTo>
                    <a:pt x="439" y="0"/>
                    <a:pt x="859" y="0"/>
                    <a:pt x="1177" y="274"/>
                  </a:cubicBezTo>
                  <a:cubicBezTo>
                    <a:pt x="1464" y="522"/>
                    <a:pt x="1509" y="911"/>
                    <a:pt x="1283" y="1185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22;p32">
              <a:extLst>
                <a:ext uri="{FF2B5EF4-FFF2-40B4-BE49-F238E27FC236}">
                  <a16:creationId xmlns:a16="http://schemas.microsoft.com/office/drawing/2014/main" id="{40C0C245-9537-4B67-9C84-CFD6EAF284F6}"/>
                </a:ext>
              </a:extLst>
            </p:cNvPr>
            <p:cNvSpPr/>
            <p:nvPr/>
          </p:nvSpPr>
          <p:spPr>
            <a:xfrm>
              <a:off x="1598875" y="1718500"/>
              <a:ext cx="37700" cy="36725"/>
            </a:xfrm>
            <a:custGeom>
              <a:avLst/>
              <a:gdLst/>
              <a:ahLst/>
              <a:cxnLst/>
              <a:rect l="l" t="t" r="r" b="b"/>
              <a:pathLst>
                <a:path w="1508" h="1469" extrusionOk="0">
                  <a:moveTo>
                    <a:pt x="1282" y="1190"/>
                  </a:moveTo>
                  <a:cubicBezTo>
                    <a:pt x="1070" y="1446"/>
                    <a:pt x="659" y="1469"/>
                    <a:pt x="363" y="1234"/>
                  </a:cubicBezTo>
                  <a:cubicBezTo>
                    <a:pt x="62" y="991"/>
                    <a:pt x="0" y="567"/>
                    <a:pt x="221" y="279"/>
                  </a:cubicBezTo>
                  <a:cubicBezTo>
                    <a:pt x="438" y="1"/>
                    <a:pt x="853" y="1"/>
                    <a:pt x="1172" y="279"/>
                  </a:cubicBezTo>
                  <a:cubicBezTo>
                    <a:pt x="1459" y="527"/>
                    <a:pt x="1508" y="916"/>
                    <a:pt x="1282" y="119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23;p32">
              <a:extLst>
                <a:ext uri="{FF2B5EF4-FFF2-40B4-BE49-F238E27FC236}">
                  <a16:creationId xmlns:a16="http://schemas.microsoft.com/office/drawing/2014/main" id="{3DE220CC-DDDF-4E85-9AED-EE823AA9AD25}"/>
                </a:ext>
              </a:extLst>
            </p:cNvPr>
            <p:cNvSpPr/>
            <p:nvPr/>
          </p:nvSpPr>
          <p:spPr>
            <a:xfrm>
              <a:off x="1286500" y="1556700"/>
              <a:ext cx="328975" cy="441475"/>
            </a:xfrm>
            <a:custGeom>
              <a:avLst/>
              <a:gdLst/>
              <a:ahLst/>
              <a:cxnLst/>
              <a:rect l="l" t="t" r="r" b="b"/>
              <a:pathLst>
                <a:path w="13159" h="17659" extrusionOk="0">
                  <a:moveTo>
                    <a:pt x="6992" y="249"/>
                  </a:moveTo>
                  <a:cubicBezTo>
                    <a:pt x="7236" y="249"/>
                    <a:pt x="7582" y="285"/>
                    <a:pt x="8047" y="380"/>
                  </a:cubicBezTo>
                  <a:cubicBezTo>
                    <a:pt x="9489" y="676"/>
                    <a:pt x="10550" y="1216"/>
                    <a:pt x="11208" y="1990"/>
                  </a:cubicBezTo>
                  <a:cubicBezTo>
                    <a:pt x="10864" y="2073"/>
                    <a:pt x="10485" y="2115"/>
                    <a:pt x="10096" y="2115"/>
                  </a:cubicBezTo>
                  <a:cubicBezTo>
                    <a:pt x="8772" y="2115"/>
                    <a:pt x="7321" y="1634"/>
                    <a:pt x="6641" y="681"/>
                  </a:cubicBezTo>
                  <a:cubicBezTo>
                    <a:pt x="6535" y="535"/>
                    <a:pt x="6491" y="411"/>
                    <a:pt x="6526" y="358"/>
                  </a:cubicBezTo>
                  <a:cubicBezTo>
                    <a:pt x="6566" y="297"/>
                    <a:pt x="6712" y="249"/>
                    <a:pt x="6992" y="249"/>
                  </a:cubicBezTo>
                  <a:close/>
                  <a:moveTo>
                    <a:pt x="5742" y="3305"/>
                  </a:moveTo>
                  <a:cubicBezTo>
                    <a:pt x="7188" y="3305"/>
                    <a:pt x="8808" y="4116"/>
                    <a:pt x="9763" y="5336"/>
                  </a:cubicBezTo>
                  <a:cubicBezTo>
                    <a:pt x="9948" y="5571"/>
                    <a:pt x="10103" y="5827"/>
                    <a:pt x="10231" y="6097"/>
                  </a:cubicBezTo>
                  <a:cubicBezTo>
                    <a:pt x="10015" y="6172"/>
                    <a:pt x="9789" y="6230"/>
                    <a:pt x="9564" y="6269"/>
                  </a:cubicBezTo>
                  <a:cubicBezTo>
                    <a:pt x="9248" y="6323"/>
                    <a:pt x="8900" y="6352"/>
                    <a:pt x="8536" y="6352"/>
                  </a:cubicBezTo>
                  <a:cubicBezTo>
                    <a:pt x="7226" y="6352"/>
                    <a:pt x="5703" y="5978"/>
                    <a:pt x="4714" y="5040"/>
                  </a:cubicBezTo>
                  <a:cubicBezTo>
                    <a:pt x="4453" y="4797"/>
                    <a:pt x="4050" y="4315"/>
                    <a:pt x="4280" y="3869"/>
                  </a:cubicBezTo>
                  <a:cubicBezTo>
                    <a:pt x="4289" y="3842"/>
                    <a:pt x="4302" y="3820"/>
                    <a:pt x="4320" y="3798"/>
                  </a:cubicBezTo>
                  <a:cubicBezTo>
                    <a:pt x="4546" y="3457"/>
                    <a:pt x="5058" y="3347"/>
                    <a:pt x="5461" y="3316"/>
                  </a:cubicBezTo>
                  <a:cubicBezTo>
                    <a:pt x="5554" y="3309"/>
                    <a:pt x="5648" y="3305"/>
                    <a:pt x="5742" y="3305"/>
                  </a:cubicBezTo>
                  <a:close/>
                  <a:moveTo>
                    <a:pt x="4082" y="6893"/>
                  </a:moveTo>
                  <a:cubicBezTo>
                    <a:pt x="4117" y="6893"/>
                    <a:pt x="4152" y="6895"/>
                    <a:pt x="4188" y="6897"/>
                  </a:cubicBezTo>
                  <a:cubicBezTo>
                    <a:pt x="5443" y="6968"/>
                    <a:pt x="6429" y="8140"/>
                    <a:pt x="6929" y="9209"/>
                  </a:cubicBezTo>
                  <a:cubicBezTo>
                    <a:pt x="7167" y="9718"/>
                    <a:pt x="7331" y="10253"/>
                    <a:pt x="7419" y="10806"/>
                  </a:cubicBezTo>
                  <a:cubicBezTo>
                    <a:pt x="7069" y="10880"/>
                    <a:pt x="6713" y="10918"/>
                    <a:pt x="6356" y="10918"/>
                  </a:cubicBezTo>
                  <a:cubicBezTo>
                    <a:pt x="6016" y="10918"/>
                    <a:pt x="5676" y="10884"/>
                    <a:pt x="5341" y="10814"/>
                  </a:cubicBezTo>
                  <a:cubicBezTo>
                    <a:pt x="4126" y="10562"/>
                    <a:pt x="2830" y="9744"/>
                    <a:pt x="2671" y="8498"/>
                  </a:cubicBezTo>
                  <a:cubicBezTo>
                    <a:pt x="2622" y="8157"/>
                    <a:pt x="2698" y="7808"/>
                    <a:pt x="2888" y="7521"/>
                  </a:cubicBezTo>
                  <a:cubicBezTo>
                    <a:pt x="2927" y="7459"/>
                    <a:pt x="2972" y="7397"/>
                    <a:pt x="3025" y="7344"/>
                  </a:cubicBezTo>
                  <a:cubicBezTo>
                    <a:pt x="3301" y="7055"/>
                    <a:pt x="3682" y="6893"/>
                    <a:pt x="4082" y="6893"/>
                  </a:cubicBezTo>
                  <a:close/>
                  <a:moveTo>
                    <a:pt x="707" y="10669"/>
                  </a:moveTo>
                  <a:cubicBezTo>
                    <a:pt x="967" y="10669"/>
                    <a:pt x="1443" y="10922"/>
                    <a:pt x="2255" y="12105"/>
                  </a:cubicBezTo>
                  <a:cubicBezTo>
                    <a:pt x="2777" y="12853"/>
                    <a:pt x="3153" y="13693"/>
                    <a:pt x="3365" y="14581"/>
                  </a:cubicBezTo>
                  <a:cubicBezTo>
                    <a:pt x="2530" y="14179"/>
                    <a:pt x="1738" y="13485"/>
                    <a:pt x="1119" y="12592"/>
                  </a:cubicBezTo>
                  <a:cubicBezTo>
                    <a:pt x="810" y="12145"/>
                    <a:pt x="314" y="11283"/>
                    <a:pt x="421" y="10872"/>
                  </a:cubicBezTo>
                  <a:cubicBezTo>
                    <a:pt x="429" y="10841"/>
                    <a:pt x="443" y="10814"/>
                    <a:pt x="456" y="10788"/>
                  </a:cubicBezTo>
                  <a:cubicBezTo>
                    <a:pt x="483" y="10748"/>
                    <a:pt x="522" y="10717"/>
                    <a:pt x="562" y="10699"/>
                  </a:cubicBezTo>
                  <a:cubicBezTo>
                    <a:pt x="600" y="10682"/>
                    <a:pt x="648" y="10669"/>
                    <a:pt x="707" y="10669"/>
                  </a:cubicBezTo>
                  <a:close/>
                  <a:moveTo>
                    <a:pt x="6681" y="0"/>
                  </a:moveTo>
                  <a:cubicBezTo>
                    <a:pt x="6403" y="49"/>
                    <a:pt x="6332" y="159"/>
                    <a:pt x="6296" y="212"/>
                  </a:cubicBezTo>
                  <a:cubicBezTo>
                    <a:pt x="6195" y="371"/>
                    <a:pt x="6235" y="584"/>
                    <a:pt x="6420" y="840"/>
                  </a:cubicBezTo>
                  <a:cubicBezTo>
                    <a:pt x="7152" y="1867"/>
                    <a:pt x="8710" y="2387"/>
                    <a:pt x="10122" y="2387"/>
                  </a:cubicBezTo>
                  <a:cubicBezTo>
                    <a:pt x="10571" y="2387"/>
                    <a:pt x="11006" y="2334"/>
                    <a:pt x="11394" y="2228"/>
                  </a:cubicBezTo>
                  <a:cubicBezTo>
                    <a:pt x="11633" y="2564"/>
                    <a:pt x="11810" y="2940"/>
                    <a:pt x="11911" y="3343"/>
                  </a:cubicBezTo>
                  <a:cubicBezTo>
                    <a:pt x="12075" y="3970"/>
                    <a:pt x="11995" y="4536"/>
                    <a:pt x="11677" y="5027"/>
                  </a:cubicBezTo>
                  <a:cubicBezTo>
                    <a:pt x="11421" y="5434"/>
                    <a:pt x="11001" y="5765"/>
                    <a:pt x="10483" y="5995"/>
                  </a:cubicBezTo>
                  <a:cubicBezTo>
                    <a:pt x="10351" y="5699"/>
                    <a:pt x="10178" y="5420"/>
                    <a:pt x="9979" y="5164"/>
                  </a:cubicBezTo>
                  <a:cubicBezTo>
                    <a:pt x="8977" y="3880"/>
                    <a:pt x="7271" y="3030"/>
                    <a:pt x="5744" y="3030"/>
                  </a:cubicBezTo>
                  <a:cubicBezTo>
                    <a:pt x="5641" y="3030"/>
                    <a:pt x="5539" y="3034"/>
                    <a:pt x="5439" y="3042"/>
                  </a:cubicBezTo>
                  <a:cubicBezTo>
                    <a:pt x="4939" y="3077"/>
                    <a:pt x="4294" y="3232"/>
                    <a:pt x="4037" y="3740"/>
                  </a:cubicBezTo>
                  <a:cubicBezTo>
                    <a:pt x="3816" y="4183"/>
                    <a:pt x="3993" y="4731"/>
                    <a:pt x="4528" y="5235"/>
                  </a:cubicBezTo>
                  <a:cubicBezTo>
                    <a:pt x="5572" y="6226"/>
                    <a:pt x="7172" y="6620"/>
                    <a:pt x="8546" y="6620"/>
                  </a:cubicBezTo>
                  <a:cubicBezTo>
                    <a:pt x="8924" y="6620"/>
                    <a:pt x="9285" y="6590"/>
                    <a:pt x="9612" y="6535"/>
                  </a:cubicBezTo>
                  <a:cubicBezTo>
                    <a:pt x="9856" y="6490"/>
                    <a:pt x="10099" y="6429"/>
                    <a:pt x="10333" y="6345"/>
                  </a:cubicBezTo>
                  <a:lnTo>
                    <a:pt x="10333" y="6345"/>
                  </a:lnTo>
                  <a:cubicBezTo>
                    <a:pt x="10740" y="7437"/>
                    <a:pt x="10554" y="8613"/>
                    <a:pt x="9776" y="9492"/>
                  </a:cubicBezTo>
                  <a:cubicBezTo>
                    <a:pt x="9250" y="10089"/>
                    <a:pt x="8507" y="10518"/>
                    <a:pt x="7685" y="10739"/>
                  </a:cubicBezTo>
                  <a:cubicBezTo>
                    <a:pt x="7592" y="10169"/>
                    <a:pt x="7419" y="9616"/>
                    <a:pt x="7176" y="9090"/>
                  </a:cubicBezTo>
                  <a:cubicBezTo>
                    <a:pt x="6641" y="7949"/>
                    <a:pt x="5580" y="6698"/>
                    <a:pt x="4201" y="6623"/>
                  </a:cubicBezTo>
                  <a:cubicBezTo>
                    <a:pt x="4161" y="6620"/>
                    <a:pt x="4121" y="6619"/>
                    <a:pt x="4082" y="6619"/>
                  </a:cubicBezTo>
                  <a:cubicBezTo>
                    <a:pt x="3611" y="6619"/>
                    <a:pt x="3156" y="6811"/>
                    <a:pt x="2826" y="7154"/>
                  </a:cubicBezTo>
                  <a:cubicBezTo>
                    <a:pt x="2485" y="7525"/>
                    <a:pt x="2331" y="8029"/>
                    <a:pt x="2401" y="8529"/>
                  </a:cubicBezTo>
                  <a:cubicBezTo>
                    <a:pt x="2578" y="9912"/>
                    <a:pt x="3975" y="10806"/>
                    <a:pt x="5284" y="11080"/>
                  </a:cubicBezTo>
                  <a:cubicBezTo>
                    <a:pt x="5639" y="11152"/>
                    <a:pt x="6000" y="11189"/>
                    <a:pt x="6361" y="11189"/>
                  </a:cubicBezTo>
                  <a:cubicBezTo>
                    <a:pt x="6728" y="11189"/>
                    <a:pt x="7094" y="11151"/>
                    <a:pt x="7455" y="11075"/>
                  </a:cubicBezTo>
                  <a:lnTo>
                    <a:pt x="7455" y="11075"/>
                  </a:lnTo>
                  <a:cubicBezTo>
                    <a:pt x="7548" y="11937"/>
                    <a:pt x="7437" y="12777"/>
                    <a:pt x="7114" y="13472"/>
                  </a:cubicBezTo>
                  <a:cubicBezTo>
                    <a:pt x="6681" y="14408"/>
                    <a:pt x="5830" y="14954"/>
                    <a:pt x="4859" y="14954"/>
                  </a:cubicBezTo>
                  <a:cubicBezTo>
                    <a:pt x="4670" y="14954"/>
                    <a:pt x="4476" y="14933"/>
                    <a:pt x="4280" y="14891"/>
                  </a:cubicBezTo>
                  <a:cubicBezTo>
                    <a:pt x="4073" y="14847"/>
                    <a:pt x="3874" y="14789"/>
                    <a:pt x="3675" y="14710"/>
                  </a:cubicBezTo>
                  <a:cubicBezTo>
                    <a:pt x="3454" y="13556"/>
                    <a:pt x="2923" y="12592"/>
                    <a:pt x="2481" y="11946"/>
                  </a:cubicBezTo>
                  <a:cubicBezTo>
                    <a:pt x="1765" y="10902"/>
                    <a:pt x="1181" y="10387"/>
                    <a:pt x="712" y="10387"/>
                  </a:cubicBezTo>
                  <a:cubicBezTo>
                    <a:pt x="619" y="10387"/>
                    <a:pt x="531" y="10407"/>
                    <a:pt x="447" y="10447"/>
                  </a:cubicBezTo>
                  <a:cubicBezTo>
                    <a:pt x="301" y="10518"/>
                    <a:pt x="195" y="10646"/>
                    <a:pt x="155" y="10801"/>
                  </a:cubicBezTo>
                  <a:cubicBezTo>
                    <a:pt x="1" y="11394"/>
                    <a:pt x="681" y="12437"/>
                    <a:pt x="894" y="12742"/>
                  </a:cubicBezTo>
                  <a:cubicBezTo>
                    <a:pt x="1588" y="13741"/>
                    <a:pt x="2485" y="14502"/>
                    <a:pt x="3436" y="14908"/>
                  </a:cubicBezTo>
                  <a:cubicBezTo>
                    <a:pt x="3467" y="15099"/>
                    <a:pt x="3489" y="15289"/>
                    <a:pt x="3502" y="15479"/>
                  </a:cubicBezTo>
                  <a:cubicBezTo>
                    <a:pt x="3546" y="16164"/>
                    <a:pt x="3418" y="16805"/>
                    <a:pt x="3228" y="17415"/>
                  </a:cubicBezTo>
                  <a:lnTo>
                    <a:pt x="3431" y="17659"/>
                  </a:lnTo>
                  <a:cubicBezTo>
                    <a:pt x="3666" y="16978"/>
                    <a:pt x="3829" y="16244"/>
                    <a:pt x="3776" y="15461"/>
                  </a:cubicBezTo>
                  <a:cubicBezTo>
                    <a:pt x="3767" y="15311"/>
                    <a:pt x="3750" y="15165"/>
                    <a:pt x="3732" y="15019"/>
                  </a:cubicBezTo>
                  <a:lnTo>
                    <a:pt x="3732" y="15019"/>
                  </a:lnTo>
                  <a:cubicBezTo>
                    <a:pt x="3896" y="15076"/>
                    <a:pt x="4059" y="15121"/>
                    <a:pt x="4227" y="15156"/>
                  </a:cubicBezTo>
                  <a:cubicBezTo>
                    <a:pt x="4446" y="15204"/>
                    <a:pt x="4662" y="15227"/>
                    <a:pt x="4873" y="15227"/>
                  </a:cubicBezTo>
                  <a:cubicBezTo>
                    <a:pt x="5945" y="15227"/>
                    <a:pt x="6882" y="14625"/>
                    <a:pt x="7362" y="13587"/>
                  </a:cubicBezTo>
                  <a:cubicBezTo>
                    <a:pt x="7707" y="12839"/>
                    <a:pt x="7826" y="11937"/>
                    <a:pt x="7720" y="11013"/>
                  </a:cubicBezTo>
                  <a:cubicBezTo>
                    <a:pt x="8609" y="10779"/>
                    <a:pt x="9413" y="10319"/>
                    <a:pt x="9979" y="9674"/>
                  </a:cubicBezTo>
                  <a:cubicBezTo>
                    <a:pt x="10085" y="9554"/>
                    <a:pt x="10183" y="9431"/>
                    <a:pt x="10271" y="9298"/>
                  </a:cubicBezTo>
                  <a:cubicBezTo>
                    <a:pt x="10872" y="8392"/>
                    <a:pt x="10979" y="7286"/>
                    <a:pt x="10589" y="6247"/>
                  </a:cubicBezTo>
                  <a:cubicBezTo>
                    <a:pt x="11147" y="6004"/>
                    <a:pt x="11598" y="5642"/>
                    <a:pt x="11894" y="5199"/>
                  </a:cubicBezTo>
                  <a:lnTo>
                    <a:pt x="11907" y="5177"/>
                  </a:lnTo>
                  <a:cubicBezTo>
                    <a:pt x="12265" y="4625"/>
                    <a:pt x="12358" y="3966"/>
                    <a:pt x="12177" y="3272"/>
                  </a:cubicBezTo>
                  <a:cubicBezTo>
                    <a:pt x="12071" y="2869"/>
                    <a:pt x="11903" y="2485"/>
                    <a:pt x="11668" y="2140"/>
                  </a:cubicBezTo>
                  <a:cubicBezTo>
                    <a:pt x="12292" y="1914"/>
                    <a:pt x="12774" y="1525"/>
                    <a:pt x="13158" y="1043"/>
                  </a:cubicBezTo>
                  <a:lnTo>
                    <a:pt x="12866" y="964"/>
                  </a:lnTo>
                  <a:cubicBezTo>
                    <a:pt x="12508" y="1402"/>
                    <a:pt x="12035" y="1729"/>
                    <a:pt x="11500" y="1910"/>
                  </a:cubicBezTo>
                  <a:cubicBezTo>
                    <a:pt x="10806" y="1039"/>
                    <a:pt x="9670" y="433"/>
                    <a:pt x="8100" y="115"/>
                  </a:cubicBezTo>
                  <a:cubicBezTo>
                    <a:pt x="7950" y="84"/>
                    <a:pt x="7813" y="58"/>
                    <a:pt x="7685" y="40"/>
                  </a:cubicBezTo>
                  <a:cubicBezTo>
                    <a:pt x="7335" y="18"/>
                    <a:pt x="7004" y="4"/>
                    <a:pt x="6681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24;p32">
              <a:extLst>
                <a:ext uri="{FF2B5EF4-FFF2-40B4-BE49-F238E27FC236}">
                  <a16:creationId xmlns:a16="http://schemas.microsoft.com/office/drawing/2014/main" id="{9BFEB548-B356-44D1-960A-605EAA7B52EA}"/>
                </a:ext>
              </a:extLst>
            </p:cNvPr>
            <p:cNvSpPr/>
            <p:nvPr/>
          </p:nvSpPr>
          <p:spPr>
            <a:xfrm>
              <a:off x="1516750" y="1664900"/>
              <a:ext cx="361550" cy="460650"/>
            </a:xfrm>
            <a:custGeom>
              <a:avLst/>
              <a:gdLst/>
              <a:ahLst/>
              <a:cxnLst/>
              <a:rect l="l" t="t" r="r" b="b"/>
              <a:pathLst>
                <a:path w="14462" h="18426" extrusionOk="0">
                  <a:moveTo>
                    <a:pt x="11150" y="2472"/>
                  </a:moveTo>
                  <a:lnTo>
                    <a:pt x="11150" y="2472"/>
                  </a:lnTo>
                  <a:cubicBezTo>
                    <a:pt x="11999" y="2857"/>
                    <a:pt x="12782" y="3564"/>
                    <a:pt x="13379" y="4497"/>
                  </a:cubicBezTo>
                  <a:cubicBezTo>
                    <a:pt x="13737" y="5063"/>
                    <a:pt x="14126" y="5872"/>
                    <a:pt x="14015" y="6301"/>
                  </a:cubicBezTo>
                  <a:cubicBezTo>
                    <a:pt x="13993" y="6394"/>
                    <a:pt x="13927" y="6478"/>
                    <a:pt x="13843" y="6526"/>
                  </a:cubicBezTo>
                  <a:cubicBezTo>
                    <a:pt x="13799" y="6550"/>
                    <a:pt x="13744" y="6567"/>
                    <a:pt x="13675" y="6567"/>
                  </a:cubicBezTo>
                  <a:cubicBezTo>
                    <a:pt x="13405" y="6567"/>
                    <a:pt x="12934" y="6302"/>
                    <a:pt x="12176" y="5107"/>
                  </a:cubicBezTo>
                  <a:cubicBezTo>
                    <a:pt x="11663" y="4302"/>
                    <a:pt x="11318" y="3409"/>
                    <a:pt x="11150" y="2472"/>
                  </a:cubicBezTo>
                  <a:close/>
                  <a:moveTo>
                    <a:pt x="8123" y="6577"/>
                  </a:moveTo>
                  <a:cubicBezTo>
                    <a:pt x="8393" y="6577"/>
                    <a:pt x="8663" y="6598"/>
                    <a:pt x="8931" y="6641"/>
                  </a:cubicBezTo>
                  <a:cubicBezTo>
                    <a:pt x="10165" y="6849"/>
                    <a:pt x="11456" y="7658"/>
                    <a:pt x="11553" y="8993"/>
                  </a:cubicBezTo>
                  <a:cubicBezTo>
                    <a:pt x="11593" y="9471"/>
                    <a:pt x="11429" y="9939"/>
                    <a:pt x="11102" y="10293"/>
                  </a:cubicBezTo>
                  <a:cubicBezTo>
                    <a:pt x="10791" y="10625"/>
                    <a:pt x="10360" y="10815"/>
                    <a:pt x="9910" y="10815"/>
                  </a:cubicBezTo>
                  <a:cubicBezTo>
                    <a:pt x="9905" y="10815"/>
                    <a:pt x="9900" y="10815"/>
                    <a:pt x="9895" y="10815"/>
                  </a:cubicBezTo>
                  <a:cubicBezTo>
                    <a:pt x="8604" y="10806"/>
                    <a:pt x="7653" y="9599"/>
                    <a:pt x="7193" y="8472"/>
                  </a:cubicBezTo>
                  <a:cubicBezTo>
                    <a:pt x="6968" y="7923"/>
                    <a:pt x="6826" y="7349"/>
                    <a:pt x="6769" y="6761"/>
                  </a:cubicBezTo>
                  <a:cubicBezTo>
                    <a:pt x="7211" y="6638"/>
                    <a:pt x="7667" y="6577"/>
                    <a:pt x="8123" y="6577"/>
                  </a:cubicBezTo>
                  <a:close/>
                  <a:moveTo>
                    <a:pt x="5739" y="11614"/>
                  </a:moveTo>
                  <a:cubicBezTo>
                    <a:pt x="7002" y="11614"/>
                    <a:pt x="8377" y="11958"/>
                    <a:pt x="9263" y="12831"/>
                  </a:cubicBezTo>
                  <a:cubicBezTo>
                    <a:pt x="9515" y="13083"/>
                    <a:pt x="9904" y="13578"/>
                    <a:pt x="9647" y="14078"/>
                  </a:cubicBezTo>
                  <a:cubicBezTo>
                    <a:pt x="9417" y="14524"/>
                    <a:pt x="8834" y="14683"/>
                    <a:pt x="8387" y="14741"/>
                  </a:cubicBezTo>
                  <a:cubicBezTo>
                    <a:pt x="8224" y="14762"/>
                    <a:pt x="8059" y="14772"/>
                    <a:pt x="7893" y="14772"/>
                  </a:cubicBezTo>
                  <a:cubicBezTo>
                    <a:pt x="6457" y="14772"/>
                    <a:pt x="4934" y="14004"/>
                    <a:pt x="4054" y="12791"/>
                  </a:cubicBezTo>
                  <a:cubicBezTo>
                    <a:pt x="3873" y="12548"/>
                    <a:pt x="3723" y="12278"/>
                    <a:pt x="3612" y="11991"/>
                  </a:cubicBezTo>
                  <a:cubicBezTo>
                    <a:pt x="3842" y="11898"/>
                    <a:pt x="4081" y="11818"/>
                    <a:pt x="4324" y="11765"/>
                  </a:cubicBezTo>
                  <a:cubicBezTo>
                    <a:pt x="4753" y="11669"/>
                    <a:pt x="5237" y="11614"/>
                    <a:pt x="5739" y="11614"/>
                  </a:cubicBezTo>
                  <a:close/>
                  <a:moveTo>
                    <a:pt x="3814" y="16253"/>
                  </a:moveTo>
                  <a:cubicBezTo>
                    <a:pt x="5215" y="16253"/>
                    <a:pt x="6514" y="16834"/>
                    <a:pt x="7039" y="17632"/>
                  </a:cubicBezTo>
                  <a:cubicBezTo>
                    <a:pt x="7101" y="17721"/>
                    <a:pt x="7193" y="17889"/>
                    <a:pt x="7136" y="17982"/>
                  </a:cubicBezTo>
                  <a:cubicBezTo>
                    <a:pt x="7079" y="18066"/>
                    <a:pt x="6882" y="18134"/>
                    <a:pt x="6498" y="18134"/>
                  </a:cubicBezTo>
                  <a:cubicBezTo>
                    <a:pt x="6260" y="18134"/>
                    <a:pt x="5950" y="18108"/>
                    <a:pt x="5558" y="18044"/>
                  </a:cubicBezTo>
                  <a:cubicBezTo>
                    <a:pt x="4081" y="17800"/>
                    <a:pt x="3015" y="17270"/>
                    <a:pt x="2374" y="16470"/>
                  </a:cubicBezTo>
                  <a:cubicBezTo>
                    <a:pt x="2848" y="16320"/>
                    <a:pt x="3337" y="16253"/>
                    <a:pt x="3814" y="16253"/>
                  </a:cubicBezTo>
                  <a:close/>
                  <a:moveTo>
                    <a:pt x="10974" y="0"/>
                  </a:moveTo>
                  <a:cubicBezTo>
                    <a:pt x="10841" y="500"/>
                    <a:pt x="10775" y="1017"/>
                    <a:pt x="10775" y="1535"/>
                  </a:cubicBezTo>
                  <a:cubicBezTo>
                    <a:pt x="10775" y="1698"/>
                    <a:pt x="10788" y="1866"/>
                    <a:pt x="10801" y="2025"/>
                  </a:cubicBezTo>
                  <a:cubicBezTo>
                    <a:pt x="10633" y="1972"/>
                    <a:pt x="10461" y="1928"/>
                    <a:pt x="10284" y="1902"/>
                  </a:cubicBezTo>
                  <a:cubicBezTo>
                    <a:pt x="10112" y="1871"/>
                    <a:pt x="9940" y="1857"/>
                    <a:pt x="9771" y="1857"/>
                  </a:cubicBezTo>
                  <a:cubicBezTo>
                    <a:pt x="8602" y="1857"/>
                    <a:pt x="7535" y="2560"/>
                    <a:pt x="6964" y="3750"/>
                  </a:cubicBezTo>
                  <a:cubicBezTo>
                    <a:pt x="6566" y="4576"/>
                    <a:pt x="6398" y="5558"/>
                    <a:pt x="6464" y="6553"/>
                  </a:cubicBezTo>
                  <a:cubicBezTo>
                    <a:pt x="5527" y="6849"/>
                    <a:pt x="4669" y="7388"/>
                    <a:pt x="4050" y="8113"/>
                  </a:cubicBezTo>
                  <a:cubicBezTo>
                    <a:pt x="3121" y="9197"/>
                    <a:pt x="2847" y="10585"/>
                    <a:pt x="3250" y="11841"/>
                  </a:cubicBezTo>
                  <a:cubicBezTo>
                    <a:pt x="2803" y="12053"/>
                    <a:pt x="2410" y="12353"/>
                    <a:pt x="2078" y="12720"/>
                  </a:cubicBezTo>
                  <a:cubicBezTo>
                    <a:pt x="1486" y="13401"/>
                    <a:pt x="1265" y="14232"/>
                    <a:pt x="1446" y="15121"/>
                  </a:cubicBezTo>
                  <a:cubicBezTo>
                    <a:pt x="1530" y="15550"/>
                    <a:pt x="1689" y="15961"/>
                    <a:pt x="1919" y="16333"/>
                  </a:cubicBezTo>
                  <a:cubicBezTo>
                    <a:pt x="1088" y="16677"/>
                    <a:pt x="473" y="17292"/>
                    <a:pt x="0" y="18030"/>
                  </a:cubicBezTo>
                  <a:cubicBezTo>
                    <a:pt x="93" y="18070"/>
                    <a:pt x="181" y="18110"/>
                    <a:pt x="270" y="18145"/>
                  </a:cubicBezTo>
                  <a:cubicBezTo>
                    <a:pt x="725" y="17451"/>
                    <a:pt x="1304" y="16881"/>
                    <a:pt x="2082" y="16576"/>
                  </a:cubicBezTo>
                  <a:cubicBezTo>
                    <a:pt x="2763" y="17478"/>
                    <a:pt x="3908" y="18066"/>
                    <a:pt x="5509" y="18331"/>
                  </a:cubicBezTo>
                  <a:cubicBezTo>
                    <a:pt x="5927" y="18399"/>
                    <a:pt x="6249" y="18425"/>
                    <a:pt x="6499" y="18425"/>
                  </a:cubicBezTo>
                  <a:cubicBezTo>
                    <a:pt x="7161" y="18425"/>
                    <a:pt x="7312" y="18240"/>
                    <a:pt x="7370" y="18150"/>
                  </a:cubicBezTo>
                  <a:lnTo>
                    <a:pt x="7379" y="18136"/>
                  </a:lnTo>
                  <a:cubicBezTo>
                    <a:pt x="7490" y="17964"/>
                    <a:pt x="7459" y="17743"/>
                    <a:pt x="7282" y="17473"/>
                  </a:cubicBezTo>
                  <a:cubicBezTo>
                    <a:pt x="6620" y="16473"/>
                    <a:pt x="5192" y="15987"/>
                    <a:pt x="3814" y="15987"/>
                  </a:cubicBezTo>
                  <a:cubicBezTo>
                    <a:pt x="3248" y="15987"/>
                    <a:pt x="2690" y="16069"/>
                    <a:pt x="2197" y="16231"/>
                  </a:cubicBezTo>
                  <a:cubicBezTo>
                    <a:pt x="1968" y="15877"/>
                    <a:pt x="1808" y="15479"/>
                    <a:pt x="1729" y="15068"/>
                  </a:cubicBezTo>
                  <a:cubicBezTo>
                    <a:pt x="1446" y="13689"/>
                    <a:pt x="2264" y="12663"/>
                    <a:pt x="3347" y="12119"/>
                  </a:cubicBezTo>
                  <a:cubicBezTo>
                    <a:pt x="3466" y="12420"/>
                    <a:pt x="3625" y="12707"/>
                    <a:pt x="3820" y="12968"/>
                  </a:cubicBezTo>
                  <a:cubicBezTo>
                    <a:pt x="4751" y="14251"/>
                    <a:pt x="6367" y="15066"/>
                    <a:pt x="7895" y="15066"/>
                  </a:cubicBezTo>
                  <a:cubicBezTo>
                    <a:pt x="8072" y="15066"/>
                    <a:pt x="8249" y="15055"/>
                    <a:pt x="8423" y="15033"/>
                  </a:cubicBezTo>
                  <a:cubicBezTo>
                    <a:pt x="8935" y="14966"/>
                    <a:pt x="9612" y="14767"/>
                    <a:pt x="9899" y="14215"/>
                  </a:cubicBezTo>
                  <a:cubicBezTo>
                    <a:pt x="10151" y="13728"/>
                    <a:pt x="9992" y="13149"/>
                    <a:pt x="9462" y="12628"/>
                  </a:cubicBezTo>
                  <a:cubicBezTo>
                    <a:pt x="8518" y="11697"/>
                    <a:pt x="7061" y="11330"/>
                    <a:pt x="5728" y="11330"/>
                  </a:cubicBezTo>
                  <a:cubicBezTo>
                    <a:pt x="5206" y="11330"/>
                    <a:pt x="4703" y="11386"/>
                    <a:pt x="4258" y="11487"/>
                  </a:cubicBezTo>
                  <a:cubicBezTo>
                    <a:pt x="4001" y="11544"/>
                    <a:pt x="3754" y="11624"/>
                    <a:pt x="3515" y="11721"/>
                  </a:cubicBezTo>
                  <a:cubicBezTo>
                    <a:pt x="3157" y="10567"/>
                    <a:pt x="3418" y="9289"/>
                    <a:pt x="4267" y="8304"/>
                  </a:cubicBezTo>
                  <a:cubicBezTo>
                    <a:pt x="4841" y="7632"/>
                    <a:pt x="5628" y="7132"/>
                    <a:pt x="6486" y="6845"/>
                  </a:cubicBezTo>
                  <a:cubicBezTo>
                    <a:pt x="6552" y="7441"/>
                    <a:pt x="6698" y="8025"/>
                    <a:pt x="6924" y="8582"/>
                  </a:cubicBezTo>
                  <a:cubicBezTo>
                    <a:pt x="7423" y="9794"/>
                    <a:pt x="8458" y="11093"/>
                    <a:pt x="9890" y="11102"/>
                  </a:cubicBezTo>
                  <a:cubicBezTo>
                    <a:pt x="10430" y="11102"/>
                    <a:pt x="10943" y="10881"/>
                    <a:pt x="11310" y="10488"/>
                  </a:cubicBezTo>
                  <a:cubicBezTo>
                    <a:pt x="11690" y="10076"/>
                    <a:pt x="11880" y="9528"/>
                    <a:pt x="11840" y="8971"/>
                  </a:cubicBezTo>
                  <a:cubicBezTo>
                    <a:pt x="11730" y="7481"/>
                    <a:pt x="10319" y="6584"/>
                    <a:pt x="8975" y="6358"/>
                  </a:cubicBezTo>
                  <a:cubicBezTo>
                    <a:pt x="8691" y="6311"/>
                    <a:pt x="8405" y="6287"/>
                    <a:pt x="8118" y="6287"/>
                  </a:cubicBezTo>
                  <a:cubicBezTo>
                    <a:pt x="7656" y="6287"/>
                    <a:pt x="7195" y="6349"/>
                    <a:pt x="6747" y="6469"/>
                  </a:cubicBezTo>
                  <a:cubicBezTo>
                    <a:pt x="6698" y="5549"/>
                    <a:pt x="6857" y="4638"/>
                    <a:pt x="7224" y="3873"/>
                  </a:cubicBezTo>
                  <a:cubicBezTo>
                    <a:pt x="7747" y="2785"/>
                    <a:pt x="8722" y="2141"/>
                    <a:pt x="9782" y="2141"/>
                  </a:cubicBezTo>
                  <a:cubicBezTo>
                    <a:pt x="9932" y="2141"/>
                    <a:pt x="10083" y="2154"/>
                    <a:pt x="10235" y="2180"/>
                  </a:cubicBezTo>
                  <a:cubicBezTo>
                    <a:pt x="10443" y="2215"/>
                    <a:pt x="10642" y="2273"/>
                    <a:pt x="10841" y="2344"/>
                  </a:cubicBezTo>
                  <a:cubicBezTo>
                    <a:pt x="11013" y="3573"/>
                    <a:pt x="11509" y="4585"/>
                    <a:pt x="11933" y="5257"/>
                  </a:cubicBezTo>
                  <a:cubicBezTo>
                    <a:pt x="12604" y="6320"/>
                    <a:pt x="13185" y="6856"/>
                    <a:pt x="13670" y="6856"/>
                  </a:cubicBezTo>
                  <a:cubicBezTo>
                    <a:pt x="13777" y="6856"/>
                    <a:pt x="13879" y="6830"/>
                    <a:pt x="13976" y="6778"/>
                  </a:cubicBezTo>
                  <a:cubicBezTo>
                    <a:pt x="14135" y="6694"/>
                    <a:pt x="14250" y="6544"/>
                    <a:pt x="14290" y="6371"/>
                  </a:cubicBezTo>
                  <a:cubicBezTo>
                    <a:pt x="14462" y="5722"/>
                    <a:pt x="13821" y="4652"/>
                    <a:pt x="13622" y="4342"/>
                  </a:cubicBezTo>
                  <a:cubicBezTo>
                    <a:pt x="12950" y="3303"/>
                    <a:pt x="12061" y="2529"/>
                    <a:pt x="11102" y="2136"/>
                  </a:cubicBezTo>
                  <a:cubicBezTo>
                    <a:pt x="11080" y="1941"/>
                    <a:pt x="11066" y="1738"/>
                    <a:pt x="11062" y="1530"/>
                  </a:cubicBezTo>
                  <a:cubicBezTo>
                    <a:pt x="11062" y="1084"/>
                    <a:pt x="11115" y="637"/>
                    <a:pt x="11221" y="204"/>
                  </a:cubicBezTo>
                  <a:cubicBezTo>
                    <a:pt x="11142" y="133"/>
                    <a:pt x="11058" y="67"/>
                    <a:pt x="1097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25;p32">
              <a:extLst>
                <a:ext uri="{FF2B5EF4-FFF2-40B4-BE49-F238E27FC236}">
                  <a16:creationId xmlns:a16="http://schemas.microsoft.com/office/drawing/2014/main" id="{13B64D27-FDBB-4175-A8C5-61811F85D7DD}"/>
                </a:ext>
              </a:extLst>
            </p:cNvPr>
            <p:cNvSpPr/>
            <p:nvPr/>
          </p:nvSpPr>
          <p:spPr>
            <a:xfrm>
              <a:off x="1414500" y="2032075"/>
              <a:ext cx="44125" cy="39925"/>
            </a:xfrm>
            <a:custGeom>
              <a:avLst/>
              <a:gdLst/>
              <a:ahLst/>
              <a:cxnLst/>
              <a:rect l="l" t="t" r="r" b="b"/>
              <a:pathLst>
                <a:path w="1765" h="1597" extrusionOk="0">
                  <a:moveTo>
                    <a:pt x="680" y="1"/>
                  </a:moveTo>
                  <a:cubicBezTo>
                    <a:pt x="460" y="1"/>
                    <a:pt x="257" y="89"/>
                    <a:pt x="120" y="266"/>
                  </a:cubicBezTo>
                  <a:cubicBezTo>
                    <a:pt x="71" y="332"/>
                    <a:pt x="27" y="408"/>
                    <a:pt x="0" y="487"/>
                  </a:cubicBezTo>
                  <a:cubicBezTo>
                    <a:pt x="420" y="890"/>
                    <a:pt x="845" y="1261"/>
                    <a:pt x="1274" y="1597"/>
                  </a:cubicBezTo>
                  <a:cubicBezTo>
                    <a:pt x="1349" y="1553"/>
                    <a:pt x="1420" y="1500"/>
                    <a:pt x="1477" y="1429"/>
                  </a:cubicBezTo>
                  <a:cubicBezTo>
                    <a:pt x="1764" y="1080"/>
                    <a:pt x="1703" y="584"/>
                    <a:pt x="1336" y="266"/>
                  </a:cubicBezTo>
                  <a:cubicBezTo>
                    <a:pt x="1134" y="89"/>
                    <a:pt x="899" y="1"/>
                    <a:pt x="680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26;p32">
              <a:extLst>
                <a:ext uri="{FF2B5EF4-FFF2-40B4-BE49-F238E27FC236}">
                  <a16:creationId xmlns:a16="http://schemas.microsoft.com/office/drawing/2014/main" id="{D11B4948-3E5E-4A44-B85E-167AF046F9A7}"/>
                </a:ext>
              </a:extLst>
            </p:cNvPr>
            <p:cNvSpPr/>
            <p:nvPr/>
          </p:nvSpPr>
          <p:spPr>
            <a:xfrm>
              <a:off x="1648275" y="1594700"/>
              <a:ext cx="34275" cy="27675"/>
            </a:xfrm>
            <a:custGeom>
              <a:avLst/>
              <a:gdLst/>
              <a:ahLst/>
              <a:cxnLst/>
              <a:rect l="l" t="t" r="r" b="b"/>
              <a:pathLst>
                <a:path w="1371" h="1107" extrusionOk="0">
                  <a:moveTo>
                    <a:pt x="279" y="1"/>
                  </a:moveTo>
                  <a:cubicBezTo>
                    <a:pt x="261" y="19"/>
                    <a:pt x="244" y="32"/>
                    <a:pt x="230" y="50"/>
                  </a:cubicBezTo>
                  <a:cubicBezTo>
                    <a:pt x="0" y="297"/>
                    <a:pt x="40" y="691"/>
                    <a:pt x="310" y="925"/>
                  </a:cubicBezTo>
                  <a:cubicBezTo>
                    <a:pt x="453" y="1047"/>
                    <a:pt x="609" y="1106"/>
                    <a:pt x="759" y="1106"/>
                  </a:cubicBezTo>
                  <a:cubicBezTo>
                    <a:pt x="919" y="1106"/>
                    <a:pt x="1071" y="1038"/>
                    <a:pt x="1190" y="903"/>
                  </a:cubicBezTo>
                  <a:cubicBezTo>
                    <a:pt x="1322" y="757"/>
                    <a:pt x="1371" y="554"/>
                    <a:pt x="1318" y="363"/>
                  </a:cubicBezTo>
                  <a:cubicBezTo>
                    <a:pt x="1031" y="253"/>
                    <a:pt x="739" y="151"/>
                    <a:pt x="434" y="54"/>
                  </a:cubicBezTo>
                  <a:lnTo>
                    <a:pt x="279" y="1"/>
                  </a:ln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27;p32">
              <a:extLst>
                <a:ext uri="{FF2B5EF4-FFF2-40B4-BE49-F238E27FC236}">
                  <a16:creationId xmlns:a16="http://schemas.microsoft.com/office/drawing/2014/main" id="{3451F90A-C379-4420-B215-BFCF151F6E35}"/>
                </a:ext>
              </a:extLst>
            </p:cNvPr>
            <p:cNvSpPr/>
            <p:nvPr/>
          </p:nvSpPr>
          <p:spPr>
            <a:xfrm>
              <a:off x="164175" y="1733550"/>
              <a:ext cx="629050" cy="676875"/>
            </a:xfrm>
            <a:custGeom>
              <a:avLst/>
              <a:gdLst/>
              <a:ahLst/>
              <a:cxnLst/>
              <a:rect l="l" t="t" r="r" b="b"/>
              <a:pathLst>
                <a:path w="25162" h="27075" extrusionOk="0">
                  <a:moveTo>
                    <a:pt x="17072" y="0"/>
                  </a:moveTo>
                  <a:cubicBezTo>
                    <a:pt x="14214" y="0"/>
                    <a:pt x="10412" y="1871"/>
                    <a:pt x="5832" y="8502"/>
                  </a:cubicBezTo>
                  <a:cubicBezTo>
                    <a:pt x="0" y="16938"/>
                    <a:pt x="3851" y="24246"/>
                    <a:pt x="10169" y="26439"/>
                  </a:cubicBezTo>
                  <a:cubicBezTo>
                    <a:pt x="11155" y="26780"/>
                    <a:pt x="12185" y="26987"/>
                    <a:pt x="13224" y="27054"/>
                  </a:cubicBezTo>
                  <a:cubicBezTo>
                    <a:pt x="13452" y="27068"/>
                    <a:pt x="13679" y="27075"/>
                    <a:pt x="13906" y="27075"/>
                  </a:cubicBezTo>
                  <a:cubicBezTo>
                    <a:pt x="19149" y="27075"/>
                    <a:pt x="24163" y="23292"/>
                    <a:pt x="24680" y="15028"/>
                  </a:cubicBezTo>
                  <a:cubicBezTo>
                    <a:pt x="25162" y="7282"/>
                    <a:pt x="23486" y="3453"/>
                    <a:pt x="21355" y="1601"/>
                  </a:cubicBezTo>
                  <a:cubicBezTo>
                    <a:pt x="20723" y="1052"/>
                    <a:pt x="19993" y="632"/>
                    <a:pt x="19206" y="363"/>
                  </a:cubicBezTo>
                  <a:cubicBezTo>
                    <a:pt x="18568" y="141"/>
                    <a:pt x="17855" y="0"/>
                    <a:pt x="17072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28;p32">
              <a:extLst>
                <a:ext uri="{FF2B5EF4-FFF2-40B4-BE49-F238E27FC236}">
                  <a16:creationId xmlns:a16="http://schemas.microsoft.com/office/drawing/2014/main" id="{6D5E8629-FC74-4F91-8277-A74CA89A4FC0}"/>
                </a:ext>
              </a:extLst>
            </p:cNvPr>
            <p:cNvSpPr/>
            <p:nvPr/>
          </p:nvSpPr>
          <p:spPr>
            <a:xfrm>
              <a:off x="343550" y="2037175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6"/>
                  </a:moveTo>
                  <a:cubicBezTo>
                    <a:pt x="1049" y="1340"/>
                    <a:pt x="717" y="1450"/>
                    <a:pt x="412" y="1300"/>
                  </a:cubicBezTo>
                  <a:cubicBezTo>
                    <a:pt x="98" y="1141"/>
                    <a:pt x="1" y="805"/>
                    <a:pt x="169" y="456"/>
                  </a:cubicBezTo>
                  <a:cubicBezTo>
                    <a:pt x="328" y="133"/>
                    <a:pt x="699" y="0"/>
                    <a:pt x="1000" y="159"/>
                  </a:cubicBezTo>
                  <a:cubicBezTo>
                    <a:pt x="1283" y="310"/>
                    <a:pt x="1371" y="694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29;p32">
              <a:extLst>
                <a:ext uri="{FF2B5EF4-FFF2-40B4-BE49-F238E27FC236}">
                  <a16:creationId xmlns:a16="http://schemas.microsoft.com/office/drawing/2014/main" id="{728EBB54-3531-44D2-88F0-9F1019570C5E}"/>
                </a:ext>
              </a:extLst>
            </p:cNvPr>
            <p:cNvSpPr/>
            <p:nvPr/>
          </p:nvSpPr>
          <p:spPr>
            <a:xfrm>
              <a:off x="546375" y="2098400"/>
              <a:ext cx="34300" cy="36275"/>
            </a:xfrm>
            <a:custGeom>
              <a:avLst/>
              <a:gdLst/>
              <a:ahLst/>
              <a:cxnLst/>
              <a:rect l="l" t="t" r="r" b="b"/>
              <a:pathLst>
                <a:path w="1372" h="1451" extrusionOk="0">
                  <a:moveTo>
                    <a:pt x="1203" y="1022"/>
                  </a:moveTo>
                  <a:cubicBezTo>
                    <a:pt x="1044" y="1340"/>
                    <a:pt x="713" y="1451"/>
                    <a:pt x="412" y="1300"/>
                  </a:cubicBezTo>
                  <a:cubicBezTo>
                    <a:pt x="98" y="1141"/>
                    <a:pt x="1" y="801"/>
                    <a:pt x="169" y="456"/>
                  </a:cubicBezTo>
                  <a:cubicBezTo>
                    <a:pt x="328" y="133"/>
                    <a:pt x="699" y="1"/>
                    <a:pt x="996" y="160"/>
                  </a:cubicBezTo>
                  <a:cubicBezTo>
                    <a:pt x="1279" y="310"/>
                    <a:pt x="1371" y="695"/>
                    <a:pt x="1203" y="1022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30;p32">
              <a:extLst>
                <a:ext uri="{FF2B5EF4-FFF2-40B4-BE49-F238E27FC236}">
                  <a16:creationId xmlns:a16="http://schemas.microsoft.com/office/drawing/2014/main" id="{70C33B26-75DC-4A98-A38E-3AD9AB1C5530}"/>
                </a:ext>
              </a:extLst>
            </p:cNvPr>
            <p:cNvSpPr/>
            <p:nvPr/>
          </p:nvSpPr>
          <p:spPr>
            <a:xfrm>
              <a:off x="755075" y="2100275"/>
              <a:ext cx="34275" cy="36400"/>
            </a:xfrm>
            <a:custGeom>
              <a:avLst/>
              <a:gdLst/>
              <a:ahLst/>
              <a:cxnLst/>
              <a:rect l="l" t="t" r="r" b="b"/>
              <a:pathLst>
                <a:path w="1371" h="1456" extrusionOk="0">
                  <a:moveTo>
                    <a:pt x="1203" y="1026"/>
                  </a:moveTo>
                  <a:cubicBezTo>
                    <a:pt x="1044" y="1340"/>
                    <a:pt x="716" y="1455"/>
                    <a:pt x="411" y="1305"/>
                  </a:cubicBezTo>
                  <a:cubicBezTo>
                    <a:pt x="97" y="1146"/>
                    <a:pt x="0" y="805"/>
                    <a:pt x="168" y="461"/>
                  </a:cubicBezTo>
                  <a:cubicBezTo>
                    <a:pt x="327" y="138"/>
                    <a:pt x="699" y="1"/>
                    <a:pt x="999" y="164"/>
                  </a:cubicBezTo>
                  <a:cubicBezTo>
                    <a:pt x="1278" y="310"/>
                    <a:pt x="1371" y="695"/>
                    <a:pt x="1203" y="1026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31;p32">
              <a:extLst>
                <a:ext uri="{FF2B5EF4-FFF2-40B4-BE49-F238E27FC236}">
                  <a16:creationId xmlns:a16="http://schemas.microsoft.com/office/drawing/2014/main" id="{CDA03AD5-D0B4-4A18-B76D-E08A814CD4D6}"/>
                </a:ext>
              </a:extLst>
            </p:cNvPr>
            <p:cNvSpPr/>
            <p:nvPr/>
          </p:nvSpPr>
          <p:spPr>
            <a:xfrm>
              <a:off x="682450" y="2128575"/>
              <a:ext cx="47000" cy="49425"/>
            </a:xfrm>
            <a:custGeom>
              <a:avLst/>
              <a:gdLst/>
              <a:ahLst/>
              <a:cxnLst/>
              <a:rect l="l" t="t" r="r" b="b"/>
              <a:pathLst>
                <a:path w="1880" h="1977" extrusionOk="0">
                  <a:moveTo>
                    <a:pt x="544" y="1787"/>
                  </a:moveTo>
                  <a:cubicBezTo>
                    <a:pt x="160" y="1605"/>
                    <a:pt x="0" y="1101"/>
                    <a:pt x="195" y="664"/>
                  </a:cubicBezTo>
                  <a:cubicBezTo>
                    <a:pt x="398" y="213"/>
                    <a:pt x="907" y="1"/>
                    <a:pt x="1336" y="182"/>
                  </a:cubicBezTo>
                  <a:cubicBezTo>
                    <a:pt x="1747" y="359"/>
                    <a:pt x="1879" y="880"/>
                    <a:pt x="1641" y="1362"/>
                  </a:cubicBezTo>
                  <a:cubicBezTo>
                    <a:pt x="1420" y="1796"/>
                    <a:pt x="955" y="1977"/>
                    <a:pt x="544" y="178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32;p32">
              <a:extLst>
                <a:ext uri="{FF2B5EF4-FFF2-40B4-BE49-F238E27FC236}">
                  <a16:creationId xmlns:a16="http://schemas.microsoft.com/office/drawing/2014/main" id="{7994B68D-41A8-416B-A862-E837583BC5F9}"/>
                </a:ext>
              </a:extLst>
            </p:cNvPr>
            <p:cNvSpPr/>
            <p:nvPr/>
          </p:nvSpPr>
          <p:spPr>
            <a:xfrm>
              <a:off x="442150" y="20430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8"/>
                  </a:moveTo>
                  <a:cubicBezTo>
                    <a:pt x="120" y="1256"/>
                    <a:pt x="1" y="867"/>
                    <a:pt x="155" y="522"/>
                  </a:cubicBezTo>
                  <a:cubicBezTo>
                    <a:pt x="310" y="169"/>
                    <a:pt x="708" y="1"/>
                    <a:pt x="1044" y="146"/>
                  </a:cubicBezTo>
                  <a:cubicBezTo>
                    <a:pt x="1362" y="283"/>
                    <a:pt x="1468" y="690"/>
                    <a:pt x="1283" y="1066"/>
                  </a:cubicBezTo>
                  <a:cubicBezTo>
                    <a:pt x="1110" y="1406"/>
                    <a:pt x="748" y="1548"/>
                    <a:pt x="425" y="1398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33;p32">
              <a:extLst>
                <a:ext uri="{FF2B5EF4-FFF2-40B4-BE49-F238E27FC236}">
                  <a16:creationId xmlns:a16="http://schemas.microsoft.com/office/drawing/2014/main" id="{66D3AF62-0ED0-4612-8CB9-763C7FA3FC13}"/>
                </a:ext>
              </a:extLst>
            </p:cNvPr>
            <p:cNvSpPr/>
            <p:nvPr/>
          </p:nvSpPr>
          <p:spPr>
            <a:xfrm>
              <a:off x="616125" y="2084925"/>
              <a:ext cx="36725" cy="38700"/>
            </a:xfrm>
            <a:custGeom>
              <a:avLst/>
              <a:gdLst/>
              <a:ahLst/>
              <a:cxnLst/>
              <a:rect l="l" t="t" r="r" b="b"/>
              <a:pathLst>
                <a:path w="1469" h="1548" extrusionOk="0">
                  <a:moveTo>
                    <a:pt x="425" y="1397"/>
                  </a:moveTo>
                  <a:cubicBezTo>
                    <a:pt x="120" y="1256"/>
                    <a:pt x="1" y="862"/>
                    <a:pt x="151" y="522"/>
                  </a:cubicBezTo>
                  <a:cubicBezTo>
                    <a:pt x="310" y="168"/>
                    <a:pt x="704" y="0"/>
                    <a:pt x="1040" y="146"/>
                  </a:cubicBezTo>
                  <a:cubicBezTo>
                    <a:pt x="1362" y="283"/>
                    <a:pt x="1469" y="690"/>
                    <a:pt x="1278" y="1066"/>
                  </a:cubicBezTo>
                  <a:cubicBezTo>
                    <a:pt x="1110" y="1411"/>
                    <a:pt x="748" y="1548"/>
                    <a:pt x="425" y="1397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4;p32">
              <a:extLst>
                <a:ext uri="{FF2B5EF4-FFF2-40B4-BE49-F238E27FC236}">
                  <a16:creationId xmlns:a16="http://schemas.microsoft.com/office/drawing/2014/main" id="{3D4A7A81-17A9-43D9-AAB2-2725850C8458}"/>
                </a:ext>
              </a:extLst>
            </p:cNvPr>
            <p:cNvSpPr/>
            <p:nvPr/>
          </p:nvSpPr>
          <p:spPr>
            <a:xfrm>
              <a:off x="319900" y="1809700"/>
              <a:ext cx="463275" cy="253900"/>
            </a:xfrm>
            <a:custGeom>
              <a:avLst/>
              <a:gdLst/>
              <a:ahLst/>
              <a:cxnLst/>
              <a:rect l="l" t="t" r="r" b="b"/>
              <a:pathLst>
                <a:path w="18531" h="10156" extrusionOk="0">
                  <a:moveTo>
                    <a:pt x="5828" y="274"/>
                  </a:moveTo>
                  <a:cubicBezTo>
                    <a:pt x="5830" y="274"/>
                    <a:pt x="5831" y="274"/>
                    <a:pt x="5832" y="274"/>
                  </a:cubicBezTo>
                  <a:cubicBezTo>
                    <a:pt x="5863" y="274"/>
                    <a:pt x="5894" y="279"/>
                    <a:pt x="5925" y="288"/>
                  </a:cubicBezTo>
                  <a:cubicBezTo>
                    <a:pt x="5965" y="305"/>
                    <a:pt x="6005" y="332"/>
                    <a:pt x="6036" y="367"/>
                  </a:cubicBezTo>
                  <a:cubicBezTo>
                    <a:pt x="6177" y="540"/>
                    <a:pt x="6252" y="1030"/>
                    <a:pt x="5094" y="2357"/>
                  </a:cubicBezTo>
                  <a:cubicBezTo>
                    <a:pt x="4497" y="3051"/>
                    <a:pt x="3781" y="3621"/>
                    <a:pt x="2976" y="4050"/>
                  </a:cubicBezTo>
                  <a:cubicBezTo>
                    <a:pt x="3158" y="3139"/>
                    <a:pt x="3631" y="2202"/>
                    <a:pt x="4342" y="1375"/>
                  </a:cubicBezTo>
                  <a:cubicBezTo>
                    <a:pt x="4695" y="965"/>
                    <a:pt x="5403" y="274"/>
                    <a:pt x="5828" y="274"/>
                  </a:cubicBezTo>
                  <a:close/>
                  <a:moveTo>
                    <a:pt x="9242" y="1752"/>
                  </a:moveTo>
                  <a:cubicBezTo>
                    <a:pt x="9396" y="1752"/>
                    <a:pt x="9549" y="1777"/>
                    <a:pt x="9697" y="1826"/>
                  </a:cubicBezTo>
                  <a:cubicBezTo>
                    <a:pt x="9767" y="1848"/>
                    <a:pt x="9834" y="1879"/>
                    <a:pt x="9900" y="1915"/>
                  </a:cubicBezTo>
                  <a:cubicBezTo>
                    <a:pt x="10280" y="2131"/>
                    <a:pt x="10541" y="2498"/>
                    <a:pt x="10621" y="2927"/>
                  </a:cubicBezTo>
                  <a:cubicBezTo>
                    <a:pt x="10868" y="4165"/>
                    <a:pt x="9979" y="5407"/>
                    <a:pt x="9064" y="6159"/>
                  </a:cubicBezTo>
                  <a:cubicBezTo>
                    <a:pt x="8635" y="6517"/>
                    <a:pt x="8154" y="6809"/>
                    <a:pt x="7641" y="7034"/>
                  </a:cubicBezTo>
                  <a:cubicBezTo>
                    <a:pt x="7327" y="6407"/>
                    <a:pt x="7150" y="5721"/>
                    <a:pt x="7115" y="5023"/>
                  </a:cubicBezTo>
                  <a:cubicBezTo>
                    <a:pt x="7061" y="3785"/>
                    <a:pt x="7526" y="2326"/>
                    <a:pt x="8693" y="1862"/>
                  </a:cubicBezTo>
                  <a:cubicBezTo>
                    <a:pt x="8868" y="1789"/>
                    <a:pt x="9055" y="1752"/>
                    <a:pt x="9242" y="1752"/>
                  </a:cubicBezTo>
                  <a:close/>
                  <a:moveTo>
                    <a:pt x="17511" y="3560"/>
                  </a:moveTo>
                  <a:cubicBezTo>
                    <a:pt x="17520" y="3560"/>
                    <a:pt x="17528" y="3561"/>
                    <a:pt x="17535" y="3564"/>
                  </a:cubicBezTo>
                  <a:cubicBezTo>
                    <a:pt x="17668" y="3608"/>
                    <a:pt x="17840" y="4024"/>
                    <a:pt x="17894" y="5041"/>
                  </a:cubicBezTo>
                  <a:cubicBezTo>
                    <a:pt x="17964" y="6513"/>
                    <a:pt x="17708" y="7671"/>
                    <a:pt x="17124" y="8507"/>
                  </a:cubicBezTo>
                  <a:cubicBezTo>
                    <a:pt x="16390" y="7132"/>
                    <a:pt x="16280" y="4912"/>
                    <a:pt x="17252" y="3754"/>
                  </a:cubicBezTo>
                  <a:cubicBezTo>
                    <a:pt x="17357" y="3630"/>
                    <a:pt x="17449" y="3560"/>
                    <a:pt x="17511" y="3560"/>
                  </a:cubicBezTo>
                  <a:close/>
                  <a:moveTo>
                    <a:pt x="13446" y="2250"/>
                  </a:moveTo>
                  <a:cubicBezTo>
                    <a:pt x="13489" y="2250"/>
                    <a:pt x="13533" y="2254"/>
                    <a:pt x="13578" y="2264"/>
                  </a:cubicBezTo>
                  <a:cubicBezTo>
                    <a:pt x="13605" y="2268"/>
                    <a:pt x="13631" y="2273"/>
                    <a:pt x="13658" y="2286"/>
                  </a:cubicBezTo>
                  <a:cubicBezTo>
                    <a:pt x="14043" y="2419"/>
                    <a:pt x="14277" y="2887"/>
                    <a:pt x="14405" y="3268"/>
                  </a:cubicBezTo>
                  <a:cubicBezTo>
                    <a:pt x="14896" y="4704"/>
                    <a:pt x="14533" y="6628"/>
                    <a:pt x="13521" y="7941"/>
                  </a:cubicBezTo>
                  <a:cubicBezTo>
                    <a:pt x="13340" y="8175"/>
                    <a:pt x="13132" y="8392"/>
                    <a:pt x="12902" y="8582"/>
                  </a:cubicBezTo>
                  <a:cubicBezTo>
                    <a:pt x="12774" y="8392"/>
                    <a:pt x="12663" y="8188"/>
                    <a:pt x="12570" y="7981"/>
                  </a:cubicBezTo>
                  <a:cubicBezTo>
                    <a:pt x="11969" y="6637"/>
                    <a:pt x="11708" y="4497"/>
                    <a:pt x="12553" y="2976"/>
                  </a:cubicBezTo>
                  <a:cubicBezTo>
                    <a:pt x="12709" y="2695"/>
                    <a:pt x="13023" y="2250"/>
                    <a:pt x="13446" y="2250"/>
                  </a:cubicBezTo>
                  <a:close/>
                  <a:moveTo>
                    <a:pt x="5824" y="0"/>
                  </a:moveTo>
                  <a:cubicBezTo>
                    <a:pt x="5209" y="0"/>
                    <a:pt x="4373" y="916"/>
                    <a:pt x="4130" y="1198"/>
                  </a:cubicBezTo>
                  <a:cubicBezTo>
                    <a:pt x="3339" y="2122"/>
                    <a:pt x="2830" y="3179"/>
                    <a:pt x="2671" y="4196"/>
                  </a:cubicBezTo>
                  <a:cubicBezTo>
                    <a:pt x="2494" y="4276"/>
                    <a:pt x="2313" y="4346"/>
                    <a:pt x="2132" y="4408"/>
                  </a:cubicBezTo>
                  <a:cubicBezTo>
                    <a:pt x="1626" y="4573"/>
                    <a:pt x="1117" y="4634"/>
                    <a:pt x="614" y="4634"/>
                  </a:cubicBezTo>
                  <a:cubicBezTo>
                    <a:pt x="471" y="4634"/>
                    <a:pt x="328" y="4629"/>
                    <a:pt x="186" y="4620"/>
                  </a:cubicBezTo>
                  <a:cubicBezTo>
                    <a:pt x="125" y="4704"/>
                    <a:pt x="63" y="4793"/>
                    <a:pt x="1" y="4881"/>
                  </a:cubicBezTo>
                  <a:cubicBezTo>
                    <a:pt x="202" y="4897"/>
                    <a:pt x="405" y="4907"/>
                    <a:pt x="609" y="4907"/>
                  </a:cubicBezTo>
                  <a:cubicBezTo>
                    <a:pt x="1138" y="4907"/>
                    <a:pt x="1677" y="4843"/>
                    <a:pt x="2216" y="4665"/>
                  </a:cubicBezTo>
                  <a:cubicBezTo>
                    <a:pt x="2362" y="4620"/>
                    <a:pt x="2499" y="4567"/>
                    <a:pt x="2631" y="4514"/>
                  </a:cubicBezTo>
                  <a:lnTo>
                    <a:pt x="2631" y="4514"/>
                  </a:lnTo>
                  <a:cubicBezTo>
                    <a:pt x="2618" y="4682"/>
                    <a:pt x="2614" y="4855"/>
                    <a:pt x="2623" y="5027"/>
                  </a:cubicBezTo>
                  <a:cubicBezTo>
                    <a:pt x="2676" y="6389"/>
                    <a:pt x="3582" y="7428"/>
                    <a:pt x="4930" y="7676"/>
                  </a:cubicBezTo>
                  <a:cubicBezTo>
                    <a:pt x="5165" y="7718"/>
                    <a:pt x="5408" y="7739"/>
                    <a:pt x="5655" y="7739"/>
                  </a:cubicBezTo>
                  <a:cubicBezTo>
                    <a:pt x="6261" y="7739"/>
                    <a:pt x="6894" y="7615"/>
                    <a:pt x="7512" y="7379"/>
                  </a:cubicBezTo>
                  <a:cubicBezTo>
                    <a:pt x="7959" y="8180"/>
                    <a:pt x="8609" y="8843"/>
                    <a:pt x="9374" y="9232"/>
                  </a:cubicBezTo>
                  <a:cubicBezTo>
                    <a:pt x="9515" y="9303"/>
                    <a:pt x="9661" y="9369"/>
                    <a:pt x="9811" y="9418"/>
                  </a:cubicBezTo>
                  <a:cubicBezTo>
                    <a:pt x="10165" y="9541"/>
                    <a:pt x="10528" y="9601"/>
                    <a:pt x="10888" y="9601"/>
                  </a:cubicBezTo>
                  <a:cubicBezTo>
                    <a:pt x="11572" y="9601"/>
                    <a:pt x="12248" y="9384"/>
                    <a:pt x="12844" y="8967"/>
                  </a:cubicBezTo>
                  <a:cubicBezTo>
                    <a:pt x="13220" y="9444"/>
                    <a:pt x="13680" y="9798"/>
                    <a:pt x="14184" y="9970"/>
                  </a:cubicBezTo>
                  <a:lnTo>
                    <a:pt x="14211" y="9979"/>
                  </a:lnTo>
                  <a:cubicBezTo>
                    <a:pt x="14439" y="10056"/>
                    <a:pt x="14674" y="10094"/>
                    <a:pt x="14911" y="10094"/>
                  </a:cubicBezTo>
                  <a:cubicBezTo>
                    <a:pt x="15315" y="10094"/>
                    <a:pt x="15725" y="9983"/>
                    <a:pt x="16121" y="9762"/>
                  </a:cubicBezTo>
                  <a:cubicBezTo>
                    <a:pt x="16483" y="9563"/>
                    <a:pt x="16815" y="9298"/>
                    <a:pt x="17089" y="8989"/>
                  </a:cubicBezTo>
                  <a:cubicBezTo>
                    <a:pt x="17465" y="9537"/>
                    <a:pt x="17960" y="9904"/>
                    <a:pt x="18521" y="10156"/>
                  </a:cubicBezTo>
                  <a:cubicBezTo>
                    <a:pt x="18530" y="10054"/>
                    <a:pt x="18530" y="9953"/>
                    <a:pt x="18530" y="9855"/>
                  </a:cubicBezTo>
                  <a:cubicBezTo>
                    <a:pt x="18022" y="9616"/>
                    <a:pt x="17584" y="9241"/>
                    <a:pt x="17275" y="8772"/>
                  </a:cubicBezTo>
                  <a:cubicBezTo>
                    <a:pt x="17947" y="7879"/>
                    <a:pt x="18247" y="6628"/>
                    <a:pt x="18168" y="5032"/>
                  </a:cubicBezTo>
                  <a:cubicBezTo>
                    <a:pt x="18159" y="4877"/>
                    <a:pt x="18146" y="4735"/>
                    <a:pt x="18137" y="4612"/>
                  </a:cubicBezTo>
                  <a:cubicBezTo>
                    <a:pt x="18070" y="4267"/>
                    <a:pt x="18000" y="3940"/>
                    <a:pt x="17920" y="3626"/>
                  </a:cubicBezTo>
                  <a:cubicBezTo>
                    <a:pt x="17805" y="3369"/>
                    <a:pt x="17681" y="3329"/>
                    <a:pt x="17624" y="3307"/>
                  </a:cubicBezTo>
                  <a:cubicBezTo>
                    <a:pt x="17587" y="3295"/>
                    <a:pt x="17551" y="3289"/>
                    <a:pt x="17513" y="3289"/>
                  </a:cubicBezTo>
                  <a:cubicBezTo>
                    <a:pt x="17364" y="3289"/>
                    <a:pt x="17207" y="3387"/>
                    <a:pt x="17045" y="3581"/>
                  </a:cubicBezTo>
                  <a:cubicBezTo>
                    <a:pt x="15975" y="4855"/>
                    <a:pt x="16116" y="7300"/>
                    <a:pt x="16943" y="8750"/>
                  </a:cubicBezTo>
                  <a:cubicBezTo>
                    <a:pt x="16678" y="9064"/>
                    <a:pt x="16355" y="9329"/>
                    <a:pt x="15992" y="9528"/>
                  </a:cubicBezTo>
                  <a:cubicBezTo>
                    <a:pt x="15636" y="9726"/>
                    <a:pt x="15277" y="9825"/>
                    <a:pt x="14921" y="9825"/>
                  </a:cubicBezTo>
                  <a:cubicBezTo>
                    <a:pt x="14713" y="9825"/>
                    <a:pt x="14505" y="9791"/>
                    <a:pt x="14299" y="9723"/>
                  </a:cubicBezTo>
                  <a:cubicBezTo>
                    <a:pt x="13844" y="9577"/>
                    <a:pt x="13415" y="9250"/>
                    <a:pt x="13066" y="8807"/>
                  </a:cubicBezTo>
                  <a:cubicBezTo>
                    <a:pt x="13318" y="8600"/>
                    <a:pt x="13543" y="8365"/>
                    <a:pt x="13738" y="8109"/>
                  </a:cubicBezTo>
                  <a:cubicBezTo>
                    <a:pt x="14803" y="6725"/>
                    <a:pt x="15183" y="4700"/>
                    <a:pt x="14666" y="3179"/>
                  </a:cubicBezTo>
                  <a:cubicBezTo>
                    <a:pt x="14502" y="2706"/>
                    <a:pt x="14193" y="2118"/>
                    <a:pt x="13636" y="1994"/>
                  </a:cubicBezTo>
                  <a:cubicBezTo>
                    <a:pt x="13574" y="1981"/>
                    <a:pt x="13511" y="1974"/>
                    <a:pt x="13449" y="1974"/>
                  </a:cubicBezTo>
                  <a:cubicBezTo>
                    <a:pt x="13030" y="1974"/>
                    <a:pt x="12621" y="2281"/>
                    <a:pt x="12309" y="2843"/>
                  </a:cubicBezTo>
                  <a:cubicBezTo>
                    <a:pt x="11421" y="4448"/>
                    <a:pt x="11695" y="6690"/>
                    <a:pt x="12323" y="8091"/>
                  </a:cubicBezTo>
                  <a:cubicBezTo>
                    <a:pt x="12424" y="8317"/>
                    <a:pt x="12544" y="8538"/>
                    <a:pt x="12685" y="8746"/>
                  </a:cubicBezTo>
                  <a:cubicBezTo>
                    <a:pt x="12137" y="9126"/>
                    <a:pt x="11514" y="9325"/>
                    <a:pt x="10884" y="9325"/>
                  </a:cubicBezTo>
                  <a:cubicBezTo>
                    <a:pt x="10416" y="9325"/>
                    <a:pt x="9944" y="9215"/>
                    <a:pt x="9498" y="8989"/>
                  </a:cubicBezTo>
                  <a:cubicBezTo>
                    <a:pt x="8790" y="8626"/>
                    <a:pt x="8189" y="8016"/>
                    <a:pt x="7769" y="7273"/>
                  </a:cubicBezTo>
                  <a:cubicBezTo>
                    <a:pt x="8295" y="7043"/>
                    <a:pt x="8790" y="6738"/>
                    <a:pt x="9237" y="6371"/>
                  </a:cubicBezTo>
                  <a:cubicBezTo>
                    <a:pt x="10214" y="5571"/>
                    <a:pt x="11160" y="4227"/>
                    <a:pt x="10886" y="2874"/>
                  </a:cubicBezTo>
                  <a:cubicBezTo>
                    <a:pt x="10793" y="2366"/>
                    <a:pt x="10479" y="1928"/>
                    <a:pt x="10028" y="1676"/>
                  </a:cubicBezTo>
                  <a:cubicBezTo>
                    <a:pt x="9785" y="1544"/>
                    <a:pt x="9514" y="1479"/>
                    <a:pt x="9243" y="1479"/>
                  </a:cubicBezTo>
                  <a:cubicBezTo>
                    <a:pt x="9021" y="1479"/>
                    <a:pt x="8800" y="1522"/>
                    <a:pt x="8591" y="1610"/>
                  </a:cubicBezTo>
                  <a:cubicBezTo>
                    <a:pt x="7296" y="2122"/>
                    <a:pt x="6779" y="3701"/>
                    <a:pt x="6840" y="5036"/>
                  </a:cubicBezTo>
                  <a:cubicBezTo>
                    <a:pt x="6876" y="5766"/>
                    <a:pt x="7061" y="6482"/>
                    <a:pt x="7384" y="7136"/>
                  </a:cubicBezTo>
                  <a:cubicBezTo>
                    <a:pt x="6813" y="7352"/>
                    <a:pt x="6225" y="7466"/>
                    <a:pt x="5665" y="7466"/>
                  </a:cubicBezTo>
                  <a:cubicBezTo>
                    <a:pt x="5432" y="7466"/>
                    <a:pt x="5204" y="7446"/>
                    <a:pt x="4983" y="7406"/>
                  </a:cubicBezTo>
                  <a:cubicBezTo>
                    <a:pt x="3768" y="7185"/>
                    <a:pt x="2950" y="6243"/>
                    <a:pt x="2897" y="5014"/>
                  </a:cubicBezTo>
                  <a:cubicBezTo>
                    <a:pt x="2888" y="4806"/>
                    <a:pt x="2897" y="4594"/>
                    <a:pt x="2923" y="4386"/>
                  </a:cubicBezTo>
                  <a:cubicBezTo>
                    <a:pt x="3984" y="3882"/>
                    <a:pt x="4789" y="3126"/>
                    <a:pt x="5302" y="2538"/>
                  </a:cubicBezTo>
                  <a:cubicBezTo>
                    <a:pt x="6297" y="1393"/>
                    <a:pt x="6606" y="628"/>
                    <a:pt x="6244" y="195"/>
                  </a:cubicBezTo>
                  <a:cubicBezTo>
                    <a:pt x="6142" y="71"/>
                    <a:pt x="5987" y="0"/>
                    <a:pt x="5828" y="0"/>
                  </a:cubicBezTo>
                  <a:cubicBezTo>
                    <a:pt x="5826" y="0"/>
                    <a:pt x="5825" y="0"/>
                    <a:pt x="5824" y="0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5;p32">
              <a:extLst>
                <a:ext uri="{FF2B5EF4-FFF2-40B4-BE49-F238E27FC236}">
                  <a16:creationId xmlns:a16="http://schemas.microsoft.com/office/drawing/2014/main" id="{D11EE279-7774-41F4-90B9-0860EA9569E6}"/>
                </a:ext>
              </a:extLst>
            </p:cNvPr>
            <p:cNvSpPr/>
            <p:nvPr/>
          </p:nvSpPr>
          <p:spPr>
            <a:xfrm>
              <a:off x="241200" y="2101600"/>
              <a:ext cx="505925" cy="272725"/>
            </a:xfrm>
            <a:custGeom>
              <a:avLst/>
              <a:gdLst/>
              <a:ahLst/>
              <a:cxnLst/>
              <a:rect l="l" t="t" r="r" b="b"/>
              <a:pathLst>
                <a:path w="20237" h="10909" extrusionOk="0">
                  <a:moveTo>
                    <a:pt x="2150" y="1902"/>
                  </a:moveTo>
                  <a:cubicBezTo>
                    <a:pt x="3184" y="3560"/>
                    <a:pt x="3047" y="5753"/>
                    <a:pt x="2194" y="6695"/>
                  </a:cubicBezTo>
                  <a:cubicBezTo>
                    <a:pt x="2127" y="6769"/>
                    <a:pt x="2012" y="6882"/>
                    <a:pt x="1916" y="6882"/>
                  </a:cubicBezTo>
                  <a:cubicBezTo>
                    <a:pt x="1903" y="6882"/>
                    <a:pt x="1891" y="6880"/>
                    <a:pt x="1880" y="6876"/>
                  </a:cubicBezTo>
                  <a:cubicBezTo>
                    <a:pt x="1721" y="6818"/>
                    <a:pt x="1517" y="6394"/>
                    <a:pt x="1424" y="5368"/>
                  </a:cubicBezTo>
                  <a:cubicBezTo>
                    <a:pt x="1287" y="3883"/>
                    <a:pt x="1535" y="2724"/>
                    <a:pt x="2150" y="1902"/>
                  </a:cubicBezTo>
                  <a:close/>
                  <a:moveTo>
                    <a:pt x="6787" y="1986"/>
                  </a:moveTo>
                  <a:cubicBezTo>
                    <a:pt x="6938" y="2185"/>
                    <a:pt x="7070" y="2397"/>
                    <a:pt x="7185" y="2623"/>
                  </a:cubicBezTo>
                  <a:cubicBezTo>
                    <a:pt x="7897" y="3993"/>
                    <a:pt x="8264" y="6155"/>
                    <a:pt x="7393" y="7650"/>
                  </a:cubicBezTo>
                  <a:cubicBezTo>
                    <a:pt x="7235" y="7926"/>
                    <a:pt x="6912" y="8350"/>
                    <a:pt x="6454" y="8350"/>
                  </a:cubicBezTo>
                  <a:cubicBezTo>
                    <a:pt x="6399" y="8350"/>
                    <a:pt x="6342" y="8344"/>
                    <a:pt x="6283" y="8330"/>
                  </a:cubicBezTo>
                  <a:cubicBezTo>
                    <a:pt x="5793" y="8220"/>
                    <a:pt x="5492" y="7694"/>
                    <a:pt x="5324" y="7278"/>
                  </a:cubicBezTo>
                  <a:cubicBezTo>
                    <a:pt x="4736" y="5815"/>
                    <a:pt x="5063" y="3896"/>
                    <a:pt x="6124" y="2614"/>
                  </a:cubicBezTo>
                  <a:cubicBezTo>
                    <a:pt x="6314" y="2379"/>
                    <a:pt x="6540" y="2167"/>
                    <a:pt x="6787" y="1986"/>
                  </a:cubicBezTo>
                  <a:close/>
                  <a:moveTo>
                    <a:pt x="12641" y="3741"/>
                  </a:moveTo>
                  <a:cubicBezTo>
                    <a:pt x="13004" y="4369"/>
                    <a:pt x="13229" y="5072"/>
                    <a:pt x="13300" y="5797"/>
                  </a:cubicBezTo>
                  <a:cubicBezTo>
                    <a:pt x="13406" y="7039"/>
                    <a:pt x="12946" y="8485"/>
                    <a:pt x="11682" y="8914"/>
                  </a:cubicBezTo>
                  <a:cubicBezTo>
                    <a:pt x="11504" y="8975"/>
                    <a:pt x="11319" y="9005"/>
                    <a:pt x="11134" y="9005"/>
                  </a:cubicBezTo>
                  <a:cubicBezTo>
                    <a:pt x="10849" y="9005"/>
                    <a:pt x="10566" y="8934"/>
                    <a:pt x="10311" y="8795"/>
                  </a:cubicBezTo>
                  <a:cubicBezTo>
                    <a:pt x="9909" y="8578"/>
                    <a:pt x="9613" y="8202"/>
                    <a:pt x="9502" y="7760"/>
                  </a:cubicBezTo>
                  <a:cubicBezTo>
                    <a:pt x="9188" y="6513"/>
                    <a:pt x="10117" y="5297"/>
                    <a:pt x="11094" y="4572"/>
                  </a:cubicBezTo>
                  <a:cubicBezTo>
                    <a:pt x="11567" y="4223"/>
                    <a:pt x="12089" y="3945"/>
                    <a:pt x="12641" y="3741"/>
                  </a:cubicBezTo>
                  <a:close/>
                  <a:moveTo>
                    <a:pt x="17894" y="6911"/>
                  </a:moveTo>
                  <a:cubicBezTo>
                    <a:pt x="17730" y="7822"/>
                    <a:pt x="17244" y="8755"/>
                    <a:pt x="16488" y="9564"/>
                  </a:cubicBezTo>
                  <a:cubicBezTo>
                    <a:pt x="16032" y="10050"/>
                    <a:pt x="15343" y="10621"/>
                    <a:pt x="14905" y="10621"/>
                  </a:cubicBezTo>
                  <a:cubicBezTo>
                    <a:pt x="14900" y="10621"/>
                    <a:pt x="14896" y="10621"/>
                    <a:pt x="14891" y="10621"/>
                  </a:cubicBezTo>
                  <a:cubicBezTo>
                    <a:pt x="14795" y="10621"/>
                    <a:pt x="14707" y="10578"/>
                    <a:pt x="14644" y="10510"/>
                  </a:cubicBezTo>
                  <a:cubicBezTo>
                    <a:pt x="14476" y="10333"/>
                    <a:pt x="14383" y="9838"/>
                    <a:pt x="15599" y="8551"/>
                  </a:cubicBezTo>
                  <a:cubicBezTo>
                    <a:pt x="16249" y="7857"/>
                    <a:pt x="17027" y="7300"/>
                    <a:pt x="17894" y="6911"/>
                  </a:cubicBezTo>
                  <a:close/>
                  <a:moveTo>
                    <a:pt x="49" y="1"/>
                  </a:moveTo>
                  <a:cubicBezTo>
                    <a:pt x="32" y="98"/>
                    <a:pt x="14" y="191"/>
                    <a:pt x="1" y="288"/>
                  </a:cubicBezTo>
                  <a:cubicBezTo>
                    <a:pt x="783" y="553"/>
                    <a:pt x="1482" y="973"/>
                    <a:pt x="1973" y="1650"/>
                  </a:cubicBezTo>
                  <a:cubicBezTo>
                    <a:pt x="1274" y="2525"/>
                    <a:pt x="991" y="3781"/>
                    <a:pt x="1137" y="5390"/>
                  </a:cubicBezTo>
                  <a:cubicBezTo>
                    <a:pt x="1274" y="6924"/>
                    <a:pt x="1637" y="7097"/>
                    <a:pt x="1774" y="7141"/>
                  </a:cubicBezTo>
                  <a:lnTo>
                    <a:pt x="1787" y="7146"/>
                  </a:lnTo>
                  <a:cubicBezTo>
                    <a:pt x="1829" y="7160"/>
                    <a:pt x="1871" y="7167"/>
                    <a:pt x="1915" y="7167"/>
                  </a:cubicBezTo>
                  <a:cubicBezTo>
                    <a:pt x="2072" y="7167"/>
                    <a:pt x="2236" y="7073"/>
                    <a:pt x="2406" y="6889"/>
                  </a:cubicBezTo>
                  <a:cubicBezTo>
                    <a:pt x="3538" y="5642"/>
                    <a:pt x="3299" y="3171"/>
                    <a:pt x="2340" y="1672"/>
                  </a:cubicBezTo>
                  <a:cubicBezTo>
                    <a:pt x="2623" y="1363"/>
                    <a:pt x="2967" y="1115"/>
                    <a:pt x="3343" y="934"/>
                  </a:cubicBezTo>
                  <a:cubicBezTo>
                    <a:pt x="3722" y="751"/>
                    <a:pt x="4093" y="670"/>
                    <a:pt x="4448" y="670"/>
                  </a:cubicBezTo>
                  <a:cubicBezTo>
                    <a:pt x="5289" y="670"/>
                    <a:pt x="6044" y="1123"/>
                    <a:pt x="6606" y="1760"/>
                  </a:cubicBezTo>
                  <a:cubicBezTo>
                    <a:pt x="6345" y="1955"/>
                    <a:pt x="6107" y="2180"/>
                    <a:pt x="5903" y="2432"/>
                  </a:cubicBezTo>
                  <a:cubicBezTo>
                    <a:pt x="4776" y="3790"/>
                    <a:pt x="4431" y="5828"/>
                    <a:pt x="5059" y="7384"/>
                  </a:cubicBezTo>
                  <a:cubicBezTo>
                    <a:pt x="5249" y="7866"/>
                    <a:pt x="5611" y="8472"/>
                    <a:pt x="6217" y="8609"/>
                  </a:cubicBezTo>
                  <a:cubicBezTo>
                    <a:pt x="6297" y="8627"/>
                    <a:pt x="6376" y="8637"/>
                    <a:pt x="6455" y="8637"/>
                  </a:cubicBezTo>
                  <a:cubicBezTo>
                    <a:pt x="6903" y="8637"/>
                    <a:pt x="7325" y="8341"/>
                    <a:pt x="7641" y="7795"/>
                  </a:cubicBezTo>
                  <a:cubicBezTo>
                    <a:pt x="8565" y="6204"/>
                    <a:pt x="8185" y="3927"/>
                    <a:pt x="7442" y="2490"/>
                  </a:cubicBezTo>
                  <a:cubicBezTo>
                    <a:pt x="7322" y="2260"/>
                    <a:pt x="7181" y="2035"/>
                    <a:pt x="7026" y="1827"/>
                  </a:cubicBezTo>
                  <a:cubicBezTo>
                    <a:pt x="7581" y="1489"/>
                    <a:pt x="8213" y="1313"/>
                    <a:pt x="8860" y="1313"/>
                  </a:cubicBezTo>
                  <a:cubicBezTo>
                    <a:pt x="9416" y="1313"/>
                    <a:pt x="9983" y="1442"/>
                    <a:pt x="10523" y="1707"/>
                  </a:cubicBezTo>
                  <a:cubicBezTo>
                    <a:pt x="11315" y="2096"/>
                    <a:pt x="11996" y="2733"/>
                    <a:pt x="12486" y="3494"/>
                  </a:cubicBezTo>
                  <a:cubicBezTo>
                    <a:pt x="11929" y="3701"/>
                    <a:pt x="11399" y="3989"/>
                    <a:pt x="10917" y="4342"/>
                  </a:cubicBezTo>
                  <a:cubicBezTo>
                    <a:pt x="9869" y="5121"/>
                    <a:pt x="8874" y="6443"/>
                    <a:pt x="9224" y="7831"/>
                  </a:cubicBezTo>
                  <a:cubicBezTo>
                    <a:pt x="9356" y="8348"/>
                    <a:pt x="9701" y="8790"/>
                    <a:pt x="10174" y="9047"/>
                  </a:cubicBezTo>
                  <a:cubicBezTo>
                    <a:pt x="10471" y="9207"/>
                    <a:pt x="10800" y="9288"/>
                    <a:pt x="11131" y="9288"/>
                  </a:cubicBezTo>
                  <a:cubicBezTo>
                    <a:pt x="11348" y="9288"/>
                    <a:pt x="11565" y="9254"/>
                    <a:pt x="11775" y="9184"/>
                  </a:cubicBezTo>
                  <a:cubicBezTo>
                    <a:pt x="13189" y="8706"/>
                    <a:pt x="13702" y="7128"/>
                    <a:pt x="13587" y="5775"/>
                  </a:cubicBezTo>
                  <a:cubicBezTo>
                    <a:pt x="13517" y="5028"/>
                    <a:pt x="13291" y="4303"/>
                    <a:pt x="12920" y="3648"/>
                  </a:cubicBezTo>
                  <a:cubicBezTo>
                    <a:pt x="13485" y="3472"/>
                    <a:pt x="14067" y="3380"/>
                    <a:pt x="14631" y="3380"/>
                  </a:cubicBezTo>
                  <a:cubicBezTo>
                    <a:pt x="14945" y="3380"/>
                    <a:pt x="15253" y="3409"/>
                    <a:pt x="15550" y="3467"/>
                  </a:cubicBezTo>
                  <a:cubicBezTo>
                    <a:pt x="16903" y="3741"/>
                    <a:pt x="17841" y="4718"/>
                    <a:pt x="17942" y="5961"/>
                  </a:cubicBezTo>
                  <a:cubicBezTo>
                    <a:pt x="17960" y="6164"/>
                    <a:pt x="17956" y="6372"/>
                    <a:pt x="17938" y="6580"/>
                  </a:cubicBezTo>
                  <a:cubicBezTo>
                    <a:pt x="16788" y="7053"/>
                    <a:pt x="15935" y="7778"/>
                    <a:pt x="15391" y="8357"/>
                  </a:cubicBezTo>
                  <a:cubicBezTo>
                    <a:pt x="14339" y="9467"/>
                    <a:pt x="14021" y="10258"/>
                    <a:pt x="14432" y="10705"/>
                  </a:cubicBezTo>
                  <a:cubicBezTo>
                    <a:pt x="14552" y="10834"/>
                    <a:pt x="14718" y="10908"/>
                    <a:pt x="14890" y="10908"/>
                  </a:cubicBezTo>
                  <a:cubicBezTo>
                    <a:pt x="14895" y="10908"/>
                    <a:pt x="14900" y="10908"/>
                    <a:pt x="14905" y="10908"/>
                  </a:cubicBezTo>
                  <a:cubicBezTo>
                    <a:pt x="15577" y="10908"/>
                    <a:pt x="16448" y="10028"/>
                    <a:pt x="16700" y="9758"/>
                  </a:cubicBezTo>
                  <a:cubicBezTo>
                    <a:pt x="17540" y="8857"/>
                    <a:pt x="18066" y="7809"/>
                    <a:pt x="18203" y="6783"/>
                  </a:cubicBezTo>
                  <a:cubicBezTo>
                    <a:pt x="18393" y="6712"/>
                    <a:pt x="18588" y="6650"/>
                    <a:pt x="18782" y="6597"/>
                  </a:cubicBezTo>
                  <a:cubicBezTo>
                    <a:pt x="19216" y="6482"/>
                    <a:pt x="19658" y="6425"/>
                    <a:pt x="20104" y="6420"/>
                  </a:cubicBezTo>
                  <a:cubicBezTo>
                    <a:pt x="20148" y="6323"/>
                    <a:pt x="20193" y="6230"/>
                    <a:pt x="20237" y="6133"/>
                  </a:cubicBezTo>
                  <a:cubicBezTo>
                    <a:pt x="20205" y="6133"/>
                    <a:pt x="20172" y="6132"/>
                    <a:pt x="20140" y="6132"/>
                  </a:cubicBezTo>
                  <a:cubicBezTo>
                    <a:pt x="19656" y="6132"/>
                    <a:pt x="19175" y="6194"/>
                    <a:pt x="18707" y="6319"/>
                  </a:cubicBezTo>
                  <a:cubicBezTo>
                    <a:pt x="18544" y="6363"/>
                    <a:pt x="18384" y="6412"/>
                    <a:pt x="18234" y="6465"/>
                  </a:cubicBezTo>
                  <a:cubicBezTo>
                    <a:pt x="18243" y="6288"/>
                    <a:pt x="18238" y="6111"/>
                    <a:pt x="18225" y="5939"/>
                  </a:cubicBezTo>
                  <a:cubicBezTo>
                    <a:pt x="18115" y="4564"/>
                    <a:pt x="17085" y="3480"/>
                    <a:pt x="15599" y="3189"/>
                  </a:cubicBezTo>
                  <a:cubicBezTo>
                    <a:pt x="15283" y="3125"/>
                    <a:pt x="14956" y="3094"/>
                    <a:pt x="14623" y="3094"/>
                  </a:cubicBezTo>
                  <a:cubicBezTo>
                    <a:pt x="14010" y="3094"/>
                    <a:pt x="13378" y="3199"/>
                    <a:pt x="12765" y="3396"/>
                  </a:cubicBezTo>
                  <a:cubicBezTo>
                    <a:pt x="12243" y="2565"/>
                    <a:pt x="11505" y="1875"/>
                    <a:pt x="10647" y="1451"/>
                  </a:cubicBezTo>
                  <a:cubicBezTo>
                    <a:pt x="10064" y="1164"/>
                    <a:pt x="9452" y="1025"/>
                    <a:pt x="8854" y="1025"/>
                  </a:cubicBezTo>
                  <a:cubicBezTo>
                    <a:pt x="8142" y="1025"/>
                    <a:pt x="7448" y="1222"/>
                    <a:pt x="6840" y="1601"/>
                  </a:cubicBezTo>
                  <a:cubicBezTo>
                    <a:pt x="6527" y="1225"/>
                    <a:pt x="6137" y="916"/>
                    <a:pt x="5700" y="691"/>
                  </a:cubicBezTo>
                  <a:cubicBezTo>
                    <a:pt x="5305" y="487"/>
                    <a:pt x="4873" y="384"/>
                    <a:pt x="4441" y="384"/>
                  </a:cubicBezTo>
                  <a:cubicBezTo>
                    <a:pt x="4021" y="384"/>
                    <a:pt x="3601" y="481"/>
                    <a:pt x="3215" y="677"/>
                  </a:cubicBezTo>
                  <a:cubicBezTo>
                    <a:pt x="2826" y="863"/>
                    <a:pt x="2468" y="1115"/>
                    <a:pt x="2167" y="1429"/>
                  </a:cubicBezTo>
                  <a:cubicBezTo>
                    <a:pt x="1623" y="708"/>
                    <a:pt x="876" y="275"/>
                    <a:pt x="49" y="1"/>
                  </a:cubicBezTo>
                  <a:close/>
                </a:path>
              </a:pathLst>
            </a:custGeom>
            <a:solidFill>
              <a:srgbClr val="FFF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6;p32">
              <a:extLst>
                <a:ext uri="{FF2B5EF4-FFF2-40B4-BE49-F238E27FC236}">
                  <a16:creationId xmlns:a16="http://schemas.microsoft.com/office/drawing/2014/main" id="{821A2D27-7649-4E36-85CA-0255F8DD3DDF}"/>
                </a:ext>
              </a:extLst>
            </p:cNvPr>
            <p:cNvSpPr/>
            <p:nvPr/>
          </p:nvSpPr>
          <p:spPr>
            <a:xfrm>
              <a:off x="578650" y="1849425"/>
              <a:ext cx="656700" cy="651400"/>
            </a:xfrm>
            <a:custGeom>
              <a:avLst/>
              <a:gdLst/>
              <a:ahLst/>
              <a:cxnLst/>
              <a:rect l="l" t="t" r="r" b="b"/>
              <a:pathLst>
                <a:path w="26268" h="26056" extrusionOk="0">
                  <a:moveTo>
                    <a:pt x="8544" y="1"/>
                  </a:moveTo>
                  <a:cubicBezTo>
                    <a:pt x="8064" y="1"/>
                    <a:pt x="7615" y="46"/>
                    <a:pt x="7194" y="127"/>
                  </a:cubicBezTo>
                  <a:cubicBezTo>
                    <a:pt x="6376" y="286"/>
                    <a:pt x="5594" y="600"/>
                    <a:pt x="4895" y="1051"/>
                  </a:cubicBezTo>
                  <a:cubicBezTo>
                    <a:pt x="2251" y="2753"/>
                    <a:pt x="1" y="6794"/>
                    <a:pt x="3047" y="16600"/>
                  </a:cubicBezTo>
                  <a:cubicBezTo>
                    <a:pt x="5111" y="23236"/>
                    <a:pt x="9508" y="26056"/>
                    <a:pt x="13879" y="26056"/>
                  </a:cubicBezTo>
                  <a:cubicBezTo>
                    <a:pt x="15958" y="26056"/>
                    <a:pt x="18031" y="25418"/>
                    <a:pt x="19843" y="24249"/>
                  </a:cubicBezTo>
                  <a:cubicBezTo>
                    <a:pt x="20723" y="23683"/>
                    <a:pt x="21519" y="23002"/>
                    <a:pt x="22213" y="22224"/>
                  </a:cubicBezTo>
                  <a:cubicBezTo>
                    <a:pt x="25861" y="18126"/>
                    <a:pt x="26268" y="11534"/>
                    <a:pt x="19817" y="5790"/>
                  </a:cubicBezTo>
                  <a:cubicBezTo>
                    <a:pt x="14894" y="1412"/>
                    <a:pt x="11236" y="1"/>
                    <a:pt x="8544" y="1"/>
                  </a:cubicBezTo>
                  <a:close/>
                </a:path>
              </a:pathLst>
            </a:custGeom>
            <a:solidFill>
              <a:srgbClr val="E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7;p32">
              <a:extLst>
                <a:ext uri="{FF2B5EF4-FFF2-40B4-BE49-F238E27FC236}">
                  <a16:creationId xmlns:a16="http://schemas.microsoft.com/office/drawing/2014/main" id="{97E09453-961B-4131-9DAC-0C2320F7D4AB}"/>
                </a:ext>
              </a:extLst>
            </p:cNvPr>
            <p:cNvSpPr/>
            <p:nvPr/>
          </p:nvSpPr>
          <p:spPr>
            <a:xfrm>
              <a:off x="618350" y="1876350"/>
              <a:ext cx="306400" cy="211575"/>
            </a:xfrm>
            <a:custGeom>
              <a:avLst/>
              <a:gdLst/>
              <a:ahLst/>
              <a:cxnLst/>
              <a:rect l="l" t="t" r="r" b="b"/>
              <a:pathLst>
                <a:path w="12256" h="8463" extrusionOk="0">
                  <a:moveTo>
                    <a:pt x="11380" y="0"/>
                  </a:moveTo>
                  <a:cubicBezTo>
                    <a:pt x="10514" y="354"/>
                    <a:pt x="9603" y="765"/>
                    <a:pt x="8661" y="1243"/>
                  </a:cubicBezTo>
                  <a:cubicBezTo>
                    <a:pt x="6075" y="2565"/>
                    <a:pt x="2900" y="4612"/>
                    <a:pt x="0" y="7689"/>
                  </a:cubicBezTo>
                  <a:cubicBezTo>
                    <a:pt x="5" y="7936"/>
                    <a:pt x="18" y="8197"/>
                    <a:pt x="35" y="8463"/>
                  </a:cubicBezTo>
                  <a:cubicBezTo>
                    <a:pt x="3374" y="4992"/>
                    <a:pt x="7207" y="2799"/>
                    <a:pt x="10094" y="1402"/>
                  </a:cubicBezTo>
                  <a:cubicBezTo>
                    <a:pt x="10850" y="1039"/>
                    <a:pt x="11571" y="717"/>
                    <a:pt x="12256" y="429"/>
                  </a:cubicBezTo>
                  <a:cubicBezTo>
                    <a:pt x="11955" y="274"/>
                    <a:pt x="11663" y="129"/>
                    <a:pt x="11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8;p32">
              <a:extLst>
                <a:ext uri="{FF2B5EF4-FFF2-40B4-BE49-F238E27FC236}">
                  <a16:creationId xmlns:a16="http://schemas.microsoft.com/office/drawing/2014/main" id="{B2CF14B9-39BB-445B-BC8D-94B656467B26}"/>
                </a:ext>
              </a:extLst>
            </p:cNvPr>
            <p:cNvSpPr/>
            <p:nvPr/>
          </p:nvSpPr>
          <p:spPr>
            <a:xfrm>
              <a:off x="828125" y="2218100"/>
              <a:ext cx="371525" cy="267750"/>
            </a:xfrm>
            <a:custGeom>
              <a:avLst/>
              <a:gdLst/>
              <a:ahLst/>
              <a:cxnLst/>
              <a:rect l="l" t="t" r="r" b="b"/>
              <a:pathLst>
                <a:path w="14861" h="10710" extrusionOk="0">
                  <a:moveTo>
                    <a:pt x="14834" y="1"/>
                  </a:moveTo>
                  <a:cubicBezTo>
                    <a:pt x="11191" y="4617"/>
                    <a:pt x="6579" y="7539"/>
                    <a:pt x="3228" y="9153"/>
                  </a:cubicBezTo>
                  <a:cubicBezTo>
                    <a:pt x="2176" y="9666"/>
                    <a:pt x="1102" y="10117"/>
                    <a:pt x="1" y="10506"/>
                  </a:cubicBezTo>
                  <a:cubicBezTo>
                    <a:pt x="164" y="10576"/>
                    <a:pt x="332" y="10647"/>
                    <a:pt x="500" y="10709"/>
                  </a:cubicBezTo>
                  <a:cubicBezTo>
                    <a:pt x="1919" y="10205"/>
                    <a:pt x="3303" y="9608"/>
                    <a:pt x="4647" y="8923"/>
                  </a:cubicBezTo>
                  <a:cubicBezTo>
                    <a:pt x="7707" y="7362"/>
                    <a:pt x="11584" y="4780"/>
                    <a:pt x="14860" y="695"/>
                  </a:cubicBezTo>
                  <a:cubicBezTo>
                    <a:pt x="14860" y="465"/>
                    <a:pt x="14852" y="231"/>
                    <a:pt x="14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9;p32">
              <a:extLst>
                <a:ext uri="{FF2B5EF4-FFF2-40B4-BE49-F238E27FC236}">
                  <a16:creationId xmlns:a16="http://schemas.microsoft.com/office/drawing/2014/main" id="{F2674AA2-0D28-4512-B804-62A25639CABF}"/>
                </a:ext>
              </a:extLst>
            </p:cNvPr>
            <p:cNvSpPr/>
            <p:nvPr/>
          </p:nvSpPr>
          <p:spPr>
            <a:xfrm>
              <a:off x="725125" y="2115750"/>
              <a:ext cx="458375" cy="319125"/>
            </a:xfrm>
            <a:custGeom>
              <a:avLst/>
              <a:gdLst/>
              <a:ahLst/>
              <a:cxnLst/>
              <a:rect l="l" t="t" r="r" b="b"/>
              <a:pathLst>
                <a:path w="18335" h="12765" extrusionOk="0">
                  <a:moveTo>
                    <a:pt x="17800" y="1"/>
                  </a:moveTo>
                  <a:cubicBezTo>
                    <a:pt x="14130" y="4798"/>
                    <a:pt x="9218" y="7459"/>
                    <a:pt x="5770" y="9148"/>
                  </a:cubicBezTo>
                  <a:cubicBezTo>
                    <a:pt x="3913" y="10063"/>
                    <a:pt x="1981" y="10824"/>
                    <a:pt x="0" y="11416"/>
                  </a:cubicBezTo>
                  <a:cubicBezTo>
                    <a:pt x="389" y="11898"/>
                    <a:pt x="814" y="12349"/>
                    <a:pt x="1273" y="12765"/>
                  </a:cubicBezTo>
                  <a:cubicBezTo>
                    <a:pt x="3396" y="12155"/>
                    <a:pt x="5456" y="11337"/>
                    <a:pt x="7423" y="10333"/>
                  </a:cubicBezTo>
                  <a:cubicBezTo>
                    <a:pt x="10699" y="8662"/>
                    <a:pt x="14909" y="5828"/>
                    <a:pt x="18335" y="1256"/>
                  </a:cubicBezTo>
                  <a:cubicBezTo>
                    <a:pt x="18180" y="827"/>
                    <a:pt x="18003" y="407"/>
                    <a:pt x="17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40;p32">
              <a:extLst>
                <a:ext uri="{FF2B5EF4-FFF2-40B4-BE49-F238E27FC236}">
                  <a16:creationId xmlns:a16="http://schemas.microsoft.com/office/drawing/2014/main" id="{97F4F76D-6B48-4FCB-A8CD-C73181427EE7}"/>
                </a:ext>
              </a:extLst>
            </p:cNvPr>
            <p:cNvSpPr/>
            <p:nvPr/>
          </p:nvSpPr>
          <p:spPr>
            <a:xfrm>
              <a:off x="977350" y="1777025"/>
              <a:ext cx="626300" cy="689750"/>
            </a:xfrm>
            <a:custGeom>
              <a:avLst/>
              <a:gdLst/>
              <a:ahLst/>
              <a:cxnLst/>
              <a:rect l="l" t="t" r="r" b="b"/>
              <a:pathLst>
                <a:path w="25052" h="27590" extrusionOk="0">
                  <a:moveTo>
                    <a:pt x="13377" y="1"/>
                  </a:moveTo>
                  <a:cubicBezTo>
                    <a:pt x="10275" y="1"/>
                    <a:pt x="6264" y="2166"/>
                    <a:pt x="3179" y="11626"/>
                  </a:cubicBezTo>
                  <a:cubicBezTo>
                    <a:pt x="0" y="21375"/>
                    <a:pt x="5774" y="27282"/>
                    <a:pt x="12464" y="27578"/>
                  </a:cubicBezTo>
                  <a:cubicBezTo>
                    <a:pt x="12632" y="27585"/>
                    <a:pt x="12800" y="27589"/>
                    <a:pt x="12967" y="27589"/>
                  </a:cubicBezTo>
                  <a:cubicBezTo>
                    <a:pt x="13842" y="27589"/>
                    <a:pt x="14714" y="27492"/>
                    <a:pt x="15568" y="27295"/>
                  </a:cubicBezTo>
                  <a:cubicBezTo>
                    <a:pt x="20913" y="26057"/>
                    <a:pt x="25051" y="20916"/>
                    <a:pt x="23106" y="12502"/>
                  </a:cubicBezTo>
                  <a:cubicBezTo>
                    <a:pt x="21359" y="4937"/>
                    <a:pt x="18658" y="1749"/>
                    <a:pt x="16085" y="582"/>
                  </a:cubicBezTo>
                  <a:cubicBezTo>
                    <a:pt x="15324" y="237"/>
                    <a:pt x="14506" y="43"/>
                    <a:pt x="13671" y="7"/>
                  </a:cubicBezTo>
                  <a:cubicBezTo>
                    <a:pt x="13574" y="3"/>
                    <a:pt x="13476" y="1"/>
                    <a:pt x="13377" y="1"/>
                  </a:cubicBezTo>
                  <a:close/>
                </a:path>
              </a:pathLst>
            </a:custGeom>
            <a:solidFill>
              <a:srgbClr val="9ED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1;p32">
              <a:extLst>
                <a:ext uri="{FF2B5EF4-FFF2-40B4-BE49-F238E27FC236}">
                  <a16:creationId xmlns:a16="http://schemas.microsoft.com/office/drawing/2014/main" id="{520C565B-BADB-4416-A82D-66C3692CD3FC}"/>
                </a:ext>
              </a:extLst>
            </p:cNvPr>
            <p:cNvSpPr/>
            <p:nvPr/>
          </p:nvSpPr>
          <p:spPr>
            <a:xfrm>
              <a:off x="1378250" y="1973275"/>
              <a:ext cx="34050" cy="36725"/>
            </a:xfrm>
            <a:custGeom>
              <a:avLst/>
              <a:gdLst/>
              <a:ahLst/>
              <a:cxnLst/>
              <a:rect l="l" t="t" r="r" b="b"/>
              <a:pathLst>
                <a:path w="1362" h="1469" extrusionOk="0">
                  <a:moveTo>
                    <a:pt x="562" y="1420"/>
                  </a:moveTo>
                  <a:cubicBezTo>
                    <a:pt x="230" y="1371"/>
                    <a:pt x="0" y="1031"/>
                    <a:pt x="53" y="655"/>
                  </a:cubicBezTo>
                  <a:cubicBezTo>
                    <a:pt x="102" y="275"/>
                    <a:pt x="434" y="1"/>
                    <a:pt x="796" y="41"/>
                  </a:cubicBezTo>
                  <a:cubicBezTo>
                    <a:pt x="1145" y="80"/>
                    <a:pt x="1362" y="443"/>
                    <a:pt x="1287" y="858"/>
                  </a:cubicBezTo>
                  <a:cubicBezTo>
                    <a:pt x="1220" y="1234"/>
                    <a:pt x="915" y="1469"/>
                    <a:pt x="562" y="142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2;p32">
              <a:extLst>
                <a:ext uri="{FF2B5EF4-FFF2-40B4-BE49-F238E27FC236}">
                  <a16:creationId xmlns:a16="http://schemas.microsoft.com/office/drawing/2014/main" id="{E2FB852D-CA78-4C88-AF01-CB709633FE00}"/>
                </a:ext>
              </a:extLst>
            </p:cNvPr>
            <p:cNvSpPr/>
            <p:nvPr/>
          </p:nvSpPr>
          <p:spPr>
            <a:xfrm>
              <a:off x="1327500" y="1848925"/>
              <a:ext cx="60175" cy="122400"/>
            </a:xfrm>
            <a:custGeom>
              <a:avLst/>
              <a:gdLst/>
              <a:ahLst/>
              <a:cxnLst/>
              <a:rect l="l" t="t" r="r" b="b"/>
              <a:pathLst>
                <a:path w="2407" h="4896" extrusionOk="0">
                  <a:moveTo>
                    <a:pt x="1716" y="4533"/>
                  </a:moveTo>
                  <a:cubicBezTo>
                    <a:pt x="903" y="4108"/>
                    <a:pt x="1" y="2304"/>
                    <a:pt x="288" y="1150"/>
                  </a:cubicBezTo>
                  <a:cubicBezTo>
                    <a:pt x="576" y="1"/>
                    <a:pt x="1292" y="262"/>
                    <a:pt x="1646" y="1707"/>
                  </a:cubicBezTo>
                  <a:cubicBezTo>
                    <a:pt x="1999" y="3153"/>
                    <a:pt x="2406" y="4895"/>
                    <a:pt x="1716" y="453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3;p32">
              <a:extLst>
                <a:ext uri="{FF2B5EF4-FFF2-40B4-BE49-F238E27FC236}">
                  <a16:creationId xmlns:a16="http://schemas.microsoft.com/office/drawing/2014/main" id="{BD7E67CD-8803-41E1-82C8-2EB2F645BB6B}"/>
                </a:ext>
              </a:extLst>
            </p:cNvPr>
            <p:cNvSpPr/>
            <p:nvPr/>
          </p:nvSpPr>
          <p:spPr>
            <a:xfrm>
              <a:off x="1393375" y="1854675"/>
              <a:ext cx="66475" cy="124925"/>
            </a:xfrm>
            <a:custGeom>
              <a:avLst/>
              <a:gdLst/>
              <a:ahLst/>
              <a:cxnLst/>
              <a:rect l="l" t="t" r="r" b="b"/>
              <a:pathLst>
                <a:path w="2659" h="4997" extrusionOk="0">
                  <a:moveTo>
                    <a:pt x="386" y="4289"/>
                  </a:moveTo>
                  <a:cubicBezTo>
                    <a:pt x="1" y="3454"/>
                    <a:pt x="390" y="1473"/>
                    <a:pt x="1318" y="739"/>
                  </a:cubicBezTo>
                  <a:cubicBezTo>
                    <a:pt x="2251" y="1"/>
                    <a:pt x="2658" y="646"/>
                    <a:pt x="2057" y="2008"/>
                  </a:cubicBezTo>
                  <a:cubicBezTo>
                    <a:pt x="1451" y="3370"/>
                    <a:pt x="713" y="4997"/>
                    <a:pt x="386" y="428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4;p32">
              <a:extLst>
                <a:ext uri="{FF2B5EF4-FFF2-40B4-BE49-F238E27FC236}">
                  <a16:creationId xmlns:a16="http://schemas.microsoft.com/office/drawing/2014/main" id="{6636FA73-7E2E-401D-9373-C96B5DDAFDB1}"/>
                </a:ext>
              </a:extLst>
            </p:cNvPr>
            <p:cNvSpPr/>
            <p:nvPr/>
          </p:nvSpPr>
          <p:spPr>
            <a:xfrm>
              <a:off x="1414275" y="1930625"/>
              <a:ext cx="90775" cy="64025"/>
            </a:xfrm>
            <a:custGeom>
              <a:avLst/>
              <a:gdLst/>
              <a:ahLst/>
              <a:cxnLst/>
              <a:rect l="l" t="t" r="r" b="b"/>
              <a:pathLst>
                <a:path w="3631" h="2561" extrusionOk="0">
                  <a:moveTo>
                    <a:pt x="3493" y="792"/>
                  </a:moveTo>
                  <a:cubicBezTo>
                    <a:pt x="3630" y="624"/>
                    <a:pt x="3569" y="137"/>
                    <a:pt x="3007" y="71"/>
                  </a:cubicBezTo>
                  <a:cubicBezTo>
                    <a:pt x="2446" y="0"/>
                    <a:pt x="902" y="929"/>
                    <a:pt x="452" y="1742"/>
                  </a:cubicBezTo>
                  <a:cubicBezTo>
                    <a:pt x="1" y="2560"/>
                    <a:pt x="2826" y="1601"/>
                    <a:pt x="3493" y="792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5;p32">
              <a:extLst>
                <a:ext uri="{FF2B5EF4-FFF2-40B4-BE49-F238E27FC236}">
                  <a16:creationId xmlns:a16="http://schemas.microsoft.com/office/drawing/2014/main" id="{F97FD15A-2344-46AD-A174-6248194EF30E}"/>
                </a:ext>
              </a:extLst>
            </p:cNvPr>
            <p:cNvSpPr/>
            <p:nvPr/>
          </p:nvSpPr>
          <p:spPr>
            <a:xfrm>
              <a:off x="1402450" y="1997375"/>
              <a:ext cx="103475" cy="52425"/>
            </a:xfrm>
            <a:custGeom>
              <a:avLst/>
              <a:gdLst/>
              <a:ahLst/>
              <a:cxnLst/>
              <a:rect l="l" t="t" r="r" b="b"/>
              <a:pathLst>
                <a:path w="4139" h="2097" extrusionOk="0">
                  <a:moveTo>
                    <a:pt x="3423" y="2074"/>
                  </a:moveTo>
                  <a:cubicBezTo>
                    <a:pt x="3639" y="2096"/>
                    <a:pt x="4139" y="1575"/>
                    <a:pt x="3878" y="1070"/>
                  </a:cubicBezTo>
                  <a:cubicBezTo>
                    <a:pt x="3617" y="571"/>
                    <a:pt x="1857" y="1"/>
                    <a:pt x="929" y="89"/>
                  </a:cubicBezTo>
                  <a:cubicBezTo>
                    <a:pt x="0" y="173"/>
                    <a:pt x="2379" y="1972"/>
                    <a:pt x="3423" y="2074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6;p32">
              <a:extLst>
                <a:ext uri="{FF2B5EF4-FFF2-40B4-BE49-F238E27FC236}">
                  <a16:creationId xmlns:a16="http://schemas.microsoft.com/office/drawing/2014/main" id="{2E9E7027-EE47-4BBA-9E2A-C372CC588F0B}"/>
                </a:ext>
              </a:extLst>
            </p:cNvPr>
            <p:cNvSpPr/>
            <p:nvPr/>
          </p:nvSpPr>
          <p:spPr>
            <a:xfrm>
              <a:off x="1393375" y="2020700"/>
              <a:ext cx="64800" cy="102925"/>
            </a:xfrm>
            <a:custGeom>
              <a:avLst/>
              <a:gdLst/>
              <a:ahLst/>
              <a:cxnLst/>
              <a:rect l="l" t="t" r="r" b="b"/>
              <a:pathLst>
                <a:path w="2592" h="4117" extrusionOk="0">
                  <a:moveTo>
                    <a:pt x="704" y="275"/>
                  </a:moveTo>
                  <a:cubicBezTo>
                    <a:pt x="1535" y="602"/>
                    <a:pt x="2592" y="2109"/>
                    <a:pt x="2424" y="3113"/>
                  </a:cubicBezTo>
                  <a:cubicBezTo>
                    <a:pt x="2256" y="4117"/>
                    <a:pt x="1535" y="3927"/>
                    <a:pt x="1049" y="2702"/>
                  </a:cubicBezTo>
                  <a:cubicBezTo>
                    <a:pt x="567" y="1477"/>
                    <a:pt x="1" y="0"/>
                    <a:pt x="704" y="27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7;p32">
              <a:extLst>
                <a:ext uri="{FF2B5EF4-FFF2-40B4-BE49-F238E27FC236}">
                  <a16:creationId xmlns:a16="http://schemas.microsoft.com/office/drawing/2014/main" id="{F5B09ABE-5832-4988-8668-62271ACE12B6}"/>
                </a:ext>
              </a:extLst>
            </p:cNvPr>
            <p:cNvSpPr/>
            <p:nvPr/>
          </p:nvSpPr>
          <p:spPr>
            <a:xfrm>
              <a:off x="1338450" y="2015050"/>
              <a:ext cx="57625" cy="109250"/>
            </a:xfrm>
            <a:custGeom>
              <a:avLst/>
              <a:gdLst/>
              <a:ahLst/>
              <a:cxnLst/>
              <a:rect l="l" t="t" r="r" b="b"/>
              <a:pathLst>
                <a:path w="2305" h="4370" extrusionOk="0">
                  <a:moveTo>
                    <a:pt x="1853" y="593"/>
                  </a:moveTo>
                  <a:cubicBezTo>
                    <a:pt x="2304" y="1292"/>
                    <a:pt x="2127" y="3016"/>
                    <a:pt x="1292" y="3693"/>
                  </a:cubicBezTo>
                  <a:cubicBezTo>
                    <a:pt x="460" y="4369"/>
                    <a:pt x="1" y="3834"/>
                    <a:pt x="452" y="2636"/>
                  </a:cubicBezTo>
                  <a:cubicBezTo>
                    <a:pt x="907" y="1438"/>
                    <a:pt x="1468" y="1"/>
                    <a:pt x="1853" y="59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8;p32">
              <a:extLst>
                <a:ext uri="{FF2B5EF4-FFF2-40B4-BE49-F238E27FC236}">
                  <a16:creationId xmlns:a16="http://schemas.microsoft.com/office/drawing/2014/main" id="{7873FD8E-CA13-44F8-8251-F647AF95D8BB}"/>
                </a:ext>
              </a:extLst>
            </p:cNvPr>
            <p:cNvSpPr/>
            <p:nvPr/>
          </p:nvSpPr>
          <p:spPr>
            <a:xfrm>
              <a:off x="1282400" y="1999025"/>
              <a:ext cx="86700" cy="68675"/>
            </a:xfrm>
            <a:custGeom>
              <a:avLst/>
              <a:gdLst/>
              <a:ahLst/>
              <a:cxnLst/>
              <a:rect l="l" t="t" r="r" b="b"/>
              <a:pathLst>
                <a:path w="3468" h="2747" extrusionOk="0">
                  <a:moveTo>
                    <a:pt x="125" y="2043"/>
                  </a:moveTo>
                  <a:cubicBezTo>
                    <a:pt x="1" y="2220"/>
                    <a:pt x="103" y="2698"/>
                    <a:pt x="669" y="2724"/>
                  </a:cubicBezTo>
                  <a:cubicBezTo>
                    <a:pt x="1230" y="2746"/>
                    <a:pt x="2698" y="1699"/>
                    <a:pt x="3083" y="850"/>
                  </a:cubicBezTo>
                  <a:cubicBezTo>
                    <a:pt x="3467" y="1"/>
                    <a:pt x="731" y="1181"/>
                    <a:pt x="125" y="20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9;p32">
              <a:extLst>
                <a:ext uri="{FF2B5EF4-FFF2-40B4-BE49-F238E27FC236}">
                  <a16:creationId xmlns:a16="http://schemas.microsoft.com/office/drawing/2014/main" id="{6B96F115-1779-4478-9EBB-01B95E12E821}"/>
                </a:ext>
              </a:extLst>
            </p:cNvPr>
            <p:cNvSpPr/>
            <p:nvPr/>
          </p:nvSpPr>
          <p:spPr>
            <a:xfrm>
              <a:off x="1274350" y="1950400"/>
              <a:ext cx="105900" cy="48550"/>
            </a:xfrm>
            <a:custGeom>
              <a:avLst/>
              <a:gdLst/>
              <a:ahLst/>
              <a:cxnLst/>
              <a:rect l="l" t="t" r="r" b="b"/>
              <a:pathLst>
                <a:path w="4236" h="1942" extrusionOk="0">
                  <a:moveTo>
                    <a:pt x="672" y="5"/>
                  </a:moveTo>
                  <a:cubicBezTo>
                    <a:pt x="456" y="1"/>
                    <a:pt x="0" y="558"/>
                    <a:pt x="296" y="1040"/>
                  </a:cubicBezTo>
                  <a:cubicBezTo>
                    <a:pt x="597" y="1521"/>
                    <a:pt x="2397" y="1941"/>
                    <a:pt x="3316" y="1782"/>
                  </a:cubicBezTo>
                  <a:cubicBezTo>
                    <a:pt x="4236" y="1623"/>
                    <a:pt x="1720" y="23"/>
                    <a:pt x="672" y="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50;p32">
              <a:extLst>
                <a:ext uri="{FF2B5EF4-FFF2-40B4-BE49-F238E27FC236}">
                  <a16:creationId xmlns:a16="http://schemas.microsoft.com/office/drawing/2014/main" id="{306797EF-D65B-48B5-A8A9-665DEE5FECFE}"/>
                </a:ext>
              </a:extLst>
            </p:cNvPr>
            <p:cNvSpPr/>
            <p:nvPr/>
          </p:nvSpPr>
          <p:spPr>
            <a:xfrm>
              <a:off x="1228800" y="2197225"/>
              <a:ext cx="36825" cy="39150"/>
            </a:xfrm>
            <a:custGeom>
              <a:avLst/>
              <a:gdLst/>
              <a:ahLst/>
              <a:cxnLst/>
              <a:rect l="l" t="t" r="r" b="b"/>
              <a:pathLst>
                <a:path w="1473" h="1566" extrusionOk="0">
                  <a:moveTo>
                    <a:pt x="1110" y="1380"/>
                  </a:moveTo>
                  <a:cubicBezTo>
                    <a:pt x="836" y="1565"/>
                    <a:pt x="434" y="1468"/>
                    <a:pt x="222" y="1163"/>
                  </a:cubicBezTo>
                  <a:cubicBezTo>
                    <a:pt x="1" y="845"/>
                    <a:pt x="58" y="420"/>
                    <a:pt x="354" y="204"/>
                  </a:cubicBezTo>
                  <a:cubicBezTo>
                    <a:pt x="637" y="0"/>
                    <a:pt x="1040" y="120"/>
                    <a:pt x="1265" y="473"/>
                  </a:cubicBezTo>
                  <a:cubicBezTo>
                    <a:pt x="1473" y="792"/>
                    <a:pt x="1407" y="1176"/>
                    <a:pt x="1110" y="138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1;p32">
              <a:extLst>
                <a:ext uri="{FF2B5EF4-FFF2-40B4-BE49-F238E27FC236}">
                  <a16:creationId xmlns:a16="http://schemas.microsoft.com/office/drawing/2014/main" id="{648D5AB1-E3C6-42BB-96C2-532FBCCAF959}"/>
                </a:ext>
              </a:extLst>
            </p:cNvPr>
            <p:cNvSpPr/>
            <p:nvPr/>
          </p:nvSpPr>
          <p:spPr>
            <a:xfrm>
              <a:off x="1111525" y="2140625"/>
              <a:ext cx="116425" cy="77500"/>
            </a:xfrm>
            <a:custGeom>
              <a:avLst/>
              <a:gdLst/>
              <a:ahLst/>
              <a:cxnLst/>
              <a:rect l="l" t="t" r="r" b="b"/>
              <a:pathLst>
                <a:path w="4657" h="3100" extrusionOk="0">
                  <a:moveTo>
                    <a:pt x="3900" y="2865"/>
                  </a:moveTo>
                  <a:cubicBezTo>
                    <a:pt x="3016" y="3100"/>
                    <a:pt x="1128" y="2379"/>
                    <a:pt x="562" y="1336"/>
                  </a:cubicBezTo>
                  <a:cubicBezTo>
                    <a:pt x="1" y="292"/>
                    <a:pt x="704" y="0"/>
                    <a:pt x="1942" y="827"/>
                  </a:cubicBezTo>
                  <a:cubicBezTo>
                    <a:pt x="3175" y="1654"/>
                    <a:pt x="4656" y="2667"/>
                    <a:pt x="3900" y="2865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2;p32">
              <a:extLst>
                <a:ext uri="{FF2B5EF4-FFF2-40B4-BE49-F238E27FC236}">
                  <a16:creationId xmlns:a16="http://schemas.microsoft.com/office/drawing/2014/main" id="{BB5E0C25-D2D9-46E7-92F2-30893A1DBA5F}"/>
                </a:ext>
              </a:extLst>
            </p:cNvPr>
            <p:cNvSpPr/>
            <p:nvPr/>
          </p:nvSpPr>
          <p:spPr>
            <a:xfrm>
              <a:off x="1185375" y="2079400"/>
              <a:ext cx="65350" cy="118175"/>
            </a:xfrm>
            <a:custGeom>
              <a:avLst/>
              <a:gdLst/>
              <a:ahLst/>
              <a:cxnLst/>
              <a:rect l="l" t="t" r="r" b="b"/>
              <a:pathLst>
                <a:path w="2614" h="4727" extrusionOk="0">
                  <a:moveTo>
                    <a:pt x="1897" y="4421"/>
                  </a:moveTo>
                  <a:cubicBezTo>
                    <a:pt x="1052" y="4063"/>
                    <a:pt x="0" y="2339"/>
                    <a:pt x="190" y="1172"/>
                  </a:cubicBezTo>
                  <a:cubicBezTo>
                    <a:pt x="380" y="0"/>
                    <a:pt x="1114" y="199"/>
                    <a:pt x="1587" y="1609"/>
                  </a:cubicBezTo>
                  <a:cubicBezTo>
                    <a:pt x="2065" y="3020"/>
                    <a:pt x="2613" y="4726"/>
                    <a:pt x="1897" y="442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3;p32">
              <a:extLst>
                <a:ext uri="{FF2B5EF4-FFF2-40B4-BE49-F238E27FC236}">
                  <a16:creationId xmlns:a16="http://schemas.microsoft.com/office/drawing/2014/main" id="{F822D154-364F-48E7-A6A3-4BA3C099EF2B}"/>
                </a:ext>
              </a:extLst>
            </p:cNvPr>
            <p:cNvSpPr/>
            <p:nvPr/>
          </p:nvSpPr>
          <p:spPr>
            <a:xfrm>
              <a:off x="1252225" y="2101500"/>
              <a:ext cx="46900" cy="104925"/>
            </a:xfrm>
            <a:custGeom>
              <a:avLst/>
              <a:gdLst/>
              <a:ahLst/>
              <a:cxnLst/>
              <a:rect l="l" t="t" r="r" b="b"/>
              <a:pathLst>
                <a:path w="1876" h="4197" extrusionOk="0">
                  <a:moveTo>
                    <a:pt x="1827" y="531"/>
                  </a:moveTo>
                  <a:cubicBezTo>
                    <a:pt x="1814" y="314"/>
                    <a:pt x="1438" y="0"/>
                    <a:pt x="978" y="328"/>
                  </a:cubicBezTo>
                  <a:cubicBezTo>
                    <a:pt x="518" y="659"/>
                    <a:pt x="1" y="2383"/>
                    <a:pt x="222" y="3290"/>
                  </a:cubicBezTo>
                  <a:cubicBezTo>
                    <a:pt x="443" y="4196"/>
                    <a:pt x="1876" y="1579"/>
                    <a:pt x="1827" y="53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4;p32">
              <a:extLst>
                <a:ext uri="{FF2B5EF4-FFF2-40B4-BE49-F238E27FC236}">
                  <a16:creationId xmlns:a16="http://schemas.microsoft.com/office/drawing/2014/main" id="{0DD84044-2BBE-4E8F-BADC-56AA2E7A5BD9}"/>
                </a:ext>
              </a:extLst>
            </p:cNvPr>
            <p:cNvSpPr/>
            <p:nvPr/>
          </p:nvSpPr>
          <p:spPr>
            <a:xfrm>
              <a:off x="1259200" y="2165825"/>
              <a:ext cx="100050" cy="53750"/>
            </a:xfrm>
            <a:custGeom>
              <a:avLst/>
              <a:gdLst/>
              <a:ahLst/>
              <a:cxnLst/>
              <a:rect l="l" t="t" r="r" b="b"/>
              <a:pathLst>
                <a:path w="4002" h="2150" extrusionOk="0">
                  <a:moveTo>
                    <a:pt x="3812" y="1243"/>
                  </a:moveTo>
                  <a:cubicBezTo>
                    <a:pt x="3984" y="1110"/>
                    <a:pt x="4002" y="390"/>
                    <a:pt x="3471" y="195"/>
                  </a:cubicBezTo>
                  <a:cubicBezTo>
                    <a:pt x="2941" y="1"/>
                    <a:pt x="1261" y="770"/>
                    <a:pt x="633" y="1460"/>
                  </a:cubicBezTo>
                  <a:cubicBezTo>
                    <a:pt x="1" y="2149"/>
                    <a:pt x="2972" y="1871"/>
                    <a:pt x="3812" y="124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5;p32">
              <a:extLst>
                <a:ext uri="{FF2B5EF4-FFF2-40B4-BE49-F238E27FC236}">
                  <a16:creationId xmlns:a16="http://schemas.microsoft.com/office/drawing/2014/main" id="{D76DFC4B-B92B-452B-9B96-0DE40CC0C28F}"/>
                </a:ext>
              </a:extLst>
            </p:cNvPr>
            <p:cNvSpPr/>
            <p:nvPr/>
          </p:nvSpPr>
          <p:spPr>
            <a:xfrm>
              <a:off x="1265400" y="2224950"/>
              <a:ext cx="111200" cy="61275"/>
            </a:xfrm>
            <a:custGeom>
              <a:avLst/>
              <a:gdLst/>
              <a:ahLst/>
              <a:cxnLst/>
              <a:rect l="l" t="t" r="r" b="b"/>
              <a:pathLst>
                <a:path w="4448" h="2451" extrusionOk="0">
                  <a:moveTo>
                    <a:pt x="708" y="319"/>
                  </a:moveTo>
                  <a:cubicBezTo>
                    <a:pt x="1539" y="1"/>
                    <a:pt x="3338" y="399"/>
                    <a:pt x="3891" y="1252"/>
                  </a:cubicBezTo>
                  <a:cubicBezTo>
                    <a:pt x="4448" y="2101"/>
                    <a:pt x="3785" y="2450"/>
                    <a:pt x="2600" y="1876"/>
                  </a:cubicBezTo>
                  <a:cubicBezTo>
                    <a:pt x="1415" y="1296"/>
                    <a:pt x="0" y="589"/>
                    <a:pt x="708" y="319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6;p32">
              <a:extLst>
                <a:ext uri="{FF2B5EF4-FFF2-40B4-BE49-F238E27FC236}">
                  <a16:creationId xmlns:a16="http://schemas.microsoft.com/office/drawing/2014/main" id="{C2036F11-B51A-4026-A35D-DE69A2B72CA8}"/>
                </a:ext>
              </a:extLst>
            </p:cNvPr>
            <p:cNvSpPr/>
            <p:nvPr/>
          </p:nvSpPr>
          <p:spPr>
            <a:xfrm>
              <a:off x="1248150" y="2247950"/>
              <a:ext cx="63125" cy="97400"/>
            </a:xfrm>
            <a:custGeom>
              <a:avLst/>
              <a:gdLst/>
              <a:ahLst/>
              <a:cxnLst/>
              <a:rect l="l" t="t" r="r" b="b"/>
              <a:pathLst>
                <a:path w="2525" h="3896" extrusionOk="0">
                  <a:moveTo>
                    <a:pt x="686" y="177"/>
                  </a:moveTo>
                  <a:cubicBezTo>
                    <a:pt x="1490" y="385"/>
                    <a:pt x="2525" y="1778"/>
                    <a:pt x="2366" y="2839"/>
                  </a:cubicBezTo>
                  <a:cubicBezTo>
                    <a:pt x="2211" y="3896"/>
                    <a:pt x="1512" y="3816"/>
                    <a:pt x="1035" y="2627"/>
                  </a:cubicBezTo>
                  <a:cubicBezTo>
                    <a:pt x="557" y="1437"/>
                    <a:pt x="0" y="1"/>
                    <a:pt x="686" y="177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7;p32">
              <a:extLst>
                <a:ext uri="{FF2B5EF4-FFF2-40B4-BE49-F238E27FC236}">
                  <a16:creationId xmlns:a16="http://schemas.microsoft.com/office/drawing/2014/main" id="{4BD00D97-042B-4BE9-9133-C7F26F643419}"/>
                </a:ext>
              </a:extLst>
            </p:cNvPr>
            <p:cNvSpPr/>
            <p:nvPr/>
          </p:nvSpPr>
          <p:spPr>
            <a:xfrm>
              <a:off x="1202400" y="2240225"/>
              <a:ext cx="45000" cy="106575"/>
            </a:xfrm>
            <a:custGeom>
              <a:avLst/>
              <a:gdLst/>
              <a:ahLst/>
              <a:cxnLst/>
              <a:rect l="l" t="t" r="r" b="b"/>
              <a:pathLst>
                <a:path w="1800" h="4263" extrusionOk="0">
                  <a:moveTo>
                    <a:pt x="137" y="3763"/>
                  </a:moveTo>
                  <a:cubicBezTo>
                    <a:pt x="164" y="3979"/>
                    <a:pt x="562" y="4262"/>
                    <a:pt x="995" y="3900"/>
                  </a:cubicBezTo>
                  <a:cubicBezTo>
                    <a:pt x="1424" y="3533"/>
                    <a:pt x="1799" y="1773"/>
                    <a:pt x="1508" y="884"/>
                  </a:cubicBezTo>
                  <a:cubicBezTo>
                    <a:pt x="1216" y="0"/>
                    <a:pt x="0" y="2724"/>
                    <a:pt x="137" y="3763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8;p32">
              <a:extLst>
                <a:ext uri="{FF2B5EF4-FFF2-40B4-BE49-F238E27FC236}">
                  <a16:creationId xmlns:a16="http://schemas.microsoft.com/office/drawing/2014/main" id="{EF9333E9-66D7-422E-8226-D1FD496587E9}"/>
                </a:ext>
              </a:extLst>
            </p:cNvPr>
            <p:cNvSpPr/>
            <p:nvPr/>
          </p:nvSpPr>
          <p:spPr>
            <a:xfrm>
              <a:off x="1138600" y="2226625"/>
              <a:ext cx="97200" cy="59600"/>
            </a:xfrm>
            <a:custGeom>
              <a:avLst/>
              <a:gdLst/>
              <a:ahLst/>
              <a:cxnLst/>
              <a:rect l="l" t="t" r="r" b="b"/>
              <a:pathLst>
                <a:path w="3888" h="2384" extrusionOk="0">
                  <a:moveTo>
                    <a:pt x="160" y="1216"/>
                  </a:moveTo>
                  <a:cubicBezTo>
                    <a:pt x="1" y="1362"/>
                    <a:pt x="41" y="2078"/>
                    <a:pt x="585" y="2233"/>
                  </a:cubicBezTo>
                  <a:cubicBezTo>
                    <a:pt x="1133" y="2383"/>
                    <a:pt x="2742" y="1481"/>
                    <a:pt x="3317" y="739"/>
                  </a:cubicBezTo>
                  <a:cubicBezTo>
                    <a:pt x="3887" y="0"/>
                    <a:pt x="947" y="522"/>
                    <a:pt x="160" y="1216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9;p32">
              <a:extLst>
                <a:ext uri="{FF2B5EF4-FFF2-40B4-BE49-F238E27FC236}">
                  <a16:creationId xmlns:a16="http://schemas.microsoft.com/office/drawing/2014/main" id="{9D7CE9E3-3679-4B56-9ECD-9B98BAA4A628}"/>
                </a:ext>
              </a:extLst>
            </p:cNvPr>
            <p:cNvSpPr/>
            <p:nvPr/>
          </p:nvSpPr>
          <p:spPr>
            <a:xfrm>
              <a:off x="1482800" y="2156000"/>
              <a:ext cx="63300" cy="101250"/>
            </a:xfrm>
            <a:custGeom>
              <a:avLst/>
              <a:gdLst/>
              <a:ahLst/>
              <a:cxnLst/>
              <a:rect l="l" t="t" r="r" b="b"/>
              <a:pathLst>
                <a:path w="2532" h="4050" extrusionOk="0">
                  <a:moveTo>
                    <a:pt x="689" y="1"/>
                  </a:moveTo>
                  <a:cubicBezTo>
                    <a:pt x="463" y="1"/>
                    <a:pt x="274" y="251"/>
                    <a:pt x="191" y="765"/>
                  </a:cubicBezTo>
                  <a:cubicBezTo>
                    <a:pt x="1" y="1937"/>
                    <a:pt x="1057" y="3656"/>
                    <a:pt x="1902" y="4015"/>
                  </a:cubicBezTo>
                  <a:cubicBezTo>
                    <a:pt x="1958" y="4038"/>
                    <a:pt x="2007" y="4049"/>
                    <a:pt x="2048" y="4049"/>
                  </a:cubicBezTo>
                  <a:cubicBezTo>
                    <a:pt x="2532" y="4049"/>
                    <a:pt x="2028" y="2502"/>
                    <a:pt x="1592" y="1203"/>
                  </a:cubicBezTo>
                  <a:cubicBezTo>
                    <a:pt x="1327" y="411"/>
                    <a:pt x="978" y="1"/>
                    <a:pt x="689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60;p32">
              <a:extLst>
                <a:ext uri="{FF2B5EF4-FFF2-40B4-BE49-F238E27FC236}">
                  <a16:creationId xmlns:a16="http://schemas.microsoft.com/office/drawing/2014/main" id="{9C09AAF5-0CEE-4C33-80B7-75C06606C2DC}"/>
                </a:ext>
              </a:extLst>
            </p:cNvPr>
            <p:cNvSpPr/>
            <p:nvPr/>
          </p:nvSpPr>
          <p:spPr>
            <a:xfrm>
              <a:off x="1096975" y="1968775"/>
              <a:ext cx="44650" cy="84100"/>
            </a:xfrm>
            <a:custGeom>
              <a:avLst/>
              <a:gdLst/>
              <a:ahLst/>
              <a:cxnLst/>
              <a:rect l="l" t="t" r="r" b="b"/>
              <a:pathLst>
                <a:path w="1786" h="3364" extrusionOk="0">
                  <a:moveTo>
                    <a:pt x="1328" y="1"/>
                  </a:moveTo>
                  <a:cubicBezTo>
                    <a:pt x="893" y="1"/>
                    <a:pt x="0" y="2153"/>
                    <a:pt x="119" y="3050"/>
                  </a:cubicBezTo>
                  <a:cubicBezTo>
                    <a:pt x="136" y="3192"/>
                    <a:pt x="313" y="3363"/>
                    <a:pt x="554" y="3363"/>
                  </a:cubicBezTo>
                  <a:cubicBezTo>
                    <a:pt x="682" y="3363"/>
                    <a:pt x="827" y="3315"/>
                    <a:pt x="976" y="3187"/>
                  </a:cubicBezTo>
                  <a:cubicBezTo>
                    <a:pt x="1410" y="2820"/>
                    <a:pt x="1785" y="1061"/>
                    <a:pt x="1494" y="176"/>
                  </a:cubicBezTo>
                  <a:cubicBezTo>
                    <a:pt x="1454" y="55"/>
                    <a:pt x="1396" y="1"/>
                    <a:pt x="132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1;p32">
              <a:extLst>
                <a:ext uri="{FF2B5EF4-FFF2-40B4-BE49-F238E27FC236}">
                  <a16:creationId xmlns:a16="http://schemas.microsoft.com/office/drawing/2014/main" id="{9E2AFA68-B075-4ED8-B526-80BA9BAF06B2}"/>
                </a:ext>
              </a:extLst>
            </p:cNvPr>
            <p:cNvSpPr/>
            <p:nvPr/>
          </p:nvSpPr>
          <p:spPr>
            <a:xfrm>
              <a:off x="1091200" y="1946975"/>
              <a:ext cx="29300" cy="29975"/>
            </a:xfrm>
            <a:custGeom>
              <a:avLst/>
              <a:gdLst/>
              <a:ahLst/>
              <a:cxnLst/>
              <a:rect l="l" t="t" r="r" b="b"/>
              <a:pathLst>
                <a:path w="1172" h="1199" extrusionOk="0">
                  <a:moveTo>
                    <a:pt x="566" y="0"/>
                  </a:moveTo>
                  <a:cubicBezTo>
                    <a:pt x="376" y="381"/>
                    <a:pt x="186" y="779"/>
                    <a:pt x="0" y="1199"/>
                  </a:cubicBezTo>
                  <a:cubicBezTo>
                    <a:pt x="398" y="942"/>
                    <a:pt x="761" y="637"/>
                    <a:pt x="977" y="359"/>
                  </a:cubicBezTo>
                  <a:cubicBezTo>
                    <a:pt x="1172" y="111"/>
                    <a:pt x="960" y="5"/>
                    <a:pt x="5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2;p32">
              <a:extLst>
                <a:ext uri="{FF2B5EF4-FFF2-40B4-BE49-F238E27FC236}">
                  <a16:creationId xmlns:a16="http://schemas.microsoft.com/office/drawing/2014/main" id="{D0392877-A16F-4BF8-89F3-6823B1E18C49}"/>
                </a:ext>
              </a:extLst>
            </p:cNvPr>
            <p:cNvSpPr/>
            <p:nvPr/>
          </p:nvSpPr>
          <p:spPr>
            <a:xfrm>
              <a:off x="1033725" y="2173525"/>
              <a:ext cx="28100" cy="71025"/>
            </a:xfrm>
            <a:custGeom>
              <a:avLst/>
              <a:gdLst/>
              <a:ahLst/>
              <a:cxnLst/>
              <a:rect l="l" t="t" r="r" b="b"/>
              <a:pathLst>
                <a:path w="1124" h="2841" extrusionOk="0">
                  <a:moveTo>
                    <a:pt x="640" y="0"/>
                  </a:moveTo>
                  <a:cubicBezTo>
                    <a:pt x="521" y="0"/>
                    <a:pt x="386" y="40"/>
                    <a:pt x="243" y="144"/>
                  </a:cubicBezTo>
                  <a:cubicBezTo>
                    <a:pt x="164" y="205"/>
                    <a:pt x="93" y="285"/>
                    <a:pt x="40" y="373"/>
                  </a:cubicBezTo>
                  <a:cubicBezTo>
                    <a:pt x="0" y="1196"/>
                    <a:pt x="40" y="2023"/>
                    <a:pt x="155" y="2840"/>
                  </a:cubicBezTo>
                  <a:cubicBezTo>
                    <a:pt x="615" y="2182"/>
                    <a:pt x="1123" y="979"/>
                    <a:pt x="1092" y="347"/>
                  </a:cubicBezTo>
                  <a:cubicBezTo>
                    <a:pt x="1083" y="198"/>
                    <a:pt x="902" y="0"/>
                    <a:pt x="64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3;p32">
              <a:extLst>
                <a:ext uri="{FF2B5EF4-FFF2-40B4-BE49-F238E27FC236}">
                  <a16:creationId xmlns:a16="http://schemas.microsoft.com/office/drawing/2014/main" id="{1AEBCF90-4FEE-4CF7-ABCE-B4FFF29DCDFC}"/>
                </a:ext>
              </a:extLst>
            </p:cNvPr>
            <p:cNvSpPr/>
            <p:nvPr/>
          </p:nvSpPr>
          <p:spPr>
            <a:xfrm>
              <a:off x="1041675" y="2237350"/>
              <a:ext cx="80825" cy="42475"/>
            </a:xfrm>
            <a:custGeom>
              <a:avLst/>
              <a:gdLst/>
              <a:ahLst/>
              <a:cxnLst/>
              <a:rect l="l" t="t" r="r" b="b"/>
              <a:pathLst>
                <a:path w="3233" h="1699" extrusionOk="0">
                  <a:moveTo>
                    <a:pt x="2494" y="1"/>
                  </a:moveTo>
                  <a:cubicBezTo>
                    <a:pt x="1870" y="1"/>
                    <a:pt x="627" y="583"/>
                    <a:pt x="1" y="1158"/>
                  </a:cubicBezTo>
                  <a:cubicBezTo>
                    <a:pt x="40" y="1331"/>
                    <a:pt x="85" y="1503"/>
                    <a:pt x="129" y="1676"/>
                  </a:cubicBezTo>
                  <a:cubicBezTo>
                    <a:pt x="235" y="1691"/>
                    <a:pt x="361" y="1699"/>
                    <a:pt x="500" y="1699"/>
                  </a:cubicBezTo>
                  <a:cubicBezTo>
                    <a:pt x="1304" y="1699"/>
                    <a:pt x="2545" y="1448"/>
                    <a:pt x="3042" y="1074"/>
                  </a:cubicBezTo>
                  <a:cubicBezTo>
                    <a:pt x="3215" y="946"/>
                    <a:pt x="3232" y="226"/>
                    <a:pt x="2702" y="31"/>
                  </a:cubicBezTo>
                  <a:cubicBezTo>
                    <a:pt x="2645" y="10"/>
                    <a:pt x="2574" y="1"/>
                    <a:pt x="2494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4;p32">
              <a:extLst>
                <a:ext uri="{FF2B5EF4-FFF2-40B4-BE49-F238E27FC236}">
                  <a16:creationId xmlns:a16="http://schemas.microsoft.com/office/drawing/2014/main" id="{AC63D26E-BD8F-4440-A99A-43991FBF02B0}"/>
                </a:ext>
              </a:extLst>
            </p:cNvPr>
            <p:cNvSpPr/>
            <p:nvPr/>
          </p:nvSpPr>
          <p:spPr>
            <a:xfrm>
              <a:off x="1414550" y="2215750"/>
              <a:ext cx="110825" cy="64050"/>
            </a:xfrm>
            <a:custGeom>
              <a:avLst/>
              <a:gdLst/>
              <a:ahLst/>
              <a:cxnLst/>
              <a:rect l="l" t="t" r="r" b="b"/>
              <a:pathLst>
                <a:path w="4433" h="2562" extrusionOk="0">
                  <a:moveTo>
                    <a:pt x="548" y="1"/>
                  </a:moveTo>
                  <a:cubicBezTo>
                    <a:pt x="124" y="1"/>
                    <a:pt x="1" y="357"/>
                    <a:pt x="343" y="988"/>
                  </a:cubicBezTo>
                  <a:cubicBezTo>
                    <a:pt x="833" y="1898"/>
                    <a:pt x="2331" y="2562"/>
                    <a:pt x="3295" y="2562"/>
                  </a:cubicBezTo>
                  <a:cubicBezTo>
                    <a:pt x="3437" y="2562"/>
                    <a:pt x="3567" y="2548"/>
                    <a:pt x="3681" y="2518"/>
                  </a:cubicBezTo>
                  <a:cubicBezTo>
                    <a:pt x="4433" y="2319"/>
                    <a:pt x="2956" y="1306"/>
                    <a:pt x="1718" y="479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65;p32">
              <a:extLst>
                <a:ext uri="{FF2B5EF4-FFF2-40B4-BE49-F238E27FC236}">
                  <a16:creationId xmlns:a16="http://schemas.microsoft.com/office/drawing/2014/main" id="{8E1D3A04-41FD-4898-9B99-5820545596BF}"/>
                </a:ext>
              </a:extLst>
            </p:cNvPr>
            <p:cNvSpPr/>
            <p:nvPr/>
          </p:nvSpPr>
          <p:spPr>
            <a:xfrm>
              <a:off x="1051175" y="2297525"/>
              <a:ext cx="83975" cy="48775"/>
            </a:xfrm>
            <a:custGeom>
              <a:avLst/>
              <a:gdLst/>
              <a:ahLst/>
              <a:cxnLst/>
              <a:rect l="l" t="t" r="r" b="b"/>
              <a:pathLst>
                <a:path w="3359" h="1951" extrusionOk="0">
                  <a:moveTo>
                    <a:pt x="513" y="1"/>
                  </a:moveTo>
                  <a:cubicBezTo>
                    <a:pt x="328" y="1"/>
                    <a:pt x="154" y="17"/>
                    <a:pt x="1" y="51"/>
                  </a:cubicBezTo>
                  <a:cubicBezTo>
                    <a:pt x="120" y="378"/>
                    <a:pt x="253" y="692"/>
                    <a:pt x="399" y="993"/>
                  </a:cubicBezTo>
                  <a:cubicBezTo>
                    <a:pt x="783" y="1214"/>
                    <a:pt x="1256" y="1448"/>
                    <a:pt x="1698" y="1665"/>
                  </a:cubicBezTo>
                  <a:cubicBezTo>
                    <a:pt x="2099" y="1861"/>
                    <a:pt x="2440" y="1951"/>
                    <a:pt x="2694" y="1951"/>
                  </a:cubicBezTo>
                  <a:cubicBezTo>
                    <a:pt x="3192" y="1951"/>
                    <a:pt x="3358" y="1607"/>
                    <a:pt x="2990" y="1042"/>
                  </a:cubicBezTo>
                  <a:cubicBezTo>
                    <a:pt x="2565" y="386"/>
                    <a:pt x="1406" y="1"/>
                    <a:pt x="51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66;p32">
              <a:extLst>
                <a:ext uri="{FF2B5EF4-FFF2-40B4-BE49-F238E27FC236}">
                  <a16:creationId xmlns:a16="http://schemas.microsoft.com/office/drawing/2014/main" id="{1CAA9CAF-42B3-4E74-B0F0-74921DE9D8B5}"/>
                </a:ext>
              </a:extLst>
            </p:cNvPr>
            <p:cNvSpPr/>
            <p:nvPr/>
          </p:nvSpPr>
          <p:spPr>
            <a:xfrm>
              <a:off x="1550900" y="2184950"/>
              <a:ext cx="16700" cy="69950"/>
            </a:xfrm>
            <a:custGeom>
              <a:avLst/>
              <a:gdLst/>
              <a:ahLst/>
              <a:cxnLst/>
              <a:rect l="l" t="t" r="r" b="b"/>
              <a:pathLst>
                <a:path w="668" h="2798" extrusionOk="0">
                  <a:moveTo>
                    <a:pt x="650" y="0"/>
                  </a:moveTo>
                  <a:lnTo>
                    <a:pt x="650" y="0"/>
                  </a:lnTo>
                  <a:cubicBezTo>
                    <a:pt x="292" y="641"/>
                    <a:pt x="0" y="1884"/>
                    <a:pt x="173" y="2609"/>
                  </a:cubicBezTo>
                  <a:cubicBezTo>
                    <a:pt x="205" y="2740"/>
                    <a:pt x="262" y="2798"/>
                    <a:pt x="336" y="2798"/>
                  </a:cubicBezTo>
                  <a:cubicBezTo>
                    <a:pt x="362" y="2798"/>
                    <a:pt x="390" y="2791"/>
                    <a:pt x="420" y="2777"/>
                  </a:cubicBezTo>
                  <a:cubicBezTo>
                    <a:pt x="593" y="1862"/>
                    <a:pt x="668" y="929"/>
                    <a:pt x="65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67;p32">
              <a:extLst>
                <a:ext uri="{FF2B5EF4-FFF2-40B4-BE49-F238E27FC236}">
                  <a16:creationId xmlns:a16="http://schemas.microsoft.com/office/drawing/2014/main" id="{530CFD11-99E2-4E8A-998D-20A4711B409F}"/>
                </a:ext>
              </a:extLst>
            </p:cNvPr>
            <p:cNvSpPr/>
            <p:nvPr/>
          </p:nvSpPr>
          <p:spPr>
            <a:xfrm>
              <a:off x="1357675" y="2366450"/>
              <a:ext cx="46625" cy="82325"/>
            </a:xfrm>
            <a:custGeom>
              <a:avLst/>
              <a:gdLst/>
              <a:ahLst/>
              <a:cxnLst/>
              <a:rect l="l" t="t" r="r" b="b"/>
              <a:pathLst>
                <a:path w="1865" h="3293" extrusionOk="0">
                  <a:moveTo>
                    <a:pt x="1370" y="0"/>
                  </a:moveTo>
                  <a:cubicBezTo>
                    <a:pt x="1251" y="0"/>
                    <a:pt x="1116" y="40"/>
                    <a:pt x="974" y="142"/>
                  </a:cubicBezTo>
                  <a:cubicBezTo>
                    <a:pt x="514" y="473"/>
                    <a:pt x="1" y="2197"/>
                    <a:pt x="218" y="3104"/>
                  </a:cubicBezTo>
                  <a:cubicBezTo>
                    <a:pt x="249" y="3235"/>
                    <a:pt x="306" y="3293"/>
                    <a:pt x="380" y="3293"/>
                  </a:cubicBezTo>
                  <a:cubicBezTo>
                    <a:pt x="820" y="3293"/>
                    <a:pt x="1864" y="1242"/>
                    <a:pt x="1822" y="345"/>
                  </a:cubicBezTo>
                  <a:cubicBezTo>
                    <a:pt x="1813" y="196"/>
                    <a:pt x="1632" y="0"/>
                    <a:pt x="137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68;p32">
              <a:extLst>
                <a:ext uri="{FF2B5EF4-FFF2-40B4-BE49-F238E27FC236}">
                  <a16:creationId xmlns:a16="http://schemas.microsoft.com/office/drawing/2014/main" id="{C7FAA129-0B25-49BC-A9DA-FFD7C9051D3C}"/>
                </a:ext>
              </a:extLst>
            </p:cNvPr>
            <p:cNvSpPr/>
            <p:nvPr/>
          </p:nvSpPr>
          <p:spPr>
            <a:xfrm>
              <a:off x="1356250" y="1783050"/>
              <a:ext cx="36275" cy="32050"/>
            </a:xfrm>
            <a:custGeom>
              <a:avLst/>
              <a:gdLst/>
              <a:ahLst/>
              <a:cxnLst/>
              <a:rect l="l" t="t" r="r" b="b"/>
              <a:pathLst>
                <a:path w="1451" h="128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11"/>
                    <a:pt x="84" y="222"/>
                    <a:pt x="129" y="328"/>
                  </a:cubicBezTo>
                  <a:cubicBezTo>
                    <a:pt x="381" y="961"/>
                    <a:pt x="699" y="1281"/>
                    <a:pt x="963" y="1281"/>
                  </a:cubicBezTo>
                  <a:cubicBezTo>
                    <a:pt x="1185" y="1281"/>
                    <a:pt x="1370" y="1057"/>
                    <a:pt x="1451" y="606"/>
                  </a:cubicBezTo>
                  <a:cubicBezTo>
                    <a:pt x="1274" y="509"/>
                    <a:pt x="1101" y="421"/>
                    <a:pt x="929" y="341"/>
                  </a:cubicBezTo>
                  <a:cubicBezTo>
                    <a:pt x="628" y="204"/>
                    <a:pt x="314" y="94"/>
                    <a:pt x="0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69;p32">
              <a:extLst>
                <a:ext uri="{FF2B5EF4-FFF2-40B4-BE49-F238E27FC236}">
                  <a16:creationId xmlns:a16="http://schemas.microsoft.com/office/drawing/2014/main" id="{CBF68577-FC96-4651-AE41-C011E90502B9}"/>
                </a:ext>
              </a:extLst>
            </p:cNvPr>
            <p:cNvSpPr/>
            <p:nvPr/>
          </p:nvSpPr>
          <p:spPr>
            <a:xfrm>
              <a:off x="1290700" y="2349850"/>
              <a:ext cx="63275" cy="101175"/>
            </a:xfrm>
            <a:custGeom>
              <a:avLst/>
              <a:gdLst/>
              <a:ahLst/>
              <a:cxnLst/>
              <a:rect l="l" t="t" r="r" b="b"/>
              <a:pathLst>
                <a:path w="2531" h="4047" extrusionOk="0">
                  <a:moveTo>
                    <a:pt x="688" y="1"/>
                  </a:moveTo>
                  <a:cubicBezTo>
                    <a:pt x="462" y="1"/>
                    <a:pt x="274" y="250"/>
                    <a:pt x="191" y="761"/>
                  </a:cubicBezTo>
                  <a:cubicBezTo>
                    <a:pt x="1" y="1933"/>
                    <a:pt x="1057" y="3657"/>
                    <a:pt x="1902" y="4011"/>
                  </a:cubicBezTo>
                  <a:cubicBezTo>
                    <a:pt x="1959" y="4035"/>
                    <a:pt x="2008" y="4047"/>
                    <a:pt x="2049" y="4047"/>
                  </a:cubicBezTo>
                  <a:cubicBezTo>
                    <a:pt x="2530" y="4047"/>
                    <a:pt x="2028" y="2502"/>
                    <a:pt x="1592" y="1203"/>
                  </a:cubicBezTo>
                  <a:cubicBezTo>
                    <a:pt x="1326" y="411"/>
                    <a:pt x="977" y="1"/>
                    <a:pt x="68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70;p32">
              <a:extLst>
                <a:ext uri="{FF2B5EF4-FFF2-40B4-BE49-F238E27FC236}">
                  <a16:creationId xmlns:a16="http://schemas.microsoft.com/office/drawing/2014/main" id="{F1F8ACCA-BC73-4368-A543-093BD5911FCB}"/>
                </a:ext>
              </a:extLst>
            </p:cNvPr>
            <p:cNvSpPr/>
            <p:nvPr/>
          </p:nvSpPr>
          <p:spPr>
            <a:xfrm>
              <a:off x="1290050" y="1777025"/>
              <a:ext cx="36700" cy="42725"/>
            </a:xfrm>
            <a:custGeom>
              <a:avLst/>
              <a:gdLst/>
              <a:ahLst/>
              <a:cxnLst/>
              <a:rect l="l" t="t" r="r" b="b"/>
              <a:pathLst>
                <a:path w="1468" h="1709" extrusionOk="0">
                  <a:moveTo>
                    <a:pt x="853" y="0"/>
                  </a:moveTo>
                  <a:cubicBezTo>
                    <a:pt x="657" y="0"/>
                    <a:pt x="462" y="9"/>
                    <a:pt x="265" y="30"/>
                  </a:cubicBezTo>
                  <a:cubicBezTo>
                    <a:pt x="102" y="542"/>
                    <a:pt x="0" y="1060"/>
                    <a:pt x="44" y="1396"/>
                  </a:cubicBezTo>
                  <a:cubicBezTo>
                    <a:pt x="64" y="1537"/>
                    <a:pt x="241" y="1709"/>
                    <a:pt x="482" y="1709"/>
                  </a:cubicBezTo>
                  <a:cubicBezTo>
                    <a:pt x="610" y="1709"/>
                    <a:pt x="756" y="1660"/>
                    <a:pt x="906" y="1533"/>
                  </a:cubicBezTo>
                  <a:cubicBezTo>
                    <a:pt x="1145" y="1329"/>
                    <a:pt x="1366" y="702"/>
                    <a:pt x="1468" y="25"/>
                  </a:cubicBezTo>
                  <a:cubicBezTo>
                    <a:pt x="1366" y="16"/>
                    <a:pt x="1265" y="12"/>
                    <a:pt x="1163" y="7"/>
                  </a:cubicBezTo>
                  <a:cubicBezTo>
                    <a:pt x="1059" y="3"/>
                    <a:pt x="956" y="0"/>
                    <a:pt x="853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71;p32">
              <a:extLst>
                <a:ext uri="{FF2B5EF4-FFF2-40B4-BE49-F238E27FC236}">
                  <a16:creationId xmlns:a16="http://schemas.microsoft.com/office/drawing/2014/main" id="{07678B69-6A03-4F37-A739-E0E06E093A23}"/>
                </a:ext>
              </a:extLst>
            </p:cNvPr>
            <p:cNvSpPr/>
            <p:nvPr/>
          </p:nvSpPr>
          <p:spPr>
            <a:xfrm>
              <a:off x="1222525" y="2409575"/>
              <a:ext cx="96825" cy="57175"/>
            </a:xfrm>
            <a:custGeom>
              <a:avLst/>
              <a:gdLst/>
              <a:ahLst/>
              <a:cxnLst/>
              <a:rect l="l" t="t" r="r" b="b"/>
              <a:pathLst>
                <a:path w="3873" h="2287" extrusionOk="0">
                  <a:moveTo>
                    <a:pt x="548" y="1"/>
                  </a:moveTo>
                  <a:cubicBezTo>
                    <a:pt x="124" y="1"/>
                    <a:pt x="0" y="358"/>
                    <a:pt x="340" y="990"/>
                  </a:cubicBezTo>
                  <a:cubicBezTo>
                    <a:pt x="619" y="1498"/>
                    <a:pt x="1207" y="1927"/>
                    <a:pt x="1843" y="2210"/>
                  </a:cubicBezTo>
                  <a:cubicBezTo>
                    <a:pt x="2113" y="2241"/>
                    <a:pt x="2383" y="2263"/>
                    <a:pt x="2657" y="2276"/>
                  </a:cubicBezTo>
                  <a:cubicBezTo>
                    <a:pt x="2818" y="2283"/>
                    <a:pt x="2979" y="2287"/>
                    <a:pt x="3141" y="2287"/>
                  </a:cubicBezTo>
                  <a:cubicBezTo>
                    <a:pt x="3385" y="2287"/>
                    <a:pt x="3629" y="2279"/>
                    <a:pt x="3873" y="2263"/>
                  </a:cubicBezTo>
                  <a:cubicBezTo>
                    <a:pt x="3762" y="1865"/>
                    <a:pt x="2670" y="1118"/>
                    <a:pt x="1720" y="481"/>
                  </a:cubicBezTo>
                  <a:cubicBezTo>
                    <a:pt x="1231" y="153"/>
                    <a:pt x="825" y="1"/>
                    <a:pt x="54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72;p32">
              <a:extLst>
                <a:ext uri="{FF2B5EF4-FFF2-40B4-BE49-F238E27FC236}">
                  <a16:creationId xmlns:a16="http://schemas.microsoft.com/office/drawing/2014/main" id="{C2D45120-160D-499A-A5EF-91C1A759FFC3}"/>
                </a:ext>
              </a:extLst>
            </p:cNvPr>
            <p:cNvSpPr/>
            <p:nvPr/>
          </p:nvSpPr>
          <p:spPr>
            <a:xfrm>
              <a:off x="1436050" y="2302625"/>
              <a:ext cx="87850" cy="46675"/>
            </a:xfrm>
            <a:custGeom>
              <a:avLst/>
              <a:gdLst/>
              <a:ahLst/>
              <a:cxnLst/>
              <a:rect l="l" t="t" r="r" b="b"/>
              <a:pathLst>
                <a:path w="3514" h="1867" extrusionOk="0">
                  <a:moveTo>
                    <a:pt x="2887" y="0"/>
                  </a:moveTo>
                  <a:cubicBezTo>
                    <a:pt x="2117" y="0"/>
                    <a:pt x="681" y="379"/>
                    <a:pt x="169" y="833"/>
                  </a:cubicBezTo>
                  <a:cubicBezTo>
                    <a:pt x="1" y="979"/>
                    <a:pt x="45" y="1695"/>
                    <a:pt x="589" y="1850"/>
                  </a:cubicBezTo>
                  <a:cubicBezTo>
                    <a:pt x="630" y="1861"/>
                    <a:pt x="677" y="1867"/>
                    <a:pt x="729" y="1867"/>
                  </a:cubicBezTo>
                  <a:cubicBezTo>
                    <a:pt x="1372" y="1867"/>
                    <a:pt x="2789" y="1047"/>
                    <a:pt x="3316" y="360"/>
                  </a:cubicBezTo>
                  <a:cubicBezTo>
                    <a:pt x="3513" y="105"/>
                    <a:pt x="3292" y="0"/>
                    <a:pt x="288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73;p32">
              <a:extLst>
                <a:ext uri="{FF2B5EF4-FFF2-40B4-BE49-F238E27FC236}">
                  <a16:creationId xmlns:a16="http://schemas.microsoft.com/office/drawing/2014/main" id="{AEF76C18-3E6E-4A14-899E-0EE64D045C86}"/>
                </a:ext>
              </a:extLst>
            </p:cNvPr>
            <p:cNvSpPr/>
            <p:nvPr/>
          </p:nvSpPr>
          <p:spPr>
            <a:xfrm>
              <a:off x="1341425" y="2460075"/>
              <a:ext cx="15500" cy="4000"/>
            </a:xfrm>
            <a:custGeom>
              <a:avLst/>
              <a:gdLst/>
              <a:ahLst/>
              <a:cxnLst/>
              <a:rect l="l" t="t" r="r" b="b"/>
              <a:pathLst>
                <a:path w="620" h="160" extrusionOk="0">
                  <a:moveTo>
                    <a:pt x="383" y="1"/>
                  </a:moveTo>
                  <a:cubicBezTo>
                    <a:pt x="271" y="1"/>
                    <a:pt x="160" y="35"/>
                    <a:pt x="67" y="102"/>
                  </a:cubicBezTo>
                  <a:cubicBezTo>
                    <a:pt x="41" y="119"/>
                    <a:pt x="19" y="137"/>
                    <a:pt x="1" y="159"/>
                  </a:cubicBezTo>
                  <a:cubicBezTo>
                    <a:pt x="209" y="128"/>
                    <a:pt x="412" y="93"/>
                    <a:pt x="620" y="53"/>
                  </a:cubicBezTo>
                  <a:cubicBezTo>
                    <a:pt x="544" y="18"/>
                    <a:pt x="463" y="1"/>
                    <a:pt x="383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74;p32">
              <a:extLst>
                <a:ext uri="{FF2B5EF4-FFF2-40B4-BE49-F238E27FC236}">
                  <a16:creationId xmlns:a16="http://schemas.microsoft.com/office/drawing/2014/main" id="{A9DC78E8-2EC8-4853-B33C-5007E61A16DE}"/>
                </a:ext>
              </a:extLst>
            </p:cNvPr>
            <p:cNvSpPr/>
            <p:nvPr/>
          </p:nvSpPr>
          <p:spPr>
            <a:xfrm>
              <a:off x="1393275" y="2431000"/>
              <a:ext cx="45775" cy="20800"/>
            </a:xfrm>
            <a:custGeom>
              <a:avLst/>
              <a:gdLst/>
              <a:ahLst/>
              <a:cxnLst/>
              <a:rect l="l" t="t" r="r" b="b"/>
              <a:pathLst>
                <a:path w="1831" h="832" extrusionOk="0">
                  <a:moveTo>
                    <a:pt x="1831" y="0"/>
                  </a:moveTo>
                  <a:lnTo>
                    <a:pt x="1831" y="0"/>
                  </a:lnTo>
                  <a:cubicBezTo>
                    <a:pt x="1300" y="102"/>
                    <a:pt x="558" y="442"/>
                    <a:pt x="1" y="831"/>
                  </a:cubicBezTo>
                  <a:cubicBezTo>
                    <a:pt x="637" y="610"/>
                    <a:pt x="1247" y="336"/>
                    <a:pt x="1831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75;p32">
              <a:extLst>
                <a:ext uri="{FF2B5EF4-FFF2-40B4-BE49-F238E27FC236}">
                  <a16:creationId xmlns:a16="http://schemas.microsoft.com/office/drawing/2014/main" id="{14EEB826-43CD-420D-9286-49C9307C4C21}"/>
                </a:ext>
              </a:extLst>
            </p:cNvPr>
            <p:cNvSpPr/>
            <p:nvPr/>
          </p:nvSpPr>
          <p:spPr>
            <a:xfrm>
              <a:off x="1506450" y="2324400"/>
              <a:ext cx="30550" cy="49700"/>
            </a:xfrm>
            <a:custGeom>
              <a:avLst/>
              <a:gdLst/>
              <a:ahLst/>
              <a:cxnLst/>
              <a:rect l="l" t="t" r="r" b="b"/>
              <a:pathLst>
                <a:path w="1222" h="1988" extrusionOk="0">
                  <a:moveTo>
                    <a:pt x="1080" y="0"/>
                  </a:moveTo>
                  <a:cubicBezTo>
                    <a:pt x="777" y="0"/>
                    <a:pt x="251" y="1049"/>
                    <a:pt x="1" y="1987"/>
                  </a:cubicBezTo>
                  <a:cubicBezTo>
                    <a:pt x="478" y="1408"/>
                    <a:pt x="885" y="780"/>
                    <a:pt x="1221" y="113"/>
                  </a:cubicBezTo>
                  <a:cubicBezTo>
                    <a:pt x="1184" y="35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76;p32">
              <a:extLst>
                <a:ext uri="{FF2B5EF4-FFF2-40B4-BE49-F238E27FC236}">
                  <a16:creationId xmlns:a16="http://schemas.microsoft.com/office/drawing/2014/main" id="{664ED2C7-CB61-4899-BF8B-3F5556DC7000}"/>
                </a:ext>
              </a:extLst>
            </p:cNvPr>
            <p:cNvSpPr/>
            <p:nvPr/>
          </p:nvSpPr>
          <p:spPr>
            <a:xfrm>
              <a:off x="1526250" y="2266275"/>
              <a:ext cx="30750" cy="34150"/>
            </a:xfrm>
            <a:custGeom>
              <a:avLst/>
              <a:gdLst/>
              <a:ahLst/>
              <a:cxnLst/>
              <a:rect l="l" t="t" r="r" b="b"/>
              <a:pathLst>
                <a:path w="1230" h="1366" extrusionOk="0">
                  <a:moveTo>
                    <a:pt x="666" y="0"/>
                  </a:moveTo>
                  <a:cubicBezTo>
                    <a:pt x="557" y="0"/>
                    <a:pt x="451" y="32"/>
                    <a:pt x="358" y="99"/>
                  </a:cubicBezTo>
                  <a:cubicBezTo>
                    <a:pt x="62" y="315"/>
                    <a:pt x="0" y="740"/>
                    <a:pt x="221" y="1058"/>
                  </a:cubicBezTo>
                  <a:cubicBezTo>
                    <a:pt x="354" y="1253"/>
                    <a:pt x="572" y="1365"/>
                    <a:pt x="803" y="1365"/>
                  </a:cubicBezTo>
                  <a:cubicBezTo>
                    <a:pt x="834" y="1365"/>
                    <a:pt x="866" y="1363"/>
                    <a:pt x="898" y="1359"/>
                  </a:cubicBezTo>
                  <a:cubicBezTo>
                    <a:pt x="1022" y="1023"/>
                    <a:pt x="1132" y="673"/>
                    <a:pt x="1229" y="311"/>
                  </a:cubicBezTo>
                  <a:cubicBezTo>
                    <a:pt x="1077" y="110"/>
                    <a:pt x="867" y="0"/>
                    <a:pt x="666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77;p32">
              <a:extLst>
                <a:ext uri="{FF2B5EF4-FFF2-40B4-BE49-F238E27FC236}">
                  <a16:creationId xmlns:a16="http://schemas.microsoft.com/office/drawing/2014/main" id="{425D0A4F-B75D-4866-9ACE-846A35777910}"/>
                </a:ext>
              </a:extLst>
            </p:cNvPr>
            <p:cNvSpPr/>
            <p:nvPr/>
          </p:nvSpPr>
          <p:spPr>
            <a:xfrm>
              <a:off x="1150325" y="1826375"/>
              <a:ext cx="42175" cy="72925"/>
            </a:xfrm>
            <a:custGeom>
              <a:avLst/>
              <a:gdLst/>
              <a:ahLst/>
              <a:cxnLst/>
              <a:rect l="l" t="t" r="r" b="b"/>
              <a:pathLst>
                <a:path w="1687" h="2917" extrusionOk="0">
                  <a:moveTo>
                    <a:pt x="1667" y="1"/>
                  </a:moveTo>
                  <a:lnTo>
                    <a:pt x="1667" y="1"/>
                  </a:lnTo>
                  <a:cubicBezTo>
                    <a:pt x="1066" y="545"/>
                    <a:pt x="518" y="1146"/>
                    <a:pt x="36" y="1800"/>
                  </a:cubicBezTo>
                  <a:cubicBezTo>
                    <a:pt x="1" y="2141"/>
                    <a:pt x="1" y="2468"/>
                    <a:pt x="63" y="2729"/>
                  </a:cubicBezTo>
                  <a:cubicBezTo>
                    <a:pt x="94" y="2859"/>
                    <a:pt x="150" y="2916"/>
                    <a:pt x="224" y="2916"/>
                  </a:cubicBezTo>
                  <a:cubicBezTo>
                    <a:pt x="658" y="2916"/>
                    <a:pt x="1686" y="916"/>
                    <a:pt x="1667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78;p32">
              <a:extLst>
                <a:ext uri="{FF2B5EF4-FFF2-40B4-BE49-F238E27FC236}">
                  <a16:creationId xmlns:a16="http://schemas.microsoft.com/office/drawing/2014/main" id="{E313EE63-B4F6-45E4-A25F-400B9B427546}"/>
                </a:ext>
              </a:extLst>
            </p:cNvPr>
            <p:cNvSpPr/>
            <p:nvPr/>
          </p:nvSpPr>
          <p:spPr>
            <a:xfrm>
              <a:off x="1162700" y="1880750"/>
              <a:ext cx="90675" cy="42475"/>
            </a:xfrm>
            <a:custGeom>
              <a:avLst/>
              <a:gdLst/>
              <a:ahLst/>
              <a:cxnLst/>
              <a:rect l="l" t="t" r="r" b="b"/>
              <a:pathLst>
                <a:path w="3627" h="1699" extrusionOk="0">
                  <a:moveTo>
                    <a:pt x="2885" y="0"/>
                  </a:moveTo>
                  <a:cubicBezTo>
                    <a:pt x="2212" y="0"/>
                    <a:pt x="817" y="682"/>
                    <a:pt x="257" y="1297"/>
                  </a:cubicBezTo>
                  <a:cubicBezTo>
                    <a:pt x="0" y="1579"/>
                    <a:pt x="346" y="1699"/>
                    <a:pt x="902" y="1699"/>
                  </a:cubicBezTo>
                  <a:cubicBezTo>
                    <a:pt x="1704" y="1699"/>
                    <a:pt x="2943" y="1449"/>
                    <a:pt x="3436" y="1076"/>
                  </a:cubicBezTo>
                  <a:cubicBezTo>
                    <a:pt x="3613" y="943"/>
                    <a:pt x="3626" y="227"/>
                    <a:pt x="3096" y="32"/>
                  </a:cubicBezTo>
                  <a:cubicBezTo>
                    <a:pt x="3038" y="10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79;p32">
              <a:extLst>
                <a:ext uri="{FF2B5EF4-FFF2-40B4-BE49-F238E27FC236}">
                  <a16:creationId xmlns:a16="http://schemas.microsoft.com/office/drawing/2014/main" id="{8551467C-6FF6-47BD-B36D-3C7436C84E21}"/>
                </a:ext>
              </a:extLst>
            </p:cNvPr>
            <p:cNvSpPr/>
            <p:nvPr/>
          </p:nvSpPr>
          <p:spPr>
            <a:xfrm>
              <a:off x="1143950" y="1962750"/>
              <a:ext cx="61450" cy="85475"/>
            </a:xfrm>
            <a:custGeom>
              <a:avLst/>
              <a:gdLst/>
              <a:ahLst/>
              <a:cxnLst/>
              <a:rect l="l" t="t" r="r" b="b"/>
              <a:pathLst>
                <a:path w="2458" h="3419" extrusionOk="0">
                  <a:moveTo>
                    <a:pt x="514" y="0"/>
                  </a:moveTo>
                  <a:cubicBezTo>
                    <a:pt x="0" y="0"/>
                    <a:pt x="521" y="1342"/>
                    <a:pt x="967" y="2464"/>
                  </a:cubicBezTo>
                  <a:cubicBezTo>
                    <a:pt x="1222" y="3098"/>
                    <a:pt x="1539" y="3418"/>
                    <a:pt x="1804" y="3418"/>
                  </a:cubicBezTo>
                  <a:cubicBezTo>
                    <a:pt x="2036" y="3418"/>
                    <a:pt x="2228" y="3172"/>
                    <a:pt x="2303" y="2677"/>
                  </a:cubicBezTo>
                  <a:cubicBezTo>
                    <a:pt x="2457" y="1615"/>
                    <a:pt x="1427" y="223"/>
                    <a:pt x="618" y="15"/>
                  </a:cubicBezTo>
                  <a:cubicBezTo>
                    <a:pt x="580" y="5"/>
                    <a:pt x="545" y="0"/>
                    <a:pt x="514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80;p32">
              <a:extLst>
                <a:ext uri="{FF2B5EF4-FFF2-40B4-BE49-F238E27FC236}">
                  <a16:creationId xmlns:a16="http://schemas.microsoft.com/office/drawing/2014/main" id="{61B24D0E-6FE6-4418-9491-306159AB60B3}"/>
                </a:ext>
              </a:extLst>
            </p:cNvPr>
            <p:cNvSpPr/>
            <p:nvPr/>
          </p:nvSpPr>
          <p:spPr>
            <a:xfrm>
              <a:off x="1159500" y="1940925"/>
              <a:ext cx="106550" cy="48800"/>
            </a:xfrm>
            <a:custGeom>
              <a:avLst/>
              <a:gdLst/>
              <a:ahLst/>
              <a:cxnLst/>
              <a:rect l="l" t="t" r="r" b="b"/>
              <a:pathLst>
                <a:path w="4262" h="1952" extrusionOk="0">
                  <a:moveTo>
                    <a:pt x="1418" y="1"/>
                  </a:moveTo>
                  <a:cubicBezTo>
                    <a:pt x="1148" y="1"/>
                    <a:pt x="902" y="36"/>
                    <a:pt x="708" y="110"/>
                  </a:cubicBezTo>
                  <a:cubicBezTo>
                    <a:pt x="1" y="384"/>
                    <a:pt x="1420" y="1091"/>
                    <a:pt x="2605" y="1666"/>
                  </a:cubicBezTo>
                  <a:cubicBezTo>
                    <a:pt x="3005" y="1862"/>
                    <a:pt x="3346" y="1952"/>
                    <a:pt x="3599" y="1952"/>
                  </a:cubicBezTo>
                  <a:cubicBezTo>
                    <a:pt x="4097" y="1952"/>
                    <a:pt x="4262" y="1608"/>
                    <a:pt x="3896" y="1043"/>
                  </a:cubicBezTo>
                  <a:cubicBezTo>
                    <a:pt x="3471" y="387"/>
                    <a:pt x="2311" y="1"/>
                    <a:pt x="1418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81;p32">
              <a:extLst>
                <a:ext uri="{FF2B5EF4-FFF2-40B4-BE49-F238E27FC236}">
                  <a16:creationId xmlns:a16="http://schemas.microsoft.com/office/drawing/2014/main" id="{DDB79364-F423-46F3-8EA2-02D540EE803A}"/>
                </a:ext>
              </a:extLst>
            </p:cNvPr>
            <p:cNvSpPr/>
            <p:nvPr/>
          </p:nvSpPr>
          <p:spPr>
            <a:xfrm>
              <a:off x="1130650" y="1893800"/>
              <a:ext cx="4900" cy="7775"/>
            </a:xfrm>
            <a:custGeom>
              <a:avLst/>
              <a:gdLst/>
              <a:ahLst/>
              <a:cxnLst/>
              <a:rect l="l" t="t" r="r" b="b"/>
              <a:pathLst>
                <a:path w="196" h="311" extrusionOk="0">
                  <a:moveTo>
                    <a:pt x="195" y="1"/>
                  </a:moveTo>
                  <a:cubicBezTo>
                    <a:pt x="129" y="103"/>
                    <a:pt x="67" y="204"/>
                    <a:pt x="1" y="310"/>
                  </a:cubicBezTo>
                  <a:cubicBezTo>
                    <a:pt x="133" y="310"/>
                    <a:pt x="191" y="195"/>
                    <a:pt x="195" y="1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82;p32">
              <a:extLst>
                <a:ext uri="{FF2B5EF4-FFF2-40B4-BE49-F238E27FC236}">
                  <a16:creationId xmlns:a16="http://schemas.microsoft.com/office/drawing/2014/main" id="{5F2FFF07-3427-43D2-89F5-AF3BFC373C4E}"/>
                </a:ext>
              </a:extLst>
            </p:cNvPr>
            <p:cNvSpPr/>
            <p:nvPr/>
          </p:nvSpPr>
          <p:spPr>
            <a:xfrm>
              <a:off x="1122925" y="1910600"/>
              <a:ext cx="36825" cy="34300"/>
            </a:xfrm>
            <a:custGeom>
              <a:avLst/>
              <a:gdLst/>
              <a:ahLst/>
              <a:cxnLst/>
              <a:rect l="l" t="t" r="r" b="b"/>
              <a:pathLst>
                <a:path w="1473" h="1372" extrusionOk="0">
                  <a:moveTo>
                    <a:pt x="667" y="0"/>
                  </a:moveTo>
                  <a:cubicBezTo>
                    <a:pt x="556" y="0"/>
                    <a:pt x="448" y="33"/>
                    <a:pt x="354" y="103"/>
                  </a:cubicBezTo>
                  <a:cubicBezTo>
                    <a:pt x="62" y="315"/>
                    <a:pt x="0" y="739"/>
                    <a:pt x="221" y="1058"/>
                  </a:cubicBezTo>
                  <a:cubicBezTo>
                    <a:pt x="363" y="1260"/>
                    <a:pt x="582" y="1371"/>
                    <a:pt x="794" y="1371"/>
                  </a:cubicBezTo>
                  <a:cubicBezTo>
                    <a:pt x="907" y="1371"/>
                    <a:pt x="1018" y="1340"/>
                    <a:pt x="1114" y="1274"/>
                  </a:cubicBezTo>
                  <a:cubicBezTo>
                    <a:pt x="1406" y="1075"/>
                    <a:pt x="1472" y="691"/>
                    <a:pt x="1269" y="368"/>
                  </a:cubicBezTo>
                  <a:cubicBezTo>
                    <a:pt x="1119" y="132"/>
                    <a:pt x="888" y="0"/>
                    <a:pt x="667" y="0"/>
                  </a:cubicBezTo>
                  <a:close/>
                </a:path>
              </a:pathLst>
            </a:custGeom>
            <a:solidFill>
              <a:srgbClr val="CFE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83;p32">
              <a:extLst>
                <a:ext uri="{FF2B5EF4-FFF2-40B4-BE49-F238E27FC236}">
                  <a16:creationId xmlns:a16="http://schemas.microsoft.com/office/drawing/2014/main" id="{11234754-0AED-4BA0-9B79-6DB31E7B427D}"/>
                </a:ext>
              </a:extLst>
            </p:cNvPr>
            <p:cNvSpPr/>
            <p:nvPr/>
          </p:nvSpPr>
          <p:spPr>
            <a:xfrm>
              <a:off x="1428200" y="1848550"/>
              <a:ext cx="664325" cy="665575"/>
            </a:xfrm>
            <a:custGeom>
              <a:avLst/>
              <a:gdLst/>
              <a:ahLst/>
              <a:cxnLst/>
              <a:rect l="l" t="t" r="r" b="b"/>
              <a:pathLst>
                <a:path w="26573" h="26623" extrusionOk="0">
                  <a:moveTo>
                    <a:pt x="18608" y="0"/>
                  </a:moveTo>
                  <a:cubicBezTo>
                    <a:pt x="15847" y="0"/>
                    <a:pt x="12103" y="1584"/>
                    <a:pt x="7167" y="6705"/>
                  </a:cubicBezTo>
                  <a:cubicBezTo>
                    <a:pt x="1" y="14142"/>
                    <a:pt x="2636" y="22034"/>
                    <a:pt x="8560" y="25239"/>
                  </a:cubicBezTo>
                  <a:cubicBezTo>
                    <a:pt x="9480" y="25739"/>
                    <a:pt x="10470" y="26110"/>
                    <a:pt x="11491" y="26349"/>
                  </a:cubicBezTo>
                  <a:cubicBezTo>
                    <a:pt x="12283" y="26529"/>
                    <a:pt x="13089" y="26622"/>
                    <a:pt x="13892" y="26622"/>
                  </a:cubicBezTo>
                  <a:cubicBezTo>
                    <a:pt x="18559" y="26622"/>
                    <a:pt x="23175" y="23494"/>
                    <a:pt x="24830" y="16264"/>
                  </a:cubicBezTo>
                  <a:cubicBezTo>
                    <a:pt x="26572" y="8646"/>
                    <a:pt x="25525" y="4565"/>
                    <a:pt x="23712" y="2381"/>
                  </a:cubicBezTo>
                  <a:cubicBezTo>
                    <a:pt x="23172" y="1731"/>
                    <a:pt x="22518" y="1196"/>
                    <a:pt x="21775" y="794"/>
                  </a:cubicBezTo>
                  <a:cubicBezTo>
                    <a:pt x="20908" y="325"/>
                    <a:pt x="19859" y="0"/>
                    <a:pt x="18608" y="0"/>
                  </a:cubicBezTo>
                  <a:close/>
                </a:path>
              </a:pathLst>
            </a:custGeom>
            <a:solidFill>
              <a:srgbClr val="F9E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84;p32">
              <a:extLst>
                <a:ext uri="{FF2B5EF4-FFF2-40B4-BE49-F238E27FC236}">
                  <a16:creationId xmlns:a16="http://schemas.microsoft.com/office/drawing/2014/main" id="{CD3B9EF5-E2F3-4669-A20D-67EFA3FC8F55}"/>
                </a:ext>
              </a:extLst>
            </p:cNvPr>
            <p:cNvSpPr/>
            <p:nvPr/>
          </p:nvSpPr>
          <p:spPr>
            <a:xfrm>
              <a:off x="1506350" y="2144375"/>
              <a:ext cx="481950" cy="281550"/>
            </a:xfrm>
            <a:custGeom>
              <a:avLst/>
              <a:gdLst/>
              <a:ahLst/>
              <a:cxnLst/>
              <a:rect l="l" t="t" r="r" b="b"/>
              <a:pathLst>
                <a:path w="19278" h="11262" extrusionOk="0">
                  <a:moveTo>
                    <a:pt x="575" y="1"/>
                  </a:moveTo>
                  <a:cubicBezTo>
                    <a:pt x="336" y="580"/>
                    <a:pt x="146" y="1172"/>
                    <a:pt x="0" y="1783"/>
                  </a:cubicBezTo>
                  <a:cubicBezTo>
                    <a:pt x="1570" y="3357"/>
                    <a:pt x="3285" y="4780"/>
                    <a:pt x="5125" y="6031"/>
                  </a:cubicBezTo>
                  <a:cubicBezTo>
                    <a:pt x="8189" y="8114"/>
                    <a:pt x="12729" y="10453"/>
                    <a:pt x="18428" y="11262"/>
                  </a:cubicBezTo>
                  <a:cubicBezTo>
                    <a:pt x="18733" y="10917"/>
                    <a:pt x="19012" y="10554"/>
                    <a:pt x="19277" y="10179"/>
                  </a:cubicBezTo>
                  <a:cubicBezTo>
                    <a:pt x="13260" y="9268"/>
                    <a:pt x="8533" y="6222"/>
                    <a:pt x="5368" y="3998"/>
                  </a:cubicBezTo>
                  <a:cubicBezTo>
                    <a:pt x="3661" y="2799"/>
                    <a:pt x="2056" y="1464"/>
                    <a:pt x="575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85;p32">
              <a:extLst>
                <a:ext uri="{FF2B5EF4-FFF2-40B4-BE49-F238E27FC236}">
                  <a16:creationId xmlns:a16="http://schemas.microsoft.com/office/drawing/2014/main" id="{8D8FF3D1-7FC4-4E9F-B95B-1738B84EBBC4}"/>
                </a:ext>
              </a:extLst>
            </p:cNvPr>
            <p:cNvSpPr/>
            <p:nvPr/>
          </p:nvSpPr>
          <p:spPr>
            <a:xfrm>
              <a:off x="1500275" y="2273925"/>
              <a:ext cx="411650" cy="209050"/>
            </a:xfrm>
            <a:custGeom>
              <a:avLst/>
              <a:gdLst/>
              <a:ahLst/>
              <a:cxnLst/>
              <a:rect l="l" t="t" r="r" b="b"/>
              <a:pathLst>
                <a:path w="16466" h="8362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182"/>
                    <a:pt x="40" y="363"/>
                    <a:pt x="67" y="544"/>
                  </a:cubicBezTo>
                  <a:cubicBezTo>
                    <a:pt x="1198" y="1548"/>
                    <a:pt x="2397" y="2481"/>
                    <a:pt x="3648" y="3334"/>
                  </a:cubicBezTo>
                  <a:cubicBezTo>
                    <a:pt x="6513" y="5279"/>
                    <a:pt x="10669" y="7450"/>
                    <a:pt x="15868" y="8361"/>
                  </a:cubicBezTo>
                  <a:cubicBezTo>
                    <a:pt x="16067" y="8251"/>
                    <a:pt x="16266" y="8131"/>
                    <a:pt x="16465" y="7999"/>
                  </a:cubicBezTo>
                  <a:cubicBezTo>
                    <a:pt x="10625" y="7026"/>
                    <a:pt x="5810" y="4369"/>
                    <a:pt x="2759" y="2198"/>
                  </a:cubicBezTo>
                  <a:cubicBezTo>
                    <a:pt x="1800" y="1517"/>
                    <a:pt x="876" y="783"/>
                    <a:pt x="0" y="1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86;p32">
              <a:extLst>
                <a:ext uri="{FF2B5EF4-FFF2-40B4-BE49-F238E27FC236}">
                  <a16:creationId xmlns:a16="http://schemas.microsoft.com/office/drawing/2014/main" id="{EB3511EC-BED6-4534-9BCD-96050D9C09A8}"/>
                </a:ext>
              </a:extLst>
            </p:cNvPr>
            <p:cNvSpPr/>
            <p:nvPr/>
          </p:nvSpPr>
          <p:spPr>
            <a:xfrm>
              <a:off x="1745750" y="1888950"/>
              <a:ext cx="325450" cy="182500"/>
            </a:xfrm>
            <a:custGeom>
              <a:avLst/>
              <a:gdLst/>
              <a:ahLst/>
              <a:cxnLst/>
              <a:rect l="l" t="t" r="r" b="b"/>
              <a:pathLst>
                <a:path w="13018" h="7300" extrusionOk="0">
                  <a:moveTo>
                    <a:pt x="669" y="0"/>
                  </a:moveTo>
                  <a:cubicBezTo>
                    <a:pt x="447" y="129"/>
                    <a:pt x="226" y="261"/>
                    <a:pt x="1" y="407"/>
                  </a:cubicBezTo>
                  <a:cubicBezTo>
                    <a:pt x="4679" y="1672"/>
                    <a:pt x="8476" y="3993"/>
                    <a:pt x="11107" y="5863"/>
                  </a:cubicBezTo>
                  <a:cubicBezTo>
                    <a:pt x="11797" y="6354"/>
                    <a:pt x="12433" y="6836"/>
                    <a:pt x="13017" y="7300"/>
                  </a:cubicBezTo>
                  <a:cubicBezTo>
                    <a:pt x="13008" y="6959"/>
                    <a:pt x="12991" y="6632"/>
                    <a:pt x="12968" y="6318"/>
                  </a:cubicBezTo>
                  <a:cubicBezTo>
                    <a:pt x="12235" y="5726"/>
                    <a:pt x="11430" y="5120"/>
                    <a:pt x="10550" y="4523"/>
                  </a:cubicBezTo>
                  <a:cubicBezTo>
                    <a:pt x="8132" y="2879"/>
                    <a:pt x="4785" y="1070"/>
                    <a:pt x="669" y="0"/>
                  </a:cubicBezTo>
                  <a:close/>
                </a:path>
              </a:pathLst>
            </a:custGeom>
            <a:solidFill>
              <a:srgbClr val="FCC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6307407-1E10-436F-A213-049F97A0E119}"/>
              </a:ext>
            </a:extLst>
          </p:cNvPr>
          <p:cNvSpPr/>
          <p:nvPr/>
        </p:nvSpPr>
        <p:spPr>
          <a:xfrm>
            <a:off x="6553119" y="3077162"/>
            <a:ext cx="5218684" cy="12409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8CB1469-C44D-402A-BA3A-9EDFCBAB434F}"/>
              </a:ext>
            </a:extLst>
          </p:cNvPr>
          <p:cNvSpPr txBox="1"/>
          <p:nvPr/>
        </p:nvSpPr>
        <p:spPr>
          <a:xfrm>
            <a:off x="7430745" y="3332242"/>
            <a:ext cx="4244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Lorem ipsum dolor sit amet, consectetuer adipiscing elit. Maecenas porttitor congue massa. Fusce posuere, magna sed pulvinar </a:t>
            </a:r>
            <a:r>
              <a:rPr lang="en-US" sz="1400" dirty="0" err="1">
                <a:latin typeface="Raleway" panose="020B0503030101060003" pitchFamily="34" charset="0"/>
              </a:rPr>
              <a:t>ultricies</a:t>
            </a:r>
            <a:r>
              <a:rPr lang="en-US" sz="1400" dirty="0">
                <a:latin typeface="Raleway" panose="020B0503030101060003" pitchFamily="34" charset="0"/>
              </a:rPr>
              <a:t>,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6EDA35-B7CD-42C2-86BE-55A1E35B004B}"/>
              </a:ext>
            </a:extLst>
          </p:cNvPr>
          <p:cNvSpPr/>
          <p:nvPr/>
        </p:nvSpPr>
        <p:spPr>
          <a:xfrm>
            <a:off x="6671681" y="3337166"/>
            <a:ext cx="720964" cy="720964"/>
          </a:xfrm>
          <a:prstGeom prst="ellipse">
            <a:avLst/>
          </a:prstGeom>
          <a:solidFill>
            <a:srgbClr val="FC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84E718D3-FCC5-4D8D-AA5E-2741187DE2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b="92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572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722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Montserrat Light</vt:lpstr>
      <vt:lpstr>Calibri</vt:lpstr>
      <vt:lpstr>Arial</vt:lpstr>
      <vt:lpstr>Teko Medium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Khurram Rathore</cp:lastModifiedBy>
  <cp:revision>41</cp:revision>
  <dcterms:created xsi:type="dcterms:W3CDTF">2021-02-11T12:04:40Z</dcterms:created>
  <dcterms:modified xsi:type="dcterms:W3CDTF">2021-02-25T15:21:50Z</dcterms:modified>
</cp:coreProperties>
</file>