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27"/>
  </p:notesMasterIdLst>
  <p:handoutMasterIdLst>
    <p:handoutMasterId r:id="rId28"/>
  </p:handoutMasterIdLst>
  <p:sldIdLst>
    <p:sldId id="2364" r:id="rId2"/>
    <p:sldId id="2341" r:id="rId3"/>
    <p:sldId id="2219" r:id="rId4"/>
    <p:sldId id="2292" r:id="rId5"/>
    <p:sldId id="2355" r:id="rId6"/>
    <p:sldId id="2298" r:id="rId7"/>
    <p:sldId id="2271" r:id="rId8"/>
    <p:sldId id="2275" r:id="rId9"/>
    <p:sldId id="2274" r:id="rId10"/>
    <p:sldId id="2236" r:id="rId11"/>
    <p:sldId id="2262" r:id="rId12"/>
    <p:sldId id="2251" r:id="rId13"/>
    <p:sldId id="2351" r:id="rId14"/>
    <p:sldId id="2306" r:id="rId15"/>
    <p:sldId id="2366" r:id="rId16"/>
    <p:sldId id="2365" r:id="rId17"/>
    <p:sldId id="2367" r:id="rId18"/>
    <p:sldId id="2368" r:id="rId19"/>
    <p:sldId id="2369" r:id="rId20"/>
    <p:sldId id="2370" r:id="rId21"/>
    <p:sldId id="2371" r:id="rId22"/>
    <p:sldId id="2372" r:id="rId23"/>
    <p:sldId id="2310" r:id="rId24"/>
    <p:sldId id="2348" r:id="rId25"/>
    <p:sldId id="234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8" userDrawn="1">
          <p15:clr>
            <a:srgbClr val="A4A3A4"/>
          </p15:clr>
        </p15:guide>
        <p15:guide id="4" pos="7177" userDrawn="1">
          <p15:clr>
            <a:srgbClr val="A4A3A4"/>
          </p15:clr>
        </p15:guide>
        <p15:guide id="5" pos="503" userDrawn="1">
          <p15:clr>
            <a:srgbClr val="A4A3A4"/>
          </p15:clr>
        </p15:guide>
        <p15:guide id="6" pos="3852" userDrawn="1">
          <p15:clr>
            <a:srgbClr val="A4A3A4"/>
          </p15:clr>
        </p15:guide>
        <p15:guide id="8" orient="horz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001334"/>
    <a:srgbClr val="000820"/>
    <a:srgbClr val="000C28"/>
    <a:srgbClr val="5D77EB"/>
    <a:srgbClr val="1AE8DA"/>
    <a:srgbClr val="CF9600"/>
    <a:srgbClr val="F52552"/>
    <a:srgbClr val="EC72A5"/>
    <a:srgbClr val="FFC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4" autoAdjust="0"/>
    <p:restoredTop sz="96202" autoAdjust="0"/>
  </p:normalViewPr>
  <p:slideViewPr>
    <p:cSldViewPr snapToGrid="0" snapToObjects="1">
      <p:cViewPr varScale="1">
        <p:scale>
          <a:sx n="125" d="100"/>
          <a:sy n="125" d="100"/>
        </p:scale>
        <p:origin x="4992" y="102"/>
      </p:cViewPr>
      <p:guideLst>
        <p:guide orient="horz" pos="4068"/>
        <p:guide pos="7177"/>
        <p:guide pos="503"/>
        <p:guide pos="3852"/>
        <p:guide orient="horz"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9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E-4CFE-A017-E0782EC8BD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1000</c:v>
                </c:pt>
                <c:pt idx="5">
                  <c:v>1200</c:v>
                </c:pt>
                <c:pt idx="6">
                  <c:v>1300</c:v>
                </c:pt>
                <c:pt idx="7">
                  <c:v>1500</c:v>
                </c:pt>
                <c:pt idx="8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E-4CFE-A017-E0782EC8BD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1200</c:v>
                </c:pt>
                <c:pt idx="5">
                  <c:v>1300</c:v>
                </c:pt>
                <c:pt idx="6">
                  <c:v>1500</c:v>
                </c:pt>
                <c:pt idx="7">
                  <c:v>1600</c:v>
                </c:pt>
                <c:pt idx="8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1E-4CFE-A017-E0782EC8B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79844512"/>
        <c:axId val="1816548800"/>
      </c:barChart>
      <c:catAx>
        <c:axId val="16798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League Spartan" charset="0"/>
                <a:cs typeface="League Spartan" charset="0"/>
              </a:defRPr>
            </a:pPr>
            <a:endParaRPr lang="LID4096"/>
          </a:p>
        </c:txPr>
        <c:crossAx val="1816548800"/>
        <c:crosses val="autoZero"/>
        <c:auto val="1"/>
        <c:lblAlgn val="ctr"/>
        <c:lblOffset val="100"/>
        <c:noMultiLvlLbl val="0"/>
      </c:catAx>
      <c:valAx>
        <c:axId val="1816548800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League Spartan" charset="0"/>
                <a:cs typeface="League Spartan" charset="0"/>
              </a:defRPr>
            </a:pPr>
            <a:endParaRPr lang="LID4096"/>
          </a:p>
        </c:txPr>
        <c:crossAx val="167984451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00153243043998"/>
          <c:y val="0.94586713823096202"/>
          <c:w val="0.27336356011579599"/>
          <c:h val="5.1947930294789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2"/>
              </a:solidFill>
              <a:latin typeface="+mn-lt"/>
              <a:ea typeface="League Spartan" charset="0"/>
              <a:cs typeface="League Spartan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League Spartan" charset="0"/>
          <a:ea typeface="League Spartan" charset="0"/>
          <a:cs typeface="League Spartan" charset="0"/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897981-58D8-45A7-AF0F-701809A7F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5F8B7-6DDD-4811-917A-5D2F5FB8EC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06DF-138C-4F61-851B-A8FC89011787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BCEB8-8ABD-4B89-B018-F197D8B2E2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BD6E-296C-4DEE-A10B-C09D10741F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F039-6A1B-40BD-AD23-9C6B604F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4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0803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96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4319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4946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1344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19394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16884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48038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5545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3265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222482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80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01072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868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88634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6292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07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13453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609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2940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9661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024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10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929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042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29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97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50638" y="-544074"/>
            <a:ext cx="5738456" cy="9090164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04236" y="-261529"/>
            <a:ext cx="8840287" cy="6203904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952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076045" y="245327"/>
            <a:ext cx="468473" cy="568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761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0" i="0">
                <a:ln>
                  <a:noFill/>
                </a:ln>
                <a:solidFill>
                  <a:schemeClr val="tx2"/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16833" y="6244683"/>
            <a:ext cx="3552860" cy="3679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 b="0" i="0"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 b="0" i="0"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 b="0" i="0"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 b="0" i="0"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986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59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364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72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659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959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04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769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38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84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9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338A513-7446-4F2C-B191-6EE339C3AEE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1588" y="-10249"/>
            <a:ext cx="12188825" cy="6868249"/>
          </a:xfrm>
          <a:prstGeom prst="rect">
            <a:avLst/>
          </a:prstGeom>
          <a:solidFill>
            <a:schemeClr val="tx2">
              <a:lumMod val="90000"/>
              <a:lumOff val="1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1F5A5-110B-4E6F-85D5-B973A96CB108}"/>
              </a:ext>
            </a:extLst>
          </p:cNvPr>
          <p:cNvSpPr txBox="1"/>
          <p:nvPr/>
        </p:nvSpPr>
        <p:spPr>
          <a:xfrm>
            <a:off x="2521144" y="2336197"/>
            <a:ext cx="7149714" cy="1499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>
                <a:solidFill>
                  <a:schemeClr val="bg1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ACADEMIC DISCIPLINES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  <a:ea typeface="Lato Black" charset="0"/>
              <a:cs typeface="Lato Black" charset="0"/>
            </a:endParaRPr>
          </a:p>
          <a:p>
            <a:pPr algn="ctr">
              <a:lnSpc>
                <a:spcPts val="6000"/>
              </a:lnSpc>
            </a:pP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EDUCATION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87444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0D4AF00-2F64-46B9-9CD0-9D82533484E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gradFill flip="none" rotWithShape="1">
            <a:gsLst>
              <a:gs pos="1000">
                <a:srgbClr val="000000">
                  <a:alpha val="72000"/>
                </a:srgbClr>
              </a:gs>
              <a:gs pos="99000">
                <a:srgbClr val="001334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70" y="3009915"/>
            <a:ext cx="7192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Lato Black" charset="0"/>
                <a:cs typeface="Lato Black" charset="0"/>
              </a:rPr>
              <a:t>DISCIPLINE IS IMPORTANT </a:t>
            </a:r>
          </a:p>
          <a:p>
            <a:r>
              <a:rPr lang="en-US" sz="4000" dirty="0">
                <a:solidFill>
                  <a:schemeClr val="bg1"/>
                </a:solidFill>
                <a:ea typeface="Lato Black" charset="0"/>
                <a:cs typeface="Lato Black" charset="0"/>
              </a:rPr>
              <a:t>FOR OUR STUDENTS</a:t>
            </a:r>
          </a:p>
          <a:p>
            <a:r>
              <a:rPr lang="en-US" sz="4000" dirty="0">
                <a:solidFill>
                  <a:schemeClr val="bg1"/>
                </a:solidFill>
                <a:ea typeface="Lato Black" charset="0"/>
                <a:cs typeface="Lato Black" charset="0"/>
              </a:rPr>
              <a:t>TO ACHIEVE THEIR GOAL!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20358" y="5062653"/>
            <a:ext cx="6970055" cy="446049"/>
          </a:xfrm>
          <a:prstGeom prst="roundRect">
            <a:avLst>
              <a:gd name="adj" fmla="val 12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14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993995" y="1750742"/>
            <a:ext cx="2065456" cy="2065456"/>
          </a:xfrm>
          <a:custGeom>
            <a:avLst/>
            <a:gdLst>
              <a:gd name="connsiteX0" fmla="*/ 0 w 4691343"/>
              <a:gd name="connsiteY0" fmla="*/ 4691343 h 4691343"/>
              <a:gd name="connsiteX1" fmla="*/ 4691343 w 4691343"/>
              <a:gd name="connsiteY1" fmla="*/ 0 h 4691343"/>
              <a:gd name="connsiteX2" fmla="*/ 4691343 w 4691343"/>
              <a:gd name="connsiteY2" fmla="*/ 4691343 h 4691343"/>
              <a:gd name="connsiteX3" fmla="*/ 0 w 4691343"/>
              <a:gd name="connsiteY3" fmla="*/ 4691343 h 46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343" h="4691343">
                <a:moveTo>
                  <a:pt x="0" y="4691343"/>
                </a:moveTo>
                <a:cubicBezTo>
                  <a:pt x="0" y="2100386"/>
                  <a:pt x="2100386" y="0"/>
                  <a:pt x="4691343" y="0"/>
                </a:cubicBezTo>
                <a:lnTo>
                  <a:pt x="4691343" y="4691343"/>
                </a:lnTo>
                <a:lnTo>
                  <a:pt x="0" y="46913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172" tIns="918172" rIns="231140" bIns="231140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34" name="Freeform 33"/>
          <p:cNvSpPr/>
          <p:nvPr/>
        </p:nvSpPr>
        <p:spPr>
          <a:xfrm>
            <a:off x="6154852" y="1750742"/>
            <a:ext cx="2065456" cy="2065456"/>
          </a:xfrm>
          <a:custGeom>
            <a:avLst/>
            <a:gdLst>
              <a:gd name="connsiteX0" fmla="*/ 0 w 4691343"/>
              <a:gd name="connsiteY0" fmla="*/ 4691343 h 4691343"/>
              <a:gd name="connsiteX1" fmla="*/ 4691343 w 4691343"/>
              <a:gd name="connsiteY1" fmla="*/ 0 h 4691343"/>
              <a:gd name="connsiteX2" fmla="*/ 4691343 w 4691343"/>
              <a:gd name="connsiteY2" fmla="*/ 4691343 h 4691343"/>
              <a:gd name="connsiteX3" fmla="*/ 0 w 4691343"/>
              <a:gd name="connsiteY3" fmla="*/ 4691343 h 46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343" h="4691343">
                <a:moveTo>
                  <a:pt x="0" y="0"/>
                </a:moveTo>
                <a:cubicBezTo>
                  <a:pt x="2590957" y="0"/>
                  <a:pt x="4691343" y="2100386"/>
                  <a:pt x="4691343" y="4691343"/>
                </a:cubicBezTo>
                <a:lnTo>
                  <a:pt x="0" y="4691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140" tIns="918172" rIns="918172" bIns="231140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35" name="Freeform 34"/>
          <p:cNvSpPr/>
          <p:nvPr/>
        </p:nvSpPr>
        <p:spPr>
          <a:xfrm>
            <a:off x="6154852" y="3911599"/>
            <a:ext cx="2065456" cy="2065456"/>
          </a:xfrm>
          <a:custGeom>
            <a:avLst/>
            <a:gdLst>
              <a:gd name="connsiteX0" fmla="*/ 0 w 4691343"/>
              <a:gd name="connsiteY0" fmla="*/ 4691343 h 4691343"/>
              <a:gd name="connsiteX1" fmla="*/ 4691343 w 4691343"/>
              <a:gd name="connsiteY1" fmla="*/ 0 h 4691343"/>
              <a:gd name="connsiteX2" fmla="*/ 4691343 w 4691343"/>
              <a:gd name="connsiteY2" fmla="*/ 4691343 h 4691343"/>
              <a:gd name="connsiteX3" fmla="*/ 0 w 4691343"/>
              <a:gd name="connsiteY3" fmla="*/ 4691343 h 46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343" h="4691343">
                <a:moveTo>
                  <a:pt x="4691343" y="0"/>
                </a:moveTo>
                <a:cubicBezTo>
                  <a:pt x="4691343" y="2590957"/>
                  <a:pt x="2590957" y="4691343"/>
                  <a:pt x="0" y="4691343"/>
                </a:cubicBezTo>
                <a:lnTo>
                  <a:pt x="0" y="0"/>
                </a:lnTo>
                <a:lnTo>
                  <a:pt x="46913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140" tIns="231141" rIns="918172" bIns="918172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36" name="Freeform 35"/>
          <p:cNvSpPr/>
          <p:nvPr/>
        </p:nvSpPr>
        <p:spPr>
          <a:xfrm>
            <a:off x="3993995" y="3911599"/>
            <a:ext cx="2065456" cy="2065456"/>
          </a:xfrm>
          <a:custGeom>
            <a:avLst/>
            <a:gdLst>
              <a:gd name="connsiteX0" fmla="*/ 0 w 4691343"/>
              <a:gd name="connsiteY0" fmla="*/ 4691343 h 4691343"/>
              <a:gd name="connsiteX1" fmla="*/ 4691343 w 4691343"/>
              <a:gd name="connsiteY1" fmla="*/ 0 h 4691343"/>
              <a:gd name="connsiteX2" fmla="*/ 4691343 w 4691343"/>
              <a:gd name="connsiteY2" fmla="*/ 4691343 h 4691343"/>
              <a:gd name="connsiteX3" fmla="*/ 0 w 4691343"/>
              <a:gd name="connsiteY3" fmla="*/ 4691343 h 46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343" h="4691343">
                <a:moveTo>
                  <a:pt x="4691343" y="4691343"/>
                </a:moveTo>
                <a:cubicBezTo>
                  <a:pt x="2100386" y="4691343"/>
                  <a:pt x="0" y="2590957"/>
                  <a:pt x="0" y="0"/>
                </a:cubicBezTo>
                <a:lnTo>
                  <a:pt x="4691343" y="0"/>
                </a:lnTo>
                <a:lnTo>
                  <a:pt x="4691343" y="4691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172" tIns="231140" rIns="231140" bIns="918172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40" name="TextBox 39"/>
          <p:cNvSpPr txBox="1"/>
          <p:nvPr/>
        </p:nvSpPr>
        <p:spPr>
          <a:xfrm>
            <a:off x="6604151" y="4242095"/>
            <a:ext cx="75052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b="1" spc="150" dirty="0">
                <a:solidFill>
                  <a:schemeClr val="bg1"/>
                </a:solidFill>
                <a:ea typeface="Lato Black" charset="0"/>
                <a:cs typeface="Lato Black" charset="0"/>
              </a:rPr>
              <a:t>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2010" y="4242095"/>
            <a:ext cx="99258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b="1" spc="150" dirty="0">
                <a:solidFill>
                  <a:schemeClr val="bg1"/>
                </a:solidFill>
                <a:ea typeface="Lato Black" charset="0"/>
                <a:cs typeface="Lato Black" charset="0"/>
              </a:rPr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59692" y="2433089"/>
            <a:ext cx="1239443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b="1" spc="150" dirty="0">
                <a:solidFill>
                  <a:schemeClr val="bg1"/>
                </a:solidFill>
                <a:ea typeface="Lato Black" charset="0"/>
                <a:cs typeface="Lato Black" charset="0"/>
              </a:rPr>
              <a:t>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3262" y="2433089"/>
            <a:ext cx="788999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b="1" spc="150" dirty="0">
                <a:solidFill>
                  <a:schemeClr val="bg1"/>
                </a:solidFill>
                <a:ea typeface="Lato Black" charset="0"/>
                <a:cs typeface="Lato Black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9605" y="2120614"/>
            <a:ext cx="133562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STRENGTHS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89245" y="2438402"/>
            <a:ext cx="2627560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177" y="4271310"/>
            <a:ext cx="16353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OPORTUNITIES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689245" y="4589098"/>
            <a:ext cx="2627560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19614" y="2115664"/>
            <a:ext cx="152638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WEAKNESSES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8764341" y="2433452"/>
            <a:ext cx="2627560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19614" y="4266360"/>
            <a:ext cx="105830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THREATS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8764341" y="4584148"/>
            <a:ext cx="2627560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698D31-C0FD-4FB2-943F-5F60EFE49D60}"/>
              </a:ext>
            </a:extLst>
          </p:cNvPr>
          <p:cNvGrpSpPr/>
          <p:nvPr/>
        </p:nvGrpSpPr>
        <p:grpSpPr>
          <a:xfrm>
            <a:off x="4926453" y="322543"/>
            <a:ext cx="2339103" cy="871574"/>
            <a:chOff x="9641732" y="645085"/>
            <a:chExt cx="4678206" cy="17431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91B163-18C5-4177-9F3E-42D509109292}"/>
                </a:ext>
              </a:extLst>
            </p:cNvPr>
            <p:cNvSpPr txBox="1"/>
            <p:nvPr/>
          </p:nvSpPr>
          <p:spPr>
            <a:xfrm>
              <a:off x="9641732" y="1588013"/>
              <a:ext cx="4678206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SWOT ANALYSIS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2A3EA-8E80-417C-8FDA-EF980454C6F7}"/>
                </a:ext>
              </a:extLst>
            </p:cNvPr>
            <p:cNvSpPr txBox="1"/>
            <p:nvPr/>
          </p:nvSpPr>
          <p:spPr>
            <a:xfrm>
              <a:off x="10145070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49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E79C18-47F4-4ADC-B4DA-20A8338CC0BF}"/>
              </a:ext>
            </a:extLst>
          </p:cNvPr>
          <p:cNvGrpSpPr/>
          <p:nvPr/>
        </p:nvGrpSpPr>
        <p:grpSpPr>
          <a:xfrm>
            <a:off x="1187727" y="1667187"/>
            <a:ext cx="9816548" cy="4454833"/>
            <a:chOff x="2372278" y="3334374"/>
            <a:chExt cx="19633095" cy="8909665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2551683283"/>
                </p:ext>
              </p:extLst>
            </p:nvPr>
          </p:nvGraphicFramePr>
          <p:xfrm>
            <a:off x="3528073" y="4237464"/>
            <a:ext cx="17321504" cy="8006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Curved Connector 3"/>
            <p:cNvCxnSpPr/>
            <p:nvPr/>
          </p:nvCxnSpPr>
          <p:spPr>
            <a:xfrm flipV="1">
              <a:off x="5285678" y="7292898"/>
              <a:ext cx="14652702" cy="3679902"/>
            </a:xfrm>
            <a:prstGeom prst="curvedConnector3">
              <a:avLst>
                <a:gd name="adj1" fmla="val 51065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0077352" y="3334374"/>
              <a:ext cx="4222950" cy="646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Your great title here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20798311" y="7498474"/>
              <a:ext cx="1860126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% Growth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574670" y="7498474"/>
              <a:ext cx="4149214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Global revenue from ads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2018DB-8785-4506-89C5-DA7AAAFD83FB}"/>
              </a:ext>
            </a:extLst>
          </p:cNvPr>
          <p:cNvGrpSpPr/>
          <p:nvPr/>
        </p:nvGrpSpPr>
        <p:grpSpPr>
          <a:xfrm>
            <a:off x="4768554" y="322543"/>
            <a:ext cx="2654894" cy="871574"/>
            <a:chOff x="9325942" y="645085"/>
            <a:chExt cx="5309788" cy="17431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0A36EC-7848-4656-9E96-FC1D1DCD0F80}"/>
                </a:ext>
              </a:extLst>
            </p:cNvPr>
            <p:cNvSpPr txBox="1"/>
            <p:nvPr/>
          </p:nvSpPr>
          <p:spPr>
            <a:xfrm>
              <a:off x="9325942" y="1588013"/>
              <a:ext cx="5309788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BARS EXCEL SLIDE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C655CD-CF03-4DA0-8E59-1AC98819FA24}"/>
                </a:ext>
              </a:extLst>
            </p:cNvPr>
            <p:cNvSpPr txBox="1"/>
            <p:nvPr/>
          </p:nvSpPr>
          <p:spPr>
            <a:xfrm>
              <a:off x="10145070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323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C1DCA6-B773-4C5F-92A2-6AF9D4C96CD5}"/>
              </a:ext>
            </a:extLst>
          </p:cNvPr>
          <p:cNvGrpSpPr/>
          <p:nvPr/>
        </p:nvGrpSpPr>
        <p:grpSpPr>
          <a:xfrm>
            <a:off x="2281417" y="1962084"/>
            <a:ext cx="7629166" cy="3956889"/>
            <a:chOff x="4589839" y="3924167"/>
            <a:chExt cx="15258332" cy="7913778"/>
          </a:xfrm>
        </p:grpSpPr>
        <p:sp>
          <p:nvSpPr>
            <p:cNvPr id="25" name="Flowchart: Process 16"/>
            <p:cNvSpPr/>
            <p:nvPr/>
          </p:nvSpPr>
          <p:spPr>
            <a:xfrm>
              <a:off x="9870317" y="4624048"/>
              <a:ext cx="4662404" cy="7213897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26" name="Flowchart: Process 16"/>
            <p:cNvSpPr/>
            <p:nvPr/>
          </p:nvSpPr>
          <p:spPr>
            <a:xfrm>
              <a:off x="15173075" y="4624048"/>
              <a:ext cx="4662404" cy="7213897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27" name="Flowchart: Process 16"/>
            <p:cNvSpPr/>
            <p:nvPr/>
          </p:nvSpPr>
          <p:spPr>
            <a:xfrm>
              <a:off x="4589839" y="4707320"/>
              <a:ext cx="4662404" cy="7130625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 rot="5400000">
              <a:off x="11009978" y="2806787"/>
              <a:ext cx="2427640" cy="4662402"/>
            </a:xfrm>
            <a:prstGeom prst="homePlate">
              <a:avLst>
                <a:gd name="adj" fmla="val 675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29" name="Pentagon 28"/>
            <p:cNvSpPr/>
            <p:nvPr/>
          </p:nvSpPr>
          <p:spPr>
            <a:xfrm rot="5400000">
              <a:off x="16303150" y="2806787"/>
              <a:ext cx="2427640" cy="4662402"/>
            </a:xfrm>
            <a:prstGeom prst="homePlate">
              <a:avLst>
                <a:gd name="adj" fmla="val 675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30" name="Pentagon 29"/>
            <p:cNvSpPr/>
            <p:nvPr/>
          </p:nvSpPr>
          <p:spPr>
            <a:xfrm rot="5400000">
              <a:off x="5707222" y="2806787"/>
              <a:ext cx="2427640" cy="4662402"/>
            </a:xfrm>
            <a:prstGeom prst="homePlate">
              <a:avLst>
                <a:gd name="adj" fmla="val 675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82367" y="4793173"/>
              <a:ext cx="1789594" cy="1015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30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$50</a:t>
              </a:r>
            </a:p>
          </p:txBody>
        </p:sp>
        <p:sp>
          <p:nvSpPr>
            <p:cNvPr id="32" name="Flowchart: Process 19"/>
            <p:cNvSpPr/>
            <p:nvPr/>
          </p:nvSpPr>
          <p:spPr>
            <a:xfrm>
              <a:off x="9870317" y="3924167"/>
              <a:ext cx="4662404" cy="699881"/>
            </a:xfrm>
            <a:prstGeom prst="flowChartProcess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541559" y="4007441"/>
              <a:ext cx="1324722" cy="572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Basic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239472" y="7355266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239472" y="8369769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239472" y="9325744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10239472" y="10563024"/>
              <a:ext cx="3882877" cy="8335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BUY NOW</a:t>
              </a:r>
              <a:endParaRPr lang="id-ID" sz="1400" dirty="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0469" y="9699301"/>
              <a:ext cx="18569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284897" y="8652149"/>
              <a:ext cx="1828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3293" y="7604999"/>
              <a:ext cx="18312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315355" y="6557849"/>
              <a:ext cx="17671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589933" y="4793173"/>
              <a:ext cx="1779976" cy="1015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30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$99</a:t>
              </a:r>
            </a:p>
          </p:txBody>
        </p:sp>
        <p:sp>
          <p:nvSpPr>
            <p:cNvPr id="43" name="Flowchart: Process 19"/>
            <p:cNvSpPr/>
            <p:nvPr/>
          </p:nvSpPr>
          <p:spPr>
            <a:xfrm>
              <a:off x="15173075" y="3924167"/>
              <a:ext cx="4662404" cy="699881"/>
            </a:xfrm>
            <a:prstGeom prst="flowChartProcess">
              <a:avLst/>
            </a:prstGeom>
            <a:solidFill>
              <a:schemeClr val="accent3">
                <a:lumMod val="90000"/>
                <a:lumOff val="1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844317" y="4007441"/>
              <a:ext cx="1324722" cy="572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Basic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5542230" y="7355266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542230" y="8369769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5542230" y="9325744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15542230" y="10563024"/>
              <a:ext cx="3882877" cy="8335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BUY NOW</a:t>
              </a:r>
              <a:endParaRPr lang="id-ID" sz="1400" dirty="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573227" y="9699301"/>
              <a:ext cx="18569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587655" y="8652149"/>
              <a:ext cx="1828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86051" y="7604999"/>
              <a:ext cx="18312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618113" y="6557849"/>
              <a:ext cx="17671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80437" y="4793173"/>
              <a:ext cx="1632498" cy="1015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30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$10</a:t>
              </a:r>
            </a:p>
          </p:txBody>
        </p:sp>
        <p:sp>
          <p:nvSpPr>
            <p:cNvPr id="54" name="Flowchart: Process 19"/>
            <p:cNvSpPr/>
            <p:nvPr/>
          </p:nvSpPr>
          <p:spPr>
            <a:xfrm>
              <a:off x="4589839" y="3924167"/>
              <a:ext cx="4662404" cy="699881"/>
            </a:xfrm>
            <a:prstGeom prst="flowChartProcess">
              <a:avLst/>
            </a:pr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61081" y="4007441"/>
              <a:ext cx="1324722" cy="572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Basic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958994" y="7355266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958994" y="8369769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958994" y="9325744"/>
              <a:ext cx="388287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958994" y="10563024"/>
              <a:ext cx="3882877" cy="83357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  <a:ea typeface="Lato Regular" charset="0"/>
                  <a:cs typeface="Lato Regular" charset="0"/>
                </a:rPr>
                <a:t>BUY NOW</a:t>
              </a:r>
              <a:endParaRPr lang="id-ID" sz="1400" dirty="0">
                <a:solidFill>
                  <a:schemeClr val="bg1"/>
                </a:solidFill>
                <a:ea typeface="Lato Regular" charset="0"/>
                <a:cs typeface="Lato Regular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89991" y="9699301"/>
              <a:ext cx="18569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04419" y="8652149"/>
              <a:ext cx="1828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02815" y="7604999"/>
              <a:ext cx="18312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34877" y="6557849"/>
              <a:ext cx="17671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ea typeface="Lato Regular" charset="0"/>
                  <a:cs typeface="Lato Regular" charset="0"/>
                </a:rPr>
                <a:t>Feature 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5F3D93-7379-40C0-ABC1-9B125A541B9F}"/>
              </a:ext>
            </a:extLst>
          </p:cNvPr>
          <p:cNvGrpSpPr/>
          <p:nvPr/>
        </p:nvGrpSpPr>
        <p:grpSpPr>
          <a:xfrm>
            <a:off x="4988167" y="322543"/>
            <a:ext cx="2215671" cy="871574"/>
            <a:chOff x="9765168" y="645085"/>
            <a:chExt cx="4431342" cy="174314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B8176D-BEE0-449C-AD6A-7C4C8A2EF496}"/>
                </a:ext>
              </a:extLst>
            </p:cNvPr>
            <p:cNvSpPr txBox="1"/>
            <p:nvPr/>
          </p:nvSpPr>
          <p:spPr>
            <a:xfrm>
              <a:off x="9765168" y="1588013"/>
              <a:ext cx="4431342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PRICING TABLE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6F299C-4753-45BE-BFB0-B58BD261BCA1}"/>
                </a:ext>
              </a:extLst>
            </p:cNvPr>
            <p:cNvSpPr txBox="1"/>
            <p:nvPr/>
          </p:nvSpPr>
          <p:spPr>
            <a:xfrm>
              <a:off x="10145070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508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7527947" y="1835021"/>
            <a:ext cx="2553667" cy="2174226"/>
          </a:xfrm>
          <a:custGeom>
            <a:avLst/>
            <a:gdLst>
              <a:gd name="connsiteX0" fmla="*/ 0 w 4766027"/>
              <a:gd name="connsiteY0" fmla="*/ 4766027 h 4766027"/>
              <a:gd name="connsiteX1" fmla="*/ 2383014 w 4766027"/>
              <a:gd name="connsiteY1" fmla="*/ 0 h 4766027"/>
              <a:gd name="connsiteX2" fmla="*/ 4766027 w 4766027"/>
              <a:gd name="connsiteY2" fmla="*/ 4766027 h 4766027"/>
              <a:gd name="connsiteX3" fmla="*/ 0 w 4766027"/>
              <a:gd name="connsiteY3" fmla="*/ 4766027 h 476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6027" h="4766027">
                <a:moveTo>
                  <a:pt x="0" y="4766027"/>
                </a:moveTo>
                <a:lnTo>
                  <a:pt x="2383014" y="0"/>
                </a:lnTo>
                <a:lnTo>
                  <a:pt x="4766027" y="4766027"/>
                </a:lnTo>
                <a:lnTo>
                  <a:pt x="0" y="4766027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9579" tIns="1315332" rIns="719579" bIns="123825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35" name="Freeform 34"/>
          <p:cNvSpPr/>
          <p:nvPr/>
        </p:nvSpPr>
        <p:spPr>
          <a:xfrm>
            <a:off x="6251114" y="4009247"/>
            <a:ext cx="2553667" cy="2174226"/>
          </a:xfrm>
          <a:custGeom>
            <a:avLst/>
            <a:gdLst>
              <a:gd name="connsiteX0" fmla="*/ 0 w 4766027"/>
              <a:gd name="connsiteY0" fmla="*/ 4766027 h 4766027"/>
              <a:gd name="connsiteX1" fmla="*/ 2383014 w 4766027"/>
              <a:gd name="connsiteY1" fmla="*/ 0 h 4766027"/>
              <a:gd name="connsiteX2" fmla="*/ 4766027 w 4766027"/>
              <a:gd name="connsiteY2" fmla="*/ 4766027 h 4766027"/>
              <a:gd name="connsiteX3" fmla="*/ 0 w 4766027"/>
              <a:gd name="connsiteY3" fmla="*/ 4766027 h 476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6027" h="4766027">
                <a:moveTo>
                  <a:pt x="0" y="4766027"/>
                </a:moveTo>
                <a:lnTo>
                  <a:pt x="2383014" y="0"/>
                </a:lnTo>
                <a:lnTo>
                  <a:pt x="4766027" y="4766027"/>
                </a:lnTo>
                <a:lnTo>
                  <a:pt x="0" y="4766027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9579" tIns="1315332" rIns="719579" bIns="123825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37" name="Freeform 36"/>
          <p:cNvSpPr/>
          <p:nvPr/>
        </p:nvSpPr>
        <p:spPr>
          <a:xfrm>
            <a:off x="7527947" y="4009246"/>
            <a:ext cx="2553667" cy="2174227"/>
          </a:xfrm>
          <a:custGeom>
            <a:avLst/>
            <a:gdLst>
              <a:gd name="connsiteX0" fmla="*/ 0 w 4766027"/>
              <a:gd name="connsiteY0" fmla="*/ 4766027 h 4766027"/>
              <a:gd name="connsiteX1" fmla="*/ 2383014 w 4766027"/>
              <a:gd name="connsiteY1" fmla="*/ 0 h 4766027"/>
              <a:gd name="connsiteX2" fmla="*/ 4766027 w 4766027"/>
              <a:gd name="connsiteY2" fmla="*/ 4766027 h 4766027"/>
              <a:gd name="connsiteX3" fmla="*/ 0 w 4766027"/>
              <a:gd name="connsiteY3" fmla="*/ 4766027 h 476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6027" h="4766027">
                <a:moveTo>
                  <a:pt x="4766027" y="0"/>
                </a:moveTo>
                <a:lnTo>
                  <a:pt x="2383013" y="4766027"/>
                </a:lnTo>
                <a:lnTo>
                  <a:pt x="0" y="0"/>
                </a:lnTo>
                <a:lnTo>
                  <a:pt x="4766027" y="0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9579" tIns="123826" rIns="719579" bIns="1315332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38" name="Freeform 37"/>
          <p:cNvSpPr/>
          <p:nvPr/>
        </p:nvSpPr>
        <p:spPr>
          <a:xfrm>
            <a:off x="8793630" y="4009247"/>
            <a:ext cx="2553667" cy="2174226"/>
          </a:xfrm>
          <a:custGeom>
            <a:avLst/>
            <a:gdLst>
              <a:gd name="connsiteX0" fmla="*/ 0 w 4766027"/>
              <a:gd name="connsiteY0" fmla="*/ 4766027 h 4766027"/>
              <a:gd name="connsiteX1" fmla="*/ 2383014 w 4766027"/>
              <a:gd name="connsiteY1" fmla="*/ 0 h 4766027"/>
              <a:gd name="connsiteX2" fmla="*/ 4766027 w 4766027"/>
              <a:gd name="connsiteY2" fmla="*/ 4766027 h 4766027"/>
              <a:gd name="connsiteX3" fmla="*/ 0 w 4766027"/>
              <a:gd name="connsiteY3" fmla="*/ 4766027 h 476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6027" h="4766027">
                <a:moveTo>
                  <a:pt x="0" y="4766027"/>
                </a:moveTo>
                <a:lnTo>
                  <a:pt x="2383014" y="0"/>
                </a:lnTo>
                <a:lnTo>
                  <a:pt x="4766027" y="4766027"/>
                </a:lnTo>
                <a:lnTo>
                  <a:pt x="0" y="4766027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9579" tIns="1315332" rIns="719579" bIns="123825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dirty="0"/>
          </a:p>
        </p:txBody>
      </p:sp>
      <p:sp>
        <p:nvSpPr>
          <p:cNvPr id="53" name="TextBox 52"/>
          <p:cNvSpPr txBox="1"/>
          <p:nvPr/>
        </p:nvSpPr>
        <p:spPr>
          <a:xfrm>
            <a:off x="8335743" y="3104751"/>
            <a:ext cx="93807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Lato Black" charset="0"/>
                <a:cs typeface="Lato Black" charset="0"/>
              </a:rPr>
              <a:t>TITLE 01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356" y="4629459"/>
            <a:ext cx="97655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Lato Black" charset="0"/>
                <a:cs typeface="Lato Black" charset="0"/>
              </a:rPr>
              <a:t>TITLE 02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85324" y="5298594"/>
            <a:ext cx="99258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Lato Black" charset="0"/>
                <a:cs typeface="Lato Black" charset="0"/>
              </a:rPr>
              <a:t>TITLE 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40473" y="5298594"/>
            <a:ext cx="97494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Lato Black" charset="0"/>
                <a:cs typeface="Lato Black" charset="0"/>
              </a:rPr>
              <a:t>TITLE 03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98972" y="5320896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943699" y="5544535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97187" y="5375389"/>
            <a:ext cx="44023" cy="7449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998972" y="4174277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943699" y="4397916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97187" y="4228769"/>
            <a:ext cx="44023" cy="74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998972" y="2988554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943699" y="3212193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7187" y="3043046"/>
            <a:ext cx="44023" cy="74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998972" y="1841934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81" name="Subtitle 2"/>
          <p:cNvSpPr txBox="1">
            <a:spLocks/>
          </p:cNvSpPr>
          <p:nvPr/>
        </p:nvSpPr>
        <p:spPr>
          <a:xfrm>
            <a:off x="943699" y="2065573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97187" y="1896427"/>
            <a:ext cx="44023" cy="74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3BACFF-51A0-40A6-BED9-D9D73918CB55}"/>
              </a:ext>
            </a:extLst>
          </p:cNvPr>
          <p:cNvGrpSpPr/>
          <p:nvPr/>
        </p:nvGrpSpPr>
        <p:grpSpPr>
          <a:xfrm>
            <a:off x="4931262" y="322543"/>
            <a:ext cx="2329484" cy="871574"/>
            <a:chOff x="9651349" y="645085"/>
            <a:chExt cx="4658968" cy="17431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0BF7ED-B043-40A7-88E4-C4759EFB7D8D}"/>
                </a:ext>
              </a:extLst>
            </p:cNvPr>
            <p:cNvSpPr txBox="1"/>
            <p:nvPr/>
          </p:nvSpPr>
          <p:spPr>
            <a:xfrm>
              <a:off x="9651349" y="1588013"/>
              <a:ext cx="4658968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9432B6-2D80-46C2-804B-958998D410E2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06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8BF5B8-79F0-4CCB-9F49-FD3F541BFFF9}"/>
              </a:ext>
            </a:extLst>
          </p:cNvPr>
          <p:cNvGrpSpPr/>
          <p:nvPr/>
        </p:nvGrpSpPr>
        <p:grpSpPr>
          <a:xfrm>
            <a:off x="1257691" y="1537994"/>
            <a:ext cx="3998656" cy="4974381"/>
            <a:chOff x="1606128" y="1844323"/>
            <a:chExt cx="6126176" cy="7621043"/>
          </a:xfrm>
        </p:grpSpPr>
        <p:grpSp>
          <p:nvGrpSpPr>
            <p:cNvPr id="6" name="Group 28428">
              <a:extLst>
                <a:ext uri="{FF2B5EF4-FFF2-40B4-BE49-F238E27FC236}">
                  <a16:creationId xmlns:a16="http://schemas.microsoft.com/office/drawing/2014/main" id="{CC041B49-7DBE-40CF-8BC1-F812E54478DE}"/>
                </a:ext>
              </a:extLst>
            </p:cNvPr>
            <p:cNvGrpSpPr/>
            <p:nvPr/>
          </p:nvGrpSpPr>
          <p:grpSpPr>
            <a:xfrm>
              <a:off x="1606128" y="3994483"/>
              <a:ext cx="6126176" cy="5470883"/>
              <a:chOff x="-1" y="-1"/>
              <a:chExt cx="7669576" cy="5727704"/>
            </a:xfrm>
          </p:grpSpPr>
          <p:grpSp>
            <p:nvGrpSpPr>
              <p:cNvPr id="10" name="Group 28407">
                <a:extLst>
                  <a:ext uri="{FF2B5EF4-FFF2-40B4-BE49-F238E27FC236}">
                    <a16:creationId xmlns:a16="http://schemas.microsoft.com/office/drawing/2014/main" id="{6B66A6AB-846C-41D1-BD13-B99074AE8552}"/>
                  </a:ext>
                </a:extLst>
              </p:cNvPr>
              <p:cNvGrpSpPr/>
              <p:nvPr/>
            </p:nvGrpSpPr>
            <p:grpSpPr>
              <a:xfrm>
                <a:off x="401237" y="2842098"/>
                <a:ext cx="6871628" cy="1342837"/>
                <a:chOff x="0" y="0"/>
                <a:chExt cx="6871627" cy="1342835"/>
              </a:xfrm>
            </p:grpSpPr>
            <p:sp>
              <p:nvSpPr>
                <p:cNvPr id="23" name="Shape 28403">
                  <a:extLst>
                    <a:ext uri="{FF2B5EF4-FFF2-40B4-BE49-F238E27FC236}">
                      <a16:creationId xmlns:a16="http://schemas.microsoft.com/office/drawing/2014/main" id="{ECC386E2-5DBE-4734-B448-71F337B0DD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871627" cy="1342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749" y="0"/>
                      </a:moveTo>
                      <a:lnTo>
                        <a:pt x="851" y="0"/>
                      </a:lnTo>
                      <a:lnTo>
                        <a:pt x="0" y="7191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7191"/>
                      </a:lnTo>
                      <a:cubicBezTo>
                        <a:pt x="21600" y="7191"/>
                        <a:pt x="20749" y="0"/>
                        <a:pt x="207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  <p:sp>
              <p:nvSpPr>
                <p:cNvPr id="24" name="Shape 28406">
                  <a:extLst>
                    <a:ext uri="{FF2B5EF4-FFF2-40B4-BE49-F238E27FC236}">
                      <a16:creationId xmlns:a16="http://schemas.microsoft.com/office/drawing/2014/main" id="{644FEB08-DE96-45BF-B446-A905472AF143}"/>
                    </a:ext>
                  </a:extLst>
                </p:cNvPr>
                <p:cNvSpPr/>
                <p:nvPr/>
              </p:nvSpPr>
              <p:spPr>
                <a:xfrm>
                  <a:off x="0" y="445819"/>
                  <a:ext cx="6871627" cy="895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000000">
                    <a:alpha val="3528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</p:grpSp>
          <p:grpSp>
            <p:nvGrpSpPr>
              <p:cNvPr id="11" name="Group 28412">
                <a:extLst>
                  <a:ext uri="{FF2B5EF4-FFF2-40B4-BE49-F238E27FC236}">
                    <a16:creationId xmlns:a16="http://schemas.microsoft.com/office/drawing/2014/main" id="{F4EBFD69-4371-4BE7-99BB-AA7B8EC57D91}"/>
                  </a:ext>
                </a:extLst>
              </p:cNvPr>
              <p:cNvGrpSpPr/>
              <p:nvPr/>
            </p:nvGrpSpPr>
            <p:grpSpPr>
              <a:xfrm>
                <a:off x="824765" y="1783277"/>
                <a:ext cx="6072921" cy="1064406"/>
                <a:chOff x="0" y="0"/>
                <a:chExt cx="6072919" cy="1064405"/>
              </a:xfrm>
            </p:grpSpPr>
            <p:sp>
              <p:nvSpPr>
                <p:cNvPr id="21" name="Shape 28408">
                  <a:extLst>
                    <a:ext uri="{FF2B5EF4-FFF2-40B4-BE49-F238E27FC236}">
                      <a16:creationId xmlns:a16="http://schemas.microsoft.com/office/drawing/2014/main" id="{D8BC2E3D-8F09-44CA-8930-EC83E72207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072919" cy="1060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37" y="0"/>
                      </a:moveTo>
                      <a:lnTo>
                        <a:pt x="963" y="0"/>
                      </a:lnTo>
                      <a:lnTo>
                        <a:pt x="0" y="5594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5594"/>
                      </a:lnTo>
                      <a:cubicBezTo>
                        <a:pt x="21600" y="5594"/>
                        <a:pt x="20637" y="0"/>
                        <a:pt x="206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  <p:sp>
              <p:nvSpPr>
                <p:cNvPr id="22" name="Shape 28411">
                  <a:extLst>
                    <a:ext uri="{FF2B5EF4-FFF2-40B4-BE49-F238E27FC236}">
                      <a16:creationId xmlns:a16="http://schemas.microsoft.com/office/drawing/2014/main" id="{332A7F2E-4D0C-41E7-83DE-173320C46432}"/>
                    </a:ext>
                  </a:extLst>
                </p:cNvPr>
                <p:cNvSpPr/>
                <p:nvPr/>
              </p:nvSpPr>
              <p:spPr>
                <a:xfrm>
                  <a:off x="0" y="278637"/>
                  <a:ext cx="6072919" cy="78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000000">
                    <a:alpha val="3528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</p:grpSp>
          <p:grpSp>
            <p:nvGrpSpPr>
              <p:cNvPr id="12" name="Group 28417">
                <a:extLst>
                  <a:ext uri="{FF2B5EF4-FFF2-40B4-BE49-F238E27FC236}">
                    <a16:creationId xmlns:a16="http://schemas.microsoft.com/office/drawing/2014/main" id="{B27D0F3F-5652-4B33-B2BC-3BC299770FE0}"/>
                  </a:ext>
                </a:extLst>
              </p:cNvPr>
              <p:cNvGrpSpPr/>
              <p:nvPr/>
            </p:nvGrpSpPr>
            <p:grpSpPr>
              <a:xfrm>
                <a:off x="1192566" y="824765"/>
                <a:ext cx="5293879" cy="958645"/>
                <a:chOff x="0" y="0"/>
                <a:chExt cx="5293877" cy="958643"/>
              </a:xfrm>
            </p:grpSpPr>
            <p:sp>
              <p:nvSpPr>
                <p:cNvPr id="19" name="Shape 28413">
                  <a:extLst>
                    <a:ext uri="{FF2B5EF4-FFF2-40B4-BE49-F238E27FC236}">
                      <a16:creationId xmlns:a16="http://schemas.microsoft.com/office/drawing/2014/main" id="{CFB54731-CD86-4AFE-8192-3ACE1A969FF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293877" cy="958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45" y="0"/>
                      </a:moveTo>
                      <a:lnTo>
                        <a:pt x="955" y="0"/>
                      </a:lnTo>
                      <a:lnTo>
                        <a:pt x="0" y="4294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4294"/>
                      </a:lnTo>
                      <a:cubicBezTo>
                        <a:pt x="21600" y="4294"/>
                        <a:pt x="20645" y="0"/>
                        <a:pt x="206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  <p:sp>
              <p:nvSpPr>
                <p:cNvPr id="20" name="Shape 28416">
                  <a:extLst>
                    <a:ext uri="{FF2B5EF4-FFF2-40B4-BE49-F238E27FC236}">
                      <a16:creationId xmlns:a16="http://schemas.microsoft.com/office/drawing/2014/main" id="{0AEC58FC-F9BE-44E2-BDA2-7A1507CD7432}"/>
                    </a:ext>
                  </a:extLst>
                </p:cNvPr>
                <p:cNvSpPr/>
                <p:nvPr/>
              </p:nvSpPr>
              <p:spPr>
                <a:xfrm>
                  <a:off x="0" y="189473"/>
                  <a:ext cx="5293877" cy="768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000000">
                    <a:alpha val="3528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</p:grpSp>
          <p:grpSp>
            <p:nvGrpSpPr>
              <p:cNvPr id="13" name="Group 28422">
                <a:extLst>
                  <a:ext uri="{FF2B5EF4-FFF2-40B4-BE49-F238E27FC236}">
                    <a16:creationId xmlns:a16="http://schemas.microsoft.com/office/drawing/2014/main" id="{62FE8909-E943-4BF3-8158-13744B3F489D}"/>
                  </a:ext>
                </a:extLst>
              </p:cNvPr>
              <p:cNvGrpSpPr/>
              <p:nvPr/>
            </p:nvGrpSpPr>
            <p:grpSpPr>
              <a:xfrm>
                <a:off x="1549222" y="-1"/>
                <a:ext cx="4536257" cy="827816"/>
                <a:chOff x="0" y="0"/>
                <a:chExt cx="4536256" cy="827814"/>
              </a:xfrm>
            </p:grpSpPr>
            <p:sp>
              <p:nvSpPr>
                <p:cNvPr id="17" name="Shape 28418">
                  <a:extLst>
                    <a:ext uri="{FF2B5EF4-FFF2-40B4-BE49-F238E27FC236}">
                      <a16:creationId xmlns:a16="http://schemas.microsoft.com/office/drawing/2014/main" id="{7198454E-BCC0-418E-BE27-3ABE6D54B78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36256" cy="825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85" y="0"/>
                      </a:moveTo>
                      <a:lnTo>
                        <a:pt x="1115" y="0"/>
                      </a:lnTo>
                      <a:lnTo>
                        <a:pt x="0" y="4016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4016"/>
                      </a:lnTo>
                      <a:cubicBezTo>
                        <a:pt x="21600" y="4016"/>
                        <a:pt x="20485" y="0"/>
                        <a:pt x="2048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  <p:sp>
              <p:nvSpPr>
                <p:cNvPr id="18" name="Shape 28421">
                  <a:extLst>
                    <a:ext uri="{FF2B5EF4-FFF2-40B4-BE49-F238E27FC236}">
                      <a16:creationId xmlns:a16="http://schemas.microsoft.com/office/drawing/2014/main" id="{801C68BE-B4EA-4FB9-AE24-C4B558BFC2B6}"/>
                    </a:ext>
                  </a:extLst>
                </p:cNvPr>
                <p:cNvSpPr/>
                <p:nvPr/>
              </p:nvSpPr>
              <p:spPr>
                <a:xfrm>
                  <a:off x="0" y="156036"/>
                  <a:ext cx="4536256" cy="671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000000">
                    <a:alpha val="3528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</p:grpSp>
          <p:grpSp>
            <p:nvGrpSpPr>
              <p:cNvPr id="14" name="Group 28427">
                <a:extLst>
                  <a:ext uri="{FF2B5EF4-FFF2-40B4-BE49-F238E27FC236}">
                    <a16:creationId xmlns:a16="http://schemas.microsoft.com/office/drawing/2014/main" id="{0577D5D8-C312-4745-B620-16A628E7B0DD}"/>
                  </a:ext>
                </a:extLst>
              </p:cNvPr>
              <p:cNvGrpSpPr/>
              <p:nvPr/>
            </p:nvGrpSpPr>
            <p:grpSpPr>
              <a:xfrm>
                <a:off x="-1" y="4185129"/>
                <a:ext cx="7669576" cy="1542574"/>
                <a:chOff x="0" y="0"/>
                <a:chExt cx="7669574" cy="1542572"/>
              </a:xfrm>
            </p:grpSpPr>
            <p:sp>
              <p:nvSpPr>
                <p:cNvPr id="15" name="Shape 28423">
                  <a:extLst>
                    <a:ext uri="{FF2B5EF4-FFF2-40B4-BE49-F238E27FC236}">
                      <a16:creationId xmlns:a16="http://schemas.microsoft.com/office/drawing/2014/main" id="{94963B46-207E-40F4-8AAF-9F6DFD0D854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69574" cy="1542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82" y="0"/>
                      </a:moveTo>
                      <a:lnTo>
                        <a:pt x="718" y="0"/>
                      </a:lnTo>
                      <a:lnTo>
                        <a:pt x="0" y="905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9053"/>
                      </a:lnTo>
                      <a:cubicBezTo>
                        <a:pt x="21600" y="9053"/>
                        <a:pt x="20882" y="0"/>
                        <a:pt x="20882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  <p:sp>
              <p:nvSpPr>
                <p:cNvPr id="16" name="Shape 28426">
                  <a:extLst>
                    <a:ext uri="{FF2B5EF4-FFF2-40B4-BE49-F238E27FC236}">
                      <a16:creationId xmlns:a16="http://schemas.microsoft.com/office/drawing/2014/main" id="{A6652B33-03F6-4345-8923-AB4B1041FB45}"/>
                    </a:ext>
                  </a:extLst>
                </p:cNvPr>
                <p:cNvSpPr/>
                <p:nvPr/>
              </p:nvSpPr>
              <p:spPr>
                <a:xfrm>
                  <a:off x="0" y="646438"/>
                  <a:ext cx="7669574" cy="896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000000">
                    <a:alpha val="3528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5217" tIns="15217" rIns="15217" bIns="15217" numCol="1" anchor="ctr">
                  <a:noAutofit/>
                </a:bodyPr>
                <a:lstStyle/>
                <a:p>
                  <a:pPr defTabSz="18259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198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EBD203-84A3-4A7E-9B76-BF23A8855C9D}"/>
                </a:ext>
              </a:extLst>
            </p:cNvPr>
            <p:cNvGrpSpPr/>
            <p:nvPr/>
          </p:nvGrpSpPr>
          <p:grpSpPr>
            <a:xfrm>
              <a:off x="3699254" y="1844323"/>
              <a:ext cx="1939924" cy="2108199"/>
              <a:chOff x="3887788" y="1866901"/>
              <a:chExt cx="1939924" cy="2108199"/>
            </a:xfrm>
            <a:solidFill>
              <a:schemeClr val="accent5"/>
            </a:solidFill>
            <a:effectLst/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53CBC412-3627-4A86-8C5D-A41F784F9D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7788" y="1866901"/>
                <a:ext cx="1939924" cy="1879600"/>
              </a:xfrm>
              <a:custGeom>
                <a:avLst/>
                <a:gdLst>
                  <a:gd name="T0" fmla="*/ 419 w 838"/>
                  <a:gd name="T1" fmla="*/ 457 h 812"/>
                  <a:gd name="T2" fmla="*/ 260 w 838"/>
                  <a:gd name="T3" fmla="*/ 181 h 812"/>
                  <a:gd name="T4" fmla="*/ 246 w 838"/>
                  <a:gd name="T5" fmla="*/ 70 h 812"/>
                  <a:gd name="T6" fmla="*/ 581 w 838"/>
                  <a:gd name="T7" fmla="*/ 151 h 812"/>
                  <a:gd name="T8" fmla="*/ 522 w 838"/>
                  <a:gd name="T9" fmla="*/ 361 h 812"/>
                  <a:gd name="T10" fmla="*/ 203 w 838"/>
                  <a:gd name="T11" fmla="*/ 778 h 812"/>
                  <a:gd name="T12" fmla="*/ 600 w 838"/>
                  <a:gd name="T13" fmla="*/ 812 h 812"/>
                  <a:gd name="T14" fmla="*/ 600 w 838"/>
                  <a:gd name="T15" fmla="*/ 743 h 812"/>
                  <a:gd name="T16" fmla="*/ 454 w 838"/>
                  <a:gd name="T17" fmla="*/ 614 h 812"/>
                  <a:gd name="T18" fmla="*/ 454 w 838"/>
                  <a:gd name="T19" fmla="*/ 518 h 812"/>
                  <a:gd name="T20" fmla="*/ 705 w 838"/>
                  <a:gd name="T21" fmla="*/ 343 h 812"/>
                  <a:gd name="T22" fmla="*/ 804 w 838"/>
                  <a:gd name="T23" fmla="*/ 20 h 812"/>
                  <a:gd name="T24" fmla="*/ 722 w 838"/>
                  <a:gd name="T25" fmla="*/ 9 h 812"/>
                  <a:gd name="T26" fmla="*/ 635 w 838"/>
                  <a:gd name="T27" fmla="*/ 98 h 812"/>
                  <a:gd name="T28" fmla="*/ 637 w 838"/>
                  <a:gd name="T29" fmla="*/ 24 h 812"/>
                  <a:gd name="T30" fmla="*/ 625 w 838"/>
                  <a:gd name="T31" fmla="*/ 22 h 812"/>
                  <a:gd name="T32" fmla="*/ 188 w 838"/>
                  <a:gd name="T33" fmla="*/ 45 h 812"/>
                  <a:gd name="T34" fmla="*/ 203 w 838"/>
                  <a:gd name="T35" fmla="*/ 98 h 812"/>
                  <a:gd name="T36" fmla="*/ 116 w 838"/>
                  <a:gd name="T37" fmla="*/ 9 h 812"/>
                  <a:gd name="T38" fmla="*/ 34 w 838"/>
                  <a:gd name="T39" fmla="*/ 20 h 812"/>
                  <a:gd name="T40" fmla="*/ 133 w 838"/>
                  <a:gd name="T41" fmla="*/ 343 h 812"/>
                  <a:gd name="T42" fmla="*/ 384 w 838"/>
                  <a:gd name="T43" fmla="*/ 518 h 812"/>
                  <a:gd name="T44" fmla="*/ 384 w 838"/>
                  <a:gd name="T45" fmla="*/ 614 h 812"/>
                  <a:gd name="T46" fmla="*/ 238 w 838"/>
                  <a:gd name="T47" fmla="*/ 744 h 812"/>
                  <a:gd name="T48" fmla="*/ 419 w 838"/>
                  <a:gd name="T49" fmla="*/ 689 h 812"/>
                  <a:gd name="T50" fmla="*/ 377 w 838"/>
                  <a:gd name="T51" fmla="*/ 760 h 812"/>
                  <a:gd name="T52" fmla="*/ 629 w 838"/>
                  <a:gd name="T53" fmla="*/ 154 h 812"/>
                  <a:gd name="T54" fmla="*/ 563 w 838"/>
                  <a:gd name="T55" fmla="*/ 386 h 812"/>
                  <a:gd name="T56" fmla="*/ 671 w 838"/>
                  <a:gd name="T57" fmla="*/ 309 h 812"/>
                  <a:gd name="T58" fmla="*/ 772 w 838"/>
                  <a:gd name="T59" fmla="*/ 55 h 812"/>
                  <a:gd name="T60" fmla="*/ 740 w 838"/>
                  <a:gd name="T61" fmla="*/ 52 h 812"/>
                  <a:gd name="T62" fmla="*/ 675 w 838"/>
                  <a:gd name="T63" fmla="*/ 142 h 812"/>
                  <a:gd name="T64" fmla="*/ 279 w 838"/>
                  <a:gd name="T65" fmla="*/ 391 h 812"/>
                  <a:gd name="T66" fmla="*/ 213 w 838"/>
                  <a:gd name="T67" fmla="*/ 187 h 812"/>
                  <a:gd name="T68" fmla="*/ 208 w 838"/>
                  <a:gd name="T69" fmla="*/ 142 h 812"/>
                  <a:gd name="T70" fmla="*/ 140 w 838"/>
                  <a:gd name="T71" fmla="*/ 121 h 812"/>
                  <a:gd name="T72" fmla="*/ 79 w 838"/>
                  <a:gd name="T73" fmla="*/ 49 h 812"/>
                  <a:gd name="T74" fmla="*/ 58 w 838"/>
                  <a:gd name="T75" fmla="*/ 114 h 812"/>
                  <a:gd name="T76" fmla="*/ 279 w 838"/>
                  <a:gd name="T77" fmla="*/ 391 h 812"/>
                  <a:gd name="T78" fmla="*/ 561 w 838"/>
                  <a:gd name="T79" fmla="*/ 134 h 812"/>
                  <a:gd name="T80" fmla="*/ 289 w 838"/>
                  <a:gd name="T81" fmla="*/ 122 h 812"/>
                  <a:gd name="T82" fmla="*/ 289 w 838"/>
                  <a:gd name="T83" fmla="*/ 146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8" h="812">
                    <a:moveTo>
                      <a:pt x="522" y="361"/>
                    </a:moveTo>
                    <a:cubicBezTo>
                      <a:pt x="497" y="402"/>
                      <a:pt x="464" y="435"/>
                      <a:pt x="419" y="457"/>
                    </a:cubicBezTo>
                    <a:cubicBezTo>
                      <a:pt x="374" y="435"/>
                      <a:pt x="341" y="402"/>
                      <a:pt x="316" y="361"/>
                    </a:cubicBezTo>
                    <a:cubicBezTo>
                      <a:pt x="285" y="311"/>
                      <a:pt x="268" y="250"/>
                      <a:pt x="260" y="181"/>
                    </a:cubicBezTo>
                    <a:cubicBezTo>
                      <a:pt x="259" y="173"/>
                      <a:pt x="258" y="163"/>
                      <a:pt x="257" y="151"/>
                    </a:cubicBezTo>
                    <a:cubicBezTo>
                      <a:pt x="254" y="124"/>
                      <a:pt x="252" y="94"/>
                      <a:pt x="246" y="70"/>
                    </a:cubicBezTo>
                    <a:cubicBezTo>
                      <a:pt x="592" y="70"/>
                      <a:pt x="592" y="70"/>
                      <a:pt x="592" y="70"/>
                    </a:cubicBezTo>
                    <a:cubicBezTo>
                      <a:pt x="586" y="94"/>
                      <a:pt x="584" y="124"/>
                      <a:pt x="581" y="151"/>
                    </a:cubicBezTo>
                    <a:cubicBezTo>
                      <a:pt x="580" y="163"/>
                      <a:pt x="579" y="173"/>
                      <a:pt x="578" y="182"/>
                    </a:cubicBezTo>
                    <a:cubicBezTo>
                      <a:pt x="570" y="250"/>
                      <a:pt x="553" y="311"/>
                      <a:pt x="522" y="361"/>
                    </a:cubicBezTo>
                    <a:close/>
                    <a:moveTo>
                      <a:pt x="238" y="744"/>
                    </a:moveTo>
                    <a:cubicBezTo>
                      <a:pt x="219" y="744"/>
                      <a:pt x="203" y="759"/>
                      <a:pt x="203" y="778"/>
                    </a:cubicBezTo>
                    <a:cubicBezTo>
                      <a:pt x="203" y="797"/>
                      <a:pt x="219" y="812"/>
                      <a:pt x="238" y="812"/>
                    </a:cubicBezTo>
                    <a:cubicBezTo>
                      <a:pt x="356" y="812"/>
                      <a:pt x="482" y="812"/>
                      <a:pt x="600" y="812"/>
                    </a:cubicBezTo>
                    <a:cubicBezTo>
                      <a:pt x="619" y="812"/>
                      <a:pt x="635" y="797"/>
                      <a:pt x="635" y="778"/>
                    </a:cubicBezTo>
                    <a:cubicBezTo>
                      <a:pt x="635" y="759"/>
                      <a:pt x="619" y="743"/>
                      <a:pt x="600" y="743"/>
                    </a:cubicBezTo>
                    <a:cubicBezTo>
                      <a:pt x="589" y="743"/>
                      <a:pt x="579" y="749"/>
                      <a:pt x="573" y="757"/>
                    </a:cubicBezTo>
                    <a:cubicBezTo>
                      <a:pt x="487" y="744"/>
                      <a:pt x="460" y="683"/>
                      <a:pt x="454" y="614"/>
                    </a:cubicBezTo>
                    <a:cubicBezTo>
                      <a:pt x="480" y="605"/>
                      <a:pt x="498" y="587"/>
                      <a:pt x="498" y="566"/>
                    </a:cubicBezTo>
                    <a:cubicBezTo>
                      <a:pt x="498" y="545"/>
                      <a:pt x="480" y="527"/>
                      <a:pt x="454" y="518"/>
                    </a:cubicBezTo>
                    <a:cubicBezTo>
                      <a:pt x="457" y="479"/>
                      <a:pt x="475" y="476"/>
                      <a:pt x="519" y="461"/>
                    </a:cubicBezTo>
                    <a:cubicBezTo>
                      <a:pt x="590" y="436"/>
                      <a:pt x="654" y="395"/>
                      <a:pt x="705" y="343"/>
                    </a:cubicBezTo>
                    <a:cubicBezTo>
                      <a:pt x="765" y="282"/>
                      <a:pt x="808" y="206"/>
                      <a:pt x="827" y="125"/>
                    </a:cubicBezTo>
                    <a:cubicBezTo>
                      <a:pt x="838" y="75"/>
                      <a:pt x="826" y="40"/>
                      <a:pt x="804" y="20"/>
                    </a:cubicBezTo>
                    <a:cubicBezTo>
                      <a:pt x="793" y="9"/>
                      <a:pt x="779" y="3"/>
                      <a:pt x="765" y="1"/>
                    </a:cubicBezTo>
                    <a:cubicBezTo>
                      <a:pt x="751" y="0"/>
                      <a:pt x="736" y="3"/>
                      <a:pt x="722" y="9"/>
                    </a:cubicBezTo>
                    <a:cubicBezTo>
                      <a:pt x="693" y="21"/>
                      <a:pt x="666" y="50"/>
                      <a:pt x="655" y="98"/>
                    </a:cubicBezTo>
                    <a:cubicBezTo>
                      <a:pt x="635" y="98"/>
                      <a:pt x="635" y="98"/>
                      <a:pt x="635" y="98"/>
                    </a:cubicBezTo>
                    <a:cubicBezTo>
                      <a:pt x="638" y="82"/>
                      <a:pt x="641" y="66"/>
                      <a:pt x="647" y="57"/>
                    </a:cubicBezTo>
                    <a:cubicBezTo>
                      <a:pt x="653" y="46"/>
                      <a:pt x="649" y="31"/>
                      <a:pt x="637" y="24"/>
                    </a:cubicBezTo>
                    <a:cubicBezTo>
                      <a:pt x="634" y="22"/>
                      <a:pt x="629" y="21"/>
                      <a:pt x="625" y="21"/>
                    </a:cubicBezTo>
                    <a:cubicBezTo>
                      <a:pt x="625" y="22"/>
                      <a:pt x="625" y="22"/>
                      <a:pt x="625" y="22"/>
                    </a:cubicBezTo>
                    <a:cubicBezTo>
                      <a:pt x="212" y="22"/>
                      <a:pt x="212" y="22"/>
                      <a:pt x="212" y="22"/>
                    </a:cubicBezTo>
                    <a:cubicBezTo>
                      <a:pt x="199" y="22"/>
                      <a:pt x="188" y="32"/>
                      <a:pt x="188" y="45"/>
                    </a:cubicBezTo>
                    <a:cubicBezTo>
                      <a:pt x="188" y="50"/>
                      <a:pt x="189" y="55"/>
                      <a:pt x="192" y="58"/>
                    </a:cubicBezTo>
                    <a:cubicBezTo>
                      <a:pt x="197" y="67"/>
                      <a:pt x="200" y="82"/>
                      <a:pt x="203" y="98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72" y="50"/>
                      <a:pt x="145" y="21"/>
                      <a:pt x="116" y="9"/>
                    </a:cubicBezTo>
                    <a:cubicBezTo>
                      <a:pt x="102" y="3"/>
                      <a:pt x="87" y="0"/>
                      <a:pt x="73" y="2"/>
                    </a:cubicBezTo>
                    <a:cubicBezTo>
                      <a:pt x="59" y="4"/>
                      <a:pt x="45" y="10"/>
                      <a:pt x="34" y="20"/>
                    </a:cubicBezTo>
                    <a:cubicBezTo>
                      <a:pt x="12" y="40"/>
                      <a:pt x="0" y="75"/>
                      <a:pt x="11" y="125"/>
                    </a:cubicBezTo>
                    <a:cubicBezTo>
                      <a:pt x="30" y="206"/>
                      <a:pt x="73" y="282"/>
                      <a:pt x="133" y="343"/>
                    </a:cubicBezTo>
                    <a:cubicBezTo>
                      <a:pt x="184" y="395"/>
                      <a:pt x="248" y="436"/>
                      <a:pt x="320" y="461"/>
                    </a:cubicBezTo>
                    <a:cubicBezTo>
                      <a:pt x="364" y="476"/>
                      <a:pt x="381" y="477"/>
                      <a:pt x="384" y="518"/>
                    </a:cubicBezTo>
                    <a:cubicBezTo>
                      <a:pt x="358" y="527"/>
                      <a:pt x="340" y="545"/>
                      <a:pt x="340" y="566"/>
                    </a:cubicBezTo>
                    <a:cubicBezTo>
                      <a:pt x="340" y="587"/>
                      <a:pt x="358" y="605"/>
                      <a:pt x="384" y="614"/>
                    </a:cubicBezTo>
                    <a:cubicBezTo>
                      <a:pt x="378" y="683"/>
                      <a:pt x="351" y="745"/>
                      <a:pt x="265" y="757"/>
                    </a:cubicBezTo>
                    <a:cubicBezTo>
                      <a:pt x="259" y="749"/>
                      <a:pt x="249" y="744"/>
                      <a:pt x="238" y="744"/>
                    </a:cubicBezTo>
                    <a:close/>
                    <a:moveTo>
                      <a:pt x="377" y="760"/>
                    </a:moveTo>
                    <a:cubicBezTo>
                      <a:pt x="397" y="760"/>
                      <a:pt x="410" y="716"/>
                      <a:pt x="419" y="689"/>
                    </a:cubicBezTo>
                    <a:cubicBezTo>
                      <a:pt x="428" y="716"/>
                      <a:pt x="441" y="740"/>
                      <a:pt x="461" y="760"/>
                    </a:cubicBezTo>
                    <a:cubicBezTo>
                      <a:pt x="433" y="760"/>
                      <a:pt x="405" y="760"/>
                      <a:pt x="377" y="760"/>
                    </a:cubicBezTo>
                    <a:close/>
                    <a:moveTo>
                      <a:pt x="630" y="142"/>
                    </a:moveTo>
                    <a:cubicBezTo>
                      <a:pt x="629" y="154"/>
                      <a:pt x="629" y="154"/>
                      <a:pt x="629" y="154"/>
                    </a:cubicBezTo>
                    <a:cubicBezTo>
                      <a:pt x="628" y="165"/>
                      <a:pt x="627" y="176"/>
                      <a:pt x="626" y="186"/>
                    </a:cubicBezTo>
                    <a:cubicBezTo>
                      <a:pt x="617" y="261"/>
                      <a:pt x="597" y="330"/>
                      <a:pt x="563" y="386"/>
                    </a:cubicBezTo>
                    <a:cubicBezTo>
                      <a:pt x="562" y="388"/>
                      <a:pt x="561" y="389"/>
                      <a:pt x="559" y="391"/>
                    </a:cubicBezTo>
                    <a:cubicBezTo>
                      <a:pt x="601" y="370"/>
                      <a:pt x="639" y="342"/>
                      <a:pt x="671" y="309"/>
                    </a:cubicBezTo>
                    <a:cubicBezTo>
                      <a:pt x="725" y="255"/>
                      <a:pt x="764" y="187"/>
                      <a:pt x="780" y="114"/>
                    </a:cubicBezTo>
                    <a:cubicBezTo>
                      <a:pt x="787" y="84"/>
                      <a:pt x="783" y="64"/>
                      <a:pt x="772" y="55"/>
                    </a:cubicBezTo>
                    <a:cubicBezTo>
                      <a:pt x="769" y="51"/>
                      <a:pt x="764" y="49"/>
                      <a:pt x="759" y="49"/>
                    </a:cubicBezTo>
                    <a:cubicBezTo>
                      <a:pt x="753" y="48"/>
                      <a:pt x="747" y="49"/>
                      <a:pt x="740" y="52"/>
                    </a:cubicBezTo>
                    <a:cubicBezTo>
                      <a:pt x="721" y="60"/>
                      <a:pt x="703" y="82"/>
                      <a:pt x="698" y="121"/>
                    </a:cubicBezTo>
                    <a:cubicBezTo>
                      <a:pt x="697" y="133"/>
                      <a:pt x="687" y="142"/>
                      <a:pt x="675" y="142"/>
                    </a:cubicBezTo>
                    <a:cubicBezTo>
                      <a:pt x="630" y="142"/>
                      <a:pt x="630" y="142"/>
                      <a:pt x="630" y="142"/>
                    </a:cubicBezTo>
                    <a:close/>
                    <a:moveTo>
                      <a:pt x="279" y="391"/>
                    </a:moveTo>
                    <a:cubicBezTo>
                      <a:pt x="277" y="390"/>
                      <a:pt x="276" y="388"/>
                      <a:pt x="275" y="386"/>
                    </a:cubicBezTo>
                    <a:cubicBezTo>
                      <a:pt x="241" y="330"/>
                      <a:pt x="221" y="261"/>
                      <a:pt x="213" y="187"/>
                    </a:cubicBezTo>
                    <a:cubicBezTo>
                      <a:pt x="211" y="176"/>
                      <a:pt x="210" y="165"/>
                      <a:pt x="209" y="154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163" y="142"/>
                      <a:pt x="163" y="142"/>
                      <a:pt x="163" y="142"/>
                    </a:cubicBezTo>
                    <a:cubicBezTo>
                      <a:pt x="151" y="142"/>
                      <a:pt x="141" y="133"/>
                      <a:pt x="140" y="121"/>
                    </a:cubicBezTo>
                    <a:cubicBezTo>
                      <a:pt x="135" y="82"/>
                      <a:pt x="117" y="60"/>
                      <a:pt x="98" y="51"/>
                    </a:cubicBezTo>
                    <a:cubicBezTo>
                      <a:pt x="91" y="49"/>
                      <a:pt x="85" y="48"/>
                      <a:pt x="79" y="49"/>
                    </a:cubicBezTo>
                    <a:cubicBezTo>
                      <a:pt x="74" y="49"/>
                      <a:pt x="69" y="51"/>
                      <a:pt x="66" y="55"/>
                    </a:cubicBezTo>
                    <a:cubicBezTo>
                      <a:pt x="55" y="64"/>
                      <a:pt x="51" y="84"/>
                      <a:pt x="58" y="114"/>
                    </a:cubicBezTo>
                    <a:cubicBezTo>
                      <a:pt x="74" y="187"/>
                      <a:pt x="113" y="255"/>
                      <a:pt x="167" y="309"/>
                    </a:cubicBezTo>
                    <a:cubicBezTo>
                      <a:pt x="199" y="342"/>
                      <a:pt x="237" y="370"/>
                      <a:pt x="279" y="391"/>
                    </a:cubicBezTo>
                    <a:close/>
                    <a:moveTo>
                      <a:pt x="549" y="146"/>
                    </a:moveTo>
                    <a:cubicBezTo>
                      <a:pt x="556" y="146"/>
                      <a:pt x="561" y="141"/>
                      <a:pt x="561" y="134"/>
                    </a:cubicBezTo>
                    <a:cubicBezTo>
                      <a:pt x="561" y="127"/>
                      <a:pt x="556" y="122"/>
                      <a:pt x="549" y="122"/>
                    </a:cubicBezTo>
                    <a:cubicBezTo>
                      <a:pt x="462" y="122"/>
                      <a:pt x="376" y="122"/>
                      <a:pt x="289" y="122"/>
                    </a:cubicBezTo>
                    <a:cubicBezTo>
                      <a:pt x="282" y="122"/>
                      <a:pt x="277" y="127"/>
                      <a:pt x="277" y="134"/>
                    </a:cubicBezTo>
                    <a:cubicBezTo>
                      <a:pt x="277" y="141"/>
                      <a:pt x="282" y="146"/>
                      <a:pt x="289" y="146"/>
                    </a:cubicBezTo>
                    <a:cubicBezTo>
                      <a:pt x="376" y="146"/>
                      <a:pt x="462" y="146"/>
                      <a:pt x="549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504481BE-2002-44EF-87BC-669468B7B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3783013"/>
                <a:ext cx="1384300" cy="192087"/>
              </a:xfrm>
              <a:custGeom>
                <a:avLst/>
                <a:gdLst>
                  <a:gd name="T0" fmla="*/ 44 w 872"/>
                  <a:gd name="T1" fmla="*/ 0 h 121"/>
                  <a:gd name="T2" fmla="*/ 828 w 872"/>
                  <a:gd name="T3" fmla="*/ 0 h 121"/>
                  <a:gd name="T4" fmla="*/ 872 w 872"/>
                  <a:gd name="T5" fmla="*/ 121 h 121"/>
                  <a:gd name="T6" fmla="*/ 0 w 872"/>
                  <a:gd name="T7" fmla="*/ 121 h 121"/>
                  <a:gd name="T8" fmla="*/ 44 w 872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2" h="121">
                    <a:moveTo>
                      <a:pt x="44" y="0"/>
                    </a:moveTo>
                    <a:lnTo>
                      <a:pt x="828" y="0"/>
                    </a:lnTo>
                    <a:lnTo>
                      <a:pt x="872" y="121"/>
                    </a:lnTo>
                    <a:lnTo>
                      <a:pt x="0" y="121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78982B-0BB9-49C3-A00D-359CD36DB7B3}"/>
              </a:ext>
            </a:extLst>
          </p:cNvPr>
          <p:cNvSpPr txBox="1"/>
          <p:nvPr/>
        </p:nvSpPr>
        <p:spPr>
          <a:xfrm>
            <a:off x="6012932" y="1902989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9B3B9-FD62-440D-8983-254EC9D467A5}"/>
              </a:ext>
            </a:extLst>
          </p:cNvPr>
          <p:cNvSpPr txBox="1">
            <a:spLocks/>
          </p:cNvSpPr>
          <p:nvPr/>
        </p:nvSpPr>
        <p:spPr>
          <a:xfrm>
            <a:off x="5957659" y="2126628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302FE3-825E-442E-BE75-5958E615C8BB}"/>
              </a:ext>
            </a:extLst>
          </p:cNvPr>
          <p:cNvSpPr txBox="1"/>
          <p:nvPr/>
        </p:nvSpPr>
        <p:spPr>
          <a:xfrm>
            <a:off x="6012932" y="3172408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B88757EB-E72F-4DA6-B740-461F53AC0EB8}"/>
              </a:ext>
            </a:extLst>
          </p:cNvPr>
          <p:cNvSpPr txBox="1">
            <a:spLocks/>
          </p:cNvSpPr>
          <p:nvPr/>
        </p:nvSpPr>
        <p:spPr>
          <a:xfrm>
            <a:off x="5957659" y="3396047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688515-A0BD-4EA1-A21E-6AAF0E624982}"/>
              </a:ext>
            </a:extLst>
          </p:cNvPr>
          <p:cNvSpPr txBox="1"/>
          <p:nvPr/>
        </p:nvSpPr>
        <p:spPr>
          <a:xfrm>
            <a:off x="6012932" y="4387641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28C9218B-69BE-4810-AA25-1E0E1DD9EEBA}"/>
              </a:ext>
            </a:extLst>
          </p:cNvPr>
          <p:cNvSpPr txBox="1">
            <a:spLocks/>
          </p:cNvSpPr>
          <p:nvPr/>
        </p:nvSpPr>
        <p:spPr>
          <a:xfrm>
            <a:off x="5957659" y="4611280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D688FC0-12CC-4346-847E-891B2C522CD9}"/>
              </a:ext>
            </a:extLst>
          </p:cNvPr>
          <p:cNvSpPr txBox="1"/>
          <p:nvPr/>
        </p:nvSpPr>
        <p:spPr>
          <a:xfrm>
            <a:off x="6012932" y="5659495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BA92F046-F6D3-4282-86E9-6D80F0645066}"/>
              </a:ext>
            </a:extLst>
          </p:cNvPr>
          <p:cNvSpPr txBox="1">
            <a:spLocks/>
          </p:cNvSpPr>
          <p:nvPr/>
        </p:nvSpPr>
        <p:spPr>
          <a:xfrm>
            <a:off x="5957659" y="5883134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1531366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62B36D-EE69-4F04-AC91-713FF1B5570B}"/>
              </a:ext>
            </a:extLst>
          </p:cNvPr>
          <p:cNvGrpSpPr/>
          <p:nvPr/>
        </p:nvGrpSpPr>
        <p:grpSpPr>
          <a:xfrm>
            <a:off x="680298" y="1866647"/>
            <a:ext cx="10831405" cy="3574899"/>
            <a:chOff x="961929" y="3670851"/>
            <a:chExt cx="21662809" cy="71497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311591-CD92-46F2-9DCE-F619EB6D6C41}"/>
                </a:ext>
              </a:extLst>
            </p:cNvPr>
            <p:cNvSpPr txBox="1"/>
            <p:nvPr/>
          </p:nvSpPr>
          <p:spPr>
            <a:xfrm>
              <a:off x="961929" y="4497993"/>
              <a:ext cx="2874386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3300" spc="150" dirty="0">
                  <a:solidFill>
                    <a:schemeClr val="accent2"/>
                  </a:solidFill>
                </a:rPr>
                <a:t>01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F81095-A7AE-444B-821D-AFC5848C3D79}"/>
                </a:ext>
              </a:extLst>
            </p:cNvPr>
            <p:cNvSpPr txBox="1"/>
            <p:nvPr/>
          </p:nvSpPr>
          <p:spPr>
            <a:xfrm>
              <a:off x="2251545" y="6158025"/>
              <a:ext cx="2874386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3300" spc="150" dirty="0">
                  <a:solidFill>
                    <a:schemeClr val="accent3"/>
                  </a:solidFill>
                </a:rPr>
                <a:t>02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AD8E47-612C-4B67-801C-348703D68A14}"/>
                </a:ext>
              </a:extLst>
            </p:cNvPr>
            <p:cNvSpPr txBox="1"/>
            <p:nvPr/>
          </p:nvSpPr>
          <p:spPr>
            <a:xfrm>
              <a:off x="3767551" y="7840013"/>
              <a:ext cx="2874386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3300" spc="150" dirty="0">
                  <a:solidFill>
                    <a:schemeClr val="accent4"/>
                  </a:solidFill>
                </a:rPr>
                <a:t>03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1FE5C2-E52A-490E-BC59-6702D374A0A7}"/>
                </a:ext>
              </a:extLst>
            </p:cNvPr>
            <p:cNvSpPr txBox="1"/>
            <p:nvPr/>
          </p:nvSpPr>
          <p:spPr>
            <a:xfrm>
              <a:off x="5427463" y="9755237"/>
              <a:ext cx="2874386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3300" spc="150" dirty="0">
                  <a:solidFill>
                    <a:schemeClr val="accent5"/>
                  </a:solidFill>
                </a:rPr>
                <a:t>04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805F64-43FE-409B-BBF2-94F4FB2B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263" y="7535850"/>
              <a:ext cx="11302134" cy="1483038"/>
            </a:xfrm>
            <a:custGeom>
              <a:avLst/>
              <a:gdLst>
                <a:gd name="connsiteX0" fmla="*/ 0 w 8734169"/>
                <a:gd name="connsiteY0" fmla="*/ 0 h 1146076"/>
                <a:gd name="connsiteX1" fmla="*/ 3332843 w 8734169"/>
                <a:gd name="connsiteY1" fmla="*/ 0 h 1146076"/>
                <a:gd name="connsiteX2" fmla="*/ 3332843 w 8734169"/>
                <a:gd name="connsiteY2" fmla="*/ 2011 h 1146076"/>
                <a:gd name="connsiteX3" fmla="*/ 7500629 w 8734169"/>
                <a:gd name="connsiteY3" fmla="*/ 2011 h 1146076"/>
                <a:gd name="connsiteX4" fmla="*/ 7500629 w 8734169"/>
                <a:gd name="connsiteY4" fmla="*/ 3017 h 1146076"/>
                <a:gd name="connsiteX5" fmla="*/ 8179227 w 8734169"/>
                <a:gd name="connsiteY5" fmla="*/ 3017 h 1146076"/>
                <a:gd name="connsiteX6" fmla="*/ 8734169 w 8734169"/>
                <a:gd name="connsiteY6" fmla="*/ 1145071 h 1146076"/>
                <a:gd name="connsiteX7" fmla="*/ 7500629 w 8734169"/>
                <a:gd name="connsiteY7" fmla="*/ 1145071 h 1146076"/>
                <a:gd name="connsiteX8" fmla="*/ 7500629 w 8734169"/>
                <a:gd name="connsiteY8" fmla="*/ 1146076 h 1146076"/>
                <a:gd name="connsiteX9" fmla="*/ 2699898 w 8734169"/>
                <a:gd name="connsiteY9" fmla="*/ 1146076 h 1146076"/>
                <a:gd name="connsiteX10" fmla="*/ 2699898 w 8734169"/>
                <a:gd name="connsiteY10" fmla="*/ 1145071 h 1146076"/>
                <a:gd name="connsiteX11" fmla="*/ 0 w 8734169"/>
                <a:gd name="connsiteY11" fmla="*/ 1145071 h 11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4169" h="1146076">
                  <a:moveTo>
                    <a:pt x="0" y="0"/>
                  </a:moveTo>
                  <a:lnTo>
                    <a:pt x="3332843" y="0"/>
                  </a:lnTo>
                  <a:lnTo>
                    <a:pt x="3332843" y="2011"/>
                  </a:lnTo>
                  <a:lnTo>
                    <a:pt x="7500629" y="2011"/>
                  </a:lnTo>
                  <a:lnTo>
                    <a:pt x="7500629" y="3017"/>
                  </a:lnTo>
                  <a:lnTo>
                    <a:pt x="8179227" y="3017"/>
                  </a:lnTo>
                  <a:lnTo>
                    <a:pt x="8734169" y="1145071"/>
                  </a:lnTo>
                  <a:lnTo>
                    <a:pt x="7500629" y="1145071"/>
                  </a:lnTo>
                  <a:lnTo>
                    <a:pt x="7500629" y="1146076"/>
                  </a:lnTo>
                  <a:lnTo>
                    <a:pt x="2699898" y="1146076"/>
                  </a:lnTo>
                  <a:lnTo>
                    <a:pt x="2699898" y="1145071"/>
                  </a:lnTo>
                  <a:lnTo>
                    <a:pt x="0" y="114507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B93450-C781-4BAB-B769-293D09AEB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148" y="5739297"/>
              <a:ext cx="11971636" cy="1481737"/>
            </a:xfrm>
            <a:custGeom>
              <a:avLst/>
              <a:gdLst>
                <a:gd name="connsiteX0" fmla="*/ 0 w 9251554"/>
                <a:gd name="connsiteY0" fmla="*/ 0 h 1145071"/>
                <a:gd name="connsiteX1" fmla="*/ 2591324 w 9251554"/>
                <a:gd name="connsiteY1" fmla="*/ 0 h 1145071"/>
                <a:gd name="connsiteX2" fmla="*/ 3332843 w 9251554"/>
                <a:gd name="connsiteY2" fmla="*/ 0 h 1145071"/>
                <a:gd name="connsiteX3" fmla="*/ 5433316 w 9251554"/>
                <a:gd name="connsiteY3" fmla="*/ 0 h 1145071"/>
                <a:gd name="connsiteX4" fmla="*/ 7392055 w 9251554"/>
                <a:gd name="connsiteY4" fmla="*/ 0 h 1145071"/>
                <a:gd name="connsiteX5" fmla="*/ 8696539 w 9251554"/>
                <a:gd name="connsiteY5" fmla="*/ 0 h 1145071"/>
                <a:gd name="connsiteX6" fmla="*/ 9251554 w 9251554"/>
                <a:gd name="connsiteY6" fmla="*/ 1144065 h 1145071"/>
                <a:gd name="connsiteX7" fmla="*/ 7392055 w 9251554"/>
                <a:gd name="connsiteY7" fmla="*/ 1144065 h 1145071"/>
                <a:gd name="connsiteX8" fmla="*/ 5433316 w 9251554"/>
                <a:gd name="connsiteY8" fmla="*/ 1144065 h 1145071"/>
                <a:gd name="connsiteX9" fmla="*/ 3332843 w 9251554"/>
                <a:gd name="connsiteY9" fmla="*/ 1144065 h 1145071"/>
                <a:gd name="connsiteX10" fmla="*/ 3332843 w 9251554"/>
                <a:gd name="connsiteY10" fmla="*/ 1145071 h 1145071"/>
                <a:gd name="connsiteX11" fmla="*/ 0 w 9251554"/>
                <a:gd name="connsiteY11" fmla="*/ 1145071 h 11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1554" h="1145071">
                  <a:moveTo>
                    <a:pt x="0" y="0"/>
                  </a:moveTo>
                  <a:lnTo>
                    <a:pt x="2591324" y="0"/>
                  </a:lnTo>
                  <a:lnTo>
                    <a:pt x="3332843" y="0"/>
                  </a:lnTo>
                  <a:lnTo>
                    <a:pt x="5433316" y="0"/>
                  </a:lnTo>
                  <a:lnTo>
                    <a:pt x="7392055" y="0"/>
                  </a:lnTo>
                  <a:lnTo>
                    <a:pt x="8696539" y="0"/>
                  </a:lnTo>
                  <a:lnTo>
                    <a:pt x="9251554" y="1144065"/>
                  </a:lnTo>
                  <a:lnTo>
                    <a:pt x="7392055" y="1144065"/>
                  </a:lnTo>
                  <a:lnTo>
                    <a:pt x="5433316" y="1144065"/>
                  </a:lnTo>
                  <a:lnTo>
                    <a:pt x="3332843" y="1144065"/>
                  </a:lnTo>
                  <a:lnTo>
                    <a:pt x="3332843" y="1145071"/>
                  </a:lnTo>
                  <a:lnTo>
                    <a:pt x="0" y="114507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81DC56-642E-4D0E-B08B-B5BD1B581C44}"/>
                </a:ext>
              </a:extLst>
            </p:cNvPr>
            <p:cNvSpPr/>
            <p:nvPr/>
          </p:nvSpPr>
          <p:spPr>
            <a:xfrm>
              <a:off x="4122836" y="3938837"/>
              <a:ext cx="12543739" cy="1481737"/>
            </a:xfrm>
            <a:custGeom>
              <a:avLst/>
              <a:gdLst>
                <a:gd name="connsiteX0" fmla="*/ 0 w 9693668"/>
                <a:gd name="connsiteY0" fmla="*/ 0 h 1145071"/>
                <a:gd name="connsiteX1" fmla="*/ 3332843 w 9693668"/>
                <a:gd name="connsiteY1" fmla="*/ 0 h 1145071"/>
                <a:gd name="connsiteX2" fmla="*/ 3332843 w 9693668"/>
                <a:gd name="connsiteY2" fmla="*/ 1 h 1145071"/>
                <a:gd name="connsiteX3" fmla="*/ 5875429 w 9693668"/>
                <a:gd name="connsiteY3" fmla="*/ 1 h 1145071"/>
                <a:gd name="connsiteX4" fmla="*/ 7392470 w 9693668"/>
                <a:gd name="connsiteY4" fmla="*/ 1 h 1145071"/>
                <a:gd name="connsiteX5" fmla="*/ 9138726 w 9693668"/>
                <a:gd name="connsiteY5" fmla="*/ 1 h 1145071"/>
                <a:gd name="connsiteX6" fmla="*/ 9693668 w 9693668"/>
                <a:gd name="connsiteY6" fmla="*/ 1144066 h 1145071"/>
                <a:gd name="connsiteX7" fmla="*/ 7392470 w 9693668"/>
                <a:gd name="connsiteY7" fmla="*/ 1144066 h 1145071"/>
                <a:gd name="connsiteX8" fmla="*/ 5875429 w 9693668"/>
                <a:gd name="connsiteY8" fmla="*/ 1144066 h 1145071"/>
                <a:gd name="connsiteX9" fmla="*/ 3332843 w 9693668"/>
                <a:gd name="connsiteY9" fmla="*/ 1144066 h 1145071"/>
                <a:gd name="connsiteX10" fmla="*/ 3332843 w 9693668"/>
                <a:gd name="connsiteY10" fmla="*/ 1145071 h 1145071"/>
                <a:gd name="connsiteX11" fmla="*/ 0 w 9693668"/>
                <a:gd name="connsiteY11" fmla="*/ 1145071 h 11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3668" h="1145071">
                  <a:moveTo>
                    <a:pt x="0" y="0"/>
                  </a:moveTo>
                  <a:lnTo>
                    <a:pt x="3332843" y="0"/>
                  </a:lnTo>
                  <a:lnTo>
                    <a:pt x="3332843" y="1"/>
                  </a:lnTo>
                  <a:lnTo>
                    <a:pt x="5875429" y="1"/>
                  </a:lnTo>
                  <a:lnTo>
                    <a:pt x="7392470" y="1"/>
                  </a:lnTo>
                  <a:lnTo>
                    <a:pt x="9138726" y="1"/>
                  </a:lnTo>
                  <a:lnTo>
                    <a:pt x="9693668" y="1144066"/>
                  </a:lnTo>
                  <a:lnTo>
                    <a:pt x="7392470" y="1144066"/>
                  </a:lnTo>
                  <a:lnTo>
                    <a:pt x="5875429" y="1144066"/>
                  </a:lnTo>
                  <a:lnTo>
                    <a:pt x="3332843" y="1144066"/>
                  </a:lnTo>
                  <a:lnTo>
                    <a:pt x="3332843" y="1145071"/>
                  </a:lnTo>
                  <a:lnTo>
                    <a:pt x="0" y="114507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87BE34-E58A-4F63-A706-4940840200AB}"/>
                </a:ext>
              </a:extLst>
            </p:cNvPr>
            <p:cNvSpPr/>
            <p:nvPr/>
          </p:nvSpPr>
          <p:spPr>
            <a:xfrm>
              <a:off x="8689520" y="9333702"/>
              <a:ext cx="10597085" cy="1484342"/>
            </a:xfrm>
            <a:custGeom>
              <a:avLst/>
              <a:gdLst>
                <a:gd name="connsiteX0" fmla="*/ 0 w 8189315"/>
                <a:gd name="connsiteY0" fmla="*/ 0 h 1147084"/>
                <a:gd name="connsiteX1" fmla="*/ 3332843 w 8189315"/>
                <a:gd name="connsiteY1" fmla="*/ 0 h 1147084"/>
                <a:gd name="connsiteX2" fmla="*/ 3332843 w 8189315"/>
                <a:gd name="connsiteY2" fmla="*/ 3019 h 1147084"/>
                <a:gd name="connsiteX3" fmla="*/ 4371076 w 8189315"/>
                <a:gd name="connsiteY3" fmla="*/ 3019 h 1147084"/>
                <a:gd name="connsiteX4" fmla="*/ 7562994 w 8189315"/>
                <a:gd name="connsiteY4" fmla="*/ 3019 h 1147084"/>
                <a:gd name="connsiteX5" fmla="*/ 7634730 w 8189315"/>
                <a:gd name="connsiteY5" fmla="*/ 3019 h 1147084"/>
                <a:gd name="connsiteX6" fmla="*/ 8189315 w 8189315"/>
                <a:gd name="connsiteY6" fmla="*/ 1147084 h 1147084"/>
                <a:gd name="connsiteX7" fmla="*/ 7562994 w 8189315"/>
                <a:gd name="connsiteY7" fmla="*/ 1147084 h 1147084"/>
                <a:gd name="connsiteX8" fmla="*/ 4371076 w 8189315"/>
                <a:gd name="connsiteY8" fmla="*/ 1147084 h 1147084"/>
                <a:gd name="connsiteX9" fmla="*/ 2762263 w 8189315"/>
                <a:gd name="connsiteY9" fmla="*/ 1147084 h 1147084"/>
                <a:gd name="connsiteX10" fmla="*/ 2762263 w 8189315"/>
                <a:gd name="connsiteY10" fmla="*/ 1145072 h 1147084"/>
                <a:gd name="connsiteX11" fmla="*/ 0 w 8189315"/>
                <a:gd name="connsiteY11" fmla="*/ 1145072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9315" h="1147084">
                  <a:moveTo>
                    <a:pt x="0" y="0"/>
                  </a:moveTo>
                  <a:lnTo>
                    <a:pt x="3332843" y="0"/>
                  </a:lnTo>
                  <a:lnTo>
                    <a:pt x="3332843" y="3019"/>
                  </a:lnTo>
                  <a:lnTo>
                    <a:pt x="4371076" y="3019"/>
                  </a:lnTo>
                  <a:lnTo>
                    <a:pt x="7562994" y="3019"/>
                  </a:lnTo>
                  <a:lnTo>
                    <a:pt x="7634730" y="3019"/>
                  </a:lnTo>
                  <a:lnTo>
                    <a:pt x="8189315" y="1147084"/>
                  </a:lnTo>
                  <a:lnTo>
                    <a:pt x="7562994" y="1147084"/>
                  </a:lnTo>
                  <a:lnTo>
                    <a:pt x="4371076" y="1147084"/>
                  </a:lnTo>
                  <a:lnTo>
                    <a:pt x="2762263" y="1147084"/>
                  </a:lnTo>
                  <a:lnTo>
                    <a:pt x="2762263" y="1145072"/>
                  </a:lnTo>
                  <a:lnTo>
                    <a:pt x="0" y="1145072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B12C0E1-2272-4681-8E25-94D270B5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4292" y="7539755"/>
              <a:ext cx="3182023" cy="1698989"/>
            </a:xfrm>
            <a:custGeom>
              <a:avLst/>
              <a:gdLst>
                <a:gd name="T0" fmla="*/ 2321 w 4893"/>
                <a:gd name="T1" fmla="*/ 353 h 2612"/>
                <a:gd name="T2" fmla="*/ 2075 w 4893"/>
                <a:gd name="T3" fmla="*/ 346 h 2612"/>
                <a:gd name="T4" fmla="*/ 1835 w 4893"/>
                <a:gd name="T5" fmla="*/ 331 h 2612"/>
                <a:gd name="T6" fmla="*/ 1605 w 4893"/>
                <a:gd name="T7" fmla="*/ 311 h 2612"/>
                <a:gd name="T8" fmla="*/ 1386 w 4893"/>
                <a:gd name="T9" fmla="*/ 286 h 2612"/>
                <a:gd name="T10" fmla="*/ 1178 w 4893"/>
                <a:gd name="T11" fmla="*/ 258 h 2612"/>
                <a:gd name="T12" fmla="*/ 982 w 4893"/>
                <a:gd name="T13" fmla="*/ 226 h 2612"/>
                <a:gd name="T14" fmla="*/ 801 w 4893"/>
                <a:gd name="T15" fmla="*/ 194 h 2612"/>
                <a:gd name="T16" fmla="*/ 636 w 4893"/>
                <a:gd name="T17" fmla="*/ 160 h 2612"/>
                <a:gd name="T18" fmla="*/ 486 w 4893"/>
                <a:gd name="T19" fmla="*/ 128 h 2612"/>
                <a:gd name="T20" fmla="*/ 295 w 4893"/>
                <a:gd name="T21" fmla="*/ 82 h 2612"/>
                <a:gd name="T22" fmla="*/ 110 w 4893"/>
                <a:gd name="T23" fmla="*/ 32 h 2612"/>
                <a:gd name="T24" fmla="*/ 13 w 4893"/>
                <a:gd name="T25" fmla="*/ 3 h 2612"/>
                <a:gd name="T26" fmla="*/ 1104 w 4893"/>
                <a:gd name="T27" fmla="*/ 2274 h 2612"/>
                <a:gd name="T28" fmla="*/ 1131 w 4893"/>
                <a:gd name="T29" fmla="*/ 2289 h 2612"/>
                <a:gd name="T30" fmla="*/ 1210 w 4893"/>
                <a:gd name="T31" fmla="*/ 2327 h 2612"/>
                <a:gd name="T32" fmla="*/ 1333 w 4893"/>
                <a:gd name="T33" fmla="*/ 2381 h 2612"/>
                <a:gd name="T34" fmla="*/ 1411 w 4893"/>
                <a:gd name="T35" fmla="*/ 2412 h 2612"/>
                <a:gd name="T36" fmla="*/ 1498 w 4893"/>
                <a:gd name="T37" fmla="*/ 2444 h 2612"/>
                <a:gd name="T38" fmla="*/ 1593 w 4893"/>
                <a:gd name="T39" fmla="*/ 2475 h 2612"/>
                <a:gd name="T40" fmla="*/ 1696 w 4893"/>
                <a:gd name="T41" fmla="*/ 2505 h 2612"/>
                <a:gd name="T42" fmla="*/ 1807 w 4893"/>
                <a:gd name="T43" fmla="*/ 2534 h 2612"/>
                <a:gd name="T44" fmla="*/ 1924 w 4893"/>
                <a:gd name="T45" fmla="*/ 2560 h 2612"/>
                <a:gd name="T46" fmla="*/ 2047 w 4893"/>
                <a:gd name="T47" fmla="*/ 2581 h 2612"/>
                <a:gd name="T48" fmla="*/ 2176 w 4893"/>
                <a:gd name="T49" fmla="*/ 2597 h 2612"/>
                <a:gd name="T50" fmla="*/ 2309 w 4893"/>
                <a:gd name="T51" fmla="*/ 2608 h 2612"/>
                <a:gd name="T52" fmla="*/ 2446 w 4893"/>
                <a:gd name="T53" fmla="*/ 2612 h 2612"/>
                <a:gd name="T54" fmla="*/ 2584 w 4893"/>
                <a:gd name="T55" fmla="*/ 2608 h 2612"/>
                <a:gd name="T56" fmla="*/ 2718 w 4893"/>
                <a:gd name="T57" fmla="*/ 2597 h 2612"/>
                <a:gd name="T58" fmla="*/ 2846 w 4893"/>
                <a:gd name="T59" fmla="*/ 2581 h 2612"/>
                <a:gd name="T60" fmla="*/ 2969 w 4893"/>
                <a:gd name="T61" fmla="*/ 2560 h 2612"/>
                <a:gd name="T62" fmla="*/ 3086 w 4893"/>
                <a:gd name="T63" fmla="*/ 2534 h 2612"/>
                <a:gd name="T64" fmla="*/ 3197 w 4893"/>
                <a:gd name="T65" fmla="*/ 2505 h 2612"/>
                <a:gd name="T66" fmla="*/ 3301 w 4893"/>
                <a:gd name="T67" fmla="*/ 2475 h 2612"/>
                <a:gd name="T68" fmla="*/ 3396 w 4893"/>
                <a:gd name="T69" fmla="*/ 2444 h 2612"/>
                <a:gd name="T70" fmla="*/ 3483 w 4893"/>
                <a:gd name="T71" fmla="*/ 2412 h 2612"/>
                <a:gd name="T72" fmla="*/ 3561 w 4893"/>
                <a:gd name="T73" fmla="*/ 2381 h 2612"/>
                <a:gd name="T74" fmla="*/ 3684 w 4893"/>
                <a:gd name="T75" fmla="*/ 2327 h 2612"/>
                <a:gd name="T76" fmla="*/ 3762 w 4893"/>
                <a:gd name="T77" fmla="*/ 2289 h 2612"/>
                <a:gd name="T78" fmla="*/ 3789 w 4893"/>
                <a:gd name="T79" fmla="*/ 2274 h 2612"/>
                <a:gd name="T80" fmla="*/ 4880 w 4893"/>
                <a:gd name="T81" fmla="*/ 3 h 2612"/>
                <a:gd name="T82" fmla="*/ 4783 w 4893"/>
                <a:gd name="T83" fmla="*/ 32 h 2612"/>
                <a:gd name="T84" fmla="*/ 4599 w 4893"/>
                <a:gd name="T85" fmla="*/ 82 h 2612"/>
                <a:gd name="T86" fmla="*/ 4407 w 4893"/>
                <a:gd name="T87" fmla="*/ 128 h 2612"/>
                <a:gd name="T88" fmla="*/ 4258 w 4893"/>
                <a:gd name="T89" fmla="*/ 160 h 2612"/>
                <a:gd name="T90" fmla="*/ 4092 w 4893"/>
                <a:gd name="T91" fmla="*/ 194 h 2612"/>
                <a:gd name="T92" fmla="*/ 3910 w 4893"/>
                <a:gd name="T93" fmla="*/ 226 h 2612"/>
                <a:gd name="T94" fmla="*/ 3716 w 4893"/>
                <a:gd name="T95" fmla="*/ 258 h 2612"/>
                <a:gd name="T96" fmla="*/ 3507 w 4893"/>
                <a:gd name="T97" fmla="*/ 286 h 2612"/>
                <a:gd name="T98" fmla="*/ 3288 w 4893"/>
                <a:gd name="T99" fmla="*/ 311 h 2612"/>
                <a:gd name="T100" fmla="*/ 3058 w 4893"/>
                <a:gd name="T101" fmla="*/ 331 h 2612"/>
                <a:gd name="T102" fmla="*/ 2819 w 4893"/>
                <a:gd name="T103" fmla="*/ 346 h 2612"/>
                <a:gd name="T104" fmla="*/ 2573 w 4893"/>
                <a:gd name="T105" fmla="*/ 353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93" h="2612">
                  <a:moveTo>
                    <a:pt x="2446" y="354"/>
                  </a:moveTo>
                  <a:lnTo>
                    <a:pt x="2321" y="353"/>
                  </a:lnTo>
                  <a:lnTo>
                    <a:pt x="2196" y="350"/>
                  </a:lnTo>
                  <a:lnTo>
                    <a:pt x="2075" y="346"/>
                  </a:lnTo>
                  <a:lnTo>
                    <a:pt x="1953" y="339"/>
                  </a:lnTo>
                  <a:lnTo>
                    <a:pt x="1835" y="331"/>
                  </a:lnTo>
                  <a:lnTo>
                    <a:pt x="1720" y="322"/>
                  </a:lnTo>
                  <a:lnTo>
                    <a:pt x="1605" y="311"/>
                  </a:lnTo>
                  <a:lnTo>
                    <a:pt x="1494" y="298"/>
                  </a:lnTo>
                  <a:lnTo>
                    <a:pt x="1386" y="286"/>
                  </a:lnTo>
                  <a:lnTo>
                    <a:pt x="1281" y="272"/>
                  </a:lnTo>
                  <a:lnTo>
                    <a:pt x="1178" y="258"/>
                  </a:lnTo>
                  <a:lnTo>
                    <a:pt x="1079" y="242"/>
                  </a:lnTo>
                  <a:lnTo>
                    <a:pt x="982" y="226"/>
                  </a:lnTo>
                  <a:lnTo>
                    <a:pt x="890" y="209"/>
                  </a:lnTo>
                  <a:lnTo>
                    <a:pt x="801" y="194"/>
                  </a:lnTo>
                  <a:lnTo>
                    <a:pt x="716" y="177"/>
                  </a:lnTo>
                  <a:lnTo>
                    <a:pt x="636" y="160"/>
                  </a:lnTo>
                  <a:lnTo>
                    <a:pt x="559" y="143"/>
                  </a:lnTo>
                  <a:lnTo>
                    <a:pt x="486" y="128"/>
                  </a:lnTo>
                  <a:lnTo>
                    <a:pt x="418" y="112"/>
                  </a:lnTo>
                  <a:lnTo>
                    <a:pt x="295" y="82"/>
                  </a:lnTo>
                  <a:lnTo>
                    <a:pt x="193" y="56"/>
                  </a:lnTo>
                  <a:lnTo>
                    <a:pt x="110" y="32"/>
                  </a:lnTo>
                  <a:lnTo>
                    <a:pt x="50" y="15"/>
                  </a:lnTo>
                  <a:lnTo>
                    <a:pt x="13" y="3"/>
                  </a:lnTo>
                  <a:lnTo>
                    <a:pt x="0" y="0"/>
                  </a:lnTo>
                  <a:lnTo>
                    <a:pt x="1104" y="2274"/>
                  </a:lnTo>
                  <a:lnTo>
                    <a:pt x="1111" y="2278"/>
                  </a:lnTo>
                  <a:lnTo>
                    <a:pt x="1131" y="2289"/>
                  </a:lnTo>
                  <a:lnTo>
                    <a:pt x="1165" y="2305"/>
                  </a:lnTo>
                  <a:lnTo>
                    <a:pt x="1210" y="2327"/>
                  </a:lnTo>
                  <a:lnTo>
                    <a:pt x="1266" y="2352"/>
                  </a:lnTo>
                  <a:lnTo>
                    <a:pt x="1333" y="2381"/>
                  </a:lnTo>
                  <a:lnTo>
                    <a:pt x="1371" y="2396"/>
                  </a:lnTo>
                  <a:lnTo>
                    <a:pt x="1411" y="2412"/>
                  </a:lnTo>
                  <a:lnTo>
                    <a:pt x="1453" y="2427"/>
                  </a:lnTo>
                  <a:lnTo>
                    <a:pt x="1498" y="2444"/>
                  </a:lnTo>
                  <a:lnTo>
                    <a:pt x="1544" y="2459"/>
                  </a:lnTo>
                  <a:lnTo>
                    <a:pt x="1593" y="2475"/>
                  </a:lnTo>
                  <a:lnTo>
                    <a:pt x="1643" y="2490"/>
                  </a:lnTo>
                  <a:lnTo>
                    <a:pt x="1696" y="2505"/>
                  </a:lnTo>
                  <a:lnTo>
                    <a:pt x="1750" y="2520"/>
                  </a:lnTo>
                  <a:lnTo>
                    <a:pt x="1807" y="2534"/>
                  </a:lnTo>
                  <a:lnTo>
                    <a:pt x="1864" y="2547"/>
                  </a:lnTo>
                  <a:lnTo>
                    <a:pt x="1924" y="2560"/>
                  </a:lnTo>
                  <a:lnTo>
                    <a:pt x="1985" y="2570"/>
                  </a:lnTo>
                  <a:lnTo>
                    <a:pt x="2047" y="2581"/>
                  </a:lnTo>
                  <a:lnTo>
                    <a:pt x="2111" y="2590"/>
                  </a:lnTo>
                  <a:lnTo>
                    <a:pt x="2176" y="2597"/>
                  </a:lnTo>
                  <a:lnTo>
                    <a:pt x="2242" y="2604"/>
                  </a:lnTo>
                  <a:lnTo>
                    <a:pt x="2309" y="2608"/>
                  </a:lnTo>
                  <a:lnTo>
                    <a:pt x="2377" y="2611"/>
                  </a:lnTo>
                  <a:lnTo>
                    <a:pt x="2446" y="2612"/>
                  </a:lnTo>
                  <a:lnTo>
                    <a:pt x="2516" y="2611"/>
                  </a:lnTo>
                  <a:lnTo>
                    <a:pt x="2584" y="2608"/>
                  </a:lnTo>
                  <a:lnTo>
                    <a:pt x="2652" y="2604"/>
                  </a:lnTo>
                  <a:lnTo>
                    <a:pt x="2718" y="2597"/>
                  </a:lnTo>
                  <a:lnTo>
                    <a:pt x="2783" y="2590"/>
                  </a:lnTo>
                  <a:lnTo>
                    <a:pt x="2846" y="2581"/>
                  </a:lnTo>
                  <a:lnTo>
                    <a:pt x="2908" y="2570"/>
                  </a:lnTo>
                  <a:lnTo>
                    <a:pt x="2969" y="2560"/>
                  </a:lnTo>
                  <a:lnTo>
                    <a:pt x="3029" y="2547"/>
                  </a:lnTo>
                  <a:lnTo>
                    <a:pt x="3086" y="2534"/>
                  </a:lnTo>
                  <a:lnTo>
                    <a:pt x="3143" y="2520"/>
                  </a:lnTo>
                  <a:lnTo>
                    <a:pt x="3197" y="2505"/>
                  </a:lnTo>
                  <a:lnTo>
                    <a:pt x="3250" y="2490"/>
                  </a:lnTo>
                  <a:lnTo>
                    <a:pt x="3301" y="2475"/>
                  </a:lnTo>
                  <a:lnTo>
                    <a:pt x="3349" y="2459"/>
                  </a:lnTo>
                  <a:lnTo>
                    <a:pt x="3396" y="2444"/>
                  </a:lnTo>
                  <a:lnTo>
                    <a:pt x="3440" y="2427"/>
                  </a:lnTo>
                  <a:lnTo>
                    <a:pt x="3483" y="2412"/>
                  </a:lnTo>
                  <a:lnTo>
                    <a:pt x="3523" y="2396"/>
                  </a:lnTo>
                  <a:lnTo>
                    <a:pt x="3561" y="2381"/>
                  </a:lnTo>
                  <a:lnTo>
                    <a:pt x="3628" y="2352"/>
                  </a:lnTo>
                  <a:lnTo>
                    <a:pt x="3684" y="2327"/>
                  </a:lnTo>
                  <a:lnTo>
                    <a:pt x="3729" y="2305"/>
                  </a:lnTo>
                  <a:lnTo>
                    <a:pt x="3762" y="2289"/>
                  </a:lnTo>
                  <a:lnTo>
                    <a:pt x="3783" y="2278"/>
                  </a:lnTo>
                  <a:lnTo>
                    <a:pt x="3789" y="2274"/>
                  </a:lnTo>
                  <a:lnTo>
                    <a:pt x="4893" y="0"/>
                  </a:lnTo>
                  <a:lnTo>
                    <a:pt x="4880" y="3"/>
                  </a:lnTo>
                  <a:lnTo>
                    <a:pt x="4844" y="15"/>
                  </a:lnTo>
                  <a:lnTo>
                    <a:pt x="4783" y="32"/>
                  </a:lnTo>
                  <a:lnTo>
                    <a:pt x="4701" y="56"/>
                  </a:lnTo>
                  <a:lnTo>
                    <a:pt x="4599" y="82"/>
                  </a:lnTo>
                  <a:lnTo>
                    <a:pt x="4476" y="112"/>
                  </a:lnTo>
                  <a:lnTo>
                    <a:pt x="4407" y="128"/>
                  </a:lnTo>
                  <a:lnTo>
                    <a:pt x="4335" y="143"/>
                  </a:lnTo>
                  <a:lnTo>
                    <a:pt x="4258" y="160"/>
                  </a:lnTo>
                  <a:lnTo>
                    <a:pt x="4176" y="177"/>
                  </a:lnTo>
                  <a:lnTo>
                    <a:pt x="4092" y="194"/>
                  </a:lnTo>
                  <a:lnTo>
                    <a:pt x="4003" y="209"/>
                  </a:lnTo>
                  <a:lnTo>
                    <a:pt x="3910" y="226"/>
                  </a:lnTo>
                  <a:lnTo>
                    <a:pt x="3814" y="242"/>
                  </a:lnTo>
                  <a:lnTo>
                    <a:pt x="3716" y="258"/>
                  </a:lnTo>
                  <a:lnTo>
                    <a:pt x="3613" y="272"/>
                  </a:lnTo>
                  <a:lnTo>
                    <a:pt x="3507" y="286"/>
                  </a:lnTo>
                  <a:lnTo>
                    <a:pt x="3399" y="298"/>
                  </a:lnTo>
                  <a:lnTo>
                    <a:pt x="3288" y="311"/>
                  </a:lnTo>
                  <a:lnTo>
                    <a:pt x="3174" y="322"/>
                  </a:lnTo>
                  <a:lnTo>
                    <a:pt x="3058" y="331"/>
                  </a:lnTo>
                  <a:lnTo>
                    <a:pt x="2940" y="339"/>
                  </a:lnTo>
                  <a:lnTo>
                    <a:pt x="2819" y="346"/>
                  </a:lnTo>
                  <a:lnTo>
                    <a:pt x="2697" y="350"/>
                  </a:lnTo>
                  <a:lnTo>
                    <a:pt x="2573" y="353"/>
                  </a:lnTo>
                  <a:lnTo>
                    <a:pt x="2446" y="354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BD279D1-6186-451F-B3C2-A4D0403C3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4292" y="7308193"/>
              <a:ext cx="3182023" cy="460523"/>
            </a:xfrm>
            <a:custGeom>
              <a:avLst/>
              <a:gdLst>
                <a:gd name="T0" fmla="*/ 4880 w 4893"/>
                <a:gd name="T1" fmla="*/ 358 h 709"/>
                <a:gd name="T2" fmla="*/ 4783 w 4893"/>
                <a:gd name="T3" fmla="*/ 387 h 709"/>
                <a:gd name="T4" fmla="*/ 4599 w 4893"/>
                <a:gd name="T5" fmla="*/ 437 h 709"/>
                <a:gd name="T6" fmla="*/ 4407 w 4893"/>
                <a:gd name="T7" fmla="*/ 483 h 709"/>
                <a:gd name="T8" fmla="*/ 4258 w 4893"/>
                <a:gd name="T9" fmla="*/ 515 h 709"/>
                <a:gd name="T10" fmla="*/ 4092 w 4893"/>
                <a:gd name="T11" fmla="*/ 549 h 709"/>
                <a:gd name="T12" fmla="*/ 3910 w 4893"/>
                <a:gd name="T13" fmla="*/ 581 h 709"/>
                <a:gd name="T14" fmla="*/ 3716 w 4893"/>
                <a:gd name="T15" fmla="*/ 613 h 709"/>
                <a:gd name="T16" fmla="*/ 3507 w 4893"/>
                <a:gd name="T17" fmla="*/ 641 h 709"/>
                <a:gd name="T18" fmla="*/ 3288 w 4893"/>
                <a:gd name="T19" fmla="*/ 666 h 709"/>
                <a:gd name="T20" fmla="*/ 3058 w 4893"/>
                <a:gd name="T21" fmla="*/ 686 h 709"/>
                <a:gd name="T22" fmla="*/ 2819 w 4893"/>
                <a:gd name="T23" fmla="*/ 701 h 709"/>
                <a:gd name="T24" fmla="*/ 2573 w 4893"/>
                <a:gd name="T25" fmla="*/ 708 h 709"/>
                <a:gd name="T26" fmla="*/ 2321 w 4893"/>
                <a:gd name="T27" fmla="*/ 708 h 709"/>
                <a:gd name="T28" fmla="*/ 2075 w 4893"/>
                <a:gd name="T29" fmla="*/ 701 h 709"/>
                <a:gd name="T30" fmla="*/ 1835 w 4893"/>
                <a:gd name="T31" fmla="*/ 686 h 709"/>
                <a:gd name="T32" fmla="*/ 1605 w 4893"/>
                <a:gd name="T33" fmla="*/ 666 h 709"/>
                <a:gd name="T34" fmla="*/ 1386 w 4893"/>
                <a:gd name="T35" fmla="*/ 641 h 709"/>
                <a:gd name="T36" fmla="*/ 1178 w 4893"/>
                <a:gd name="T37" fmla="*/ 613 h 709"/>
                <a:gd name="T38" fmla="*/ 982 w 4893"/>
                <a:gd name="T39" fmla="*/ 581 h 709"/>
                <a:gd name="T40" fmla="*/ 801 w 4893"/>
                <a:gd name="T41" fmla="*/ 549 h 709"/>
                <a:gd name="T42" fmla="*/ 636 w 4893"/>
                <a:gd name="T43" fmla="*/ 515 h 709"/>
                <a:gd name="T44" fmla="*/ 486 w 4893"/>
                <a:gd name="T45" fmla="*/ 483 h 709"/>
                <a:gd name="T46" fmla="*/ 295 w 4893"/>
                <a:gd name="T47" fmla="*/ 437 h 709"/>
                <a:gd name="T48" fmla="*/ 110 w 4893"/>
                <a:gd name="T49" fmla="*/ 387 h 709"/>
                <a:gd name="T50" fmla="*/ 13 w 4893"/>
                <a:gd name="T51" fmla="*/ 358 h 709"/>
                <a:gd name="T52" fmla="*/ 13 w 4893"/>
                <a:gd name="T53" fmla="*/ 351 h 709"/>
                <a:gd name="T54" fmla="*/ 110 w 4893"/>
                <a:gd name="T55" fmla="*/ 321 h 709"/>
                <a:gd name="T56" fmla="*/ 295 w 4893"/>
                <a:gd name="T57" fmla="*/ 272 h 709"/>
                <a:gd name="T58" fmla="*/ 486 w 4893"/>
                <a:gd name="T59" fmla="*/ 227 h 709"/>
                <a:gd name="T60" fmla="*/ 636 w 4893"/>
                <a:gd name="T61" fmla="*/ 194 h 709"/>
                <a:gd name="T62" fmla="*/ 801 w 4893"/>
                <a:gd name="T63" fmla="*/ 161 h 709"/>
                <a:gd name="T64" fmla="*/ 982 w 4893"/>
                <a:gd name="T65" fmla="*/ 128 h 709"/>
                <a:gd name="T66" fmla="*/ 1178 w 4893"/>
                <a:gd name="T67" fmla="*/ 97 h 709"/>
                <a:gd name="T68" fmla="*/ 1386 w 4893"/>
                <a:gd name="T69" fmla="*/ 69 h 709"/>
                <a:gd name="T70" fmla="*/ 1605 w 4893"/>
                <a:gd name="T71" fmla="*/ 44 h 709"/>
                <a:gd name="T72" fmla="*/ 1835 w 4893"/>
                <a:gd name="T73" fmla="*/ 23 h 709"/>
                <a:gd name="T74" fmla="*/ 2075 w 4893"/>
                <a:gd name="T75" fmla="*/ 9 h 709"/>
                <a:gd name="T76" fmla="*/ 2321 w 4893"/>
                <a:gd name="T77" fmla="*/ 1 h 709"/>
                <a:gd name="T78" fmla="*/ 2573 w 4893"/>
                <a:gd name="T79" fmla="*/ 1 h 709"/>
                <a:gd name="T80" fmla="*/ 2819 w 4893"/>
                <a:gd name="T81" fmla="*/ 9 h 709"/>
                <a:gd name="T82" fmla="*/ 3058 w 4893"/>
                <a:gd name="T83" fmla="*/ 23 h 709"/>
                <a:gd name="T84" fmla="*/ 3288 w 4893"/>
                <a:gd name="T85" fmla="*/ 44 h 709"/>
                <a:gd name="T86" fmla="*/ 3507 w 4893"/>
                <a:gd name="T87" fmla="*/ 69 h 709"/>
                <a:gd name="T88" fmla="*/ 3716 w 4893"/>
                <a:gd name="T89" fmla="*/ 97 h 709"/>
                <a:gd name="T90" fmla="*/ 3910 w 4893"/>
                <a:gd name="T91" fmla="*/ 128 h 709"/>
                <a:gd name="T92" fmla="*/ 4092 w 4893"/>
                <a:gd name="T93" fmla="*/ 161 h 709"/>
                <a:gd name="T94" fmla="*/ 4258 w 4893"/>
                <a:gd name="T95" fmla="*/ 194 h 709"/>
                <a:gd name="T96" fmla="*/ 4407 w 4893"/>
                <a:gd name="T97" fmla="*/ 227 h 709"/>
                <a:gd name="T98" fmla="*/ 4599 w 4893"/>
                <a:gd name="T99" fmla="*/ 272 h 709"/>
                <a:gd name="T100" fmla="*/ 4783 w 4893"/>
                <a:gd name="T101" fmla="*/ 321 h 709"/>
                <a:gd name="T102" fmla="*/ 4880 w 4893"/>
                <a:gd name="T103" fmla="*/ 35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93" h="709">
                  <a:moveTo>
                    <a:pt x="4893" y="355"/>
                  </a:moveTo>
                  <a:lnTo>
                    <a:pt x="4880" y="358"/>
                  </a:lnTo>
                  <a:lnTo>
                    <a:pt x="4844" y="370"/>
                  </a:lnTo>
                  <a:lnTo>
                    <a:pt x="4783" y="387"/>
                  </a:lnTo>
                  <a:lnTo>
                    <a:pt x="4701" y="411"/>
                  </a:lnTo>
                  <a:lnTo>
                    <a:pt x="4599" y="437"/>
                  </a:lnTo>
                  <a:lnTo>
                    <a:pt x="4476" y="467"/>
                  </a:lnTo>
                  <a:lnTo>
                    <a:pt x="4407" y="483"/>
                  </a:lnTo>
                  <a:lnTo>
                    <a:pt x="4335" y="498"/>
                  </a:lnTo>
                  <a:lnTo>
                    <a:pt x="4258" y="515"/>
                  </a:lnTo>
                  <a:lnTo>
                    <a:pt x="4176" y="532"/>
                  </a:lnTo>
                  <a:lnTo>
                    <a:pt x="4092" y="549"/>
                  </a:lnTo>
                  <a:lnTo>
                    <a:pt x="4003" y="564"/>
                  </a:lnTo>
                  <a:lnTo>
                    <a:pt x="3910" y="581"/>
                  </a:lnTo>
                  <a:lnTo>
                    <a:pt x="3814" y="597"/>
                  </a:lnTo>
                  <a:lnTo>
                    <a:pt x="3716" y="613"/>
                  </a:lnTo>
                  <a:lnTo>
                    <a:pt x="3613" y="627"/>
                  </a:lnTo>
                  <a:lnTo>
                    <a:pt x="3507" y="641"/>
                  </a:lnTo>
                  <a:lnTo>
                    <a:pt x="3399" y="653"/>
                  </a:lnTo>
                  <a:lnTo>
                    <a:pt x="3288" y="666"/>
                  </a:lnTo>
                  <a:lnTo>
                    <a:pt x="3174" y="677"/>
                  </a:lnTo>
                  <a:lnTo>
                    <a:pt x="3058" y="686"/>
                  </a:lnTo>
                  <a:lnTo>
                    <a:pt x="2940" y="694"/>
                  </a:lnTo>
                  <a:lnTo>
                    <a:pt x="2819" y="701"/>
                  </a:lnTo>
                  <a:lnTo>
                    <a:pt x="2697" y="705"/>
                  </a:lnTo>
                  <a:lnTo>
                    <a:pt x="2573" y="708"/>
                  </a:lnTo>
                  <a:lnTo>
                    <a:pt x="2446" y="709"/>
                  </a:lnTo>
                  <a:lnTo>
                    <a:pt x="2321" y="708"/>
                  </a:lnTo>
                  <a:lnTo>
                    <a:pt x="2196" y="705"/>
                  </a:lnTo>
                  <a:lnTo>
                    <a:pt x="2075" y="701"/>
                  </a:lnTo>
                  <a:lnTo>
                    <a:pt x="1953" y="694"/>
                  </a:lnTo>
                  <a:lnTo>
                    <a:pt x="1835" y="686"/>
                  </a:lnTo>
                  <a:lnTo>
                    <a:pt x="1720" y="677"/>
                  </a:lnTo>
                  <a:lnTo>
                    <a:pt x="1605" y="666"/>
                  </a:lnTo>
                  <a:lnTo>
                    <a:pt x="1494" y="653"/>
                  </a:lnTo>
                  <a:lnTo>
                    <a:pt x="1386" y="641"/>
                  </a:lnTo>
                  <a:lnTo>
                    <a:pt x="1281" y="627"/>
                  </a:lnTo>
                  <a:lnTo>
                    <a:pt x="1178" y="613"/>
                  </a:lnTo>
                  <a:lnTo>
                    <a:pt x="1079" y="597"/>
                  </a:lnTo>
                  <a:lnTo>
                    <a:pt x="982" y="581"/>
                  </a:lnTo>
                  <a:lnTo>
                    <a:pt x="890" y="564"/>
                  </a:lnTo>
                  <a:lnTo>
                    <a:pt x="801" y="549"/>
                  </a:lnTo>
                  <a:lnTo>
                    <a:pt x="716" y="532"/>
                  </a:lnTo>
                  <a:lnTo>
                    <a:pt x="636" y="515"/>
                  </a:lnTo>
                  <a:lnTo>
                    <a:pt x="559" y="498"/>
                  </a:lnTo>
                  <a:lnTo>
                    <a:pt x="486" y="483"/>
                  </a:lnTo>
                  <a:lnTo>
                    <a:pt x="418" y="467"/>
                  </a:lnTo>
                  <a:lnTo>
                    <a:pt x="295" y="437"/>
                  </a:lnTo>
                  <a:lnTo>
                    <a:pt x="193" y="411"/>
                  </a:lnTo>
                  <a:lnTo>
                    <a:pt x="110" y="387"/>
                  </a:lnTo>
                  <a:lnTo>
                    <a:pt x="50" y="370"/>
                  </a:lnTo>
                  <a:lnTo>
                    <a:pt x="13" y="358"/>
                  </a:lnTo>
                  <a:lnTo>
                    <a:pt x="0" y="355"/>
                  </a:lnTo>
                  <a:lnTo>
                    <a:pt x="13" y="351"/>
                  </a:lnTo>
                  <a:lnTo>
                    <a:pt x="50" y="339"/>
                  </a:lnTo>
                  <a:lnTo>
                    <a:pt x="110" y="321"/>
                  </a:lnTo>
                  <a:lnTo>
                    <a:pt x="193" y="299"/>
                  </a:lnTo>
                  <a:lnTo>
                    <a:pt x="295" y="272"/>
                  </a:lnTo>
                  <a:lnTo>
                    <a:pt x="418" y="243"/>
                  </a:lnTo>
                  <a:lnTo>
                    <a:pt x="486" y="227"/>
                  </a:lnTo>
                  <a:lnTo>
                    <a:pt x="559" y="210"/>
                  </a:lnTo>
                  <a:lnTo>
                    <a:pt x="636" y="194"/>
                  </a:lnTo>
                  <a:lnTo>
                    <a:pt x="716" y="177"/>
                  </a:lnTo>
                  <a:lnTo>
                    <a:pt x="801" y="161"/>
                  </a:lnTo>
                  <a:lnTo>
                    <a:pt x="890" y="144"/>
                  </a:lnTo>
                  <a:lnTo>
                    <a:pt x="982" y="128"/>
                  </a:lnTo>
                  <a:lnTo>
                    <a:pt x="1079" y="112"/>
                  </a:lnTo>
                  <a:lnTo>
                    <a:pt x="1178" y="97"/>
                  </a:lnTo>
                  <a:lnTo>
                    <a:pt x="1281" y="83"/>
                  </a:lnTo>
                  <a:lnTo>
                    <a:pt x="1386" y="69"/>
                  </a:lnTo>
                  <a:lnTo>
                    <a:pt x="1494" y="55"/>
                  </a:lnTo>
                  <a:lnTo>
                    <a:pt x="1605" y="44"/>
                  </a:lnTo>
                  <a:lnTo>
                    <a:pt x="1720" y="32"/>
                  </a:lnTo>
                  <a:lnTo>
                    <a:pt x="1835" y="23"/>
                  </a:lnTo>
                  <a:lnTo>
                    <a:pt x="1953" y="16"/>
                  </a:lnTo>
                  <a:lnTo>
                    <a:pt x="2075" y="9"/>
                  </a:lnTo>
                  <a:lnTo>
                    <a:pt x="2196" y="4"/>
                  </a:lnTo>
                  <a:lnTo>
                    <a:pt x="2321" y="1"/>
                  </a:lnTo>
                  <a:lnTo>
                    <a:pt x="2446" y="0"/>
                  </a:lnTo>
                  <a:lnTo>
                    <a:pt x="2573" y="1"/>
                  </a:lnTo>
                  <a:lnTo>
                    <a:pt x="2697" y="4"/>
                  </a:lnTo>
                  <a:lnTo>
                    <a:pt x="2819" y="9"/>
                  </a:lnTo>
                  <a:lnTo>
                    <a:pt x="2940" y="16"/>
                  </a:lnTo>
                  <a:lnTo>
                    <a:pt x="3058" y="23"/>
                  </a:lnTo>
                  <a:lnTo>
                    <a:pt x="3174" y="32"/>
                  </a:lnTo>
                  <a:lnTo>
                    <a:pt x="3288" y="44"/>
                  </a:lnTo>
                  <a:lnTo>
                    <a:pt x="3399" y="55"/>
                  </a:lnTo>
                  <a:lnTo>
                    <a:pt x="3507" y="69"/>
                  </a:lnTo>
                  <a:lnTo>
                    <a:pt x="3613" y="83"/>
                  </a:lnTo>
                  <a:lnTo>
                    <a:pt x="3716" y="97"/>
                  </a:lnTo>
                  <a:lnTo>
                    <a:pt x="3814" y="112"/>
                  </a:lnTo>
                  <a:lnTo>
                    <a:pt x="3910" y="128"/>
                  </a:lnTo>
                  <a:lnTo>
                    <a:pt x="4003" y="144"/>
                  </a:lnTo>
                  <a:lnTo>
                    <a:pt x="4092" y="161"/>
                  </a:lnTo>
                  <a:lnTo>
                    <a:pt x="4176" y="177"/>
                  </a:lnTo>
                  <a:lnTo>
                    <a:pt x="4258" y="194"/>
                  </a:lnTo>
                  <a:lnTo>
                    <a:pt x="4335" y="210"/>
                  </a:lnTo>
                  <a:lnTo>
                    <a:pt x="4407" y="227"/>
                  </a:lnTo>
                  <a:lnTo>
                    <a:pt x="4476" y="243"/>
                  </a:lnTo>
                  <a:lnTo>
                    <a:pt x="4599" y="272"/>
                  </a:lnTo>
                  <a:lnTo>
                    <a:pt x="4701" y="299"/>
                  </a:lnTo>
                  <a:lnTo>
                    <a:pt x="4783" y="321"/>
                  </a:lnTo>
                  <a:lnTo>
                    <a:pt x="4844" y="339"/>
                  </a:lnTo>
                  <a:lnTo>
                    <a:pt x="4880" y="351"/>
                  </a:lnTo>
                  <a:lnTo>
                    <a:pt x="4893" y="355"/>
                  </a:lnTo>
                  <a:close/>
                </a:path>
              </a:pathLst>
            </a:custGeom>
            <a:solidFill>
              <a:srgbClr val="287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01A6F7D-DDC1-41BF-8BC3-29E84D0A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8504" y="9194512"/>
              <a:ext cx="1436204" cy="288803"/>
            </a:xfrm>
            <a:custGeom>
              <a:avLst/>
              <a:gdLst>
                <a:gd name="T0" fmla="*/ 2202 w 2207"/>
                <a:gd name="T1" fmla="*/ 225 h 445"/>
                <a:gd name="T2" fmla="*/ 2158 w 2207"/>
                <a:gd name="T3" fmla="*/ 243 h 445"/>
                <a:gd name="T4" fmla="*/ 2074 w 2207"/>
                <a:gd name="T5" fmla="*/ 274 h 445"/>
                <a:gd name="T6" fmla="*/ 1956 w 2207"/>
                <a:gd name="T7" fmla="*/ 313 h 445"/>
                <a:gd name="T8" fmla="*/ 1846 w 2207"/>
                <a:gd name="T9" fmla="*/ 345 h 445"/>
                <a:gd name="T10" fmla="*/ 1764 w 2207"/>
                <a:gd name="T11" fmla="*/ 365 h 445"/>
                <a:gd name="T12" fmla="*/ 1676 w 2207"/>
                <a:gd name="T13" fmla="*/ 384 h 445"/>
                <a:gd name="T14" fmla="*/ 1582 w 2207"/>
                <a:gd name="T15" fmla="*/ 402 h 445"/>
                <a:gd name="T16" fmla="*/ 1484 w 2207"/>
                <a:gd name="T17" fmla="*/ 418 h 445"/>
                <a:gd name="T18" fmla="*/ 1380 w 2207"/>
                <a:gd name="T19" fmla="*/ 431 h 445"/>
                <a:gd name="T20" fmla="*/ 1272 w 2207"/>
                <a:gd name="T21" fmla="*/ 440 h 445"/>
                <a:gd name="T22" fmla="*/ 1161 w 2207"/>
                <a:gd name="T23" fmla="*/ 444 h 445"/>
                <a:gd name="T24" fmla="*/ 1047 w 2207"/>
                <a:gd name="T25" fmla="*/ 444 h 445"/>
                <a:gd name="T26" fmla="*/ 936 w 2207"/>
                <a:gd name="T27" fmla="*/ 440 h 445"/>
                <a:gd name="T28" fmla="*/ 828 w 2207"/>
                <a:gd name="T29" fmla="*/ 431 h 445"/>
                <a:gd name="T30" fmla="*/ 724 w 2207"/>
                <a:gd name="T31" fmla="*/ 418 h 445"/>
                <a:gd name="T32" fmla="*/ 625 w 2207"/>
                <a:gd name="T33" fmla="*/ 402 h 445"/>
                <a:gd name="T34" fmla="*/ 532 w 2207"/>
                <a:gd name="T35" fmla="*/ 384 h 445"/>
                <a:gd name="T36" fmla="*/ 444 w 2207"/>
                <a:gd name="T37" fmla="*/ 365 h 445"/>
                <a:gd name="T38" fmla="*/ 362 w 2207"/>
                <a:gd name="T39" fmla="*/ 345 h 445"/>
                <a:gd name="T40" fmla="*/ 252 w 2207"/>
                <a:gd name="T41" fmla="*/ 313 h 445"/>
                <a:gd name="T42" fmla="*/ 134 w 2207"/>
                <a:gd name="T43" fmla="*/ 274 h 445"/>
                <a:gd name="T44" fmla="*/ 50 w 2207"/>
                <a:gd name="T45" fmla="*/ 243 h 445"/>
                <a:gd name="T46" fmla="*/ 6 w 2207"/>
                <a:gd name="T47" fmla="*/ 225 h 445"/>
                <a:gd name="T48" fmla="*/ 6 w 2207"/>
                <a:gd name="T49" fmla="*/ 220 h 445"/>
                <a:gd name="T50" fmla="*/ 50 w 2207"/>
                <a:gd name="T51" fmla="*/ 202 h 445"/>
                <a:gd name="T52" fmla="*/ 134 w 2207"/>
                <a:gd name="T53" fmla="*/ 171 h 445"/>
                <a:gd name="T54" fmla="*/ 252 w 2207"/>
                <a:gd name="T55" fmla="*/ 132 h 445"/>
                <a:gd name="T56" fmla="*/ 362 w 2207"/>
                <a:gd name="T57" fmla="*/ 101 h 445"/>
                <a:gd name="T58" fmla="*/ 444 w 2207"/>
                <a:gd name="T59" fmla="*/ 81 h 445"/>
                <a:gd name="T60" fmla="*/ 532 w 2207"/>
                <a:gd name="T61" fmla="*/ 61 h 445"/>
                <a:gd name="T62" fmla="*/ 625 w 2207"/>
                <a:gd name="T63" fmla="*/ 43 h 445"/>
                <a:gd name="T64" fmla="*/ 724 w 2207"/>
                <a:gd name="T65" fmla="*/ 27 h 445"/>
                <a:gd name="T66" fmla="*/ 828 w 2207"/>
                <a:gd name="T67" fmla="*/ 15 h 445"/>
                <a:gd name="T68" fmla="*/ 936 w 2207"/>
                <a:gd name="T69" fmla="*/ 5 h 445"/>
                <a:gd name="T70" fmla="*/ 1047 w 2207"/>
                <a:gd name="T71" fmla="*/ 0 h 445"/>
                <a:gd name="T72" fmla="*/ 1161 w 2207"/>
                <a:gd name="T73" fmla="*/ 0 h 445"/>
                <a:gd name="T74" fmla="*/ 1272 w 2207"/>
                <a:gd name="T75" fmla="*/ 5 h 445"/>
                <a:gd name="T76" fmla="*/ 1380 w 2207"/>
                <a:gd name="T77" fmla="*/ 15 h 445"/>
                <a:gd name="T78" fmla="*/ 1484 w 2207"/>
                <a:gd name="T79" fmla="*/ 27 h 445"/>
                <a:gd name="T80" fmla="*/ 1582 w 2207"/>
                <a:gd name="T81" fmla="*/ 43 h 445"/>
                <a:gd name="T82" fmla="*/ 1676 w 2207"/>
                <a:gd name="T83" fmla="*/ 61 h 445"/>
                <a:gd name="T84" fmla="*/ 1764 w 2207"/>
                <a:gd name="T85" fmla="*/ 81 h 445"/>
                <a:gd name="T86" fmla="*/ 1846 w 2207"/>
                <a:gd name="T87" fmla="*/ 101 h 445"/>
                <a:gd name="T88" fmla="*/ 1956 w 2207"/>
                <a:gd name="T89" fmla="*/ 132 h 445"/>
                <a:gd name="T90" fmla="*/ 2074 w 2207"/>
                <a:gd name="T91" fmla="*/ 171 h 445"/>
                <a:gd name="T92" fmla="*/ 2158 w 2207"/>
                <a:gd name="T93" fmla="*/ 202 h 445"/>
                <a:gd name="T94" fmla="*/ 2202 w 2207"/>
                <a:gd name="T95" fmla="*/ 2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7" h="445">
                  <a:moveTo>
                    <a:pt x="2207" y="222"/>
                  </a:moveTo>
                  <a:lnTo>
                    <a:pt x="2202" y="225"/>
                  </a:lnTo>
                  <a:lnTo>
                    <a:pt x="2185" y="233"/>
                  </a:lnTo>
                  <a:lnTo>
                    <a:pt x="2158" y="243"/>
                  </a:lnTo>
                  <a:lnTo>
                    <a:pt x="2120" y="258"/>
                  </a:lnTo>
                  <a:lnTo>
                    <a:pt x="2074" y="274"/>
                  </a:lnTo>
                  <a:lnTo>
                    <a:pt x="2019" y="293"/>
                  </a:lnTo>
                  <a:lnTo>
                    <a:pt x="1956" y="313"/>
                  </a:lnTo>
                  <a:lnTo>
                    <a:pt x="1885" y="334"/>
                  </a:lnTo>
                  <a:lnTo>
                    <a:pt x="1846" y="345"/>
                  </a:lnTo>
                  <a:lnTo>
                    <a:pt x="1806" y="354"/>
                  </a:lnTo>
                  <a:lnTo>
                    <a:pt x="1764" y="365"/>
                  </a:lnTo>
                  <a:lnTo>
                    <a:pt x="1721" y="375"/>
                  </a:lnTo>
                  <a:lnTo>
                    <a:pt x="1676" y="384"/>
                  </a:lnTo>
                  <a:lnTo>
                    <a:pt x="1630" y="394"/>
                  </a:lnTo>
                  <a:lnTo>
                    <a:pt x="1582" y="402"/>
                  </a:lnTo>
                  <a:lnTo>
                    <a:pt x="1534" y="411"/>
                  </a:lnTo>
                  <a:lnTo>
                    <a:pt x="1484" y="418"/>
                  </a:lnTo>
                  <a:lnTo>
                    <a:pt x="1432" y="424"/>
                  </a:lnTo>
                  <a:lnTo>
                    <a:pt x="1380" y="431"/>
                  </a:lnTo>
                  <a:lnTo>
                    <a:pt x="1326" y="436"/>
                  </a:lnTo>
                  <a:lnTo>
                    <a:pt x="1272" y="440"/>
                  </a:lnTo>
                  <a:lnTo>
                    <a:pt x="1217" y="443"/>
                  </a:lnTo>
                  <a:lnTo>
                    <a:pt x="1161" y="444"/>
                  </a:lnTo>
                  <a:lnTo>
                    <a:pt x="1103" y="445"/>
                  </a:lnTo>
                  <a:lnTo>
                    <a:pt x="1047" y="444"/>
                  </a:lnTo>
                  <a:lnTo>
                    <a:pt x="991" y="443"/>
                  </a:lnTo>
                  <a:lnTo>
                    <a:pt x="936" y="440"/>
                  </a:lnTo>
                  <a:lnTo>
                    <a:pt x="881" y="436"/>
                  </a:lnTo>
                  <a:lnTo>
                    <a:pt x="828" y="431"/>
                  </a:lnTo>
                  <a:lnTo>
                    <a:pt x="776" y="424"/>
                  </a:lnTo>
                  <a:lnTo>
                    <a:pt x="724" y="418"/>
                  </a:lnTo>
                  <a:lnTo>
                    <a:pt x="674" y="411"/>
                  </a:lnTo>
                  <a:lnTo>
                    <a:pt x="625" y="402"/>
                  </a:lnTo>
                  <a:lnTo>
                    <a:pt x="578" y="394"/>
                  </a:lnTo>
                  <a:lnTo>
                    <a:pt x="532" y="384"/>
                  </a:lnTo>
                  <a:lnTo>
                    <a:pt x="487" y="375"/>
                  </a:lnTo>
                  <a:lnTo>
                    <a:pt x="444" y="365"/>
                  </a:lnTo>
                  <a:lnTo>
                    <a:pt x="402" y="354"/>
                  </a:lnTo>
                  <a:lnTo>
                    <a:pt x="362" y="345"/>
                  </a:lnTo>
                  <a:lnTo>
                    <a:pt x="323" y="334"/>
                  </a:lnTo>
                  <a:lnTo>
                    <a:pt x="252" y="313"/>
                  </a:lnTo>
                  <a:lnTo>
                    <a:pt x="188" y="293"/>
                  </a:lnTo>
                  <a:lnTo>
                    <a:pt x="134" y="274"/>
                  </a:lnTo>
                  <a:lnTo>
                    <a:pt x="87" y="258"/>
                  </a:lnTo>
                  <a:lnTo>
                    <a:pt x="50" y="243"/>
                  </a:lnTo>
                  <a:lnTo>
                    <a:pt x="23" y="233"/>
                  </a:lnTo>
                  <a:lnTo>
                    <a:pt x="6" y="225"/>
                  </a:lnTo>
                  <a:lnTo>
                    <a:pt x="0" y="222"/>
                  </a:lnTo>
                  <a:lnTo>
                    <a:pt x="6" y="220"/>
                  </a:lnTo>
                  <a:lnTo>
                    <a:pt x="23" y="213"/>
                  </a:lnTo>
                  <a:lnTo>
                    <a:pt x="50" y="202"/>
                  </a:lnTo>
                  <a:lnTo>
                    <a:pt x="87" y="188"/>
                  </a:lnTo>
                  <a:lnTo>
                    <a:pt x="134" y="171"/>
                  </a:lnTo>
                  <a:lnTo>
                    <a:pt x="188" y="152"/>
                  </a:lnTo>
                  <a:lnTo>
                    <a:pt x="252" y="132"/>
                  </a:lnTo>
                  <a:lnTo>
                    <a:pt x="323" y="111"/>
                  </a:lnTo>
                  <a:lnTo>
                    <a:pt x="362" y="101"/>
                  </a:lnTo>
                  <a:lnTo>
                    <a:pt x="402" y="90"/>
                  </a:lnTo>
                  <a:lnTo>
                    <a:pt x="444" y="81"/>
                  </a:lnTo>
                  <a:lnTo>
                    <a:pt x="487" y="70"/>
                  </a:lnTo>
                  <a:lnTo>
                    <a:pt x="532" y="61"/>
                  </a:lnTo>
                  <a:lnTo>
                    <a:pt x="578" y="51"/>
                  </a:lnTo>
                  <a:lnTo>
                    <a:pt x="625" y="43"/>
                  </a:lnTo>
                  <a:lnTo>
                    <a:pt x="674" y="35"/>
                  </a:lnTo>
                  <a:lnTo>
                    <a:pt x="724" y="27"/>
                  </a:lnTo>
                  <a:lnTo>
                    <a:pt x="776" y="20"/>
                  </a:lnTo>
                  <a:lnTo>
                    <a:pt x="828" y="15"/>
                  </a:lnTo>
                  <a:lnTo>
                    <a:pt x="881" y="9"/>
                  </a:lnTo>
                  <a:lnTo>
                    <a:pt x="936" y="5"/>
                  </a:lnTo>
                  <a:lnTo>
                    <a:pt x="991" y="2"/>
                  </a:lnTo>
                  <a:lnTo>
                    <a:pt x="1047" y="0"/>
                  </a:lnTo>
                  <a:lnTo>
                    <a:pt x="1103" y="0"/>
                  </a:lnTo>
                  <a:lnTo>
                    <a:pt x="1161" y="0"/>
                  </a:lnTo>
                  <a:lnTo>
                    <a:pt x="1217" y="2"/>
                  </a:lnTo>
                  <a:lnTo>
                    <a:pt x="1272" y="5"/>
                  </a:lnTo>
                  <a:lnTo>
                    <a:pt x="1326" y="9"/>
                  </a:lnTo>
                  <a:lnTo>
                    <a:pt x="1380" y="15"/>
                  </a:lnTo>
                  <a:lnTo>
                    <a:pt x="1432" y="20"/>
                  </a:lnTo>
                  <a:lnTo>
                    <a:pt x="1484" y="27"/>
                  </a:lnTo>
                  <a:lnTo>
                    <a:pt x="1534" y="35"/>
                  </a:lnTo>
                  <a:lnTo>
                    <a:pt x="1582" y="43"/>
                  </a:lnTo>
                  <a:lnTo>
                    <a:pt x="1630" y="51"/>
                  </a:lnTo>
                  <a:lnTo>
                    <a:pt x="1676" y="61"/>
                  </a:lnTo>
                  <a:lnTo>
                    <a:pt x="1721" y="70"/>
                  </a:lnTo>
                  <a:lnTo>
                    <a:pt x="1764" y="81"/>
                  </a:lnTo>
                  <a:lnTo>
                    <a:pt x="1806" y="90"/>
                  </a:lnTo>
                  <a:lnTo>
                    <a:pt x="1846" y="101"/>
                  </a:lnTo>
                  <a:lnTo>
                    <a:pt x="1885" y="111"/>
                  </a:lnTo>
                  <a:lnTo>
                    <a:pt x="1956" y="132"/>
                  </a:lnTo>
                  <a:lnTo>
                    <a:pt x="2019" y="152"/>
                  </a:lnTo>
                  <a:lnTo>
                    <a:pt x="2074" y="171"/>
                  </a:lnTo>
                  <a:lnTo>
                    <a:pt x="2120" y="188"/>
                  </a:lnTo>
                  <a:lnTo>
                    <a:pt x="2158" y="202"/>
                  </a:lnTo>
                  <a:lnTo>
                    <a:pt x="2185" y="213"/>
                  </a:lnTo>
                  <a:lnTo>
                    <a:pt x="2202" y="220"/>
                  </a:lnTo>
                  <a:lnTo>
                    <a:pt x="2207" y="22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C928602-D1F3-4C22-81FC-53D30A63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8504" y="9337610"/>
              <a:ext cx="1436204" cy="1480435"/>
            </a:xfrm>
            <a:custGeom>
              <a:avLst/>
              <a:gdLst>
                <a:gd name="T0" fmla="*/ 1103 w 2207"/>
                <a:gd name="T1" fmla="*/ 223 h 2275"/>
                <a:gd name="T2" fmla="*/ 1047 w 2207"/>
                <a:gd name="T3" fmla="*/ 222 h 2275"/>
                <a:gd name="T4" fmla="*/ 991 w 2207"/>
                <a:gd name="T5" fmla="*/ 221 h 2275"/>
                <a:gd name="T6" fmla="*/ 936 w 2207"/>
                <a:gd name="T7" fmla="*/ 218 h 2275"/>
                <a:gd name="T8" fmla="*/ 881 w 2207"/>
                <a:gd name="T9" fmla="*/ 214 h 2275"/>
                <a:gd name="T10" fmla="*/ 828 w 2207"/>
                <a:gd name="T11" fmla="*/ 209 h 2275"/>
                <a:gd name="T12" fmla="*/ 776 w 2207"/>
                <a:gd name="T13" fmla="*/ 202 h 2275"/>
                <a:gd name="T14" fmla="*/ 724 w 2207"/>
                <a:gd name="T15" fmla="*/ 196 h 2275"/>
                <a:gd name="T16" fmla="*/ 674 w 2207"/>
                <a:gd name="T17" fmla="*/ 189 h 2275"/>
                <a:gd name="T18" fmla="*/ 625 w 2207"/>
                <a:gd name="T19" fmla="*/ 180 h 2275"/>
                <a:gd name="T20" fmla="*/ 578 w 2207"/>
                <a:gd name="T21" fmla="*/ 172 h 2275"/>
                <a:gd name="T22" fmla="*/ 532 w 2207"/>
                <a:gd name="T23" fmla="*/ 162 h 2275"/>
                <a:gd name="T24" fmla="*/ 487 w 2207"/>
                <a:gd name="T25" fmla="*/ 153 h 2275"/>
                <a:gd name="T26" fmla="*/ 444 w 2207"/>
                <a:gd name="T27" fmla="*/ 143 h 2275"/>
                <a:gd name="T28" fmla="*/ 402 w 2207"/>
                <a:gd name="T29" fmla="*/ 132 h 2275"/>
                <a:gd name="T30" fmla="*/ 362 w 2207"/>
                <a:gd name="T31" fmla="*/ 123 h 2275"/>
                <a:gd name="T32" fmla="*/ 323 w 2207"/>
                <a:gd name="T33" fmla="*/ 112 h 2275"/>
                <a:gd name="T34" fmla="*/ 252 w 2207"/>
                <a:gd name="T35" fmla="*/ 91 h 2275"/>
                <a:gd name="T36" fmla="*/ 188 w 2207"/>
                <a:gd name="T37" fmla="*/ 71 h 2275"/>
                <a:gd name="T38" fmla="*/ 134 w 2207"/>
                <a:gd name="T39" fmla="*/ 52 h 2275"/>
                <a:gd name="T40" fmla="*/ 87 w 2207"/>
                <a:gd name="T41" fmla="*/ 36 h 2275"/>
                <a:gd name="T42" fmla="*/ 50 w 2207"/>
                <a:gd name="T43" fmla="*/ 21 h 2275"/>
                <a:gd name="T44" fmla="*/ 23 w 2207"/>
                <a:gd name="T45" fmla="*/ 11 h 2275"/>
                <a:gd name="T46" fmla="*/ 6 w 2207"/>
                <a:gd name="T47" fmla="*/ 3 h 2275"/>
                <a:gd name="T48" fmla="*/ 0 w 2207"/>
                <a:gd name="T49" fmla="*/ 0 h 2275"/>
                <a:gd name="T50" fmla="*/ 1103 w 2207"/>
                <a:gd name="T51" fmla="*/ 2275 h 2275"/>
                <a:gd name="T52" fmla="*/ 2207 w 2207"/>
                <a:gd name="T53" fmla="*/ 0 h 2275"/>
                <a:gd name="T54" fmla="*/ 2202 w 2207"/>
                <a:gd name="T55" fmla="*/ 3 h 2275"/>
                <a:gd name="T56" fmla="*/ 2185 w 2207"/>
                <a:gd name="T57" fmla="*/ 11 h 2275"/>
                <a:gd name="T58" fmla="*/ 2158 w 2207"/>
                <a:gd name="T59" fmla="*/ 21 h 2275"/>
                <a:gd name="T60" fmla="*/ 2120 w 2207"/>
                <a:gd name="T61" fmla="*/ 36 h 2275"/>
                <a:gd name="T62" fmla="*/ 2074 w 2207"/>
                <a:gd name="T63" fmla="*/ 52 h 2275"/>
                <a:gd name="T64" fmla="*/ 2019 w 2207"/>
                <a:gd name="T65" fmla="*/ 71 h 2275"/>
                <a:gd name="T66" fmla="*/ 1956 w 2207"/>
                <a:gd name="T67" fmla="*/ 91 h 2275"/>
                <a:gd name="T68" fmla="*/ 1885 w 2207"/>
                <a:gd name="T69" fmla="*/ 112 h 2275"/>
                <a:gd name="T70" fmla="*/ 1846 w 2207"/>
                <a:gd name="T71" fmla="*/ 123 h 2275"/>
                <a:gd name="T72" fmla="*/ 1806 w 2207"/>
                <a:gd name="T73" fmla="*/ 132 h 2275"/>
                <a:gd name="T74" fmla="*/ 1764 w 2207"/>
                <a:gd name="T75" fmla="*/ 143 h 2275"/>
                <a:gd name="T76" fmla="*/ 1721 w 2207"/>
                <a:gd name="T77" fmla="*/ 153 h 2275"/>
                <a:gd name="T78" fmla="*/ 1676 w 2207"/>
                <a:gd name="T79" fmla="*/ 162 h 2275"/>
                <a:gd name="T80" fmla="*/ 1630 w 2207"/>
                <a:gd name="T81" fmla="*/ 172 h 2275"/>
                <a:gd name="T82" fmla="*/ 1582 w 2207"/>
                <a:gd name="T83" fmla="*/ 180 h 2275"/>
                <a:gd name="T84" fmla="*/ 1534 w 2207"/>
                <a:gd name="T85" fmla="*/ 189 h 2275"/>
                <a:gd name="T86" fmla="*/ 1484 w 2207"/>
                <a:gd name="T87" fmla="*/ 196 h 2275"/>
                <a:gd name="T88" fmla="*/ 1432 w 2207"/>
                <a:gd name="T89" fmla="*/ 202 h 2275"/>
                <a:gd name="T90" fmla="*/ 1380 w 2207"/>
                <a:gd name="T91" fmla="*/ 209 h 2275"/>
                <a:gd name="T92" fmla="*/ 1326 w 2207"/>
                <a:gd name="T93" fmla="*/ 214 h 2275"/>
                <a:gd name="T94" fmla="*/ 1272 w 2207"/>
                <a:gd name="T95" fmla="*/ 218 h 2275"/>
                <a:gd name="T96" fmla="*/ 1217 w 2207"/>
                <a:gd name="T97" fmla="*/ 221 h 2275"/>
                <a:gd name="T98" fmla="*/ 1161 w 2207"/>
                <a:gd name="T99" fmla="*/ 222 h 2275"/>
                <a:gd name="T100" fmla="*/ 1103 w 2207"/>
                <a:gd name="T101" fmla="*/ 223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07" h="2275">
                  <a:moveTo>
                    <a:pt x="1103" y="223"/>
                  </a:moveTo>
                  <a:lnTo>
                    <a:pt x="1047" y="222"/>
                  </a:lnTo>
                  <a:lnTo>
                    <a:pt x="991" y="221"/>
                  </a:lnTo>
                  <a:lnTo>
                    <a:pt x="936" y="218"/>
                  </a:lnTo>
                  <a:lnTo>
                    <a:pt x="881" y="214"/>
                  </a:lnTo>
                  <a:lnTo>
                    <a:pt x="828" y="209"/>
                  </a:lnTo>
                  <a:lnTo>
                    <a:pt x="776" y="202"/>
                  </a:lnTo>
                  <a:lnTo>
                    <a:pt x="724" y="196"/>
                  </a:lnTo>
                  <a:lnTo>
                    <a:pt x="674" y="189"/>
                  </a:lnTo>
                  <a:lnTo>
                    <a:pt x="625" y="180"/>
                  </a:lnTo>
                  <a:lnTo>
                    <a:pt x="578" y="172"/>
                  </a:lnTo>
                  <a:lnTo>
                    <a:pt x="532" y="162"/>
                  </a:lnTo>
                  <a:lnTo>
                    <a:pt x="487" y="153"/>
                  </a:lnTo>
                  <a:lnTo>
                    <a:pt x="444" y="143"/>
                  </a:lnTo>
                  <a:lnTo>
                    <a:pt x="402" y="132"/>
                  </a:lnTo>
                  <a:lnTo>
                    <a:pt x="362" y="123"/>
                  </a:lnTo>
                  <a:lnTo>
                    <a:pt x="323" y="112"/>
                  </a:lnTo>
                  <a:lnTo>
                    <a:pt x="252" y="91"/>
                  </a:lnTo>
                  <a:lnTo>
                    <a:pt x="188" y="71"/>
                  </a:lnTo>
                  <a:lnTo>
                    <a:pt x="134" y="52"/>
                  </a:lnTo>
                  <a:lnTo>
                    <a:pt x="87" y="36"/>
                  </a:lnTo>
                  <a:lnTo>
                    <a:pt x="50" y="21"/>
                  </a:lnTo>
                  <a:lnTo>
                    <a:pt x="23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03" y="2275"/>
                  </a:lnTo>
                  <a:lnTo>
                    <a:pt x="2207" y="0"/>
                  </a:lnTo>
                  <a:lnTo>
                    <a:pt x="2202" y="3"/>
                  </a:lnTo>
                  <a:lnTo>
                    <a:pt x="2185" y="11"/>
                  </a:lnTo>
                  <a:lnTo>
                    <a:pt x="2158" y="21"/>
                  </a:lnTo>
                  <a:lnTo>
                    <a:pt x="2120" y="36"/>
                  </a:lnTo>
                  <a:lnTo>
                    <a:pt x="2074" y="52"/>
                  </a:lnTo>
                  <a:lnTo>
                    <a:pt x="2019" y="71"/>
                  </a:lnTo>
                  <a:lnTo>
                    <a:pt x="1956" y="91"/>
                  </a:lnTo>
                  <a:lnTo>
                    <a:pt x="1885" y="112"/>
                  </a:lnTo>
                  <a:lnTo>
                    <a:pt x="1846" y="123"/>
                  </a:lnTo>
                  <a:lnTo>
                    <a:pt x="1806" y="132"/>
                  </a:lnTo>
                  <a:lnTo>
                    <a:pt x="1764" y="143"/>
                  </a:lnTo>
                  <a:lnTo>
                    <a:pt x="1721" y="153"/>
                  </a:lnTo>
                  <a:lnTo>
                    <a:pt x="1676" y="162"/>
                  </a:lnTo>
                  <a:lnTo>
                    <a:pt x="1630" y="172"/>
                  </a:lnTo>
                  <a:lnTo>
                    <a:pt x="1582" y="180"/>
                  </a:lnTo>
                  <a:lnTo>
                    <a:pt x="1534" y="189"/>
                  </a:lnTo>
                  <a:lnTo>
                    <a:pt x="1484" y="196"/>
                  </a:lnTo>
                  <a:lnTo>
                    <a:pt x="1432" y="202"/>
                  </a:lnTo>
                  <a:lnTo>
                    <a:pt x="1380" y="209"/>
                  </a:lnTo>
                  <a:lnTo>
                    <a:pt x="1326" y="214"/>
                  </a:lnTo>
                  <a:lnTo>
                    <a:pt x="1272" y="218"/>
                  </a:lnTo>
                  <a:lnTo>
                    <a:pt x="1217" y="221"/>
                  </a:lnTo>
                  <a:lnTo>
                    <a:pt x="1161" y="222"/>
                  </a:lnTo>
                  <a:lnTo>
                    <a:pt x="1103" y="223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678F3A9-4775-482C-ADB8-399C8171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4292" y="7308193"/>
              <a:ext cx="3182023" cy="460523"/>
            </a:xfrm>
            <a:custGeom>
              <a:avLst/>
              <a:gdLst>
                <a:gd name="T0" fmla="*/ 4880 w 4893"/>
                <a:gd name="T1" fmla="*/ 358 h 709"/>
                <a:gd name="T2" fmla="*/ 4783 w 4893"/>
                <a:gd name="T3" fmla="*/ 387 h 709"/>
                <a:gd name="T4" fmla="*/ 4599 w 4893"/>
                <a:gd name="T5" fmla="*/ 437 h 709"/>
                <a:gd name="T6" fmla="*/ 4407 w 4893"/>
                <a:gd name="T7" fmla="*/ 483 h 709"/>
                <a:gd name="T8" fmla="*/ 4258 w 4893"/>
                <a:gd name="T9" fmla="*/ 515 h 709"/>
                <a:gd name="T10" fmla="*/ 4092 w 4893"/>
                <a:gd name="T11" fmla="*/ 549 h 709"/>
                <a:gd name="T12" fmla="*/ 3910 w 4893"/>
                <a:gd name="T13" fmla="*/ 581 h 709"/>
                <a:gd name="T14" fmla="*/ 3716 w 4893"/>
                <a:gd name="T15" fmla="*/ 613 h 709"/>
                <a:gd name="T16" fmla="*/ 3507 w 4893"/>
                <a:gd name="T17" fmla="*/ 641 h 709"/>
                <a:gd name="T18" fmla="*/ 3288 w 4893"/>
                <a:gd name="T19" fmla="*/ 666 h 709"/>
                <a:gd name="T20" fmla="*/ 3058 w 4893"/>
                <a:gd name="T21" fmla="*/ 686 h 709"/>
                <a:gd name="T22" fmla="*/ 2819 w 4893"/>
                <a:gd name="T23" fmla="*/ 701 h 709"/>
                <a:gd name="T24" fmla="*/ 2573 w 4893"/>
                <a:gd name="T25" fmla="*/ 708 h 709"/>
                <a:gd name="T26" fmla="*/ 2321 w 4893"/>
                <a:gd name="T27" fmla="*/ 708 h 709"/>
                <a:gd name="T28" fmla="*/ 2075 w 4893"/>
                <a:gd name="T29" fmla="*/ 701 h 709"/>
                <a:gd name="T30" fmla="*/ 1835 w 4893"/>
                <a:gd name="T31" fmla="*/ 686 h 709"/>
                <a:gd name="T32" fmla="*/ 1605 w 4893"/>
                <a:gd name="T33" fmla="*/ 666 h 709"/>
                <a:gd name="T34" fmla="*/ 1386 w 4893"/>
                <a:gd name="T35" fmla="*/ 641 h 709"/>
                <a:gd name="T36" fmla="*/ 1178 w 4893"/>
                <a:gd name="T37" fmla="*/ 613 h 709"/>
                <a:gd name="T38" fmla="*/ 982 w 4893"/>
                <a:gd name="T39" fmla="*/ 581 h 709"/>
                <a:gd name="T40" fmla="*/ 801 w 4893"/>
                <a:gd name="T41" fmla="*/ 549 h 709"/>
                <a:gd name="T42" fmla="*/ 636 w 4893"/>
                <a:gd name="T43" fmla="*/ 515 h 709"/>
                <a:gd name="T44" fmla="*/ 486 w 4893"/>
                <a:gd name="T45" fmla="*/ 483 h 709"/>
                <a:gd name="T46" fmla="*/ 295 w 4893"/>
                <a:gd name="T47" fmla="*/ 437 h 709"/>
                <a:gd name="T48" fmla="*/ 110 w 4893"/>
                <a:gd name="T49" fmla="*/ 387 h 709"/>
                <a:gd name="T50" fmla="*/ 13 w 4893"/>
                <a:gd name="T51" fmla="*/ 358 h 709"/>
                <a:gd name="T52" fmla="*/ 13 w 4893"/>
                <a:gd name="T53" fmla="*/ 351 h 709"/>
                <a:gd name="T54" fmla="*/ 110 w 4893"/>
                <a:gd name="T55" fmla="*/ 321 h 709"/>
                <a:gd name="T56" fmla="*/ 295 w 4893"/>
                <a:gd name="T57" fmla="*/ 272 h 709"/>
                <a:gd name="T58" fmla="*/ 486 w 4893"/>
                <a:gd name="T59" fmla="*/ 227 h 709"/>
                <a:gd name="T60" fmla="*/ 636 w 4893"/>
                <a:gd name="T61" fmla="*/ 194 h 709"/>
                <a:gd name="T62" fmla="*/ 801 w 4893"/>
                <a:gd name="T63" fmla="*/ 161 h 709"/>
                <a:gd name="T64" fmla="*/ 982 w 4893"/>
                <a:gd name="T65" fmla="*/ 128 h 709"/>
                <a:gd name="T66" fmla="*/ 1178 w 4893"/>
                <a:gd name="T67" fmla="*/ 97 h 709"/>
                <a:gd name="T68" fmla="*/ 1386 w 4893"/>
                <a:gd name="T69" fmla="*/ 69 h 709"/>
                <a:gd name="T70" fmla="*/ 1605 w 4893"/>
                <a:gd name="T71" fmla="*/ 44 h 709"/>
                <a:gd name="T72" fmla="*/ 1835 w 4893"/>
                <a:gd name="T73" fmla="*/ 23 h 709"/>
                <a:gd name="T74" fmla="*/ 2075 w 4893"/>
                <a:gd name="T75" fmla="*/ 9 h 709"/>
                <a:gd name="T76" fmla="*/ 2321 w 4893"/>
                <a:gd name="T77" fmla="*/ 1 h 709"/>
                <a:gd name="T78" fmla="*/ 2573 w 4893"/>
                <a:gd name="T79" fmla="*/ 1 h 709"/>
                <a:gd name="T80" fmla="*/ 2819 w 4893"/>
                <a:gd name="T81" fmla="*/ 9 h 709"/>
                <a:gd name="T82" fmla="*/ 3058 w 4893"/>
                <a:gd name="T83" fmla="*/ 23 h 709"/>
                <a:gd name="T84" fmla="*/ 3288 w 4893"/>
                <a:gd name="T85" fmla="*/ 44 h 709"/>
                <a:gd name="T86" fmla="*/ 3507 w 4893"/>
                <a:gd name="T87" fmla="*/ 69 h 709"/>
                <a:gd name="T88" fmla="*/ 3716 w 4893"/>
                <a:gd name="T89" fmla="*/ 97 h 709"/>
                <a:gd name="T90" fmla="*/ 3910 w 4893"/>
                <a:gd name="T91" fmla="*/ 128 h 709"/>
                <a:gd name="T92" fmla="*/ 4092 w 4893"/>
                <a:gd name="T93" fmla="*/ 161 h 709"/>
                <a:gd name="T94" fmla="*/ 4258 w 4893"/>
                <a:gd name="T95" fmla="*/ 194 h 709"/>
                <a:gd name="T96" fmla="*/ 4407 w 4893"/>
                <a:gd name="T97" fmla="*/ 227 h 709"/>
                <a:gd name="T98" fmla="*/ 4599 w 4893"/>
                <a:gd name="T99" fmla="*/ 272 h 709"/>
                <a:gd name="T100" fmla="*/ 4783 w 4893"/>
                <a:gd name="T101" fmla="*/ 321 h 709"/>
                <a:gd name="T102" fmla="*/ 4880 w 4893"/>
                <a:gd name="T103" fmla="*/ 35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93" h="709">
                  <a:moveTo>
                    <a:pt x="4893" y="355"/>
                  </a:moveTo>
                  <a:lnTo>
                    <a:pt x="4880" y="358"/>
                  </a:lnTo>
                  <a:lnTo>
                    <a:pt x="4844" y="370"/>
                  </a:lnTo>
                  <a:lnTo>
                    <a:pt x="4783" y="387"/>
                  </a:lnTo>
                  <a:lnTo>
                    <a:pt x="4701" y="411"/>
                  </a:lnTo>
                  <a:lnTo>
                    <a:pt x="4599" y="437"/>
                  </a:lnTo>
                  <a:lnTo>
                    <a:pt x="4476" y="467"/>
                  </a:lnTo>
                  <a:lnTo>
                    <a:pt x="4407" y="483"/>
                  </a:lnTo>
                  <a:lnTo>
                    <a:pt x="4335" y="498"/>
                  </a:lnTo>
                  <a:lnTo>
                    <a:pt x="4258" y="515"/>
                  </a:lnTo>
                  <a:lnTo>
                    <a:pt x="4176" y="532"/>
                  </a:lnTo>
                  <a:lnTo>
                    <a:pt x="4092" y="549"/>
                  </a:lnTo>
                  <a:lnTo>
                    <a:pt x="4003" y="564"/>
                  </a:lnTo>
                  <a:lnTo>
                    <a:pt x="3910" y="581"/>
                  </a:lnTo>
                  <a:lnTo>
                    <a:pt x="3814" y="597"/>
                  </a:lnTo>
                  <a:lnTo>
                    <a:pt x="3716" y="613"/>
                  </a:lnTo>
                  <a:lnTo>
                    <a:pt x="3613" y="627"/>
                  </a:lnTo>
                  <a:lnTo>
                    <a:pt x="3507" y="641"/>
                  </a:lnTo>
                  <a:lnTo>
                    <a:pt x="3399" y="653"/>
                  </a:lnTo>
                  <a:lnTo>
                    <a:pt x="3288" y="666"/>
                  </a:lnTo>
                  <a:lnTo>
                    <a:pt x="3174" y="677"/>
                  </a:lnTo>
                  <a:lnTo>
                    <a:pt x="3058" y="686"/>
                  </a:lnTo>
                  <a:lnTo>
                    <a:pt x="2940" y="694"/>
                  </a:lnTo>
                  <a:lnTo>
                    <a:pt x="2819" y="701"/>
                  </a:lnTo>
                  <a:lnTo>
                    <a:pt x="2697" y="705"/>
                  </a:lnTo>
                  <a:lnTo>
                    <a:pt x="2573" y="708"/>
                  </a:lnTo>
                  <a:lnTo>
                    <a:pt x="2446" y="709"/>
                  </a:lnTo>
                  <a:lnTo>
                    <a:pt x="2321" y="708"/>
                  </a:lnTo>
                  <a:lnTo>
                    <a:pt x="2196" y="705"/>
                  </a:lnTo>
                  <a:lnTo>
                    <a:pt x="2075" y="701"/>
                  </a:lnTo>
                  <a:lnTo>
                    <a:pt x="1953" y="694"/>
                  </a:lnTo>
                  <a:lnTo>
                    <a:pt x="1835" y="686"/>
                  </a:lnTo>
                  <a:lnTo>
                    <a:pt x="1720" y="677"/>
                  </a:lnTo>
                  <a:lnTo>
                    <a:pt x="1605" y="666"/>
                  </a:lnTo>
                  <a:lnTo>
                    <a:pt x="1494" y="653"/>
                  </a:lnTo>
                  <a:lnTo>
                    <a:pt x="1386" y="641"/>
                  </a:lnTo>
                  <a:lnTo>
                    <a:pt x="1281" y="627"/>
                  </a:lnTo>
                  <a:lnTo>
                    <a:pt x="1178" y="613"/>
                  </a:lnTo>
                  <a:lnTo>
                    <a:pt x="1079" y="597"/>
                  </a:lnTo>
                  <a:lnTo>
                    <a:pt x="982" y="581"/>
                  </a:lnTo>
                  <a:lnTo>
                    <a:pt x="890" y="564"/>
                  </a:lnTo>
                  <a:lnTo>
                    <a:pt x="801" y="549"/>
                  </a:lnTo>
                  <a:lnTo>
                    <a:pt x="716" y="532"/>
                  </a:lnTo>
                  <a:lnTo>
                    <a:pt x="636" y="515"/>
                  </a:lnTo>
                  <a:lnTo>
                    <a:pt x="559" y="498"/>
                  </a:lnTo>
                  <a:lnTo>
                    <a:pt x="486" y="483"/>
                  </a:lnTo>
                  <a:lnTo>
                    <a:pt x="418" y="467"/>
                  </a:lnTo>
                  <a:lnTo>
                    <a:pt x="295" y="437"/>
                  </a:lnTo>
                  <a:lnTo>
                    <a:pt x="193" y="411"/>
                  </a:lnTo>
                  <a:lnTo>
                    <a:pt x="110" y="387"/>
                  </a:lnTo>
                  <a:lnTo>
                    <a:pt x="50" y="370"/>
                  </a:lnTo>
                  <a:lnTo>
                    <a:pt x="13" y="358"/>
                  </a:lnTo>
                  <a:lnTo>
                    <a:pt x="0" y="355"/>
                  </a:lnTo>
                  <a:lnTo>
                    <a:pt x="13" y="351"/>
                  </a:lnTo>
                  <a:lnTo>
                    <a:pt x="50" y="339"/>
                  </a:lnTo>
                  <a:lnTo>
                    <a:pt x="110" y="321"/>
                  </a:lnTo>
                  <a:lnTo>
                    <a:pt x="193" y="299"/>
                  </a:lnTo>
                  <a:lnTo>
                    <a:pt x="295" y="272"/>
                  </a:lnTo>
                  <a:lnTo>
                    <a:pt x="418" y="243"/>
                  </a:lnTo>
                  <a:lnTo>
                    <a:pt x="486" y="227"/>
                  </a:lnTo>
                  <a:lnTo>
                    <a:pt x="559" y="210"/>
                  </a:lnTo>
                  <a:lnTo>
                    <a:pt x="636" y="194"/>
                  </a:lnTo>
                  <a:lnTo>
                    <a:pt x="716" y="177"/>
                  </a:lnTo>
                  <a:lnTo>
                    <a:pt x="801" y="161"/>
                  </a:lnTo>
                  <a:lnTo>
                    <a:pt x="890" y="144"/>
                  </a:lnTo>
                  <a:lnTo>
                    <a:pt x="982" y="128"/>
                  </a:lnTo>
                  <a:lnTo>
                    <a:pt x="1079" y="112"/>
                  </a:lnTo>
                  <a:lnTo>
                    <a:pt x="1178" y="97"/>
                  </a:lnTo>
                  <a:lnTo>
                    <a:pt x="1281" y="83"/>
                  </a:lnTo>
                  <a:lnTo>
                    <a:pt x="1386" y="69"/>
                  </a:lnTo>
                  <a:lnTo>
                    <a:pt x="1494" y="55"/>
                  </a:lnTo>
                  <a:lnTo>
                    <a:pt x="1605" y="44"/>
                  </a:lnTo>
                  <a:lnTo>
                    <a:pt x="1720" y="32"/>
                  </a:lnTo>
                  <a:lnTo>
                    <a:pt x="1835" y="23"/>
                  </a:lnTo>
                  <a:lnTo>
                    <a:pt x="1953" y="16"/>
                  </a:lnTo>
                  <a:lnTo>
                    <a:pt x="2075" y="9"/>
                  </a:lnTo>
                  <a:lnTo>
                    <a:pt x="2196" y="4"/>
                  </a:lnTo>
                  <a:lnTo>
                    <a:pt x="2321" y="1"/>
                  </a:lnTo>
                  <a:lnTo>
                    <a:pt x="2446" y="0"/>
                  </a:lnTo>
                  <a:lnTo>
                    <a:pt x="2573" y="1"/>
                  </a:lnTo>
                  <a:lnTo>
                    <a:pt x="2697" y="4"/>
                  </a:lnTo>
                  <a:lnTo>
                    <a:pt x="2819" y="9"/>
                  </a:lnTo>
                  <a:lnTo>
                    <a:pt x="2940" y="16"/>
                  </a:lnTo>
                  <a:lnTo>
                    <a:pt x="3058" y="23"/>
                  </a:lnTo>
                  <a:lnTo>
                    <a:pt x="3174" y="32"/>
                  </a:lnTo>
                  <a:lnTo>
                    <a:pt x="3288" y="44"/>
                  </a:lnTo>
                  <a:lnTo>
                    <a:pt x="3399" y="55"/>
                  </a:lnTo>
                  <a:lnTo>
                    <a:pt x="3507" y="69"/>
                  </a:lnTo>
                  <a:lnTo>
                    <a:pt x="3613" y="83"/>
                  </a:lnTo>
                  <a:lnTo>
                    <a:pt x="3716" y="97"/>
                  </a:lnTo>
                  <a:lnTo>
                    <a:pt x="3814" y="112"/>
                  </a:lnTo>
                  <a:lnTo>
                    <a:pt x="3910" y="128"/>
                  </a:lnTo>
                  <a:lnTo>
                    <a:pt x="4003" y="144"/>
                  </a:lnTo>
                  <a:lnTo>
                    <a:pt x="4092" y="161"/>
                  </a:lnTo>
                  <a:lnTo>
                    <a:pt x="4176" y="177"/>
                  </a:lnTo>
                  <a:lnTo>
                    <a:pt x="4258" y="194"/>
                  </a:lnTo>
                  <a:lnTo>
                    <a:pt x="4335" y="210"/>
                  </a:lnTo>
                  <a:lnTo>
                    <a:pt x="4407" y="227"/>
                  </a:lnTo>
                  <a:lnTo>
                    <a:pt x="4476" y="243"/>
                  </a:lnTo>
                  <a:lnTo>
                    <a:pt x="4599" y="272"/>
                  </a:lnTo>
                  <a:lnTo>
                    <a:pt x="4701" y="299"/>
                  </a:lnTo>
                  <a:lnTo>
                    <a:pt x="4783" y="321"/>
                  </a:lnTo>
                  <a:lnTo>
                    <a:pt x="4844" y="339"/>
                  </a:lnTo>
                  <a:lnTo>
                    <a:pt x="4880" y="351"/>
                  </a:lnTo>
                  <a:lnTo>
                    <a:pt x="4893" y="35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DEB362E-E914-42A5-858E-919FB10D2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2684" y="5536356"/>
              <a:ext cx="4927844" cy="405884"/>
            </a:xfrm>
            <a:custGeom>
              <a:avLst/>
              <a:gdLst>
                <a:gd name="T0" fmla="*/ 7560 w 7579"/>
                <a:gd name="T1" fmla="*/ 316 h 626"/>
                <a:gd name="T2" fmla="*/ 7409 w 7579"/>
                <a:gd name="T3" fmla="*/ 342 h 626"/>
                <a:gd name="T4" fmla="*/ 7122 w 7579"/>
                <a:gd name="T5" fmla="*/ 385 h 626"/>
                <a:gd name="T6" fmla="*/ 6826 w 7579"/>
                <a:gd name="T7" fmla="*/ 426 h 626"/>
                <a:gd name="T8" fmla="*/ 6595 w 7579"/>
                <a:gd name="T9" fmla="*/ 455 h 626"/>
                <a:gd name="T10" fmla="*/ 6337 w 7579"/>
                <a:gd name="T11" fmla="*/ 485 h 626"/>
                <a:gd name="T12" fmla="*/ 6057 w 7579"/>
                <a:gd name="T13" fmla="*/ 513 h 626"/>
                <a:gd name="T14" fmla="*/ 5755 w 7579"/>
                <a:gd name="T15" fmla="*/ 541 h 626"/>
                <a:gd name="T16" fmla="*/ 5433 w 7579"/>
                <a:gd name="T17" fmla="*/ 566 h 626"/>
                <a:gd name="T18" fmla="*/ 5092 w 7579"/>
                <a:gd name="T19" fmla="*/ 588 h 626"/>
                <a:gd name="T20" fmla="*/ 4737 w 7579"/>
                <a:gd name="T21" fmla="*/ 606 h 626"/>
                <a:gd name="T22" fmla="*/ 4366 w 7579"/>
                <a:gd name="T23" fmla="*/ 619 h 626"/>
                <a:gd name="T24" fmla="*/ 3984 w 7579"/>
                <a:gd name="T25" fmla="*/ 625 h 626"/>
                <a:gd name="T26" fmla="*/ 3595 w 7579"/>
                <a:gd name="T27" fmla="*/ 625 h 626"/>
                <a:gd name="T28" fmla="*/ 3212 w 7579"/>
                <a:gd name="T29" fmla="*/ 619 h 626"/>
                <a:gd name="T30" fmla="*/ 2843 w 7579"/>
                <a:gd name="T31" fmla="*/ 606 h 626"/>
                <a:gd name="T32" fmla="*/ 2487 w 7579"/>
                <a:gd name="T33" fmla="*/ 588 h 626"/>
                <a:gd name="T34" fmla="*/ 2147 w 7579"/>
                <a:gd name="T35" fmla="*/ 566 h 626"/>
                <a:gd name="T36" fmla="*/ 1825 w 7579"/>
                <a:gd name="T37" fmla="*/ 541 h 626"/>
                <a:gd name="T38" fmla="*/ 1522 w 7579"/>
                <a:gd name="T39" fmla="*/ 513 h 626"/>
                <a:gd name="T40" fmla="*/ 1241 w 7579"/>
                <a:gd name="T41" fmla="*/ 485 h 626"/>
                <a:gd name="T42" fmla="*/ 985 w 7579"/>
                <a:gd name="T43" fmla="*/ 455 h 626"/>
                <a:gd name="T44" fmla="*/ 753 w 7579"/>
                <a:gd name="T45" fmla="*/ 426 h 626"/>
                <a:gd name="T46" fmla="*/ 458 w 7579"/>
                <a:gd name="T47" fmla="*/ 385 h 626"/>
                <a:gd name="T48" fmla="*/ 171 w 7579"/>
                <a:gd name="T49" fmla="*/ 342 h 626"/>
                <a:gd name="T50" fmla="*/ 20 w 7579"/>
                <a:gd name="T51" fmla="*/ 316 h 626"/>
                <a:gd name="T52" fmla="*/ 20 w 7579"/>
                <a:gd name="T53" fmla="*/ 310 h 626"/>
                <a:gd name="T54" fmla="*/ 171 w 7579"/>
                <a:gd name="T55" fmla="*/ 284 h 626"/>
                <a:gd name="T56" fmla="*/ 458 w 7579"/>
                <a:gd name="T57" fmla="*/ 241 h 626"/>
                <a:gd name="T58" fmla="*/ 753 w 7579"/>
                <a:gd name="T59" fmla="*/ 200 h 626"/>
                <a:gd name="T60" fmla="*/ 985 w 7579"/>
                <a:gd name="T61" fmla="*/ 170 h 626"/>
                <a:gd name="T62" fmla="*/ 1241 w 7579"/>
                <a:gd name="T63" fmla="*/ 141 h 626"/>
                <a:gd name="T64" fmla="*/ 1522 w 7579"/>
                <a:gd name="T65" fmla="*/ 113 h 626"/>
                <a:gd name="T66" fmla="*/ 1825 w 7579"/>
                <a:gd name="T67" fmla="*/ 84 h 626"/>
                <a:gd name="T68" fmla="*/ 2147 w 7579"/>
                <a:gd name="T69" fmla="*/ 59 h 626"/>
                <a:gd name="T70" fmla="*/ 2487 w 7579"/>
                <a:gd name="T71" fmla="*/ 37 h 626"/>
                <a:gd name="T72" fmla="*/ 2843 w 7579"/>
                <a:gd name="T73" fmla="*/ 20 h 626"/>
                <a:gd name="T74" fmla="*/ 3212 w 7579"/>
                <a:gd name="T75" fmla="*/ 7 h 626"/>
                <a:gd name="T76" fmla="*/ 3595 w 7579"/>
                <a:gd name="T77" fmla="*/ 1 h 626"/>
                <a:gd name="T78" fmla="*/ 3984 w 7579"/>
                <a:gd name="T79" fmla="*/ 1 h 626"/>
                <a:gd name="T80" fmla="*/ 4366 w 7579"/>
                <a:gd name="T81" fmla="*/ 7 h 626"/>
                <a:gd name="T82" fmla="*/ 4737 w 7579"/>
                <a:gd name="T83" fmla="*/ 20 h 626"/>
                <a:gd name="T84" fmla="*/ 5092 w 7579"/>
                <a:gd name="T85" fmla="*/ 37 h 626"/>
                <a:gd name="T86" fmla="*/ 5433 w 7579"/>
                <a:gd name="T87" fmla="*/ 59 h 626"/>
                <a:gd name="T88" fmla="*/ 5755 w 7579"/>
                <a:gd name="T89" fmla="*/ 84 h 626"/>
                <a:gd name="T90" fmla="*/ 6057 w 7579"/>
                <a:gd name="T91" fmla="*/ 113 h 626"/>
                <a:gd name="T92" fmla="*/ 6337 w 7579"/>
                <a:gd name="T93" fmla="*/ 141 h 626"/>
                <a:gd name="T94" fmla="*/ 6595 w 7579"/>
                <a:gd name="T95" fmla="*/ 170 h 626"/>
                <a:gd name="T96" fmla="*/ 6826 w 7579"/>
                <a:gd name="T97" fmla="*/ 200 h 626"/>
                <a:gd name="T98" fmla="*/ 7122 w 7579"/>
                <a:gd name="T99" fmla="*/ 241 h 626"/>
                <a:gd name="T100" fmla="*/ 7409 w 7579"/>
                <a:gd name="T101" fmla="*/ 284 h 626"/>
                <a:gd name="T102" fmla="*/ 7560 w 7579"/>
                <a:gd name="T103" fmla="*/ 3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79" h="626">
                  <a:moveTo>
                    <a:pt x="7579" y="313"/>
                  </a:moveTo>
                  <a:lnTo>
                    <a:pt x="7560" y="316"/>
                  </a:lnTo>
                  <a:lnTo>
                    <a:pt x="7502" y="326"/>
                  </a:lnTo>
                  <a:lnTo>
                    <a:pt x="7409" y="342"/>
                  </a:lnTo>
                  <a:lnTo>
                    <a:pt x="7281" y="362"/>
                  </a:lnTo>
                  <a:lnTo>
                    <a:pt x="7122" y="385"/>
                  </a:lnTo>
                  <a:lnTo>
                    <a:pt x="6932" y="412"/>
                  </a:lnTo>
                  <a:lnTo>
                    <a:pt x="6826" y="426"/>
                  </a:lnTo>
                  <a:lnTo>
                    <a:pt x="6713" y="441"/>
                  </a:lnTo>
                  <a:lnTo>
                    <a:pt x="6595" y="455"/>
                  </a:lnTo>
                  <a:lnTo>
                    <a:pt x="6469" y="470"/>
                  </a:lnTo>
                  <a:lnTo>
                    <a:pt x="6337" y="485"/>
                  </a:lnTo>
                  <a:lnTo>
                    <a:pt x="6200" y="499"/>
                  </a:lnTo>
                  <a:lnTo>
                    <a:pt x="6057" y="513"/>
                  </a:lnTo>
                  <a:lnTo>
                    <a:pt x="5908" y="528"/>
                  </a:lnTo>
                  <a:lnTo>
                    <a:pt x="5755" y="541"/>
                  </a:lnTo>
                  <a:lnTo>
                    <a:pt x="5596" y="554"/>
                  </a:lnTo>
                  <a:lnTo>
                    <a:pt x="5433" y="566"/>
                  </a:lnTo>
                  <a:lnTo>
                    <a:pt x="5265" y="578"/>
                  </a:lnTo>
                  <a:lnTo>
                    <a:pt x="5092" y="588"/>
                  </a:lnTo>
                  <a:lnTo>
                    <a:pt x="4916" y="598"/>
                  </a:lnTo>
                  <a:lnTo>
                    <a:pt x="4737" y="606"/>
                  </a:lnTo>
                  <a:lnTo>
                    <a:pt x="4554" y="612"/>
                  </a:lnTo>
                  <a:lnTo>
                    <a:pt x="4366" y="619"/>
                  </a:lnTo>
                  <a:lnTo>
                    <a:pt x="4177" y="623"/>
                  </a:lnTo>
                  <a:lnTo>
                    <a:pt x="3984" y="625"/>
                  </a:lnTo>
                  <a:lnTo>
                    <a:pt x="3789" y="626"/>
                  </a:lnTo>
                  <a:lnTo>
                    <a:pt x="3595" y="625"/>
                  </a:lnTo>
                  <a:lnTo>
                    <a:pt x="3402" y="623"/>
                  </a:lnTo>
                  <a:lnTo>
                    <a:pt x="3212" y="619"/>
                  </a:lnTo>
                  <a:lnTo>
                    <a:pt x="3026" y="612"/>
                  </a:lnTo>
                  <a:lnTo>
                    <a:pt x="2843" y="606"/>
                  </a:lnTo>
                  <a:lnTo>
                    <a:pt x="2663" y="598"/>
                  </a:lnTo>
                  <a:lnTo>
                    <a:pt x="2487" y="588"/>
                  </a:lnTo>
                  <a:lnTo>
                    <a:pt x="2315" y="578"/>
                  </a:lnTo>
                  <a:lnTo>
                    <a:pt x="2147" y="566"/>
                  </a:lnTo>
                  <a:lnTo>
                    <a:pt x="1984" y="554"/>
                  </a:lnTo>
                  <a:lnTo>
                    <a:pt x="1825" y="541"/>
                  </a:lnTo>
                  <a:lnTo>
                    <a:pt x="1671" y="528"/>
                  </a:lnTo>
                  <a:lnTo>
                    <a:pt x="1522" y="513"/>
                  </a:lnTo>
                  <a:lnTo>
                    <a:pt x="1380" y="499"/>
                  </a:lnTo>
                  <a:lnTo>
                    <a:pt x="1241" y="485"/>
                  </a:lnTo>
                  <a:lnTo>
                    <a:pt x="1111" y="470"/>
                  </a:lnTo>
                  <a:lnTo>
                    <a:pt x="985" y="455"/>
                  </a:lnTo>
                  <a:lnTo>
                    <a:pt x="866" y="441"/>
                  </a:lnTo>
                  <a:lnTo>
                    <a:pt x="753" y="426"/>
                  </a:lnTo>
                  <a:lnTo>
                    <a:pt x="648" y="412"/>
                  </a:lnTo>
                  <a:lnTo>
                    <a:pt x="458" y="385"/>
                  </a:lnTo>
                  <a:lnTo>
                    <a:pt x="298" y="362"/>
                  </a:lnTo>
                  <a:lnTo>
                    <a:pt x="171" y="342"/>
                  </a:lnTo>
                  <a:lnTo>
                    <a:pt x="77" y="326"/>
                  </a:lnTo>
                  <a:lnTo>
                    <a:pt x="20" y="316"/>
                  </a:lnTo>
                  <a:lnTo>
                    <a:pt x="0" y="313"/>
                  </a:lnTo>
                  <a:lnTo>
                    <a:pt x="20" y="310"/>
                  </a:lnTo>
                  <a:lnTo>
                    <a:pt x="77" y="299"/>
                  </a:lnTo>
                  <a:lnTo>
                    <a:pt x="171" y="284"/>
                  </a:lnTo>
                  <a:lnTo>
                    <a:pt x="298" y="264"/>
                  </a:lnTo>
                  <a:lnTo>
                    <a:pt x="458" y="241"/>
                  </a:lnTo>
                  <a:lnTo>
                    <a:pt x="648" y="213"/>
                  </a:lnTo>
                  <a:lnTo>
                    <a:pt x="753" y="200"/>
                  </a:lnTo>
                  <a:lnTo>
                    <a:pt x="866" y="185"/>
                  </a:lnTo>
                  <a:lnTo>
                    <a:pt x="985" y="170"/>
                  </a:lnTo>
                  <a:lnTo>
                    <a:pt x="1111" y="156"/>
                  </a:lnTo>
                  <a:lnTo>
                    <a:pt x="1241" y="141"/>
                  </a:lnTo>
                  <a:lnTo>
                    <a:pt x="1380" y="126"/>
                  </a:lnTo>
                  <a:lnTo>
                    <a:pt x="1522" y="113"/>
                  </a:lnTo>
                  <a:lnTo>
                    <a:pt x="1671" y="98"/>
                  </a:lnTo>
                  <a:lnTo>
                    <a:pt x="1825" y="84"/>
                  </a:lnTo>
                  <a:lnTo>
                    <a:pt x="1984" y="72"/>
                  </a:lnTo>
                  <a:lnTo>
                    <a:pt x="2147" y="59"/>
                  </a:lnTo>
                  <a:lnTo>
                    <a:pt x="2315" y="48"/>
                  </a:lnTo>
                  <a:lnTo>
                    <a:pt x="2487" y="37"/>
                  </a:lnTo>
                  <a:lnTo>
                    <a:pt x="2663" y="28"/>
                  </a:lnTo>
                  <a:lnTo>
                    <a:pt x="2843" y="20"/>
                  </a:lnTo>
                  <a:lnTo>
                    <a:pt x="3026" y="13"/>
                  </a:lnTo>
                  <a:lnTo>
                    <a:pt x="3212" y="7"/>
                  </a:lnTo>
                  <a:lnTo>
                    <a:pt x="3402" y="3"/>
                  </a:lnTo>
                  <a:lnTo>
                    <a:pt x="3595" y="1"/>
                  </a:lnTo>
                  <a:lnTo>
                    <a:pt x="3789" y="0"/>
                  </a:lnTo>
                  <a:lnTo>
                    <a:pt x="3984" y="1"/>
                  </a:lnTo>
                  <a:lnTo>
                    <a:pt x="4177" y="3"/>
                  </a:lnTo>
                  <a:lnTo>
                    <a:pt x="4366" y="7"/>
                  </a:lnTo>
                  <a:lnTo>
                    <a:pt x="4554" y="13"/>
                  </a:lnTo>
                  <a:lnTo>
                    <a:pt x="4737" y="20"/>
                  </a:lnTo>
                  <a:lnTo>
                    <a:pt x="4916" y="28"/>
                  </a:lnTo>
                  <a:lnTo>
                    <a:pt x="5092" y="37"/>
                  </a:lnTo>
                  <a:lnTo>
                    <a:pt x="5265" y="48"/>
                  </a:lnTo>
                  <a:lnTo>
                    <a:pt x="5433" y="59"/>
                  </a:lnTo>
                  <a:lnTo>
                    <a:pt x="5596" y="72"/>
                  </a:lnTo>
                  <a:lnTo>
                    <a:pt x="5755" y="84"/>
                  </a:lnTo>
                  <a:lnTo>
                    <a:pt x="5908" y="98"/>
                  </a:lnTo>
                  <a:lnTo>
                    <a:pt x="6057" y="113"/>
                  </a:lnTo>
                  <a:lnTo>
                    <a:pt x="6200" y="126"/>
                  </a:lnTo>
                  <a:lnTo>
                    <a:pt x="6337" y="141"/>
                  </a:lnTo>
                  <a:lnTo>
                    <a:pt x="6469" y="156"/>
                  </a:lnTo>
                  <a:lnTo>
                    <a:pt x="6595" y="170"/>
                  </a:lnTo>
                  <a:lnTo>
                    <a:pt x="6713" y="185"/>
                  </a:lnTo>
                  <a:lnTo>
                    <a:pt x="6826" y="200"/>
                  </a:lnTo>
                  <a:lnTo>
                    <a:pt x="6932" y="213"/>
                  </a:lnTo>
                  <a:lnTo>
                    <a:pt x="7122" y="241"/>
                  </a:lnTo>
                  <a:lnTo>
                    <a:pt x="7281" y="264"/>
                  </a:lnTo>
                  <a:lnTo>
                    <a:pt x="7409" y="284"/>
                  </a:lnTo>
                  <a:lnTo>
                    <a:pt x="7502" y="299"/>
                  </a:lnTo>
                  <a:lnTo>
                    <a:pt x="7560" y="310"/>
                  </a:lnTo>
                  <a:lnTo>
                    <a:pt x="7579" y="313"/>
                  </a:lnTo>
                  <a:close/>
                </a:path>
              </a:pathLst>
            </a:custGeom>
            <a:solidFill>
              <a:srgbClr val="B73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A563ACA-986F-4F8A-B760-F9660F1C0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2684" y="5536356"/>
              <a:ext cx="4927844" cy="405884"/>
            </a:xfrm>
            <a:custGeom>
              <a:avLst/>
              <a:gdLst>
                <a:gd name="T0" fmla="*/ 7560 w 7579"/>
                <a:gd name="T1" fmla="*/ 316 h 626"/>
                <a:gd name="T2" fmla="*/ 7409 w 7579"/>
                <a:gd name="T3" fmla="*/ 342 h 626"/>
                <a:gd name="T4" fmla="*/ 7122 w 7579"/>
                <a:gd name="T5" fmla="*/ 385 h 626"/>
                <a:gd name="T6" fmla="*/ 6826 w 7579"/>
                <a:gd name="T7" fmla="*/ 426 h 626"/>
                <a:gd name="T8" fmla="*/ 6595 w 7579"/>
                <a:gd name="T9" fmla="*/ 455 h 626"/>
                <a:gd name="T10" fmla="*/ 6337 w 7579"/>
                <a:gd name="T11" fmla="*/ 485 h 626"/>
                <a:gd name="T12" fmla="*/ 6057 w 7579"/>
                <a:gd name="T13" fmla="*/ 513 h 626"/>
                <a:gd name="T14" fmla="*/ 5755 w 7579"/>
                <a:gd name="T15" fmla="*/ 541 h 626"/>
                <a:gd name="T16" fmla="*/ 5433 w 7579"/>
                <a:gd name="T17" fmla="*/ 566 h 626"/>
                <a:gd name="T18" fmla="*/ 5092 w 7579"/>
                <a:gd name="T19" fmla="*/ 588 h 626"/>
                <a:gd name="T20" fmla="*/ 4737 w 7579"/>
                <a:gd name="T21" fmla="*/ 606 h 626"/>
                <a:gd name="T22" fmla="*/ 4366 w 7579"/>
                <a:gd name="T23" fmla="*/ 619 h 626"/>
                <a:gd name="T24" fmla="*/ 3984 w 7579"/>
                <a:gd name="T25" fmla="*/ 625 h 626"/>
                <a:gd name="T26" fmla="*/ 3595 w 7579"/>
                <a:gd name="T27" fmla="*/ 625 h 626"/>
                <a:gd name="T28" fmla="*/ 3212 w 7579"/>
                <a:gd name="T29" fmla="*/ 619 h 626"/>
                <a:gd name="T30" fmla="*/ 2843 w 7579"/>
                <a:gd name="T31" fmla="*/ 606 h 626"/>
                <a:gd name="T32" fmla="*/ 2487 w 7579"/>
                <a:gd name="T33" fmla="*/ 588 h 626"/>
                <a:gd name="T34" fmla="*/ 2147 w 7579"/>
                <a:gd name="T35" fmla="*/ 566 h 626"/>
                <a:gd name="T36" fmla="*/ 1825 w 7579"/>
                <a:gd name="T37" fmla="*/ 541 h 626"/>
                <a:gd name="T38" fmla="*/ 1522 w 7579"/>
                <a:gd name="T39" fmla="*/ 513 h 626"/>
                <a:gd name="T40" fmla="*/ 1241 w 7579"/>
                <a:gd name="T41" fmla="*/ 485 h 626"/>
                <a:gd name="T42" fmla="*/ 985 w 7579"/>
                <a:gd name="T43" fmla="*/ 455 h 626"/>
                <a:gd name="T44" fmla="*/ 753 w 7579"/>
                <a:gd name="T45" fmla="*/ 426 h 626"/>
                <a:gd name="T46" fmla="*/ 458 w 7579"/>
                <a:gd name="T47" fmla="*/ 385 h 626"/>
                <a:gd name="T48" fmla="*/ 171 w 7579"/>
                <a:gd name="T49" fmla="*/ 342 h 626"/>
                <a:gd name="T50" fmla="*/ 20 w 7579"/>
                <a:gd name="T51" fmla="*/ 316 h 626"/>
                <a:gd name="T52" fmla="*/ 20 w 7579"/>
                <a:gd name="T53" fmla="*/ 310 h 626"/>
                <a:gd name="T54" fmla="*/ 171 w 7579"/>
                <a:gd name="T55" fmla="*/ 284 h 626"/>
                <a:gd name="T56" fmla="*/ 458 w 7579"/>
                <a:gd name="T57" fmla="*/ 241 h 626"/>
                <a:gd name="T58" fmla="*/ 753 w 7579"/>
                <a:gd name="T59" fmla="*/ 200 h 626"/>
                <a:gd name="T60" fmla="*/ 985 w 7579"/>
                <a:gd name="T61" fmla="*/ 170 h 626"/>
                <a:gd name="T62" fmla="*/ 1241 w 7579"/>
                <a:gd name="T63" fmla="*/ 141 h 626"/>
                <a:gd name="T64" fmla="*/ 1522 w 7579"/>
                <a:gd name="T65" fmla="*/ 113 h 626"/>
                <a:gd name="T66" fmla="*/ 1825 w 7579"/>
                <a:gd name="T67" fmla="*/ 84 h 626"/>
                <a:gd name="T68" fmla="*/ 2147 w 7579"/>
                <a:gd name="T69" fmla="*/ 59 h 626"/>
                <a:gd name="T70" fmla="*/ 2487 w 7579"/>
                <a:gd name="T71" fmla="*/ 37 h 626"/>
                <a:gd name="T72" fmla="*/ 2843 w 7579"/>
                <a:gd name="T73" fmla="*/ 20 h 626"/>
                <a:gd name="T74" fmla="*/ 3212 w 7579"/>
                <a:gd name="T75" fmla="*/ 7 h 626"/>
                <a:gd name="T76" fmla="*/ 3595 w 7579"/>
                <a:gd name="T77" fmla="*/ 1 h 626"/>
                <a:gd name="T78" fmla="*/ 3984 w 7579"/>
                <a:gd name="T79" fmla="*/ 1 h 626"/>
                <a:gd name="T80" fmla="*/ 4366 w 7579"/>
                <a:gd name="T81" fmla="*/ 7 h 626"/>
                <a:gd name="T82" fmla="*/ 4737 w 7579"/>
                <a:gd name="T83" fmla="*/ 20 h 626"/>
                <a:gd name="T84" fmla="*/ 5092 w 7579"/>
                <a:gd name="T85" fmla="*/ 37 h 626"/>
                <a:gd name="T86" fmla="*/ 5433 w 7579"/>
                <a:gd name="T87" fmla="*/ 59 h 626"/>
                <a:gd name="T88" fmla="*/ 5755 w 7579"/>
                <a:gd name="T89" fmla="*/ 84 h 626"/>
                <a:gd name="T90" fmla="*/ 6057 w 7579"/>
                <a:gd name="T91" fmla="*/ 113 h 626"/>
                <a:gd name="T92" fmla="*/ 6337 w 7579"/>
                <a:gd name="T93" fmla="*/ 141 h 626"/>
                <a:gd name="T94" fmla="*/ 6595 w 7579"/>
                <a:gd name="T95" fmla="*/ 170 h 626"/>
                <a:gd name="T96" fmla="*/ 6826 w 7579"/>
                <a:gd name="T97" fmla="*/ 200 h 626"/>
                <a:gd name="T98" fmla="*/ 7122 w 7579"/>
                <a:gd name="T99" fmla="*/ 241 h 626"/>
                <a:gd name="T100" fmla="*/ 7409 w 7579"/>
                <a:gd name="T101" fmla="*/ 284 h 626"/>
                <a:gd name="T102" fmla="*/ 7560 w 7579"/>
                <a:gd name="T103" fmla="*/ 3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79" h="626">
                  <a:moveTo>
                    <a:pt x="7579" y="313"/>
                  </a:moveTo>
                  <a:lnTo>
                    <a:pt x="7560" y="316"/>
                  </a:lnTo>
                  <a:lnTo>
                    <a:pt x="7502" y="326"/>
                  </a:lnTo>
                  <a:lnTo>
                    <a:pt x="7409" y="342"/>
                  </a:lnTo>
                  <a:lnTo>
                    <a:pt x="7281" y="362"/>
                  </a:lnTo>
                  <a:lnTo>
                    <a:pt x="7122" y="385"/>
                  </a:lnTo>
                  <a:lnTo>
                    <a:pt x="6932" y="412"/>
                  </a:lnTo>
                  <a:lnTo>
                    <a:pt x="6826" y="426"/>
                  </a:lnTo>
                  <a:lnTo>
                    <a:pt x="6713" y="441"/>
                  </a:lnTo>
                  <a:lnTo>
                    <a:pt x="6595" y="455"/>
                  </a:lnTo>
                  <a:lnTo>
                    <a:pt x="6469" y="470"/>
                  </a:lnTo>
                  <a:lnTo>
                    <a:pt x="6337" y="485"/>
                  </a:lnTo>
                  <a:lnTo>
                    <a:pt x="6200" y="499"/>
                  </a:lnTo>
                  <a:lnTo>
                    <a:pt x="6057" y="513"/>
                  </a:lnTo>
                  <a:lnTo>
                    <a:pt x="5908" y="528"/>
                  </a:lnTo>
                  <a:lnTo>
                    <a:pt x="5755" y="541"/>
                  </a:lnTo>
                  <a:lnTo>
                    <a:pt x="5596" y="554"/>
                  </a:lnTo>
                  <a:lnTo>
                    <a:pt x="5433" y="566"/>
                  </a:lnTo>
                  <a:lnTo>
                    <a:pt x="5265" y="578"/>
                  </a:lnTo>
                  <a:lnTo>
                    <a:pt x="5092" y="588"/>
                  </a:lnTo>
                  <a:lnTo>
                    <a:pt x="4916" y="598"/>
                  </a:lnTo>
                  <a:lnTo>
                    <a:pt x="4737" y="606"/>
                  </a:lnTo>
                  <a:lnTo>
                    <a:pt x="4554" y="612"/>
                  </a:lnTo>
                  <a:lnTo>
                    <a:pt x="4366" y="619"/>
                  </a:lnTo>
                  <a:lnTo>
                    <a:pt x="4177" y="623"/>
                  </a:lnTo>
                  <a:lnTo>
                    <a:pt x="3984" y="625"/>
                  </a:lnTo>
                  <a:lnTo>
                    <a:pt x="3789" y="626"/>
                  </a:lnTo>
                  <a:lnTo>
                    <a:pt x="3595" y="625"/>
                  </a:lnTo>
                  <a:lnTo>
                    <a:pt x="3402" y="623"/>
                  </a:lnTo>
                  <a:lnTo>
                    <a:pt x="3212" y="619"/>
                  </a:lnTo>
                  <a:lnTo>
                    <a:pt x="3026" y="612"/>
                  </a:lnTo>
                  <a:lnTo>
                    <a:pt x="2843" y="606"/>
                  </a:lnTo>
                  <a:lnTo>
                    <a:pt x="2663" y="598"/>
                  </a:lnTo>
                  <a:lnTo>
                    <a:pt x="2487" y="588"/>
                  </a:lnTo>
                  <a:lnTo>
                    <a:pt x="2315" y="578"/>
                  </a:lnTo>
                  <a:lnTo>
                    <a:pt x="2147" y="566"/>
                  </a:lnTo>
                  <a:lnTo>
                    <a:pt x="1984" y="554"/>
                  </a:lnTo>
                  <a:lnTo>
                    <a:pt x="1825" y="541"/>
                  </a:lnTo>
                  <a:lnTo>
                    <a:pt x="1671" y="528"/>
                  </a:lnTo>
                  <a:lnTo>
                    <a:pt x="1522" y="513"/>
                  </a:lnTo>
                  <a:lnTo>
                    <a:pt x="1380" y="499"/>
                  </a:lnTo>
                  <a:lnTo>
                    <a:pt x="1241" y="485"/>
                  </a:lnTo>
                  <a:lnTo>
                    <a:pt x="1111" y="470"/>
                  </a:lnTo>
                  <a:lnTo>
                    <a:pt x="985" y="455"/>
                  </a:lnTo>
                  <a:lnTo>
                    <a:pt x="866" y="441"/>
                  </a:lnTo>
                  <a:lnTo>
                    <a:pt x="753" y="426"/>
                  </a:lnTo>
                  <a:lnTo>
                    <a:pt x="648" y="412"/>
                  </a:lnTo>
                  <a:lnTo>
                    <a:pt x="458" y="385"/>
                  </a:lnTo>
                  <a:lnTo>
                    <a:pt x="298" y="362"/>
                  </a:lnTo>
                  <a:lnTo>
                    <a:pt x="171" y="342"/>
                  </a:lnTo>
                  <a:lnTo>
                    <a:pt x="77" y="326"/>
                  </a:lnTo>
                  <a:lnTo>
                    <a:pt x="20" y="316"/>
                  </a:lnTo>
                  <a:lnTo>
                    <a:pt x="0" y="313"/>
                  </a:lnTo>
                  <a:lnTo>
                    <a:pt x="20" y="310"/>
                  </a:lnTo>
                  <a:lnTo>
                    <a:pt x="77" y="299"/>
                  </a:lnTo>
                  <a:lnTo>
                    <a:pt x="171" y="284"/>
                  </a:lnTo>
                  <a:lnTo>
                    <a:pt x="298" y="264"/>
                  </a:lnTo>
                  <a:lnTo>
                    <a:pt x="458" y="241"/>
                  </a:lnTo>
                  <a:lnTo>
                    <a:pt x="648" y="213"/>
                  </a:lnTo>
                  <a:lnTo>
                    <a:pt x="753" y="200"/>
                  </a:lnTo>
                  <a:lnTo>
                    <a:pt x="866" y="185"/>
                  </a:lnTo>
                  <a:lnTo>
                    <a:pt x="985" y="170"/>
                  </a:lnTo>
                  <a:lnTo>
                    <a:pt x="1111" y="156"/>
                  </a:lnTo>
                  <a:lnTo>
                    <a:pt x="1241" y="141"/>
                  </a:lnTo>
                  <a:lnTo>
                    <a:pt x="1380" y="126"/>
                  </a:lnTo>
                  <a:lnTo>
                    <a:pt x="1522" y="113"/>
                  </a:lnTo>
                  <a:lnTo>
                    <a:pt x="1671" y="98"/>
                  </a:lnTo>
                  <a:lnTo>
                    <a:pt x="1825" y="84"/>
                  </a:lnTo>
                  <a:lnTo>
                    <a:pt x="1984" y="72"/>
                  </a:lnTo>
                  <a:lnTo>
                    <a:pt x="2147" y="59"/>
                  </a:lnTo>
                  <a:lnTo>
                    <a:pt x="2315" y="48"/>
                  </a:lnTo>
                  <a:lnTo>
                    <a:pt x="2487" y="37"/>
                  </a:lnTo>
                  <a:lnTo>
                    <a:pt x="2663" y="28"/>
                  </a:lnTo>
                  <a:lnTo>
                    <a:pt x="2843" y="20"/>
                  </a:lnTo>
                  <a:lnTo>
                    <a:pt x="3026" y="13"/>
                  </a:lnTo>
                  <a:lnTo>
                    <a:pt x="3212" y="7"/>
                  </a:lnTo>
                  <a:lnTo>
                    <a:pt x="3402" y="3"/>
                  </a:lnTo>
                  <a:lnTo>
                    <a:pt x="3595" y="1"/>
                  </a:lnTo>
                  <a:lnTo>
                    <a:pt x="3789" y="0"/>
                  </a:lnTo>
                  <a:lnTo>
                    <a:pt x="3984" y="1"/>
                  </a:lnTo>
                  <a:lnTo>
                    <a:pt x="4177" y="3"/>
                  </a:lnTo>
                  <a:lnTo>
                    <a:pt x="4366" y="7"/>
                  </a:lnTo>
                  <a:lnTo>
                    <a:pt x="4554" y="13"/>
                  </a:lnTo>
                  <a:lnTo>
                    <a:pt x="4737" y="20"/>
                  </a:lnTo>
                  <a:lnTo>
                    <a:pt x="4916" y="28"/>
                  </a:lnTo>
                  <a:lnTo>
                    <a:pt x="5092" y="37"/>
                  </a:lnTo>
                  <a:lnTo>
                    <a:pt x="5265" y="48"/>
                  </a:lnTo>
                  <a:lnTo>
                    <a:pt x="5433" y="59"/>
                  </a:lnTo>
                  <a:lnTo>
                    <a:pt x="5596" y="72"/>
                  </a:lnTo>
                  <a:lnTo>
                    <a:pt x="5755" y="84"/>
                  </a:lnTo>
                  <a:lnTo>
                    <a:pt x="5908" y="98"/>
                  </a:lnTo>
                  <a:lnTo>
                    <a:pt x="6057" y="113"/>
                  </a:lnTo>
                  <a:lnTo>
                    <a:pt x="6200" y="126"/>
                  </a:lnTo>
                  <a:lnTo>
                    <a:pt x="6337" y="141"/>
                  </a:lnTo>
                  <a:lnTo>
                    <a:pt x="6469" y="156"/>
                  </a:lnTo>
                  <a:lnTo>
                    <a:pt x="6595" y="170"/>
                  </a:lnTo>
                  <a:lnTo>
                    <a:pt x="6713" y="185"/>
                  </a:lnTo>
                  <a:lnTo>
                    <a:pt x="6826" y="200"/>
                  </a:lnTo>
                  <a:lnTo>
                    <a:pt x="6932" y="213"/>
                  </a:lnTo>
                  <a:lnTo>
                    <a:pt x="7122" y="241"/>
                  </a:lnTo>
                  <a:lnTo>
                    <a:pt x="7281" y="264"/>
                  </a:lnTo>
                  <a:lnTo>
                    <a:pt x="7409" y="284"/>
                  </a:lnTo>
                  <a:lnTo>
                    <a:pt x="7502" y="299"/>
                  </a:lnTo>
                  <a:lnTo>
                    <a:pt x="7560" y="310"/>
                  </a:lnTo>
                  <a:lnTo>
                    <a:pt x="7579" y="31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E7F8EE1-91E5-49E3-A736-63ED8666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2684" y="5739297"/>
              <a:ext cx="4927844" cy="1706792"/>
            </a:xfrm>
            <a:custGeom>
              <a:avLst/>
              <a:gdLst>
                <a:gd name="T0" fmla="*/ 3595 w 7579"/>
                <a:gd name="T1" fmla="*/ 312 h 2622"/>
                <a:gd name="T2" fmla="*/ 3212 w 7579"/>
                <a:gd name="T3" fmla="*/ 306 h 2622"/>
                <a:gd name="T4" fmla="*/ 2843 w 7579"/>
                <a:gd name="T5" fmla="*/ 293 h 2622"/>
                <a:gd name="T6" fmla="*/ 2487 w 7579"/>
                <a:gd name="T7" fmla="*/ 275 h 2622"/>
                <a:gd name="T8" fmla="*/ 2147 w 7579"/>
                <a:gd name="T9" fmla="*/ 253 h 2622"/>
                <a:gd name="T10" fmla="*/ 1825 w 7579"/>
                <a:gd name="T11" fmla="*/ 228 h 2622"/>
                <a:gd name="T12" fmla="*/ 1522 w 7579"/>
                <a:gd name="T13" fmla="*/ 200 h 2622"/>
                <a:gd name="T14" fmla="*/ 1241 w 7579"/>
                <a:gd name="T15" fmla="*/ 172 h 2622"/>
                <a:gd name="T16" fmla="*/ 985 w 7579"/>
                <a:gd name="T17" fmla="*/ 142 h 2622"/>
                <a:gd name="T18" fmla="*/ 753 w 7579"/>
                <a:gd name="T19" fmla="*/ 113 h 2622"/>
                <a:gd name="T20" fmla="*/ 458 w 7579"/>
                <a:gd name="T21" fmla="*/ 72 h 2622"/>
                <a:gd name="T22" fmla="*/ 171 w 7579"/>
                <a:gd name="T23" fmla="*/ 29 h 2622"/>
                <a:gd name="T24" fmla="*/ 20 w 7579"/>
                <a:gd name="T25" fmla="*/ 3 h 2622"/>
                <a:gd name="T26" fmla="*/ 1104 w 7579"/>
                <a:gd name="T27" fmla="*/ 2275 h 2622"/>
                <a:gd name="T28" fmla="*/ 1159 w 7579"/>
                <a:gd name="T29" fmla="*/ 2289 h 2622"/>
                <a:gd name="T30" fmla="*/ 1315 w 7579"/>
                <a:gd name="T31" fmla="*/ 2328 h 2622"/>
                <a:gd name="T32" fmla="*/ 1563 w 7579"/>
                <a:gd name="T33" fmla="*/ 2385 h 2622"/>
                <a:gd name="T34" fmla="*/ 1717 w 7579"/>
                <a:gd name="T35" fmla="*/ 2416 h 2622"/>
                <a:gd name="T36" fmla="*/ 1891 w 7579"/>
                <a:gd name="T37" fmla="*/ 2449 h 2622"/>
                <a:gd name="T38" fmla="*/ 2081 w 7579"/>
                <a:gd name="T39" fmla="*/ 2481 h 2622"/>
                <a:gd name="T40" fmla="*/ 2288 w 7579"/>
                <a:gd name="T41" fmla="*/ 2512 h 2622"/>
                <a:gd name="T42" fmla="*/ 2510 w 7579"/>
                <a:gd name="T43" fmla="*/ 2542 h 2622"/>
                <a:gd name="T44" fmla="*/ 2744 w 7579"/>
                <a:gd name="T45" fmla="*/ 2568 h 2622"/>
                <a:gd name="T46" fmla="*/ 2991 w 7579"/>
                <a:gd name="T47" fmla="*/ 2590 h 2622"/>
                <a:gd name="T48" fmla="*/ 3248 w 7579"/>
                <a:gd name="T49" fmla="*/ 2608 h 2622"/>
                <a:gd name="T50" fmla="*/ 3515 w 7579"/>
                <a:gd name="T51" fmla="*/ 2618 h 2622"/>
                <a:gd name="T52" fmla="*/ 3789 w 7579"/>
                <a:gd name="T53" fmla="*/ 2622 h 2622"/>
                <a:gd name="T54" fmla="*/ 4064 w 7579"/>
                <a:gd name="T55" fmla="*/ 2618 h 2622"/>
                <a:gd name="T56" fmla="*/ 4331 w 7579"/>
                <a:gd name="T57" fmla="*/ 2608 h 2622"/>
                <a:gd name="T58" fmla="*/ 4588 w 7579"/>
                <a:gd name="T59" fmla="*/ 2590 h 2622"/>
                <a:gd name="T60" fmla="*/ 4835 w 7579"/>
                <a:gd name="T61" fmla="*/ 2568 h 2622"/>
                <a:gd name="T62" fmla="*/ 5070 w 7579"/>
                <a:gd name="T63" fmla="*/ 2542 h 2622"/>
                <a:gd name="T64" fmla="*/ 5291 w 7579"/>
                <a:gd name="T65" fmla="*/ 2512 h 2622"/>
                <a:gd name="T66" fmla="*/ 5499 w 7579"/>
                <a:gd name="T67" fmla="*/ 2481 h 2622"/>
                <a:gd name="T68" fmla="*/ 5689 w 7579"/>
                <a:gd name="T69" fmla="*/ 2449 h 2622"/>
                <a:gd name="T70" fmla="*/ 5862 w 7579"/>
                <a:gd name="T71" fmla="*/ 2416 h 2622"/>
                <a:gd name="T72" fmla="*/ 6017 w 7579"/>
                <a:gd name="T73" fmla="*/ 2385 h 2622"/>
                <a:gd name="T74" fmla="*/ 6264 w 7579"/>
                <a:gd name="T75" fmla="*/ 2328 h 2622"/>
                <a:gd name="T76" fmla="*/ 6421 w 7579"/>
                <a:gd name="T77" fmla="*/ 2289 h 2622"/>
                <a:gd name="T78" fmla="*/ 6476 w 7579"/>
                <a:gd name="T79" fmla="*/ 2275 h 2622"/>
                <a:gd name="T80" fmla="*/ 7560 w 7579"/>
                <a:gd name="T81" fmla="*/ 3 h 2622"/>
                <a:gd name="T82" fmla="*/ 7409 w 7579"/>
                <a:gd name="T83" fmla="*/ 29 h 2622"/>
                <a:gd name="T84" fmla="*/ 7122 w 7579"/>
                <a:gd name="T85" fmla="*/ 72 h 2622"/>
                <a:gd name="T86" fmla="*/ 6826 w 7579"/>
                <a:gd name="T87" fmla="*/ 113 h 2622"/>
                <a:gd name="T88" fmla="*/ 6595 w 7579"/>
                <a:gd name="T89" fmla="*/ 142 h 2622"/>
                <a:gd name="T90" fmla="*/ 6337 w 7579"/>
                <a:gd name="T91" fmla="*/ 172 h 2622"/>
                <a:gd name="T92" fmla="*/ 6057 w 7579"/>
                <a:gd name="T93" fmla="*/ 200 h 2622"/>
                <a:gd name="T94" fmla="*/ 5755 w 7579"/>
                <a:gd name="T95" fmla="*/ 228 h 2622"/>
                <a:gd name="T96" fmla="*/ 5433 w 7579"/>
                <a:gd name="T97" fmla="*/ 253 h 2622"/>
                <a:gd name="T98" fmla="*/ 5092 w 7579"/>
                <a:gd name="T99" fmla="*/ 275 h 2622"/>
                <a:gd name="T100" fmla="*/ 4737 w 7579"/>
                <a:gd name="T101" fmla="*/ 293 h 2622"/>
                <a:gd name="T102" fmla="*/ 4366 w 7579"/>
                <a:gd name="T103" fmla="*/ 306 h 2622"/>
                <a:gd name="T104" fmla="*/ 3984 w 7579"/>
                <a:gd name="T105" fmla="*/ 312 h 2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79" h="2622">
                  <a:moveTo>
                    <a:pt x="3789" y="313"/>
                  </a:moveTo>
                  <a:lnTo>
                    <a:pt x="3595" y="312"/>
                  </a:lnTo>
                  <a:lnTo>
                    <a:pt x="3402" y="310"/>
                  </a:lnTo>
                  <a:lnTo>
                    <a:pt x="3212" y="306"/>
                  </a:lnTo>
                  <a:lnTo>
                    <a:pt x="3026" y="299"/>
                  </a:lnTo>
                  <a:lnTo>
                    <a:pt x="2843" y="293"/>
                  </a:lnTo>
                  <a:lnTo>
                    <a:pt x="2663" y="285"/>
                  </a:lnTo>
                  <a:lnTo>
                    <a:pt x="2487" y="275"/>
                  </a:lnTo>
                  <a:lnTo>
                    <a:pt x="2315" y="265"/>
                  </a:lnTo>
                  <a:lnTo>
                    <a:pt x="2147" y="253"/>
                  </a:lnTo>
                  <a:lnTo>
                    <a:pt x="1984" y="241"/>
                  </a:lnTo>
                  <a:lnTo>
                    <a:pt x="1825" y="228"/>
                  </a:lnTo>
                  <a:lnTo>
                    <a:pt x="1671" y="215"/>
                  </a:lnTo>
                  <a:lnTo>
                    <a:pt x="1522" y="200"/>
                  </a:lnTo>
                  <a:lnTo>
                    <a:pt x="1380" y="186"/>
                  </a:lnTo>
                  <a:lnTo>
                    <a:pt x="1241" y="172"/>
                  </a:lnTo>
                  <a:lnTo>
                    <a:pt x="1111" y="157"/>
                  </a:lnTo>
                  <a:lnTo>
                    <a:pt x="985" y="142"/>
                  </a:lnTo>
                  <a:lnTo>
                    <a:pt x="866" y="128"/>
                  </a:lnTo>
                  <a:lnTo>
                    <a:pt x="753" y="113"/>
                  </a:lnTo>
                  <a:lnTo>
                    <a:pt x="648" y="99"/>
                  </a:lnTo>
                  <a:lnTo>
                    <a:pt x="458" y="72"/>
                  </a:lnTo>
                  <a:lnTo>
                    <a:pt x="298" y="49"/>
                  </a:lnTo>
                  <a:lnTo>
                    <a:pt x="171" y="29"/>
                  </a:lnTo>
                  <a:lnTo>
                    <a:pt x="77" y="13"/>
                  </a:lnTo>
                  <a:lnTo>
                    <a:pt x="20" y="3"/>
                  </a:lnTo>
                  <a:lnTo>
                    <a:pt x="0" y="0"/>
                  </a:lnTo>
                  <a:lnTo>
                    <a:pt x="1104" y="2275"/>
                  </a:lnTo>
                  <a:lnTo>
                    <a:pt x="1118" y="2278"/>
                  </a:lnTo>
                  <a:lnTo>
                    <a:pt x="1159" y="2289"/>
                  </a:lnTo>
                  <a:lnTo>
                    <a:pt x="1225" y="2306"/>
                  </a:lnTo>
                  <a:lnTo>
                    <a:pt x="1315" y="2328"/>
                  </a:lnTo>
                  <a:lnTo>
                    <a:pt x="1428" y="2355"/>
                  </a:lnTo>
                  <a:lnTo>
                    <a:pt x="1563" y="2385"/>
                  </a:lnTo>
                  <a:lnTo>
                    <a:pt x="1637" y="2400"/>
                  </a:lnTo>
                  <a:lnTo>
                    <a:pt x="1717" y="2416"/>
                  </a:lnTo>
                  <a:lnTo>
                    <a:pt x="1802" y="2432"/>
                  </a:lnTo>
                  <a:lnTo>
                    <a:pt x="1891" y="2449"/>
                  </a:lnTo>
                  <a:lnTo>
                    <a:pt x="1984" y="2464"/>
                  </a:lnTo>
                  <a:lnTo>
                    <a:pt x="2081" y="2481"/>
                  </a:lnTo>
                  <a:lnTo>
                    <a:pt x="2183" y="2497"/>
                  </a:lnTo>
                  <a:lnTo>
                    <a:pt x="2288" y="2512"/>
                  </a:lnTo>
                  <a:lnTo>
                    <a:pt x="2398" y="2527"/>
                  </a:lnTo>
                  <a:lnTo>
                    <a:pt x="2510" y="2542"/>
                  </a:lnTo>
                  <a:lnTo>
                    <a:pt x="2625" y="2555"/>
                  </a:lnTo>
                  <a:lnTo>
                    <a:pt x="2744" y="2568"/>
                  </a:lnTo>
                  <a:lnTo>
                    <a:pt x="2867" y="2580"/>
                  </a:lnTo>
                  <a:lnTo>
                    <a:pt x="2991" y="2590"/>
                  </a:lnTo>
                  <a:lnTo>
                    <a:pt x="3118" y="2599"/>
                  </a:lnTo>
                  <a:lnTo>
                    <a:pt x="3248" y="2608"/>
                  </a:lnTo>
                  <a:lnTo>
                    <a:pt x="3381" y="2614"/>
                  </a:lnTo>
                  <a:lnTo>
                    <a:pt x="3515" y="2618"/>
                  </a:lnTo>
                  <a:lnTo>
                    <a:pt x="3651" y="2621"/>
                  </a:lnTo>
                  <a:lnTo>
                    <a:pt x="3789" y="2622"/>
                  </a:lnTo>
                  <a:lnTo>
                    <a:pt x="3928" y="2621"/>
                  </a:lnTo>
                  <a:lnTo>
                    <a:pt x="4064" y="2618"/>
                  </a:lnTo>
                  <a:lnTo>
                    <a:pt x="4199" y="2614"/>
                  </a:lnTo>
                  <a:lnTo>
                    <a:pt x="4331" y="2608"/>
                  </a:lnTo>
                  <a:lnTo>
                    <a:pt x="4461" y="2599"/>
                  </a:lnTo>
                  <a:lnTo>
                    <a:pt x="4588" y="2590"/>
                  </a:lnTo>
                  <a:lnTo>
                    <a:pt x="4713" y="2580"/>
                  </a:lnTo>
                  <a:lnTo>
                    <a:pt x="4835" y="2568"/>
                  </a:lnTo>
                  <a:lnTo>
                    <a:pt x="4954" y="2555"/>
                  </a:lnTo>
                  <a:lnTo>
                    <a:pt x="5070" y="2542"/>
                  </a:lnTo>
                  <a:lnTo>
                    <a:pt x="5182" y="2527"/>
                  </a:lnTo>
                  <a:lnTo>
                    <a:pt x="5291" y="2512"/>
                  </a:lnTo>
                  <a:lnTo>
                    <a:pt x="5397" y="2497"/>
                  </a:lnTo>
                  <a:lnTo>
                    <a:pt x="5499" y="2481"/>
                  </a:lnTo>
                  <a:lnTo>
                    <a:pt x="5596" y="2464"/>
                  </a:lnTo>
                  <a:lnTo>
                    <a:pt x="5689" y="2449"/>
                  </a:lnTo>
                  <a:lnTo>
                    <a:pt x="5778" y="2432"/>
                  </a:lnTo>
                  <a:lnTo>
                    <a:pt x="5862" y="2416"/>
                  </a:lnTo>
                  <a:lnTo>
                    <a:pt x="5942" y="2400"/>
                  </a:lnTo>
                  <a:lnTo>
                    <a:pt x="6017" y="2385"/>
                  </a:lnTo>
                  <a:lnTo>
                    <a:pt x="6151" y="2355"/>
                  </a:lnTo>
                  <a:lnTo>
                    <a:pt x="6264" y="2328"/>
                  </a:lnTo>
                  <a:lnTo>
                    <a:pt x="6354" y="2306"/>
                  </a:lnTo>
                  <a:lnTo>
                    <a:pt x="6421" y="2289"/>
                  </a:lnTo>
                  <a:lnTo>
                    <a:pt x="6461" y="2278"/>
                  </a:lnTo>
                  <a:lnTo>
                    <a:pt x="6476" y="2275"/>
                  </a:lnTo>
                  <a:lnTo>
                    <a:pt x="7579" y="0"/>
                  </a:lnTo>
                  <a:lnTo>
                    <a:pt x="7560" y="3"/>
                  </a:lnTo>
                  <a:lnTo>
                    <a:pt x="7502" y="13"/>
                  </a:lnTo>
                  <a:lnTo>
                    <a:pt x="7409" y="29"/>
                  </a:lnTo>
                  <a:lnTo>
                    <a:pt x="7281" y="49"/>
                  </a:lnTo>
                  <a:lnTo>
                    <a:pt x="7122" y="72"/>
                  </a:lnTo>
                  <a:lnTo>
                    <a:pt x="6932" y="99"/>
                  </a:lnTo>
                  <a:lnTo>
                    <a:pt x="6826" y="113"/>
                  </a:lnTo>
                  <a:lnTo>
                    <a:pt x="6713" y="128"/>
                  </a:lnTo>
                  <a:lnTo>
                    <a:pt x="6595" y="142"/>
                  </a:lnTo>
                  <a:lnTo>
                    <a:pt x="6469" y="157"/>
                  </a:lnTo>
                  <a:lnTo>
                    <a:pt x="6337" y="172"/>
                  </a:lnTo>
                  <a:lnTo>
                    <a:pt x="6200" y="186"/>
                  </a:lnTo>
                  <a:lnTo>
                    <a:pt x="6057" y="200"/>
                  </a:lnTo>
                  <a:lnTo>
                    <a:pt x="5908" y="215"/>
                  </a:lnTo>
                  <a:lnTo>
                    <a:pt x="5755" y="228"/>
                  </a:lnTo>
                  <a:lnTo>
                    <a:pt x="5596" y="241"/>
                  </a:lnTo>
                  <a:lnTo>
                    <a:pt x="5433" y="253"/>
                  </a:lnTo>
                  <a:lnTo>
                    <a:pt x="5265" y="265"/>
                  </a:lnTo>
                  <a:lnTo>
                    <a:pt x="5092" y="275"/>
                  </a:lnTo>
                  <a:lnTo>
                    <a:pt x="4916" y="285"/>
                  </a:lnTo>
                  <a:lnTo>
                    <a:pt x="4737" y="293"/>
                  </a:lnTo>
                  <a:lnTo>
                    <a:pt x="4554" y="299"/>
                  </a:lnTo>
                  <a:lnTo>
                    <a:pt x="4366" y="306"/>
                  </a:lnTo>
                  <a:lnTo>
                    <a:pt x="4177" y="310"/>
                  </a:lnTo>
                  <a:lnTo>
                    <a:pt x="3984" y="312"/>
                  </a:lnTo>
                  <a:lnTo>
                    <a:pt x="3789" y="31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476A964-6610-471A-A939-AE48CB41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8474" y="3670851"/>
              <a:ext cx="6676264" cy="538577"/>
            </a:xfrm>
            <a:custGeom>
              <a:avLst/>
              <a:gdLst>
                <a:gd name="T0" fmla="*/ 10238 w 10264"/>
                <a:gd name="T1" fmla="*/ 418 h 826"/>
                <a:gd name="T2" fmla="*/ 10034 w 10264"/>
                <a:gd name="T3" fmla="*/ 451 h 826"/>
                <a:gd name="T4" fmla="*/ 9644 w 10264"/>
                <a:gd name="T5" fmla="*/ 509 h 826"/>
                <a:gd name="T6" fmla="*/ 9244 w 10264"/>
                <a:gd name="T7" fmla="*/ 562 h 826"/>
                <a:gd name="T8" fmla="*/ 8931 w 10264"/>
                <a:gd name="T9" fmla="*/ 600 h 826"/>
                <a:gd name="T10" fmla="*/ 8582 w 10264"/>
                <a:gd name="T11" fmla="*/ 639 h 826"/>
                <a:gd name="T12" fmla="*/ 8202 w 10264"/>
                <a:gd name="T13" fmla="*/ 677 h 826"/>
                <a:gd name="T14" fmla="*/ 7792 w 10264"/>
                <a:gd name="T15" fmla="*/ 713 h 826"/>
                <a:gd name="T16" fmla="*/ 7357 w 10264"/>
                <a:gd name="T17" fmla="*/ 747 h 826"/>
                <a:gd name="T18" fmla="*/ 6896 w 10264"/>
                <a:gd name="T19" fmla="*/ 775 h 826"/>
                <a:gd name="T20" fmla="*/ 6414 w 10264"/>
                <a:gd name="T21" fmla="*/ 799 h 826"/>
                <a:gd name="T22" fmla="*/ 5914 w 10264"/>
                <a:gd name="T23" fmla="*/ 816 h 826"/>
                <a:gd name="T24" fmla="*/ 5395 w 10264"/>
                <a:gd name="T25" fmla="*/ 824 h 826"/>
                <a:gd name="T26" fmla="*/ 4868 w 10264"/>
                <a:gd name="T27" fmla="*/ 824 h 826"/>
                <a:gd name="T28" fmla="*/ 4350 w 10264"/>
                <a:gd name="T29" fmla="*/ 816 h 826"/>
                <a:gd name="T30" fmla="*/ 3850 w 10264"/>
                <a:gd name="T31" fmla="*/ 799 h 826"/>
                <a:gd name="T32" fmla="*/ 3367 w 10264"/>
                <a:gd name="T33" fmla="*/ 775 h 826"/>
                <a:gd name="T34" fmla="*/ 2907 w 10264"/>
                <a:gd name="T35" fmla="*/ 747 h 826"/>
                <a:gd name="T36" fmla="*/ 2470 w 10264"/>
                <a:gd name="T37" fmla="*/ 713 h 826"/>
                <a:gd name="T38" fmla="*/ 2061 w 10264"/>
                <a:gd name="T39" fmla="*/ 677 h 826"/>
                <a:gd name="T40" fmla="*/ 1681 w 10264"/>
                <a:gd name="T41" fmla="*/ 639 h 826"/>
                <a:gd name="T42" fmla="*/ 1333 w 10264"/>
                <a:gd name="T43" fmla="*/ 600 h 826"/>
                <a:gd name="T44" fmla="*/ 1019 w 10264"/>
                <a:gd name="T45" fmla="*/ 562 h 826"/>
                <a:gd name="T46" fmla="*/ 619 w 10264"/>
                <a:gd name="T47" fmla="*/ 509 h 826"/>
                <a:gd name="T48" fmla="*/ 230 w 10264"/>
                <a:gd name="T49" fmla="*/ 451 h 826"/>
                <a:gd name="T50" fmla="*/ 26 w 10264"/>
                <a:gd name="T51" fmla="*/ 418 h 826"/>
                <a:gd name="T52" fmla="*/ 26 w 10264"/>
                <a:gd name="T53" fmla="*/ 408 h 826"/>
                <a:gd name="T54" fmla="*/ 230 w 10264"/>
                <a:gd name="T55" fmla="*/ 375 h 826"/>
                <a:gd name="T56" fmla="*/ 619 w 10264"/>
                <a:gd name="T57" fmla="*/ 317 h 826"/>
                <a:gd name="T58" fmla="*/ 1019 w 10264"/>
                <a:gd name="T59" fmla="*/ 264 h 826"/>
                <a:gd name="T60" fmla="*/ 1333 w 10264"/>
                <a:gd name="T61" fmla="*/ 226 h 826"/>
                <a:gd name="T62" fmla="*/ 1681 w 10264"/>
                <a:gd name="T63" fmla="*/ 187 h 826"/>
                <a:gd name="T64" fmla="*/ 2061 w 10264"/>
                <a:gd name="T65" fmla="*/ 149 h 826"/>
                <a:gd name="T66" fmla="*/ 2470 w 10264"/>
                <a:gd name="T67" fmla="*/ 113 h 826"/>
                <a:gd name="T68" fmla="*/ 2907 w 10264"/>
                <a:gd name="T69" fmla="*/ 80 h 826"/>
                <a:gd name="T70" fmla="*/ 3367 w 10264"/>
                <a:gd name="T71" fmla="*/ 50 h 826"/>
                <a:gd name="T72" fmla="*/ 3850 w 10264"/>
                <a:gd name="T73" fmla="*/ 27 h 826"/>
                <a:gd name="T74" fmla="*/ 4350 w 10264"/>
                <a:gd name="T75" fmla="*/ 10 h 826"/>
                <a:gd name="T76" fmla="*/ 4868 w 10264"/>
                <a:gd name="T77" fmla="*/ 1 h 826"/>
                <a:gd name="T78" fmla="*/ 5395 w 10264"/>
                <a:gd name="T79" fmla="*/ 1 h 826"/>
                <a:gd name="T80" fmla="*/ 5914 w 10264"/>
                <a:gd name="T81" fmla="*/ 10 h 826"/>
                <a:gd name="T82" fmla="*/ 6414 w 10264"/>
                <a:gd name="T83" fmla="*/ 27 h 826"/>
                <a:gd name="T84" fmla="*/ 6896 w 10264"/>
                <a:gd name="T85" fmla="*/ 50 h 826"/>
                <a:gd name="T86" fmla="*/ 7357 w 10264"/>
                <a:gd name="T87" fmla="*/ 80 h 826"/>
                <a:gd name="T88" fmla="*/ 7792 w 10264"/>
                <a:gd name="T89" fmla="*/ 113 h 826"/>
                <a:gd name="T90" fmla="*/ 8202 w 10264"/>
                <a:gd name="T91" fmla="*/ 149 h 826"/>
                <a:gd name="T92" fmla="*/ 8582 w 10264"/>
                <a:gd name="T93" fmla="*/ 187 h 826"/>
                <a:gd name="T94" fmla="*/ 8931 w 10264"/>
                <a:gd name="T95" fmla="*/ 226 h 826"/>
                <a:gd name="T96" fmla="*/ 9244 w 10264"/>
                <a:gd name="T97" fmla="*/ 264 h 826"/>
                <a:gd name="T98" fmla="*/ 9644 w 10264"/>
                <a:gd name="T99" fmla="*/ 317 h 826"/>
                <a:gd name="T100" fmla="*/ 10034 w 10264"/>
                <a:gd name="T101" fmla="*/ 375 h 826"/>
                <a:gd name="T102" fmla="*/ 10238 w 10264"/>
                <a:gd name="T103" fmla="*/ 40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64" h="826">
                  <a:moveTo>
                    <a:pt x="10264" y="413"/>
                  </a:moveTo>
                  <a:lnTo>
                    <a:pt x="10238" y="418"/>
                  </a:lnTo>
                  <a:lnTo>
                    <a:pt x="10159" y="430"/>
                  </a:lnTo>
                  <a:lnTo>
                    <a:pt x="10034" y="451"/>
                  </a:lnTo>
                  <a:lnTo>
                    <a:pt x="9861" y="478"/>
                  </a:lnTo>
                  <a:lnTo>
                    <a:pt x="9644" y="509"/>
                  </a:lnTo>
                  <a:lnTo>
                    <a:pt x="9387" y="544"/>
                  </a:lnTo>
                  <a:lnTo>
                    <a:pt x="9244" y="562"/>
                  </a:lnTo>
                  <a:lnTo>
                    <a:pt x="9092" y="581"/>
                  </a:lnTo>
                  <a:lnTo>
                    <a:pt x="8931" y="600"/>
                  </a:lnTo>
                  <a:lnTo>
                    <a:pt x="8761" y="619"/>
                  </a:lnTo>
                  <a:lnTo>
                    <a:pt x="8582" y="639"/>
                  </a:lnTo>
                  <a:lnTo>
                    <a:pt x="8397" y="658"/>
                  </a:lnTo>
                  <a:lnTo>
                    <a:pt x="8202" y="677"/>
                  </a:lnTo>
                  <a:lnTo>
                    <a:pt x="8001" y="695"/>
                  </a:lnTo>
                  <a:lnTo>
                    <a:pt x="7792" y="713"/>
                  </a:lnTo>
                  <a:lnTo>
                    <a:pt x="7578" y="730"/>
                  </a:lnTo>
                  <a:lnTo>
                    <a:pt x="7357" y="747"/>
                  </a:lnTo>
                  <a:lnTo>
                    <a:pt x="7130" y="761"/>
                  </a:lnTo>
                  <a:lnTo>
                    <a:pt x="6896" y="775"/>
                  </a:lnTo>
                  <a:lnTo>
                    <a:pt x="6658" y="788"/>
                  </a:lnTo>
                  <a:lnTo>
                    <a:pt x="6414" y="799"/>
                  </a:lnTo>
                  <a:lnTo>
                    <a:pt x="6166" y="809"/>
                  </a:lnTo>
                  <a:lnTo>
                    <a:pt x="5914" y="816"/>
                  </a:lnTo>
                  <a:lnTo>
                    <a:pt x="5656" y="821"/>
                  </a:lnTo>
                  <a:lnTo>
                    <a:pt x="5395" y="824"/>
                  </a:lnTo>
                  <a:lnTo>
                    <a:pt x="5131" y="826"/>
                  </a:lnTo>
                  <a:lnTo>
                    <a:pt x="4868" y="824"/>
                  </a:lnTo>
                  <a:lnTo>
                    <a:pt x="4607" y="821"/>
                  </a:lnTo>
                  <a:lnTo>
                    <a:pt x="4350" y="816"/>
                  </a:lnTo>
                  <a:lnTo>
                    <a:pt x="4098" y="809"/>
                  </a:lnTo>
                  <a:lnTo>
                    <a:pt x="3850" y="799"/>
                  </a:lnTo>
                  <a:lnTo>
                    <a:pt x="3606" y="788"/>
                  </a:lnTo>
                  <a:lnTo>
                    <a:pt x="3367" y="775"/>
                  </a:lnTo>
                  <a:lnTo>
                    <a:pt x="3134" y="761"/>
                  </a:lnTo>
                  <a:lnTo>
                    <a:pt x="2907" y="747"/>
                  </a:lnTo>
                  <a:lnTo>
                    <a:pt x="2685" y="730"/>
                  </a:lnTo>
                  <a:lnTo>
                    <a:pt x="2470" y="713"/>
                  </a:lnTo>
                  <a:lnTo>
                    <a:pt x="2262" y="695"/>
                  </a:lnTo>
                  <a:lnTo>
                    <a:pt x="2061" y="677"/>
                  </a:lnTo>
                  <a:lnTo>
                    <a:pt x="1867" y="658"/>
                  </a:lnTo>
                  <a:lnTo>
                    <a:pt x="1681" y="639"/>
                  </a:lnTo>
                  <a:lnTo>
                    <a:pt x="1503" y="619"/>
                  </a:lnTo>
                  <a:lnTo>
                    <a:pt x="1333" y="600"/>
                  </a:lnTo>
                  <a:lnTo>
                    <a:pt x="1172" y="581"/>
                  </a:lnTo>
                  <a:lnTo>
                    <a:pt x="1019" y="562"/>
                  </a:lnTo>
                  <a:lnTo>
                    <a:pt x="876" y="544"/>
                  </a:lnTo>
                  <a:lnTo>
                    <a:pt x="619" y="509"/>
                  </a:lnTo>
                  <a:lnTo>
                    <a:pt x="403" y="478"/>
                  </a:lnTo>
                  <a:lnTo>
                    <a:pt x="230" y="451"/>
                  </a:lnTo>
                  <a:lnTo>
                    <a:pt x="104" y="430"/>
                  </a:lnTo>
                  <a:lnTo>
                    <a:pt x="26" y="418"/>
                  </a:lnTo>
                  <a:lnTo>
                    <a:pt x="0" y="413"/>
                  </a:lnTo>
                  <a:lnTo>
                    <a:pt x="26" y="408"/>
                  </a:lnTo>
                  <a:lnTo>
                    <a:pt x="104" y="395"/>
                  </a:lnTo>
                  <a:lnTo>
                    <a:pt x="230" y="375"/>
                  </a:lnTo>
                  <a:lnTo>
                    <a:pt x="403" y="349"/>
                  </a:lnTo>
                  <a:lnTo>
                    <a:pt x="619" y="317"/>
                  </a:lnTo>
                  <a:lnTo>
                    <a:pt x="876" y="283"/>
                  </a:lnTo>
                  <a:lnTo>
                    <a:pt x="1019" y="264"/>
                  </a:lnTo>
                  <a:lnTo>
                    <a:pt x="1172" y="245"/>
                  </a:lnTo>
                  <a:lnTo>
                    <a:pt x="1333" y="226"/>
                  </a:lnTo>
                  <a:lnTo>
                    <a:pt x="1503" y="206"/>
                  </a:lnTo>
                  <a:lnTo>
                    <a:pt x="1681" y="187"/>
                  </a:lnTo>
                  <a:lnTo>
                    <a:pt x="1867" y="168"/>
                  </a:lnTo>
                  <a:lnTo>
                    <a:pt x="2061" y="149"/>
                  </a:lnTo>
                  <a:lnTo>
                    <a:pt x="2262" y="131"/>
                  </a:lnTo>
                  <a:lnTo>
                    <a:pt x="2470" y="113"/>
                  </a:lnTo>
                  <a:lnTo>
                    <a:pt x="2685" y="95"/>
                  </a:lnTo>
                  <a:lnTo>
                    <a:pt x="2907" y="80"/>
                  </a:lnTo>
                  <a:lnTo>
                    <a:pt x="3134" y="65"/>
                  </a:lnTo>
                  <a:lnTo>
                    <a:pt x="3367" y="50"/>
                  </a:lnTo>
                  <a:lnTo>
                    <a:pt x="3606" y="38"/>
                  </a:lnTo>
                  <a:lnTo>
                    <a:pt x="3850" y="27"/>
                  </a:lnTo>
                  <a:lnTo>
                    <a:pt x="4098" y="18"/>
                  </a:lnTo>
                  <a:lnTo>
                    <a:pt x="4350" y="10"/>
                  </a:lnTo>
                  <a:lnTo>
                    <a:pt x="4607" y="4"/>
                  </a:lnTo>
                  <a:lnTo>
                    <a:pt x="4868" y="1"/>
                  </a:lnTo>
                  <a:lnTo>
                    <a:pt x="5131" y="0"/>
                  </a:lnTo>
                  <a:lnTo>
                    <a:pt x="5395" y="1"/>
                  </a:lnTo>
                  <a:lnTo>
                    <a:pt x="5656" y="4"/>
                  </a:lnTo>
                  <a:lnTo>
                    <a:pt x="5914" y="10"/>
                  </a:lnTo>
                  <a:lnTo>
                    <a:pt x="6166" y="18"/>
                  </a:lnTo>
                  <a:lnTo>
                    <a:pt x="6414" y="27"/>
                  </a:lnTo>
                  <a:lnTo>
                    <a:pt x="6658" y="38"/>
                  </a:lnTo>
                  <a:lnTo>
                    <a:pt x="6896" y="50"/>
                  </a:lnTo>
                  <a:lnTo>
                    <a:pt x="7130" y="65"/>
                  </a:lnTo>
                  <a:lnTo>
                    <a:pt x="7357" y="80"/>
                  </a:lnTo>
                  <a:lnTo>
                    <a:pt x="7578" y="95"/>
                  </a:lnTo>
                  <a:lnTo>
                    <a:pt x="7792" y="113"/>
                  </a:lnTo>
                  <a:lnTo>
                    <a:pt x="8001" y="131"/>
                  </a:lnTo>
                  <a:lnTo>
                    <a:pt x="8202" y="149"/>
                  </a:lnTo>
                  <a:lnTo>
                    <a:pt x="8397" y="168"/>
                  </a:lnTo>
                  <a:lnTo>
                    <a:pt x="8582" y="187"/>
                  </a:lnTo>
                  <a:lnTo>
                    <a:pt x="8761" y="206"/>
                  </a:lnTo>
                  <a:lnTo>
                    <a:pt x="8931" y="226"/>
                  </a:lnTo>
                  <a:lnTo>
                    <a:pt x="9092" y="245"/>
                  </a:lnTo>
                  <a:lnTo>
                    <a:pt x="9244" y="264"/>
                  </a:lnTo>
                  <a:lnTo>
                    <a:pt x="9387" y="283"/>
                  </a:lnTo>
                  <a:lnTo>
                    <a:pt x="9644" y="317"/>
                  </a:lnTo>
                  <a:lnTo>
                    <a:pt x="9861" y="349"/>
                  </a:lnTo>
                  <a:lnTo>
                    <a:pt x="10034" y="375"/>
                  </a:lnTo>
                  <a:lnTo>
                    <a:pt x="10159" y="395"/>
                  </a:lnTo>
                  <a:lnTo>
                    <a:pt x="10238" y="408"/>
                  </a:lnTo>
                  <a:lnTo>
                    <a:pt x="10264" y="4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0682172-E4C9-4796-BB94-B3CABEA0B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8474" y="3938839"/>
              <a:ext cx="6676264" cy="1748422"/>
            </a:xfrm>
            <a:custGeom>
              <a:avLst/>
              <a:gdLst>
                <a:gd name="T0" fmla="*/ 4868 w 10264"/>
                <a:gd name="T1" fmla="*/ 411 h 2687"/>
                <a:gd name="T2" fmla="*/ 4350 w 10264"/>
                <a:gd name="T3" fmla="*/ 403 h 2687"/>
                <a:gd name="T4" fmla="*/ 3850 w 10264"/>
                <a:gd name="T5" fmla="*/ 386 h 2687"/>
                <a:gd name="T6" fmla="*/ 3367 w 10264"/>
                <a:gd name="T7" fmla="*/ 362 h 2687"/>
                <a:gd name="T8" fmla="*/ 2907 w 10264"/>
                <a:gd name="T9" fmla="*/ 334 h 2687"/>
                <a:gd name="T10" fmla="*/ 2470 w 10264"/>
                <a:gd name="T11" fmla="*/ 300 h 2687"/>
                <a:gd name="T12" fmla="*/ 2061 w 10264"/>
                <a:gd name="T13" fmla="*/ 264 h 2687"/>
                <a:gd name="T14" fmla="*/ 1681 w 10264"/>
                <a:gd name="T15" fmla="*/ 226 h 2687"/>
                <a:gd name="T16" fmla="*/ 1333 w 10264"/>
                <a:gd name="T17" fmla="*/ 187 h 2687"/>
                <a:gd name="T18" fmla="*/ 1019 w 10264"/>
                <a:gd name="T19" fmla="*/ 149 h 2687"/>
                <a:gd name="T20" fmla="*/ 619 w 10264"/>
                <a:gd name="T21" fmla="*/ 96 h 2687"/>
                <a:gd name="T22" fmla="*/ 230 w 10264"/>
                <a:gd name="T23" fmla="*/ 38 h 2687"/>
                <a:gd name="T24" fmla="*/ 26 w 10264"/>
                <a:gd name="T25" fmla="*/ 5 h 2687"/>
                <a:gd name="T26" fmla="*/ 1104 w 10264"/>
                <a:gd name="T27" fmla="*/ 2275 h 2687"/>
                <a:gd name="T28" fmla="*/ 1185 w 10264"/>
                <a:gd name="T29" fmla="*/ 2292 h 2687"/>
                <a:gd name="T30" fmla="*/ 1420 w 10264"/>
                <a:gd name="T31" fmla="*/ 2338 h 2687"/>
                <a:gd name="T32" fmla="*/ 1792 w 10264"/>
                <a:gd name="T33" fmla="*/ 2405 h 2687"/>
                <a:gd name="T34" fmla="*/ 2023 w 10264"/>
                <a:gd name="T35" fmla="*/ 2442 h 2687"/>
                <a:gd name="T36" fmla="*/ 2283 w 10264"/>
                <a:gd name="T37" fmla="*/ 2481 h 2687"/>
                <a:gd name="T38" fmla="*/ 2569 w 10264"/>
                <a:gd name="T39" fmla="*/ 2520 h 2687"/>
                <a:gd name="T40" fmla="*/ 2880 w 10264"/>
                <a:gd name="T41" fmla="*/ 2556 h 2687"/>
                <a:gd name="T42" fmla="*/ 3212 w 10264"/>
                <a:gd name="T43" fmla="*/ 2592 h 2687"/>
                <a:gd name="T44" fmla="*/ 3564 w 10264"/>
                <a:gd name="T45" fmla="*/ 2623 h 2687"/>
                <a:gd name="T46" fmla="*/ 3933 w 10264"/>
                <a:gd name="T47" fmla="*/ 2650 h 2687"/>
                <a:gd name="T48" fmla="*/ 4320 w 10264"/>
                <a:gd name="T49" fmla="*/ 2669 h 2687"/>
                <a:gd name="T50" fmla="*/ 4720 w 10264"/>
                <a:gd name="T51" fmla="*/ 2683 h 2687"/>
                <a:gd name="T52" fmla="*/ 5131 w 10264"/>
                <a:gd name="T53" fmla="*/ 2687 h 2687"/>
                <a:gd name="T54" fmla="*/ 5544 w 10264"/>
                <a:gd name="T55" fmla="*/ 2683 h 2687"/>
                <a:gd name="T56" fmla="*/ 5944 w 10264"/>
                <a:gd name="T57" fmla="*/ 2669 h 2687"/>
                <a:gd name="T58" fmla="*/ 6329 w 10264"/>
                <a:gd name="T59" fmla="*/ 2650 h 2687"/>
                <a:gd name="T60" fmla="*/ 6700 w 10264"/>
                <a:gd name="T61" fmla="*/ 2623 h 2687"/>
                <a:gd name="T62" fmla="*/ 7052 w 10264"/>
                <a:gd name="T63" fmla="*/ 2592 h 2687"/>
                <a:gd name="T64" fmla="*/ 7384 w 10264"/>
                <a:gd name="T65" fmla="*/ 2556 h 2687"/>
                <a:gd name="T66" fmla="*/ 7694 w 10264"/>
                <a:gd name="T67" fmla="*/ 2520 h 2687"/>
                <a:gd name="T68" fmla="*/ 7980 w 10264"/>
                <a:gd name="T69" fmla="*/ 2481 h 2687"/>
                <a:gd name="T70" fmla="*/ 8241 w 10264"/>
                <a:gd name="T71" fmla="*/ 2442 h 2687"/>
                <a:gd name="T72" fmla="*/ 8472 w 10264"/>
                <a:gd name="T73" fmla="*/ 2405 h 2687"/>
                <a:gd name="T74" fmla="*/ 8844 w 10264"/>
                <a:gd name="T75" fmla="*/ 2338 h 2687"/>
                <a:gd name="T76" fmla="*/ 9079 w 10264"/>
                <a:gd name="T77" fmla="*/ 2292 h 2687"/>
                <a:gd name="T78" fmla="*/ 9160 w 10264"/>
                <a:gd name="T79" fmla="*/ 2275 h 2687"/>
                <a:gd name="T80" fmla="*/ 10238 w 10264"/>
                <a:gd name="T81" fmla="*/ 5 h 2687"/>
                <a:gd name="T82" fmla="*/ 10034 w 10264"/>
                <a:gd name="T83" fmla="*/ 38 h 2687"/>
                <a:gd name="T84" fmla="*/ 9644 w 10264"/>
                <a:gd name="T85" fmla="*/ 96 h 2687"/>
                <a:gd name="T86" fmla="*/ 9244 w 10264"/>
                <a:gd name="T87" fmla="*/ 149 h 2687"/>
                <a:gd name="T88" fmla="*/ 8931 w 10264"/>
                <a:gd name="T89" fmla="*/ 187 h 2687"/>
                <a:gd name="T90" fmla="*/ 8582 w 10264"/>
                <a:gd name="T91" fmla="*/ 226 h 2687"/>
                <a:gd name="T92" fmla="*/ 8202 w 10264"/>
                <a:gd name="T93" fmla="*/ 264 h 2687"/>
                <a:gd name="T94" fmla="*/ 7792 w 10264"/>
                <a:gd name="T95" fmla="*/ 300 h 2687"/>
                <a:gd name="T96" fmla="*/ 7357 w 10264"/>
                <a:gd name="T97" fmla="*/ 334 h 2687"/>
                <a:gd name="T98" fmla="*/ 6896 w 10264"/>
                <a:gd name="T99" fmla="*/ 362 h 2687"/>
                <a:gd name="T100" fmla="*/ 6414 w 10264"/>
                <a:gd name="T101" fmla="*/ 386 h 2687"/>
                <a:gd name="T102" fmla="*/ 5914 w 10264"/>
                <a:gd name="T103" fmla="*/ 403 h 2687"/>
                <a:gd name="T104" fmla="*/ 5395 w 10264"/>
                <a:gd name="T105" fmla="*/ 411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64" h="2687">
                  <a:moveTo>
                    <a:pt x="5131" y="413"/>
                  </a:moveTo>
                  <a:lnTo>
                    <a:pt x="4868" y="411"/>
                  </a:lnTo>
                  <a:lnTo>
                    <a:pt x="4607" y="408"/>
                  </a:lnTo>
                  <a:lnTo>
                    <a:pt x="4350" y="403"/>
                  </a:lnTo>
                  <a:lnTo>
                    <a:pt x="4098" y="396"/>
                  </a:lnTo>
                  <a:lnTo>
                    <a:pt x="3850" y="386"/>
                  </a:lnTo>
                  <a:lnTo>
                    <a:pt x="3606" y="375"/>
                  </a:lnTo>
                  <a:lnTo>
                    <a:pt x="3367" y="362"/>
                  </a:lnTo>
                  <a:lnTo>
                    <a:pt x="3134" y="348"/>
                  </a:lnTo>
                  <a:lnTo>
                    <a:pt x="2907" y="334"/>
                  </a:lnTo>
                  <a:lnTo>
                    <a:pt x="2685" y="317"/>
                  </a:lnTo>
                  <a:lnTo>
                    <a:pt x="2470" y="300"/>
                  </a:lnTo>
                  <a:lnTo>
                    <a:pt x="2262" y="282"/>
                  </a:lnTo>
                  <a:lnTo>
                    <a:pt x="2061" y="264"/>
                  </a:lnTo>
                  <a:lnTo>
                    <a:pt x="1867" y="245"/>
                  </a:lnTo>
                  <a:lnTo>
                    <a:pt x="1681" y="226"/>
                  </a:lnTo>
                  <a:lnTo>
                    <a:pt x="1503" y="206"/>
                  </a:lnTo>
                  <a:lnTo>
                    <a:pt x="1333" y="187"/>
                  </a:lnTo>
                  <a:lnTo>
                    <a:pt x="1172" y="168"/>
                  </a:lnTo>
                  <a:lnTo>
                    <a:pt x="1019" y="149"/>
                  </a:lnTo>
                  <a:lnTo>
                    <a:pt x="876" y="131"/>
                  </a:lnTo>
                  <a:lnTo>
                    <a:pt x="619" y="96"/>
                  </a:lnTo>
                  <a:lnTo>
                    <a:pt x="403" y="65"/>
                  </a:lnTo>
                  <a:lnTo>
                    <a:pt x="230" y="38"/>
                  </a:lnTo>
                  <a:lnTo>
                    <a:pt x="104" y="17"/>
                  </a:lnTo>
                  <a:lnTo>
                    <a:pt x="26" y="5"/>
                  </a:lnTo>
                  <a:lnTo>
                    <a:pt x="0" y="0"/>
                  </a:lnTo>
                  <a:lnTo>
                    <a:pt x="1104" y="2275"/>
                  </a:lnTo>
                  <a:lnTo>
                    <a:pt x="1125" y="2279"/>
                  </a:lnTo>
                  <a:lnTo>
                    <a:pt x="1185" y="2292"/>
                  </a:lnTo>
                  <a:lnTo>
                    <a:pt x="1285" y="2312"/>
                  </a:lnTo>
                  <a:lnTo>
                    <a:pt x="1420" y="2338"/>
                  </a:lnTo>
                  <a:lnTo>
                    <a:pt x="1590" y="2370"/>
                  </a:lnTo>
                  <a:lnTo>
                    <a:pt x="1792" y="2405"/>
                  </a:lnTo>
                  <a:lnTo>
                    <a:pt x="1904" y="2423"/>
                  </a:lnTo>
                  <a:lnTo>
                    <a:pt x="2023" y="2442"/>
                  </a:lnTo>
                  <a:lnTo>
                    <a:pt x="2150" y="2462"/>
                  </a:lnTo>
                  <a:lnTo>
                    <a:pt x="2283" y="2481"/>
                  </a:lnTo>
                  <a:lnTo>
                    <a:pt x="2423" y="2500"/>
                  </a:lnTo>
                  <a:lnTo>
                    <a:pt x="2569" y="2520"/>
                  </a:lnTo>
                  <a:lnTo>
                    <a:pt x="2722" y="2538"/>
                  </a:lnTo>
                  <a:lnTo>
                    <a:pt x="2880" y="2556"/>
                  </a:lnTo>
                  <a:lnTo>
                    <a:pt x="3043" y="2574"/>
                  </a:lnTo>
                  <a:lnTo>
                    <a:pt x="3212" y="2592"/>
                  </a:lnTo>
                  <a:lnTo>
                    <a:pt x="3386" y="2608"/>
                  </a:lnTo>
                  <a:lnTo>
                    <a:pt x="3564" y="2623"/>
                  </a:lnTo>
                  <a:lnTo>
                    <a:pt x="3747" y="2637"/>
                  </a:lnTo>
                  <a:lnTo>
                    <a:pt x="3933" y="2650"/>
                  </a:lnTo>
                  <a:lnTo>
                    <a:pt x="4125" y="2660"/>
                  </a:lnTo>
                  <a:lnTo>
                    <a:pt x="4320" y="2669"/>
                  </a:lnTo>
                  <a:lnTo>
                    <a:pt x="4518" y="2677"/>
                  </a:lnTo>
                  <a:lnTo>
                    <a:pt x="4720" y="2683"/>
                  </a:lnTo>
                  <a:lnTo>
                    <a:pt x="4924" y="2686"/>
                  </a:lnTo>
                  <a:lnTo>
                    <a:pt x="5131" y="2687"/>
                  </a:lnTo>
                  <a:lnTo>
                    <a:pt x="5339" y="2686"/>
                  </a:lnTo>
                  <a:lnTo>
                    <a:pt x="5544" y="2683"/>
                  </a:lnTo>
                  <a:lnTo>
                    <a:pt x="5745" y="2677"/>
                  </a:lnTo>
                  <a:lnTo>
                    <a:pt x="5944" y="2669"/>
                  </a:lnTo>
                  <a:lnTo>
                    <a:pt x="6139" y="2660"/>
                  </a:lnTo>
                  <a:lnTo>
                    <a:pt x="6329" y="2650"/>
                  </a:lnTo>
                  <a:lnTo>
                    <a:pt x="6517" y="2637"/>
                  </a:lnTo>
                  <a:lnTo>
                    <a:pt x="6700" y="2623"/>
                  </a:lnTo>
                  <a:lnTo>
                    <a:pt x="6878" y="2608"/>
                  </a:lnTo>
                  <a:lnTo>
                    <a:pt x="7052" y="2592"/>
                  </a:lnTo>
                  <a:lnTo>
                    <a:pt x="7221" y="2574"/>
                  </a:lnTo>
                  <a:lnTo>
                    <a:pt x="7384" y="2556"/>
                  </a:lnTo>
                  <a:lnTo>
                    <a:pt x="7542" y="2538"/>
                  </a:lnTo>
                  <a:lnTo>
                    <a:pt x="7694" y="2520"/>
                  </a:lnTo>
                  <a:lnTo>
                    <a:pt x="7841" y="2500"/>
                  </a:lnTo>
                  <a:lnTo>
                    <a:pt x="7980" y="2481"/>
                  </a:lnTo>
                  <a:lnTo>
                    <a:pt x="8114" y="2462"/>
                  </a:lnTo>
                  <a:lnTo>
                    <a:pt x="8241" y="2442"/>
                  </a:lnTo>
                  <a:lnTo>
                    <a:pt x="8360" y="2423"/>
                  </a:lnTo>
                  <a:lnTo>
                    <a:pt x="8472" y="2405"/>
                  </a:lnTo>
                  <a:lnTo>
                    <a:pt x="8674" y="2370"/>
                  </a:lnTo>
                  <a:lnTo>
                    <a:pt x="8844" y="2338"/>
                  </a:lnTo>
                  <a:lnTo>
                    <a:pt x="8979" y="2312"/>
                  </a:lnTo>
                  <a:lnTo>
                    <a:pt x="9079" y="2292"/>
                  </a:lnTo>
                  <a:lnTo>
                    <a:pt x="9139" y="2279"/>
                  </a:lnTo>
                  <a:lnTo>
                    <a:pt x="9160" y="2275"/>
                  </a:lnTo>
                  <a:lnTo>
                    <a:pt x="10264" y="0"/>
                  </a:lnTo>
                  <a:lnTo>
                    <a:pt x="10238" y="5"/>
                  </a:lnTo>
                  <a:lnTo>
                    <a:pt x="10159" y="17"/>
                  </a:lnTo>
                  <a:lnTo>
                    <a:pt x="10034" y="38"/>
                  </a:lnTo>
                  <a:lnTo>
                    <a:pt x="9861" y="65"/>
                  </a:lnTo>
                  <a:lnTo>
                    <a:pt x="9644" y="96"/>
                  </a:lnTo>
                  <a:lnTo>
                    <a:pt x="9387" y="131"/>
                  </a:lnTo>
                  <a:lnTo>
                    <a:pt x="9244" y="149"/>
                  </a:lnTo>
                  <a:lnTo>
                    <a:pt x="9092" y="168"/>
                  </a:lnTo>
                  <a:lnTo>
                    <a:pt x="8931" y="187"/>
                  </a:lnTo>
                  <a:lnTo>
                    <a:pt x="8761" y="206"/>
                  </a:lnTo>
                  <a:lnTo>
                    <a:pt x="8582" y="226"/>
                  </a:lnTo>
                  <a:lnTo>
                    <a:pt x="8397" y="245"/>
                  </a:lnTo>
                  <a:lnTo>
                    <a:pt x="8202" y="264"/>
                  </a:lnTo>
                  <a:lnTo>
                    <a:pt x="8001" y="282"/>
                  </a:lnTo>
                  <a:lnTo>
                    <a:pt x="7792" y="300"/>
                  </a:lnTo>
                  <a:lnTo>
                    <a:pt x="7578" y="317"/>
                  </a:lnTo>
                  <a:lnTo>
                    <a:pt x="7357" y="334"/>
                  </a:lnTo>
                  <a:lnTo>
                    <a:pt x="7130" y="348"/>
                  </a:lnTo>
                  <a:lnTo>
                    <a:pt x="6896" y="362"/>
                  </a:lnTo>
                  <a:lnTo>
                    <a:pt x="6658" y="375"/>
                  </a:lnTo>
                  <a:lnTo>
                    <a:pt x="6414" y="386"/>
                  </a:lnTo>
                  <a:lnTo>
                    <a:pt x="6166" y="396"/>
                  </a:lnTo>
                  <a:lnTo>
                    <a:pt x="5914" y="403"/>
                  </a:lnTo>
                  <a:lnTo>
                    <a:pt x="5656" y="408"/>
                  </a:lnTo>
                  <a:lnTo>
                    <a:pt x="5395" y="411"/>
                  </a:lnTo>
                  <a:lnTo>
                    <a:pt x="5131" y="41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8F0969D-CEF3-4B46-A051-298C290FD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7911" y="5510337"/>
              <a:ext cx="554189" cy="78055"/>
            </a:xfrm>
            <a:custGeom>
              <a:avLst/>
              <a:gdLst>
                <a:gd name="T0" fmla="*/ 851 w 851"/>
                <a:gd name="T1" fmla="*/ 121 h 121"/>
                <a:gd name="T2" fmla="*/ 791 w 851"/>
                <a:gd name="T3" fmla="*/ 114 h 121"/>
                <a:gd name="T4" fmla="*/ 731 w 851"/>
                <a:gd name="T5" fmla="*/ 106 h 121"/>
                <a:gd name="T6" fmla="*/ 672 w 851"/>
                <a:gd name="T7" fmla="*/ 98 h 121"/>
                <a:gd name="T8" fmla="*/ 614 w 851"/>
                <a:gd name="T9" fmla="*/ 91 h 121"/>
                <a:gd name="T10" fmla="*/ 557 w 851"/>
                <a:gd name="T11" fmla="*/ 84 h 121"/>
                <a:gd name="T12" fmla="*/ 502 w 851"/>
                <a:gd name="T13" fmla="*/ 75 h 121"/>
                <a:gd name="T14" fmla="*/ 446 w 851"/>
                <a:gd name="T15" fmla="*/ 68 h 121"/>
                <a:gd name="T16" fmla="*/ 393 w 851"/>
                <a:gd name="T17" fmla="*/ 60 h 121"/>
                <a:gd name="T18" fmla="*/ 339 w 851"/>
                <a:gd name="T19" fmla="*/ 52 h 121"/>
                <a:gd name="T20" fmla="*/ 288 w 851"/>
                <a:gd name="T21" fmla="*/ 45 h 121"/>
                <a:gd name="T22" fmla="*/ 237 w 851"/>
                <a:gd name="T23" fmla="*/ 38 h 121"/>
                <a:gd name="T24" fmla="*/ 188 w 851"/>
                <a:gd name="T25" fmla="*/ 29 h 121"/>
                <a:gd name="T26" fmla="*/ 138 w 851"/>
                <a:gd name="T27" fmla="*/ 22 h 121"/>
                <a:gd name="T28" fmla="*/ 91 w 851"/>
                <a:gd name="T29" fmla="*/ 15 h 121"/>
                <a:gd name="T30" fmla="*/ 45 w 851"/>
                <a:gd name="T31" fmla="*/ 7 h 121"/>
                <a:gd name="T32" fmla="*/ 0 w 851"/>
                <a:gd name="T33" fmla="*/ 0 h 121"/>
                <a:gd name="T34" fmla="*/ 45 w 851"/>
                <a:gd name="T35" fmla="*/ 7 h 121"/>
                <a:gd name="T36" fmla="*/ 91 w 851"/>
                <a:gd name="T37" fmla="*/ 15 h 121"/>
                <a:gd name="T38" fmla="*/ 138 w 851"/>
                <a:gd name="T39" fmla="*/ 22 h 121"/>
                <a:gd name="T40" fmla="*/ 188 w 851"/>
                <a:gd name="T41" fmla="*/ 29 h 121"/>
                <a:gd name="T42" fmla="*/ 237 w 851"/>
                <a:gd name="T43" fmla="*/ 37 h 121"/>
                <a:gd name="T44" fmla="*/ 288 w 851"/>
                <a:gd name="T45" fmla="*/ 45 h 121"/>
                <a:gd name="T46" fmla="*/ 339 w 851"/>
                <a:gd name="T47" fmla="*/ 52 h 121"/>
                <a:gd name="T48" fmla="*/ 393 w 851"/>
                <a:gd name="T49" fmla="*/ 60 h 121"/>
                <a:gd name="T50" fmla="*/ 446 w 851"/>
                <a:gd name="T51" fmla="*/ 68 h 121"/>
                <a:gd name="T52" fmla="*/ 502 w 851"/>
                <a:gd name="T53" fmla="*/ 75 h 121"/>
                <a:gd name="T54" fmla="*/ 557 w 851"/>
                <a:gd name="T55" fmla="*/ 83 h 121"/>
                <a:gd name="T56" fmla="*/ 614 w 851"/>
                <a:gd name="T57" fmla="*/ 91 h 121"/>
                <a:gd name="T58" fmla="*/ 672 w 851"/>
                <a:gd name="T59" fmla="*/ 98 h 121"/>
                <a:gd name="T60" fmla="*/ 731 w 851"/>
                <a:gd name="T61" fmla="*/ 106 h 121"/>
                <a:gd name="T62" fmla="*/ 791 w 851"/>
                <a:gd name="T63" fmla="*/ 114 h 121"/>
                <a:gd name="T64" fmla="*/ 851 w 851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1" h="121">
                  <a:moveTo>
                    <a:pt x="851" y="121"/>
                  </a:moveTo>
                  <a:lnTo>
                    <a:pt x="791" y="114"/>
                  </a:lnTo>
                  <a:lnTo>
                    <a:pt x="731" y="106"/>
                  </a:lnTo>
                  <a:lnTo>
                    <a:pt x="672" y="98"/>
                  </a:lnTo>
                  <a:lnTo>
                    <a:pt x="614" y="91"/>
                  </a:lnTo>
                  <a:lnTo>
                    <a:pt x="557" y="84"/>
                  </a:lnTo>
                  <a:lnTo>
                    <a:pt x="502" y="75"/>
                  </a:lnTo>
                  <a:lnTo>
                    <a:pt x="446" y="68"/>
                  </a:lnTo>
                  <a:lnTo>
                    <a:pt x="393" y="60"/>
                  </a:lnTo>
                  <a:lnTo>
                    <a:pt x="339" y="52"/>
                  </a:lnTo>
                  <a:lnTo>
                    <a:pt x="288" y="45"/>
                  </a:lnTo>
                  <a:lnTo>
                    <a:pt x="237" y="38"/>
                  </a:lnTo>
                  <a:lnTo>
                    <a:pt x="188" y="29"/>
                  </a:lnTo>
                  <a:lnTo>
                    <a:pt x="138" y="22"/>
                  </a:lnTo>
                  <a:lnTo>
                    <a:pt x="91" y="15"/>
                  </a:lnTo>
                  <a:lnTo>
                    <a:pt x="45" y="7"/>
                  </a:lnTo>
                  <a:lnTo>
                    <a:pt x="0" y="0"/>
                  </a:lnTo>
                  <a:lnTo>
                    <a:pt x="45" y="7"/>
                  </a:lnTo>
                  <a:lnTo>
                    <a:pt x="91" y="15"/>
                  </a:lnTo>
                  <a:lnTo>
                    <a:pt x="138" y="22"/>
                  </a:lnTo>
                  <a:lnTo>
                    <a:pt x="188" y="29"/>
                  </a:lnTo>
                  <a:lnTo>
                    <a:pt x="237" y="37"/>
                  </a:lnTo>
                  <a:lnTo>
                    <a:pt x="288" y="45"/>
                  </a:lnTo>
                  <a:lnTo>
                    <a:pt x="339" y="52"/>
                  </a:lnTo>
                  <a:lnTo>
                    <a:pt x="393" y="60"/>
                  </a:lnTo>
                  <a:lnTo>
                    <a:pt x="446" y="68"/>
                  </a:lnTo>
                  <a:lnTo>
                    <a:pt x="502" y="75"/>
                  </a:lnTo>
                  <a:lnTo>
                    <a:pt x="557" y="83"/>
                  </a:lnTo>
                  <a:lnTo>
                    <a:pt x="614" y="91"/>
                  </a:lnTo>
                  <a:lnTo>
                    <a:pt x="672" y="98"/>
                  </a:lnTo>
                  <a:lnTo>
                    <a:pt x="731" y="106"/>
                  </a:lnTo>
                  <a:lnTo>
                    <a:pt x="791" y="114"/>
                  </a:lnTo>
                  <a:lnTo>
                    <a:pt x="851" y="121"/>
                  </a:ln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0016052-C82C-4E23-8847-020AB0F1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1190" y="4009087"/>
              <a:ext cx="957469" cy="109277"/>
            </a:xfrm>
            <a:custGeom>
              <a:avLst/>
              <a:gdLst>
                <a:gd name="T0" fmla="*/ 1470 w 1470"/>
                <a:gd name="T1" fmla="*/ 168 h 168"/>
                <a:gd name="T2" fmla="*/ 1360 w 1470"/>
                <a:gd name="T3" fmla="*/ 158 h 168"/>
                <a:gd name="T4" fmla="*/ 1251 w 1470"/>
                <a:gd name="T5" fmla="*/ 147 h 168"/>
                <a:gd name="T6" fmla="*/ 1145 w 1470"/>
                <a:gd name="T7" fmla="*/ 137 h 168"/>
                <a:gd name="T8" fmla="*/ 1041 w 1470"/>
                <a:gd name="T9" fmla="*/ 126 h 168"/>
                <a:gd name="T10" fmla="*/ 940 w 1470"/>
                <a:gd name="T11" fmla="*/ 115 h 168"/>
                <a:gd name="T12" fmla="*/ 840 w 1470"/>
                <a:gd name="T13" fmla="*/ 104 h 168"/>
                <a:gd name="T14" fmla="*/ 744 w 1470"/>
                <a:gd name="T15" fmla="*/ 94 h 168"/>
                <a:gd name="T16" fmla="*/ 651 w 1470"/>
                <a:gd name="T17" fmla="*/ 83 h 168"/>
                <a:gd name="T18" fmla="*/ 560 w 1470"/>
                <a:gd name="T19" fmla="*/ 72 h 168"/>
                <a:gd name="T20" fmla="*/ 471 w 1470"/>
                <a:gd name="T21" fmla="*/ 61 h 168"/>
                <a:gd name="T22" fmla="*/ 386 w 1470"/>
                <a:gd name="T23" fmla="*/ 51 h 168"/>
                <a:gd name="T24" fmla="*/ 303 w 1470"/>
                <a:gd name="T25" fmla="*/ 40 h 168"/>
                <a:gd name="T26" fmla="*/ 222 w 1470"/>
                <a:gd name="T27" fmla="*/ 31 h 168"/>
                <a:gd name="T28" fmla="*/ 146 w 1470"/>
                <a:gd name="T29" fmla="*/ 20 h 168"/>
                <a:gd name="T30" fmla="*/ 72 w 1470"/>
                <a:gd name="T31" fmla="*/ 10 h 168"/>
                <a:gd name="T32" fmla="*/ 0 w 1470"/>
                <a:gd name="T33" fmla="*/ 0 h 168"/>
                <a:gd name="T34" fmla="*/ 72 w 1470"/>
                <a:gd name="T35" fmla="*/ 10 h 168"/>
                <a:gd name="T36" fmla="*/ 146 w 1470"/>
                <a:gd name="T37" fmla="*/ 20 h 168"/>
                <a:gd name="T38" fmla="*/ 222 w 1470"/>
                <a:gd name="T39" fmla="*/ 30 h 168"/>
                <a:gd name="T40" fmla="*/ 303 w 1470"/>
                <a:gd name="T41" fmla="*/ 40 h 168"/>
                <a:gd name="T42" fmla="*/ 386 w 1470"/>
                <a:gd name="T43" fmla="*/ 51 h 168"/>
                <a:gd name="T44" fmla="*/ 472 w 1470"/>
                <a:gd name="T45" fmla="*/ 61 h 168"/>
                <a:gd name="T46" fmla="*/ 560 w 1470"/>
                <a:gd name="T47" fmla="*/ 72 h 168"/>
                <a:gd name="T48" fmla="*/ 651 w 1470"/>
                <a:gd name="T49" fmla="*/ 83 h 168"/>
                <a:gd name="T50" fmla="*/ 744 w 1470"/>
                <a:gd name="T51" fmla="*/ 94 h 168"/>
                <a:gd name="T52" fmla="*/ 840 w 1470"/>
                <a:gd name="T53" fmla="*/ 104 h 168"/>
                <a:gd name="T54" fmla="*/ 940 w 1470"/>
                <a:gd name="T55" fmla="*/ 115 h 168"/>
                <a:gd name="T56" fmla="*/ 1041 w 1470"/>
                <a:gd name="T57" fmla="*/ 125 h 168"/>
                <a:gd name="T58" fmla="*/ 1145 w 1470"/>
                <a:gd name="T59" fmla="*/ 137 h 168"/>
                <a:gd name="T60" fmla="*/ 1251 w 1470"/>
                <a:gd name="T61" fmla="*/ 147 h 168"/>
                <a:gd name="T62" fmla="*/ 1360 w 1470"/>
                <a:gd name="T63" fmla="*/ 158 h 168"/>
                <a:gd name="T64" fmla="*/ 1470 w 1470"/>
                <a:gd name="T65" fmla="*/ 167 h 168"/>
                <a:gd name="T66" fmla="*/ 1470 w 1470"/>
                <a:gd name="T6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0" h="168">
                  <a:moveTo>
                    <a:pt x="1470" y="168"/>
                  </a:moveTo>
                  <a:lnTo>
                    <a:pt x="1360" y="158"/>
                  </a:lnTo>
                  <a:lnTo>
                    <a:pt x="1251" y="147"/>
                  </a:lnTo>
                  <a:lnTo>
                    <a:pt x="1145" y="137"/>
                  </a:lnTo>
                  <a:lnTo>
                    <a:pt x="1041" y="126"/>
                  </a:lnTo>
                  <a:lnTo>
                    <a:pt x="940" y="115"/>
                  </a:lnTo>
                  <a:lnTo>
                    <a:pt x="840" y="104"/>
                  </a:lnTo>
                  <a:lnTo>
                    <a:pt x="744" y="94"/>
                  </a:lnTo>
                  <a:lnTo>
                    <a:pt x="651" y="83"/>
                  </a:lnTo>
                  <a:lnTo>
                    <a:pt x="560" y="72"/>
                  </a:lnTo>
                  <a:lnTo>
                    <a:pt x="471" y="61"/>
                  </a:lnTo>
                  <a:lnTo>
                    <a:pt x="386" y="51"/>
                  </a:lnTo>
                  <a:lnTo>
                    <a:pt x="303" y="40"/>
                  </a:lnTo>
                  <a:lnTo>
                    <a:pt x="222" y="31"/>
                  </a:lnTo>
                  <a:lnTo>
                    <a:pt x="146" y="20"/>
                  </a:lnTo>
                  <a:lnTo>
                    <a:pt x="72" y="10"/>
                  </a:lnTo>
                  <a:lnTo>
                    <a:pt x="0" y="0"/>
                  </a:lnTo>
                  <a:lnTo>
                    <a:pt x="72" y="10"/>
                  </a:lnTo>
                  <a:lnTo>
                    <a:pt x="146" y="20"/>
                  </a:lnTo>
                  <a:lnTo>
                    <a:pt x="222" y="30"/>
                  </a:lnTo>
                  <a:lnTo>
                    <a:pt x="303" y="40"/>
                  </a:lnTo>
                  <a:lnTo>
                    <a:pt x="386" y="51"/>
                  </a:lnTo>
                  <a:lnTo>
                    <a:pt x="472" y="61"/>
                  </a:lnTo>
                  <a:lnTo>
                    <a:pt x="560" y="72"/>
                  </a:lnTo>
                  <a:lnTo>
                    <a:pt x="651" y="83"/>
                  </a:lnTo>
                  <a:lnTo>
                    <a:pt x="744" y="94"/>
                  </a:lnTo>
                  <a:lnTo>
                    <a:pt x="840" y="104"/>
                  </a:lnTo>
                  <a:lnTo>
                    <a:pt x="940" y="115"/>
                  </a:lnTo>
                  <a:lnTo>
                    <a:pt x="1041" y="125"/>
                  </a:lnTo>
                  <a:lnTo>
                    <a:pt x="1145" y="137"/>
                  </a:lnTo>
                  <a:lnTo>
                    <a:pt x="1251" y="147"/>
                  </a:lnTo>
                  <a:lnTo>
                    <a:pt x="1360" y="158"/>
                  </a:lnTo>
                  <a:lnTo>
                    <a:pt x="1470" y="167"/>
                  </a:lnTo>
                  <a:lnTo>
                    <a:pt x="1470" y="168"/>
                  </a:lnTo>
                  <a:close/>
                </a:path>
              </a:pathLst>
            </a:custGeom>
            <a:solidFill>
              <a:srgbClr val="5C4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AB41324-623B-4631-B0A9-4B90D36D2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9968" y="4003883"/>
              <a:ext cx="1415390" cy="1594914"/>
            </a:xfrm>
            <a:custGeom>
              <a:avLst/>
              <a:gdLst>
                <a:gd name="T0" fmla="*/ 2175 w 2175"/>
                <a:gd name="T1" fmla="*/ 2450 h 2450"/>
                <a:gd name="T2" fmla="*/ 2143 w 2175"/>
                <a:gd name="T3" fmla="*/ 2447 h 2450"/>
                <a:gd name="T4" fmla="*/ 2111 w 2175"/>
                <a:gd name="T5" fmla="*/ 2443 h 2450"/>
                <a:gd name="T6" fmla="*/ 2079 w 2175"/>
                <a:gd name="T7" fmla="*/ 2438 h 2450"/>
                <a:gd name="T8" fmla="*/ 2047 w 2175"/>
                <a:gd name="T9" fmla="*/ 2435 h 2450"/>
                <a:gd name="T10" fmla="*/ 1987 w 2175"/>
                <a:gd name="T11" fmla="*/ 2428 h 2450"/>
                <a:gd name="T12" fmla="*/ 1927 w 2175"/>
                <a:gd name="T13" fmla="*/ 2420 h 2450"/>
                <a:gd name="T14" fmla="*/ 1868 w 2175"/>
                <a:gd name="T15" fmla="*/ 2412 h 2450"/>
                <a:gd name="T16" fmla="*/ 1810 w 2175"/>
                <a:gd name="T17" fmla="*/ 2405 h 2450"/>
                <a:gd name="T18" fmla="*/ 1753 w 2175"/>
                <a:gd name="T19" fmla="*/ 2397 h 2450"/>
                <a:gd name="T20" fmla="*/ 1698 w 2175"/>
                <a:gd name="T21" fmla="*/ 2389 h 2450"/>
                <a:gd name="T22" fmla="*/ 1642 w 2175"/>
                <a:gd name="T23" fmla="*/ 2382 h 2450"/>
                <a:gd name="T24" fmla="*/ 1589 w 2175"/>
                <a:gd name="T25" fmla="*/ 2374 h 2450"/>
                <a:gd name="T26" fmla="*/ 1535 w 2175"/>
                <a:gd name="T27" fmla="*/ 2366 h 2450"/>
                <a:gd name="T28" fmla="*/ 1484 w 2175"/>
                <a:gd name="T29" fmla="*/ 2359 h 2450"/>
                <a:gd name="T30" fmla="*/ 1433 w 2175"/>
                <a:gd name="T31" fmla="*/ 2351 h 2450"/>
                <a:gd name="T32" fmla="*/ 1384 w 2175"/>
                <a:gd name="T33" fmla="*/ 2343 h 2450"/>
                <a:gd name="T34" fmla="*/ 1334 w 2175"/>
                <a:gd name="T35" fmla="*/ 2336 h 2450"/>
                <a:gd name="T36" fmla="*/ 1287 w 2175"/>
                <a:gd name="T37" fmla="*/ 2329 h 2450"/>
                <a:gd name="T38" fmla="*/ 1241 w 2175"/>
                <a:gd name="T39" fmla="*/ 2321 h 2450"/>
                <a:gd name="T40" fmla="*/ 1196 w 2175"/>
                <a:gd name="T41" fmla="*/ 2314 h 2450"/>
                <a:gd name="T42" fmla="*/ 1166 w 2175"/>
                <a:gd name="T43" fmla="*/ 2309 h 2450"/>
                <a:gd name="T44" fmla="*/ 1137 w 2175"/>
                <a:gd name="T45" fmla="*/ 2303 h 2450"/>
                <a:gd name="T46" fmla="*/ 1109 w 2175"/>
                <a:gd name="T47" fmla="*/ 2299 h 2450"/>
                <a:gd name="T48" fmla="*/ 1081 w 2175"/>
                <a:gd name="T49" fmla="*/ 2294 h 2450"/>
                <a:gd name="T50" fmla="*/ 1054 w 2175"/>
                <a:gd name="T51" fmla="*/ 2290 h 2450"/>
                <a:gd name="T52" fmla="*/ 1026 w 2175"/>
                <a:gd name="T53" fmla="*/ 2285 h 2450"/>
                <a:gd name="T54" fmla="*/ 1000 w 2175"/>
                <a:gd name="T55" fmla="*/ 2280 h 2450"/>
                <a:gd name="T56" fmla="*/ 975 w 2175"/>
                <a:gd name="T57" fmla="*/ 2276 h 2450"/>
                <a:gd name="T58" fmla="*/ 0 w 2175"/>
                <a:gd name="T59" fmla="*/ 0 h 2450"/>
                <a:gd name="T60" fmla="*/ 13 w 2175"/>
                <a:gd name="T61" fmla="*/ 1 h 2450"/>
                <a:gd name="T62" fmla="*/ 25 w 2175"/>
                <a:gd name="T63" fmla="*/ 3 h 2450"/>
                <a:gd name="T64" fmla="*/ 38 w 2175"/>
                <a:gd name="T65" fmla="*/ 5 h 2450"/>
                <a:gd name="T66" fmla="*/ 50 w 2175"/>
                <a:gd name="T67" fmla="*/ 6 h 2450"/>
                <a:gd name="T68" fmla="*/ 122 w 2175"/>
                <a:gd name="T69" fmla="*/ 16 h 2450"/>
                <a:gd name="T70" fmla="*/ 196 w 2175"/>
                <a:gd name="T71" fmla="*/ 26 h 2450"/>
                <a:gd name="T72" fmla="*/ 272 w 2175"/>
                <a:gd name="T73" fmla="*/ 37 h 2450"/>
                <a:gd name="T74" fmla="*/ 353 w 2175"/>
                <a:gd name="T75" fmla="*/ 46 h 2450"/>
                <a:gd name="T76" fmla="*/ 436 w 2175"/>
                <a:gd name="T77" fmla="*/ 57 h 2450"/>
                <a:gd name="T78" fmla="*/ 521 w 2175"/>
                <a:gd name="T79" fmla="*/ 67 h 2450"/>
                <a:gd name="T80" fmla="*/ 610 w 2175"/>
                <a:gd name="T81" fmla="*/ 78 h 2450"/>
                <a:gd name="T82" fmla="*/ 701 w 2175"/>
                <a:gd name="T83" fmla="*/ 89 h 2450"/>
                <a:gd name="T84" fmla="*/ 794 w 2175"/>
                <a:gd name="T85" fmla="*/ 100 h 2450"/>
                <a:gd name="T86" fmla="*/ 890 w 2175"/>
                <a:gd name="T87" fmla="*/ 110 h 2450"/>
                <a:gd name="T88" fmla="*/ 990 w 2175"/>
                <a:gd name="T89" fmla="*/ 121 h 2450"/>
                <a:gd name="T90" fmla="*/ 1091 w 2175"/>
                <a:gd name="T91" fmla="*/ 132 h 2450"/>
                <a:gd name="T92" fmla="*/ 1195 w 2175"/>
                <a:gd name="T93" fmla="*/ 143 h 2450"/>
                <a:gd name="T94" fmla="*/ 1301 w 2175"/>
                <a:gd name="T95" fmla="*/ 153 h 2450"/>
                <a:gd name="T96" fmla="*/ 1410 w 2175"/>
                <a:gd name="T97" fmla="*/ 164 h 2450"/>
                <a:gd name="T98" fmla="*/ 1520 w 2175"/>
                <a:gd name="T99" fmla="*/ 174 h 2450"/>
                <a:gd name="T100" fmla="*/ 2175 w 2175"/>
                <a:gd name="T101" fmla="*/ 2450 h 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5" h="2450">
                  <a:moveTo>
                    <a:pt x="2175" y="2450"/>
                  </a:moveTo>
                  <a:lnTo>
                    <a:pt x="2143" y="2447"/>
                  </a:lnTo>
                  <a:lnTo>
                    <a:pt x="2111" y="2443"/>
                  </a:lnTo>
                  <a:lnTo>
                    <a:pt x="2079" y="2438"/>
                  </a:lnTo>
                  <a:lnTo>
                    <a:pt x="2047" y="2435"/>
                  </a:lnTo>
                  <a:lnTo>
                    <a:pt x="1987" y="2428"/>
                  </a:lnTo>
                  <a:lnTo>
                    <a:pt x="1927" y="2420"/>
                  </a:lnTo>
                  <a:lnTo>
                    <a:pt x="1868" y="2412"/>
                  </a:lnTo>
                  <a:lnTo>
                    <a:pt x="1810" y="2405"/>
                  </a:lnTo>
                  <a:lnTo>
                    <a:pt x="1753" y="2397"/>
                  </a:lnTo>
                  <a:lnTo>
                    <a:pt x="1698" y="2389"/>
                  </a:lnTo>
                  <a:lnTo>
                    <a:pt x="1642" y="2382"/>
                  </a:lnTo>
                  <a:lnTo>
                    <a:pt x="1589" y="2374"/>
                  </a:lnTo>
                  <a:lnTo>
                    <a:pt x="1535" y="2366"/>
                  </a:lnTo>
                  <a:lnTo>
                    <a:pt x="1484" y="2359"/>
                  </a:lnTo>
                  <a:lnTo>
                    <a:pt x="1433" y="2351"/>
                  </a:lnTo>
                  <a:lnTo>
                    <a:pt x="1384" y="2343"/>
                  </a:lnTo>
                  <a:lnTo>
                    <a:pt x="1334" y="2336"/>
                  </a:lnTo>
                  <a:lnTo>
                    <a:pt x="1287" y="2329"/>
                  </a:lnTo>
                  <a:lnTo>
                    <a:pt x="1241" y="2321"/>
                  </a:lnTo>
                  <a:lnTo>
                    <a:pt x="1196" y="2314"/>
                  </a:lnTo>
                  <a:lnTo>
                    <a:pt x="1166" y="2309"/>
                  </a:lnTo>
                  <a:lnTo>
                    <a:pt x="1137" y="2303"/>
                  </a:lnTo>
                  <a:lnTo>
                    <a:pt x="1109" y="2299"/>
                  </a:lnTo>
                  <a:lnTo>
                    <a:pt x="1081" y="2294"/>
                  </a:lnTo>
                  <a:lnTo>
                    <a:pt x="1054" y="2290"/>
                  </a:lnTo>
                  <a:lnTo>
                    <a:pt x="1026" y="2285"/>
                  </a:lnTo>
                  <a:lnTo>
                    <a:pt x="1000" y="2280"/>
                  </a:lnTo>
                  <a:lnTo>
                    <a:pt x="975" y="2276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lnTo>
                    <a:pt x="38" y="5"/>
                  </a:lnTo>
                  <a:lnTo>
                    <a:pt x="50" y="6"/>
                  </a:lnTo>
                  <a:lnTo>
                    <a:pt x="122" y="16"/>
                  </a:lnTo>
                  <a:lnTo>
                    <a:pt x="196" y="26"/>
                  </a:lnTo>
                  <a:lnTo>
                    <a:pt x="272" y="37"/>
                  </a:lnTo>
                  <a:lnTo>
                    <a:pt x="353" y="46"/>
                  </a:lnTo>
                  <a:lnTo>
                    <a:pt x="436" y="57"/>
                  </a:lnTo>
                  <a:lnTo>
                    <a:pt x="521" y="67"/>
                  </a:lnTo>
                  <a:lnTo>
                    <a:pt x="610" y="78"/>
                  </a:lnTo>
                  <a:lnTo>
                    <a:pt x="701" y="89"/>
                  </a:lnTo>
                  <a:lnTo>
                    <a:pt x="794" y="100"/>
                  </a:lnTo>
                  <a:lnTo>
                    <a:pt x="890" y="110"/>
                  </a:lnTo>
                  <a:lnTo>
                    <a:pt x="990" y="121"/>
                  </a:lnTo>
                  <a:lnTo>
                    <a:pt x="1091" y="132"/>
                  </a:lnTo>
                  <a:lnTo>
                    <a:pt x="1195" y="143"/>
                  </a:lnTo>
                  <a:lnTo>
                    <a:pt x="1301" y="153"/>
                  </a:lnTo>
                  <a:lnTo>
                    <a:pt x="1410" y="164"/>
                  </a:lnTo>
                  <a:lnTo>
                    <a:pt x="1520" y="174"/>
                  </a:lnTo>
                  <a:lnTo>
                    <a:pt x="2175" y="2450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DEC2F73-0448-4A7D-9A94-B641EE9A2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2300" y="5788731"/>
              <a:ext cx="731111" cy="85860"/>
            </a:xfrm>
            <a:custGeom>
              <a:avLst/>
              <a:gdLst>
                <a:gd name="T0" fmla="*/ 1124 w 1124"/>
                <a:gd name="T1" fmla="*/ 133 h 133"/>
                <a:gd name="T2" fmla="*/ 1038 w 1124"/>
                <a:gd name="T3" fmla="*/ 125 h 133"/>
                <a:gd name="T4" fmla="*/ 954 w 1124"/>
                <a:gd name="T5" fmla="*/ 116 h 133"/>
                <a:gd name="T6" fmla="*/ 872 w 1124"/>
                <a:gd name="T7" fmla="*/ 108 h 133"/>
                <a:gd name="T8" fmla="*/ 793 w 1124"/>
                <a:gd name="T9" fmla="*/ 100 h 133"/>
                <a:gd name="T10" fmla="*/ 714 w 1124"/>
                <a:gd name="T11" fmla="*/ 91 h 133"/>
                <a:gd name="T12" fmla="*/ 639 w 1124"/>
                <a:gd name="T13" fmla="*/ 82 h 133"/>
                <a:gd name="T14" fmla="*/ 565 w 1124"/>
                <a:gd name="T15" fmla="*/ 74 h 133"/>
                <a:gd name="T16" fmla="*/ 493 w 1124"/>
                <a:gd name="T17" fmla="*/ 65 h 133"/>
                <a:gd name="T18" fmla="*/ 423 w 1124"/>
                <a:gd name="T19" fmla="*/ 57 h 133"/>
                <a:gd name="T20" fmla="*/ 356 w 1124"/>
                <a:gd name="T21" fmla="*/ 48 h 133"/>
                <a:gd name="T22" fmla="*/ 291 w 1124"/>
                <a:gd name="T23" fmla="*/ 40 h 133"/>
                <a:gd name="T24" fmla="*/ 228 w 1124"/>
                <a:gd name="T25" fmla="*/ 32 h 133"/>
                <a:gd name="T26" fmla="*/ 168 w 1124"/>
                <a:gd name="T27" fmla="*/ 24 h 133"/>
                <a:gd name="T28" fmla="*/ 109 w 1124"/>
                <a:gd name="T29" fmla="*/ 16 h 133"/>
                <a:gd name="T30" fmla="*/ 53 w 1124"/>
                <a:gd name="T31" fmla="*/ 9 h 133"/>
                <a:gd name="T32" fmla="*/ 0 w 1124"/>
                <a:gd name="T33" fmla="*/ 0 h 133"/>
                <a:gd name="T34" fmla="*/ 0 w 1124"/>
                <a:gd name="T35" fmla="*/ 0 h 133"/>
                <a:gd name="T36" fmla="*/ 53 w 1124"/>
                <a:gd name="T37" fmla="*/ 9 h 133"/>
                <a:gd name="T38" fmla="*/ 109 w 1124"/>
                <a:gd name="T39" fmla="*/ 16 h 133"/>
                <a:gd name="T40" fmla="*/ 168 w 1124"/>
                <a:gd name="T41" fmla="*/ 23 h 133"/>
                <a:gd name="T42" fmla="*/ 227 w 1124"/>
                <a:gd name="T43" fmla="*/ 32 h 133"/>
                <a:gd name="T44" fmla="*/ 290 w 1124"/>
                <a:gd name="T45" fmla="*/ 40 h 133"/>
                <a:gd name="T46" fmla="*/ 356 w 1124"/>
                <a:gd name="T47" fmla="*/ 48 h 133"/>
                <a:gd name="T48" fmla="*/ 423 w 1124"/>
                <a:gd name="T49" fmla="*/ 57 h 133"/>
                <a:gd name="T50" fmla="*/ 492 w 1124"/>
                <a:gd name="T51" fmla="*/ 65 h 133"/>
                <a:gd name="T52" fmla="*/ 565 w 1124"/>
                <a:gd name="T53" fmla="*/ 74 h 133"/>
                <a:gd name="T54" fmla="*/ 639 w 1124"/>
                <a:gd name="T55" fmla="*/ 82 h 133"/>
                <a:gd name="T56" fmla="*/ 714 w 1124"/>
                <a:gd name="T57" fmla="*/ 90 h 133"/>
                <a:gd name="T58" fmla="*/ 792 w 1124"/>
                <a:gd name="T59" fmla="*/ 100 h 133"/>
                <a:gd name="T60" fmla="*/ 872 w 1124"/>
                <a:gd name="T61" fmla="*/ 108 h 133"/>
                <a:gd name="T62" fmla="*/ 954 w 1124"/>
                <a:gd name="T63" fmla="*/ 116 h 133"/>
                <a:gd name="T64" fmla="*/ 1038 w 1124"/>
                <a:gd name="T65" fmla="*/ 125 h 133"/>
                <a:gd name="T66" fmla="*/ 1124 w 1124"/>
                <a:gd name="T67" fmla="*/ 132 h 133"/>
                <a:gd name="T68" fmla="*/ 1124 w 1124"/>
                <a:gd name="T6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4" h="133">
                  <a:moveTo>
                    <a:pt x="1124" y="133"/>
                  </a:moveTo>
                  <a:lnTo>
                    <a:pt x="1038" y="125"/>
                  </a:lnTo>
                  <a:lnTo>
                    <a:pt x="954" y="116"/>
                  </a:lnTo>
                  <a:lnTo>
                    <a:pt x="872" y="108"/>
                  </a:lnTo>
                  <a:lnTo>
                    <a:pt x="793" y="100"/>
                  </a:lnTo>
                  <a:lnTo>
                    <a:pt x="714" y="91"/>
                  </a:lnTo>
                  <a:lnTo>
                    <a:pt x="639" y="82"/>
                  </a:lnTo>
                  <a:lnTo>
                    <a:pt x="565" y="74"/>
                  </a:lnTo>
                  <a:lnTo>
                    <a:pt x="493" y="65"/>
                  </a:lnTo>
                  <a:lnTo>
                    <a:pt x="423" y="57"/>
                  </a:lnTo>
                  <a:lnTo>
                    <a:pt x="356" y="48"/>
                  </a:lnTo>
                  <a:lnTo>
                    <a:pt x="291" y="40"/>
                  </a:lnTo>
                  <a:lnTo>
                    <a:pt x="228" y="32"/>
                  </a:lnTo>
                  <a:lnTo>
                    <a:pt x="168" y="24"/>
                  </a:lnTo>
                  <a:lnTo>
                    <a:pt x="109" y="16"/>
                  </a:lnTo>
                  <a:lnTo>
                    <a:pt x="53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53" y="9"/>
                  </a:lnTo>
                  <a:lnTo>
                    <a:pt x="109" y="16"/>
                  </a:lnTo>
                  <a:lnTo>
                    <a:pt x="168" y="23"/>
                  </a:lnTo>
                  <a:lnTo>
                    <a:pt x="227" y="32"/>
                  </a:lnTo>
                  <a:lnTo>
                    <a:pt x="290" y="40"/>
                  </a:lnTo>
                  <a:lnTo>
                    <a:pt x="356" y="48"/>
                  </a:lnTo>
                  <a:lnTo>
                    <a:pt x="423" y="57"/>
                  </a:lnTo>
                  <a:lnTo>
                    <a:pt x="492" y="65"/>
                  </a:lnTo>
                  <a:lnTo>
                    <a:pt x="565" y="74"/>
                  </a:lnTo>
                  <a:lnTo>
                    <a:pt x="639" y="82"/>
                  </a:lnTo>
                  <a:lnTo>
                    <a:pt x="714" y="90"/>
                  </a:lnTo>
                  <a:lnTo>
                    <a:pt x="792" y="100"/>
                  </a:lnTo>
                  <a:lnTo>
                    <a:pt x="872" y="108"/>
                  </a:lnTo>
                  <a:lnTo>
                    <a:pt x="954" y="116"/>
                  </a:lnTo>
                  <a:lnTo>
                    <a:pt x="1038" y="125"/>
                  </a:lnTo>
                  <a:lnTo>
                    <a:pt x="1124" y="132"/>
                  </a:lnTo>
                  <a:lnTo>
                    <a:pt x="1124" y="133"/>
                  </a:lnTo>
                  <a:close/>
                </a:path>
              </a:pathLst>
            </a:custGeom>
            <a:solidFill>
              <a:srgbClr val="CB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0A9F1C4-88A3-491C-A36C-513DA77B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2300" y="5788731"/>
              <a:ext cx="1163013" cy="1581906"/>
            </a:xfrm>
            <a:custGeom>
              <a:avLst/>
              <a:gdLst>
                <a:gd name="T0" fmla="*/ 1786 w 1786"/>
                <a:gd name="T1" fmla="*/ 2433 h 2433"/>
                <a:gd name="T2" fmla="*/ 1724 w 1786"/>
                <a:gd name="T3" fmla="*/ 2425 h 2433"/>
                <a:gd name="T4" fmla="*/ 1664 w 1786"/>
                <a:gd name="T5" fmla="*/ 2415 h 2433"/>
                <a:gd name="T6" fmla="*/ 1606 w 1786"/>
                <a:gd name="T7" fmla="*/ 2406 h 2433"/>
                <a:gd name="T8" fmla="*/ 1549 w 1786"/>
                <a:gd name="T9" fmla="*/ 2397 h 2433"/>
                <a:gd name="T10" fmla="*/ 1492 w 1786"/>
                <a:gd name="T11" fmla="*/ 2387 h 2433"/>
                <a:gd name="T12" fmla="*/ 1438 w 1786"/>
                <a:gd name="T13" fmla="*/ 2378 h 2433"/>
                <a:gd name="T14" fmla="*/ 1386 w 1786"/>
                <a:gd name="T15" fmla="*/ 2368 h 2433"/>
                <a:gd name="T16" fmla="*/ 1333 w 1786"/>
                <a:gd name="T17" fmla="*/ 2359 h 2433"/>
                <a:gd name="T18" fmla="*/ 1284 w 1786"/>
                <a:gd name="T19" fmla="*/ 2349 h 2433"/>
                <a:gd name="T20" fmla="*/ 1235 w 1786"/>
                <a:gd name="T21" fmla="*/ 2340 h 2433"/>
                <a:gd name="T22" fmla="*/ 1189 w 1786"/>
                <a:gd name="T23" fmla="*/ 2331 h 2433"/>
                <a:gd name="T24" fmla="*/ 1143 w 1786"/>
                <a:gd name="T25" fmla="*/ 2321 h 2433"/>
                <a:gd name="T26" fmla="*/ 1100 w 1786"/>
                <a:gd name="T27" fmla="*/ 2313 h 2433"/>
                <a:gd name="T28" fmla="*/ 1058 w 1786"/>
                <a:gd name="T29" fmla="*/ 2303 h 2433"/>
                <a:gd name="T30" fmla="*/ 1017 w 1786"/>
                <a:gd name="T31" fmla="*/ 2295 h 2433"/>
                <a:gd name="T32" fmla="*/ 979 w 1786"/>
                <a:gd name="T33" fmla="*/ 2287 h 2433"/>
                <a:gd name="T34" fmla="*/ 0 w 1786"/>
                <a:gd name="T35" fmla="*/ 0 h 2433"/>
                <a:gd name="T36" fmla="*/ 53 w 1786"/>
                <a:gd name="T37" fmla="*/ 9 h 2433"/>
                <a:gd name="T38" fmla="*/ 109 w 1786"/>
                <a:gd name="T39" fmla="*/ 16 h 2433"/>
                <a:gd name="T40" fmla="*/ 168 w 1786"/>
                <a:gd name="T41" fmla="*/ 24 h 2433"/>
                <a:gd name="T42" fmla="*/ 228 w 1786"/>
                <a:gd name="T43" fmla="*/ 32 h 2433"/>
                <a:gd name="T44" fmla="*/ 291 w 1786"/>
                <a:gd name="T45" fmla="*/ 40 h 2433"/>
                <a:gd name="T46" fmla="*/ 356 w 1786"/>
                <a:gd name="T47" fmla="*/ 48 h 2433"/>
                <a:gd name="T48" fmla="*/ 423 w 1786"/>
                <a:gd name="T49" fmla="*/ 57 h 2433"/>
                <a:gd name="T50" fmla="*/ 493 w 1786"/>
                <a:gd name="T51" fmla="*/ 65 h 2433"/>
                <a:gd name="T52" fmla="*/ 565 w 1786"/>
                <a:gd name="T53" fmla="*/ 74 h 2433"/>
                <a:gd name="T54" fmla="*/ 639 w 1786"/>
                <a:gd name="T55" fmla="*/ 82 h 2433"/>
                <a:gd name="T56" fmla="*/ 714 w 1786"/>
                <a:gd name="T57" fmla="*/ 91 h 2433"/>
                <a:gd name="T58" fmla="*/ 793 w 1786"/>
                <a:gd name="T59" fmla="*/ 100 h 2433"/>
                <a:gd name="T60" fmla="*/ 872 w 1786"/>
                <a:gd name="T61" fmla="*/ 108 h 2433"/>
                <a:gd name="T62" fmla="*/ 954 w 1786"/>
                <a:gd name="T63" fmla="*/ 116 h 2433"/>
                <a:gd name="T64" fmla="*/ 1038 w 1786"/>
                <a:gd name="T65" fmla="*/ 125 h 2433"/>
                <a:gd name="T66" fmla="*/ 1124 w 1786"/>
                <a:gd name="T67" fmla="*/ 133 h 2433"/>
                <a:gd name="T68" fmla="*/ 1786 w 1786"/>
                <a:gd name="T69" fmla="*/ 2433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6" h="2433">
                  <a:moveTo>
                    <a:pt x="1786" y="2433"/>
                  </a:moveTo>
                  <a:lnTo>
                    <a:pt x="1724" y="2425"/>
                  </a:lnTo>
                  <a:lnTo>
                    <a:pt x="1664" y="2415"/>
                  </a:lnTo>
                  <a:lnTo>
                    <a:pt x="1606" y="2406"/>
                  </a:lnTo>
                  <a:lnTo>
                    <a:pt x="1549" y="2397"/>
                  </a:lnTo>
                  <a:lnTo>
                    <a:pt x="1492" y="2387"/>
                  </a:lnTo>
                  <a:lnTo>
                    <a:pt x="1438" y="2378"/>
                  </a:lnTo>
                  <a:lnTo>
                    <a:pt x="1386" y="2368"/>
                  </a:lnTo>
                  <a:lnTo>
                    <a:pt x="1333" y="2359"/>
                  </a:lnTo>
                  <a:lnTo>
                    <a:pt x="1284" y="2349"/>
                  </a:lnTo>
                  <a:lnTo>
                    <a:pt x="1235" y="2340"/>
                  </a:lnTo>
                  <a:lnTo>
                    <a:pt x="1189" y="2331"/>
                  </a:lnTo>
                  <a:lnTo>
                    <a:pt x="1143" y="2321"/>
                  </a:lnTo>
                  <a:lnTo>
                    <a:pt x="1100" y="2313"/>
                  </a:lnTo>
                  <a:lnTo>
                    <a:pt x="1058" y="2303"/>
                  </a:lnTo>
                  <a:lnTo>
                    <a:pt x="1017" y="2295"/>
                  </a:lnTo>
                  <a:lnTo>
                    <a:pt x="979" y="2287"/>
                  </a:lnTo>
                  <a:lnTo>
                    <a:pt x="0" y="0"/>
                  </a:lnTo>
                  <a:lnTo>
                    <a:pt x="53" y="9"/>
                  </a:lnTo>
                  <a:lnTo>
                    <a:pt x="109" y="16"/>
                  </a:lnTo>
                  <a:lnTo>
                    <a:pt x="168" y="24"/>
                  </a:lnTo>
                  <a:lnTo>
                    <a:pt x="228" y="32"/>
                  </a:lnTo>
                  <a:lnTo>
                    <a:pt x="291" y="40"/>
                  </a:lnTo>
                  <a:lnTo>
                    <a:pt x="356" y="48"/>
                  </a:lnTo>
                  <a:lnTo>
                    <a:pt x="423" y="57"/>
                  </a:lnTo>
                  <a:lnTo>
                    <a:pt x="493" y="65"/>
                  </a:lnTo>
                  <a:lnTo>
                    <a:pt x="565" y="74"/>
                  </a:lnTo>
                  <a:lnTo>
                    <a:pt x="639" y="82"/>
                  </a:lnTo>
                  <a:lnTo>
                    <a:pt x="714" y="91"/>
                  </a:lnTo>
                  <a:lnTo>
                    <a:pt x="793" y="100"/>
                  </a:lnTo>
                  <a:lnTo>
                    <a:pt x="872" y="108"/>
                  </a:lnTo>
                  <a:lnTo>
                    <a:pt x="954" y="116"/>
                  </a:lnTo>
                  <a:lnTo>
                    <a:pt x="1038" y="125"/>
                  </a:lnTo>
                  <a:lnTo>
                    <a:pt x="1124" y="133"/>
                  </a:lnTo>
                  <a:lnTo>
                    <a:pt x="1786" y="2433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20F03BB-7F96-4082-8144-B125AA70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641" y="7596995"/>
              <a:ext cx="905433" cy="1576702"/>
            </a:xfrm>
            <a:custGeom>
              <a:avLst/>
              <a:gdLst>
                <a:gd name="T0" fmla="*/ 1392 w 1392"/>
                <a:gd name="T1" fmla="*/ 2422 h 2422"/>
                <a:gd name="T2" fmla="*/ 1330 w 1392"/>
                <a:gd name="T3" fmla="*/ 2404 h 2422"/>
                <a:gd name="T4" fmla="*/ 1270 w 1392"/>
                <a:gd name="T5" fmla="*/ 2386 h 2422"/>
                <a:gd name="T6" fmla="*/ 1214 w 1392"/>
                <a:gd name="T7" fmla="*/ 2368 h 2422"/>
                <a:gd name="T8" fmla="*/ 1160 w 1392"/>
                <a:gd name="T9" fmla="*/ 2349 h 2422"/>
                <a:gd name="T10" fmla="*/ 1109 w 1392"/>
                <a:gd name="T11" fmla="*/ 2330 h 2422"/>
                <a:gd name="T12" fmla="*/ 1061 w 1392"/>
                <a:gd name="T13" fmla="*/ 2313 h 2422"/>
                <a:gd name="T14" fmla="*/ 1017 w 1392"/>
                <a:gd name="T15" fmla="*/ 2295 h 2422"/>
                <a:gd name="T16" fmla="*/ 975 w 1392"/>
                <a:gd name="T17" fmla="*/ 2278 h 2422"/>
                <a:gd name="T18" fmla="*/ 0 w 1392"/>
                <a:gd name="T19" fmla="*/ 0 h 2422"/>
                <a:gd name="T20" fmla="*/ 44 w 1392"/>
                <a:gd name="T21" fmla="*/ 11 h 2422"/>
                <a:gd name="T22" fmla="*/ 91 w 1392"/>
                <a:gd name="T23" fmla="*/ 22 h 2422"/>
                <a:gd name="T24" fmla="*/ 140 w 1392"/>
                <a:gd name="T25" fmla="*/ 34 h 2422"/>
                <a:gd name="T26" fmla="*/ 190 w 1392"/>
                <a:gd name="T27" fmla="*/ 45 h 2422"/>
                <a:gd name="T28" fmla="*/ 245 w 1392"/>
                <a:gd name="T29" fmla="*/ 57 h 2422"/>
                <a:gd name="T30" fmla="*/ 300 w 1392"/>
                <a:gd name="T31" fmla="*/ 68 h 2422"/>
                <a:gd name="T32" fmla="*/ 358 w 1392"/>
                <a:gd name="T33" fmla="*/ 81 h 2422"/>
                <a:gd name="T34" fmla="*/ 419 w 1392"/>
                <a:gd name="T35" fmla="*/ 92 h 2422"/>
                <a:gd name="T36" fmla="*/ 455 w 1392"/>
                <a:gd name="T37" fmla="*/ 100 h 2422"/>
                <a:gd name="T38" fmla="*/ 494 w 1392"/>
                <a:gd name="T39" fmla="*/ 107 h 2422"/>
                <a:gd name="T40" fmla="*/ 533 w 1392"/>
                <a:gd name="T41" fmla="*/ 114 h 2422"/>
                <a:gd name="T42" fmla="*/ 573 w 1392"/>
                <a:gd name="T43" fmla="*/ 122 h 2422"/>
                <a:gd name="T44" fmla="*/ 612 w 1392"/>
                <a:gd name="T45" fmla="*/ 129 h 2422"/>
                <a:gd name="T46" fmla="*/ 653 w 1392"/>
                <a:gd name="T47" fmla="*/ 136 h 2422"/>
                <a:gd name="T48" fmla="*/ 695 w 1392"/>
                <a:gd name="T49" fmla="*/ 143 h 2422"/>
                <a:gd name="T50" fmla="*/ 738 w 1392"/>
                <a:gd name="T51" fmla="*/ 150 h 2422"/>
                <a:gd name="T52" fmla="*/ 1392 w 1392"/>
                <a:gd name="T53" fmla="*/ 2422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92" h="2422">
                  <a:moveTo>
                    <a:pt x="1392" y="2422"/>
                  </a:moveTo>
                  <a:lnTo>
                    <a:pt x="1330" y="2404"/>
                  </a:lnTo>
                  <a:lnTo>
                    <a:pt x="1270" y="2386"/>
                  </a:lnTo>
                  <a:lnTo>
                    <a:pt x="1214" y="2368"/>
                  </a:lnTo>
                  <a:lnTo>
                    <a:pt x="1160" y="2349"/>
                  </a:lnTo>
                  <a:lnTo>
                    <a:pt x="1109" y="2330"/>
                  </a:lnTo>
                  <a:lnTo>
                    <a:pt x="1061" y="2313"/>
                  </a:lnTo>
                  <a:lnTo>
                    <a:pt x="1017" y="2295"/>
                  </a:lnTo>
                  <a:lnTo>
                    <a:pt x="975" y="2278"/>
                  </a:lnTo>
                  <a:lnTo>
                    <a:pt x="0" y="0"/>
                  </a:lnTo>
                  <a:lnTo>
                    <a:pt x="44" y="11"/>
                  </a:lnTo>
                  <a:lnTo>
                    <a:pt x="91" y="22"/>
                  </a:lnTo>
                  <a:lnTo>
                    <a:pt x="140" y="34"/>
                  </a:lnTo>
                  <a:lnTo>
                    <a:pt x="190" y="45"/>
                  </a:lnTo>
                  <a:lnTo>
                    <a:pt x="245" y="57"/>
                  </a:lnTo>
                  <a:lnTo>
                    <a:pt x="300" y="68"/>
                  </a:lnTo>
                  <a:lnTo>
                    <a:pt x="358" y="81"/>
                  </a:lnTo>
                  <a:lnTo>
                    <a:pt x="419" y="92"/>
                  </a:lnTo>
                  <a:lnTo>
                    <a:pt x="455" y="100"/>
                  </a:lnTo>
                  <a:lnTo>
                    <a:pt x="494" y="107"/>
                  </a:lnTo>
                  <a:lnTo>
                    <a:pt x="533" y="114"/>
                  </a:lnTo>
                  <a:lnTo>
                    <a:pt x="573" y="122"/>
                  </a:lnTo>
                  <a:lnTo>
                    <a:pt x="612" y="129"/>
                  </a:lnTo>
                  <a:lnTo>
                    <a:pt x="653" y="136"/>
                  </a:lnTo>
                  <a:lnTo>
                    <a:pt x="695" y="143"/>
                  </a:lnTo>
                  <a:lnTo>
                    <a:pt x="738" y="150"/>
                  </a:lnTo>
                  <a:lnTo>
                    <a:pt x="1392" y="2422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74EF0E48-A54F-4D28-ABAF-6EE61B1E0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605" y="10818047"/>
              <a:ext cx="2602" cy="2602"/>
            </a:xfrm>
            <a:prstGeom prst="rect">
              <a:avLst/>
            </a:pr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A9A51CA-DED0-4EBC-8BB3-35D5E3B07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6605" y="10815443"/>
              <a:ext cx="0" cy="260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80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D96299F-938E-437B-8120-E7D727FD5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975" y="9376639"/>
              <a:ext cx="616631" cy="1441407"/>
            </a:xfrm>
            <a:custGeom>
              <a:avLst/>
              <a:gdLst>
                <a:gd name="T0" fmla="*/ 947 w 947"/>
                <a:gd name="T1" fmla="*/ 2214 h 2214"/>
                <a:gd name="T2" fmla="*/ 946 w 947"/>
                <a:gd name="T3" fmla="*/ 2213 h 2214"/>
                <a:gd name="T4" fmla="*/ 0 w 947"/>
                <a:gd name="T5" fmla="*/ 0 h 2214"/>
                <a:gd name="T6" fmla="*/ 8 w 947"/>
                <a:gd name="T7" fmla="*/ 3 h 2214"/>
                <a:gd name="T8" fmla="*/ 17 w 947"/>
                <a:gd name="T9" fmla="*/ 6 h 2214"/>
                <a:gd name="T10" fmla="*/ 27 w 947"/>
                <a:gd name="T11" fmla="*/ 9 h 2214"/>
                <a:gd name="T12" fmla="*/ 36 w 947"/>
                <a:gd name="T13" fmla="*/ 12 h 2214"/>
                <a:gd name="T14" fmla="*/ 68 w 947"/>
                <a:gd name="T15" fmla="*/ 22 h 2214"/>
                <a:gd name="T16" fmla="*/ 100 w 947"/>
                <a:gd name="T17" fmla="*/ 32 h 2214"/>
                <a:gd name="T18" fmla="*/ 136 w 947"/>
                <a:gd name="T19" fmla="*/ 43 h 2214"/>
                <a:gd name="T20" fmla="*/ 172 w 947"/>
                <a:gd name="T21" fmla="*/ 53 h 2214"/>
                <a:gd name="T22" fmla="*/ 211 w 947"/>
                <a:gd name="T23" fmla="*/ 64 h 2214"/>
                <a:gd name="T24" fmla="*/ 251 w 947"/>
                <a:gd name="T25" fmla="*/ 74 h 2214"/>
                <a:gd name="T26" fmla="*/ 294 w 947"/>
                <a:gd name="T27" fmla="*/ 85 h 2214"/>
                <a:gd name="T28" fmla="*/ 337 w 947"/>
                <a:gd name="T29" fmla="*/ 94 h 2214"/>
                <a:gd name="T30" fmla="*/ 947 w 947"/>
                <a:gd name="T31" fmla="*/ 2214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7" h="2214">
                  <a:moveTo>
                    <a:pt x="947" y="2214"/>
                  </a:moveTo>
                  <a:lnTo>
                    <a:pt x="946" y="2213"/>
                  </a:lnTo>
                  <a:lnTo>
                    <a:pt x="0" y="0"/>
                  </a:lnTo>
                  <a:lnTo>
                    <a:pt x="8" y="3"/>
                  </a:lnTo>
                  <a:lnTo>
                    <a:pt x="17" y="6"/>
                  </a:lnTo>
                  <a:lnTo>
                    <a:pt x="27" y="9"/>
                  </a:lnTo>
                  <a:lnTo>
                    <a:pt x="36" y="12"/>
                  </a:lnTo>
                  <a:lnTo>
                    <a:pt x="68" y="22"/>
                  </a:lnTo>
                  <a:lnTo>
                    <a:pt x="100" y="32"/>
                  </a:lnTo>
                  <a:lnTo>
                    <a:pt x="136" y="43"/>
                  </a:lnTo>
                  <a:lnTo>
                    <a:pt x="172" y="53"/>
                  </a:lnTo>
                  <a:lnTo>
                    <a:pt x="211" y="64"/>
                  </a:lnTo>
                  <a:lnTo>
                    <a:pt x="251" y="74"/>
                  </a:lnTo>
                  <a:lnTo>
                    <a:pt x="294" y="85"/>
                  </a:lnTo>
                  <a:lnTo>
                    <a:pt x="337" y="94"/>
                  </a:lnTo>
                  <a:lnTo>
                    <a:pt x="947" y="2214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A30FB154-B191-4A89-A099-9FAA4D63C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86605" y="9337610"/>
              <a:ext cx="718102" cy="1480435"/>
            </a:xfrm>
            <a:custGeom>
              <a:avLst/>
              <a:gdLst>
                <a:gd name="T0" fmla="*/ 0 w 1104"/>
                <a:gd name="T1" fmla="*/ 2275 h 2275"/>
                <a:gd name="T2" fmla="*/ 0 w 1104"/>
                <a:gd name="T3" fmla="*/ 2275 h 2275"/>
                <a:gd name="T4" fmla="*/ 0 w 1104"/>
                <a:gd name="T5" fmla="*/ 2275 h 2275"/>
                <a:gd name="T6" fmla="*/ 0 w 1104"/>
                <a:gd name="T7" fmla="*/ 2275 h 2275"/>
                <a:gd name="T8" fmla="*/ 1001 w 1104"/>
                <a:gd name="T9" fmla="*/ 214 h 2275"/>
                <a:gd name="T10" fmla="*/ 1104 w 1104"/>
                <a:gd name="T11" fmla="*/ 0 h 2275"/>
                <a:gd name="T12" fmla="*/ 1104 w 1104"/>
                <a:gd name="T13" fmla="*/ 0 h 2275"/>
                <a:gd name="T14" fmla="*/ 1104 w 1104"/>
                <a:gd name="T15" fmla="*/ 0 h 2275"/>
                <a:gd name="T16" fmla="*/ 1001 w 1104"/>
                <a:gd name="T17" fmla="*/ 214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2275">
                  <a:moveTo>
                    <a:pt x="0" y="2275"/>
                  </a:moveTo>
                  <a:lnTo>
                    <a:pt x="0" y="2275"/>
                  </a:lnTo>
                  <a:lnTo>
                    <a:pt x="0" y="2275"/>
                  </a:lnTo>
                  <a:lnTo>
                    <a:pt x="0" y="2275"/>
                  </a:lnTo>
                  <a:close/>
                  <a:moveTo>
                    <a:pt x="1001" y="214"/>
                  </a:move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001" y="214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EB9A2AB-23D0-4528-9D57-F4D9C06C2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4277" y="9350621"/>
              <a:ext cx="299210" cy="91065"/>
            </a:xfrm>
            <a:custGeom>
              <a:avLst/>
              <a:gdLst>
                <a:gd name="T0" fmla="*/ 0 w 459"/>
                <a:gd name="T1" fmla="*/ 137 h 137"/>
                <a:gd name="T2" fmla="*/ 0 w 459"/>
                <a:gd name="T3" fmla="*/ 137 h 137"/>
                <a:gd name="T4" fmla="*/ 80 w 459"/>
                <a:gd name="T5" fmla="*/ 118 h 137"/>
                <a:gd name="T6" fmla="*/ 153 w 459"/>
                <a:gd name="T7" fmla="*/ 100 h 137"/>
                <a:gd name="T8" fmla="*/ 221 w 459"/>
                <a:gd name="T9" fmla="*/ 81 h 137"/>
                <a:gd name="T10" fmla="*/ 282 w 459"/>
                <a:gd name="T11" fmla="*/ 62 h 137"/>
                <a:gd name="T12" fmla="*/ 338 w 459"/>
                <a:gd name="T13" fmla="*/ 44 h 137"/>
                <a:gd name="T14" fmla="*/ 386 w 459"/>
                <a:gd name="T15" fmla="*/ 27 h 137"/>
                <a:gd name="T16" fmla="*/ 427 w 459"/>
                <a:gd name="T17" fmla="*/ 13 h 137"/>
                <a:gd name="T18" fmla="*/ 459 w 459"/>
                <a:gd name="T19" fmla="*/ 0 h 137"/>
                <a:gd name="T20" fmla="*/ 427 w 459"/>
                <a:gd name="T21" fmla="*/ 13 h 137"/>
                <a:gd name="T22" fmla="*/ 386 w 459"/>
                <a:gd name="T23" fmla="*/ 27 h 137"/>
                <a:gd name="T24" fmla="*/ 338 w 459"/>
                <a:gd name="T25" fmla="*/ 44 h 137"/>
                <a:gd name="T26" fmla="*/ 282 w 459"/>
                <a:gd name="T27" fmla="*/ 63 h 137"/>
                <a:gd name="T28" fmla="*/ 221 w 459"/>
                <a:gd name="T29" fmla="*/ 81 h 137"/>
                <a:gd name="T30" fmla="*/ 153 w 459"/>
                <a:gd name="T31" fmla="*/ 101 h 137"/>
                <a:gd name="T32" fmla="*/ 80 w 459"/>
                <a:gd name="T33" fmla="*/ 118 h 137"/>
                <a:gd name="T34" fmla="*/ 0 w 459"/>
                <a:gd name="T3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137">
                  <a:moveTo>
                    <a:pt x="0" y="137"/>
                  </a:moveTo>
                  <a:lnTo>
                    <a:pt x="0" y="137"/>
                  </a:lnTo>
                  <a:lnTo>
                    <a:pt x="80" y="118"/>
                  </a:lnTo>
                  <a:lnTo>
                    <a:pt x="153" y="100"/>
                  </a:lnTo>
                  <a:lnTo>
                    <a:pt x="221" y="81"/>
                  </a:lnTo>
                  <a:lnTo>
                    <a:pt x="282" y="62"/>
                  </a:lnTo>
                  <a:lnTo>
                    <a:pt x="338" y="44"/>
                  </a:lnTo>
                  <a:lnTo>
                    <a:pt x="386" y="27"/>
                  </a:lnTo>
                  <a:lnTo>
                    <a:pt x="427" y="13"/>
                  </a:lnTo>
                  <a:lnTo>
                    <a:pt x="459" y="0"/>
                  </a:lnTo>
                  <a:lnTo>
                    <a:pt x="427" y="13"/>
                  </a:lnTo>
                  <a:lnTo>
                    <a:pt x="386" y="27"/>
                  </a:lnTo>
                  <a:lnTo>
                    <a:pt x="338" y="44"/>
                  </a:lnTo>
                  <a:lnTo>
                    <a:pt x="282" y="63"/>
                  </a:lnTo>
                  <a:lnTo>
                    <a:pt x="221" y="81"/>
                  </a:lnTo>
                  <a:lnTo>
                    <a:pt x="153" y="101"/>
                  </a:lnTo>
                  <a:lnTo>
                    <a:pt x="80" y="11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28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8127184-7B94-41FB-87E3-2C35095D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6605" y="9337610"/>
              <a:ext cx="718102" cy="1480435"/>
            </a:xfrm>
            <a:custGeom>
              <a:avLst/>
              <a:gdLst>
                <a:gd name="T0" fmla="*/ 0 w 1104"/>
                <a:gd name="T1" fmla="*/ 2275 h 2275"/>
                <a:gd name="T2" fmla="*/ 0 w 1104"/>
                <a:gd name="T3" fmla="*/ 2275 h 2275"/>
                <a:gd name="T4" fmla="*/ 598 w 1104"/>
                <a:gd name="T5" fmla="*/ 157 h 2275"/>
                <a:gd name="T6" fmla="*/ 678 w 1104"/>
                <a:gd name="T7" fmla="*/ 138 h 2275"/>
                <a:gd name="T8" fmla="*/ 751 w 1104"/>
                <a:gd name="T9" fmla="*/ 121 h 2275"/>
                <a:gd name="T10" fmla="*/ 819 w 1104"/>
                <a:gd name="T11" fmla="*/ 101 h 2275"/>
                <a:gd name="T12" fmla="*/ 880 w 1104"/>
                <a:gd name="T13" fmla="*/ 83 h 2275"/>
                <a:gd name="T14" fmla="*/ 936 w 1104"/>
                <a:gd name="T15" fmla="*/ 64 h 2275"/>
                <a:gd name="T16" fmla="*/ 984 w 1104"/>
                <a:gd name="T17" fmla="*/ 47 h 2275"/>
                <a:gd name="T18" fmla="*/ 1025 w 1104"/>
                <a:gd name="T19" fmla="*/ 33 h 2275"/>
                <a:gd name="T20" fmla="*/ 1057 w 1104"/>
                <a:gd name="T21" fmla="*/ 20 h 2275"/>
                <a:gd name="T22" fmla="*/ 1077 w 1104"/>
                <a:gd name="T23" fmla="*/ 12 h 2275"/>
                <a:gd name="T24" fmla="*/ 1092 w 1104"/>
                <a:gd name="T25" fmla="*/ 6 h 2275"/>
                <a:gd name="T26" fmla="*/ 1101 w 1104"/>
                <a:gd name="T27" fmla="*/ 2 h 2275"/>
                <a:gd name="T28" fmla="*/ 1104 w 1104"/>
                <a:gd name="T29" fmla="*/ 0 h 2275"/>
                <a:gd name="T30" fmla="*/ 1001 w 1104"/>
                <a:gd name="T31" fmla="*/ 214 h 2275"/>
                <a:gd name="T32" fmla="*/ 0 w 1104"/>
                <a:gd name="T33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4" h="2275">
                  <a:moveTo>
                    <a:pt x="0" y="2275"/>
                  </a:moveTo>
                  <a:lnTo>
                    <a:pt x="0" y="2275"/>
                  </a:lnTo>
                  <a:lnTo>
                    <a:pt x="598" y="157"/>
                  </a:lnTo>
                  <a:lnTo>
                    <a:pt x="678" y="138"/>
                  </a:lnTo>
                  <a:lnTo>
                    <a:pt x="751" y="121"/>
                  </a:lnTo>
                  <a:lnTo>
                    <a:pt x="819" y="101"/>
                  </a:lnTo>
                  <a:lnTo>
                    <a:pt x="880" y="83"/>
                  </a:lnTo>
                  <a:lnTo>
                    <a:pt x="936" y="64"/>
                  </a:lnTo>
                  <a:lnTo>
                    <a:pt x="984" y="47"/>
                  </a:lnTo>
                  <a:lnTo>
                    <a:pt x="1025" y="33"/>
                  </a:lnTo>
                  <a:lnTo>
                    <a:pt x="1057" y="20"/>
                  </a:lnTo>
                  <a:lnTo>
                    <a:pt x="1077" y="12"/>
                  </a:lnTo>
                  <a:lnTo>
                    <a:pt x="1092" y="6"/>
                  </a:lnTo>
                  <a:lnTo>
                    <a:pt x="1101" y="2"/>
                  </a:lnTo>
                  <a:lnTo>
                    <a:pt x="1104" y="0"/>
                  </a:lnTo>
                  <a:lnTo>
                    <a:pt x="1001" y="214"/>
                  </a:lnTo>
                  <a:lnTo>
                    <a:pt x="0" y="2275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6C1EE0C-157D-47EB-A9F7-974E69646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9729" y="7539755"/>
              <a:ext cx="1126588" cy="1636545"/>
            </a:xfrm>
            <a:custGeom>
              <a:avLst/>
              <a:gdLst>
                <a:gd name="T0" fmla="*/ 0 w 1733"/>
                <a:gd name="T1" fmla="*/ 2516 h 2516"/>
                <a:gd name="T2" fmla="*/ 641 w 1733"/>
                <a:gd name="T3" fmla="*/ 244 h 2516"/>
                <a:gd name="T4" fmla="*/ 715 w 1733"/>
                <a:gd name="T5" fmla="*/ 233 h 2516"/>
                <a:gd name="T6" fmla="*/ 788 w 1733"/>
                <a:gd name="T7" fmla="*/ 220 h 2516"/>
                <a:gd name="T8" fmla="*/ 858 w 1733"/>
                <a:gd name="T9" fmla="*/ 207 h 2516"/>
                <a:gd name="T10" fmla="*/ 926 w 1733"/>
                <a:gd name="T11" fmla="*/ 195 h 2516"/>
                <a:gd name="T12" fmla="*/ 992 w 1733"/>
                <a:gd name="T13" fmla="*/ 181 h 2516"/>
                <a:gd name="T14" fmla="*/ 1056 w 1733"/>
                <a:gd name="T15" fmla="*/ 169 h 2516"/>
                <a:gd name="T16" fmla="*/ 1118 w 1733"/>
                <a:gd name="T17" fmla="*/ 156 h 2516"/>
                <a:gd name="T18" fmla="*/ 1177 w 1733"/>
                <a:gd name="T19" fmla="*/ 143 h 2516"/>
                <a:gd name="T20" fmla="*/ 1298 w 1733"/>
                <a:gd name="T21" fmla="*/ 116 h 2516"/>
                <a:gd name="T22" fmla="*/ 1406 w 1733"/>
                <a:gd name="T23" fmla="*/ 90 h 2516"/>
                <a:gd name="T24" fmla="*/ 1500 w 1733"/>
                <a:gd name="T25" fmla="*/ 66 h 2516"/>
                <a:gd name="T26" fmla="*/ 1579 w 1733"/>
                <a:gd name="T27" fmla="*/ 45 h 2516"/>
                <a:gd name="T28" fmla="*/ 1643 w 1733"/>
                <a:gd name="T29" fmla="*/ 27 h 2516"/>
                <a:gd name="T30" fmla="*/ 1690 w 1733"/>
                <a:gd name="T31" fmla="*/ 14 h 2516"/>
                <a:gd name="T32" fmla="*/ 1720 w 1733"/>
                <a:gd name="T33" fmla="*/ 4 h 2516"/>
                <a:gd name="T34" fmla="*/ 1733 w 1733"/>
                <a:gd name="T35" fmla="*/ 0 h 2516"/>
                <a:gd name="T36" fmla="*/ 629 w 1733"/>
                <a:gd name="T37" fmla="*/ 2274 h 2516"/>
                <a:gd name="T38" fmla="*/ 622 w 1733"/>
                <a:gd name="T39" fmla="*/ 2278 h 2516"/>
                <a:gd name="T40" fmla="*/ 600 w 1733"/>
                <a:gd name="T41" fmla="*/ 2290 h 2516"/>
                <a:gd name="T42" fmla="*/ 563 w 1733"/>
                <a:gd name="T43" fmla="*/ 2308 h 2516"/>
                <a:gd name="T44" fmla="*/ 514 w 1733"/>
                <a:gd name="T45" fmla="*/ 2331 h 2516"/>
                <a:gd name="T46" fmla="*/ 452 w 1733"/>
                <a:gd name="T47" fmla="*/ 2359 h 2516"/>
                <a:gd name="T48" fmla="*/ 379 w 1733"/>
                <a:gd name="T49" fmla="*/ 2389 h 2516"/>
                <a:gd name="T50" fmla="*/ 339 w 1733"/>
                <a:gd name="T51" fmla="*/ 2406 h 2516"/>
                <a:gd name="T52" fmla="*/ 295 w 1733"/>
                <a:gd name="T53" fmla="*/ 2422 h 2516"/>
                <a:gd name="T54" fmla="*/ 249 w 1733"/>
                <a:gd name="T55" fmla="*/ 2438 h 2516"/>
                <a:gd name="T56" fmla="*/ 201 w 1733"/>
                <a:gd name="T57" fmla="*/ 2455 h 2516"/>
                <a:gd name="T58" fmla="*/ 178 w 1733"/>
                <a:gd name="T59" fmla="*/ 2462 h 2516"/>
                <a:gd name="T60" fmla="*/ 154 w 1733"/>
                <a:gd name="T61" fmla="*/ 2471 h 2516"/>
                <a:gd name="T62" fmla="*/ 129 w 1733"/>
                <a:gd name="T63" fmla="*/ 2478 h 2516"/>
                <a:gd name="T64" fmla="*/ 104 w 1733"/>
                <a:gd name="T65" fmla="*/ 2486 h 2516"/>
                <a:gd name="T66" fmla="*/ 78 w 1733"/>
                <a:gd name="T67" fmla="*/ 2494 h 2516"/>
                <a:gd name="T68" fmla="*/ 53 w 1733"/>
                <a:gd name="T69" fmla="*/ 2501 h 2516"/>
                <a:gd name="T70" fmla="*/ 27 w 1733"/>
                <a:gd name="T71" fmla="*/ 2508 h 2516"/>
                <a:gd name="T72" fmla="*/ 0 w 1733"/>
                <a:gd name="T73" fmla="*/ 251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3" h="2516">
                  <a:moveTo>
                    <a:pt x="0" y="2516"/>
                  </a:moveTo>
                  <a:lnTo>
                    <a:pt x="641" y="244"/>
                  </a:lnTo>
                  <a:lnTo>
                    <a:pt x="715" y="233"/>
                  </a:lnTo>
                  <a:lnTo>
                    <a:pt x="788" y="220"/>
                  </a:lnTo>
                  <a:lnTo>
                    <a:pt x="858" y="207"/>
                  </a:lnTo>
                  <a:lnTo>
                    <a:pt x="926" y="195"/>
                  </a:lnTo>
                  <a:lnTo>
                    <a:pt x="992" y="181"/>
                  </a:lnTo>
                  <a:lnTo>
                    <a:pt x="1056" y="169"/>
                  </a:lnTo>
                  <a:lnTo>
                    <a:pt x="1118" y="156"/>
                  </a:lnTo>
                  <a:lnTo>
                    <a:pt x="1177" y="143"/>
                  </a:lnTo>
                  <a:lnTo>
                    <a:pt x="1298" y="116"/>
                  </a:lnTo>
                  <a:lnTo>
                    <a:pt x="1406" y="90"/>
                  </a:lnTo>
                  <a:lnTo>
                    <a:pt x="1500" y="66"/>
                  </a:lnTo>
                  <a:lnTo>
                    <a:pt x="1579" y="45"/>
                  </a:lnTo>
                  <a:lnTo>
                    <a:pt x="1643" y="27"/>
                  </a:lnTo>
                  <a:lnTo>
                    <a:pt x="1690" y="14"/>
                  </a:lnTo>
                  <a:lnTo>
                    <a:pt x="1720" y="4"/>
                  </a:lnTo>
                  <a:lnTo>
                    <a:pt x="1733" y="0"/>
                  </a:lnTo>
                  <a:lnTo>
                    <a:pt x="629" y="2274"/>
                  </a:lnTo>
                  <a:lnTo>
                    <a:pt x="622" y="2278"/>
                  </a:lnTo>
                  <a:lnTo>
                    <a:pt x="600" y="2290"/>
                  </a:lnTo>
                  <a:lnTo>
                    <a:pt x="563" y="2308"/>
                  </a:lnTo>
                  <a:lnTo>
                    <a:pt x="514" y="2331"/>
                  </a:lnTo>
                  <a:lnTo>
                    <a:pt x="452" y="2359"/>
                  </a:lnTo>
                  <a:lnTo>
                    <a:pt x="379" y="2389"/>
                  </a:lnTo>
                  <a:lnTo>
                    <a:pt x="339" y="2406"/>
                  </a:lnTo>
                  <a:lnTo>
                    <a:pt x="295" y="2422"/>
                  </a:lnTo>
                  <a:lnTo>
                    <a:pt x="249" y="2438"/>
                  </a:lnTo>
                  <a:lnTo>
                    <a:pt x="201" y="2455"/>
                  </a:lnTo>
                  <a:lnTo>
                    <a:pt x="178" y="2462"/>
                  </a:lnTo>
                  <a:lnTo>
                    <a:pt x="154" y="2471"/>
                  </a:lnTo>
                  <a:lnTo>
                    <a:pt x="129" y="2478"/>
                  </a:lnTo>
                  <a:lnTo>
                    <a:pt x="104" y="2486"/>
                  </a:lnTo>
                  <a:lnTo>
                    <a:pt x="78" y="2494"/>
                  </a:lnTo>
                  <a:lnTo>
                    <a:pt x="53" y="2501"/>
                  </a:lnTo>
                  <a:lnTo>
                    <a:pt x="27" y="2508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9764AA8-1452-412B-AE8F-80480478F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6020" y="7633420"/>
              <a:ext cx="348643" cy="65046"/>
            </a:xfrm>
            <a:custGeom>
              <a:avLst/>
              <a:gdLst>
                <a:gd name="T0" fmla="*/ 0 w 536"/>
                <a:gd name="T1" fmla="*/ 101 h 101"/>
                <a:gd name="T2" fmla="*/ 0 w 536"/>
                <a:gd name="T3" fmla="*/ 101 h 101"/>
                <a:gd name="T4" fmla="*/ 74 w 536"/>
                <a:gd name="T5" fmla="*/ 90 h 101"/>
                <a:gd name="T6" fmla="*/ 147 w 536"/>
                <a:gd name="T7" fmla="*/ 77 h 101"/>
                <a:gd name="T8" fmla="*/ 217 w 536"/>
                <a:gd name="T9" fmla="*/ 64 h 101"/>
                <a:gd name="T10" fmla="*/ 285 w 536"/>
                <a:gd name="T11" fmla="*/ 52 h 101"/>
                <a:gd name="T12" fmla="*/ 351 w 536"/>
                <a:gd name="T13" fmla="*/ 38 h 101"/>
                <a:gd name="T14" fmla="*/ 415 w 536"/>
                <a:gd name="T15" fmla="*/ 26 h 101"/>
                <a:gd name="T16" fmla="*/ 477 w 536"/>
                <a:gd name="T17" fmla="*/ 13 h 101"/>
                <a:gd name="T18" fmla="*/ 536 w 536"/>
                <a:gd name="T19" fmla="*/ 0 h 101"/>
                <a:gd name="T20" fmla="*/ 477 w 536"/>
                <a:gd name="T21" fmla="*/ 13 h 101"/>
                <a:gd name="T22" fmla="*/ 415 w 536"/>
                <a:gd name="T23" fmla="*/ 26 h 101"/>
                <a:gd name="T24" fmla="*/ 351 w 536"/>
                <a:gd name="T25" fmla="*/ 38 h 101"/>
                <a:gd name="T26" fmla="*/ 285 w 536"/>
                <a:gd name="T27" fmla="*/ 52 h 101"/>
                <a:gd name="T28" fmla="*/ 217 w 536"/>
                <a:gd name="T29" fmla="*/ 64 h 101"/>
                <a:gd name="T30" fmla="*/ 147 w 536"/>
                <a:gd name="T31" fmla="*/ 77 h 101"/>
                <a:gd name="T32" fmla="*/ 74 w 536"/>
                <a:gd name="T33" fmla="*/ 90 h 101"/>
                <a:gd name="T34" fmla="*/ 0 w 536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101">
                  <a:moveTo>
                    <a:pt x="0" y="101"/>
                  </a:moveTo>
                  <a:lnTo>
                    <a:pt x="0" y="101"/>
                  </a:lnTo>
                  <a:lnTo>
                    <a:pt x="74" y="90"/>
                  </a:lnTo>
                  <a:lnTo>
                    <a:pt x="147" y="77"/>
                  </a:lnTo>
                  <a:lnTo>
                    <a:pt x="217" y="64"/>
                  </a:lnTo>
                  <a:lnTo>
                    <a:pt x="285" y="52"/>
                  </a:lnTo>
                  <a:lnTo>
                    <a:pt x="351" y="38"/>
                  </a:lnTo>
                  <a:lnTo>
                    <a:pt x="415" y="26"/>
                  </a:lnTo>
                  <a:lnTo>
                    <a:pt x="477" y="13"/>
                  </a:lnTo>
                  <a:lnTo>
                    <a:pt x="536" y="0"/>
                  </a:lnTo>
                  <a:lnTo>
                    <a:pt x="477" y="13"/>
                  </a:lnTo>
                  <a:lnTo>
                    <a:pt x="415" y="26"/>
                  </a:lnTo>
                  <a:lnTo>
                    <a:pt x="351" y="38"/>
                  </a:lnTo>
                  <a:lnTo>
                    <a:pt x="285" y="52"/>
                  </a:lnTo>
                  <a:lnTo>
                    <a:pt x="217" y="64"/>
                  </a:lnTo>
                  <a:lnTo>
                    <a:pt x="147" y="77"/>
                  </a:lnTo>
                  <a:lnTo>
                    <a:pt x="74" y="9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4E39F17-6C1A-49E2-BD5D-784846699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67379" y="5739297"/>
              <a:ext cx="783147" cy="1496045"/>
            </a:xfrm>
            <a:custGeom>
              <a:avLst/>
              <a:gdLst>
                <a:gd name="T0" fmla="*/ 0 w 1204"/>
                <a:gd name="T1" fmla="*/ 2301 h 2301"/>
                <a:gd name="T2" fmla="*/ 42 w 1204"/>
                <a:gd name="T3" fmla="*/ 2290 h 2301"/>
                <a:gd name="T4" fmla="*/ 73 w 1204"/>
                <a:gd name="T5" fmla="*/ 2282 h 2301"/>
                <a:gd name="T6" fmla="*/ 93 w 1204"/>
                <a:gd name="T7" fmla="*/ 2277 h 2301"/>
                <a:gd name="T8" fmla="*/ 101 w 1204"/>
                <a:gd name="T9" fmla="*/ 2275 h 2301"/>
                <a:gd name="T10" fmla="*/ 100 w 1204"/>
                <a:gd name="T11" fmla="*/ 2275 h 2301"/>
                <a:gd name="T12" fmla="*/ 91 w 1204"/>
                <a:gd name="T13" fmla="*/ 2277 h 2301"/>
                <a:gd name="T14" fmla="*/ 71 w 1204"/>
                <a:gd name="T15" fmla="*/ 2282 h 2301"/>
                <a:gd name="T16" fmla="*/ 41 w 1204"/>
                <a:gd name="T17" fmla="*/ 2290 h 2301"/>
                <a:gd name="T18" fmla="*/ 0 w 1204"/>
                <a:gd name="T19" fmla="*/ 2301 h 2301"/>
                <a:gd name="T20" fmla="*/ 0 w 1204"/>
                <a:gd name="T21" fmla="*/ 2301 h 2301"/>
                <a:gd name="T22" fmla="*/ 999 w 1204"/>
                <a:gd name="T23" fmla="*/ 423 h 2301"/>
                <a:gd name="T24" fmla="*/ 1204 w 1204"/>
                <a:gd name="T25" fmla="*/ 0 h 2301"/>
                <a:gd name="T26" fmla="*/ 1193 w 1204"/>
                <a:gd name="T27" fmla="*/ 2 h 2301"/>
                <a:gd name="T28" fmla="*/ 1161 w 1204"/>
                <a:gd name="T29" fmla="*/ 7 h 2301"/>
                <a:gd name="T30" fmla="*/ 1110 w 1204"/>
                <a:gd name="T31" fmla="*/ 17 h 2301"/>
                <a:gd name="T32" fmla="*/ 1039 w 1204"/>
                <a:gd name="T33" fmla="*/ 28 h 2301"/>
                <a:gd name="T34" fmla="*/ 949 w 1204"/>
                <a:gd name="T35" fmla="*/ 43 h 2301"/>
                <a:gd name="T36" fmla="*/ 841 w 1204"/>
                <a:gd name="T37" fmla="*/ 58 h 2301"/>
                <a:gd name="T38" fmla="*/ 716 w 1204"/>
                <a:gd name="T39" fmla="*/ 77 h 2301"/>
                <a:gd name="T40" fmla="*/ 575 w 1204"/>
                <a:gd name="T41" fmla="*/ 96 h 2301"/>
                <a:gd name="T42" fmla="*/ 575 w 1204"/>
                <a:gd name="T43" fmla="*/ 96 h 2301"/>
                <a:gd name="T44" fmla="*/ 716 w 1204"/>
                <a:gd name="T45" fmla="*/ 77 h 2301"/>
                <a:gd name="T46" fmla="*/ 841 w 1204"/>
                <a:gd name="T47" fmla="*/ 58 h 2301"/>
                <a:gd name="T48" fmla="*/ 949 w 1204"/>
                <a:gd name="T49" fmla="*/ 43 h 2301"/>
                <a:gd name="T50" fmla="*/ 1039 w 1204"/>
                <a:gd name="T51" fmla="*/ 28 h 2301"/>
                <a:gd name="T52" fmla="*/ 1110 w 1204"/>
                <a:gd name="T53" fmla="*/ 17 h 2301"/>
                <a:gd name="T54" fmla="*/ 1161 w 1204"/>
                <a:gd name="T55" fmla="*/ 7 h 2301"/>
                <a:gd name="T56" fmla="*/ 1193 w 1204"/>
                <a:gd name="T57" fmla="*/ 2 h 2301"/>
                <a:gd name="T58" fmla="*/ 1204 w 1204"/>
                <a:gd name="T59" fmla="*/ 0 h 2301"/>
                <a:gd name="T60" fmla="*/ 1204 w 1204"/>
                <a:gd name="T61" fmla="*/ 0 h 2301"/>
                <a:gd name="T62" fmla="*/ 1204 w 1204"/>
                <a:gd name="T63" fmla="*/ 0 h 2301"/>
                <a:gd name="T64" fmla="*/ 1203 w 1204"/>
                <a:gd name="T65" fmla="*/ 0 h 2301"/>
                <a:gd name="T66" fmla="*/ 1204 w 1204"/>
                <a:gd name="T67" fmla="*/ 0 h 2301"/>
                <a:gd name="T68" fmla="*/ 1204 w 1204"/>
                <a:gd name="T69" fmla="*/ 0 h 2301"/>
                <a:gd name="T70" fmla="*/ 999 w 1204"/>
                <a:gd name="T71" fmla="*/ 423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4" h="2301">
                  <a:moveTo>
                    <a:pt x="0" y="2301"/>
                  </a:moveTo>
                  <a:lnTo>
                    <a:pt x="42" y="2290"/>
                  </a:lnTo>
                  <a:lnTo>
                    <a:pt x="73" y="2282"/>
                  </a:lnTo>
                  <a:lnTo>
                    <a:pt x="93" y="2277"/>
                  </a:lnTo>
                  <a:lnTo>
                    <a:pt x="101" y="2275"/>
                  </a:lnTo>
                  <a:lnTo>
                    <a:pt x="100" y="2275"/>
                  </a:lnTo>
                  <a:lnTo>
                    <a:pt x="91" y="2277"/>
                  </a:lnTo>
                  <a:lnTo>
                    <a:pt x="71" y="2282"/>
                  </a:lnTo>
                  <a:lnTo>
                    <a:pt x="41" y="2290"/>
                  </a:lnTo>
                  <a:lnTo>
                    <a:pt x="0" y="2301"/>
                  </a:lnTo>
                  <a:lnTo>
                    <a:pt x="0" y="2301"/>
                  </a:lnTo>
                  <a:close/>
                  <a:moveTo>
                    <a:pt x="999" y="423"/>
                  </a:moveTo>
                  <a:lnTo>
                    <a:pt x="1204" y="0"/>
                  </a:lnTo>
                  <a:lnTo>
                    <a:pt x="1193" y="2"/>
                  </a:lnTo>
                  <a:lnTo>
                    <a:pt x="1161" y="7"/>
                  </a:lnTo>
                  <a:lnTo>
                    <a:pt x="1110" y="17"/>
                  </a:lnTo>
                  <a:lnTo>
                    <a:pt x="1039" y="28"/>
                  </a:lnTo>
                  <a:lnTo>
                    <a:pt x="949" y="43"/>
                  </a:lnTo>
                  <a:lnTo>
                    <a:pt x="841" y="58"/>
                  </a:lnTo>
                  <a:lnTo>
                    <a:pt x="716" y="77"/>
                  </a:lnTo>
                  <a:lnTo>
                    <a:pt x="575" y="96"/>
                  </a:lnTo>
                  <a:lnTo>
                    <a:pt x="575" y="96"/>
                  </a:lnTo>
                  <a:lnTo>
                    <a:pt x="716" y="77"/>
                  </a:lnTo>
                  <a:lnTo>
                    <a:pt x="841" y="58"/>
                  </a:lnTo>
                  <a:lnTo>
                    <a:pt x="949" y="43"/>
                  </a:lnTo>
                  <a:lnTo>
                    <a:pt x="1039" y="28"/>
                  </a:lnTo>
                  <a:lnTo>
                    <a:pt x="1110" y="17"/>
                  </a:lnTo>
                  <a:lnTo>
                    <a:pt x="1161" y="7"/>
                  </a:lnTo>
                  <a:lnTo>
                    <a:pt x="1193" y="2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999" y="423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9E767FA-97C5-42FC-B673-38EA9F878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2041" y="5739297"/>
              <a:ext cx="408486" cy="62444"/>
            </a:xfrm>
            <a:custGeom>
              <a:avLst/>
              <a:gdLst>
                <a:gd name="T0" fmla="*/ 0 w 629"/>
                <a:gd name="T1" fmla="*/ 96 h 96"/>
                <a:gd name="T2" fmla="*/ 138 w 629"/>
                <a:gd name="T3" fmla="*/ 77 h 96"/>
                <a:gd name="T4" fmla="*/ 261 w 629"/>
                <a:gd name="T5" fmla="*/ 60 h 96"/>
                <a:gd name="T6" fmla="*/ 368 w 629"/>
                <a:gd name="T7" fmla="*/ 43 h 96"/>
                <a:gd name="T8" fmla="*/ 457 w 629"/>
                <a:gd name="T9" fmla="*/ 29 h 96"/>
                <a:gd name="T10" fmla="*/ 529 w 629"/>
                <a:gd name="T11" fmla="*/ 18 h 96"/>
                <a:gd name="T12" fmla="*/ 581 w 629"/>
                <a:gd name="T13" fmla="*/ 8 h 96"/>
                <a:gd name="T14" fmla="*/ 615 w 629"/>
                <a:gd name="T15" fmla="*/ 2 h 96"/>
                <a:gd name="T16" fmla="*/ 628 w 629"/>
                <a:gd name="T17" fmla="*/ 0 h 96"/>
                <a:gd name="T18" fmla="*/ 629 w 629"/>
                <a:gd name="T19" fmla="*/ 0 h 96"/>
                <a:gd name="T20" fmla="*/ 629 w 629"/>
                <a:gd name="T21" fmla="*/ 0 h 96"/>
                <a:gd name="T22" fmla="*/ 629 w 629"/>
                <a:gd name="T23" fmla="*/ 0 h 96"/>
                <a:gd name="T24" fmla="*/ 618 w 629"/>
                <a:gd name="T25" fmla="*/ 2 h 96"/>
                <a:gd name="T26" fmla="*/ 586 w 629"/>
                <a:gd name="T27" fmla="*/ 7 h 96"/>
                <a:gd name="T28" fmla="*/ 535 w 629"/>
                <a:gd name="T29" fmla="*/ 17 h 96"/>
                <a:gd name="T30" fmla="*/ 464 w 629"/>
                <a:gd name="T31" fmla="*/ 28 h 96"/>
                <a:gd name="T32" fmla="*/ 374 w 629"/>
                <a:gd name="T33" fmla="*/ 43 h 96"/>
                <a:gd name="T34" fmla="*/ 266 w 629"/>
                <a:gd name="T35" fmla="*/ 58 h 96"/>
                <a:gd name="T36" fmla="*/ 141 w 629"/>
                <a:gd name="T37" fmla="*/ 77 h 96"/>
                <a:gd name="T38" fmla="*/ 0 w 629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9" h="96">
                  <a:moveTo>
                    <a:pt x="0" y="96"/>
                  </a:moveTo>
                  <a:lnTo>
                    <a:pt x="138" y="77"/>
                  </a:lnTo>
                  <a:lnTo>
                    <a:pt x="261" y="60"/>
                  </a:lnTo>
                  <a:lnTo>
                    <a:pt x="368" y="43"/>
                  </a:lnTo>
                  <a:lnTo>
                    <a:pt x="457" y="29"/>
                  </a:lnTo>
                  <a:lnTo>
                    <a:pt x="529" y="18"/>
                  </a:lnTo>
                  <a:lnTo>
                    <a:pt x="581" y="8"/>
                  </a:lnTo>
                  <a:lnTo>
                    <a:pt x="615" y="2"/>
                  </a:lnTo>
                  <a:lnTo>
                    <a:pt x="628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8" y="2"/>
                  </a:lnTo>
                  <a:lnTo>
                    <a:pt x="586" y="7"/>
                  </a:lnTo>
                  <a:lnTo>
                    <a:pt x="535" y="17"/>
                  </a:lnTo>
                  <a:lnTo>
                    <a:pt x="464" y="28"/>
                  </a:lnTo>
                  <a:lnTo>
                    <a:pt x="374" y="43"/>
                  </a:lnTo>
                  <a:lnTo>
                    <a:pt x="266" y="58"/>
                  </a:lnTo>
                  <a:lnTo>
                    <a:pt x="141" y="7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AE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79EB879-E4D9-41A2-B057-A67C7B97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7084" y="5739297"/>
              <a:ext cx="1493443" cy="1633942"/>
            </a:xfrm>
            <a:custGeom>
              <a:avLst/>
              <a:gdLst>
                <a:gd name="T0" fmla="*/ 0 w 2295"/>
                <a:gd name="T1" fmla="*/ 2514 h 2514"/>
                <a:gd name="T2" fmla="*/ 650 w 2295"/>
                <a:gd name="T3" fmla="*/ 211 h 2514"/>
                <a:gd name="T4" fmla="*/ 725 w 2295"/>
                <a:gd name="T5" fmla="*/ 205 h 2514"/>
                <a:gd name="T6" fmla="*/ 798 w 2295"/>
                <a:gd name="T7" fmla="*/ 198 h 2514"/>
                <a:gd name="T8" fmla="*/ 869 w 2295"/>
                <a:gd name="T9" fmla="*/ 190 h 2514"/>
                <a:gd name="T10" fmla="*/ 940 w 2295"/>
                <a:gd name="T11" fmla="*/ 183 h 2514"/>
                <a:gd name="T12" fmla="*/ 1009 w 2295"/>
                <a:gd name="T13" fmla="*/ 176 h 2514"/>
                <a:gd name="T14" fmla="*/ 1076 w 2295"/>
                <a:gd name="T15" fmla="*/ 168 h 2514"/>
                <a:gd name="T16" fmla="*/ 1142 w 2295"/>
                <a:gd name="T17" fmla="*/ 161 h 2514"/>
                <a:gd name="T18" fmla="*/ 1207 w 2295"/>
                <a:gd name="T19" fmla="*/ 154 h 2514"/>
                <a:gd name="T20" fmla="*/ 1270 w 2295"/>
                <a:gd name="T21" fmla="*/ 146 h 2514"/>
                <a:gd name="T22" fmla="*/ 1332 w 2295"/>
                <a:gd name="T23" fmla="*/ 139 h 2514"/>
                <a:gd name="T24" fmla="*/ 1392 w 2295"/>
                <a:gd name="T25" fmla="*/ 132 h 2514"/>
                <a:gd name="T26" fmla="*/ 1450 w 2295"/>
                <a:gd name="T27" fmla="*/ 124 h 2514"/>
                <a:gd name="T28" fmla="*/ 1507 w 2295"/>
                <a:gd name="T29" fmla="*/ 118 h 2514"/>
                <a:gd name="T30" fmla="*/ 1561 w 2295"/>
                <a:gd name="T31" fmla="*/ 111 h 2514"/>
                <a:gd name="T32" fmla="*/ 1615 w 2295"/>
                <a:gd name="T33" fmla="*/ 104 h 2514"/>
                <a:gd name="T34" fmla="*/ 1666 w 2295"/>
                <a:gd name="T35" fmla="*/ 96 h 2514"/>
                <a:gd name="T36" fmla="*/ 1807 w 2295"/>
                <a:gd name="T37" fmla="*/ 77 h 2514"/>
                <a:gd name="T38" fmla="*/ 1932 w 2295"/>
                <a:gd name="T39" fmla="*/ 58 h 2514"/>
                <a:gd name="T40" fmla="*/ 2040 w 2295"/>
                <a:gd name="T41" fmla="*/ 43 h 2514"/>
                <a:gd name="T42" fmla="*/ 2130 w 2295"/>
                <a:gd name="T43" fmla="*/ 28 h 2514"/>
                <a:gd name="T44" fmla="*/ 2201 w 2295"/>
                <a:gd name="T45" fmla="*/ 17 h 2514"/>
                <a:gd name="T46" fmla="*/ 2252 w 2295"/>
                <a:gd name="T47" fmla="*/ 7 h 2514"/>
                <a:gd name="T48" fmla="*/ 2284 w 2295"/>
                <a:gd name="T49" fmla="*/ 2 h 2514"/>
                <a:gd name="T50" fmla="*/ 2295 w 2295"/>
                <a:gd name="T51" fmla="*/ 0 h 2514"/>
                <a:gd name="T52" fmla="*/ 2090 w 2295"/>
                <a:gd name="T53" fmla="*/ 423 h 2514"/>
                <a:gd name="T54" fmla="*/ 1192 w 2295"/>
                <a:gd name="T55" fmla="*/ 2274 h 2514"/>
                <a:gd name="T56" fmla="*/ 1192 w 2295"/>
                <a:gd name="T57" fmla="*/ 2275 h 2514"/>
                <a:gd name="T58" fmla="*/ 1184 w 2295"/>
                <a:gd name="T59" fmla="*/ 2277 h 2514"/>
                <a:gd name="T60" fmla="*/ 1164 w 2295"/>
                <a:gd name="T61" fmla="*/ 2282 h 2514"/>
                <a:gd name="T62" fmla="*/ 1133 w 2295"/>
                <a:gd name="T63" fmla="*/ 2290 h 2514"/>
                <a:gd name="T64" fmla="*/ 1091 w 2295"/>
                <a:gd name="T65" fmla="*/ 2301 h 2514"/>
                <a:gd name="T66" fmla="*/ 1055 w 2295"/>
                <a:gd name="T67" fmla="*/ 2310 h 2514"/>
                <a:gd name="T68" fmla="*/ 1016 w 2295"/>
                <a:gd name="T69" fmla="*/ 2320 h 2514"/>
                <a:gd name="T70" fmla="*/ 971 w 2295"/>
                <a:gd name="T71" fmla="*/ 2331 h 2514"/>
                <a:gd name="T72" fmla="*/ 920 w 2295"/>
                <a:gd name="T73" fmla="*/ 2343 h 2514"/>
                <a:gd name="T74" fmla="*/ 866 w 2295"/>
                <a:gd name="T75" fmla="*/ 2355 h 2514"/>
                <a:gd name="T76" fmla="*/ 807 w 2295"/>
                <a:gd name="T77" fmla="*/ 2368 h 2514"/>
                <a:gd name="T78" fmla="*/ 743 w 2295"/>
                <a:gd name="T79" fmla="*/ 2382 h 2514"/>
                <a:gd name="T80" fmla="*/ 676 w 2295"/>
                <a:gd name="T81" fmla="*/ 2396 h 2514"/>
                <a:gd name="T82" fmla="*/ 604 w 2295"/>
                <a:gd name="T83" fmla="*/ 2411 h 2514"/>
                <a:gd name="T84" fmla="*/ 529 w 2295"/>
                <a:gd name="T85" fmla="*/ 2426 h 2514"/>
                <a:gd name="T86" fmla="*/ 450 w 2295"/>
                <a:gd name="T87" fmla="*/ 2440 h 2514"/>
                <a:gd name="T88" fmla="*/ 366 w 2295"/>
                <a:gd name="T89" fmla="*/ 2455 h 2514"/>
                <a:gd name="T90" fmla="*/ 281 w 2295"/>
                <a:gd name="T91" fmla="*/ 2470 h 2514"/>
                <a:gd name="T92" fmla="*/ 190 w 2295"/>
                <a:gd name="T93" fmla="*/ 2484 h 2514"/>
                <a:gd name="T94" fmla="*/ 97 w 2295"/>
                <a:gd name="T95" fmla="*/ 2499 h 2514"/>
                <a:gd name="T96" fmla="*/ 0 w 2295"/>
                <a:gd name="T97" fmla="*/ 2514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5" h="2514">
                  <a:moveTo>
                    <a:pt x="0" y="2514"/>
                  </a:moveTo>
                  <a:lnTo>
                    <a:pt x="650" y="211"/>
                  </a:lnTo>
                  <a:lnTo>
                    <a:pt x="725" y="205"/>
                  </a:lnTo>
                  <a:lnTo>
                    <a:pt x="798" y="198"/>
                  </a:lnTo>
                  <a:lnTo>
                    <a:pt x="869" y="190"/>
                  </a:lnTo>
                  <a:lnTo>
                    <a:pt x="940" y="183"/>
                  </a:lnTo>
                  <a:lnTo>
                    <a:pt x="1009" y="176"/>
                  </a:lnTo>
                  <a:lnTo>
                    <a:pt x="1076" y="168"/>
                  </a:lnTo>
                  <a:lnTo>
                    <a:pt x="1142" y="161"/>
                  </a:lnTo>
                  <a:lnTo>
                    <a:pt x="1207" y="154"/>
                  </a:lnTo>
                  <a:lnTo>
                    <a:pt x="1270" y="146"/>
                  </a:lnTo>
                  <a:lnTo>
                    <a:pt x="1332" y="139"/>
                  </a:lnTo>
                  <a:lnTo>
                    <a:pt x="1392" y="132"/>
                  </a:lnTo>
                  <a:lnTo>
                    <a:pt x="1450" y="124"/>
                  </a:lnTo>
                  <a:lnTo>
                    <a:pt x="1507" y="118"/>
                  </a:lnTo>
                  <a:lnTo>
                    <a:pt x="1561" y="111"/>
                  </a:lnTo>
                  <a:lnTo>
                    <a:pt x="1615" y="104"/>
                  </a:lnTo>
                  <a:lnTo>
                    <a:pt x="1666" y="96"/>
                  </a:lnTo>
                  <a:lnTo>
                    <a:pt x="1807" y="77"/>
                  </a:lnTo>
                  <a:lnTo>
                    <a:pt x="1932" y="58"/>
                  </a:lnTo>
                  <a:lnTo>
                    <a:pt x="2040" y="43"/>
                  </a:lnTo>
                  <a:lnTo>
                    <a:pt x="2130" y="28"/>
                  </a:lnTo>
                  <a:lnTo>
                    <a:pt x="2201" y="17"/>
                  </a:lnTo>
                  <a:lnTo>
                    <a:pt x="2252" y="7"/>
                  </a:lnTo>
                  <a:lnTo>
                    <a:pt x="2284" y="2"/>
                  </a:lnTo>
                  <a:lnTo>
                    <a:pt x="2295" y="0"/>
                  </a:lnTo>
                  <a:lnTo>
                    <a:pt x="2090" y="423"/>
                  </a:lnTo>
                  <a:lnTo>
                    <a:pt x="1192" y="2274"/>
                  </a:lnTo>
                  <a:lnTo>
                    <a:pt x="1192" y="2275"/>
                  </a:lnTo>
                  <a:lnTo>
                    <a:pt x="1184" y="2277"/>
                  </a:lnTo>
                  <a:lnTo>
                    <a:pt x="1164" y="2282"/>
                  </a:lnTo>
                  <a:lnTo>
                    <a:pt x="1133" y="2290"/>
                  </a:lnTo>
                  <a:lnTo>
                    <a:pt x="1091" y="2301"/>
                  </a:lnTo>
                  <a:lnTo>
                    <a:pt x="1055" y="2310"/>
                  </a:lnTo>
                  <a:lnTo>
                    <a:pt x="1016" y="2320"/>
                  </a:lnTo>
                  <a:lnTo>
                    <a:pt x="971" y="2331"/>
                  </a:lnTo>
                  <a:lnTo>
                    <a:pt x="920" y="2343"/>
                  </a:lnTo>
                  <a:lnTo>
                    <a:pt x="866" y="2355"/>
                  </a:lnTo>
                  <a:lnTo>
                    <a:pt x="807" y="2368"/>
                  </a:lnTo>
                  <a:lnTo>
                    <a:pt x="743" y="2382"/>
                  </a:lnTo>
                  <a:lnTo>
                    <a:pt x="676" y="2396"/>
                  </a:lnTo>
                  <a:lnTo>
                    <a:pt x="604" y="2411"/>
                  </a:lnTo>
                  <a:lnTo>
                    <a:pt x="529" y="2426"/>
                  </a:lnTo>
                  <a:lnTo>
                    <a:pt x="450" y="2440"/>
                  </a:lnTo>
                  <a:lnTo>
                    <a:pt x="366" y="2455"/>
                  </a:lnTo>
                  <a:lnTo>
                    <a:pt x="281" y="2470"/>
                  </a:lnTo>
                  <a:lnTo>
                    <a:pt x="190" y="2484"/>
                  </a:lnTo>
                  <a:lnTo>
                    <a:pt x="97" y="2499"/>
                  </a:lnTo>
                  <a:lnTo>
                    <a:pt x="0" y="2514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F6C3162-4F58-4610-BFD6-FFFD4E01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9234" y="3938839"/>
              <a:ext cx="1865504" cy="1662563"/>
            </a:xfrm>
            <a:custGeom>
              <a:avLst/>
              <a:gdLst>
                <a:gd name="T0" fmla="*/ 0 w 2868"/>
                <a:gd name="T1" fmla="*/ 2555 h 2555"/>
                <a:gd name="T2" fmla="*/ 381 w 2868"/>
                <a:gd name="T3" fmla="*/ 2508 h 2555"/>
                <a:gd name="T4" fmla="*/ 724 w 2868"/>
                <a:gd name="T5" fmla="*/ 2461 h 2555"/>
                <a:gd name="T6" fmla="*/ 1026 w 2868"/>
                <a:gd name="T7" fmla="*/ 2414 h 2555"/>
                <a:gd name="T8" fmla="*/ 1281 w 2868"/>
                <a:gd name="T9" fmla="*/ 2370 h 2555"/>
                <a:gd name="T10" fmla="*/ 1487 w 2868"/>
                <a:gd name="T11" fmla="*/ 2331 h 2555"/>
                <a:gd name="T12" fmla="*/ 1639 w 2868"/>
                <a:gd name="T13" fmla="*/ 2302 h 2555"/>
                <a:gd name="T14" fmla="*/ 1732 w 2868"/>
                <a:gd name="T15" fmla="*/ 2282 h 2555"/>
                <a:gd name="T16" fmla="*/ 1764 w 2868"/>
                <a:gd name="T17" fmla="*/ 2275 h 2555"/>
                <a:gd name="T18" fmla="*/ 2858 w 2868"/>
                <a:gd name="T19" fmla="*/ 2 h 2555"/>
                <a:gd name="T20" fmla="*/ 2778 w 2868"/>
                <a:gd name="T21" fmla="*/ 15 h 2555"/>
                <a:gd name="T22" fmla="*/ 2623 w 2868"/>
                <a:gd name="T23" fmla="*/ 41 h 2555"/>
                <a:gd name="T24" fmla="*/ 2397 w 2868"/>
                <a:gd name="T25" fmla="*/ 74 h 2555"/>
                <a:gd name="T26" fmla="*/ 2106 w 2868"/>
                <a:gd name="T27" fmla="*/ 116 h 2555"/>
                <a:gd name="T28" fmla="*/ 1754 w 2868"/>
                <a:gd name="T29" fmla="*/ 161 h 2555"/>
                <a:gd name="T30" fmla="*/ 1346 w 2868"/>
                <a:gd name="T31" fmla="*/ 208 h 2555"/>
                <a:gd name="T32" fmla="*/ 889 w 2868"/>
                <a:gd name="T33" fmla="*/ 256 h 2555"/>
                <a:gd name="T34" fmla="*/ 642 w 2868"/>
                <a:gd name="T35" fmla="*/ 279 h 2555"/>
                <a:gd name="T36" fmla="*/ 1123 w 2868"/>
                <a:gd name="T37" fmla="*/ 232 h 2555"/>
                <a:gd name="T38" fmla="*/ 1557 w 2868"/>
                <a:gd name="T39" fmla="*/ 185 h 2555"/>
                <a:gd name="T40" fmla="*/ 1937 w 2868"/>
                <a:gd name="T41" fmla="*/ 138 h 2555"/>
                <a:gd name="T42" fmla="*/ 2260 w 2868"/>
                <a:gd name="T43" fmla="*/ 94 h 2555"/>
                <a:gd name="T44" fmla="*/ 2518 w 2868"/>
                <a:gd name="T45" fmla="*/ 56 h 2555"/>
                <a:gd name="T46" fmla="*/ 2709 w 2868"/>
                <a:gd name="T47" fmla="*/ 27 h 2555"/>
                <a:gd name="T48" fmla="*/ 2827 w 2868"/>
                <a:gd name="T49" fmla="*/ 7 h 2555"/>
                <a:gd name="T50" fmla="*/ 2868 w 2868"/>
                <a:gd name="T51" fmla="*/ 0 h 2555"/>
                <a:gd name="T52" fmla="*/ 2868 w 2868"/>
                <a:gd name="T53" fmla="*/ 0 h 2555"/>
                <a:gd name="T54" fmla="*/ 2868 w 2868"/>
                <a:gd name="T55" fmla="*/ 0 h 2555"/>
                <a:gd name="T56" fmla="*/ 1756 w 2868"/>
                <a:gd name="T57" fmla="*/ 2277 h 2555"/>
                <a:gd name="T58" fmla="*/ 1693 w 2868"/>
                <a:gd name="T59" fmla="*/ 2290 h 2555"/>
                <a:gd name="T60" fmla="*/ 1569 w 2868"/>
                <a:gd name="T61" fmla="*/ 2315 h 2555"/>
                <a:gd name="T62" fmla="*/ 1390 w 2868"/>
                <a:gd name="T63" fmla="*/ 2350 h 2555"/>
                <a:gd name="T64" fmla="*/ 1160 w 2868"/>
                <a:gd name="T65" fmla="*/ 2391 h 2555"/>
                <a:gd name="T66" fmla="*/ 880 w 2868"/>
                <a:gd name="T67" fmla="*/ 2437 h 2555"/>
                <a:gd name="T68" fmla="*/ 558 w 2868"/>
                <a:gd name="T69" fmla="*/ 2485 h 2555"/>
                <a:gd name="T70" fmla="*/ 194 w 2868"/>
                <a:gd name="T71" fmla="*/ 2532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8" h="2555">
                  <a:moveTo>
                    <a:pt x="0" y="2555"/>
                  </a:moveTo>
                  <a:lnTo>
                    <a:pt x="0" y="2555"/>
                  </a:lnTo>
                  <a:lnTo>
                    <a:pt x="194" y="2532"/>
                  </a:lnTo>
                  <a:lnTo>
                    <a:pt x="381" y="2508"/>
                  </a:lnTo>
                  <a:lnTo>
                    <a:pt x="558" y="2485"/>
                  </a:lnTo>
                  <a:lnTo>
                    <a:pt x="724" y="2461"/>
                  </a:lnTo>
                  <a:lnTo>
                    <a:pt x="880" y="2437"/>
                  </a:lnTo>
                  <a:lnTo>
                    <a:pt x="1026" y="2414"/>
                  </a:lnTo>
                  <a:lnTo>
                    <a:pt x="1160" y="2391"/>
                  </a:lnTo>
                  <a:lnTo>
                    <a:pt x="1281" y="2370"/>
                  </a:lnTo>
                  <a:lnTo>
                    <a:pt x="1390" y="2350"/>
                  </a:lnTo>
                  <a:lnTo>
                    <a:pt x="1487" y="2331"/>
                  </a:lnTo>
                  <a:lnTo>
                    <a:pt x="1569" y="2315"/>
                  </a:lnTo>
                  <a:lnTo>
                    <a:pt x="1639" y="2302"/>
                  </a:lnTo>
                  <a:lnTo>
                    <a:pt x="1693" y="2290"/>
                  </a:lnTo>
                  <a:lnTo>
                    <a:pt x="1732" y="2282"/>
                  </a:lnTo>
                  <a:lnTo>
                    <a:pt x="1756" y="2277"/>
                  </a:lnTo>
                  <a:lnTo>
                    <a:pt x="1764" y="2275"/>
                  </a:lnTo>
                  <a:lnTo>
                    <a:pt x="2868" y="0"/>
                  </a:lnTo>
                  <a:lnTo>
                    <a:pt x="2858" y="2"/>
                  </a:lnTo>
                  <a:lnTo>
                    <a:pt x="2827" y="7"/>
                  </a:lnTo>
                  <a:lnTo>
                    <a:pt x="2778" y="15"/>
                  </a:lnTo>
                  <a:lnTo>
                    <a:pt x="2709" y="27"/>
                  </a:lnTo>
                  <a:lnTo>
                    <a:pt x="2623" y="41"/>
                  </a:lnTo>
                  <a:lnTo>
                    <a:pt x="2518" y="56"/>
                  </a:lnTo>
                  <a:lnTo>
                    <a:pt x="2397" y="74"/>
                  </a:lnTo>
                  <a:lnTo>
                    <a:pt x="2260" y="94"/>
                  </a:lnTo>
                  <a:lnTo>
                    <a:pt x="2106" y="116"/>
                  </a:lnTo>
                  <a:lnTo>
                    <a:pt x="1937" y="138"/>
                  </a:lnTo>
                  <a:lnTo>
                    <a:pt x="1754" y="161"/>
                  </a:lnTo>
                  <a:lnTo>
                    <a:pt x="1557" y="185"/>
                  </a:lnTo>
                  <a:lnTo>
                    <a:pt x="1346" y="208"/>
                  </a:lnTo>
                  <a:lnTo>
                    <a:pt x="1123" y="232"/>
                  </a:lnTo>
                  <a:lnTo>
                    <a:pt x="889" y="256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889" y="256"/>
                  </a:lnTo>
                  <a:lnTo>
                    <a:pt x="1123" y="232"/>
                  </a:lnTo>
                  <a:lnTo>
                    <a:pt x="1346" y="208"/>
                  </a:lnTo>
                  <a:lnTo>
                    <a:pt x="1557" y="185"/>
                  </a:lnTo>
                  <a:lnTo>
                    <a:pt x="1754" y="161"/>
                  </a:lnTo>
                  <a:lnTo>
                    <a:pt x="1937" y="138"/>
                  </a:lnTo>
                  <a:lnTo>
                    <a:pt x="2106" y="116"/>
                  </a:lnTo>
                  <a:lnTo>
                    <a:pt x="2260" y="94"/>
                  </a:lnTo>
                  <a:lnTo>
                    <a:pt x="2397" y="74"/>
                  </a:lnTo>
                  <a:lnTo>
                    <a:pt x="2518" y="56"/>
                  </a:lnTo>
                  <a:lnTo>
                    <a:pt x="2623" y="41"/>
                  </a:lnTo>
                  <a:lnTo>
                    <a:pt x="2709" y="27"/>
                  </a:lnTo>
                  <a:lnTo>
                    <a:pt x="2778" y="15"/>
                  </a:lnTo>
                  <a:lnTo>
                    <a:pt x="2827" y="7"/>
                  </a:lnTo>
                  <a:lnTo>
                    <a:pt x="2858" y="2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1764" y="2275"/>
                  </a:lnTo>
                  <a:lnTo>
                    <a:pt x="1756" y="2277"/>
                  </a:lnTo>
                  <a:lnTo>
                    <a:pt x="1732" y="2282"/>
                  </a:lnTo>
                  <a:lnTo>
                    <a:pt x="1693" y="2290"/>
                  </a:lnTo>
                  <a:lnTo>
                    <a:pt x="1639" y="2302"/>
                  </a:lnTo>
                  <a:lnTo>
                    <a:pt x="1569" y="2315"/>
                  </a:lnTo>
                  <a:lnTo>
                    <a:pt x="1487" y="2331"/>
                  </a:lnTo>
                  <a:lnTo>
                    <a:pt x="1390" y="2350"/>
                  </a:lnTo>
                  <a:lnTo>
                    <a:pt x="1281" y="2370"/>
                  </a:lnTo>
                  <a:lnTo>
                    <a:pt x="1160" y="2391"/>
                  </a:lnTo>
                  <a:lnTo>
                    <a:pt x="1026" y="2414"/>
                  </a:lnTo>
                  <a:lnTo>
                    <a:pt x="880" y="2437"/>
                  </a:lnTo>
                  <a:lnTo>
                    <a:pt x="724" y="2461"/>
                  </a:lnTo>
                  <a:lnTo>
                    <a:pt x="558" y="2485"/>
                  </a:lnTo>
                  <a:lnTo>
                    <a:pt x="381" y="2509"/>
                  </a:lnTo>
                  <a:lnTo>
                    <a:pt x="194" y="2532"/>
                  </a:lnTo>
                  <a:lnTo>
                    <a:pt x="0" y="2555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8E828F2-A21E-4551-BB86-0BBA5BAF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5524" y="3938839"/>
              <a:ext cx="1449214" cy="182128"/>
            </a:xfrm>
            <a:custGeom>
              <a:avLst/>
              <a:gdLst>
                <a:gd name="T0" fmla="*/ 0 w 2226"/>
                <a:gd name="T1" fmla="*/ 279 h 279"/>
                <a:gd name="T2" fmla="*/ 0 w 2226"/>
                <a:gd name="T3" fmla="*/ 279 h 279"/>
                <a:gd name="T4" fmla="*/ 245 w 2226"/>
                <a:gd name="T5" fmla="*/ 256 h 279"/>
                <a:gd name="T6" fmla="*/ 478 w 2226"/>
                <a:gd name="T7" fmla="*/ 233 h 279"/>
                <a:gd name="T8" fmla="*/ 699 w 2226"/>
                <a:gd name="T9" fmla="*/ 209 h 279"/>
                <a:gd name="T10" fmla="*/ 909 w 2226"/>
                <a:gd name="T11" fmla="*/ 185 h 279"/>
                <a:gd name="T12" fmla="*/ 1104 w 2226"/>
                <a:gd name="T13" fmla="*/ 162 h 279"/>
                <a:gd name="T14" fmla="*/ 1287 w 2226"/>
                <a:gd name="T15" fmla="*/ 139 h 279"/>
                <a:gd name="T16" fmla="*/ 1454 w 2226"/>
                <a:gd name="T17" fmla="*/ 117 h 279"/>
                <a:gd name="T18" fmla="*/ 1608 w 2226"/>
                <a:gd name="T19" fmla="*/ 96 h 279"/>
                <a:gd name="T20" fmla="*/ 1745 w 2226"/>
                <a:gd name="T21" fmla="*/ 76 h 279"/>
                <a:gd name="T22" fmla="*/ 1867 w 2226"/>
                <a:gd name="T23" fmla="*/ 58 h 279"/>
                <a:gd name="T24" fmla="*/ 1972 w 2226"/>
                <a:gd name="T25" fmla="*/ 42 h 279"/>
                <a:gd name="T26" fmla="*/ 2059 w 2226"/>
                <a:gd name="T27" fmla="*/ 28 h 279"/>
                <a:gd name="T28" fmla="*/ 2130 w 2226"/>
                <a:gd name="T29" fmla="*/ 16 h 279"/>
                <a:gd name="T30" fmla="*/ 2181 w 2226"/>
                <a:gd name="T31" fmla="*/ 8 h 279"/>
                <a:gd name="T32" fmla="*/ 2213 w 2226"/>
                <a:gd name="T33" fmla="*/ 2 h 279"/>
                <a:gd name="T34" fmla="*/ 2226 w 2226"/>
                <a:gd name="T35" fmla="*/ 0 h 279"/>
                <a:gd name="T36" fmla="*/ 2226 w 2226"/>
                <a:gd name="T37" fmla="*/ 0 h 279"/>
                <a:gd name="T38" fmla="*/ 2226 w 2226"/>
                <a:gd name="T39" fmla="*/ 0 h 279"/>
                <a:gd name="T40" fmla="*/ 2216 w 2226"/>
                <a:gd name="T41" fmla="*/ 2 h 279"/>
                <a:gd name="T42" fmla="*/ 2185 w 2226"/>
                <a:gd name="T43" fmla="*/ 7 h 279"/>
                <a:gd name="T44" fmla="*/ 2136 w 2226"/>
                <a:gd name="T45" fmla="*/ 15 h 279"/>
                <a:gd name="T46" fmla="*/ 2067 w 2226"/>
                <a:gd name="T47" fmla="*/ 27 h 279"/>
                <a:gd name="T48" fmla="*/ 1981 w 2226"/>
                <a:gd name="T49" fmla="*/ 41 h 279"/>
                <a:gd name="T50" fmla="*/ 1876 w 2226"/>
                <a:gd name="T51" fmla="*/ 56 h 279"/>
                <a:gd name="T52" fmla="*/ 1755 w 2226"/>
                <a:gd name="T53" fmla="*/ 74 h 279"/>
                <a:gd name="T54" fmla="*/ 1618 w 2226"/>
                <a:gd name="T55" fmla="*/ 94 h 279"/>
                <a:gd name="T56" fmla="*/ 1464 w 2226"/>
                <a:gd name="T57" fmla="*/ 116 h 279"/>
                <a:gd name="T58" fmla="*/ 1295 w 2226"/>
                <a:gd name="T59" fmla="*/ 138 h 279"/>
                <a:gd name="T60" fmla="*/ 1112 w 2226"/>
                <a:gd name="T61" fmla="*/ 161 h 279"/>
                <a:gd name="T62" fmla="*/ 915 w 2226"/>
                <a:gd name="T63" fmla="*/ 185 h 279"/>
                <a:gd name="T64" fmla="*/ 704 w 2226"/>
                <a:gd name="T65" fmla="*/ 208 h 279"/>
                <a:gd name="T66" fmla="*/ 481 w 2226"/>
                <a:gd name="T67" fmla="*/ 232 h 279"/>
                <a:gd name="T68" fmla="*/ 247 w 2226"/>
                <a:gd name="T69" fmla="*/ 256 h 279"/>
                <a:gd name="T70" fmla="*/ 0 w 2226"/>
                <a:gd name="T71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6" h="279">
                  <a:moveTo>
                    <a:pt x="0" y="279"/>
                  </a:moveTo>
                  <a:lnTo>
                    <a:pt x="0" y="279"/>
                  </a:lnTo>
                  <a:lnTo>
                    <a:pt x="245" y="256"/>
                  </a:lnTo>
                  <a:lnTo>
                    <a:pt x="478" y="233"/>
                  </a:lnTo>
                  <a:lnTo>
                    <a:pt x="699" y="209"/>
                  </a:lnTo>
                  <a:lnTo>
                    <a:pt x="909" y="185"/>
                  </a:lnTo>
                  <a:lnTo>
                    <a:pt x="1104" y="162"/>
                  </a:lnTo>
                  <a:lnTo>
                    <a:pt x="1287" y="139"/>
                  </a:lnTo>
                  <a:lnTo>
                    <a:pt x="1454" y="117"/>
                  </a:lnTo>
                  <a:lnTo>
                    <a:pt x="1608" y="96"/>
                  </a:lnTo>
                  <a:lnTo>
                    <a:pt x="1745" y="76"/>
                  </a:lnTo>
                  <a:lnTo>
                    <a:pt x="1867" y="58"/>
                  </a:lnTo>
                  <a:lnTo>
                    <a:pt x="1972" y="42"/>
                  </a:lnTo>
                  <a:lnTo>
                    <a:pt x="2059" y="28"/>
                  </a:lnTo>
                  <a:lnTo>
                    <a:pt x="2130" y="16"/>
                  </a:lnTo>
                  <a:lnTo>
                    <a:pt x="2181" y="8"/>
                  </a:lnTo>
                  <a:lnTo>
                    <a:pt x="2213" y="2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16" y="2"/>
                  </a:lnTo>
                  <a:lnTo>
                    <a:pt x="2185" y="7"/>
                  </a:lnTo>
                  <a:lnTo>
                    <a:pt x="2136" y="15"/>
                  </a:lnTo>
                  <a:lnTo>
                    <a:pt x="2067" y="27"/>
                  </a:lnTo>
                  <a:lnTo>
                    <a:pt x="1981" y="41"/>
                  </a:lnTo>
                  <a:lnTo>
                    <a:pt x="1876" y="56"/>
                  </a:lnTo>
                  <a:lnTo>
                    <a:pt x="1755" y="74"/>
                  </a:lnTo>
                  <a:lnTo>
                    <a:pt x="1618" y="94"/>
                  </a:lnTo>
                  <a:lnTo>
                    <a:pt x="1464" y="116"/>
                  </a:lnTo>
                  <a:lnTo>
                    <a:pt x="1295" y="138"/>
                  </a:lnTo>
                  <a:lnTo>
                    <a:pt x="1112" y="161"/>
                  </a:lnTo>
                  <a:lnTo>
                    <a:pt x="915" y="185"/>
                  </a:lnTo>
                  <a:lnTo>
                    <a:pt x="704" y="208"/>
                  </a:lnTo>
                  <a:lnTo>
                    <a:pt x="481" y="232"/>
                  </a:lnTo>
                  <a:lnTo>
                    <a:pt x="247" y="256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3D3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EA2B1528-A939-4B9A-8136-77CB6B366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9234" y="3938839"/>
              <a:ext cx="1865504" cy="1662563"/>
            </a:xfrm>
            <a:custGeom>
              <a:avLst/>
              <a:gdLst>
                <a:gd name="T0" fmla="*/ 0 w 2868"/>
                <a:gd name="T1" fmla="*/ 2555 h 2555"/>
                <a:gd name="T2" fmla="*/ 642 w 2868"/>
                <a:gd name="T3" fmla="*/ 279 h 2555"/>
                <a:gd name="T4" fmla="*/ 889 w 2868"/>
                <a:gd name="T5" fmla="*/ 256 h 2555"/>
                <a:gd name="T6" fmla="*/ 1123 w 2868"/>
                <a:gd name="T7" fmla="*/ 232 h 2555"/>
                <a:gd name="T8" fmla="*/ 1346 w 2868"/>
                <a:gd name="T9" fmla="*/ 208 h 2555"/>
                <a:gd name="T10" fmla="*/ 1557 w 2868"/>
                <a:gd name="T11" fmla="*/ 185 h 2555"/>
                <a:gd name="T12" fmla="*/ 1754 w 2868"/>
                <a:gd name="T13" fmla="*/ 161 h 2555"/>
                <a:gd name="T14" fmla="*/ 1937 w 2868"/>
                <a:gd name="T15" fmla="*/ 138 h 2555"/>
                <a:gd name="T16" fmla="*/ 2106 w 2868"/>
                <a:gd name="T17" fmla="*/ 116 h 2555"/>
                <a:gd name="T18" fmla="*/ 2260 w 2868"/>
                <a:gd name="T19" fmla="*/ 94 h 2555"/>
                <a:gd name="T20" fmla="*/ 2397 w 2868"/>
                <a:gd name="T21" fmla="*/ 74 h 2555"/>
                <a:gd name="T22" fmla="*/ 2518 w 2868"/>
                <a:gd name="T23" fmla="*/ 56 h 2555"/>
                <a:gd name="T24" fmla="*/ 2623 w 2868"/>
                <a:gd name="T25" fmla="*/ 41 h 2555"/>
                <a:gd name="T26" fmla="*/ 2709 w 2868"/>
                <a:gd name="T27" fmla="*/ 27 h 2555"/>
                <a:gd name="T28" fmla="*/ 2778 w 2868"/>
                <a:gd name="T29" fmla="*/ 15 h 2555"/>
                <a:gd name="T30" fmla="*/ 2827 w 2868"/>
                <a:gd name="T31" fmla="*/ 7 h 2555"/>
                <a:gd name="T32" fmla="*/ 2858 w 2868"/>
                <a:gd name="T33" fmla="*/ 2 h 2555"/>
                <a:gd name="T34" fmla="*/ 2868 w 2868"/>
                <a:gd name="T35" fmla="*/ 0 h 2555"/>
                <a:gd name="T36" fmla="*/ 1764 w 2868"/>
                <a:gd name="T37" fmla="*/ 2275 h 2555"/>
                <a:gd name="T38" fmla="*/ 1756 w 2868"/>
                <a:gd name="T39" fmla="*/ 2277 h 2555"/>
                <a:gd name="T40" fmla="*/ 1732 w 2868"/>
                <a:gd name="T41" fmla="*/ 2282 h 2555"/>
                <a:gd name="T42" fmla="*/ 1693 w 2868"/>
                <a:gd name="T43" fmla="*/ 2290 h 2555"/>
                <a:gd name="T44" fmla="*/ 1639 w 2868"/>
                <a:gd name="T45" fmla="*/ 2302 h 2555"/>
                <a:gd name="T46" fmla="*/ 1569 w 2868"/>
                <a:gd name="T47" fmla="*/ 2315 h 2555"/>
                <a:gd name="T48" fmla="*/ 1487 w 2868"/>
                <a:gd name="T49" fmla="*/ 2331 h 2555"/>
                <a:gd name="T50" fmla="*/ 1390 w 2868"/>
                <a:gd name="T51" fmla="*/ 2350 h 2555"/>
                <a:gd name="T52" fmla="*/ 1281 w 2868"/>
                <a:gd name="T53" fmla="*/ 2370 h 2555"/>
                <a:gd name="T54" fmla="*/ 1160 w 2868"/>
                <a:gd name="T55" fmla="*/ 2391 h 2555"/>
                <a:gd name="T56" fmla="*/ 1026 w 2868"/>
                <a:gd name="T57" fmla="*/ 2414 h 2555"/>
                <a:gd name="T58" fmla="*/ 880 w 2868"/>
                <a:gd name="T59" fmla="*/ 2437 h 2555"/>
                <a:gd name="T60" fmla="*/ 724 w 2868"/>
                <a:gd name="T61" fmla="*/ 2461 h 2555"/>
                <a:gd name="T62" fmla="*/ 558 w 2868"/>
                <a:gd name="T63" fmla="*/ 2485 h 2555"/>
                <a:gd name="T64" fmla="*/ 381 w 2868"/>
                <a:gd name="T65" fmla="*/ 2508 h 2555"/>
                <a:gd name="T66" fmla="*/ 194 w 2868"/>
                <a:gd name="T67" fmla="*/ 2532 h 2555"/>
                <a:gd name="T68" fmla="*/ 0 w 2868"/>
                <a:gd name="T69" fmla="*/ 2555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68" h="2555">
                  <a:moveTo>
                    <a:pt x="0" y="2555"/>
                  </a:moveTo>
                  <a:lnTo>
                    <a:pt x="642" y="279"/>
                  </a:lnTo>
                  <a:lnTo>
                    <a:pt x="889" y="256"/>
                  </a:lnTo>
                  <a:lnTo>
                    <a:pt x="1123" y="232"/>
                  </a:lnTo>
                  <a:lnTo>
                    <a:pt x="1346" y="208"/>
                  </a:lnTo>
                  <a:lnTo>
                    <a:pt x="1557" y="185"/>
                  </a:lnTo>
                  <a:lnTo>
                    <a:pt x="1754" y="161"/>
                  </a:lnTo>
                  <a:lnTo>
                    <a:pt x="1937" y="138"/>
                  </a:lnTo>
                  <a:lnTo>
                    <a:pt x="2106" y="116"/>
                  </a:lnTo>
                  <a:lnTo>
                    <a:pt x="2260" y="94"/>
                  </a:lnTo>
                  <a:lnTo>
                    <a:pt x="2397" y="74"/>
                  </a:lnTo>
                  <a:lnTo>
                    <a:pt x="2518" y="56"/>
                  </a:lnTo>
                  <a:lnTo>
                    <a:pt x="2623" y="41"/>
                  </a:lnTo>
                  <a:lnTo>
                    <a:pt x="2709" y="27"/>
                  </a:lnTo>
                  <a:lnTo>
                    <a:pt x="2778" y="15"/>
                  </a:lnTo>
                  <a:lnTo>
                    <a:pt x="2827" y="7"/>
                  </a:lnTo>
                  <a:lnTo>
                    <a:pt x="2858" y="2"/>
                  </a:lnTo>
                  <a:lnTo>
                    <a:pt x="2868" y="0"/>
                  </a:lnTo>
                  <a:lnTo>
                    <a:pt x="1764" y="2275"/>
                  </a:lnTo>
                  <a:lnTo>
                    <a:pt x="1756" y="2277"/>
                  </a:lnTo>
                  <a:lnTo>
                    <a:pt x="1732" y="2282"/>
                  </a:lnTo>
                  <a:lnTo>
                    <a:pt x="1693" y="2290"/>
                  </a:lnTo>
                  <a:lnTo>
                    <a:pt x="1639" y="2302"/>
                  </a:lnTo>
                  <a:lnTo>
                    <a:pt x="1569" y="2315"/>
                  </a:lnTo>
                  <a:lnTo>
                    <a:pt x="1487" y="2331"/>
                  </a:lnTo>
                  <a:lnTo>
                    <a:pt x="1390" y="2350"/>
                  </a:lnTo>
                  <a:lnTo>
                    <a:pt x="1281" y="2370"/>
                  </a:lnTo>
                  <a:lnTo>
                    <a:pt x="1160" y="2391"/>
                  </a:lnTo>
                  <a:lnTo>
                    <a:pt x="1026" y="2414"/>
                  </a:lnTo>
                  <a:lnTo>
                    <a:pt x="880" y="2437"/>
                  </a:lnTo>
                  <a:lnTo>
                    <a:pt x="724" y="2461"/>
                  </a:lnTo>
                  <a:lnTo>
                    <a:pt x="558" y="2485"/>
                  </a:lnTo>
                  <a:lnTo>
                    <a:pt x="381" y="2508"/>
                  </a:lnTo>
                  <a:lnTo>
                    <a:pt x="194" y="2532"/>
                  </a:lnTo>
                  <a:lnTo>
                    <a:pt x="0" y="2555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9BFE79E-9550-4539-97B4-5117C171C6D8}"/>
                </a:ext>
              </a:extLst>
            </p:cNvPr>
            <p:cNvGrpSpPr/>
            <p:nvPr/>
          </p:nvGrpSpPr>
          <p:grpSpPr>
            <a:xfrm>
              <a:off x="4618435" y="4123114"/>
              <a:ext cx="10632750" cy="1070271"/>
              <a:chOff x="4272109" y="3611820"/>
              <a:chExt cx="7702513" cy="77531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D1E2BB0-04F2-4A19-9BA2-5733146642C5}"/>
                  </a:ext>
                </a:extLst>
              </p:cNvPr>
              <p:cNvSpPr/>
              <p:nvPr/>
            </p:nvSpPr>
            <p:spPr>
              <a:xfrm>
                <a:off x="4272109" y="3611820"/>
                <a:ext cx="3407049" cy="378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Your Title Here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C58E3F-33FB-40D0-A68A-BD0338316DD2}"/>
                  </a:ext>
                </a:extLst>
              </p:cNvPr>
              <p:cNvSpPr/>
              <p:nvPr/>
            </p:nvSpPr>
            <p:spPr>
              <a:xfrm>
                <a:off x="4272109" y="4057905"/>
                <a:ext cx="7702513" cy="32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Nullam eu tempor purus. Nunc a leo magna, sit amet consequat risus</a:t>
                </a:r>
                <a:r>
                  <a:rPr lang="en-US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51EF63A-0DC6-44DC-A3F1-211975FA55FE}"/>
                </a:ext>
              </a:extLst>
            </p:cNvPr>
            <p:cNvGrpSpPr/>
            <p:nvPr/>
          </p:nvGrpSpPr>
          <p:grpSpPr>
            <a:xfrm>
              <a:off x="6106816" y="5898901"/>
              <a:ext cx="10632750" cy="1070271"/>
              <a:chOff x="4272109" y="3611820"/>
              <a:chExt cx="7702513" cy="77531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87CD305-2838-407C-9BBB-8E90F94A3E87}"/>
                  </a:ext>
                </a:extLst>
              </p:cNvPr>
              <p:cNvSpPr/>
              <p:nvPr/>
            </p:nvSpPr>
            <p:spPr>
              <a:xfrm>
                <a:off x="4272109" y="3611820"/>
                <a:ext cx="3407049" cy="378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Your Title Here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5493E05-CBFE-4E81-9594-179D443F9764}"/>
                  </a:ext>
                </a:extLst>
              </p:cNvPr>
              <p:cNvSpPr/>
              <p:nvPr/>
            </p:nvSpPr>
            <p:spPr>
              <a:xfrm>
                <a:off x="4272109" y="4057905"/>
                <a:ext cx="7702513" cy="32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Nullam eu tempor purus. Nunc a leo magna, sit amet consequat risus</a:t>
                </a:r>
                <a:r>
                  <a:rPr lang="en-US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84EFE2-24FB-4F2F-8A00-D23D4CDC54A8}"/>
                </a:ext>
              </a:extLst>
            </p:cNvPr>
            <p:cNvGrpSpPr/>
            <p:nvPr/>
          </p:nvGrpSpPr>
          <p:grpSpPr>
            <a:xfrm>
              <a:off x="7776308" y="7713829"/>
              <a:ext cx="10632750" cy="1070271"/>
              <a:chOff x="4272109" y="3611820"/>
              <a:chExt cx="7702513" cy="77531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7A9D4BF-FBAF-44FD-A2B7-7BD28E03F93B}"/>
                  </a:ext>
                </a:extLst>
              </p:cNvPr>
              <p:cNvSpPr/>
              <p:nvPr/>
            </p:nvSpPr>
            <p:spPr>
              <a:xfrm>
                <a:off x="4272109" y="3611820"/>
                <a:ext cx="3407049" cy="378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Your Title Here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7A3DE74-03C7-4F56-9FFC-EE0C45D0AC76}"/>
                  </a:ext>
                </a:extLst>
              </p:cNvPr>
              <p:cNvSpPr/>
              <p:nvPr/>
            </p:nvSpPr>
            <p:spPr>
              <a:xfrm>
                <a:off x="4272109" y="4057905"/>
                <a:ext cx="7702513" cy="32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Nullam eu tempor purus. Nunc a leo magna, sit amet consequat risus</a:t>
                </a:r>
                <a:r>
                  <a:rPr lang="en-US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C18466F-1460-49C0-94B6-4FA14378C584}"/>
                </a:ext>
              </a:extLst>
            </p:cNvPr>
            <p:cNvGrpSpPr/>
            <p:nvPr/>
          </p:nvGrpSpPr>
          <p:grpSpPr>
            <a:xfrm>
              <a:off x="9328611" y="9467796"/>
              <a:ext cx="10632750" cy="1070271"/>
              <a:chOff x="4272109" y="3611820"/>
              <a:chExt cx="7702513" cy="77531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30A7250-99F3-4C8A-ABD1-7BF93899ECB9}"/>
                  </a:ext>
                </a:extLst>
              </p:cNvPr>
              <p:cNvSpPr/>
              <p:nvPr/>
            </p:nvSpPr>
            <p:spPr>
              <a:xfrm>
                <a:off x="4272109" y="3611820"/>
                <a:ext cx="3407049" cy="378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Your Title Here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0F1496-AF74-4356-B53F-93BD5BEEE93E}"/>
                  </a:ext>
                </a:extLst>
              </p:cNvPr>
              <p:cNvSpPr/>
              <p:nvPr/>
            </p:nvSpPr>
            <p:spPr>
              <a:xfrm>
                <a:off x="4272109" y="4057905"/>
                <a:ext cx="7702513" cy="32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Nullam eu tempor purus. Nunc a leo magna, sit amet risus</a:t>
                </a:r>
                <a:r>
                  <a:rPr lang="en-US" sz="8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F4554350-AA5F-4ED0-B02E-E390F5776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77257" y="4656154"/>
              <a:ext cx="818698" cy="595417"/>
            </a:xfrm>
            <a:custGeom>
              <a:avLst/>
              <a:gdLst>
                <a:gd name="T0" fmla="*/ 241 w 805"/>
                <a:gd name="T1" fmla="*/ 415 h 588"/>
                <a:gd name="T2" fmla="*/ 277 w 805"/>
                <a:gd name="T3" fmla="*/ 415 h 588"/>
                <a:gd name="T4" fmla="*/ 476 w 805"/>
                <a:gd name="T5" fmla="*/ 109 h 588"/>
                <a:gd name="T6" fmla="*/ 37 w 805"/>
                <a:gd name="T7" fmla="*/ 376 h 588"/>
                <a:gd name="T8" fmla="*/ 476 w 805"/>
                <a:gd name="T9" fmla="*/ 376 h 588"/>
                <a:gd name="T10" fmla="*/ 288 w 805"/>
                <a:gd name="T11" fmla="*/ 415 h 588"/>
                <a:gd name="T12" fmla="*/ 229 w 805"/>
                <a:gd name="T13" fmla="*/ 415 h 588"/>
                <a:gd name="T14" fmla="*/ 288 w 805"/>
                <a:gd name="T15" fmla="*/ 415 h 588"/>
                <a:gd name="T16" fmla="*/ 513 w 805"/>
                <a:gd name="T17" fmla="*/ 423 h 588"/>
                <a:gd name="T18" fmla="*/ 308 w 805"/>
                <a:gd name="T19" fmla="*/ 458 h 588"/>
                <a:gd name="T20" fmla="*/ 360 w 805"/>
                <a:gd name="T21" fmla="*/ 561 h 588"/>
                <a:gd name="T22" fmla="*/ 205 w 805"/>
                <a:gd name="T23" fmla="*/ 561 h 588"/>
                <a:gd name="T24" fmla="*/ 153 w 805"/>
                <a:gd name="T25" fmla="*/ 527 h 588"/>
                <a:gd name="T26" fmla="*/ 34 w 805"/>
                <a:gd name="T27" fmla="*/ 458 h 588"/>
                <a:gd name="T28" fmla="*/ 0 w 805"/>
                <a:gd name="T29" fmla="*/ 107 h 588"/>
                <a:gd name="T30" fmla="*/ 479 w 805"/>
                <a:gd name="T31" fmla="*/ 73 h 588"/>
                <a:gd name="T32" fmla="*/ 714 w 805"/>
                <a:gd name="T33" fmla="*/ 393 h 588"/>
                <a:gd name="T34" fmla="*/ 651 w 805"/>
                <a:gd name="T35" fmla="*/ 393 h 588"/>
                <a:gd name="T36" fmla="*/ 714 w 805"/>
                <a:gd name="T37" fmla="*/ 393 h 588"/>
                <a:gd name="T38" fmla="*/ 682 w 805"/>
                <a:gd name="T39" fmla="*/ 442 h 588"/>
                <a:gd name="T40" fmla="*/ 682 w 805"/>
                <a:gd name="T41" fmla="*/ 344 h 588"/>
                <a:gd name="T42" fmla="*/ 756 w 805"/>
                <a:gd name="T43" fmla="*/ 218 h 588"/>
                <a:gd name="T44" fmla="*/ 603 w 805"/>
                <a:gd name="T45" fmla="*/ 241 h 588"/>
                <a:gd name="T46" fmla="*/ 756 w 805"/>
                <a:gd name="T47" fmla="*/ 218 h 588"/>
                <a:gd name="T48" fmla="*/ 585 w 805"/>
                <a:gd name="T49" fmla="*/ 31 h 588"/>
                <a:gd name="T50" fmla="*/ 774 w 805"/>
                <a:gd name="T51" fmla="*/ 558 h 588"/>
                <a:gd name="T52" fmla="*/ 805 w 805"/>
                <a:gd name="T53" fmla="*/ 16 h 588"/>
                <a:gd name="T54" fmla="*/ 790 w 805"/>
                <a:gd name="T55" fmla="*/ 588 h 588"/>
                <a:gd name="T56" fmla="*/ 555 w 805"/>
                <a:gd name="T57" fmla="*/ 573 h 588"/>
                <a:gd name="T58" fmla="*/ 570 w 805"/>
                <a:gd name="T59" fmla="*/ 0 h 588"/>
                <a:gd name="T60" fmla="*/ 805 w 805"/>
                <a:gd name="T61" fmla="*/ 16 h 588"/>
                <a:gd name="T62" fmla="*/ 603 w 805"/>
                <a:gd name="T63" fmla="*/ 71 h 588"/>
                <a:gd name="T64" fmla="*/ 756 w 805"/>
                <a:gd name="T65" fmla="*/ 123 h 588"/>
                <a:gd name="T66" fmla="*/ 756 w 805"/>
                <a:gd name="T67" fmla="*/ 179 h 588"/>
                <a:gd name="T68" fmla="*/ 603 w 805"/>
                <a:gd name="T69" fmla="*/ 202 h 588"/>
                <a:gd name="T70" fmla="*/ 756 w 805"/>
                <a:gd name="T71" fmla="*/ 179 h 588"/>
                <a:gd name="T72" fmla="*/ 603 w 805"/>
                <a:gd name="T73" fmla="*/ 163 h 588"/>
                <a:gd name="T74" fmla="*/ 756 w 805"/>
                <a:gd name="T75" fmla="*/ 14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5" h="588">
                  <a:moveTo>
                    <a:pt x="259" y="397"/>
                  </a:moveTo>
                  <a:cubicBezTo>
                    <a:pt x="249" y="397"/>
                    <a:pt x="241" y="405"/>
                    <a:pt x="241" y="415"/>
                  </a:cubicBezTo>
                  <a:cubicBezTo>
                    <a:pt x="241" y="425"/>
                    <a:pt x="249" y="434"/>
                    <a:pt x="259" y="434"/>
                  </a:cubicBezTo>
                  <a:cubicBezTo>
                    <a:pt x="269" y="434"/>
                    <a:pt x="277" y="425"/>
                    <a:pt x="277" y="415"/>
                  </a:cubicBezTo>
                  <a:cubicBezTo>
                    <a:pt x="277" y="405"/>
                    <a:pt x="269" y="397"/>
                    <a:pt x="259" y="397"/>
                  </a:cubicBezTo>
                  <a:close/>
                  <a:moveTo>
                    <a:pt x="476" y="109"/>
                  </a:moveTo>
                  <a:lnTo>
                    <a:pt x="37" y="109"/>
                  </a:lnTo>
                  <a:lnTo>
                    <a:pt x="37" y="376"/>
                  </a:lnTo>
                  <a:lnTo>
                    <a:pt x="476" y="376"/>
                  </a:lnTo>
                  <a:lnTo>
                    <a:pt x="476" y="376"/>
                  </a:lnTo>
                  <a:lnTo>
                    <a:pt x="476" y="109"/>
                  </a:lnTo>
                  <a:close/>
                  <a:moveTo>
                    <a:pt x="288" y="415"/>
                  </a:moveTo>
                  <a:cubicBezTo>
                    <a:pt x="288" y="399"/>
                    <a:pt x="275" y="386"/>
                    <a:pt x="259" y="386"/>
                  </a:cubicBezTo>
                  <a:cubicBezTo>
                    <a:pt x="242" y="386"/>
                    <a:pt x="229" y="399"/>
                    <a:pt x="229" y="415"/>
                  </a:cubicBezTo>
                  <a:cubicBezTo>
                    <a:pt x="229" y="432"/>
                    <a:pt x="242" y="445"/>
                    <a:pt x="259" y="445"/>
                  </a:cubicBezTo>
                  <a:cubicBezTo>
                    <a:pt x="275" y="445"/>
                    <a:pt x="288" y="432"/>
                    <a:pt x="288" y="415"/>
                  </a:cubicBezTo>
                  <a:close/>
                  <a:moveTo>
                    <a:pt x="513" y="107"/>
                  </a:moveTo>
                  <a:lnTo>
                    <a:pt x="513" y="423"/>
                  </a:lnTo>
                  <a:cubicBezTo>
                    <a:pt x="513" y="442"/>
                    <a:pt x="498" y="458"/>
                    <a:pt x="479" y="458"/>
                  </a:cubicBezTo>
                  <a:lnTo>
                    <a:pt x="308" y="458"/>
                  </a:lnTo>
                  <a:cubicBezTo>
                    <a:pt x="308" y="458"/>
                    <a:pt x="298" y="527"/>
                    <a:pt x="360" y="527"/>
                  </a:cubicBezTo>
                  <a:lnTo>
                    <a:pt x="360" y="561"/>
                  </a:lnTo>
                  <a:lnTo>
                    <a:pt x="308" y="561"/>
                  </a:lnTo>
                  <a:lnTo>
                    <a:pt x="205" y="561"/>
                  </a:lnTo>
                  <a:lnTo>
                    <a:pt x="153" y="561"/>
                  </a:lnTo>
                  <a:lnTo>
                    <a:pt x="153" y="527"/>
                  </a:lnTo>
                  <a:cubicBezTo>
                    <a:pt x="212" y="527"/>
                    <a:pt x="205" y="458"/>
                    <a:pt x="205" y="458"/>
                  </a:cubicBezTo>
                  <a:lnTo>
                    <a:pt x="34" y="458"/>
                  </a:lnTo>
                  <a:cubicBezTo>
                    <a:pt x="15" y="458"/>
                    <a:pt x="0" y="442"/>
                    <a:pt x="0" y="423"/>
                  </a:cubicBezTo>
                  <a:lnTo>
                    <a:pt x="0" y="107"/>
                  </a:lnTo>
                  <a:cubicBezTo>
                    <a:pt x="0" y="88"/>
                    <a:pt x="15" y="73"/>
                    <a:pt x="34" y="73"/>
                  </a:cubicBezTo>
                  <a:lnTo>
                    <a:pt x="479" y="73"/>
                  </a:lnTo>
                  <a:cubicBezTo>
                    <a:pt x="498" y="73"/>
                    <a:pt x="513" y="88"/>
                    <a:pt x="513" y="107"/>
                  </a:cubicBezTo>
                  <a:close/>
                  <a:moveTo>
                    <a:pt x="714" y="393"/>
                  </a:moveTo>
                  <a:cubicBezTo>
                    <a:pt x="714" y="376"/>
                    <a:pt x="699" y="362"/>
                    <a:pt x="682" y="362"/>
                  </a:cubicBezTo>
                  <a:cubicBezTo>
                    <a:pt x="665" y="362"/>
                    <a:pt x="651" y="376"/>
                    <a:pt x="651" y="393"/>
                  </a:cubicBezTo>
                  <a:cubicBezTo>
                    <a:pt x="651" y="411"/>
                    <a:pt x="665" y="425"/>
                    <a:pt x="682" y="425"/>
                  </a:cubicBezTo>
                  <a:cubicBezTo>
                    <a:pt x="699" y="425"/>
                    <a:pt x="714" y="411"/>
                    <a:pt x="714" y="393"/>
                  </a:cubicBezTo>
                  <a:close/>
                  <a:moveTo>
                    <a:pt x="731" y="393"/>
                  </a:moveTo>
                  <a:cubicBezTo>
                    <a:pt x="731" y="421"/>
                    <a:pt x="709" y="442"/>
                    <a:pt x="682" y="442"/>
                  </a:cubicBezTo>
                  <a:cubicBezTo>
                    <a:pt x="655" y="442"/>
                    <a:pt x="633" y="421"/>
                    <a:pt x="633" y="393"/>
                  </a:cubicBezTo>
                  <a:cubicBezTo>
                    <a:pt x="633" y="366"/>
                    <a:pt x="655" y="344"/>
                    <a:pt x="682" y="344"/>
                  </a:cubicBezTo>
                  <a:cubicBezTo>
                    <a:pt x="709" y="344"/>
                    <a:pt x="731" y="366"/>
                    <a:pt x="731" y="393"/>
                  </a:cubicBezTo>
                  <a:close/>
                  <a:moveTo>
                    <a:pt x="756" y="218"/>
                  </a:moveTo>
                  <a:lnTo>
                    <a:pt x="603" y="218"/>
                  </a:lnTo>
                  <a:lnTo>
                    <a:pt x="603" y="241"/>
                  </a:lnTo>
                  <a:lnTo>
                    <a:pt x="756" y="241"/>
                  </a:lnTo>
                  <a:lnTo>
                    <a:pt x="756" y="218"/>
                  </a:lnTo>
                  <a:close/>
                  <a:moveTo>
                    <a:pt x="774" y="31"/>
                  </a:moveTo>
                  <a:lnTo>
                    <a:pt x="585" y="31"/>
                  </a:lnTo>
                  <a:lnTo>
                    <a:pt x="585" y="558"/>
                  </a:lnTo>
                  <a:lnTo>
                    <a:pt x="774" y="558"/>
                  </a:lnTo>
                  <a:lnTo>
                    <a:pt x="774" y="31"/>
                  </a:lnTo>
                  <a:close/>
                  <a:moveTo>
                    <a:pt x="805" y="16"/>
                  </a:moveTo>
                  <a:lnTo>
                    <a:pt x="805" y="573"/>
                  </a:lnTo>
                  <a:cubicBezTo>
                    <a:pt x="805" y="581"/>
                    <a:pt x="798" y="588"/>
                    <a:pt x="790" y="588"/>
                  </a:cubicBezTo>
                  <a:lnTo>
                    <a:pt x="570" y="588"/>
                  </a:lnTo>
                  <a:cubicBezTo>
                    <a:pt x="561" y="588"/>
                    <a:pt x="555" y="581"/>
                    <a:pt x="555" y="573"/>
                  </a:cubicBezTo>
                  <a:lnTo>
                    <a:pt x="555" y="16"/>
                  </a:lnTo>
                  <a:cubicBezTo>
                    <a:pt x="555" y="7"/>
                    <a:pt x="561" y="0"/>
                    <a:pt x="570" y="0"/>
                  </a:cubicBezTo>
                  <a:lnTo>
                    <a:pt x="790" y="0"/>
                  </a:lnTo>
                  <a:cubicBezTo>
                    <a:pt x="798" y="0"/>
                    <a:pt x="805" y="7"/>
                    <a:pt x="805" y="16"/>
                  </a:cubicBezTo>
                  <a:close/>
                  <a:moveTo>
                    <a:pt x="756" y="71"/>
                  </a:moveTo>
                  <a:lnTo>
                    <a:pt x="603" y="71"/>
                  </a:lnTo>
                  <a:lnTo>
                    <a:pt x="603" y="123"/>
                  </a:lnTo>
                  <a:lnTo>
                    <a:pt x="756" y="123"/>
                  </a:lnTo>
                  <a:lnTo>
                    <a:pt x="756" y="71"/>
                  </a:lnTo>
                  <a:close/>
                  <a:moveTo>
                    <a:pt x="756" y="179"/>
                  </a:moveTo>
                  <a:lnTo>
                    <a:pt x="603" y="179"/>
                  </a:lnTo>
                  <a:lnTo>
                    <a:pt x="603" y="202"/>
                  </a:lnTo>
                  <a:lnTo>
                    <a:pt x="756" y="202"/>
                  </a:lnTo>
                  <a:lnTo>
                    <a:pt x="756" y="179"/>
                  </a:lnTo>
                  <a:close/>
                  <a:moveTo>
                    <a:pt x="756" y="163"/>
                  </a:moveTo>
                  <a:lnTo>
                    <a:pt x="603" y="163"/>
                  </a:lnTo>
                  <a:lnTo>
                    <a:pt x="603" y="140"/>
                  </a:lnTo>
                  <a:lnTo>
                    <a:pt x="756" y="140"/>
                  </a:lnTo>
                  <a:lnTo>
                    <a:pt x="756" y="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AA5ED169-6F28-4792-8248-F9E6DA7BC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0234" y="9649602"/>
              <a:ext cx="332743" cy="532393"/>
            </a:xfrm>
            <a:custGeom>
              <a:avLst/>
              <a:gdLst>
                <a:gd name="T0" fmla="*/ 402 w 447"/>
                <a:gd name="T1" fmla="*/ 603 h 715"/>
                <a:gd name="T2" fmla="*/ 44 w 447"/>
                <a:gd name="T3" fmla="*/ 603 h 715"/>
                <a:gd name="T4" fmla="*/ 44 w 447"/>
                <a:gd name="T5" fmla="*/ 111 h 715"/>
                <a:gd name="T6" fmla="*/ 402 w 447"/>
                <a:gd name="T7" fmla="*/ 111 h 715"/>
                <a:gd name="T8" fmla="*/ 402 w 447"/>
                <a:gd name="T9" fmla="*/ 603 h 715"/>
                <a:gd name="T10" fmla="*/ 223 w 447"/>
                <a:gd name="T11" fmla="*/ 692 h 715"/>
                <a:gd name="T12" fmla="*/ 190 w 447"/>
                <a:gd name="T13" fmla="*/ 659 h 715"/>
                <a:gd name="T14" fmla="*/ 223 w 447"/>
                <a:gd name="T15" fmla="*/ 625 h 715"/>
                <a:gd name="T16" fmla="*/ 257 w 447"/>
                <a:gd name="T17" fmla="*/ 659 h 715"/>
                <a:gd name="T18" fmla="*/ 223 w 447"/>
                <a:gd name="T19" fmla="*/ 692 h 715"/>
                <a:gd name="T20" fmla="*/ 145 w 447"/>
                <a:gd name="T21" fmla="*/ 44 h 715"/>
                <a:gd name="T22" fmla="*/ 301 w 447"/>
                <a:gd name="T23" fmla="*/ 44 h 715"/>
                <a:gd name="T24" fmla="*/ 313 w 447"/>
                <a:gd name="T25" fmla="*/ 56 h 715"/>
                <a:gd name="T26" fmla="*/ 301 w 447"/>
                <a:gd name="T27" fmla="*/ 67 h 715"/>
                <a:gd name="T28" fmla="*/ 145 w 447"/>
                <a:gd name="T29" fmla="*/ 67 h 715"/>
                <a:gd name="T30" fmla="*/ 134 w 447"/>
                <a:gd name="T31" fmla="*/ 56 h 715"/>
                <a:gd name="T32" fmla="*/ 145 w 447"/>
                <a:gd name="T33" fmla="*/ 44 h 715"/>
                <a:gd name="T34" fmla="*/ 402 w 447"/>
                <a:gd name="T35" fmla="*/ 0 h 715"/>
                <a:gd name="T36" fmla="*/ 44 w 447"/>
                <a:gd name="T37" fmla="*/ 0 h 715"/>
                <a:gd name="T38" fmla="*/ 0 w 447"/>
                <a:gd name="T39" fmla="*/ 44 h 715"/>
                <a:gd name="T40" fmla="*/ 0 w 447"/>
                <a:gd name="T41" fmla="*/ 670 h 715"/>
                <a:gd name="T42" fmla="*/ 44 w 447"/>
                <a:gd name="T43" fmla="*/ 715 h 715"/>
                <a:gd name="T44" fmla="*/ 402 w 447"/>
                <a:gd name="T45" fmla="*/ 715 h 715"/>
                <a:gd name="T46" fmla="*/ 447 w 447"/>
                <a:gd name="T47" fmla="*/ 670 h 715"/>
                <a:gd name="T48" fmla="*/ 447 w 447"/>
                <a:gd name="T49" fmla="*/ 44 h 715"/>
                <a:gd name="T50" fmla="*/ 402 w 447"/>
                <a:gd name="T5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7" h="715">
                  <a:moveTo>
                    <a:pt x="402" y="603"/>
                  </a:moveTo>
                  <a:lnTo>
                    <a:pt x="44" y="603"/>
                  </a:lnTo>
                  <a:lnTo>
                    <a:pt x="44" y="111"/>
                  </a:lnTo>
                  <a:lnTo>
                    <a:pt x="402" y="111"/>
                  </a:lnTo>
                  <a:lnTo>
                    <a:pt x="402" y="603"/>
                  </a:lnTo>
                  <a:close/>
                  <a:moveTo>
                    <a:pt x="223" y="692"/>
                  </a:moveTo>
                  <a:cubicBezTo>
                    <a:pt x="205" y="692"/>
                    <a:pt x="190" y="677"/>
                    <a:pt x="190" y="659"/>
                  </a:cubicBezTo>
                  <a:cubicBezTo>
                    <a:pt x="190" y="640"/>
                    <a:pt x="205" y="625"/>
                    <a:pt x="223" y="625"/>
                  </a:cubicBezTo>
                  <a:cubicBezTo>
                    <a:pt x="242" y="625"/>
                    <a:pt x="257" y="640"/>
                    <a:pt x="257" y="659"/>
                  </a:cubicBezTo>
                  <a:cubicBezTo>
                    <a:pt x="257" y="677"/>
                    <a:pt x="242" y="692"/>
                    <a:pt x="223" y="692"/>
                  </a:cubicBezTo>
                  <a:close/>
                  <a:moveTo>
                    <a:pt x="145" y="44"/>
                  </a:moveTo>
                  <a:lnTo>
                    <a:pt x="301" y="44"/>
                  </a:lnTo>
                  <a:cubicBezTo>
                    <a:pt x="308" y="44"/>
                    <a:pt x="313" y="49"/>
                    <a:pt x="313" y="56"/>
                  </a:cubicBezTo>
                  <a:cubicBezTo>
                    <a:pt x="313" y="62"/>
                    <a:pt x="308" y="67"/>
                    <a:pt x="301" y="67"/>
                  </a:cubicBezTo>
                  <a:lnTo>
                    <a:pt x="145" y="67"/>
                  </a:lnTo>
                  <a:cubicBezTo>
                    <a:pt x="139" y="67"/>
                    <a:pt x="134" y="62"/>
                    <a:pt x="134" y="56"/>
                  </a:cubicBezTo>
                  <a:cubicBezTo>
                    <a:pt x="134" y="49"/>
                    <a:pt x="139" y="44"/>
                    <a:pt x="145" y="44"/>
                  </a:cubicBezTo>
                  <a:close/>
                  <a:moveTo>
                    <a:pt x="402" y="0"/>
                  </a:move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lnTo>
                    <a:pt x="0" y="670"/>
                  </a:lnTo>
                  <a:cubicBezTo>
                    <a:pt x="0" y="695"/>
                    <a:pt x="20" y="715"/>
                    <a:pt x="44" y="715"/>
                  </a:cubicBezTo>
                  <a:lnTo>
                    <a:pt x="402" y="715"/>
                  </a:lnTo>
                  <a:cubicBezTo>
                    <a:pt x="427" y="715"/>
                    <a:pt x="447" y="695"/>
                    <a:pt x="447" y="670"/>
                  </a:cubicBezTo>
                  <a:lnTo>
                    <a:pt x="447" y="44"/>
                  </a:lnTo>
                  <a:cubicBezTo>
                    <a:pt x="447" y="20"/>
                    <a:pt x="427" y="0"/>
                    <a:pt x="4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9843F429-CA40-4F16-88CE-4A3DE3EA0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45071" y="8134527"/>
              <a:ext cx="483070" cy="483071"/>
            </a:xfrm>
            <a:custGeom>
              <a:avLst/>
              <a:gdLst>
                <a:gd name="T0" fmla="*/ 406 w 496"/>
                <a:gd name="T1" fmla="*/ 492 h 496"/>
                <a:gd name="T2" fmla="*/ 5 w 496"/>
                <a:gd name="T3" fmla="*/ 89 h 496"/>
                <a:gd name="T4" fmla="*/ 6 w 496"/>
                <a:gd name="T5" fmla="*/ 0 h 496"/>
                <a:gd name="T6" fmla="*/ 495 w 496"/>
                <a:gd name="T7" fmla="*/ 493 h 496"/>
                <a:gd name="T8" fmla="*/ 406 w 496"/>
                <a:gd name="T9" fmla="*/ 492 h 496"/>
                <a:gd name="T10" fmla="*/ 78 w 496"/>
                <a:gd name="T11" fmla="*/ 419 h 496"/>
                <a:gd name="T12" fmla="*/ 78 w 496"/>
                <a:gd name="T13" fmla="*/ 479 h 496"/>
                <a:gd name="T14" fmla="*/ 17 w 496"/>
                <a:gd name="T15" fmla="*/ 479 h 496"/>
                <a:gd name="T16" fmla="*/ 17 w 496"/>
                <a:gd name="T17" fmla="*/ 419 h 496"/>
                <a:gd name="T18" fmla="*/ 78 w 496"/>
                <a:gd name="T19" fmla="*/ 419 h 496"/>
                <a:gd name="T20" fmla="*/ 227 w 496"/>
                <a:gd name="T21" fmla="*/ 492 h 496"/>
                <a:gd name="T22" fmla="*/ 138 w 496"/>
                <a:gd name="T23" fmla="*/ 492 h 496"/>
                <a:gd name="T24" fmla="*/ 4 w 496"/>
                <a:gd name="T25" fmla="*/ 357 h 496"/>
                <a:gd name="T26" fmla="*/ 5 w 496"/>
                <a:gd name="T27" fmla="*/ 268 h 496"/>
                <a:gd name="T28" fmla="*/ 227 w 496"/>
                <a:gd name="T29" fmla="*/ 492 h 496"/>
                <a:gd name="T30" fmla="*/ 361 w 496"/>
                <a:gd name="T31" fmla="*/ 492 h 496"/>
                <a:gd name="T32" fmla="*/ 272 w 496"/>
                <a:gd name="T33" fmla="*/ 492 h 496"/>
                <a:gd name="T34" fmla="*/ 5 w 496"/>
                <a:gd name="T35" fmla="*/ 223 h 496"/>
                <a:gd name="T36" fmla="*/ 5 w 496"/>
                <a:gd name="T37" fmla="*/ 134 h 496"/>
                <a:gd name="T38" fmla="*/ 361 w 496"/>
                <a:gd name="T39" fmla="*/ 4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6" h="496">
                  <a:moveTo>
                    <a:pt x="406" y="492"/>
                  </a:moveTo>
                  <a:cubicBezTo>
                    <a:pt x="407" y="271"/>
                    <a:pt x="227" y="90"/>
                    <a:pt x="5" y="89"/>
                  </a:cubicBezTo>
                  <a:lnTo>
                    <a:pt x="6" y="0"/>
                  </a:lnTo>
                  <a:cubicBezTo>
                    <a:pt x="277" y="1"/>
                    <a:pt x="496" y="222"/>
                    <a:pt x="495" y="493"/>
                  </a:cubicBezTo>
                  <a:lnTo>
                    <a:pt x="406" y="492"/>
                  </a:lnTo>
                  <a:close/>
                  <a:moveTo>
                    <a:pt x="78" y="419"/>
                  </a:moveTo>
                  <a:cubicBezTo>
                    <a:pt x="94" y="436"/>
                    <a:pt x="94" y="463"/>
                    <a:pt x="78" y="479"/>
                  </a:cubicBezTo>
                  <a:cubicBezTo>
                    <a:pt x="61" y="496"/>
                    <a:pt x="34" y="496"/>
                    <a:pt x="17" y="479"/>
                  </a:cubicBezTo>
                  <a:cubicBezTo>
                    <a:pt x="0" y="462"/>
                    <a:pt x="0" y="435"/>
                    <a:pt x="17" y="419"/>
                  </a:cubicBezTo>
                  <a:cubicBezTo>
                    <a:pt x="34" y="402"/>
                    <a:pt x="61" y="402"/>
                    <a:pt x="78" y="419"/>
                  </a:cubicBezTo>
                  <a:close/>
                  <a:moveTo>
                    <a:pt x="227" y="492"/>
                  </a:moveTo>
                  <a:lnTo>
                    <a:pt x="138" y="492"/>
                  </a:lnTo>
                  <a:cubicBezTo>
                    <a:pt x="138" y="418"/>
                    <a:pt x="78" y="357"/>
                    <a:pt x="4" y="357"/>
                  </a:cubicBezTo>
                  <a:lnTo>
                    <a:pt x="5" y="268"/>
                  </a:lnTo>
                  <a:cubicBezTo>
                    <a:pt x="128" y="268"/>
                    <a:pt x="228" y="369"/>
                    <a:pt x="227" y="492"/>
                  </a:cubicBezTo>
                  <a:close/>
                  <a:moveTo>
                    <a:pt x="361" y="492"/>
                  </a:moveTo>
                  <a:lnTo>
                    <a:pt x="272" y="492"/>
                  </a:lnTo>
                  <a:cubicBezTo>
                    <a:pt x="272" y="344"/>
                    <a:pt x="153" y="224"/>
                    <a:pt x="5" y="223"/>
                  </a:cubicBezTo>
                  <a:lnTo>
                    <a:pt x="5" y="134"/>
                  </a:lnTo>
                  <a:cubicBezTo>
                    <a:pt x="202" y="135"/>
                    <a:pt x="362" y="295"/>
                    <a:pt x="361" y="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54" name="Freeform 111">
              <a:extLst>
                <a:ext uri="{FF2B5EF4-FFF2-40B4-BE49-F238E27FC236}">
                  <a16:creationId xmlns:a16="http://schemas.microsoft.com/office/drawing/2014/main" id="{118F6C4B-8A53-4AFA-A786-23B55EE7C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7040" y="6367942"/>
              <a:ext cx="679131" cy="667999"/>
            </a:xfrm>
            <a:custGeom>
              <a:avLst/>
              <a:gdLst>
                <a:gd name="T0" fmla="*/ 424 w 643"/>
                <a:gd name="T1" fmla="*/ 314 h 629"/>
                <a:gd name="T2" fmla="*/ 321 w 643"/>
                <a:gd name="T3" fmla="*/ 415 h 629"/>
                <a:gd name="T4" fmla="*/ 218 w 643"/>
                <a:gd name="T5" fmla="*/ 314 h 629"/>
                <a:gd name="T6" fmla="*/ 321 w 643"/>
                <a:gd name="T7" fmla="*/ 213 h 629"/>
                <a:gd name="T8" fmla="*/ 424 w 643"/>
                <a:gd name="T9" fmla="*/ 314 h 629"/>
                <a:gd name="T10" fmla="*/ 554 w 643"/>
                <a:gd name="T11" fmla="*/ 242 h 629"/>
                <a:gd name="T12" fmla="*/ 538 w 643"/>
                <a:gd name="T13" fmla="*/ 204 h 629"/>
                <a:gd name="T14" fmla="*/ 572 w 643"/>
                <a:gd name="T15" fmla="*/ 115 h 629"/>
                <a:gd name="T16" fmla="*/ 522 w 643"/>
                <a:gd name="T17" fmla="*/ 66 h 629"/>
                <a:gd name="T18" fmla="*/ 434 w 643"/>
                <a:gd name="T19" fmla="*/ 102 h 629"/>
                <a:gd name="T20" fmla="*/ 395 w 643"/>
                <a:gd name="T21" fmla="*/ 86 h 629"/>
                <a:gd name="T22" fmla="*/ 355 w 643"/>
                <a:gd name="T23" fmla="*/ 0 h 629"/>
                <a:gd name="T24" fmla="*/ 285 w 643"/>
                <a:gd name="T25" fmla="*/ 0 h 629"/>
                <a:gd name="T26" fmla="*/ 248 w 643"/>
                <a:gd name="T27" fmla="*/ 86 h 629"/>
                <a:gd name="T28" fmla="*/ 208 w 643"/>
                <a:gd name="T29" fmla="*/ 102 h 629"/>
                <a:gd name="T30" fmla="*/ 118 w 643"/>
                <a:gd name="T31" fmla="*/ 68 h 629"/>
                <a:gd name="T32" fmla="*/ 68 w 643"/>
                <a:gd name="T33" fmla="*/ 117 h 629"/>
                <a:gd name="T34" fmla="*/ 104 w 643"/>
                <a:gd name="T35" fmla="*/ 204 h 629"/>
                <a:gd name="T36" fmla="*/ 88 w 643"/>
                <a:gd name="T37" fmla="*/ 243 h 629"/>
                <a:gd name="T38" fmla="*/ 0 w 643"/>
                <a:gd name="T39" fmla="*/ 281 h 629"/>
                <a:gd name="T40" fmla="*/ 0 w 643"/>
                <a:gd name="T41" fmla="*/ 350 h 629"/>
                <a:gd name="T42" fmla="*/ 88 w 643"/>
                <a:gd name="T43" fmla="*/ 386 h 629"/>
                <a:gd name="T44" fmla="*/ 105 w 643"/>
                <a:gd name="T45" fmla="*/ 425 h 629"/>
                <a:gd name="T46" fmla="*/ 70 w 643"/>
                <a:gd name="T47" fmla="*/ 513 h 629"/>
                <a:gd name="T48" fmla="*/ 120 w 643"/>
                <a:gd name="T49" fmla="*/ 562 h 629"/>
                <a:gd name="T50" fmla="*/ 209 w 643"/>
                <a:gd name="T51" fmla="*/ 527 h 629"/>
                <a:gd name="T52" fmla="*/ 248 w 643"/>
                <a:gd name="T53" fmla="*/ 543 h 629"/>
                <a:gd name="T54" fmla="*/ 288 w 643"/>
                <a:gd name="T55" fmla="*/ 629 h 629"/>
                <a:gd name="T56" fmla="*/ 358 w 643"/>
                <a:gd name="T57" fmla="*/ 629 h 629"/>
                <a:gd name="T58" fmla="*/ 395 w 643"/>
                <a:gd name="T59" fmla="*/ 542 h 629"/>
                <a:gd name="T60" fmla="*/ 434 w 643"/>
                <a:gd name="T61" fmla="*/ 526 h 629"/>
                <a:gd name="T62" fmla="*/ 525 w 643"/>
                <a:gd name="T63" fmla="*/ 560 h 629"/>
                <a:gd name="T64" fmla="*/ 574 w 643"/>
                <a:gd name="T65" fmla="*/ 511 h 629"/>
                <a:gd name="T66" fmla="*/ 538 w 643"/>
                <a:gd name="T67" fmla="*/ 424 h 629"/>
                <a:gd name="T68" fmla="*/ 554 w 643"/>
                <a:gd name="T69" fmla="*/ 386 h 629"/>
                <a:gd name="T70" fmla="*/ 643 w 643"/>
                <a:gd name="T71" fmla="*/ 347 h 629"/>
                <a:gd name="T72" fmla="*/ 643 w 643"/>
                <a:gd name="T73" fmla="*/ 278 h 629"/>
                <a:gd name="T74" fmla="*/ 554 w 643"/>
                <a:gd name="T75" fmla="*/ 242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3" h="629">
                  <a:moveTo>
                    <a:pt x="424" y="314"/>
                  </a:moveTo>
                  <a:cubicBezTo>
                    <a:pt x="424" y="370"/>
                    <a:pt x="378" y="415"/>
                    <a:pt x="321" y="415"/>
                  </a:cubicBezTo>
                  <a:cubicBezTo>
                    <a:pt x="265" y="415"/>
                    <a:pt x="218" y="370"/>
                    <a:pt x="218" y="314"/>
                  </a:cubicBezTo>
                  <a:cubicBezTo>
                    <a:pt x="218" y="259"/>
                    <a:pt x="265" y="213"/>
                    <a:pt x="321" y="213"/>
                  </a:cubicBezTo>
                  <a:cubicBezTo>
                    <a:pt x="378" y="213"/>
                    <a:pt x="424" y="259"/>
                    <a:pt x="424" y="314"/>
                  </a:cubicBezTo>
                  <a:close/>
                  <a:moveTo>
                    <a:pt x="554" y="242"/>
                  </a:moveTo>
                  <a:lnTo>
                    <a:pt x="538" y="204"/>
                  </a:lnTo>
                  <a:cubicBezTo>
                    <a:pt x="538" y="204"/>
                    <a:pt x="576" y="118"/>
                    <a:pt x="572" y="115"/>
                  </a:cubicBezTo>
                  <a:lnTo>
                    <a:pt x="522" y="66"/>
                  </a:lnTo>
                  <a:cubicBezTo>
                    <a:pt x="519" y="63"/>
                    <a:pt x="434" y="102"/>
                    <a:pt x="434" y="102"/>
                  </a:cubicBezTo>
                  <a:lnTo>
                    <a:pt x="395" y="86"/>
                  </a:lnTo>
                  <a:cubicBezTo>
                    <a:pt x="395" y="86"/>
                    <a:pt x="360" y="0"/>
                    <a:pt x="355" y="0"/>
                  </a:cubicBezTo>
                  <a:lnTo>
                    <a:pt x="285" y="0"/>
                  </a:lnTo>
                  <a:cubicBezTo>
                    <a:pt x="280" y="0"/>
                    <a:pt x="248" y="86"/>
                    <a:pt x="248" y="86"/>
                  </a:cubicBezTo>
                  <a:lnTo>
                    <a:pt x="208" y="102"/>
                  </a:lnTo>
                  <a:cubicBezTo>
                    <a:pt x="208" y="102"/>
                    <a:pt x="121" y="65"/>
                    <a:pt x="118" y="68"/>
                  </a:cubicBezTo>
                  <a:lnTo>
                    <a:pt x="68" y="117"/>
                  </a:lnTo>
                  <a:cubicBezTo>
                    <a:pt x="65" y="121"/>
                    <a:pt x="104" y="204"/>
                    <a:pt x="104" y="204"/>
                  </a:cubicBezTo>
                  <a:lnTo>
                    <a:pt x="88" y="243"/>
                  </a:lnTo>
                  <a:cubicBezTo>
                    <a:pt x="88" y="243"/>
                    <a:pt x="0" y="276"/>
                    <a:pt x="0" y="281"/>
                  </a:cubicBezTo>
                  <a:lnTo>
                    <a:pt x="0" y="350"/>
                  </a:lnTo>
                  <a:cubicBezTo>
                    <a:pt x="0" y="355"/>
                    <a:pt x="88" y="386"/>
                    <a:pt x="88" y="386"/>
                  </a:cubicBezTo>
                  <a:lnTo>
                    <a:pt x="105" y="425"/>
                  </a:lnTo>
                  <a:cubicBezTo>
                    <a:pt x="105" y="425"/>
                    <a:pt x="67" y="510"/>
                    <a:pt x="70" y="513"/>
                  </a:cubicBezTo>
                  <a:lnTo>
                    <a:pt x="120" y="562"/>
                  </a:lnTo>
                  <a:cubicBezTo>
                    <a:pt x="123" y="565"/>
                    <a:pt x="209" y="527"/>
                    <a:pt x="209" y="527"/>
                  </a:cubicBezTo>
                  <a:lnTo>
                    <a:pt x="248" y="543"/>
                  </a:lnTo>
                  <a:cubicBezTo>
                    <a:pt x="248" y="543"/>
                    <a:pt x="283" y="629"/>
                    <a:pt x="288" y="629"/>
                  </a:cubicBezTo>
                  <a:lnTo>
                    <a:pt x="358" y="629"/>
                  </a:lnTo>
                  <a:cubicBezTo>
                    <a:pt x="363" y="629"/>
                    <a:pt x="395" y="542"/>
                    <a:pt x="395" y="542"/>
                  </a:cubicBezTo>
                  <a:lnTo>
                    <a:pt x="434" y="526"/>
                  </a:lnTo>
                  <a:cubicBezTo>
                    <a:pt x="434" y="526"/>
                    <a:pt x="521" y="563"/>
                    <a:pt x="525" y="560"/>
                  </a:cubicBezTo>
                  <a:lnTo>
                    <a:pt x="574" y="511"/>
                  </a:lnTo>
                  <a:cubicBezTo>
                    <a:pt x="578" y="508"/>
                    <a:pt x="538" y="424"/>
                    <a:pt x="538" y="424"/>
                  </a:cubicBezTo>
                  <a:lnTo>
                    <a:pt x="554" y="386"/>
                  </a:lnTo>
                  <a:cubicBezTo>
                    <a:pt x="554" y="386"/>
                    <a:pt x="643" y="352"/>
                    <a:pt x="643" y="347"/>
                  </a:cubicBezTo>
                  <a:lnTo>
                    <a:pt x="643" y="278"/>
                  </a:lnTo>
                  <a:cubicBezTo>
                    <a:pt x="643" y="273"/>
                    <a:pt x="554" y="242"/>
                    <a:pt x="554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FDFA71-0D42-4A90-918A-3D1A9B898B69}"/>
              </a:ext>
            </a:extLst>
          </p:cNvPr>
          <p:cNvSpPr/>
          <p:nvPr/>
        </p:nvSpPr>
        <p:spPr>
          <a:xfrm>
            <a:off x="1793263" y="5750385"/>
            <a:ext cx="8605474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10864977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B91BB7-248E-40AF-A3AF-D2EFF466AD84}"/>
              </a:ext>
            </a:extLst>
          </p:cNvPr>
          <p:cNvGrpSpPr/>
          <p:nvPr/>
        </p:nvGrpSpPr>
        <p:grpSpPr>
          <a:xfrm>
            <a:off x="1564216" y="1974899"/>
            <a:ext cx="9063568" cy="2422696"/>
            <a:chOff x="3077230" y="3328812"/>
            <a:chExt cx="13423111" cy="358800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2D2D3C-E5E8-4F45-9E00-09D69FA47C6B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10654514" y="3434439"/>
              <a:ext cx="3340269" cy="3432834"/>
            </a:xfrm>
            <a:custGeom>
              <a:avLst/>
              <a:gdLst>
                <a:gd name="T0" fmla="*/ 1288 w 8229"/>
                <a:gd name="T1" fmla="*/ 7829 h 8212"/>
                <a:gd name="T2" fmla="*/ 1703 w 8229"/>
                <a:gd name="T3" fmla="*/ 7762 h 8212"/>
                <a:gd name="T4" fmla="*/ 1986 w 8229"/>
                <a:gd name="T5" fmla="*/ 7532 h 8212"/>
                <a:gd name="T6" fmla="*/ 2165 w 8229"/>
                <a:gd name="T7" fmla="*/ 7135 h 8212"/>
                <a:gd name="T8" fmla="*/ 2362 w 8229"/>
                <a:gd name="T9" fmla="*/ 6728 h 8212"/>
                <a:gd name="T10" fmla="*/ 2549 w 8229"/>
                <a:gd name="T11" fmla="*/ 6605 h 8212"/>
                <a:gd name="T12" fmla="*/ 2784 w 8229"/>
                <a:gd name="T13" fmla="*/ 6610 h 8212"/>
                <a:gd name="T14" fmla="*/ 3226 w 8229"/>
                <a:gd name="T15" fmla="*/ 6968 h 8212"/>
                <a:gd name="T16" fmla="*/ 4111 w 8229"/>
                <a:gd name="T17" fmla="*/ 8212 h 8212"/>
                <a:gd name="T18" fmla="*/ 4831 w 8229"/>
                <a:gd name="T19" fmla="*/ 7179 h 8212"/>
                <a:gd name="T20" fmla="*/ 5210 w 8229"/>
                <a:gd name="T21" fmla="*/ 6869 h 8212"/>
                <a:gd name="T22" fmla="*/ 5483 w 8229"/>
                <a:gd name="T23" fmla="*/ 6851 h 8212"/>
                <a:gd name="T24" fmla="*/ 5768 w 8229"/>
                <a:gd name="T25" fmla="*/ 6979 h 8212"/>
                <a:gd name="T26" fmla="*/ 6126 w 8229"/>
                <a:gd name="T27" fmla="*/ 7396 h 8212"/>
                <a:gd name="T28" fmla="*/ 6676 w 8229"/>
                <a:gd name="T29" fmla="*/ 7944 h 8212"/>
                <a:gd name="T30" fmla="*/ 7060 w 8229"/>
                <a:gd name="T31" fmla="*/ 7979 h 8212"/>
                <a:gd name="T32" fmla="*/ 7473 w 8229"/>
                <a:gd name="T33" fmla="*/ 7726 h 8212"/>
                <a:gd name="T34" fmla="*/ 7758 w 8229"/>
                <a:gd name="T35" fmla="*/ 7221 h 8212"/>
                <a:gd name="T36" fmla="*/ 7751 w 8229"/>
                <a:gd name="T37" fmla="*/ 6588 h 8212"/>
                <a:gd name="T38" fmla="*/ 7402 w 8229"/>
                <a:gd name="T39" fmla="*/ 6212 h 8212"/>
                <a:gd name="T40" fmla="*/ 6846 w 8229"/>
                <a:gd name="T41" fmla="*/ 5974 h 8212"/>
                <a:gd name="T42" fmla="*/ 6573 w 8229"/>
                <a:gd name="T43" fmla="*/ 5679 h 8212"/>
                <a:gd name="T44" fmla="*/ 6608 w 8229"/>
                <a:gd name="T45" fmla="*/ 5402 h 8212"/>
                <a:gd name="T46" fmla="*/ 6804 w 8229"/>
                <a:gd name="T47" fmla="*/ 5135 h 8212"/>
                <a:gd name="T48" fmla="*/ 7875 w 8229"/>
                <a:gd name="T49" fmla="*/ 4334 h 8212"/>
                <a:gd name="T50" fmla="*/ 7588 w 8229"/>
                <a:gd name="T51" fmla="*/ 3170 h 8212"/>
                <a:gd name="T52" fmla="*/ 7020 w 8229"/>
                <a:gd name="T53" fmla="*/ 2555 h 8212"/>
                <a:gd name="T54" fmla="*/ 6768 w 8229"/>
                <a:gd name="T55" fmla="*/ 2545 h 8212"/>
                <a:gd name="T56" fmla="*/ 6548 w 8229"/>
                <a:gd name="T57" fmla="*/ 2917 h 8212"/>
                <a:gd name="T58" fmla="*/ 6351 w 8229"/>
                <a:gd name="T59" fmla="*/ 3363 h 8212"/>
                <a:gd name="T60" fmla="*/ 6023 w 8229"/>
                <a:gd name="T61" fmla="*/ 3660 h 8212"/>
                <a:gd name="T62" fmla="*/ 5566 w 8229"/>
                <a:gd name="T63" fmla="*/ 3759 h 8212"/>
                <a:gd name="T64" fmla="*/ 5184 w 8229"/>
                <a:gd name="T65" fmla="*/ 3700 h 8212"/>
                <a:gd name="T66" fmla="*/ 4584 w 8229"/>
                <a:gd name="T67" fmla="*/ 3327 h 8212"/>
                <a:gd name="T68" fmla="*/ 4325 w 8229"/>
                <a:gd name="T69" fmla="*/ 2706 h 8212"/>
                <a:gd name="T70" fmla="*/ 4518 w 8229"/>
                <a:gd name="T71" fmla="*/ 2242 h 8212"/>
                <a:gd name="T72" fmla="*/ 5262 w 8229"/>
                <a:gd name="T73" fmla="*/ 1597 h 8212"/>
                <a:gd name="T74" fmla="*/ 5476 w 8229"/>
                <a:gd name="T75" fmla="*/ 1238 h 8212"/>
                <a:gd name="T76" fmla="*/ 5360 w 8229"/>
                <a:gd name="T77" fmla="*/ 889 h 8212"/>
                <a:gd name="T78" fmla="*/ 4487 w 8229"/>
                <a:gd name="T79" fmla="*/ 239 h 8212"/>
                <a:gd name="T80" fmla="*/ 3243 w 8229"/>
                <a:gd name="T81" fmla="*/ 592 h 8212"/>
                <a:gd name="T82" fmla="*/ 2537 w 8229"/>
                <a:gd name="T83" fmla="*/ 1228 h 8212"/>
                <a:gd name="T84" fmla="*/ 2512 w 8229"/>
                <a:gd name="T85" fmla="*/ 1450 h 8212"/>
                <a:gd name="T86" fmla="*/ 2744 w 8229"/>
                <a:gd name="T87" fmla="*/ 1637 h 8212"/>
                <a:gd name="T88" fmla="*/ 3263 w 8229"/>
                <a:gd name="T89" fmla="*/ 1860 h 8212"/>
                <a:gd name="T90" fmla="*/ 3683 w 8229"/>
                <a:gd name="T91" fmla="*/ 2341 h 8212"/>
                <a:gd name="T92" fmla="*/ 3674 w 8229"/>
                <a:gd name="T93" fmla="*/ 3088 h 8212"/>
                <a:gd name="T94" fmla="*/ 3330 w 8229"/>
                <a:gd name="T95" fmla="*/ 3648 h 8212"/>
                <a:gd name="T96" fmla="*/ 2838 w 8229"/>
                <a:gd name="T97" fmla="*/ 3916 h 8212"/>
                <a:gd name="T98" fmla="*/ 2368 w 8229"/>
                <a:gd name="T99" fmla="*/ 3844 h 8212"/>
                <a:gd name="T100" fmla="*/ 1822 w 8229"/>
                <a:gd name="T101" fmla="*/ 3305 h 8212"/>
                <a:gd name="T102" fmla="*/ 1337 w 8229"/>
                <a:gd name="T103" fmla="*/ 2808 h 8212"/>
                <a:gd name="T104" fmla="*/ 1063 w 8229"/>
                <a:gd name="T105" fmla="*/ 2786 h 8212"/>
                <a:gd name="T106" fmla="*/ 630 w 8229"/>
                <a:gd name="T107" fmla="*/ 3188 h 8212"/>
                <a:gd name="T108" fmla="*/ 147 w 8229"/>
                <a:gd name="T109" fmla="*/ 4203 h 8212"/>
                <a:gd name="T110" fmla="*/ 1171 w 8229"/>
                <a:gd name="T111" fmla="*/ 4933 h 8212"/>
                <a:gd name="T112" fmla="*/ 1383 w 8229"/>
                <a:gd name="T113" fmla="*/ 5242 h 8212"/>
                <a:gd name="T114" fmla="*/ 1398 w 8229"/>
                <a:gd name="T115" fmla="*/ 5517 h 8212"/>
                <a:gd name="T116" fmla="*/ 1269 w 8229"/>
                <a:gd name="T117" fmla="*/ 5797 h 8212"/>
                <a:gd name="T118" fmla="*/ 855 w 8229"/>
                <a:gd name="T119" fmla="*/ 6153 h 8212"/>
                <a:gd name="T120" fmla="*/ 307 w 8229"/>
                <a:gd name="T121" fmla="*/ 6702 h 8212"/>
                <a:gd name="T122" fmla="*/ 306 w 8229"/>
                <a:gd name="T123" fmla="*/ 7192 h 8212"/>
                <a:gd name="T124" fmla="*/ 726 w 8229"/>
                <a:gd name="T125" fmla="*/ 7654 h 8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9" h="8212">
                  <a:moveTo>
                    <a:pt x="895" y="7740"/>
                  </a:moveTo>
                  <a:lnTo>
                    <a:pt x="922" y="7750"/>
                  </a:lnTo>
                  <a:lnTo>
                    <a:pt x="950" y="7760"/>
                  </a:lnTo>
                  <a:lnTo>
                    <a:pt x="978" y="7770"/>
                  </a:lnTo>
                  <a:lnTo>
                    <a:pt x="1005" y="7779"/>
                  </a:lnTo>
                  <a:lnTo>
                    <a:pt x="1033" y="7787"/>
                  </a:lnTo>
                  <a:lnTo>
                    <a:pt x="1061" y="7795"/>
                  </a:lnTo>
                  <a:lnTo>
                    <a:pt x="1090" y="7801"/>
                  </a:lnTo>
                  <a:lnTo>
                    <a:pt x="1118" y="7807"/>
                  </a:lnTo>
                  <a:lnTo>
                    <a:pt x="1147" y="7814"/>
                  </a:lnTo>
                  <a:lnTo>
                    <a:pt x="1175" y="7818"/>
                  </a:lnTo>
                  <a:lnTo>
                    <a:pt x="1204" y="7822"/>
                  </a:lnTo>
                  <a:lnTo>
                    <a:pt x="1232" y="7825"/>
                  </a:lnTo>
                  <a:lnTo>
                    <a:pt x="1260" y="7827"/>
                  </a:lnTo>
                  <a:lnTo>
                    <a:pt x="1288" y="7829"/>
                  </a:lnTo>
                  <a:lnTo>
                    <a:pt x="1316" y="7830"/>
                  </a:lnTo>
                  <a:lnTo>
                    <a:pt x="1344" y="7831"/>
                  </a:lnTo>
                  <a:lnTo>
                    <a:pt x="1375" y="7830"/>
                  </a:lnTo>
                  <a:lnTo>
                    <a:pt x="1405" y="7829"/>
                  </a:lnTo>
                  <a:lnTo>
                    <a:pt x="1434" y="7827"/>
                  </a:lnTo>
                  <a:lnTo>
                    <a:pt x="1463" y="7824"/>
                  </a:lnTo>
                  <a:lnTo>
                    <a:pt x="1491" y="7821"/>
                  </a:lnTo>
                  <a:lnTo>
                    <a:pt x="1520" y="7816"/>
                  </a:lnTo>
                  <a:lnTo>
                    <a:pt x="1548" y="7810"/>
                  </a:lnTo>
                  <a:lnTo>
                    <a:pt x="1575" y="7804"/>
                  </a:lnTo>
                  <a:lnTo>
                    <a:pt x="1602" y="7797"/>
                  </a:lnTo>
                  <a:lnTo>
                    <a:pt x="1628" y="7790"/>
                  </a:lnTo>
                  <a:lnTo>
                    <a:pt x="1654" y="7781"/>
                  </a:lnTo>
                  <a:lnTo>
                    <a:pt x="1679" y="7772"/>
                  </a:lnTo>
                  <a:lnTo>
                    <a:pt x="1703" y="7762"/>
                  </a:lnTo>
                  <a:lnTo>
                    <a:pt x="1727" y="7751"/>
                  </a:lnTo>
                  <a:lnTo>
                    <a:pt x="1750" y="7741"/>
                  </a:lnTo>
                  <a:lnTo>
                    <a:pt x="1772" y="7728"/>
                  </a:lnTo>
                  <a:lnTo>
                    <a:pt x="1794" y="7716"/>
                  </a:lnTo>
                  <a:lnTo>
                    <a:pt x="1815" y="7702"/>
                  </a:lnTo>
                  <a:lnTo>
                    <a:pt x="1836" y="7687"/>
                  </a:lnTo>
                  <a:lnTo>
                    <a:pt x="1856" y="7673"/>
                  </a:lnTo>
                  <a:lnTo>
                    <a:pt x="1875" y="7657"/>
                  </a:lnTo>
                  <a:lnTo>
                    <a:pt x="1893" y="7641"/>
                  </a:lnTo>
                  <a:lnTo>
                    <a:pt x="1911" y="7625"/>
                  </a:lnTo>
                  <a:lnTo>
                    <a:pt x="1928" y="7607"/>
                  </a:lnTo>
                  <a:lnTo>
                    <a:pt x="1943" y="7589"/>
                  </a:lnTo>
                  <a:lnTo>
                    <a:pt x="1958" y="7572"/>
                  </a:lnTo>
                  <a:lnTo>
                    <a:pt x="1972" y="7552"/>
                  </a:lnTo>
                  <a:lnTo>
                    <a:pt x="1986" y="7532"/>
                  </a:lnTo>
                  <a:lnTo>
                    <a:pt x="1998" y="7512"/>
                  </a:lnTo>
                  <a:lnTo>
                    <a:pt x="2010" y="7491"/>
                  </a:lnTo>
                  <a:lnTo>
                    <a:pt x="2020" y="7471"/>
                  </a:lnTo>
                  <a:lnTo>
                    <a:pt x="2030" y="7449"/>
                  </a:lnTo>
                  <a:lnTo>
                    <a:pt x="2037" y="7430"/>
                  </a:lnTo>
                  <a:lnTo>
                    <a:pt x="2045" y="7411"/>
                  </a:lnTo>
                  <a:lnTo>
                    <a:pt x="2054" y="7390"/>
                  </a:lnTo>
                  <a:lnTo>
                    <a:pt x="2064" y="7368"/>
                  </a:lnTo>
                  <a:lnTo>
                    <a:pt x="2073" y="7344"/>
                  </a:lnTo>
                  <a:lnTo>
                    <a:pt x="2084" y="7320"/>
                  </a:lnTo>
                  <a:lnTo>
                    <a:pt x="2095" y="7295"/>
                  </a:lnTo>
                  <a:lnTo>
                    <a:pt x="2107" y="7269"/>
                  </a:lnTo>
                  <a:lnTo>
                    <a:pt x="2126" y="7227"/>
                  </a:lnTo>
                  <a:lnTo>
                    <a:pt x="2144" y="7182"/>
                  </a:lnTo>
                  <a:lnTo>
                    <a:pt x="2165" y="7135"/>
                  </a:lnTo>
                  <a:lnTo>
                    <a:pt x="2186" y="7086"/>
                  </a:lnTo>
                  <a:lnTo>
                    <a:pt x="2208" y="7035"/>
                  </a:lnTo>
                  <a:lnTo>
                    <a:pt x="2230" y="6983"/>
                  </a:lnTo>
                  <a:lnTo>
                    <a:pt x="2253" y="6928"/>
                  </a:lnTo>
                  <a:lnTo>
                    <a:pt x="2275" y="6873"/>
                  </a:lnTo>
                  <a:lnTo>
                    <a:pt x="2283" y="6856"/>
                  </a:lnTo>
                  <a:lnTo>
                    <a:pt x="2290" y="6840"/>
                  </a:lnTo>
                  <a:lnTo>
                    <a:pt x="2297" y="6824"/>
                  </a:lnTo>
                  <a:lnTo>
                    <a:pt x="2306" y="6809"/>
                  </a:lnTo>
                  <a:lnTo>
                    <a:pt x="2314" y="6795"/>
                  </a:lnTo>
                  <a:lnTo>
                    <a:pt x="2323" y="6780"/>
                  </a:lnTo>
                  <a:lnTo>
                    <a:pt x="2333" y="6767"/>
                  </a:lnTo>
                  <a:lnTo>
                    <a:pt x="2342" y="6753"/>
                  </a:lnTo>
                  <a:lnTo>
                    <a:pt x="2351" y="6741"/>
                  </a:lnTo>
                  <a:lnTo>
                    <a:pt x="2362" y="6728"/>
                  </a:lnTo>
                  <a:lnTo>
                    <a:pt x="2372" y="6717"/>
                  </a:lnTo>
                  <a:lnTo>
                    <a:pt x="2384" y="6705"/>
                  </a:lnTo>
                  <a:lnTo>
                    <a:pt x="2394" y="6694"/>
                  </a:lnTo>
                  <a:lnTo>
                    <a:pt x="2406" y="6683"/>
                  </a:lnTo>
                  <a:lnTo>
                    <a:pt x="2417" y="6674"/>
                  </a:lnTo>
                  <a:lnTo>
                    <a:pt x="2430" y="6665"/>
                  </a:lnTo>
                  <a:lnTo>
                    <a:pt x="2442" y="6656"/>
                  </a:lnTo>
                  <a:lnTo>
                    <a:pt x="2455" y="6648"/>
                  </a:lnTo>
                  <a:lnTo>
                    <a:pt x="2467" y="6640"/>
                  </a:lnTo>
                  <a:lnTo>
                    <a:pt x="2481" y="6632"/>
                  </a:lnTo>
                  <a:lnTo>
                    <a:pt x="2493" y="6626"/>
                  </a:lnTo>
                  <a:lnTo>
                    <a:pt x="2507" y="6620"/>
                  </a:lnTo>
                  <a:lnTo>
                    <a:pt x="2520" y="6615"/>
                  </a:lnTo>
                  <a:lnTo>
                    <a:pt x="2535" y="6609"/>
                  </a:lnTo>
                  <a:lnTo>
                    <a:pt x="2549" y="6605"/>
                  </a:lnTo>
                  <a:lnTo>
                    <a:pt x="2563" y="6601"/>
                  </a:lnTo>
                  <a:lnTo>
                    <a:pt x="2577" y="6598"/>
                  </a:lnTo>
                  <a:lnTo>
                    <a:pt x="2593" y="6596"/>
                  </a:lnTo>
                  <a:lnTo>
                    <a:pt x="2608" y="6594"/>
                  </a:lnTo>
                  <a:lnTo>
                    <a:pt x="2623" y="6592"/>
                  </a:lnTo>
                  <a:lnTo>
                    <a:pt x="2639" y="6592"/>
                  </a:lnTo>
                  <a:lnTo>
                    <a:pt x="2653" y="6591"/>
                  </a:lnTo>
                  <a:lnTo>
                    <a:pt x="2670" y="6592"/>
                  </a:lnTo>
                  <a:lnTo>
                    <a:pt x="2686" y="6592"/>
                  </a:lnTo>
                  <a:lnTo>
                    <a:pt x="2702" y="6594"/>
                  </a:lnTo>
                  <a:lnTo>
                    <a:pt x="2718" y="6596"/>
                  </a:lnTo>
                  <a:lnTo>
                    <a:pt x="2735" y="6599"/>
                  </a:lnTo>
                  <a:lnTo>
                    <a:pt x="2750" y="6602"/>
                  </a:lnTo>
                  <a:lnTo>
                    <a:pt x="2767" y="6606"/>
                  </a:lnTo>
                  <a:lnTo>
                    <a:pt x="2784" y="6610"/>
                  </a:lnTo>
                  <a:lnTo>
                    <a:pt x="2799" y="6616"/>
                  </a:lnTo>
                  <a:lnTo>
                    <a:pt x="2816" y="6621"/>
                  </a:lnTo>
                  <a:lnTo>
                    <a:pt x="2833" y="6628"/>
                  </a:lnTo>
                  <a:lnTo>
                    <a:pt x="2848" y="6634"/>
                  </a:lnTo>
                  <a:lnTo>
                    <a:pt x="2880" y="6650"/>
                  </a:lnTo>
                  <a:lnTo>
                    <a:pt x="2914" y="6668"/>
                  </a:lnTo>
                  <a:lnTo>
                    <a:pt x="2945" y="6687"/>
                  </a:lnTo>
                  <a:lnTo>
                    <a:pt x="2977" y="6710"/>
                  </a:lnTo>
                  <a:lnTo>
                    <a:pt x="3010" y="6734"/>
                  </a:lnTo>
                  <a:lnTo>
                    <a:pt x="3041" y="6762"/>
                  </a:lnTo>
                  <a:lnTo>
                    <a:pt x="3072" y="6791"/>
                  </a:lnTo>
                  <a:lnTo>
                    <a:pt x="3102" y="6821"/>
                  </a:lnTo>
                  <a:lnTo>
                    <a:pt x="3133" y="6854"/>
                  </a:lnTo>
                  <a:lnTo>
                    <a:pt x="3163" y="6890"/>
                  </a:lnTo>
                  <a:lnTo>
                    <a:pt x="3226" y="6968"/>
                  </a:lnTo>
                  <a:lnTo>
                    <a:pt x="3290" y="7046"/>
                  </a:lnTo>
                  <a:lnTo>
                    <a:pt x="3352" y="7125"/>
                  </a:lnTo>
                  <a:lnTo>
                    <a:pt x="3414" y="7206"/>
                  </a:lnTo>
                  <a:lnTo>
                    <a:pt x="3475" y="7287"/>
                  </a:lnTo>
                  <a:lnTo>
                    <a:pt x="3537" y="7368"/>
                  </a:lnTo>
                  <a:lnTo>
                    <a:pt x="3596" y="7450"/>
                  </a:lnTo>
                  <a:lnTo>
                    <a:pt x="3656" y="7532"/>
                  </a:lnTo>
                  <a:lnTo>
                    <a:pt x="3716" y="7615"/>
                  </a:lnTo>
                  <a:lnTo>
                    <a:pt x="3774" y="7699"/>
                  </a:lnTo>
                  <a:lnTo>
                    <a:pt x="3831" y="7783"/>
                  </a:lnTo>
                  <a:lnTo>
                    <a:pt x="3890" y="7868"/>
                  </a:lnTo>
                  <a:lnTo>
                    <a:pt x="3946" y="7953"/>
                  </a:lnTo>
                  <a:lnTo>
                    <a:pt x="4002" y="8039"/>
                  </a:lnTo>
                  <a:lnTo>
                    <a:pt x="4057" y="8125"/>
                  </a:lnTo>
                  <a:lnTo>
                    <a:pt x="4111" y="8212"/>
                  </a:lnTo>
                  <a:lnTo>
                    <a:pt x="4156" y="8141"/>
                  </a:lnTo>
                  <a:lnTo>
                    <a:pt x="4202" y="8070"/>
                  </a:lnTo>
                  <a:lnTo>
                    <a:pt x="4248" y="8000"/>
                  </a:lnTo>
                  <a:lnTo>
                    <a:pt x="4294" y="7929"/>
                  </a:lnTo>
                  <a:lnTo>
                    <a:pt x="4341" y="7859"/>
                  </a:lnTo>
                  <a:lnTo>
                    <a:pt x="4387" y="7791"/>
                  </a:lnTo>
                  <a:lnTo>
                    <a:pt x="4435" y="7721"/>
                  </a:lnTo>
                  <a:lnTo>
                    <a:pt x="4483" y="7652"/>
                  </a:lnTo>
                  <a:lnTo>
                    <a:pt x="4531" y="7583"/>
                  </a:lnTo>
                  <a:lnTo>
                    <a:pt x="4580" y="7514"/>
                  </a:lnTo>
                  <a:lnTo>
                    <a:pt x="4629" y="7447"/>
                  </a:lnTo>
                  <a:lnTo>
                    <a:pt x="4679" y="7379"/>
                  </a:lnTo>
                  <a:lnTo>
                    <a:pt x="4729" y="7312"/>
                  </a:lnTo>
                  <a:lnTo>
                    <a:pt x="4780" y="7245"/>
                  </a:lnTo>
                  <a:lnTo>
                    <a:pt x="4831" y="7179"/>
                  </a:lnTo>
                  <a:lnTo>
                    <a:pt x="4882" y="7112"/>
                  </a:lnTo>
                  <a:lnTo>
                    <a:pt x="4908" y="7080"/>
                  </a:lnTo>
                  <a:lnTo>
                    <a:pt x="4935" y="7049"/>
                  </a:lnTo>
                  <a:lnTo>
                    <a:pt x="4963" y="7021"/>
                  </a:lnTo>
                  <a:lnTo>
                    <a:pt x="4991" y="6995"/>
                  </a:lnTo>
                  <a:lnTo>
                    <a:pt x="5022" y="6971"/>
                  </a:lnTo>
                  <a:lnTo>
                    <a:pt x="5051" y="6949"/>
                  </a:lnTo>
                  <a:lnTo>
                    <a:pt x="5082" y="6928"/>
                  </a:lnTo>
                  <a:lnTo>
                    <a:pt x="5113" y="6911"/>
                  </a:lnTo>
                  <a:lnTo>
                    <a:pt x="5129" y="6902"/>
                  </a:lnTo>
                  <a:lnTo>
                    <a:pt x="5145" y="6895"/>
                  </a:lnTo>
                  <a:lnTo>
                    <a:pt x="5161" y="6888"/>
                  </a:lnTo>
                  <a:lnTo>
                    <a:pt x="5178" y="6880"/>
                  </a:lnTo>
                  <a:lnTo>
                    <a:pt x="5193" y="6874"/>
                  </a:lnTo>
                  <a:lnTo>
                    <a:pt x="5210" y="6869"/>
                  </a:lnTo>
                  <a:lnTo>
                    <a:pt x="5227" y="6864"/>
                  </a:lnTo>
                  <a:lnTo>
                    <a:pt x="5244" y="6860"/>
                  </a:lnTo>
                  <a:lnTo>
                    <a:pt x="5261" y="6855"/>
                  </a:lnTo>
                  <a:lnTo>
                    <a:pt x="5278" y="6851"/>
                  </a:lnTo>
                  <a:lnTo>
                    <a:pt x="5295" y="6848"/>
                  </a:lnTo>
                  <a:lnTo>
                    <a:pt x="5312" y="6846"/>
                  </a:lnTo>
                  <a:lnTo>
                    <a:pt x="5330" y="6844"/>
                  </a:lnTo>
                  <a:lnTo>
                    <a:pt x="5348" y="6843"/>
                  </a:lnTo>
                  <a:lnTo>
                    <a:pt x="5365" y="6842"/>
                  </a:lnTo>
                  <a:lnTo>
                    <a:pt x="5383" y="6842"/>
                  </a:lnTo>
                  <a:lnTo>
                    <a:pt x="5403" y="6842"/>
                  </a:lnTo>
                  <a:lnTo>
                    <a:pt x="5422" y="6843"/>
                  </a:lnTo>
                  <a:lnTo>
                    <a:pt x="5442" y="6845"/>
                  </a:lnTo>
                  <a:lnTo>
                    <a:pt x="5463" y="6847"/>
                  </a:lnTo>
                  <a:lnTo>
                    <a:pt x="5483" y="6851"/>
                  </a:lnTo>
                  <a:lnTo>
                    <a:pt x="5503" y="6854"/>
                  </a:lnTo>
                  <a:lnTo>
                    <a:pt x="5522" y="6860"/>
                  </a:lnTo>
                  <a:lnTo>
                    <a:pt x="5541" y="6865"/>
                  </a:lnTo>
                  <a:lnTo>
                    <a:pt x="5561" y="6871"/>
                  </a:lnTo>
                  <a:lnTo>
                    <a:pt x="5581" y="6877"/>
                  </a:lnTo>
                  <a:lnTo>
                    <a:pt x="5601" y="6885"/>
                  </a:lnTo>
                  <a:lnTo>
                    <a:pt x="5619" y="6893"/>
                  </a:lnTo>
                  <a:lnTo>
                    <a:pt x="5639" y="6901"/>
                  </a:lnTo>
                  <a:lnTo>
                    <a:pt x="5658" y="6911"/>
                  </a:lnTo>
                  <a:lnTo>
                    <a:pt x="5677" y="6921"/>
                  </a:lnTo>
                  <a:lnTo>
                    <a:pt x="5695" y="6931"/>
                  </a:lnTo>
                  <a:lnTo>
                    <a:pt x="5714" y="6942"/>
                  </a:lnTo>
                  <a:lnTo>
                    <a:pt x="5732" y="6954"/>
                  </a:lnTo>
                  <a:lnTo>
                    <a:pt x="5751" y="6967"/>
                  </a:lnTo>
                  <a:lnTo>
                    <a:pt x="5768" y="6979"/>
                  </a:lnTo>
                  <a:lnTo>
                    <a:pt x="5786" y="6994"/>
                  </a:lnTo>
                  <a:lnTo>
                    <a:pt x="5804" y="7008"/>
                  </a:lnTo>
                  <a:lnTo>
                    <a:pt x="5821" y="7023"/>
                  </a:lnTo>
                  <a:lnTo>
                    <a:pt x="5838" y="7039"/>
                  </a:lnTo>
                  <a:lnTo>
                    <a:pt x="5855" y="7054"/>
                  </a:lnTo>
                  <a:lnTo>
                    <a:pt x="5871" y="7071"/>
                  </a:lnTo>
                  <a:lnTo>
                    <a:pt x="5888" y="7089"/>
                  </a:lnTo>
                  <a:lnTo>
                    <a:pt x="5905" y="7107"/>
                  </a:lnTo>
                  <a:lnTo>
                    <a:pt x="5920" y="7125"/>
                  </a:lnTo>
                  <a:lnTo>
                    <a:pt x="5936" y="7144"/>
                  </a:lnTo>
                  <a:lnTo>
                    <a:pt x="5950" y="7164"/>
                  </a:lnTo>
                  <a:lnTo>
                    <a:pt x="5966" y="7184"/>
                  </a:lnTo>
                  <a:lnTo>
                    <a:pt x="6019" y="7257"/>
                  </a:lnTo>
                  <a:lnTo>
                    <a:pt x="6073" y="7328"/>
                  </a:lnTo>
                  <a:lnTo>
                    <a:pt x="6126" y="7396"/>
                  </a:lnTo>
                  <a:lnTo>
                    <a:pt x="6181" y="7462"/>
                  </a:lnTo>
                  <a:lnTo>
                    <a:pt x="6233" y="7525"/>
                  </a:lnTo>
                  <a:lnTo>
                    <a:pt x="6285" y="7585"/>
                  </a:lnTo>
                  <a:lnTo>
                    <a:pt x="6336" y="7643"/>
                  </a:lnTo>
                  <a:lnTo>
                    <a:pt x="6386" y="7696"/>
                  </a:lnTo>
                  <a:lnTo>
                    <a:pt x="6434" y="7745"/>
                  </a:lnTo>
                  <a:lnTo>
                    <a:pt x="6481" y="7790"/>
                  </a:lnTo>
                  <a:lnTo>
                    <a:pt x="6524" y="7830"/>
                  </a:lnTo>
                  <a:lnTo>
                    <a:pt x="6567" y="7867"/>
                  </a:lnTo>
                  <a:lnTo>
                    <a:pt x="6587" y="7882"/>
                  </a:lnTo>
                  <a:lnTo>
                    <a:pt x="6605" y="7898"/>
                  </a:lnTo>
                  <a:lnTo>
                    <a:pt x="6624" y="7912"/>
                  </a:lnTo>
                  <a:lnTo>
                    <a:pt x="6643" y="7923"/>
                  </a:lnTo>
                  <a:lnTo>
                    <a:pt x="6660" y="7934"/>
                  </a:lnTo>
                  <a:lnTo>
                    <a:pt x="6676" y="7944"/>
                  </a:lnTo>
                  <a:lnTo>
                    <a:pt x="6692" y="7952"/>
                  </a:lnTo>
                  <a:lnTo>
                    <a:pt x="6707" y="7958"/>
                  </a:lnTo>
                  <a:lnTo>
                    <a:pt x="6730" y="7968"/>
                  </a:lnTo>
                  <a:lnTo>
                    <a:pt x="6755" y="7976"/>
                  </a:lnTo>
                  <a:lnTo>
                    <a:pt x="6780" y="7982"/>
                  </a:lnTo>
                  <a:lnTo>
                    <a:pt x="6805" y="7989"/>
                  </a:lnTo>
                  <a:lnTo>
                    <a:pt x="6831" y="7993"/>
                  </a:lnTo>
                  <a:lnTo>
                    <a:pt x="6858" y="7996"/>
                  </a:lnTo>
                  <a:lnTo>
                    <a:pt x="6885" y="7998"/>
                  </a:lnTo>
                  <a:lnTo>
                    <a:pt x="6911" y="7998"/>
                  </a:lnTo>
                  <a:lnTo>
                    <a:pt x="6941" y="7998"/>
                  </a:lnTo>
                  <a:lnTo>
                    <a:pt x="6970" y="7995"/>
                  </a:lnTo>
                  <a:lnTo>
                    <a:pt x="7000" y="7992"/>
                  </a:lnTo>
                  <a:lnTo>
                    <a:pt x="7029" y="7987"/>
                  </a:lnTo>
                  <a:lnTo>
                    <a:pt x="7060" y="7979"/>
                  </a:lnTo>
                  <a:lnTo>
                    <a:pt x="7089" y="7972"/>
                  </a:lnTo>
                  <a:lnTo>
                    <a:pt x="7118" y="7962"/>
                  </a:lnTo>
                  <a:lnTo>
                    <a:pt x="7147" y="7951"/>
                  </a:lnTo>
                  <a:lnTo>
                    <a:pt x="7176" y="7939"/>
                  </a:lnTo>
                  <a:lnTo>
                    <a:pt x="7205" y="7925"/>
                  </a:lnTo>
                  <a:lnTo>
                    <a:pt x="7233" y="7910"/>
                  </a:lnTo>
                  <a:lnTo>
                    <a:pt x="7263" y="7895"/>
                  </a:lnTo>
                  <a:lnTo>
                    <a:pt x="7290" y="7878"/>
                  </a:lnTo>
                  <a:lnTo>
                    <a:pt x="7318" y="7859"/>
                  </a:lnTo>
                  <a:lnTo>
                    <a:pt x="7345" y="7840"/>
                  </a:lnTo>
                  <a:lnTo>
                    <a:pt x="7372" y="7819"/>
                  </a:lnTo>
                  <a:lnTo>
                    <a:pt x="7398" y="7797"/>
                  </a:lnTo>
                  <a:lnTo>
                    <a:pt x="7423" y="7774"/>
                  </a:lnTo>
                  <a:lnTo>
                    <a:pt x="7449" y="7751"/>
                  </a:lnTo>
                  <a:lnTo>
                    <a:pt x="7473" y="7726"/>
                  </a:lnTo>
                  <a:lnTo>
                    <a:pt x="7497" y="7700"/>
                  </a:lnTo>
                  <a:lnTo>
                    <a:pt x="7521" y="7673"/>
                  </a:lnTo>
                  <a:lnTo>
                    <a:pt x="7544" y="7645"/>
                  </a:lnTo>
                  <a:lnTo>
                    <a:pt x="7566" y="7616"/>
                  </a:lnTo>
                  <a:lnTo>
                    <a:pt x="7586" y="7586"/>
                  </a:lnTo>
                  <a:lnTo>
                    <a:pt x="7607" y="7556"/>
                  </a:lnTo>
                  <a:lnTo>
                    <a:pt x="7627" y="7525"/>
                  </a:lnTo>
                  <a:lnTo>
                    <a:pt x="7646" y="7492"/>
                  </a:lnTo>
                  <a:lnTo>
                    <a:pt x="7664" y="7459"/>
                  </a:lnTo>
                  <a:lnTo>
                    <a:pt x="7680" y="7426"/>
                  </a:lnTo>
                  <a:lnTo>
                    <a:pt x="7697" y="7391"/>
                  </a:lnTo>
                  <a:lnTo>
                    <a:pt x="7711" y="7356"/>
                  </a:lnTo>
                  <a:lnTo>
                    <a:pt x="7729" y="7311"/>
                  </a:lnTo>
                  <a:lnTo>
                    <a:pt x="7745" y="7266"/>
                  </a:lnTo>
                  <a:lnTo>
                    <a:pt x="7758" y="7221"/>
                  </a:lnTo>
                  <a:lnTo>
                    <a:pt x="7770" y="7175"/>
                  </a:lnTo>
                  <a:lnTo>
                    <a:pt x="7780" y="7131"/>
                  </a:lnTo>
                  <a:lnTo>
                    <a:pt x="7788" y="7086"/>
                  </a:lnTo>
                  <a:lnTo>
                    <a:pt x="7795" y="7041"/>
                  </a:lnTo>
                  <a:lnTo>
                    <a:pt x="7799" y="6997"/>
                  </a:lnTo>
                  <a:lnTo>
                    <a:pt x="7802" y="6953"/>
                  </a:lnTo>
                  <a:lnTo>
                    <a:pt x="7803" y="6910"/>
                  </a:lnTo>
                  <a:lnTo>
                    <a:pt x="7802" y="6867"/>
                  </a:lnTo>
                  <a:lnTo>
                    <a:pt x="7800" y="6825"/>
                  </a:lnTo>
                  <a:lnTo>
                    <a:pt x="7796" y="6783"/>
                  </a:lnTo>
                  <a:lnTo>
                    <a:pt x="7791" y="6743"/>
                  </a:lnTo>
                  <a:lnTo>
                    <a:pt x="7782" y="6702"/>
                  </a:lnTo>
                  <a:lnTo>
                    <a:pt x="7774" y="6664"/>
                  </a:lnTo>
                  <a:lnTo>
                    <a:pt x="7762" y="6625"/>
                  </a:lnTo>
                  <a:lnTo>
                    <a:pt x="7751" y="6588"/>
                  </a:lnTo>
                  <a:lnTo>
                    <a:pt x="7736" y="6553"/>
                  </a:lnTo>
                  <a:lnTo>
                    <a:pt x="7722" y="6518"/>
                  </a:lnTo>
                  <a:lnTo>
                    <a:pt x="7704" y="6484"/>
                  </a:lnTo>
                  <a:lnTo>
                    <a:pt x="7685" y="6452"/>
                  </a:lnTo>
                  <a:lnTo>
                    <a:pt x="7666" y="6422"/>
                  </a:lnTo>
                  <a:lnTo>
                    <a:pt x="7645" y="6392"/>
                  </a:lnTo>
                  <a:lnTo>
                    <a:pt x="7621" y="6364"/>
                  </a:lnTo>
                  <a:lnTo>
                    <a:pt x="7597" y="6338"/>
                  </a:lnTo>
                  <a:lnTo>
                    <a:pt x="7571" y="6314"/>
                  </a:lnTo>
                  <a:lnTo>
                    <a:pt x="7544" y="6291"/>
                  </a:lnTo>
                  <a:lnTo>
                    <a:pt x="7515" y="6270"/>
                  </a:lnTo>
                  <a:lnTo>
                    <a:pt x="7484" y="6252"/>
                  </a:lnTo>
                  <a:lnTo>
                    <a:pt x="7453" y="6235"/>
                  </a:lnTo>
                  <a:lnTo>
                    <a:pt x="7421" y="6220"/>
                  </a:lnTo>
                  <a:lnTo>
                    <a:pt x="7402" y="6212"/>
                  </a:lnTo>
                  <a:lnTo>
                    <a:pt x="7383" y="6204"/>
                  </a:lnTo>
                  <a:lnTo>
                    <a:pt x="7363" y="6195"/>
                  </a:lnTo>
                  <a:lnTo>
                    <a:pt x="7340" y="6186"/>
                  </a:lnTo>
                  <a:lnTo>
                    <a:pt x="7317" y="6176"/>
                  </a:lnTo>
                  <a:lnTo>
                    <a:pt x="7292" y="6165"/>
                  </a:lnTo>
                  <a:lnTo>
                    <a:pt x="7267" y="6154"/>
                  </a:lnTo>
                  <a:lnTo>
                    <a:pt x="7240" y="6142"/>
                  </a:lnTo>
                  <a:lnTo>
                    <a:pt x="7198" y="6123"/>
                  </a:lnTo>
                  <a:lnTo>
                    <a:pt x="7153" y="6104"/>
                  </a:lnTo>
                  <a:lnTo>
                    <a:pt x="7106" y="6084"/>
                  </a:lnTo>
                  <a:lnTo>
                    <a:pt x="7057" y="6063"/>
                  </a:lnTo>
                  <a:lnTo>
                    <a:pt x="7007" y="6041"/>
                  </a:lnTo>
                  <a:lnTo>
                    <a:pt x="6954" y="6019"/>
                  </a:lnTo>
                  <a:lnTo>
                    <a:pt x="6901" y="5996"/>
                  </a:lnTo>
                  <a:lnTo>
                    <a:pt x="6846" y="5974"/>
                  </a:lnTo>
                  <a:lnTo>
                    <a:pt x="6817" y="5961"/>
                  </a:lnTo>
                  <a:lnTo>
                    <a:pt x="6790" y="5947"/>
                  </a:lnTo>
                  <a:lnTo>
                    <a:pt x="6764" y="5933"/>
                  </a:lnTo>
                  <a:lnTo>
                    <a:pt x="6739" y="5916"/>
                  </a:lnTo>
                  <a:lnTo>
                    <a:pt x="6716" y="5899"/>
                  </a:lnTo>
                  <a:lnTo>
                    <a:pt x="6695" y="5882"/>
                  </a:lnTo>
                  <a:lnTo>
                    <a:pt x="6674" y="5863"/>
                  </a:lnTo>
                  <a:lnTo>
                    <a:pt x="6657" y="5842"/>
                  </a:lnTo>
                  <a:lnTo>
                    <a:pt x="6639" y="5821"/>
                  </a:lnTo>
                  <a:lnTo>
                    <a:pt x="6624" y="5800"/>
                  </a:lnTo>
                  <a:lnTo>
                    <a:pt x="6611" y="5777"/>
                  </a:lnTo>
                  <a:lnTo>
                    <a:pt x="6598" y="5754"/>
                  </a:lnTo>
                  <a:lnTo>
                    <a:pt x="6589" y="5729"/>
                  </a:lnTo>
                  <a:lnTo>
                    <a:pt x="6581" y="5704"/>
                  </a:lnTo>
                  <a:lnTo>
                    <a:pt x="6573" y="5679"/>
                  </a:lnTo>
                  <a:lnTo>
                    <a:pt x="6568" y="5653"/>
                  </a:lnTo>
                  <a:lnTo>
                    <a:pt x="6566" y="5635"/>
                  </a:lnTo>
                  <a:lnTo>
                    <a:pt x="6565" y="5618"/>
                  </a:lnTo>
                  <a:lnTo>
                    <a:pt x="6564" y="5600"/>
                  </a:lnTo>
                  <a:lnTo>
                    <a:pt x="6564" y="5582"/>
                  </a:lnTo>
                  <a:lnTo>
                    <a:pt x="6565" y="5565"/>
                  </a:lnTo>
                  <a:lnTo>
                    <a:pt x="6567" y="5547"/>
                  </a:lnTo>
                  <a:lnTo>
                    <a:pt x="6569" y="5529"/>
                  </a:lnTo>
                  <a:lnTo>
                    <a:pt x="6572" y="5511"/>
                  </a:lnTo>
                  <a:lnTo>
                    <a:pt x="6576" y="5493"/>
                  </a:lnTo>
                  <a:lnTo>
                    <a:pt x="6582" y="5475"/>
                  </a:lnTo>
                  <a:lnTo>
                    <a:pt x="6587" y="5456"/>
                  </a:lnTo>
                  <a:lnTo>
                    <a:pt x="6593" y="5438"/>
                  </a:lnTo>
                  <a:lnTo>
                    <a:pt x="6599" y="5421"/>
                  </a:lnTo>
                  <a:lnTo>
                    <a:pt x="6608" y="5402"/>
                  </a:lnTo>
                  <a:lnTo>
                    <a:pt x="6616" y="5384"/>
                  </a:lnTo>
                  <a:lnTo>
                    <a:pt x="6624" y="5365"/>
                  </a:lnTo>
                  <a:lnTo>
                    <a:pt x="6635" y="5348"/>
                  </a:lnTo>
                  <a:lnTo>
                    <a:pt x="6645" y="5329"/>
                  </a:lnTo>
                  <a:lnTo>
                    <a:pt x="6655" y="5311"/>
                  </a:lnTo>
                  <a:lnTo>
                    <a:pt x="6668" y="5293"/>
                  </a:lnTo>
                  <a:lnTo>
                    <a:pt x="6680" y="5276"/>
                  </a:lnTo>
                  <a:lnTo>
                    <a:pt x="6693" y="5257"/>
                  </a:lnTo>
                  <a:lnTo>
                    <a:pt x="6708" y="5239"/>
                  </a:lnTo>
                  <a:lnTo>
                    <a:pt x="6722" y="5222"/>
                  </a:lnTo>
                  <a:lnTo>
                    <a:pt x="6737" y="5205"/>
                  </a:lnTo>
                  <a:lnTo>
                    <a:pt x="6753" y="5187"/>
                  </a:lnTo>
                  <a:lnTo>
                    <a:pt x="6769" y="5169"/>
                  </a:lnTo>
                  <a:lnTo>
                    <a:pt x="6787" y="5153"/>
                  </a:lnTo>
                  <a:lnTo>
                    <a:pt x="6804" y="5135"/>
                  </a:lnTo>
                  <a:lnTo>
                    <a:pt x="6823" y="5118"/>
                  </a:lnTo>
                  <a:lnTo>
                    <a:pt x="6842" y="5102"/>
                  </a:lnTo>
                  <a:lnTo>
                    <a:pt x="6862" y="5085"/>
                  </a:lnTo>
                  <a:lnTo>
                    <a:pt x="6943" y="5019"/>
                  </a:lnTo>
                  <a:lnTo>
                    <a:pt x="7025" y="4954"/>
                  </a:lnTo>
                  <a:lnTo>
                    <a:pt x="7107" y="4889"/>
                  </a:lnTo>
                  <a:lnTo>
                    <a:pt x="7190" y="4824"/>
                  </a:lnTo>
                  <a:lnTo>
                    <a:pt x="7274" y="4761"/>
                  </a:lnTo>
                  <a:lnTo>
                    <a:pt x="7358" y="4698"/>
                  </a:lnTo>
                  <a:lnTo>
                    <a:pt x="7443" y="4636"/>
                  </a:lnTo>
                  <a:lnTo>
                    <a:pt x="7528" y="4574"/>
                  </a:lnTo>
                  <a:lnTo>
                    <a:pt x="7614" y="4514"/>
                  </a:lnTo>
                  <a:lnTo>
                    <a:pt x="7700" y="4453"/>
                  </a:lnTo>
                  <a:lnTo>
                    <a:pt x="7787" y="4394"/>
                  </a:lnTo>
                  <a:lnTo>
                    <a:pt x="7875" y="4334"/>
                  </a:lnTo>
                  <a:lnTo>
                    <a:pt x="7962" y="4277"/>
                  </a:lnTo>
                  <a:lnTo>
                    <a:pt x="8051" y="4220"/>
                  </a:lnTo>
                  <a:lnTo>
                    <a:pt x="8139" y="4162"/>
                  </a:lnTo>
                  <a:lnTo>
                    <a:pt x="8229" y="4107"/>
                  </a:lnTo>
                  <a:lnTo>
                    <a:pt x="8175" y="4019"/>
                  </a:lnTo>
                  <a:lnTo>
                    <a:pt x="8120" y="3933"/>
                  </a:lnTo>
                  <a:lnTo>
                    <a:pt x="8063" y="3846"/>
                  </a:lnTo>
                  <a:lnTo>
                    <a:pt x="8006" y="3760"/>
                  </a:lnTo>
                  <a:lnTo>
                    <a:pt x="7949" y="3674"/>
                  </a:lnTo>
                  <a:lnTo>
                    <a:pt x="7891" y="3589"/>
                  </a:lnTo>
                  <a:lnTo>
                    <a:pt x="7831" y="3504"/>
                  </a:lnTo>
                  <a:lnTo>
                    <a:pt x="7771" y="3420"/>
                  </a:lnTo>
                  <a:lnTo>
                    <a:pt x="7710" y="3336"/>
                  </a:lnTo>
                  <a:lnTo>
                    <a:pt x="7649" y="3252"/>
                  </a:lnTo>
                  <a:lnTo>
                    <a:pt x="7588" y="3170"/>
                  </a:lnTo>
                  <a:lnTo>
                    <a:pt x="7525" y="3087"/>
                  </a:lnTo>
                  <a:lnTo>
                    <a:pt x="7462" y="3005"/>
                  </a:lnTo>
                  <a:lnTo>
                    <a:pt x="7398" y="2924"/>
                  </a:lnTo>
                  <a:lnTo>
                    <a:pt x="7333" y="2842"/>
                  </a:lnTo>
                  <a:lnTo>
                    <a:pt x="7268" y="2762"/>
                  </a:lnTo>
                  <a:lnTo>
                    <a:pt x="7244" y="2734"/>
                  </a:lnTo>
                  <a:lnTo>
                    <a:pt x="7220" y="2707"/>
                  </a:lnTo>
                  <a:lnTo>
                    <a:pt x="7195" y="2682"/>
                  </a:lnTo>
                  <a:lnTo>
                    <a:pt x="7170" y="2659"/>
                  </a:lnTo>
                  <a:lnTo>
                    <a:pt x="7145" y="2637"/>
                  </a:lnTo>
                  <a:lnTo>
                    <a:pt x="7120" y="2617"/>
                  </a:lnTo>
                  <a:lnTo>
                    <a:pt x="7095" y="2598"/>
                  </a:lnTo>
                  <a:lnTo>
                    <a:pt x="7070" y="2582"/>
                  </a:lnTo>
                  <a:lnTo>
                    <a:pt x="7045" y="2567"/>
                  </a:lnTo>
                  <a:lnTo>
                    <a:pt x="7020" y="2555"/>
                  </a:lnTo>
                  <a:lnTo>
                    <a:pt x="6995" y="2544"/>
                  </a:lnTo>
                  <a:lnTo>
                    <a:pt x="6971" y="2535"/>
                  </a:lnTo>
                  <a:lnTo>
                    <a:pt x="6946" y="2527"/>
                  </a:lnTo>
                  <a:lnTo>
                    <a:pt x="6922" y="2522"/>
                  </a:lnTo>
                  <a:lnTo>
                    <a:pt x="6898" y="2519"/>
                  </a:lnTo>
                  <a:lnTo>
                    <a:pt x="6875" y="2518"/>
                  </a:lnTo>
                  <a:lnTo>
                    <a:pt x="6863" y="2519"/>
                  </a:lnTo>
                  <a:lnTo>
                    <a:pt x="6851" y="2519"/>
                  </a:lnTo>
                  <a:lnTo>
                    <a:pt x="6839" y="2521"/>
                  </a:lnTo>
                  <a:lnTo>
                    <a:pt x="6828" y="2523"/>
                  </a:lnTo>
                  <a:lnTo>
                    <a:pt x="6817" y="2525"/>
                  </a:lnTo>
                  <a:lnTo>
                    <a:pt x="6806" y="2528"/>
                  </a:lnTo>
                  <a:lnTo>
                    <a:pt x="6796" y="2532"/>
                  </a:lnTo>
                  <a:lnTo>
                    <a:pt x="6787" y="2536"/>
                  </a:lnTo>
                  <a:lnTo>
                    <a:pt x="6768" y="2545"/>
                  </a:lnTo>
                  <a:lnTo>
                    <a:pt x="6750" y="2556"/>
                  </a:lnTo>
                  <a:lnTo>
                    <a:pt x="6734" y="2567"/>
                  </a:lnTo>
                  <a:lnTo>
                    <a:pt x="6719" y="2581"/>
                  </a:lnTo>
                  <a:lnTo>
                    <a:pt x="6704" y="2594"/>
                  </a:lnTo>
                  <a:lnTo>
                    <a:pt x="6692" y="2610"/>
                  </a:lnTo>
                  <a:lnTo>
                    <a:pt x="6680" y="2625"/>
                  </a:lnTo>
                  <a:lnTo>
                    <a:pt x="6670" y="2641"/>
                  </a:lnTo>
                  <a:lnTo>
                    <a:pt x="6660" y="2658"/>
                  </a:lnTo>
                  <a:lnTo>
                    <a:pt x="6651" y="2674"/>
                  </a:lnTo>
                  <a:lnTo>
                    <a:pt x="6643" y="2691"/>
                  </a:lnTo>
                  <a:lnTo>
                    <a:pt x="6637" y="2707"/>
                  </a:lnTo>
                  <a:lnTo>
                    <a:pt x="6614" y="2762"/>
                  </a:lnTo>
                  <a:lnTo>
                    <a:pt x="6592" y="2815"/>
                  </a:lnTo>
                  <a:lnTo>
                    <a:pt x="6569" y="2867"/>
                  </a:lnTo>
                  <a:lnTo>
                    <a:pt x="6548" y="2917"/>
                  </a:lnTo>
                  <a:lnTo>
                    <a:pt x="6527" y="2965"/>
                  </a:lnTo>
                  <a:lnTo>
                    <a:pt x="6508" y="3012"/>
                  </a:lnTo>
                  <a:lnTo>
                    <a:pt x="6488" y="3056"/>
                  </a:lnTo>
                  <a:lnTo>
                    <a:pt x="6470" y="3099"/>
                  </a:lnTo>
                  <a:lnTo>
                    <a:pt x="6458" y="3126"/>
                  </a:lnTo>
                  <a:lnTo>
                    <a:pt x="6446" y="3152"/>
                  </a:lnTo>
                  <a:lnTo>
                    <a:pt x="6436" y="3177"/>
                  </a:lnTo>
                  <a:lnTo>
                    <a:pt x="6425" y="3201"/>
                  </a:lnTo>
                  <a:lnTo>
                    <a:pt x="6416" y="3224"/>
                  </a:lnTo>
                  <a:lnTo>
                    <a:pt x="6407" y="3245"/>
                  </a:lnTo>
                  <a:lnTo>
                    <a:pt x="6398" y="3265"/>
                  </a:lnTo>
                  <a:lnTo>
                    <a:pt x="6391" y="3282"/>
                  </a:lnTo>
                  <a:lnTo>
                    <a:pt x="6378" y="3309"/>
                  </a:lnTo>
                  <a:lnTo>
                    <a:pt x="6366" y="3336"/>
                  </a:lnTo>
                  <a:lnTo>
                    <a:pt x="6351" y="3363"/>
                  </a:lnTo>
                  <a:lnTo>
                    <a:pt x="6337" y="3388"/>
                  </a:lnTo>
                  <a:lnTo>
                    <a:pt x="6320" y="3412"/>
                  </a:lnTo>
                  <a:lnTo>
                    <a:pt x="6302" y="3436"/>
                  </a:lnTo>
                  <a:lnTo>
                    <a:pt x="6285" y="3458"/>
                  </a:lnTo>
                  <a:lnTo>
                    <a:pt x="6265" y="3481"/>
                  </a:lnTo>
                  <a:lnTo>
                    <a:pt x="6245" y="3502"/>
                  </a:lnTo>
                  <a:lnTo>
                    <a:pt x="6224" y="3523"/>
                  </a:lnTo>
                  <a:lnTo>
                    <a:pt x="6201" y="3543"/>
                  </a:lnTo>
                  <a:lnTo>
                    <a:pt x="6179" y="3563"/>
                  </a:lnTo>
                  <a:lnTo>
                    <a:pt x="6155" y="3580"/>
                  </a:lnTo>
                  <a:lnTo>
                    <a:pt x="6131" y="3598"/>
                  </a:lnTo>
                  <a:lnTo>
                    <a:pt x="6105" y="3615"/>
                  </a:lnTo>
                  <a:lnTo>
                    <a:pt x="6079" y="3630"/>
                  </a:lnTo>
                  <a:lnTo>
                    <a:pt x="6051" y="3646"/>
                  </a:lnTo>
                  <a:lnTo>
                    <a:pt x="6023" y="3660"/>
                  </a:lnTo>
                  <a:lnTo>
                    <a:pt x="5995" y="3673"/>
                  </a:lnTo>
                  <a:lnTo>
                    <a:pt x="5965" y="3686"/>
                  </a:lnTo>
                  <a:lnTo>
                    <a:pt x="5935" y="3697"/>
                  </a:lnTo>
                  <a:lnTo>
                    <a:pt x="5905" y="3708"/>
                  </a:lnTo>
                  <a:lnTo>
                    <a:pt x="5873" y="3717"/>
                  </a:lnTo>
                  <a:lnTo>
                    <a:pt x="5841" y="3725"/>
                  </a:lnTo>
                  <a:lnTo>
                    <a:pt x="5809" y="3734"/>
                  </a:lnTo>
                  <a:lnTo>
                    <a:pt x="5776" y="3740"/>
                  </a:lnTo>
                  <a:lnTo>
                    <a:pt x="5742" y="3745"/>
                  </a:lnTo>
                  <a:lnTo>
                    <a:pt x="5708" y="3750"/>
                  </a:lnTo>
                  <a:lnTo>
                    <a:pt x="5673" y="3754"/>
                  </a:lnTo>
                  <a:lnTo>
                    <a:pt x="5638" y="3757"/>
                  </a:lnTo>
                  <a:lnTo>
                    <a:pt x="5602" y="3758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34" y="3759"/>
                  </a:lnTo>
                  <a:lnTo>
                    <a:pt x="5503" y="3757"/>
                  </a:lnTo>
                  <a:lnTo>
                    <a:pt x="5470" y="3755"/>
                  </a:lnTo>
                  <a:lnTo>
                    <a:pt x="5439" y="3752"/>
                  </a:lnTo>
                  <a:lnTo>
                    <a:pt x="5407" y="3748"/>
                  </a:lnTo>
                  <a:lnTo>
                    <a:pt x="5375" y="3744"/>
                  </a:lnTo>
                  <a:lnTo>
                    <a:pt x="5343" y="3739"/>
                  </a:lnTo>
                  <a:lnTo>
                    <a:pt x="5311" y="3733"/>
                  </a:lnTo>
                  <a:lnTo>
                    <a:pt x="5279" y="3725"/>
                  </a:lnTo>
                  <a:lnTo>
                    <a:pt x="5247" y="3718"/>
                  </a:lnTo>
                  <a:lnTo>
                    <a:pt x="5215" y="3710"/>
                  </a:lnTo>
                  <a:lnTo>
                    <a:pt x="5184" y="3700"/>
                  </a:lnTo>
                  <a:lnTo>
                    <a:pt x="5152" y="3690"/>
                  </a:lnTo>
                  <a:lnTo>
                    <a:pt x="5120" y="3679"/>
                  </a:lnTo>
                  <a:lnTo>
                    <a:pt x="5090" y="3668"/>
                  </a:lnTo>
                  <a:lnTo>
                    <a:pt x="5059" y="3656"/>
                  </a:lnTo>
                  <a:lnTo>
                    <a:pt x="5008" y="3634"/>
                  </a:lnTo>
                  <a:lnTo>
                    <a:pt x="4958" y="3610"/>
                  </a:lnTo>
                  <a:lnTo>
                    <a:pt x="4909" y="3584"/>
                  </a:lnTo>
                  <a:lnTo>
                    <a:pt x="4863" y="3556"/>
                  </a:lnTo>
                  <a:lnTo>
                    <a:pt x="4817" y="3527"/>
                  </a:lnTo>
                  <a:lnTo>
                    <a:pt x="4775" y="3497"/>
                  </a:lnTo>
                  <a:lnTo>
                    <a:pt x="4733" y="3466"/>
                  </a:lnTo>
                  <a:lnTo>
                    <a:pt x="4692" y="3432"/>
                  </a:lnTo>
                  <a:lnTo>
                    <a:pt x="4655" y="3398"/>
                  </a:lnTo>
                  <a:lnTo>
                    <a:pt x="4619" y="3363"/>
                  </a:lnTo>
                  <a:lnTo>
                    <a:pt x="4584" y="3327"/>
                  </a:lnTo>
                  <a:lnTo>
                    <a:pt x="4552" y="3290"/>
                  </a:lnTo>
                  <a:lnTo>
                    <a:pt x="4521" y="3251"/>
                  </a:lnTo>
                  <a:lnTo>
                    <a:pt x="4493" y="3211"/>
                  </a:lnTo>
                  <a:lnTo>
                    <a:pt x="4467" y="3172"/>
                  </a:lnTo>
                  <a:lnTo>
                    <a:pt x="4442" y="3131"/>
                  </a:lnTo>
                  <a:lnTo>
                    <a:pt x="4420" y="3090"/>
                  </a:lnTo>
                  <a:lnTo>
                    <a:pt x="4400" y="3049"/>
                  </a:lnTo>
                  <a:lnTo>
                    <a:pt x="4382" y="3006"/>
                  </a:lnTo>
                  <a:lnTo>
                    <a:pt x="4367" y="2964"/>
                  </a:lnTo>
                  <a:lnTo>
                    <a:pt x="4354" y="2922"/>
                  </a:lnTo>
                  <a:lnTo>
                    <a:pt x="4343" y="2878"/>
                  </a:lnTo>
                  <a:lnTo>
                    <a:pt x="4334" y="2835"/>
                  </a:lnTo>
                  <a:lnTo>
                    <a:pt x="4329" y="2791"/>
                  </a:lnTo>
                  <a:lnTo>
                    <a:pt x="4325" y="2748"/>
                  </a:lnTo>
                  <a:lnTo>
                    <a:pt x="4325" y="2706"/>
                  </a:lnTo>
                  <a:lnTo>
                    <a:pt x="4326" y="2662"/>
                  </a:lnTo>
                  <a:lnTo>
                    <a:pt x="4330" y="2619"/>
                  </a:lnTo>
                  <a:lnTo>
                    <a:pt x="4337" y="2577"/>
                  </a:lnTo>
                  <a:lnTo>
                    <a:pt x="4348" y="2535"/>
                  </a:lnTo>
                  <a:lnTo>
                    <a:pt x="4360" y="2493"/>
                  </a:lnTo>
                  <a:lnTo>
                    <a:pt x="4375" y="2452"/>
                  </a:lnTo>
                  <a:lnTo>
                    <a:pt x="4384" y="2431"/>
                  </a:lnTo>
                  <a:lnTo>
                    <a:pt x="4396" y="2410"/>
                  </a:lnTo>
                  <a:lnTo>
                    <a:pt x="4408" y="2388"/>
                  </a:lnTo>
                  <a:lnTo>
                    <a:pt x="4423" y="2365"/>
                  </a:lnTo>
                  <a:lnTo>
                    <a:pt x="4438" y="2341"/>
                  </a:lnTo>
                  <a:lnTo>
                    <a:pt x="4456" y="2317"/>
                  </a:lnTo>
                  <a:lnTo>
                    <a:pt x="4475" y="2293"/>
                  </a:lnTo>
                  <a:lnTo>
                    <a:pt x="4496" y="2268"/>
                  </a:lnTo>
                  <a:lnTo>
                    <a:pt x="4518" y="2242"/>
                  </a:lnTo>
                  <a:lnTo>
                    <a:pt x="4540" y="2217"/>
                  </a:lnTo>
                  <a:lnTo>
                    <a:pt x="4564" y="2190"/>
                  </a:lnTo>
                  <a:lnTo>
                    <a:pt x="4589" y="2164"/>
                  </a:lnTo>
                  <a:lnTo>
                    <a:pt x="4643" y="2110"/>
                  </a:lnTo>
                  <a:lnTo>
                    <a:pt x="4699" y="2056"/>
                  </a:lnTo>
                  <a:lnTo>
                    <a:pt x="4758" y="2002"/>
                  </a:lnTo>
                  <a:lnTo>
                    <a:pt x="4820" y="1948"/>
                  </a:lnTo>
                  <a:lnTo>
                    <a:pt x="4882" y="1893"/>
                  </a:lnTo>
                  <a:lnTo>
                    <a:pt x="4947" y="1841"/>
                  </a:lnTo>
                  <a:lnTo>
                    <a:pt x="5010" y="1790"/>
                  </a:lnTo>
                  <a:lnTo>
                    <a:pt x="5075" y="1740"/>
                  </a:lnTo>
                  <a:lnTo>
                    <a:pt x="5138" y="1692"/>
                  </a:lnTo>
                  <a:lnTo>
                    <a:pt x="5200" y="1646"/>
                  </a:lnTo>
                  <a:lnTo>
                    <a:pt x="5232" y="1622"/>
                  </a:lnTo>
                  <a:lnTo>
                    <a:pt x="5262" y="1597"/>
                  </a:lnTo>
                  <a:lnTo>
                    <a:pt x="5290" y="1571"/>
                  </a:lnTo>
                  <a:lnTo>
                    <a:pt x="5316" y="1545"/>
                  </a:lnTo>
                  <a:lnTo>
                    <a:pt x="5341" y="1518"/>
                  </a:lnTo>
                  <a:lnTo>
                    <a:pt x="5364" y="1490"/>
                  </a:lnTo>
                  <a:lnTo>
                    <a:pt x="5385" y="1462"/>
                  </a:lnTo>
                  <a:lnTo>
                    <a:pt x="5404" y="1433"/>
                  </a:lnTo>
                  <a:lnTo>
                    <a:pt x="5420" y="1403"/>
                  </a:lnTo>
                  <a:lnTo>
                    <a:pt x="5436" y="1373"/>
                  </a:lnTo>
                  <a:lnTo>
                    <a:pt x="5449" y="1344"/>
                  </a:lnTo>
                  <a:lnTo>
                    <a:pt x="5459" y="1314"/>
                  </a:lnTo>
                  <a:lnTo>
                    <a:pt x="5463" y="1298"/>
                  </a:lnTo>
                  <a:lnTo>
                    <a:pt x="5467" y="1284"/>
                  </a:lnTo>
                  <a:lnTo>
                    <a:pt x="5470" y="1268"/>
                  </a:lnTo>
                  <a:lnTo>
                    <a:pt x="5474" y="1253"/>
                  </a:lnTo>
                  <a:lnTo>
                    <a:pt x="5476" y="1238"/>
                  </a:lnTo>
                  <a:lnTo>
                    <a:pt x="5478" y="1222"/>
                  </a:lnTo>
                  <a:lnTo>
                    <a:pt x="5479" y="1207"/>
                  </a:lnTo>
                  <a:lnTo>
                    <a:pt x="5479" y="1192"/>
                  </a:lnTo>
                  <a:lnTo>
                    <a:pt x="5479" y="1165"/>
                  </a:lnTo>
                  <a:lnTo>
                    <a:pt x="5477" y="1139"/>
                  </a:lnTo>
                  <a:lnTo>
                    <a:pt x="5472" y="1113"/>
                  </a:lnTo>
                  <a:lnTo>
                    <a:pt x="5467" y="1085"/>
                  </a:lnTo>
                  <a:lnTo>
                    <a:pt x="5460" y="1060"/>
                  </a:lnTo>
                  <a:lnTo>
                    <a:pt x="5451" y="1034"/>
                  </a:lnTo>
                  <a:lnTo>
                    <a:pt x="5439" y="1009"/>
                  </a:lnTo>
                  <a:lnTo>
                    <a:pt x="5427" y="984"/>
                  </a:lnTo>
                  <a:lnTo>
                    <a:pt x="5413" y="960"/>
                  </a:lnTo>
                  <a:lnTo>
                    <a:pt x="5396" y="936"/>
                  </a:lnTo>
                  <a:lnTo>
                    <a:pt x="5379" y="913"/>
                  </a:lnTo>
                  <a:lnTo>
                    <a:pt x="5360" y="889"/>
                  </a:lnTo>
                  <a:lnTo>
                    <a:pt x="5339" y="868"/>
                  </a:lnTo>
                  <a:lnTo>
                    <a:pt x="5316" y="846"/>
                  </a:lnTo>
                  <a:lnTo>
                    <a:pt x="5292" y="824"/>
                  </a:lnTo>
                  <a:lnTo>
                    <a:pt x="5266" y="803"/>
                  </a:lnTo>
                  <a:lnTo>
                    <a:pt x="5199" y="750"/>
                  </a:lnTo>
                  <a:lnTo>
                    <a:pt x="5129" y="697"/>
                  </a:lnTo>
                  <a:lnTo>
                    <a:pt x="5060" y="643"/>
                  </a:lnTo>
                  <a:lnTo>
                    <a:pt x="4990" y="591"/>
                  </a:lnTo>
                  <a:lnTo>
                    <a:pt x="4920" y="540"/>
                  </a:lnTo>
                  <a:lnTo>
                    <a:pt x="4849" y="489"/>
                  </a:lnTo>
                  <a:lnTo>
                    <a:pt x="4777" y="438"/>
                  </a:lnTo>
                  <a:lnTo>
                    <a:pt x="4705" y="387"/>
                  </a:lnTo>
                  <a:lnTo>
                    <a:pt x="4633" y="337"/>
                  </a:lnTo>
                  <a:lnTo>
                    <a:pt x="4560" y="288"/>
                  </a:lnTo>
                  <a:lnTo>
                    <a:pt x="4487" y="239"/>
                  </a:lnTo>
                  <a:lnTo>
                    <a:pt x="4414" y="190"/>
                  </a:lnTo>
                  <a:lnTo>
                    <a:pt x="4341" y="142"/>
                  </a:lnTo>
                  <a:lnTo>
                    <a:pt x="4267" y="94"/>
                  </a:lnTo>
                  <a:lnTo>
                    <a:pt x="4192" y="47"/>
                  </a:lnTo>
                  <a:lnTo>
                    <a:pt x="4117" y="0"/>
                  </a:lnTo>
                  <a:lnTo>
                    <a:pt x="4028" y="55"/>
                  </a:lnTo>
                  <a:lnTo>
                    <a:pt x="3939" y="112"/>
                  </a:lnTo>
                  <a:lnTo>
                    <a:pt x="3850" y="169"/>
                  </a:lnTo>
                  <a:lnTo>
                    <a:pt x="3763" y="227"/>
                  </a:lnTo>
                  <a:lnTo>
                    <a:pt x="3675" y="287"/>
                  </a:lnTo>
                  <a:lnTo>
                    <a:pt x="3588" y="346"/>
                  </a:lnTo>
                  <a:lnTo>
                    <a:pt x="3501" y="407"/>
                  </a:lnTo>
                  <a:lnTo>
                    <a:pt x="3415" y="467"/>
                  </a:lnTo>
                  <a:lnTo>
                    <a:pt x="3328" y="530"/>
                  </a:lnTo>
                  <a:lnTo>
                    <a:pt x="3243" y="592"/>
                  </a:lnTo>
                  <a:lnTo>
                    <a:pt x="3159" y="656"/>
                  </a:lnTo>
                  <a:lnTo>
                    <a:pt x="3074" y="719"/>
                  </a:lnTo>
                  <a:lnTo>
                    <a:pt x="2991" y="784"/>
                  </a:lnTo>
                  <a:lnTo>
                    <a:pt x="2908" y="850"/>
                  </a:lnTo>
                  <a:lnTo>
                    <a:pt x="2825" y="915"/>
                  </a:lnTo>
                  <a:lnTo>
                    <a:pt x="2743" y="982"/>
                  </a:lnTo>
                  <a:lnTo>
                    <a:pt x="2712" y="1008"/>
                  </a:lnTo>
                  <a:lnTo>
                    <a:pt x="2683" y="1035"/>
                  </a:lnTo>
                  <a:lnTo>
                    <a:pt x="2656" y="1062"/>
                  </a:lnTo>
                  <a:lnTo>
                    <a:pt x="2631" y="1090"/>
                  </a:lnTo>
                  <a:lnTo>
                    <a:pt x="2608" y="1118"/>
                  </a:lnTo>
                  <a:lnTo>
                    <a:pt x="2587" y="1145"/>
                  </a:lnTo>
                  <a:lnTo>
                    <a:pt x="2568" y="1173"/>
                  </a:lnTo>
                  <a:lnTo>
                    <a:pt x="2551" y="1200"/>
                  </a:lnTo>
                  <a:lnTo>
                    <a:pt x="2537" y="1228"/>
                  </a:lnTo>
                  <a:lnTo>
                    <a:pt x="2525" y="1255"/>
                  </a:lnTo>
                  <a:lnTo>
                    <a:pt x="2520" y="1269"/>
                  </a:lnTo>
                  <a:lnTo>
                    <a:pt x="2515" y="1282"/>
                  </a:lnTo>
                  <a:lnTo>
                    <a:pt x="2511" y="1296"/>
                  </a:lnTo>
                  <a:lnTo>
                    <a:pt x="2508" y="1309"/>
                  </a:lnTo>
                  <a:lnTo>
                    <a:pt x="2505" y="1322"/>
                  </a:lnTo>
                  <a:lnTo>
                    <a:pt x="2502" y="1336"/>
                  </a:lnTo>
                  <a:lnTo>
                    <a:pt x="2501" y="1348"/>
                  </a:lnTo>
                  <a:lnTo>
                    <a:pt x="2500" y="1361"/>
                  </a:lnTo>
                  <a:lnTo>
                    <a:pt x="2499" y="1373"/>
                  </a:lnTo>
                  <a:lnTo>
                    <a:pt x="2499" y="1386"/>
                  </a:lnTo>
                  <a:lnTo>
                    <a:pt x="2500" y="1398"/>
                  </a:lnTo>
                  <a:lnTo>
                    <a:pt x="2502" y="1411"/>
                  </a:lnTo>
                  <a:lnTo>
                    <a:pt x="2507" y="1432"/>
                  </a:lnTo>
                  <a:lnTo>
                    <a:pt x="2512" y="1450"/>
                  </a:lnTo>
                  <a:lnTo>
                    <a:pt x="2519" y="1468"/>
                  </a:lnTo>
                  <a:lnTo>
                    <a:pt x="2527" y="1486"/>
                  </a:lnTo>
                  <a:lnTo>
                    <a:pt x="2538" y="1501"/>
                  </a:lnTo>
                  <a:lnTo>
                    <a:pt x="2548" y="1516"/>
                  </a:lnTo>
                  <a:lnTo>
                    <a:pt x="2561" y="1530"/>
                  </a:lnTo>
                  <a:lnTo>
                    <a:pt x="2573" y="1543"/>
                  </a:lnTo>
                  <a:lnTo>
                    <a:pt x="2587" y="1555"/>
                  </a:lnTo>
                  <a:lnTo>
                    <a:pt x="2600" y="1566"/>
                  </a:lnTo>
                  <a:lnTo>
                    <a:pt x="2615" y="1575"/>
                  </a:lnTo>
                  <a:lnTo>
                    <a:pt x="2630" y="1585"/>
                  </a:lnTo>
                  <a:lnTo>
                    <a:pt x="2644" y="1593"/>
                  </a:lnTo>
                  <a:lnTo>
                    <a:pt x="2659" y="1602"/>
                  </a:lnTo>
                  <a:lnTo>
                    <a:pt x="2673" y="1608"/>
                  </a:lnTo>
                  <a:lnTo>
                    <a:pt x="2688" y="1614"/>
                  </a:lnTo>
                  <a:lnTo>
                    <a:pt x="2744" y="1637"/>
                  </a:lnTo>
                  <a:lnTo>
                    <a:pt x="2798" y="1660"/>
                  </a:lnTo>
                  <a:lnTo>
                    <a:pt x="2851" y="1682"/>
                  </a:lnTo>
                  <a:lnTo>
                    <a:pt x="2902" y="1704"/>
                  </a:lnTo>
                  <a:lnTo>
                    <a:pt x="2952" y="1726"/>
                  </a:lnTo>
                  <a:lnTo>
                    <a:pt x="2999" y="1746"/>
                  </a:lnTo>
                  <a:lnTo>
                    <a:pt x="3044" y="1765"/>
                  </a:lnTo>
                  <a:lnTo>
                    <a:pt x="3087" y="1784"/>
                  </a:lnTo>
                  <a:lnTo>
                    <a:pt x="3113" y="1795"/>
                  </a:lnTo>
                  <a:lnTo>
                    <a:pt x="3138" y="1807"/>
                  </a:lnTo>
                  <a:lnTo>
                    <a:pt x="3162" y="1817"/>
                  </a:lnTo>
                  <a:lnTo>
                    <a:pt x="3185" y="1827"/>
                  </a:lnTo>
                  <a:lnTo>
                    <a:pt x="3206" y="1836"/>
                  </a:lnTo>
                  <a:lnTo>
                    <a:pt x="3226" y="1844"/>
                  </a:lnTo>
                  <a:lnTo>
                    <a:pt x="3245" y="1853"/>
                  </a:lnTo>
                  <a:lnTo>
                    <a:pt x="3263" y="1860"/>
                  </a:lnTo>
                  <a:lnTo>
                    <a:pt x="3303" y="1878"/>
                  </a:lnTo>
                  <a:lnTo>
                    <a:pt x="3341" y="1899"/>
                  </a:lnTo>
                  <a:lnTo>
                    <a:pt x="3377" y="1922"/>
                  </a:lnTo>
                  <a:lnTo>
                    <a:pt x="3413" y="1946"/>
                  </a:lnTo>
                  <a:lnTo>
                    <a:pt x="3446" y="1973"/>
                  </a:lnTo>
                  <a:lnTo>
                    <a:pt x="3478" y="2002"/>
                  </a:lnTo>
                  <a:lnTo>
                    <a:pt x="3507" y="2033"/>
                  </a:lnTo>
                  <a:lnTo>
                    <a:pt x="3537" y="2066"/>
                  </a:lnTo>
                  <a:lnTo>
                    <a:pt x="3563" y="2100"/>
                  </a:lnTo>
                  <a:lnTo>
                    <a:pt x="3588" y="2136"/>
                  </a:lnTo>
                  <a:lnTo>
                    <a:pt x="3611" y="2175"/>
                  </a:lnTo>
                  <a:lnTo>
                    <a:pt x="3631" y="2214"/>
                  </a:lnTo>
                  <a:lnTo>
                    <a:pt x="3651" y="2255"/>
                  </a:lnTo>
                  <a:lnTo>
                    <a:pt x="3668" y="2297"/>
                  </a:lnTo>
                  <a:lnTo>
                    <a:pt x="3683" y="2341"/>
                  </a:lnTo>
                  <a:lnTo>
                    <a:pt x="3698" y="2386"/>
                  </a:lnTo>
                  <a:lnTo>
                    <a:pt x="3709" y="2431"/>
                  </a:lnTo>
                  <a:lnTo>
                    <a:pt x="3719" y="2478"/>
                  </a:lnTo>
                  <a:lnTo>
                    <a:pt x="3727" y="2525"/>
                  </a:lnTo>
                  <a:lnTo>
                    <a:pt x="3732" y="2574"/>
                  </a:lnTo>
                  <a:lnTo>
                    <a:pt x="3737" y="2623"/>
                  </a:lnTo>
                  <a:lnTo>
                    <a:pt x="3738" y="2673"/>
                  </a:lnTo>
                  <a:lnTo>
                    <a:pt x="3738" y="2724"/>
                  </a:lnTo>
                  <a:lnTo>
                    <a:pt x="3734" y="2776"/>
                  </a:lnTo>
                  <a:lnTo>
                    <a:pt x="3730" y="2828"/>
                  </a:lnTo>
                  <a:lnTo>
                    <a:pt x="3723" y="2879"/>
                  </a:lnTo>
                  <a:lnTo>
                    <a:pt x="3715" y="2931"/>
                  </a:lnTo>
                  <a:lnTo>
                    <a:pt x="3703" y="2984"/>
                  </a:lnTo>
                  <a:lnTo>
                    <a:pt x="3690" y="3036"/>
                  </a:lnTo>
                  <a:lnTo>
                    <a:pt x="3674" y="3088"/>
                  </a:lnTo>
                  <a:lnTo>
                    <a:pt x="3656" y="3142"/>
                  </a:lnTo>
                  <a:lnTo>
                    <a:pt x="3635" y="3194"/>
                  </a:lnTo>
                  <a:lnTo>
                    <a:pt x="3619" y="3234"/>
                  </a:lnTo>
                  <a:lnTo>
                    <a:pt x="3600" y="3274"/>
                  </a:lnTo>
                  <a:lnTo>
                    <a:pt x="3580" y="3314"/>
                  </a:lnTo>
                  <a:lnTo>
                    <a:pt x="3559" y="3351"/>
                  </a:lnTo>
                  <a:lnTo>
                    <a:pt x="3538" y="3389"/>
                  </a:lnTo>
                  <a:lnTo>
                    <a:pt x="3515" y="3425"/>
                  </a:lnTo>
                  <a:lnTo>
                    <a:pt x="3491" y="3460"/>
                  </a:lnTo>
                  <a:lnTo>
                    <a:pt x="3467" y="3494"/>
                  </a:lnTo>
                  <a:lnTo>
                    <a:pt x="3441" y="3527"/>
                  </a:lnTo>
                  <a:lnTo>
                    <a:pt x="3415" y="3560"/>
                  </a:lnTo>
                  <a:lnTo>
                    <a:pt x="3388" y="3590"/>
                  </a:lnTo>
                  <a:lnTo>
                    <a:pt x="3360" y="3620"/>
                  </a:lnTo>
                  <a:lnTo>
                    <a:pt x="3330" y="3648"/>
                  </a:lnTo>
                  <a:lnTo>
                    <a:pt x="3301" y="3675"/>
                  </a:lnTo>
                  <a:lnTo>
                    <a:pt x="3271" y="3701"/>
                  </a:lnTo>
                  <a:lnTo>
                    <a:pt x="3241" y="3726"/>
                  </a:lnTo>
                  <a:lnTo>
                    <a:pt x="3210" y="3750"/>
                  </a:lnTo>
                  <a:lnTo>
                    <a:pt x="3178" y="3772"/>
                  </a:lnTo>
                  <a:lnTo>
                    <a:pt x="3146" y="3793"/>
                  </a:lnTo>
                  <a:lnTo>
                    <a:pt x="3113" y="3813"/>
                  </a:lnTo>
                  <a:lnTo>
                    <a:pt x="3079" y="3831"/>
                  </a:lnTo>
                  <a:lnTo>
                    <a:pt x="3046" y="3847"/>
                  </a:lnTo>
                  <a:lnTo>
                    <a:pt x="3013" y="3862"/>
                  </a:lnTo>
                  <a:lnTo>
                    <a:pt x="2978" y="3877"/>
                  </a:lnTo>
                  <a:lnTo>
                    <a:pt x="2943" y="3888"/>
                  </a:lnTo>
                  <a:lnTo>
                    <a:pt x="2909" y="3899"/>
                  </a:lnTo>
                  <a:lnTo>
                    <a:pt x="2873" y="3908"/>
                  </a:lnTo>
                  <a:lnTo>
                    <a:pt x="2838" y="3916"/>
                  </a:lnTo>
                  <a:lnTo>
                    <a:pt x="2802" y="3921"/>
                  </a:lnTo>
                  <a:lnTo>
                    <a:pt x="2767" y="3926"/>
                  </a:lnTo>
                  <a:lnTo>
                    <a:pt x="2732" y="3929"/>
                  </a:lnTo>
                  <a:lnTo>
                    <a:pt x="2695" y="3930"/>
                  </a:lnTo>
                  <a:lnTo>
                    <a:pt x="2662" y="3929"/>
                  </a:lnTo>
                  <a:lnTo>
                    <a:pt x="2627" y="3926"/>
                  </a:lnTo>
                  <a:lnTo>
                    <a:pt x="2594" y="3922"/>
                  </a:lnTo>
                  <a:lnTo>
                    <a:pt x="2562" y="3916"/>
                  </a:lnTo>
                  <a:lnTo>
                    <a:pt x="2529" y="3909"/>
                  </a:lnTo>
                  <a:lnTo>
                    <a:pt x="2496" y="3901"/>
                  </a:lnTo>
                  <a:lnTo>
                    <a:pt x="2465" y="3890"/>
                  </a:lnTo>
                  <a:lnTo>
                    <a:pt x="2434" y="3878"/>
                  </a:lnTo>
                  <a:lnTo>
                    <a:pt x="2413" y="3868"/>
                  </a:lnTo>
                  <a:lnTo>
                    <a:pt x="2391" y="3858"/>
                  </a:lnTo>
                  <a:lnTo>
                    <a:pt x="2368" y="3844"/>
                  </a:lnTo>
                  <a:lnTo>
                    <a:pt x="2345" y="3830"/>
                  </a:lnTo>
                  <a:lnTo>
                    <a:pt x="2322" y="3814"/>
                  </a:lnTo>
                  <a:lnTo>
                    <a:pt x="2298" y="3796"/>
                  </a:lnTo>
                  <a:lnTo>
                    <a:pt x="2273" y="3776"/>
                  </a:lnTo>
                  <a:lnTo>
                    <a:pt x="2248" y="3757"/>
                  </a:lnTo>
                  <a:lnTo>
                    <a:pt x="2222" y="3735"/>
                  </a:lnTo>
                  <a:lnTo>
                    <a:pt x="2196" y="3712"/>
                  </a:lnTo>
                  <a:lnTo>
                    <a:pt x="2170" y="3688"/>
                  </a:lnTo>
                  <a:lnTo>
                    <a:pt x="2144" y="3663"/>
                  </a:lnTo>
                  <a:lnTo>
                    <a:pt x="2091" y="3610"/>
                  </a:lnTo>
                  <a:lnTo>
                    <a:pt x="2037" y="3552"/>
                  </a:lnTo>
                  <a:lnTo>
                    <a:pt x="1983" y="3494"/>
                  </a:lnTo>
                  <a:lnTo>
                    <a:pt x="1929" y="3432"/>
                  </a:lnTo>
                  <a:lnTo>
                    <a:pt x="1876" y="3369"/>
                  </a:lnTo>
                  <a:lnTo>
                    <a:pt x="1822" y="3305"/>
                  </a:lnTo>
                  <a:lnTo>
                    <a:pt x="1771" y="3242"/>
                  </a:lnTo>
                  <a:lnTo>
                    <a:pt x="1721" y="3177"/>
                  </a:lnTo>
                  <a:lnTo>
                    <a:pt x="1675" y="3114"/>
                  </a:lnTo>
                  <a:lnTo>
                    <a:pt x="1629" y="3053"/>
                  </a:lnTo>
                  <a:lnTo>
                    <a:pt x="1605" y="3020"/>
                  </a:lnTo>
                  <a:lnTo>
                    <a:pt x="1579" y="2989"/>
                  </a:lnTo>
                  <a:lnTo>
                    <a:pt x="1553" y="2960"/>
                  </a:lnTo>
                  <a:lnTo>
                    <a:pt x="1526" y="2934"/>
                  </a:lnTo>
                  <a:lnTo>
                    <a:pt x="1498" y="2909"/>
                  </a:lnTo>
                  <a:lnTo>
                    <a:pt x="1469" y="2886"/>
                  </a:lnTo>
                  <a:lnTo>
                    <a:pt x="1441" y="2865"/>
                  </a:lnTo>
                  <a:lnTo>
                    <a:pt x="1411" y="2845"/>
                  </a:lnTo>
                  <a:lnTo>
                    <a:pt x="1382" y="2829"/>
                  </a:lnTo>
                  <a:lnTo>
                    <a:pt x="1352" y="2814"/>
                  </a:lnTo>
                  <a:lnTo>
                    <a:pt x="1337" y="2808"/>
                  </a:lnTo>
                  <a:lnTo>
                    <a:pt x="1322" y="2802"/>
                  </a:lnTo>
                  <a:lnTo>
                    <a:pt x="1306" y="2796"/>
                  </a:lnTo>
                  <a:lnTo>
                    <a:pt x="1291" y="2791"/>
                  </a:lnTo>
                  <a:lnTo>
                    <a:pt x="1276" y="2787"/>
                  </a:lnTo>
                  <a:lnTo>
                    <a:pt x="1260" y="2783"/>
                  </a:lnTo>
                  <a:lnTo>
                    <a:pt x="1244" y="2780"/>
                  </a:lnTo>
                  <a:lnTo>
                    <a:pt x="1229" y="2778"/>
                  </a:lnTo>
                  <a:lnTo>
                    <a:pt x="1214" y="2776"/>
                  </a:lnTo>
                  <a:lnTo>
                    <a:pt x="1199" y="2773"/>
                  </a:lnTo>
                  <a:lnTo>
                    <a:pt x="1183" y="2772"/>
                  </a:lnTo>
                  <a:lnTo>
                    <a:pt x="1167" y="2772"/>
                  </a:lnTo>
                  <a:lnTo>
                    <a:pt x="1141" y="2773"/>
                  </a:lnTo>
                  <a:lnTo>
                    <a:pt x="1115" y="2776"/>
                  </a:lnTo>
                  <a:lnTo>
                    <a:pt x="1089" y="2780"/>
                  </a:lnTo>
                  <a:lnTo>
                    <a:pt x="1063" y="2786"/>
                  </a:lnTo>
                  <a:lnTo>
                    <a:pt x="1038" y="2794"/>
                  </a:lnTo>
                  <a:lnTo>
                    <a:pt x="1013" y="2803"/>
                  </a:lnTo>
                  <a:lnTo>
                    <a:pt x="988" y="2814"/>
                  </a:lnTo>
                  <a:lnTo>
                    <a:pt x="964" y="2827"/>
                  </a:lnTo>
                  <a:lnTo>
                    <a:pt x="940" y="2841"/>
                  </a:lnTo>
                  <a:lnTo>
                    <a:pt x="916" y="2857"/>
                  </a:lnTo>
                  <a:lnTo>
                    <a:pt x="894" y="2875"/>
                  </a:lnTo>
                  <a:lnTo>
                    <a:pt x="871" y="2893"/>
                  </a:lnTo>
                  <a:lnTo>
                    <a:pt x="849" y="2914"/>
                  </a:lnTo>
                  <a:lnTo>
                    <a:pt x="827" y="2936"/>
                  </a:lnTo>
                  <a:lnTo>
                    <a:pt x="806" y="2960"/>
                  </a:lnTo>
                  <a:lnTo>
                    <a:pt x="785" y="2985"/>
                  </a:lnTo>
                  <a:lnTo>
                    <a:pt x="733" y="3053"/>
                  </a:lnTo>
                  <a:lnTo>
                    <a:pt x="681" y="3121"/>
                  </a:lnTo>
                  <a:lnTo>
                    <a:pt x="630" y="3188"/>
                  </a:lnTo>
                  <a:lnTo>
                    <a:pt x="579" y="3257"/>
                  </a:lnTo>
                  <a:lnTo>
                    <a:pt x="528" y="3326"/>
                  </a:lnTo>
                  <a:lnTo>
                    <a:pt x="478" y="3396"/>
                  </a:lnTo>
                  <a:lnTo>
                    <a:pt x="428" y="3466"/>
                  </a:lnTo>
                  <a:lnTo>
                    <a:pt x="378" y="3537"/>
                  </a:lnTo>
                  <a:lnTo>
                    <a:pt x="329" y="3607"/>
                  </a:lnTo>
                  <a:lnTo>
                    <a:pt x="281" y="3677"/>
                  </a:lnTo>
                  <a:lnTo>
                    <a:pt x="233" y="3749"/>
                  </a:lnTo>
                  <a:lnTo>
                    <a:pt x="185" y="3821"/>
                  </a:lnTo>
                  <a:lnTo>
                    <a:pt x="139" y="3893"/>
                  </a:lnTo>
                  <a:lnTo>
                    <a:pt x="92" y="3965"/>
                  </a:lnTo>
                  <a:lnTo>
                    <a:pt x="46" y="4038"/>
                  </a:lnTo>
                  <a:lnTo>
                    <a:pt x="0" y="4110"/>
                  </a:lnTo>
                  <a:lnTo>
                    <a:pt x="74" y="4156"/>
                  </a:lnTo>
                  <a:lnTo>
                    <a:pt x="147" y="4203"/>
                  </a:lnTo>
                  <a:lnTo>
                    <a:pt x="220" y="4250"/>
                  </a:lnTo>
                  <a:lnTo>
                    <a:pt x="292" y="4298"/>
                  </a:lnTo>
                  <a:lnTo>
                    <a:pt x="365" y="4346"/>
                  </a:lnTo>
                  <a:lnTo>
                    <a:pt x="436" y="4395"/>
                  </a:lnTo>
                  <a:lnTo>
                    <a:pt x="508" y="4444"/>
                  </a:lnTo>
                  <a:lnTo>
                    <a:pt x="580" y="4493"/>
                  </a:lnTo>
                  <a:lnTo>
                    <a:pt x="651" y="4543"/>
                  </a:lnTo>
                  <a:lnTo>
                    <a:pt x="722" y="4594"/>
                  </a:lnTo>
                  <a:lnTo>
                    <a:pt x="793" y="4645"/>
                  </a:lnTo>
                  <a:lnTo>
                    <a:pt x="862" y="4696"/>
                  </a:lnTo>
                  <a:lnTo>
                    <a:pt x="932" y="4748"/>
                  </a:lnTo>
                  <a:lnTo>
                    <a:pt x="1001" y="4800"/>
                  </a:lnTo>
                  <a:lnTo>
                    <a:pt x="1070" y="4854"/>
                  </a:lnTo>
                  <a:lnTo>
                    <a:pt x="1138" y="4907"/>
                  </a:lnTo>
                  <a:lnTo>
                    <a:pt x="1171" y="4933"/>
                  </a:lnTo>
                  <a:lnTo>
                    <a:pt x="1201" y="4960"/>
                  </a:lnTo>
                  <a:lnTo>
                    <a:pt x="1230" y="4989"/>
                  </a:lnTo>
                  <a:lnTo>
                    <a:pt x="1256" y="5018"/>
                  </a:lnTo>
                  <a:lnTo>
                    <a:pt x="1280" y="5048"/>
                  </a:lnTo>
                  <a:lnTo>
                    <a:pt x="1303" y="5079"/>
                  </a:lnTo>
                  <a:lnTo>
                    <a:pt x="1313" y="5094"/>
                  </a:lnTo>
                  <a:lnTo>
                    <a:pt x="1323" y="5111"/>
                  </a:lnTo>
                  <a:lnTo>
                    <a:pt x="1332" y="5127"/>
                  </a:lnTo>
                  <a:lnTo>
                    <a:pt x="1341" y="5142"/>
                  </a:lnTo>
                  <a:lnTo>
                    <a:pt x="1350" y="5159"/>
                  </a:lnTo>
                  <a:lnTo>
                    <a:pt x="1357" y="5176"/>
                  </a:lnTo>
                  <a:lnTo>
                    <a:pt x="1364" y="5192"/>
                  </a:lnTo>
                  <a:lnTo>
                    <a:pt x="1372" y="5209"/>
                  </a:lnTo>
                  <a:lnTo>
                    <a:pt x="1378" y="5226"/>
                  </a:lnTo>
                  <a:lnTo>
                    <a:pt x="1383" y="5242"/>
                  </a:lnTo>
                  <a:lnTo>
                    <a:pt x="1388" y="5260"/>
                  </a:lnTo>
                  <a:lnTo>
                    <a:pt x="1392" y="5277"/>
                  </a:lnTo>
                  <a:lnTo>
                    <a:pt x="1397" y="5295"/>
                  </a:lnTo>
                  <a:lnTo>
                    <a:pt x="1400" y="5312"/>
                  </a:lnTo>
                  <a:lnTo>
                    <a:pt x="1403" y="5329"/>
                  </a:lnTo>
                  <a:lnTo>
                    <a:pt x="1405" y="5347"/>
                  </a:lnTo>
                  <a:lnTo>
                    <a:pt x="1407" y="5364"/>
                  </a:lnTo>
                  <a:lnTo>
                    <a:pt x="1408" y="5382"/>
                  </a:lnTo>
                  <a:lnTo>
                    <a:pt x="1408" y="5400"/>
                  </a:lnTo>
                  <a:lnTo>
                    <a:pt x="1408" y="5419"/>
                  </a:lnTo>
                  <a:lnTo>
                    <a:pt x="1408" y="5438"/>
                  </a:lnTo>
                  <a:lnTo>
                    <a:pt x="1406" y="5458"/>
                  </a:lnTo>
                  <a:lnTo>
                    <a:pt x="1404" y="5478"/>
                  </a:lnTo>
                  <a:lnTo>
                    <a:pt x="1402" y="5498"/>
                  </a:lnTo>
                  <a:lnTo>
                    <a:pt x="1398" y="5517"/>
                  </a:lnTo>
                  <a:lnTo>
                    <a:pt x="1394" y="5536"/>
                  </a:lnTo>
                  <a:lnTo>
                    <a:pt x="1389" y="5556"/>
                  </a:lnTo>
                  <a:lnTo>
                    <a:pt x="1384" y="5575"/>
                  </a:lnTo>
                  <a:lnTo>
                    <a:pt x="1378" y="5595"/>
                  </a:lnTo>
                  <a:lnTo>
                    <a:pt x="1372" y="5614"/>
                  </a:lnTo>
                  <a:lnTo>
                    <a:pt x="1363" y="5632"/>
                  </a:lnTo>
                  <a:lnTo>
                    <a:pt x="1356" y="5652"/>
                  </a:lnTo>
                  <a:lnTo>
                    <a:pt x="1348" y="5670"/>
                  </a:lnTo>
                  <a:lnTo>
                    <a:pt x="1338" y="5689"/>
                  </a:lnTo>
                  <a:lnTo>
                    <a:pt x="1328" y="5707"/>
                  </a:lnTo>
                  <a:lnTo>
                    <a:pt x="1317" y="5726"/>
                  </a:lnTo>
                  <a:lnTo>
                    <a:pt x="1306" y="5744"/>
                  </a:lnTo>
                  <a:lnTo>
                    <a:pt x="1294" y="5762"/>
                  </a:lnTo>
                  <a:lnTo>
                    <a:pt x="1282" y="5779"/>
                  </a:lnTo>
                  <a:lnTo>
                    <a:pt x="1269" y="5797"/>
                  </a:lnTo>
                  <a:lnTo>
                    <a:pt x="1256" y="5815"/>
                  </a:lnTo>
                  <a:lnTo>
                    <a:pt x="1241" y="5831"/>
                  </a:lnTo>
                  <a:lnTo>
                    <a:pt x="1227" y="5849"/>
                  </a:lnTo>
                  <a:lnTo>
                    <a:pt x="1211" y="5866"/>
                  </a:lnTo>
                  <a:lnTo>
                    <a:pt x="1196" y="5883"/>
                  </a:lnTo>
                  <a:lnTo>
                    <a:pt x="1179" y="5898"/>
                  </a:lnTo>
                  <a:lnTo>
                    <a:pt x="1161" y="5915"/>
                  </a:lnTo>
                  <a:lnTo>
                    <a:pt x="1143" y="5931"/>
                  </a:lnTo>
                  <a:lnTo>
                    <a:pt x="1126" y="5946"/>
                  </a:lnTo>
                  <a:lnTo>
                    <a:pt x="1106" y="5962"/>
                  </a:lnTo>
                  <a:lnTo>
                    <a:pt x="1087" y="5976"/>
                  </a:lnTo>
                  <a:lnTo>
                    <a:pt x="1067" y="5991"/>
                  </a:lnTo>
                  <a:lnTo>
                    <a:pt x="995" y="6045"/>
                  </a:lnTo>
                  <a:lnTo>
                    <a:pt x="924" y="6098"/>
                  </a:lnTo>
                  <a:lnTo>
                    <a:pt x="855" y="6153"/>
                  </a:lnTo>
                  <a:lnTo>
                    <a:pt x="789" y="6206"/>
                  </a:lnTo>
                  <a:lnTo>
                    <a:pt x="726" y="6259"/>
                  </a:lnTo>
                  <a:lnTo>
                    <a:pt x="665" y="6311"/>
                  </a:lnTo>
                  <a:lnTo>
                    <a:pt x="609" y="6362"/>
                  </a:lnTo>
                  <a:lnTo>
                    <a:pt x="556" y="6412"/>
                  </a:lnTo>
                  <a:lnTo>
                    <a:pt x="507" y="6460"/>
                  </a:lnTo>
                  <a:lnTo>
                    <a:pt x="461" y="6507"/>
                  </a:lnTo>
                  <a:lnTo>
                    <a:pt x="421" y="6551"/>
                  </a:lnTo>
                  <a:lnTo>
                    <a:pt x="385" y="6593"/>
                  </a:lnTo>
                  <a:lnTo>
                    <a:pt x="369" y="6613"/>
                  </a:lnTo>
                  <a:lnTo>
                    <a:pt x="354" y="6632"/>
                  </a:lnTo>
                  <a:lnTo>
                    <a:pt x="341" y="6651"/>
                  </a:lnTo>
                  <a:lnTo>
                    <a:pt x="328" y="6669"/>
                  </a:lnTo>
                  <a:lnTo>
                    <a:pt x="317" y="6686"/>
                  </a:lnTo>
                  <a:lnTo>
                    <a:pt x="307" y="6702"/>
                  </a:lnTo>
                  <a:lnTo>
                    <a:pt x="300" y="6718"/>
                  </a:lnTo>
                  <a:lnTo>
                    <a:pt x="293" y="6732"/>
                  </a:lnTo>
                  <a:lnTo>
                    <a:pt x="280" y="6767"/>
                  </a:lnTo>
                  <a:lnTo>
                    <a:pt x="270" y="6801"/>
                  </a:lnTo>
                  <a:lnTo>
                    <a:pt x="262" y="6836"/>
                  </a:lnTo>
                  <a:lnTo>
                    <a:pt x="257" y="6871"/>
                  </a:lnTo>
                  <a:lnTo>
                    <a:pt x="254" y="6906"/>
                  </a:lnTo>
                  <a:lnTo>
                    <a:pt x="253" y="6942"/>
                  </a:lnTo>
                  <a:lnTo>
                    <a:pt x="254" y="6977"/>
                  </a:lnTo>
                  <a:lnTo>
                    <a:pt x="257" y="7013"/>
                  </a:lnTo>
                  <a:lnTo>
                    <a:pt x="264" y="7049"/>
                  </a:lnTo>
                  <a:lnTo>
                    <a:pt x="271" y="7085"/>
                  </a:lnTo>
                  <a:lnTo>
                    <a:pt x="281" y="7121"/>
                  </a:lnTo>
                  <a:lnTo>
                    <a:pt x="293" y="7157"/>
                  </a:lnTo>
                  <a:lnTo>
                    <a:pt x="306" y="7192"/>
                  </a:lnTo>
                  <a:lnTo>
                    <a:pt x="322" y="7228"/>
                  </a:lnTo>
                  <a:lnTo>
                    <a:pt x="340" y="7262"/>
                  </a:lnTo>
                  <a:lnTo>
                    <a:pt x="359" y="7296"/>
                  </a:lnTo>
                  <a:lnTo>
                    <a:pt x="381" y="7331"/>
                  </a:lnTo>
                  <a:lnTo>
                    <a:pt x="404" y="7364"/>
                  </a:lnTo>
                  <a:lnTo>
                    <a:pt x="429" y="7396"/>
                  </a:lnTo>
                  <a:lnTo>
                    <a:pt x="455" y="7429"/>
                  </a:lnTo>
                  <a:lnTo>
                    <a:pt x="483" y="7460"/>
                  </a:lnTo>
                  <a:lnTo>
                    <a:pt x="513" y="7490"/>
                  </a:lnTo>
                  <a:lnTo>
                    <a:pt x="545" y="7521"/>
                  </a:lnTo>
                  <a:lnTo>
                    <a:pt x="578" y="7550"/>
                  </a:lnTo>
                  <a:lnTo>
                    <a:pt x="612" y="7577"/>
                  </a:lnTo>
                  <a:lnTo>
                    <a:pt x="649" y="7604"/>
                  </a:lnTo>
                  <a:lnTo>
                    <a:pt x="686" y="7630"/>
                  </a:lnTo>
                  <a:lnTo>
                    <a:pt x="726" y="7654"/>
                  </a:lnTo>
                  <a:lnTo>
                    <a:pt x="765" y="7678"/>
                  </a:lnTo>
                  <a:lnTo>
                    <a:pt x="807" y="7700"/>
                  </a:lnTo>
                  <a:lnTo>
                    <a:pt x="851" y="7721"/>
                  </a:lnTo>
                  <a:lnTo>
                    <a:pt x="895" y="774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C78BFC4-9806-4C4A-8E9E-8F2E3E2FA1A7}"/>
                </a:ext>
              </a:extLst>
            </p:cNvPr>
            <p:cNvSpPr>
              <a:spLocks/>
            </p:cNvSpPr>
            <p:nvPr/>
          </p:nvSpPr>
          <p:spPr bwMode="auto">
            <a:xfrm rot="8100000" flipV="1">
              <a:off x="8123522" y="3415895"/>
              <a:ext cx="3330523" cy="3442865"/>
            </a:xfrm>
            <a:custGeom>
              <a:avLst/>
              <a:gdLst>
                <a:gd name="T0" fmla="*/ 6896 w 8203"/>
                <a:gd name="T1" fmla="*/ 5468 h 8239"/>
                <a:gd name="T2" fmla="*/ 7198 w 8203"/>
                <a:gd name="T3" fmla="*/ 5445 h 8239"/>
                <a:gd name="T4" fmla="*/ 7715 w 8203"/>
                <a:gd name="T5" fmla="*/ 4855 h 8239"/>
                <a:gd name="T6" fmla="*/ 7917 w 8203"/>
                <a:gd name="T7" fmla="*/ 3679 h 8239"/>
                <a:gd name="T8" fmla="*/ 7124 w 8203"/>
                <a:gd name="T9" fmla="*/ 2643 h 8239"/>
                <a:gd name="T10" fmla="*/ 6793 w 8203"/>
                <a:gd name="T11" fmla="*/ 2506 h 8239"/>
                <a:gd name="T12" fmla="*/ 6606 w 8203"/>
                <a:gd name="T13" fmla="*/ 2659 h 8239"/>
                <a:gd name="T14" fmla="*/ 6368 w 8203"/>
                <a:gd name="T15" fmla="*/ 3211 h 8239"/>
                <a:gd name="T16" fmla="*/ 6133 w 8203"/>
                <a:gd name="T17" fmla="*/ 3547 h 8239"/>
                <a:gd name="T18" fmla="*/ 5697 w 8203"/>
                <a:gd name="T19" fmla="*/ 3731 h 8239"/>
                <a:gd name="T20" fmla="*/ 5201 w 8203"/>
                <a:gd name="T21" fmla="*/ 3703 h 8239"/>
                <a:gd name="T22" fmla="*/ 4609 w 8203"/>
                <a:gd name="T23" fmla="*/ 3382 h 8239"/>
                <a:gd name="T24" fmla="*/ 4283 w 8203"/>
                <a:gd name="T25" fmla="*/ 2776 h 8239"/>
                <a:gd name="T26" fmla="*/ 4430 w 8203"/>
                <a:gd name="T27" fmla="*/ 2276 h 8239"/>
                <a:gd name="T28" fmla="*/ 5154 w 8203"/>
                <a:gd name="T29" fmla="*/ 1631 h 8239"/>
                <a:gd name="T30" fmla="*/ 5425 w 8203"/>
                <a:gd name="T31" fmla="*/ 1252 h 8239"/>
                <a:gd name="T32" fmla="*/ 5351 w 8203"/>
                <a:gd name="T33" fmla="*/ 921 h 8239"/>
                <a:gd name="T34" fmla="*/ 4600 w 8203"/>
                <a:gd name="T35" fmla="*/ 331 h 8239"/>
                <a:gd name="T36" fmla="*/ 3715 w 8203"/>
                <a:gd name="T37" fmla="*/ 581 h 8239"/>
                <a:gd name="T38" fmla="*/ 3102 w 8203"/>
                <a:gd name="T39" fmla="*/ 1323 h 8239"/>
                <a:gd name="T40" fmla="*/ 2837 w 8203"/>
                <a:gd name="T41" fmla="*/ 1410 h 8239"/>
                <a:gd name="T42" fmla="*/ 2545 w 8203"/>
                <a:gd name="T43" fmla="*/ 1351 h 8239"/>
                <a:gd name="T44" fmla="*/ 2280 w 8203"/>
                <a:gd name="T45" fmla="*/ 1146 h 8239"/>
                <a:gd name="T46" fmla="*/ 1659 w 8203"/>
                <a:gd name="T47" fmla="*/ 421 h 8239"/>
                <a:gd name="T48" fmla="*/ 1327 w 8203"/>
                <a:gd name="T49" fmla="*/ 257 h 8239"/>
                <a:gd name="T50" fmla="*/ 894 w 8203"/>
                <a:gd name="T51" fmla="*/ 374 h 8239"/>
                <a:gd name="T52" fmla="*/ 539 w 8203"/>
                <a:gd name="T53" fmla="*/ 760 h 8239"/>
                <a:gd name="T54" fmla="*/ 381 w 8203"/>
                <a:gd name="T55" fmla="*/ 1385 h 8239"/>
                <a:gd name="T56" fmla="*/ 588 w 8203"/>
                <a:gd name="T57" fmla="*/ 1913 h 8239"/>
                <a:gd name="T58" fmla="*/ 982 w 8203"/>
                <a:gd name="T59" fmla="*/ 2127 h 8239"/>
                <a:gd name="T60" fmla="*/ 1528 w 8203"/>
                <a:gd name="T61" fmla="*/ 2410 h 8239"/>
                <a:gd name="T62" fmla="*/ 1614 w 8203"/>
                <a:gd name="T63" fmla="*/ 2723 h 8239"/>
                <a:gd name="T64" fmla="*/ 1490 w 8203"/>
                <a:gd name="T65" fmla="*/ 2995 h 8239"/>
                <a:gd name="T66" fmla="*/ 924 w 8203"/>
                <a:gd name="T67" fmla="*/ 3480 h 8239"/>
                <a:gd name="T68" fmla="*/ 282 w 8203"/>
                <a:gd name="T69" fmla="*/ 4299 h 8239"/>
                <a:gd name="T70" fmla="*/ 1190 w 8203"/>
                <a:gd name="T71" fmla="*/ 4970 h 8239"/>
                <a:gd name="T72" fmla="*/ 1353 w 8203"/>
                <a:gd name="T73" fmla="*/ 5259 h 8239"/>
                <a:gd name="T74" fmla="*/ 1350 w 8203"/>
                <a:gd name="T75" fmla="*/ 5538 h 8239"/>
                <a:gd name="T76" fmla="*/ 1202 w 8203"/>
                <a:gd name="T77" fmla="*/ 5814 h 8239"/>
                <a:gd name="T78" fmla="*/ 686 w 8203"/>
                <a:gd name="T79" fmla="*/ 6240 h 8239"/>
                <a:gd name="T80" fmla="*/ 253 w 8203"/>
                <a:gd name="T81" fmla="*/ 6715 h 8239"/>
                <a:gd name="T82" fmla="*/ 300 w 8203"/>
                <a:gd name="T83" fmla="*/ 7243 h 8239"/>
                <a:gd name="T84" fmla="*/ 768 w 8203"/>
                <a:gd name="T85" fmla="*/ 7681 h 8239"/>
                <a:gd name="T86" fmla="*/ 1221 w 8203"/>
                <a:gd name="T87" fmla="*/ 7809 h 8239"/>
                <a:gd name="T88" fmla="*/ 1639 w 8203"/>
                <a:gd name="T89" fmla="*/ 7753 h 8239"/>
                <a:gd name="T90" fmla="*/ 1933 w 8203"/>
                <a:gd name="T91" fmla="*/ 7533 h 8239"/>
                <a:gd name="T92" fmla="*/ 2106 w 8203"/>
                <a:gd name="T93" fmla="*/ 7162 h 8239"/>
                <a:gd name="T94" fmla="*/ 2312 w 8203"/>
                <a:gd name="T95" fmla="*/ 6722 h 8239"/>
                <a:gd name="T96" fmla="*/ 2495 w 8203"/>
                <a:gd name="T97" fmla="*/ 6591 h 8239"/>
                <a:gd name="T98" fmla="*/ 2728 w 8203"/>
                <a:gd name="T99" fmla="*/ 6587 h 8239"/>
                <a:gd name="T100" fmla="*/ 3124 w 8203"/>
                <a:gd name="T101" fmla="*/ 6870 h 8239"/>
                <a:gd name="T102" fmla="*/ 4045 w 8203"/>
                <a:gd name="T103" fmla="*/ 8149 h 8239"/>
                <a:gd name="T104" fmla="*/ 5283 w 8203"/>
                <a:gd name="T105" fmla="*/ 7407 h 8239"/>
                <a:gd name="T106" fmla="*/ 5676 w 8203"/>
                <a:gd name="T107" fmla="*/ 6963 h 8239"/>
                <a:gd name="T108" fmla="*/ 5638 w 8203"/>
                <a:gd name="T109" fmla="*/ 6743 h 8239"/>
                <a:gd name="T110" fmla="*/ 5240 w 8203"/>
                <a:gd name="T111" fmla="*/ 6535 h 8239"/>
                <a:gd name="T112" fmla="*/ 4774 w 8203"/>
                <a:gd name="T113" fmla="*/ 6312 h 8239"/>
                <a:gd name="T114" fmla="*/ 4460 w 8203"/>
                <a:gd name="T115" fmla="*/ 5733 h 8239"/>
                <a:gd name="T116" fmla="*/ 4587 w 8203"/>
                <a:gd name="T117" fmla="*/ 4984 h 8239"/>
                <a:gd name="T118" fmla="*/ 4977 w 8203"/>
                <a:gd name="T119" fmla="*/ 4508 h 8239"/>
                <a:gd name="T120" fmla="*/ 5491 w 8203"/>
                <a:gd name="T121" fmla="*/ 4329 h 8239"/>
                <a:gd name="T122" fmla="*/ 5913 w 8203"/>
                <a:gd name="T123" fmla="*/ 4480 h 8239"/>
                <a:gd name="T124" fmla="*/ 6558 w 8203"/>
                <a:gd name="T125" fmla="*/ 5206 h 8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03" h="8239">
                  <a:moveTo>
                    <a:pt x="6558" y="5206"/>
                  </a:moveTo>
                  <a:lnTo>
                    <a:pt x="6583" y="5238"/>
                  </a:lnTo>
                  <a:lnTo>
                    <a:pt x="6608" y="5270"/>
                  </a:lnTo>
                  <a:lnTo>
                    <a:pt x="6635" y="5298"/>
                  </a:lnTo>
                  <a:lnTo>
                    <a:pt x="6662" y="5325"/>
                  </a:lnTo>
                  <a:lnTo>
                    <a:pt x="6689" y="5350"/>
                  </a:lnTo>
                  <a:lnTo>
                    <a:pt x="6717" y="5373"/>
                  </a:lnTo>
                  <a:lnTo>
                    <a:pt x="6746" y="5394"/>
                  </a:lnTo>
                  <a:lnTo>
                    <a:pt x="6775" y="5412"/>
                  </a:lnTo>
                  <a:lnTo>
                    <a:pt x="6805" y="5429"/>
                  </a:lnTo>
                  <a:lnTo>
                    <a:pt x="6835" y="5445"/>
                  </a:lnTo>
                  <a:lnTo>
                    <a:pt x="6850" y="5451"/>
                  </a:lnTo>
                  <a:lnTo>
                    <a:pt x="6865" y="5457"/>
                  </a:lnTo>
                  <a:lnTo>
                    <a:pt x="6881" y="5462"/>
                  </a:lnTo>
                  <a:lnTo>
                    <a:pt x="6896" y="5468"/>
                  </a:lnTo>
                  <a:lnTo>
                    <a:pt x="6911" y="5472"/>
                  </a:lnTo>
                  <a:lnTo>
                    <a:pt x="6926" y="5475"/>
                  </a:lnTo>
                  <a:lnTo>
                    <a:pt x="6942" y="5478"/>
                  </a:lnTo>
                  <a:lnTo>
                    <a:pt x="6958" y="5481"/>
                  </a:lnTo>
                  <a:lnTo>
                    <a:pt x="6973" y="5483"/>
                  </a:lnTo>
                  <a:lnTo>
                    <a:pt x="6988" y="5484"/>
                  </a:lnTo>
                  <a:lnTo>
                    <a:pt x="7003" y="5485"/>
                  </a:lnTo>
                  <a:lnTo>
                    <a:pt x="7019" y="5486"/>
                  </a:lnTo>
                  <a:lnTo>
                    <a:pt x="7045" y="5485"/>
                  </a:lnTo>
                  <a:lnTo>
                    <a:pt x="7071" y="5482"/>
                  </a:lnTo>
                  <a:lnTo>
                    <a:pt x="7097" y="5478"/>
                  </a:lnTo>
                  <a:lnTo>
                    <a:pt x="7123" y="5472"/>
                  </a:lnTo>
                  <a:lnTo>
                    <a:pt x="7148" y="5465"/>
                  </a:lnTo>
                  <a:lnTo>
                    <a:pt x="7173" y="5455"/>
                  </a:lnTo>
                  <a:lnTo>
                    <a:pt x="7198" y="5445"/>
                  </a:lnTo>
                  <a:lnTo>
                    <a:pt x="7222" y="5432"/>
                  </a:lnTo>
                  <a:lnTo>
                    <a:pt x="7246" y="5418"/>
                  </a:lnTo>
                  <a:lnTo>
                    <a:pt x="7270" y="5402"/>
                  </a:lnTo>
                  <a:lnTo>
                    <a:pt x="7293" y="5384"/>
                  </a:lnTo>
                  <a:lnTo>
                    <a:pt x="7316" y="5366"/>
                  </a:lnTo>
                  <a:lnTo>
                    <a:pt x="7338" y="5345"/>
                  </a:lnTo>
                  <a:lnTo>
                    <a:pt x="7360" y="5322"/>
                  </a:lnTo>
                  <a:lnTo>
                    <a:pt x="7380" y="5299"/>
                  </a:lnTo>
                  <a:lnTo>
                    <a:pt x="7401" y="5273"/>
                  </a:lnTo>
                  <a:lnTo>
                    <a:pt x="7454" y="5205"/>
                  </a:lnTo>
                  <a:lnTo>
                    <a:pt x="7507" y="5135"/>
                  </a:lnTo>
                  <a:lnTo>
                    <a:pt x="7560" y="5066"/>
                  </a:lnTo>
                  <a:lnTo>
                    <a:pt x="7612" y="4995"/>
                  </a:lnTo>
                  <a:lnTo>
                    <a:pt x="7664" y="4926"/>
                  </a:lnTo>
                  <a:lnTo>
                    <a:pt x="7715" y="4855"/>
                  </a:lnTo>
                  <a:lnTo>
                    <a:pt x="7766" y="4783"/>
                  </a:lnTo>
                  <a:lnTo>
                    <a:pt x="7817" y="4711"/>
                  </a:lnTo>
                  <a:lnTo>
                    <a:pt x="7867" y="4639"/>
                  </a:lnTo>
                  <a:lnTo>
                    <a:pt x="7916" y="4566"/>
                  </a:lnTo>
                  <a:lnTo>
                    <a:pt x="7965" y="4493"/>
                  </a:lnTo>
                  <a:lnTo>
                    <a:pt x="8014" y="4420"/>
                  </a:lnTo>
                  <a:lnTo>
                    <a:pt x="8061" y="4346"/>
                  </a:lnTo>
                  <a:lnTo>
                    <a:pt x="8109" y="4272"/>
                  </a:lnTo>
                  <a:lnTo>
                    <a:pt x="8156" y="4197"/>
                  </a:lnTo>
                  <a:lnTo>
                    <a:pt x="8203" y="4122"/>
                  </a:lnTo>
                  <a:lnTo>
                    <a:pt x="8147" y="4033"/>
                  </a:lnTo>
                  <a:lnTo>
                    <a:pt x="8091" y="3943"/>
                  </a:lnTo>
                  <a:lnTo>
                    <a:pt x="8033" y="3855"/>
                  </a:lnTo>
                  <a:lnTo>
                    <a:pt x="7975" y="3767"/>
                  </a:lnTo>
                  <a:lnTo>
                    <a:pt x="7917" y="3679"/>
                  </a:lnTo>
                  <a:lnTo>
                    <a:pt x="7857" y="3592"/>
                  </a:lnTo>
                  <a:lnTo>
                    <a:pt x="7797" y="3504"/>
                  </a:lnTo>
                  <a:lnTo>
                    <a:pt x="7736" y="3418"/>
                  </a:lnTo>
                  <a:lnTo>
                    <a:pt x="7674" y="3332"/>
                  </a:lnTo>
                  <a:lnTo>
                    <a:pt x="7612" y="3247"/>
                  </a:lnTo>
                  <a:lnTo>
                    <a:pt x="7548" y="3162"/>
                  </a:lnTo>
                  <a:lnTo>
                    <a:pt x="7484" y="3078"/>
                  </a:lnTo>
                  <a:lnTo>
                    <a:pt x="7419" y="2995"/>
                  </a:lnTo>
                  <a:lnTo>
                    <a:pt x="7354" y="2911"/>
                  </a:lnTo>
                  <a:lnTo>
                    <a:pt x="7289" y="2829"/>
                  </a:lnTo>
                  <a:lnTo>
                    <a:pt x="7222" y="2746"/>
                  </a:lnTo>
                  <a:lnTo>
                    <a:pt x="7198" y="2718"/>
                  </a:lnTo>
                  <a:lnTo>
                    <a:pt x="7174" y="2691"/>
                  </a:lnTo>
                  <a:lnTo>
                    <a:pt x="7149" y="2666"/>
                  </a:lnTo>
                  <a:lnTo>
                    <a:pt x="7124" y="2643"/>
                  </a:lnTo>
                  <a:lnTo>
                    <a:pt x="7099" y="2621"/>
                  </a:lnTo>
                  <a:lnTo>
                    <a:pt x="7074" y="2601"/>
                  </a:lnTo>
                  <a:lnTo>
                    <a:pt x="7049" y="2583"/>
                  </a:lnTo>
                  <a:lnTo>
                    <a:pt x="7024" y="2566"/>
                  </a:lnTo>
                  <a:lnTo>
                    <a:pt x="6999" y="2551"/>
                  </a:lnTo>
                  <a:lnTo>
                    <a:pt x="6974" y="2539"/>
                  </a:lnTo>
                  <a:lnTo>
                    <a:pt x="6949" y="2529"/>
                  </a:lnTo>
                  <a:lnTo>
                    <a:pt x="6925" y="2519"/>
                  </a:lnTo>
                  <a:lnTo>
                    <a:pt x="6900" y="2512"/>
                  </a:lnTo>
                  <a:lnTo>
                    <a:pt x="6876" y="2507"/>
                  </a:lnTo>
                  <a:lnTo>
                    <a:pt x="6852" y="2503"/>
                  </a:lnTo>
                  <a:lnTo>
                    <a:pt x="6830" y="2502"/>
                  </a:lnTo>
                  <a:lnTo>
                    <a:pt x="6817" y="2503"/>
                  </a:lnTo>
                  <a:lnTo>
                    <a:pt x="6806" y="2503"/>
                  </a:lnTo>
                  <a:lnTo>
                    <a:pt x="6793" y="2506"/>
                  </a:lnTo>
                  <a:lnTo>
                    <a:pt x="6783" y="2508"/>
                  </a:lnTo>
                  <a:lnTo>
                    <a:pt x="6771" y="2510"/>
                  </a:lnTo>
                  <a:lnTo>
                    <a:pt x="6761" y="2513"/>
                  </a:lnTo>
                  <a:lnTo>
                    <a:pt x="6750" y="2516"/>
                  </a:lnTo>
                  <a:lnTo>
                    <a:pt x="6741" y="2520"/>
                  </a:lnTo>
                  <a:lnTo>
                    <a:pt x="6722" y="2530"/>
                  </a:lnTo>
                  <a:lnTo>
                    <a:pt x="6705" y="2540"/>
                  </a:lnTo>
                  <a:lnTo>
                    <a:pt x="6688" y="2551"/>
                  </a:lnTo>
                  <a:lnTo>
                    <a:pt x="6673" y="2565"/>
                  </a:lnTo>
                  <a:lnTo>
                    <a:pt x="6659" y="2579"/>
                  </a:lnTo>
                  <a:lnTo>
                    <a:pt x="6646" y="2594"/>
                  </a:lnTo>
                  <a:lnTo>
                    <a:pt x="6635" y="2610"/>
                  </a:lnTo>
                  <a:lnTo>
                    <a:pt x="6624" y="2625"/>
                  </a:lnTo>
                  <a:lnTo>
                    <a:pt x="6614" y="2642"/>
                  </a:lnTo>
                  <a:lnTo>
                    <a:pt x="6606" y="2659"/>
                  </a:lnTo>
                  <a:lnTo>
                    <a:pt x="6597" y="2676"/>
                  </a:lnTo>
                  <a:lnTo>
                    <a:pt x="6591" y="2691"/>
                  </a:lnTo>
                  <a:lnTo>
                    <a:pt x="6567" y="2747"/>
                  </a:lnTo>
                  <a:lnTo>
                    <a:pt x="6544" y="2803"/>
                  </a:lnTo>
                  <a:lnTo>
                    <a:pt x="6522" y="2856"/>
                  </a:lnTo>
                  <a:lnTo>
                    <a:pt x="6499" y="2908"/>
                  </a:lnTo>
                  <a:lnTo>
                    <a:pt x="6479" y="2958"/>
                  </a:lnTo>
                  <a:lnTo>
                    <a:pt x="6458" y="3005"/>
                  </a:lnTo>
                  <a:lnTo>
                    <a:pt x="6438" y="3051"/>
                  </a:lnTo>
                  <a:lnTo>
                    <a:pt x="6419" y="3094"/>
                  </a:lnTo>
                  <a:lnTo>
                    <a:pt x="6408" y="3120"/>
                  </a:lnTo>
                  <a:lnTo>
                    <a:pt x="6397" y="3144"/>
                  </a:lnTo>
                  <a:lnTo>
                    <a:pt x="6387" y="3168"/>
                  </a:lnTo>
                  <a:lnTo>
                    <a:pt x="6378" y="3190"/>
                  </a:lnTo>
                  <a:lnTo>
                    <a:pt x="6368" y="3211"/>
                  </a:lnTo>
                  <a:lnTo>
                    <a:pt x="6360" y="3231"/>
                  </a:lnTo>
                  <a:lnTo>
                    <a:pt x="6352" y="3250"/>
                  </a:lnTo>
                  <a:lnTo>
                    <a:pt x="6344" y="3267"/>
                  </a:lnTo>
                  <a:lnTo>
                    <a:pt x="6333" y="3295"/>
                  </a:lnTo>
                  <a:lnTo>
                    <a:pt x="6319" y="3321"/>
                  </a:lnTo>
                  <a:lnTo>
                    <a:pt x="6306" y="3347"/>
                  </a:lnTo>
                  <a:lnTo>
                    <a:pt x="6290" y="3372"/>
                  </a:lnTo>
                  <a:lnTo>
                    <a:pt x="6274" y="3396"/>
                  </a:lnTo>
                  <a:lnTo>
                    <a:pt x="6257" y="3420"/>
                  </a:lnTo>
                  <a:lnTo>
                    <a:pt x="6239" y="3443"/>
                  </a:lnTo>
                  <a:lnTo>
                    <a:pt x="6219" y="3466"/>
                  </a:lnTo>
                  <a:lnTo>
                    <a:pt x="6199" y="3487"/>
                  </a:lnTo>
                  <a:lnTo>
                    <a:pt x="6178" y="3508"/>
                  </a:lnTo>
                  <a:lnTo>
                    <a:pt x="6156" y="3527"/>
                  </a:lnTo>
                  <a:lnTo>
                    <a:pt x="6133" y="3547"/>
                  </a:lnTo>
                  <a:lnTo>
                    <a:pt x="6109" y="3565"/>
                  </a:lnTo>
                  <a:lnTo>
                    <a:pt x="6084" y="3583"/>
                  </a:lnTo>
                  <a:lnTo>
                    <a:pt x="6059" y="3599"/>
                  </a:lnTo>
                  <a:lnTo>
                    <a:pt x="6033" y="3615"/>
                  </a:lnTo>
                  <a:lnTo>
                    <a:pt x="6006" y="3631"/>
                  </a:lnTo>
                  <a:lnTo>
                    <a:pt x="5978" y="3644"/>
                  </a:lnTo>
                  <a:lnTo>
                    <a:pt x="5949" y="3658"/>
                  </a:lnTo>
                  <a:lnTo>
                    <a:pt x="5919" y="3670"/>
                  </a:lnTo>
                  <a:lnTo>
                    <a:pt x="5889" y="3682"/>
                  </a:lnTo>
                  <a:lnTo>
                    <a:pt x="5859" y="3692"/>
                  </a:lnTo>
                  <a:lnTo>
                    <a:pt x="5828" y="3701"/>
                  </a:lnTo>
                  <a:lnTo>
                    <a:pt x="5795" y="3710"/>
                  </a:lnTo>
                  <a:lnTo>
                    <a:pt x="5763" y="3718"/>
                  </a:lnTo>
                  <a:lnTo>
                    <a:pt x="5730" y="3724"/>
                  </a:lnTo>
                  <a:lnTo>
                    <a:pt x="5697" y="3731"/>
                  </a:lnTo>
                  <a:lnTo>
                    <a:pt x="5662" y="3735"/>
                  </a:lnTo>
                  <a:lnTo>
                    <a:pt x="5627" y="3739"/>
                  </a:lnTo>
                  <a:lnTo>
                    <a:pt x="5592" y="3741"/>
                  </a:lnTo>
                  <a:lnTo>
                    <a:pt x="5556" y="3743"/>
                  </a:lnTo>
                  <a:lnTo>
                    <a:pt x="5521" y="3743"/>
                  </a:lnTo>
                  <a:lnTo>
                    <a:pt x="5488" y="3743"/>
                  </a:lnTo>
                  <a:lnTo>
                    <a:pt x="5457" y="3741"/>
                  </a:lnTo>
                  <a:lnTo>
                    <a:pt x="5425" y="3740"/>
                  </a:lnTo>
                  <a:lnTo>
                    <a:pt x="5393" y="3737"/>
                  </a:lnTo>
                  <a:lnTo>
                    <a:pt x="5361" y="3733"/>
                  </a:lnTo>
                  <a:lnTo>
                    <a:pt x="5329" y="3729"/>
                  </a:lnTo>
                  <a:lnTo>
                    <a:pt x="5297" y="3723"/>
                  </a:lnTo>
                  <a:lnTo>
                    <a:pt x="5265" y="3717"/>
                  </a:lnTo>
                  <a:lnTo>
                    <a:pt x="5233" y="3710"/>
                  </a:lnTo>
                  <a:lnTo>
                    <a:pt x="5201" y="3703"/>
                  </a:lnTo>
                  <a:lnTo>
                    <a:pt x="5170" y="3694"/>
                  </a:lnTo>
                  <a:lnTo>
                    <a:pt x="5137" y="3685"/>
                  </a:lnTo>
                  <a:lnTo>
                    <a:pt x="5106" y="3675"/>
                  </a:lnTo>
                  <a:lnTo>
                    <a:pt x="5075" y="3664"/>
                  </a:lnTo>
                  <a:lnTo>
                    <a:pt x="5044" y="3652"/>
                  </a:lnTo>
                  <a:lnTo>
                    <a:pt x="5013" y="3641"/>
                  </a:lnTo>
                  <a:lnTo>
                    <a:pt x="4961" y="3618"/>
                  </a:lnTo>
                  <a:lnTo>
                    <a:pt x="4912" y="3594"/>
                  </a:lnTo>
                  <a:lnTo>
                    <a:pt x="4863" y="3568"/>
                  </a:lnTo>
                  <a:lnTo>
                    <a:pt x="4817" y="3541"/>
                  </a:lnTo>
                  <a:lnTo>
                    <a:pt x="4772" y="3512"/>
                  </a:lnTo>
                  <a:lnTo>
                    <a:pt x="4729" y="3481"/>
                  </a:lnTo>
                  <a:lnTo>
                    <a:pt x="4687" y="3450"/>
                  </a:lnTo>
                  <a:lnTo>
                    <a:pt x="4647" y="3417"/>
                  </a:lnTo>
                  <a:lnTo>
                    <a:pt x="4609" y="3382"/>
                  </a:lnTo>
                  <a:lnTo>
                    <a:pt x="4573" y="3347"/>
                  </a:lnTo>
                  <a:lnTo>
                    <a:pt x="4538" y="3312"/>
                  </a:lnTo>
                  <a:lnTo>
                    <a:pt x="4506" y="3274"/>
                  </a:lnTo>
                  <a:lnTo>
                    <a:pt x="4475" y="3235"/>
                  </a:lnTo>
                  <a:lnTo>
                    <a:pt x="4447" y="3196"/>
                  </a:lnTo>
                  <a:lnTo>
                    <a:pt x="4421" y="3156"/>
                  </a:lnTo>
                  <a:lnTo>
                    <a:pt x="4396" y="3116"/>
                  </a:lnTo>
                  <a:lnTo>
                    <a:pt x="4374" y="3075"/>
                  </a:lnTo>
                  <a:lnTo>
                    <a:pt x="4354" y="3033"/>
                  </a:lnTo>
                  <a:lnTo>
                    <a:pt x="4336" y="2990"/>
                  </a:lnTo>
                  <a:lnTo>
                    <a:pt x="4321" y="2949"/>
                  </a:lnTo>
                  <a:lnTo>
                    <a:pt x="4308" y="2906"/>
                  </a:lnTo>
                  <a:lnTo>
                    <a:pt x="4297" y="2862"/>
                  </a:lnTo>
                  <a:lnTo>
                    <a:pt x="4289" y="2819"/>
                  </a:lnTo>
                  <a:lnTo>
                    <a:pt x="4283" y="2776"/>
                  </a:lnTo>
                  <a:lnTo>
                    <a:pt x="4279" y="2733"/>
                  </a:lnTo>
                  <a:lnTo>
                    <a:pt x="4279" y="2690"/>
                  </a:lnTo>
                  <a:lnTo>
                    <a:pt x="4280" y="2646"/>
                  </a:lnTo>
                  <a:lnTo>
                    <a:pt x="4284" y="2604"/>
                  </a:lnTo>
                  <a:lnTo>
                    <a:pt x="4292" y="2562"/>
                  </a:lnTo>
                  <a:lnTo>
                    <a:pt x="4301" y="2519"/>
                  </a:lnTo>
                  <a:lnTo>
                    <a:pt x="4314" y="2477"/>
                  </a:lnTo>
                  <a:lnTo>
                    <a:pt x="4329" y="2437"/>
                  </a:lnTo>
                  <a:lnTo>
                    <a:pt x="4339" y="2416"/>
                  </a:lnTo>
                  <a:lnTo>
                    <a:pt x="4350" y="2394"/>
                  </a:lnTo>
                  <a:lnTo>
                    <a:pt x="4363" y="2372"/>
                  </a:lnTo>
                  <a:lnTo>
                    <a:pt x="4377" y="2349"/>
                  </a:lnTo>
                  <a:lnTo>
                    <a:pt x="4394" y="2325"/>
                  </a:lnTo>
                  <a:lnTo>
                    <a:pt x="4411" y="2301"/>
                  </a:lnTo>
                  <a:lnTo>
                    <a:pt x="4430" y="2276"/>
                  </a:lnTo>
                  <a:lnTo>
                    <a:pt x="4451" y="2251"/>
                  </a:lnTo>
                  <a:lnTo>
                    <a:pt x="4473" y="2225"/>
                  </a:lnTo>
                  <a:lnTo>
                    <a:pt x="4496" y="2200"/>
                  </a:lnTo>
                  <a:lnTo>
                    <a:pt x="4520" y="2174"/>
                  </a:lnTo>
                  <a:lnTo>
                    <a:pt x="4545" y="2147"/>
                  </a:lnTo>
                  <a:lnTo>
                    <a:pt x="4598" y="2094"/>
                  </a:lnTo>
                  <a:lnTo>
                    <a:pt x="4654" y="2040"/>
                  </a:lnTo>
                  <a:lnTo>
                    <a:pt x="4713" y="1985"/>
                  </a:lnTo>
                  <a:lnTo>
                    <a:pt x="4775" y="1931"/>
                  </a:lnTo>
                  <a:lnTo>
                    <a:pt x="4837" y="1878"/>
                  </a:lnTo>
                  <a:lnTo>
                    <a:pt x="4901" y="1825"/>
                  </a:lnTo>
                  <a:lnTo>
                    <a:pt x="4965" y="1774"/>
                  </a:lnTo>
                  <a:lnTo>
                    <a:pt x="5029" y="1724"/>
                  </a:lnTo>
                  <a:lnTo>
                    <a:pt x="5093" y="1677"/>
                  </a:lnTo>
                  <a:lnTo>
                    <a:pt x="5154" y="1631"/>
                  </a:lnTo>
                  <a:lnTo>
                    <a:pt x="5186" y="1607"/>
                  </a:lnTo>
                  <a:lnTo>
                    <a:pt x="5215" y="1582"/>
                  </a:lnTo>
                  <a:lnTo>
                    <a:pt x="5245" y="1556"/>
                  </a:lnTo>
                  <a:lnTo>
                    <a:pt x="5271" y="1530"/>
                  </a:lnTo>
                  <a:lnTo>
                    <a:pt x="5296" y="1503"/>
                  </a:lnTo>
                  <a:lnTo>
                    <a:pt x="5318" y="1474"/>
                  </a:lnTo>
                  <a:lnTo>
                    <a:pt x="5339" y="1446"/>
                  </a:lnTo>
                  <a:lnTo>
                    <a:pt x="5358" y="1417"/>
                  </a:lnTo>
                  <a:lnTo>
                    <a:pt x="5375" y="1388"/>
                  </a:lnTo>
                  <a:lnTo>
                    <a:pt x="5389" y="1359"/>
                  </a:lnTo>
                  <a:lnTo>
                    <a:pt x="5403" y="1328"/>
                  </a:lnTo>
                  <a:lnTo>
                    <a:pt x="5413" y="1298"/>
                  </a:lnTo>
                  <a:lnTo>
                    <a:pt x="5417" y="1284"/>
                  </a:lnTo>
                  <a:lnTo>
                    <a:pt x="5422" y="1268"/>
                  </a:lnTo>
                  <a:lnTo>
                    <a:pt x="5425" y="1252"/>
                  </a:lnTo>
                  <a:lnTo>
                    <a:pt x="5428" y="1238"/>
                  </a:lnTo>
                  <a:lnTo>
                    <a:pt x="5430" y="1222"/>
                  </a:lnTo>
                  <a:lnTo>
                    <a:pt x="5432" y="1208"/>
                  </a:lnTo>
                  <a:lnTo>
                    <a:pt x="5433" y="1192"/>
                  </a:lnTo>
                  <a:lnTo>
                    <a:pt x="5433" y="1176"/>
                  </a:lnTo>
                  <a:lnTo>
                    <a:pt x="5433" y="1150"/>
                  </a:lnTo>
                  <a:lnTo>
                    <a:pt x="5431" y="1123"/>
                  </a:lnTo>
                  <a:lnTo>
                    <a:pt x="5427" y="1097"/>
                  </a:lnTo>
                  <a:lnTo>
                    <a:pt x="5422" y="1071"/>
                  </a:lnTo>
                  <a:lnTo>
                    <a:pt x="5414" y="1045"/>
                  </a:lnTo>
                  <a:lnTo>
                    <a:pt x="5405" y="1019"/>
                  </a:lnTo>
                  <a:lnTo>
                    <a:pt x="5393" y="994"/>
                  </a:lnTo>
                  <a:lnTo>
                    <a:pt x="5381" y="969"/>
                  </a:lnTo>
                  <a:lnTo>
                    <a:pt x="5367" y="945"/>
                  </a:lnTo>
                  <a:lnTo>
                    <a:pt x="5351" y="921"/>
                  </a:lnTo>
                  <a:lnTo>
                    <a:pt x="5334" y="897"/>
                  </a:lnTo>
                  <a:lnTo>
                    <a:pt x="5314" y="874"/>
                  </a:lnTo>
                  <a:lnTo>
                    <a:pt x="5293" y="851"/>
                  </a:lnTo>
                  <a:lnTo>
                    <a:pt x="5271" y="829"/>
                  </a:lnTo>
                  <a:lnTo>
                    <a:pt x="5247" y="807"/>
                  </a:lnTo>
                  <a:lnTo>
                    <a:pt x="5222" y="786"/>
                  </a:lnTo>
                  <a:lnTo>
                    <a:pt x="5154" y="734"/>
                  </a:lnTo>
                  <a:lnTo>
                    <a:pt x="5086" y="682"/>
                  </a:lnTo>
                  <a:lnTo>
                    <a:pt x="5019" y="631"/>
                  </a:lnTo>
                  <a:lnTo>
                    <a:pt x="4950" y="580"/>
                  </a:lnTo>
                  <a:lnTo>
                    <a:pt x="4880" y="529"/>
                  </a:lnTo>
                  <a:lnTo>
                    <a:pt x="4811" y="479"/>
                  </a:lnTo>
                  <a:lnTo>
                    <a:pt x="4742" y="429"/>
                  </a:lnTo>
                  <a:lnTo>
                    <a:pt x="4671" y="380"/>
                  </a:lnTo>
                  <a:lnTo>
                    <a:pt x="4600" y="331"/>
                  </a:lnTo>
                  <a:lnTo>
                    <a:pt x="4529" y="282"/>
                  </a:lnTo>
                  <a:lnTo>
                    <a:pt x="4458" y="234"/>
                  </a:lnTo>
                  <a:lnTo>
                    <a:pt x="4386" y="186"/>
                  </a:lnTo>
                  <a:lnTo>
                    <a:pt x="4315" y="139"/>
                  </a:lnTo>
                  <a:lnTo>
                    <a:pt x="4243" y="92"/>
                  </a:lnTo>
                  <a:lnTo>
                    <a:pt x="4170" y="46"/>
                  </a:lnTo>
                  <a:lnTo>
                    <a:pt x="4097" y="0"/>
                  </a:lnTo>
                  <a:lnTo>
                    <a:pt x="4051" y="74"/>
                  </a:lnTo>
                  <a:lnTo>
                    <a:pt x="4004" y="147"/>
                  </a:lnTo>
                  <a:lnTo>
                    <a:pt x="3957" y="220"/>
                  </a:lnTo>
                  <a:lnTo>
                    <a:pt x="3911" y="293"/>
                  </a:lnTo>
                  <a:lnTo>
                    <a:pt x="3862" y="365"/>
                  </a:lnTo>
                  <a:lnTo>
                    <a:pt x="3814" y="438"/>
                  </a:lnTo>
                  <a:lnTo>
                    <a:pt x="3765" y="509"/>
                  </a:lnTo>
                  <a:lnTo>
                    <a:pt x="3715" y="581"/>
                  </a:lnTo>
                  <a:lnTo>
                    <a:pt x="3665" y="652"/>
                  </a:lnTo>
                  <a:lnTo>
                    <a:pt x="3615" y="723"/>
                  </a:lnTo>
                  <a:lnTo>
                    <a:pt x="3564" y="794"/>
                  </a:lnTo>
                  <a:lnTo>
                    <a:pt x="3512" y="863"/>
                  </a:lnTo>
                  <a:lnTo>
                    <a:pt x="3461" y="933"/>
                  </a:lnTo>
                  <a:lnTo>
                    <a:pt x="3408" y="1002"/>
                  </a:lnTo>
                  <a:lnTo>
                    <a:pt x="3355" y="1072"/>
                  </a:lnTo>
                  <a:lnTo>
                    <a:pt x="3302" y="1140"/>
                  </a:lnTo>
                  <a:lnTo>
                    <a:pt x="3276" y="1172"/>
                  </a:lnTo>
                  <a:lnTo>
                    <a:pt x="3249" y="1202"/>
                  </a:lnTo>
                  <a:lnTo>
                    <a:pt x="3221" y="1230"/>
                  </a:lnTo>
                  <a:lnTo>
                    <a:pt x="3192" y="1257"/>
                  </a:lnTo>
                  <a:lnTo>
                    <a:pt x="3163" y="1282"/>
                  </a:lnTo>
                  <a:lnTo>
                    <a:pt x="3133" y="1303"/>
                  </a:lnTo>
                  <a:lnTo>
                    <a:pt x="3102" y="1323"/>
                  </a:lnTo>
                  <a:lnTo>
                    <a:pt x="3071" y="1342"/>
                  </a:lnTo>
                  <a:lnTo>
                    <a:pt x="3056" y="1350"/>
                  </a:lnTo>
                  <a:lnTo>
                    <a:pt x="3039" y="1358"/>
                  </a:lnTo>
                  <a:lnTo>
                    <a:pt x="3023" y="1365"/>
                  </a:lnTo>
                  <a:lnTo>
                    <a:pt x="3007" y="1371"/>
                  </a:lnTo>
                  <a:lnTo>
                    <a:pt x="2990" y="1377"/>
                  </a:lnTo>
                  <a:lnTo>
                    <a:pt x="2973" y="1384"/>
                  </a:lnTo>
                  <a:lnTo>
                    <a:pt x="2957" y="1389"/>
                  </a:lnTo>
                  <a:lnTo>
                    <a:pt x="2940" y="1393"/>
                  </a:lnTo>
                  <a:lnTo>
                    <a:pt x="2923" y="1397"/>
                  </a:lnTo>
                  <a:lnTo>
                    <a:pt x="2906" y="1400"/>
                  </a:lnTo>
                  <a:lnTo>
                    <a:pt x="2889" y="1404"/>
                  </a:lnTo>
                  <a:lnTo>
                    <a:pt x="2871" y="1406"/>
                  </a:lnTo>
                  <a:lnTo>
                    <a:pt x="2855" y="1408"/>
                  </a:lnTo>
                  <a:lnTo>
                    <a:pt x="2837" y="1410"/>
                  </a:lnTo>
                  <a:lnTo>
                    <a:pt x="2819" y="1410"/>
                  </a:lnTo>
                  <a:lnTo>
                    <a:pt x="2801" y="1411"/>
                  </a:lnTo>
                  <a:lnTo>
                    <a:pt x="2782" y="1410"/>
                  </a:lnTo>
                  <a:lnTo>
                    <a:pt x="2761" y="1409"/>
                  </a:lnTo>
                  <a:lnTo>
                    <a:pt x="2741" y="1408"/>
                  </a:lnTo>
                  <a:lnTo>
                    <a:pt x="2721" y="1405"/>
                  </a:lnTo>
                  <a:lnTo>
                    <a:pt x="2702" y="1401"/>
                  </a:lnTo>
                  <a:lnTo>
                    <a:pt x="2682" y="1397"/>
                  </a:lnTo>
                  <a:lnTo>
                    <a:pt x="2662" y="1393"/>
                  </a:lnTo>
                  <a:lnTo>
                    <a:pt x="2642" y="1388"/>
                  </a:lnTo>
                  <a:lnTo>
                    <a:pt x="2622" y="1382"/>
                  </a:lnTo>
                  <a:lnTo>
                    <a:pt x="2604" y="1375"/>
                  </a:lnTo>
                  <a:lnTo>
                    <a:pt x="2584" y="1368"/>
                  </a:lnTo>
                  <a:lnTo>
                    <a:pt x="2565" y="1360"/>
                  </a:lnTo>
                  <a:lnTo>
                    <a:pt x="2545" y="1351"/>
                  </a:lnTo>
                  <a:lnTo>
                    <a:pt x="2527" y="1342"/>
                  </a:lnTo>
                  <a:lnTo>
                    <a:pt x="2508" y="1332"/>
                  </a:lnTo>
                  <a:lnTo>
                    <a:pt x="2489" y="1321"/>
                  </a:lnTo>
                  <a:lnTo>
                    <a:pt x="2470" y="1310"/>
                  </a:lnTo>
                  <a:lnTo>
                    <a:pt x="2452" y="1298"/>
                  </a:lnTo>
                  <a:lnTo>
                    <a:pt x="2434" y="1286"/>
                  </a:lnTo>
                  <a:lnTo>
                    <a:pt x="2416" y="1272"/>
                  </a:lnTo>
                  <a:lnTo>
                    <a:pt x="2398" y="1259"/>
                  </a:lnTo>
                  <a:lnTo>
                    <a:pt x="2381" y="1244"/>
                  </a:lnTo>
                  <a:lnTo>
                    <a:pt x="2363" y="1229"/>
                  </a:lnTo>
                  <a:lnTo>
                    <a:pt x="2346" y="1214"/>
                  </a:lnTo>
                  <a:lnTo>
                    <a:pt x="2329" y="1197"/>
                  </a:lnTo>
                  <a:lnTo>
                    <a:pt x="2312" y="1180"/>
                  </a:lnTo>
                  <a:lnTo>
                    <a:pt x="2296" y="1164"/>
                  </a:lnTo>
                  <a:lnTo>
                    <a:pt x="2280" y="1146"/>
                  </a:lnTo>
                  <a:lnTo>
                    <a:pt x="2264" y="1127"/>
                  </a:lnTo>
                  <a:lnTo>
                    <a:pt x="2249" y="1108"/>
                  </a:lnTo>
                  <a:lnTo>
                    <a:pt x="2233" y="1089"/>
                  </a:lnTo>
                  <a:lnTo>
                    <a:pt x="2218" y="1069"/>
                  </a:lnTo>
                  <a:lnTo>
                    <a:pt x="2165" y="996"/>
                  </a:lnTo>
                  <a:lnTo>
                    <a:pt x="2111" y="925"/>
                  </a:lnTo>
                  <a:lnTo>
                    <a:pt x="2058" y="856"/>
                  </a:lnTo>
                  <a:lnTo>
                    <a:pt x="2004" y="790"/>
                  </a:lnTo>
                  <a:lnTo>
                    <a:pt x="1952" y="727"/>
                  </a:lnTo>
                  <a:lnTo>
                    <a:pt x="1900" y="667"/>
                  </a:lnTo>
                  <a:lnTo>
                    <a:pt x="1849" y="610"/>
                  </a:lnTo>
                  <a:lnTo>
                    <a:pt x="1799" y="557"/>
                  </a:lnTo>
                  <a:lnTo>
                    <a:pt x="1751" y="508"/>
                  </a:lnTo>
                  <a:lnTo>
                    <a:pt x="1704" y="463"/>
                  </a:lnTo>
                  <a:lnTo>
                    <a:pt x="1659" y="421"/>
                  </a:lnTo>
                  <a:lnTo>
                    <a:pt x="1617" y="386"/>
                  </a:lnTo>
                  <a:lnTo>
                    <a:pt x="1598" y="369"/>
                  </a:lnTo>
                  <a:lnTo>
                    <a:pt x="1578" y="355"/>
                  </a:lnTo>
                  <a:lnTo>
                    <a:pt x="1559" y="341"/>
                  </a:lnTo>
                  <a:lnTo>
                    <a:pt x="1541" y="329"/>
                  </a:lnTo>
                  <a:lnTo>
                    <a:pt x="1525" y="318"/>
                  </a:lnTo>
                  <a:lnTo>
                    <a:pt x="1508" y="308"/>
                  </a:lnTo>
                  <a:lnTo>
                    <a:pt x="1492" y="300"/>
                  </a:lnTo>
                  <a:lnTo>
                    <a:pt x="1478" y="293"/>
                  </a:lnTo>
                  <a:lnTo>
                    <a:pt x="1454" y="284"/>
                  </a:lnTo>
                  <a:lnTo>
                    <a:pt x="1429" y="276"/>
                  </a:lnTo>
                  <a:lnTo>
                    <a:pt x="1404" y="269"/>
                  </a:lnTo>
                  <a:lnTo>
                    <a:pt x="1378" y="264"/>
                  </a:lnTo>
                  <a:lnTo>
                    <a:pt x="1353" y="260"/>
                  </a:lnTo>
                  <a:lnTo>
                    <a:pt x="1327" y="257"/>
                  </a:lnTo>
                  <a:lnTo>
                    <a:pt x="1300" y="255"/>
                  </a:lnTo>
                  <a:lnTo>
                    <a:pt x="1274" y="253"/>
                  </a:lnTo>
                  <a:lnTo>
                    <a:pt x="1244" y="255"/>
                  </a:lnTo>
                  <a:lnTo>
                    <a:pt x="1214" y="257"/>
                  </a:lnTo>
                  <a:lnTo>
                    <a:pt x="1184" y="261"/>
                  </a:lnTo>
                  <a:lnTo>
                    <a:pt x="1155" y="266"/>
                  </a:lnTo>
                  <a:lnTo>
                    <a:pt x="1125" y="272"/>
                  </a:lnTo>
                  <a:lnTo>
                    <a:pt x="1096" y="281"/>
                  </a:lnTo>
                  <a:lnTo>
                    <a:pt x="1067" y="290"/>
                  </a:lnTo>
                  <a:lnTo>
                    <a:pt x="1036" y="300"/>
                  </a:lnTo>
                  <a:lnTo>
                    <a:pt x="1008" y="313"/>
                  </a:lnTo>
                  <a:lnTo>
                    <a:pt x="979" y="326"/>
                  </a:lnTo>
                  <a:lnTo>
                    <a:pt x="950" y="341"/>
                  </a:lnTo>
                  <a:lnTo>
                    <a:pt x="922" y="357"/>
                  </a:lnTo>
                  <a:lnTo>
                    <a:pt x="894" y="374"/>
                  </a:lnTo>
                  <a:lnTo>
                    <a:pt x="867" y="393"/>
                  </a:lnTo>
                  <a:lnTo>
                    <a:pt x="840" y="412"/>
                  </a:lnTo>
                  <a:lnTo>
                    <a:pt x="812" y="433"/>
                  </a:lnTo>
                  <a:lnTo>
                    <a:pt x="786" y="455"/>
                  </a:lnTo>
                  <a:lnTo>
                    <a:pt x="760" y="478"/>
                  </a:lnTo>
                  <a:lnTo>
                    <a:pt x="735" y="502"/>
                  </a:lnTo>
                  <a:lnTo>
                    <a:pt x="711" y="527"/>
                  </a:lnTo>
                  <a:lnTo>
                    <a:pt x="686" y="553"/>
                  </a:lnTo>
                  <a:lnTo>
                    <a:pt x="664" y="580"/>
                  </a:lnTo>
                  <a:lnTo>
                    <a:pt x="641" y="607"/>
                  </a:lnTo>
                  <a:lnTo>
                    <a:pt x="619" y="636"/>
                  </a:lnTo>
                  <a:lnTo>
                    <a:pt x="598" y="665"/>
                  </a:lnTo>
                  <a:lnTo>
                    <a:pt x="577" y="697"/>
                  </a:lnTo>
                  <a:lnTo>
                    <a:pt x="557" y="728"/>
                  </a:lnTo>
                  <a:lnTo>
                    <a:pt x="539" y="760"/>
                  </a:lnTo>
                  <a:lnTo>
                    <a:pt x="521" y="793"/>
                  </a:lnTo>
                  <a:lnTo>
                    <a:pt x="503" y="827"/>
                  </a:lnTo>
                  <a:lnTo>
                    <a:pt x="488" y="861"/>
                  </a:lnTo>
                  <a:lnTo>
                    <a:pt x="473" y="896"/>
                  </a:lnTo>
                  <a:lnTo>
                    <a:pt x="455" y="941"/>
                  </a:lnTo>
                  <a:lnTo>
                    <a:pt x="440" y="986"/>
                  </a:lnTo>
                  <a:lnTo>
                    <a:pt x="426" y="1031"/>
                  </a:lnTo>
                  <a:lnTo>
                    <a:pt x="414" y="1076"/>
                  </a:lnTo>
                  <a:lnTo>
                    <a:pt x="404" y="1121"/>
                  </a:lnTo>
                  <a:lnTo>
                    <a:pt x="396" y="1166"/>
                  </a:lnTo>
                  <a:lnTo>
                    <a:pt x="390" y="1211"/>
                  </a:lnTo>
                  <a:lnTo>
                    <a:pt x="384" y="1255"/>
                  </a:lnTo>
                  <a:lnTo>
                    <a:pt x="382" y="1299"/>
                  </a:lnTo>
                  <a:lnTo>
                    <a:pt x="381" y="1342"/>
                  </a:lnTo>
                  <a:lnTo>
                    <a:pt x="381" y="1385"/>
                  </a:lnTo>
                  <a:lnTo>
                    <a:pt x="384" y="1427"/>
                  </a:lnTo>
                  <a:lnTo>
                    <a:pt x="389" y="1469"/>
                  </a:lnTo>
                  <a:lnTo>
                    <a:pt x="394" y="1510"/>
                  </a:lnTo>
                  <a:lnTo>
                    <a:pt x="401" y="1549"/>
                  </a:lnTo>
                  <a:lnTo>
                    <a:pt x="410" y="1589"/>
                  </a:lnTo>
                  <a:lnTo>
                    <a:pt x="421" y="1627"/>
                  </a:lnTo>
                  <a:lnTo>
                    <a:pt x="433" y="1664"/>
                  </a:lnTo>
                  <a:lnTo>
                    <a:pt x="447" y="1700"/>
                  </a:lnTo>
                  <a:lnTo>
                    <a:pt x="463" y="1734"/>
                  </a:lnTo>
                  <a:lnTo>
                    <a:pt x="480" y="1768"/>
                  </a:lnTo>
                  <a:lnTo>
                    <a:pt x="498" y="1800"/>
                  </a:lnTo>
                  <a:lnTo>
                    <a:pt x="519" y="1831"/>
                  </a:lnTo>
                  <a:lnTo>
                    <a:pt x="540" y="1860"/>
                  </a:lnTo>
                  <a:lnTo>
                    <a:pt x="563" y="1887"/>
                  </a:lnTo>
                  <a:lnTo>
                    <a:pt x="588" y="1913"/>
                  </a:lnTo>
                  <a:lnTo>
                    <a:pt x="614" y="1938"/>
                  </a:lnTo>
                  <a:lnTo>
                    <a:pt x="641" y="1961"/>
                  </a:lnTo>
                  <a:lnTo>
                    <a:pt x="669" y="1981"/>
                  </a:lnTo>
                  <a:lnTo>
                    <a:pt x="699" y="2001"/>
                  </a:lnTo>
                  <a:lnTo>
                    <a:pt x="730" y="2018"/>
                  </a:lnTo>
                  <a:lnTo>
                    <a:pt x="764" y="2032"/>
                  </a:lnTo>
                  <a:lnTo>
                    <a:pt x="781" y="2040"/>
                  </a:lnTo>
                  <a:lnTo>
                    <a:pt x="800" y="2048"/>
                  </a:lnTo>
                  <a:lnTo>
                    <a:pt x="821" y="2056"/>
                  </a:lnTo>
                  <a:lnTo>
                    <a:pt x="842" y="2066"/>
                  </a:lnTo>
                  <a:lnTo>
                    <a:pt x="865" y="2075"/>
                  </a:lnTo>
                  <a:lnTo>
                    <a:pt x="888" y="2085"/>
                  </a:lnTo>
                  <a:lnTo>
                    <a:pt x="913" y="2097"/>
                  </a:lnTo>
                  <a:lnTo>
                    <a:pt x="940" y="2108"/>
                  </a:lnTo>
                  <a:lnTo>
                    <a:pt x="982" y="2127"/>
                  </a:lnTo>
                  <a:lnTo>
                    <a:pt x="1027" y="2147"/>
                  </a:lnTo>
                  <a:lnTo>
                    <a:pt x="1075" y="2167"/>
                  </a:lnTo>
                  <a:lnTo>
                    <a:pt x="1124" y="2189"/>
                  </a:lnTo>
                  <a:lnTo>
                    <a:pt x="1175" y="2211"/>
                  </a:lnTo>
                  <a:lnTo>
                    <a:pt x="1228" y="2232"/>
                  </a:lnTo>
                  <a:lnTo>
                    <a:pt x="1282" y="2255"/>
                  </a:lnTo>
                  <a:lnTo>
                    <a:pt x="1338" y="2278"/>
                  </a:lnTo>
                  <a:lnTo>
                    <a:pt x="1366" y="2291"/>
                  </a:lnTo>
                  <a:lnTo>
                    <a:pt x="1395" y="2304"/>
                  </a:lnTo>
                  <a:lnTo>
                    <a:pt x="1421" y="2320"/>
                  </a:lnTo>
                  <a:lnTo>
                    <a:pt x="1445" y="2336"/>
                  </a:lnTo>
                  <a:lnTo>
                    <a:pt x="1469" y="2353"/>
                  </a:lnTo>
                  <a:lnTo>
                    <a:pt x="1489" y="2371"/>
                  </a:lnTo>
                  <a:lnTo>
                    <a:pt x="1509" y="2390"/>
                  </a:lnTo>
                  <a:lnTo>
                    <a:pt x="1528" y="2410"/>
                  </a:lnTo>
                  <a:lnTo>
                    <a:pt x="1545" y="2431"/>
                  </a:lnTo>
                  <a:lnTo>
                    <a:pt x="1560" y="2452"/>
                  </a:lnTo>
                  <a:lnTo>
                    <a:pt x="1574" y="2475"/>
                  </a:lnTo>
                  <a:lnTo>
                    <a:pt x="1585" y="2498"/>
                  </a:lnTo>
                  <a:lnTo>
                    <a:pt x="1596" y="2522"/>
                  </a:lnTo>
                  <a:lnTo>
                    <a:pt x="1604" y="2547"/>
                  </a:lnTo>
                  <a:lnTo>
                    <a:pt x="1611" y="2573"/>
                  </a:lnTo>
                  <a:lnTo>
                    <a:pt x="1615" y="2599"/>
                  </a:lnTo>
                  <a:lnTo>
                    <a:pt x="1617" y="2617"/>
                  </a:lnTo>
                  <a:lnTo>
                    <a:pt x="1620" y="2635"/>
                  </a:lnTo>
                  <a:lnTo>
                    <a:pt x="1620" y="2653"/>
                  </a:lnTo>
                  <a:lnTo>
                    <a:pt x="1620" y="2670"/>
                  </a:lnTo>
                  <a:lnTo>
                    <a:pt x="1618" y="2688"/>
                  </a:lnTo>
                  <a:lnTo>
                    <a:pt x="1617" y="2706"/>
                  </a:lnTo>
                  <a:lnTo>
                    <a:pt x="1614" y="2723"/>
                  </a:lnTo>
                  <a:lnTo>
                    <a:pt x="1611" y="2741"/>
                  </a:lnTo>
                  <a:lnTo>
                    <a:pt x="1607" y="2760"/>
                  </a:lnTo>
                  <a:lnTo>
                    <a:pt x="1603" y="2778"/>
                  </a:lnTo>
                  <a:lnTo>
                    <a:pt x="1598" y="2795"/>
                  </a:lnTo>
                  <a:lnTo>
                    <a:pt x="1591" y="2814"/>
                  </a:lnTo>
                  <a:lnTo>
                    <a:pt x="1584" y="2832"/>
                  </a:lnTo>
                  <a:lnTo>
                    <a:pt x="1577" y="2851"/>
                  </a:lnTo>
                  <a:lnTo>
                    <a:pt x="1568" y="2868"/>
                  </a:lnTo>
                  <a:lnTo>
                    <a:pt x="1559" y="2886"/>
                  </a:lnTo>
                  <a:lnTo>
                    <a:pt x="1550" y="2905"/>
                  </a:lnTo>
                  <a:lnTo>
                    <a:pt x="1539" y="2923"/>
                  </a:lnTo>
                  <a:lnTo>
                    <a:pt x="1528" y="2940"/>
                  </a:lnTo>
                  <a:lnTo>
                    <a:pt x="1516" y="2959"/>
                  </a:lnTo>
                  <a:lnTo>
                    <a:pt x="1504" y="2977"/>
                  </a:lnTo>
                  <a:lnTo>
                    <a:pt x="1490" y="2995"/>
                  </a:lnTo>
                  <a:lnTo>
                    <a:pt x="1477" y="3012"/>
                  </a:lnTo>
                  <a:lnTo>
                    <a:pt x="1462" y="3030"/>
                  </a:lnTo>
                  <a:lnTo>
                    <a:pt x="1447" y="3048"/>
                  </a:lnTo>
                  <a:lnTo>
                    <a:pt x="1431" y="3064"/>
                  </a:lnTo>
                  <a:lnTo>
                    <a:pt x="1414" y="3082"/>
                  </a:lnTo>
                  <a:lnTo>
                    <a:pt x="1397" y="3100"/>
                  </a:lnTo>
                  <a:lnTo>
                    <a:pt x="1379" y="3117"/>
                  </a:lnTo>
                  <a:lnTo>
                    <a:pt x="1360" y="3133"/>
                  </a:lnTo>
                  <a:lnTo>
                    <a:pt x="1341" y="3150"/>
                  </a:lnTo>
                  <a:lnTo>
                    <a:pt x="1322" y="3167"/>
                  </a:lnTo>
                  <a:lnTo>
                    <a:pt x="1244" y="3230"/>
                  </a:lnTo>
                  <a:lnTo>
                    <a:pt x="1164" y="3294"/>
                  </a:lnTo>
                  <a:lnTo>
                    <a:pt x="1085" y="3356"/>
                  </a:lnTo>
                  <a:lnTo>
                    <a:pt x="1005" y="3418"/>
                  </a:lnTo>
                  <a:lnTo>
                    <a:pt x="924" y="3480"/>
                  </a:lnTo>
                  <a:lnTo>
                    <a:pt x="843" y="3541"/>
                  </a:lnTo>
                  <a:lnTo>
                    <a:pt x="761" y="3601"/>
                  </a:lnTo>
                  <a:lnTo>
                    <a:pt x="679" y="3661"/>
                  </a:lnTo>
                  <a:lnTo>
                    <a:pt x="596" y="3720"/>
                  </a:lnTo>
                  <a:lnTo>
                    <a:pt x="513" y="3779"/>
                  </a:lnTo>
                  <a:lnTo>
                    <a:pt x="428" y="3837"/>
                  </a:lnTo>
                  <a:lnTo>
                    <a:pt x="344" y="3894"/>
                  </a:lnTo>
                  <a:lnTo>
                    <a:pt x="258" y="3951"/>
                  </a:lnTo>
                  <a:lnTo>
                    <a:pt x="173" y="4007"/>
                  </a:lnTo>
                  <a:lnTo>
                    <a:pt x="87" y="4062"/>
                  </a:lnTo>
                  <a:lnTo>
                    <a:pt x="0" y="4117"/>
                  </a:lnTo>
                  <a:lnTo>
                    <a:pt x="71" y="4161"/>
                  </a:lnTo>
                  <a:lnTo>
                    <a:pt x="142" y="4207"/>
                  </a:lnTo>
                  <a:lnTo>
                    <a:pt x="212" y="4252"/>
                  </a:lnTo>
                  <a:lnTo>
                    <a:pt x="282" y="4299"/>
                  </a:lnTo>
                  <a:lnTo>
                    <a:pt x="352" y="4345"/>
                  </a:lnTo>
                  <a:lnTo>
                    <a:pt x="421" y="4393"/>
                  </a:lnTo>
                  <a:lnTo>
                    <a:pt x="491" y="4440"/>
                  </a:lnTo>
                  <a:lnTo>
                    <a:pt x="559" y="4488"/>
                  </a:lnTo>
                  <a:lnTo>
                    <a:pt x="628" y="4537"/>
                  </a:lnTo>
                  <a:lnTo>
                    <a:pt x="697" y="4586"/>
                  </a:lnTo>
                  <a:lnTo>
                    <a:pt x="765" y="4635"/>
                  </a:lnTo>
                  <a:lnTo>
                    <a:pt x="832" y="4685"/>
                  </a:lnTo>
                  <a:lnTo>
                    <a:pt x="899" y="4735"/>
                  </a:lnTo>
                  <a:lnTo>
                    <a:pt x="967" y="4786"/>
                  </a:lnTo>
                  <a:lnTo>
                    <a:pt x="1033" y="4837"/>
                  </a:lnTo>
                  <a:lnTo>
                    <a:pt x="1099" y="4888"/>
                  </a:lnTo>
                  <a:lnTo>
                    <a:pt x="1131" y="4914"/>
                  </a:lnTo>
                  <a:lnTo>
                    <a:pt x="1161" y="4942"/>
                  </a:lnTo>
                  <a:lnTo>
                    <a:pt x="1190" y="4970"/>
                  </a:lnTo>
                  <a:lnTo>
                    <a:pt x="1217" y="5000"/>
                  </a:lnTo>
                  <a:lnTo>
                    <a:pt x="1242" y="5030"/>
                  </a:lnTo>
                  <a:lnTo>
                    <a:pt x="1263" y="5061"/>
                  </a:lnTo>
                  <a:lnTo>
                    <a:pt x="1274" y="5077"/>
                  </a:lnTo>
                  <a:lnTo>
                    <a:pt x="1284" y="5092"/>
                  </a:lnTo>
                  <a:lnTo>
                    <a:pt x="1294" y="5108"/>
                  </a:lnTo>
                  <a:lnTo>
                    <a:pt x="1302" y="5125"/>
                  </a:lnTo>
                  <a:lnTo>
                    <a:pt x="1310" y="5140"/>
                  </a:lnTo>
                  <a:lnTo>
                    <a:pt x="1318" y="5157"/>
                  </a:lnTo>
                  <a:lnTo>
                    <a:pt x="1325" y="5174"/>
                  </a:lnTo>
                  <a:lnTo>
                    <a:pt x="1332" y="5190"/>
                  </a:lnTo>
                  <a:lnTo>
                    <a:pt x="1338" y="5207"/>
                  </a:lnTo>
                  <a:lnTo>
                    <a:pt x="1344" y="5225"/>
                  </a:lnTo>
                  <a:lnTo>
                    <a:pt x="1349" y="5241"/>
                  </a:lnTo>
                  <a:lnTo>
                    <a:pt x="1353" y="5259"/>
                  </a:lnTo>
                  <a:lnTo>
                    <a:pt x="1357" y="5276"/>
                  </a:lnTo>
                  <a:lnTo>
                    <a:pt x="1360" y="5294"/>
                  </a:lnTo>
                  <a:lnTo>
                    <a:pt x="1363" y="5311"/>
                  </a:lnTo>
                  <a:lnTo>
                    <a:pt x="1365" y="5329"/>
                  </a:lnTo>
                  <a:lnTo>
                    <a:pt x="1368" y="5347"/>
                  </a:lnTo>
                  <a:lnTo>
                    <a:pt x="1369" y="5364"/>
                  </a:lnTo>
                  <a:lnTo>
                    <a:pt x="1370" y="5382"/>
                  </a:lnTo>
                  <a:lnTo>
                    <a:pt x="1369" y="5400"/>
                  </a:lnTo>
                  <a:lnTo>
                    <a:pt x="1369" y="5420"/>
                  </a:lnTo>
                  <a:lnTo>
                    <a:pt x="1366" y="5440"/>
                  </a:lnTo>
                  <a:lnTo>
                    <a:pt x="1364" y="5459"/>
                  </a:lnTo>
                  <a:lnTo>
                    <a:pt x="1362" y="5479"/>
                  </a:lnTo>
                  <a:lnTo>
                    <a:pt x="1359" y="5499"/>
                  </a:lnTo>
                  <a:lnTo>
                    <a:pt x="1355" y="5518"/>
                  </a:lnTo>
                  <a:lnTo>
                    <a:pt x="1350" y="5538"/>
                  </a:lnTo>
                  <a:lnTo>
                    <a:pt x="1345" y="5557"/>
                  </a:lnTo>
                  <a:lnTo>
                    <a:pt x="1338" y="5576"/>
                  </a:lnTo>
                  <a:lnTo>
                    <a:pt x="1332" y="5595"/>
                  </a:lnTo>
                  <a:lnTo>
                    <a:pt x="1325" y="5615"/>
                  </a:lnTo>
                  <a:lnTo>
                    <a:pt x="1316" y="5633"/>
                  </a:lnTo>
                  <a:lnTo>
                    <a:pt x="1308" y="5652"/>
                  </a:lnTo>
                  <a:lnTo>
                    <a:pt x="1299" y="5671"/>
                  </a:lnTo>
                  <a:lnTo>
                    <a:pt x="1288" y="5689"/>
                  </a:lnTo>
                  <a:lnTo>
                    <a:pt x="1278" y="5707"/>
                  </a:lnTo>
                  <a:lnTo>
                    <a:pt x="1266" y="5725"/>
                  </a:lnTo>
                  <a:lnTo>
                    <a:pt x="1255" y="5743"/>
                  </a:lnTo>
                  <a:lnTo>
                    <a:pt x="1243" y="5762"/>
                  </a:lnTo>
                  <a:lnTo>
                    <a:pt x="1230" y="5778"/>
                  </a:lnTo>
                  <a:lnTo>
                    <a:pt x="1217" y="5796"/>
                  </a:lnTo>
                  <a:lnTo>
                    <a:pt x="1202" y="5814"/>
                  </a:lnTo>
                  <a:lnTo>
                    <a:pt x="1187" y="5831"/>
                  </a:lnTo>
                  <a:lnTo>
                    <a:pt x="1172" y="5847"/>
                  </a:lnTo>
                  <a:lnTo>
                    <a:pt x="1156" y="5864"/>
                  </a:lnTo>
                  <a:lnTo>
                    <a:pt x="1139" y="5881"/>
                  </a:lnTo>
                  <a:lnTo>
                    <a:pt x="1122" y="5896"/>
                  </a:lnTo>
                  <a:lnTo>
                    <a:pt x="1104" y="5912"/>
                  </a:lnTo>
                  <a:lnTo>
                    <a:pt x="1086" y="5927"/>
                  </a:lnTo>
                  <a:lnTo>
                    <a:pt x="1067" y="5943"/>
                  </a:lnTo>
                  <a:lnTo>
                    <a:pt x="1048" y="5958"/>
                  </a:lnTo>
                  <a:lnTo>
                    <a:pt x="1028" y="5973"/>
                  </a:lnTo>
                  <a:lnTo>
                    <a:pt x="955" y="6027"/>
                  </a:lnTo>
                  <a:lnTo>
                    <a:pt x="884" y="6081"/>
                  </a:lnTo>
                  <a:lnTo>
                    <a:pt x="816" y="6134"/>
                  </a:lnTo>
                  <a:lnTo>
                    <a:pt x="750" y="6188"/>
                  </a:lnTo>
                  <a:lnTo>
                    <a:pt x="686" y="6240"/>
                  </a:lnTo>
                  <a:lnTo>
                    <a:pt x="626" y="6292"/>
                  </a:lnTo>
                  <a:lnTo>
                    <a:pt x="570" y="6343"/>
                  </a:lnTo>
                  <a:lnTo>
                    <a:pt x="517" y="6394"/>
                  </a:lnTo>
                  <a:lnTo>
                    <a:pt x="468" y="6442"/>
                  </a:lnTo>
                  <a:lnTo>
                    <a:pt x="422" y="6488"/>
                  </a:lnTo>
                  <a:lnTo>
                    <a:pt x="381" y="6532"/>
                  </a:lnTo>
                  <a:lnTo>
                    <a:pt x="346" y="6575"/>
                  </a:lnTo>
                  <a:lnTo>
                    <a:pt x="329" y="6595"/>
                  </a:lnTo>
                  <a:lnTo>
                    <a:pt x="315" y="6614"/>
                  </a:lnTo>
                  <a:lnTo>
                    <a:pt x="301" y="6632"/>
                  </a:lnTo>
                  <a:lnTo>
                    <a:pt x="289" y="6651"/>
                  </a:lnTo>
                  <a:lnTo>
                    <a:pt x="277" y="6668"/>
                  </a:lnTo>
                  <a:lnTo>
                    <a:pt x="268" y="6684"/>
                  </a:lnTo>
                  <a:lnTo>
                    <a:pt x="261" y="6700"/>
                  </a:lnTo>
                  <a:lnTo>
                    <a:pt x="253" y="6715"/>
                  </a:lnTo>
                  <a:lnTo>
                    <a:pt x="241" y="6748"/>
                  </a:lnTo>
                  <a:lnTo>
                    <a:pt x="230" y="6782"/>
                  </a:lnTo>
                  <a:lnTo>
                    <a:pt x="223" y="6817"/>
                  </a:lnTo>
                  <a:lnTo>
                    <a:pt x="218" y="6852"/>
                  </a:lnTo>
                  <a:lnTo>
                    <a:pt x="215" y="6888"/>
                  </a:lnTo>
                  <a:lnTo>
                    <a:pt x="214" y="6923"/>
                  </a:lnTo>
                  <a:lnTo>
                    <a:pt x="215" y="6959"/>
                  </a:lnTo>
                  <a:lnTo>
                    <a:pt x="219" y="6995"/>
                  </a:lnTo>
                  <a:lnTo>
                    <a:pt x="224" y="7031"/>
                  </a:lnTo>
                  <a:lnTo>
                    <a:pt x="231" y="7067"/>
                  </a:lnTo>
                  <a:lnTo>
                    <a:pt x="242" y="7103"/>
                  </a:lnTo>
                  <a:lnTo>
                    <a:pt x="253" y="7138"/>
                  </a:lnTo>
                  <a:lnTo>
                    <a:pt x="267" y="7173"/>
                  </a:lnTo>
                  <a:lnTo>
                    <a:pt x="282" y="7209"/>
                  </a:lnTo>
                  <a:lnTo>
                    <a:pt x="300" y="7243"/>
                  </a:lnTo>
                  <a:lnTo>
                    <a:pt x="320" y="7278"/>
                  </a:lnTo>
                  <a:lnTo>
                    <a:pt x="342" y="7312"/>
                  </a:lnTo>
                  <a:lnTo>
                    <a:pt x="365" y="7345"/>
                  </a:lnTo>
                  <a:lnTo>
                    <a:pt x="390" y="7378"/>
                  </a:lnTo>
                  <a:lnTo>
                    <a:pt x="416" y="7410"/>
                  </a:lnTo>
                  <a:lnTo>
                    <a:pt x="444" y="7441"/>
                  </a:lnTo>
                  <a:lnTo>
                    <a:pt x="474" y="7473"/>
                  </a:lnTo>
                  <a:lnTo>
                    <a:pt x="505" y="7502"/>
                  </a:lnTo>
                  <a:lnTo>
                    <a:pt x="539" y="7531"/>
                  </a:lnTo>
                  <a:lnTo>
                    <a:pt x="573" y="7559"/>
                  </a:lnTo>
                  <a:lnTo>
                    <a:pt x="609" y="7585"/>
                  </a:lnTo>
                  <a:lnTo>
                    <a:pt x="647" y="7611"/>
                  </a:lnTo>
                  <a:lnTo>
                    <a:pt x="686" y="7635"/>
                  </a:lnTo>
                  <a:lnTo>
                    <a:pt x="726" y="7659"/>
                  </a:lnTo>
                  <a:lnTo>
                    <a:pt x="768" y="7681"/>
                  </a:lnTo>
                  <a:lnTo>
                    <a:pt x="811" y="7702"/>
                  </a:lnTo>
                  <a:lnTo>
                    <a:pt x="855" y="7721"/>
                  </a:lnTo>
                  <a:lnTo>
                    <a:pt x="882" y="7732"/>
                  </a:lnTo>
                  <a:lnTo>
                    <a:pt x="910" y="7742"/>
                  </a:lnTo>
                  <a:lnTo>
                    <a:pt x="938" y="7752"/>
                  </a:lnTo>
                  <a:lnTo>
                    <a:pt x="966" y="7760"/>
                  </a:lnTo>
                  <a:lnTo>
                    <a:pt x="994" y="7769"/>
                  </a:lnTo>
                  <a:lnTo>
                    <a:pt x="1023" y="7776"/>
                  </a:lnTo>
                  <a:lnTo>
                    <a:pt x="1051" y="7783"/>
                  </a:lnTo>
                  <a:lnTo>
                    <a:pt x="1079" y="7790"/>
                  </a:lnTo>
                  <a:lnTo>
                    <a:pt x="1107" y="7795"/>
                  </a:lnTo>
                  <a:lnTo>
                    <a:pt x="1135" y="7799"/>
                  </a:lnTo>
                  <a:lnTo>
                    <a:pt x="1164" y="7803"/>
                  </a:lnTo>
                  <a:lnTo>
                    <a:pt x="1193" y="7806"/>
                  </a:lnTo>
                  <a:lnTo>
                    <a:pt x="1221" y="7809"/>
                  </a:lnTo>
                  <a:lnTo>
                    <a:pt x="1249" y="7812"/>
                  </a:lnTo>
                  <a:lnTo>
                    <a:pt x="1277" y="7813"/>
                  </a:lnTo>
                  <a:lnTo>
                    <a:pt x="1305" y="7813"/>
                  </a:lnTo>
                  <a:lnTo>
                    <a:pt x="1335" y="7813"/>
                  </a:lnTo>
                  <a:lnTo>
                    <a:pt x="1365" y="7810"/>
                  </a:lnTo>
                  <a:lnTo>
                    <a:pt x="1395" y="7808"/>
                  </a:lnTo>
                  <a:lnTo>
                    <a:pt x="1424" y="7805"/>
                  </a:lnTo>
                  <a:lnTo>
                    <a:pt x="1453" y="7802"/>
                  </a:lnTo>
                  <a:lnTo>
                    <a:pt x="1481" y="7797"/>
                  </a:lnTo>
                  <a:lnTo>
                    <a:pt x="1508" y="7792"/>
                  </a:lnTo>
                  <a:lnTo>
                    <a:pt x="1535" y="7785"/>
                  </a:lnTo>
                  <a:lnTo>
                    <a:pt x="1562" y="7779"/>
                  </a:lnTo>
                  <a:lnTo>
                    <a:pt x="1588" y="7771"/>
                  </a:lnTo>
                  <a:lnTo>
                    <a:pt x="1614" y="7763"/>
                  </a:lnTo>
                  <a:lnTo>
                    <a:pt x="1639" y="7753"/>
                  </a:lnTo>
                  <a:lnTo>
                    <a:pt x="1663" y="7744"/>
                  </a:lnTo>
                  <a:lnTo>
                    <a:pt x="1687" y="7733"/>
                  </a:lnTo>
                  <a:lnTo>
                    <a:pt x="1710" y="7722"/>
                  </a:lnTo>
                  <a:lnTo>
                    <a:pt x="1733" y="7709"/>
                  </a:lnTo>
                  <a:lnTo>
                    <a:pt x="1755" y="7697"/>
                  </a:lnTo>
                  <a:lnTo>
                    <a:pt x="1777" y="7683"/>
                  </a:lnTo>
                  <a:lnTo>
                    <a:pt x="1797" y="7670"/>
                  </a:lnTo>
                  <a:lnTo>
                    <a:pt x="1816" y="7654"/>
                  </a:lnTo>
                  <a:lnTo>
                    <a:pt x="1835" y="7639"/>
                  </a:lnTo>
                  <a:lnTo>
                    <a:pt x="1854" y="7623"/>
                  </a:lnTo>
                  <a:lnTo>
                    <a:pt x="1872" y="7606"/>
                  </a:lnTo>
                  <a:lnTo>
                    <a:pt x="1888" y="7589"/>
                  </a:lnTo>
                  <a:lnTo>
                    <a:pt x="1904" y="7571"/>
                  </a:lnTo>
                  <a:lnTo>
                    <a:pt x="1918" y="7553"/>
                  </a:lnTo>
                  <a:lnTo>
                    <a:pt x="1933" y="7533"/>
                  </a:lnTo>
                  <a:lnTo>
                    <a:pt x="1947" y="7514"/>
                  </a:lnTo>
                  <a:lnTo>
                    <a:pt x="1959" y="7494"/>
                  </a:lnTo>
                  <a:lnTo>
                    <a:pt x="1970" y="7473"/>
                  </a:lnTo>
                  <a:lnTo>
                    <a:pt x="1981" y="7452"/>
                  </a:lnTo>
                  <a:lnTo>
                    <a:pt x="1990" y="7430"/>
                  </a:lnTo>
                  <a:lnTo>
                    <a:pt x="1998" y="7411"/>
                  </a:lnTo>
                  <a:lnTo>
                    <a:pt x="2006" y="7391"/>
                  </a:lnTo>
                  <a:lnTo>
                    <a:pt x="2015" y="7370"/>
                  </a:lnTo>
                  <a:lnTo>
                    <a:pt x="2025" y="7349"/>
                  </a:lnTo>
                  <a:lnTo>
                    <a:pt x="2035" y="7326"/>
                  </a:lnTo>
                  <a:lnTo>
                    <a:pt x="2045" y="7301"/>
                  </a:lnTo>
                  <a:lnTo>
                    <a:pt x="2057" y="7275"/>
                  </a:lnTo>
                  <a:lnTo>
                    <a:pt x="2068" y="7249"/>
                  </a:lnTo>
                  <a:lnTo>
                    <a:pt x="2086" y="7206"/>
                  </a:lnTo>
                  <a:lnTo>
                    <a:pt x="2106" y="7162"/>
                  </a:lnTo>
                  <a:lnTo>
                    <a:pt x="2127" y="7115"/>
                  </a:lnTo>
                  <a:lnTo>
                    <a:pt x="2147" y="7066"/>
                  </a:lnTo>
                  <a:lnTo>
                    <a:pt x="2168" y="7016"/>
                  </a:lnTo>
                  <a:lnTo>
                    <a:pt x="2191" y="6963"/>
                  </a:lnTo>
                  <a:lnTo>
                    <a:pt x="2213" y="6910"/>
                  </a:lnTo>
                  <a:lnTo>
                    <a:pt x="2236" y="6854"/>
                  </a:lnTo>
                  <a:lnTo>
                    <a:pt x="2243" y="6838"/>
                  </a:lnTo>
                  <a:lnTo>
                    <a:pt x="2251" y="6822"/>
                  </a:lnTo>
                  <a:lnTo>
                    <a:pt x="2258" y="6806"/>
                  </a:lnTo>
                  <a:lnTo>
                    <a:pt x="2266" y="6791"/>
                  </a:lnTo>
                  <a:lnTo>
                    <a:pt x="2275" y="6776"/>
                  </a:lnTo>
                  <a:lnTo>
                    <a:pt x="2284" y="6762"/>
                  </a:lnTo>
                  <a:lnTo>
                    <a:pt x="2293" y="6748"/>
                  </a:lnTo>
                  <a:lnTo>
                    <a:pt x="2303" y="6734"/>
                  </a:lnTo>
                  <a:lnTo>
                    <a:pt x="2312" y="6722"/>
                  </a:lnTo>
                  <a:lnTo>
                    <a:pt x="2322" y="6709"/>
                  </a:lnTo>
                  <a:lnTo>
                    <a:pt x="2333" y="6698"/>
                  </a:lnTo>
                  <a:lnTo>
                    <a:pt x="2344" y="6687"/>
                  </a:lnTo>
                  <a:lnTo>
                    <a:pt x="2355" y="6675"/>
                  </a:lnTo>
                  <a:lnTo>
                    <a:pt x="2366" y="6666"/>
                  </a:lnTo>
                  <a:lnTo>
                    <a:pt x="2379" y="6655"/>
                  </a:lnTo>
                  <a:lnTo>
                    <a:pt x="2390" y="6646"/>
                  </a:lnTo>
                  <a:lnTo>
                    <a:pt x="2403" y="6638"/>
                  </a:lnTo>
                  <a:lnTo>
                    <a:pt x="2415" y="6629"/>
                  </a:lnTo>
                  <a:lnTo>
                    <a:pt x="2428" y="6622"/>
                  </a:lnTo>
                  <a:lnTo>
                    <a:pt x="2441" y="6615"/>
                  </a:lnTo>
                  <a:lnTo>
                    <a:pt x="2454" y="6607"/>
                  </a:lnTo>
                  <a:lnTo>
                    <a:pt x="2467" y="6602"/>
                  </a:lnTo>
                  <a:lnTo>
                    <a:pt x="2482" y="6596"/>
                  </a:lnTo>
                  <a:lnTo>
                    <a:pt x="2495" y="6591"/>
                  </a:lnTo>
                  <a:lnTo>
                    <a:pt x="2510" y="6586"/>
                  </a:lnTo>
                  <a:lnTo>
                    <a:pt x="2524" y="6583"/>
                  </a:lnTo>
                  <a:lnTo>
                    <a:pt x="2539" y="6580"/>
                  </a:lnTo>
                  <a:lnTo>
                    <a:pt x="2554" y="6577"/>
                  </a:lnTo>
                  <a:lnTo>
                    <a:pt x="2568" y="6575"/>
                  </a:lnTo>
                  <a:lnTo>
                    <a:pt x="2584" y="6574"/>
                  </a:lnTo>
                  <a:lnTo>
                    <a:pt x="2599" y="6573"/>
                  </a:lnTo>
                  <a:lnTo>
                    <a:pt x="2615" y="6572"/>
                  </a:lnTo>
                  <a:lnTo>
                    <a:pt x="2631" y="6573"/>
                  </a:lnTo>
                  <a:lnTo>
                    <a:pt x="2647" y="6574"/>
                  </a:lnTo>
                  <a:lnTo>
                    <a:pt x="2663" y="6575"/>
                  </a:lnTo>
                  <a:lnTo>
                    <a:pt x="2680" y="6577"/>
                  </a:lnTo>
                  <a:lnTo>
                    <a:pt x="2695" y="6580"/>
                  </a:lnTo>
                  <a:lnTo>
                    <a:pt x="2712" y="6583"/>
                  </a:lnTo>
                  <a:lnTo>
                    <a:pt x="2728" y="6587"/>
                  </a:lnTo>
                  <a:lnTo>
                    <a:pt x="2744" y="6592"/>
                  </a:lnTo>
                  <a:lnTo>
                    <a:pt x="2761" y="6597"/>
                  </a:lnTo>
                  <a:lnTo>
                    <a:pt x="2776" y="6603"/>
                  </a:lnTo>
                  <a:lnTo>
                    <a:pt x="2793" y="6609"/>
                  </a:lnTo>
                  <a:lnTo>
                    <a:pt x="2809" y="6616"/>
                  </a:lnTo>
                  <a:lnTo>
                    <a:pt x="2842" y="6631"/>
                  </a:lnTo>
                  <a:lnTo>
                    <a:pt x="2874" y="6649"/>
                  </a:lnTo>
                  <a:lnTo>
                    <a:pt x="2907" y="6669"/>
                  </a:lnTo>
                  <a:lnTo>
                    <a:pt x="2939" y="6692"/>
                  </a:lnTo>
                  <a:lnTo>
                    <a:pt x="2970" y="6716"/>
                  </a:lnTo>
                  <a:lnTo>
                    <a:pt x="3001" y="6743"/>
                  </a:lnTo>
                  <a:lnTo>
                    <a:pt x="3033" y="6771"/>
                  </a:lnTo>
                  <a:lnTo>
                    <a:pt x="3064" y="6802"/>
                  </a:lnTo>
                  <a:lnTo>
                    <a:pt x="3094" y="6836"/>
                  </a:lnTo>
                  <a:lnTo>
                    <a:pt x="3124" y="6870"/>
                  </a:lnTo>
                  <a:lnTo>
                    <a:pt x="3190" y="6951"/>
                  </a:lnTo>
                  <a:lnTo>
                    <a:pt x="3254" y="7034"/>
                  </a:lnTo>
                  <a:lnTo>
                    <a:pt x="3320" y="7116"/>
                  </a:lnTo>
                  <a:lnTo>
                    <a:pt x="3384" y="7198"/>
                  </a:lnTo>
                  <a:lnTo>
                    <a:pt x="3447" y="7283"/>
                  </a:lnTo>
                  <a:lnTo>
                    <a:pt x="3510" y="7367"/>
                  </a:lnTo>
                  <a:lnTo>
                    <a:pt x="3572" y="7452"/>
                  </a:lnTo>
                  <a:lnTo>
                    <a:pt x="3634" y="7537"/>
                  </a:lnTo>
                  <a:lnTo>
                    <a:pt x="3695" y="7623"/>
                  </a:lnTo>
                  <a:lnTo>
                    <a:pt x="3754" y="7709"/>
                  </a:lnTo>
                  <a:lnTo>
                    <a:pt x="3815" y="7797"/>
                  </a:lnTo>
                  <a:lnTo>
                    <a:pt x="3873" y="7885"/>
                  </a:lnTo>
                  <a:lnTo>
                    <a:pt x="3931" y="7972"/>
                  </a:lnTo>
                  <a:lnTo>
                    <a:pt x="3989" y="8061"/>
                  </a:lnTo>
                  <a:lnTo>
                    <a:pt x="4045" y="8149"/>
                  </a:lnTo>
                  <a:lnTo>
                    <a:pt x="4101" y="8239"/>
                  </a:lnTo>
                  <a:lnTo>
                    <a:pt x="4188" y="8185"/>
                  </a:lnTo>
                  <a:lnTo>
                    <a:pt x="4275" y="8130"/>
                  </a:lnTo>
                  <a:lnTo>
                    <a:pt x="4361" y="8073"/>
                  </a:lnTo>
                  <a:lnTo>
                    <a:pt x="4447" y="8016"/>
                  </a:lnTo>
                  <a:lnTo>
                    <a:pt x="4532" y="7959"/>
                  </a:lnTo>
                  <a:lnTo>
                    <a:pt x="4618" y="7900"/>
                  </a:lnTo>
                  <a:lnTo>
                    <a:pt x="4702" y="7841"/>
                  </a:lnTo>
                  <a:lnTo>
                    <a:pt x="4786" y="7780"/>
                  </a:lnTo>
                  <a:lnTo>
                    <a:pt x="4871" y="7720"/>
                  </a:lnTo>
                  <a:lnTo>
                    <a:pt x="4954" y="7658"/>
                  </a:lnTo>
                  <a:lnTo>
                    <a:pt x="5037" y="7597"/>
                  </a:lnTo>
                  <a:lnTo>
                    <a:pt x="5120" y="7534"/>
                  </a:lnTo>
                  <a:lnTo>
                    <a:pt x="5202" y="7471"/>
                  </a:lnTo>
                  <a:lnTo>
                    <a:pt x="5283" y="7407"/>
                  </a:lnTo>
                  <a:lnTo>
                    <a:pt x="5363" y="7342"/>
                  </a:lnTo>
                  <a:lnTo>
                    <a:pt x="5444" y="7277"/>
                  </a:lnTo>
                  <a:lnTo>
                    <a:pt x="5475" y="7251"/>
                  </a:lnTo>
                  <a:lnTo>
                    <a:pt x="5504" y="7223"/>
                  </a:lnTo>
                  <a:lnTo>
                    <a:pt x="5531" y="7196"/>
                  </a:lnTo>
                  <a:lnTo>
                    <a:pt x="5556" y="7169"/>
                  </a:lnTo>
                  <a:lnTo>
                    <a:pt x="5579" y="7141"/>
                  </a:lnTo>
                  <a:lnTo>
                    <a:pt x="5600" y="7114"/>
                  </a:lnTo>
                  <a:lnTo>
                    <a:pt x="5618" y="7086"/>
                  </a:lnTo>
                  <a:lnTo>
                    <a:pt x="5635" y="7059"/>
                  </a:lnTo>
                  <a:lnTo>
                    <a:pt x="5650" y="7031"/>
                  </a:lnTo>
                  <a:lnTo>
                    <a:pt x="5662" y="7003"/>
                  </a:lnTo>
                  <a:lnTo>
                    <a:pt x="5667" y="6990"/>
                  </a:lnTo>
                  <a:lnTo>
                    <a:pt x="5672" y="6976"/>
                  </a:lnTo>
                  <a:lnTo>
                    <a:pt x="5676" y="6963"/>
                  </a:lnTo>
                  <a:lnTo>
                    <a:pt x="5679" y="6949"/>
                  </a:lnTo>
                  <a:lnTo>
                    <a:pt x="5682" y="6937"/>
                  </a:lnTo>
                  <a:lnTo>
                    <a:pt x="5684" y="6923"/>
                  </a:lnTo>
                  <a:lnTo>
                    <a:pt x="5686" y="6911"/>
                  </a:lnTo>
                  <a:lnTo>
                    <a:pt x="5687" y="6898"/>
                  </a:lnTo>
                  <a:lnTo>
                    <a:pt x="5687" y="6885"/>
                  </a:lnTo>
                  <a:lnTo>
                    <a:pt x="5687" y="6872"/>
                  </a:lnTo>
                  <a:lnTo>
                    <a:pt x="5686" y="6860"/>
                  </a:lnTo>
                  <a:lnTo>
                    <a:pt x="5685" y="6848"/>
                  </a:lnTo>
                  <a:lnTo>
                    <a:pt x="5681" y="6827"/>
                  </a:lnTo>
                  <a:lnTo>
                    <a:pt x="5675" y="6809"/>
                  </a:lnTo>
                  <a:lnTo>
                    <a:pt x="5668" y="6790"/>
                  </a:lnTo>
                  <a:lnTo>
                    <a:pt x="5659" y="6773"/>
                  </a:lnTo>
                  <a:lnTo>
                    <a:pt x="5650" y="6757"/>
                  </a:lnTo>
                  <a:lnTo>
                    <a:pt x="5638" y="6743"/>
                  </a:lnTo>
                  <a:lnTo>
                    <a:pt x="5627" y="6728"/>
                  </a:lnTo>
                  <a:lnTo>
                    <a:pt x="5614" y="6716"/>
                  </a:lnTo>
                  <a:lnTo>
                    <a:pt x="5601" y="6704"/>
                  </a:lnTo>
                  <a:lnTo>
                    <a:pt x="5586" y="6693"/>
                  </a:lnTo>
                  <a:lnTo>
                    <a:pt x="5573" y="6682"/>
                  </a:lnTo>
                  <a:lnTo>
                    <a:pt x="5558" y="6674"/>
                  </a:lnTo>
                  <a:lnTo>
                    <a:pt x="5542" y="6666"/>
                  </a:lnTo>
                  <a:lnTo>
                    <a:pt x="5528" y="6657"/>
                  </a:lnTo>
                  <a:lnTo>
                    <a:pt x="5513" y="6651"/>
                  </a:lnTo>
                  <a:lnTo>
                    <a:pt x="5499" y="6645"/>
                  </a:lnTo>
                  <a:lnTo>
                    <a:pt x="5444" y="6622"/>
                  </a:lnTo>
                  <a:lnTo>
                    <a:pt x="5391" y="6599"/>
                  </a:lnTo>
                  <a:lnTo>
                    <a:pt x="5339" y="6577"/>
                  </a:lnTo>
                  <a:lnTo>
                    <a:pt x="5288" y="6556"/>
                  </a:lnTo>
                  <a:lnTo>
                    <a:pt x="5240" y="6535"/>
                  </a:lnTo>
                  <a:lnTo>
                    <a:pt x="5194" y="6514"/>
                  </a:lnTo>
                  <a:lnTo>
                    <a:pt x="5149" y="6496"/>
                  </a:lnTo>
                  <a:lnTo>
                    <a:pt x="5107" y="6477"/>
                  </a:lnTo>
                  <a:lnTo>
                    <a:pt x="5080" y="6465"/>
                  </a:lnTo>
                  <a:lnTo>
                    <a:pt x="5054" y="6454"/>
                  </a:lnTo>
                  <a:lnTo>
                    <a:pt x="5029" y="6443"/>
                  </a:lnTo>
                  <a:lnTo>
                    <a:pt x="5005" y="6433"/>
                  </a:lnTo>
                  <a:lnTo>
                    <a:pt x="4983" y="6423"/>
                  </a:lnTo>
                  <a:lnTo>
                    <a:pt x="4962" y="6414"/>
                  </a:lnTo>
                  <a:lnTo>
                    <a:pt x="4943" y="6406"/>
                  </a:lnTo>
                  <a:lnTo>
                    <a:pt x="4924" y="6399"/>
                  </a:lnTo>
                  <a:lnTo>
                    <a:pt x="4884" y="6380"/>
                  </a:lnTo>
                  <a:lnTo>
                    <a:pt x="4846" y="6360"/>
                  </a:lnTo>
                  <a:lnTo>
                    <a:pt x="4809" y="6337"/>
                  </a:lnTo>
                  <a:lnTo>
                    <a:pt x="4774" y="6312"/>
                  </a:lnTo>
                  <a:lnTo>
                    <a:pt x="4741" y="6286"/>
                  </a:lnTo>
                  <a:lnTo>
                    <a:pt x="4709" y="6257"/>
                  </a:lnTo>
                  <a:lnTo>
                    <a:pt x="4679" y="6226"/>
                  </a:lnTo>
                  <a:lnTo>
                    <a:pt x="4651" y="6193"/>
                  </a:lnTo>
                  <a:lnTo>
                    <a:pt x="4624" y="6158"/>
                  </a:lnTo>
                  <a:lnTo>
                    <a:pt x="4600" y="6122"/>
                  </a:lnTo>
                  <a:lnTo>
                    <a:pt x="4577" y="6084"/>
                  </a:lnTo>
                  <a:lnTo>
                    <a:pt x="4555" y="6044"/>
                  </a:lnTo>
                  <a:lnTo>
                    <a:pt x="4536" y="6004"/>
                  </a:lnTo>
                  <a:lnTo>
                    <a:pt x="4519" y="5962"/>
                  </a:lnTo>
                  <a:lnTo>
                    <a:pt x="4503" y="5918"/>
                  </a:lnTo>
                  <a:lnTo>
                    <a:pt x="4490" y="5873"/>
                  </a:lnTo>
                  <a:lnTo>
                    <a:pt x="4478" y="5827"/>
                  </a:lnTo>
                  <a:lnTo>
                    <a:pt x="4468" y="5780"/>
                  </a:lnTo>
                  <a:lnTo>
                    <a:pt x="4460" y="5733"/>
                  </a:lnTo>
                  <a:lnTo>
                    <a:pt x="4454" y="5685"/>
                  </a:lnTo>
                  <a:lnTo>
                    <a:pt x="4451" y="5635"/>
                  </a:lnTo>
                  <a:lnTo>
                    <a:pt x="4449" y="5584"/>
                  </a:lnTo>
                  <a:lnTo>
                    <a:pt x="4450" y="5534"/>
                  </a:lnTo>
                  <a:lnTo>
                    <a:pt x="4452" y="5483"/>
                  </a:lnTo>
                  <a:lnTo>
                    <a:pt x="4457" y="5431"/>
                  </a:lnTo>
                  <a:lnTo>
                    <a:pt x="4464" y="5379"/>
                  </a:lnTo>
                  <a:lnTo>
                    <a:pt x="4473" y="5327"/>
                  </a:lnTo>
                  <a:lnTo>
                    <a:pt x="4484" y="5275"/>
                  </a:lnTo>
                  <a:lnTo>
                    <a:pt x="4497" y="5223"/>
                  </a:lnTo>
                  <a:lnTo>
                    <a:pt x="4512" y="5169"/>
                  </a:lnTo>
                  <a:lnTo>
                    <a:pt x="4531" y="5117"/>
                  </a:lnTo>
                  <a:lnTo>
                    <a:pt x="4551" y="5065"/>
                  </a:lnTo>
                  <a:lnTo>
                    <a:pt x="4569" y="5025"/>
                  </a:lnTo>
                  <a:lnTo>
                    <a:pt x="4587" y="4984"/>
                  </a:lnTo>
                  <a:lnTo>
                    <a:pt x="4607" y="4945"/>
                  </a:lnTo>
                  <a:lnTo>
                    <a:pt x="4628" y="4907"/>
                  </a:lnTo>
                  <a:lnTo>
                    <a:pt x="4650" y="4870"/>
                  </a:lnTo>
                  <a:lnTo>
                    <a:pt x="4673" y="4834"/>
                  </a:lnTo>
                  <a:lnTo>
                    <a:pt x="4696" y="4798"/>
                  </a:lnTo>
                  <a:lnTo>
                    <a:pt x="4721" y="4765"/>
                  </a:lnTo>
                  <a:lnTo>
                    <a:pt x="4746" y="4732"/>
                  </a:lnTo>
                  <a:lnTo>
                    <a:pt x="4773" y="4699"/>
                  </a:lnTo>
                  <a:lnTo>
                    <a:pt x="4800" y="4669"/>
                  </a:lnTo>
                  <a:lnTo>
                    <a:pt x="4828" y="4639"/>
                  </a:lnTo>
                  <a:lnTo>
                    <a:pt x="4856" y="4611"/>
                  </a:lnTo>
                  <a:lnTo>
                    <a:pt x="4885" y="4584"/>
                  </a:lnTo>
                  <a:lnTo>
                    <a:pt x="4915" y="4557"/>
                  </a:lnTo>
                  <a:lnTo>
                    <a:pt x="4946" y="4532"/>
                  </a:lnTo>
                  <a:lnTo>
                    <a:pt x="4977" y="4508"/>
                  </a:lnTo>
                  <a:lnTo>
                    <a:pt x="5009" y="4487"/>
                  </a:lnTo>
                  <a:lnTo>
                    <a:pt x="5041" y="4466"/>
                  </a:lnTo>
                  <a:lnTo>
                    <a:pt x="5074" y="4446"/>
                  </a:lnTo>
                  <a:lnTo>
                    <a:pt x="5107" y="4428"/>
                  </a:lnTo>
                  <a:lnTo>
                    <a:pt x="5140" y="4412"/>
                  </a:lnTo>
                  <a:lnTo>
                    <a:pt x="5175" y="4396"/>
                  </a:lnTo>
                  <a:lnTo>
                    <a:pt x="5209" y="4382"/>
                  </a:lnTo>
                  <a:lnTo>
                    <a:pt x="5244" y="4370"/>
                  </a:lnTo>
                  <a:lnTo>
                    <a:pt x="5279" y="4359"/>
                  </a:lnTo>
                  <a:lnTo>
                    <a:pt x="5313" y="4350"/>
                  </a:lnTo>
                  <a:lnTo>
                    <a:pt x="5349" y="4343"/>
                  </a:lnTo>
                  <a:lnTo>
                    <a:pt x="5384" y="4337"/>
                  </a:lnTo>
                  <a:lnTo>
                    <a:pt x="5421" y="4333"/>
                  </a:lnTo>
                  <a:lnTo>
                    <a:pt x="5456" y="4330"/>
                  </a:lnTo>
                  <a:lnTo>
                    <a:pt x="5491" y="4329"/>
                  </a:lnTo>
                  <a:lnTo>
                    <a:pt x="5526" y="4330"/>
                  </a:lnTo>
                  <a:lnTo>
                    <a:pt x="5559" y="4332"/>
                  </a:lnTo>
                  <a:lnTo>
                    <a:pt x="5592" y="4336"/>
                  </a:lnTo>
                  <a:lnTo>
                    <a:pt x="5626" y="4343"/>
                  </a:lnTo>
                  <a:lnTo>
                    <a:pt x="5658" y="4349"/>
                  </a:lnTo>
                  <a:lnTo>
                    <a:pt x="5690" y="4358"/>
                  </a:lnTo>
                  <a:lnTo>
                    <a:pt x="5723" y="4369"/>
                  </a:lnTo>
                  <a:lnTo>
                    <a:pt x="5754" y="4380"/>
                  </a:lnTo>
                  <a:lnTo>
                    <a:pt x="5775" y="4390"/>
                  </a:lnTo>
                  <a:lnTo>
                    <a:pt x="5795" y="4401"/>
                  </a:lnTo>
                  <a:lnTo>
                    <a:pt x="5818" y="4414"/>
                  </a:lnTo>
                  <a:lnTo>
                    <a:pt x="5841" y="4428"/>
                  </a:lnTo>
                  <a:lnTo>
                    <a:pt x="5864" y="4444"/>
                  </a:lnTo>
                  <a:lnTo>
                    <a:pt x="5888" y="4462"/>
                  </a:lnTo>
                  <a:lnTo>
                    <a:pt x="5913" y="4480"/>
                  </a:lnTo>
                  <a:lnTo>
                    <a:pt x="5938" y="4501"/>
                  </a:lnTo>
                  <a:lnTo>
                    <a:pt x="5963" y="4523"/>
                  </a:lnTo>
                  <a:lnTo>
                    <a:pt x="5989" y="4546"/>
                  </a:lnTo>
                  <a:lnTo>
                    <a:pt x="6015" y="4570"/>
                  </a:lnTo>
                  <a:lnTo>
                    <a:pt x="6041" y="4595"/>
                  </a:lnTo>
                  <a:lnTo>
                    <a:pt x="6095" y="4648"/>
                  </a:lnTo>
                  <a:lnTo>
                    <a:pt x="6150" y="4704"/>
                  </a:lnTo>
                  <a:lnTo>
                    <a:pt x="6204" y="4764"/>
                  </a:lnTo>
                  <a:lnTo>
                    <a:pt x="6258" y="4825"/>
                  </a:lnTo>
                  <a:lnTo>
                    <a:pt x="6311" y="4888"/>
                  </a:lnTo>
                  <a:lnTo>
                    <a:pt x="6364" y="4953"/>
                  </a:lnTo>
                  <a:lnTo>
                    <a:pt x="6415" y="5016"/>
                  </a:lnTo>
                  <a:lnTo>
                    <a:pt x="6465" y="5081"/>
                  </a:lnTo>
                  <a:lnTo>
                    <a:pt x="6513" y="5144"/>
                  </a:lnTo>
                  <a:lnTo>
                    <a:pt x="6558" y="52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E4695A1-BA3C-4B8A-8630-56DE0676F9D2}"/>
                </a:ext>
              </a:extLst>
            </p:cNvPr>
            <p:cNvSpPr>
              <a:spLocks/>
            </p:cNvSpPr>
            <p:nvPr/>
          </p:nvSpPr>
          <p:spPr bwMode="auto">
            <a:xfrm rot="8100000" flipV="1">
              <a:off x="13169818" y="3473951"/>
              <a:ext cx="3330523" cy="3442865"/>
            </a:xfrm>
            <a:custGeom>
              <a:avLst/>
              <a:gdLst>
                <a:gd name="T0" fmla="*/ 6896 w 8203"/>
                <a:gd name="T1" fmla="*/ 5468 h 8239"/>
                <a:gd name="T2" fmla="*/ 7198 w 8203"/>
                <a:gd name="T3" fmla="*/ 5445 h 8239"/>
                <a:gd name="T4" fmla="*/ 7715 w 8203"/>
                <a:gd name="T5" fmla="*/ 4855 h 8239"/>
                <a:gd name="T6" fmla="*/ 7917 w 8203"/>
                <a:gd name="T7" fmla="*/ 3679 h 8239"/>
                <a:gd name="T8" fmla="*/ 7124 w 8203"/>
                <a:gd name="T9" fmla="*/ 2643 h 8239"/>
                <a:gd name="T10" fmla="*/ 6793 w 8203"/>
                <a:gd name="T11" fmla="*/ 2506 h 8239"/>
                <a:gd name="T12" fmla="*/ 6606 w 8203"/>
                <a:gd name="T13" fmla="*/ 2659 h 8239"/>
                <a:gd name="T14" fmla="*/ 6368 w 8203"/>
                <a:gd name="T15" fmla="*/ 3211 h 8239"/>
                <a:gd name="T16" fmla="*/ 6133 w 8203"/>
                <a:gd name="T17" fmla="*/ 3547 h 8239"/>
                <a:gd name="T18" fmla="*/ 5697 w 8203"/>
                <a:gd name="T19" fmla="*/ 3731 h 8239"/>
                <a:gd name="T20" fmla="*/ 5201 w 8203"/>
                <a:gd name="T21" fmla="*/ 3703 h 8239"/>
                <a:gd name="T22" fmla="*/ 4609 w 8203"/>
                <a:gd name="T23" fmla="*/ 3382 h 8239"/>
                <a:gd name="T24" fmla="*/ 4283 w 8203"/>
                <a:gd name="T25" fmla="*/ 2776 h 8239"/>
                <a:gd name="T26" fmla="*/ 4430 w 8203"/>
                <a:gd name="T27" fmla="*/ 2276 h 8239"/>
                <a:gd name="T28" fmla="*/ 5154 w 8203"/>
                <a:gd name="T29" fmla="*/ 1631 h 8239"/>
                <a:gd name="T30" fmla="*/ 5425 w 8203"/>
                <a:gd name="T31" fmla="*/ 1252 h 8239"/>
                <a:gd name="T32" fmla="*/ 5351 w 8203"/>
                <a:gd name="T33" fmla="*/ 921 h 8239"/>
                <a:gd name="T34" fmla="*/ 4600 w 8203"/>
                <a:gd name="T35" fmla="*/ 331 h 8239"/>
                <a:gd name="T36" fmla="*/ 3715 w 8203"/>
                <a:gd name="T37" fmla="*/ 581 h 8239"/>
                <a:gd name="T38" fmla="*/ 3102 w 8203"/>
                <a:gd name="T39" fmla="*/ 1323 h 8239"/>
                <a:gd name="T40" fmla="*/ 2837 w 8203"/>
                <a:gd name="T41" fmla="*/ 1410 h 8239"/>
                <a:gd name="T42" fmla="*/ 2545 w 8203"/>
                <a:gd name="T43" fmla="*/ 1351 h 8239"/>
                <a:gd name="T44" fmla="*/ 2280 w 8203"/>
                <a:gd name="T45" fmla="*/ 1146 h 8239"/>
                <a:gd name="T46" fmla="*/ 1659 w 8203"/>
                <a:gd name="T47" fmla="*/ 421 h 8239"/>
                <a:gd name="T48" fmla="*/ 1327 w 8203"/>
                <a:gd name="T49" fmla="*/ 257 h 8239"/>
                <a:gd name="T50" fmla="*/ 894 w 8203"/>
                <a:gd name="T51" fmla="*/ 374 h 8239"/>
                <a:gd name="T52" fmla="*/ 539 w 8203"/>
                <a:gd name="T53" fmla="*/ 760 h 8239"/>
                <a:gd name="T54" fmla="*/ 381 w 8203"/>
                <a:gd name="T55" fmla="*/ 1385 h 8239"/>
                <a:gd name="T56" fmla="*/ 588 w 8203"/>
                <a:gd name="T57" fmla="*/ 1913 h 8239"/>
                <a:gd name="T58" fmla="*/ 982 w 8203"/>
                <a:gd name="T59" fmla="*/ 2127 h 8239"/>
                <a:gd name="T60" fmla="*/ 1528 w 8203"/>
                <a:gd name="T61" fmla="*/ 2410 h 8239"/>
                <a:gd name="T62" fmla="*/ 1614 w 8203"/>
                <a:gd name="T63" fmla="*/ 2723 h 8239"/>
                <a:gd name="T64" fmla="*/ 1490 w 8203"/>
                <a:gd name="T65" fmla="*/ 2995 h 8239"/>
                <a:gd name="T66" fmla="*/ 924 w 8203"/>
                <a:gd name="T67" fmla="*/ 3480 h 8239"/>
                <a:gd name="T68" fmla="*/ 282 w 8203"/>
                <a:gd name="T69" fmla="*/ 4299 h 8239"/>
                <a:gd name="T70" fmla="*/ 1190 w 8203"/>
                <a:gd name="T71" fmla="*/ 4970 h 8239"/>
                <a:gd name="T72" fmla="*/ 1353 w 8203"/>
                <a:gd name="T73" fmla="*/ 5259 h 8239"/>
                <a:gd name="T74" fmla="*/ 1350 w 8203"/>
                <a:gd name="T75" fmla="*/ 5538 h 8239"/>
                <a:gd name="T76" fmla="*/ 1202 w 8203"/>
                <a:gd name="T77" fmla="*/ 5814 h 8239"/>
                <a:gd name="T78" fmla="*/ 686 w 8203"/>
                <a:gd name="T79" fmla="*/ 6240 h 8239"/>
                <a:gd name="T80" fmla="*/ 253 w 8203"/>
                <a:gd name="T81" fmla="*/ 6715 h 8239"/>
                <a:gd name="T82" fmla="*/ 300 w 8203"/>
                <a:gd name="T83" fmla="*/ 7243 h 8239"/>
                <a:gd name="T84" fmla="*/ 768 w 8203"/>
                <a:gd name="T85" fmla="*/ 7681 h 8239"/>
                <a:gd name="T86" fmla="*/ 1221 w 8203"/>
                <a:gd name="T87" fmla="*/ 7809 h 8239"/>
                <a:gd name="T88" fmla="*/ 1639 w 8203"/>
                <a:gd name="T89" fmla="*/ 7753 h 8239"/>
                <a:gd name="T90" fmla="*/ 1933 w 8203"/>
                <a:gd name="T91" fmla="*/ 7533 h 8239"/>
                <a:gd name="T92" fmla="*/ 2106 w 8203"/>
                <a:gd name="T93" fmla="*/ 7162 h 8239"/>
                <a:gd name="T94" fmla="*/ 2312 w 8203"/>
                <a:gd name="T95" fmla="*/ 6722 h 8239"/>
                <a:gd name="T96" fmla="*/ 2495 w 8203"/>
                <a:gd name="T97" fmla="*/ 6591 h 8239"/>
                <a:gd name="T98" fmla="*/ 2728 w 8203"/>
                <a:gd name="T99" fmla="*/ 6587 h 8239"/>
                <a:gd name="T100" fmla="*/ 3124 w 8203"/>
                <a:gd name="T101" fmla="*/ 6870 h 8239"/>
                <a:gd name="T102" fmla="*/ 4045 w 8203"/>
                <a:gd name="T103" fmla="*/ 8149 h 8239"/>
                <a:gd name="T104" fmla="*/ 5283 w 8203"/>
                <a:gd name="T105" fmla="*/ 7407 h 8239"/>
                <a:gd name="T106" fmla="*/ 5676 w 8203"/>
                <a:gd name="T107" fmla="*/ 6963 h 8239"/>
                <a:gd name="T108" fmla="*/ 5638 w 8203"/>
                <a:gd name="T109" fmla="*/ 6743 h 8239"/>
                <a:gd name="T110" fmla="*/ 5240 w 8203"/>
                <a:gd name="T111" fmla="*/ 6535 h 8239"/>
                <a:gd name="T112" fmla="*/ 4774 w 8203"/>
                <a:gd name="T113" fmla="*/ 6312 h 8239"/>
                <a:gd name="T114" fmla="*/ 4460 w 8203"/>
                <a:gd name="T115" fmla="*/ 5733 h 8239"/>
                <a:gd name="T116" fmla="*/ 4587 w 8203"/>
                <a:gd name="T117" fmla="*/ 4984 h 8239"/>
                <a:gd name="T118" fmla="*/ 4977 w 8203"/>
                <a:gd name="T119" fmla="*/ 4508 h 8239"/>
                <a:gd name="T120" fmla="*/ 5491 w 8203"/>
                <a:gd name="T121" fmla="*/ 4329 h 8239"/>
                <a:gd name="T122" fmla="*/ 5913 w 8203"/>
                <a:gd name="T123" fmla="*/ 4480 h 8239"/>
                <a:gd name="T124" fmla="*/ 6558 w 8203"/>
                <a:gd name="T125" fmla="*/ 5206 h 8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03" h="8239">
                  <a:moveTo>
                    <a:pt x="6558" y="5206"/>
                  </a:moveTo>
                  <a:lnTo>
                    <a:pt x="6583" y="5238"/>
                  </a:lnTo>
                  <a:lnTo>
                    <a:pt x="6608" y="5270"/>
                  </a:lnTo>
                  <a:lnTo>
                    <a:pt x="6635" y="5298"/>
                  </a:lnTo>
                  <a:lnTo>
                    <a:pt x="6662" y="5325"/>
                  </a:lnTo>
                  <a:lnTo>
                    <a:pt x="6689" y="5350"/>
                  </a:lnTo>
                  <a:lnTo>
                    <a:pt x="6717" y="5373"/>
                  </a:lnTo>
                  <a:lnTo>
                    <a:pt x="6746" y="5394"/>
                  </a:lnTo>
                  <a:lnTo>
                    <a:pt x="6775" y="5412"/>
                  </a:lnTo>
                  <a:lnTo>
                    <a:pt x="6805" y="5429"/>
                  </a:lnTo>
                  <a:lnTo>
                    <a:pt x="6835" y="5445"/>
                  </a:lnTo>
                  <a:lnTo>
                    <a:pt x="6850" y="5451"/>
                  </a:lnTo>
                  <a:lnTo>
                    <a:pt x="6865" y="5457"/>
                  </a:lnTo>
                  <a:lnTo>
                    <a:pt x="6881" y="5462"/>
                  </a:lnTo>
                  <a:lnTo>
                    <a:pt x="6896" y="5468"/>
                  </a:lnTo>
                  <a:lnTo>
                    <a:pt x="6911" y="5472"/>
                  </a:lnTo>
                  <a:lnTo>
                    <a:pt x="6926" y="5475"/>
                  </a:lnTo>
                  <a:lnTo>
                    <a:pt x="6942" y="5478"/>
                  </a:lnTo>
                  <a:lnTo>
                    <a:pt x="6958" y="5481"/>
                  </a:lnTo>
                  <a:lnTo>
                    <a:pt x="6973" y="5483"/>
                  </a:lnTo>
                  <a:lnTo>
                    <a:pt x="6988" y="5484"/>
                  </a:lnTo>
                  <a:lnTo>
                    <a:pt x="7003" y="5485"/>
                  </a:lnTo>
                  <a:lnTo>
                    <a:pt x="7019" y="5486"/>
                  </a:lnTo>
                  <a:lnTo>
                    <a:pt x="7045" y="5485"/>
                  </a:lnTo>
                  <a:lnTo>
                    <a:pt x="7071" y="5482"/>
                  </a:lnTo>
                  <a:lnTo>
                    <a:pt x="7097" y="5478"/>
                  </a:lnTo>
                  <a:lnTo>
                    <a:pt x="7123" y="5472"/>
                  </a:lnTo>
                  <a:lnTo>
                    <a:pt x="7148" y="5465"/>
                  </a:lnTo>
                  <a:lnTo>
                    <a:pt x="7173" y="5455"/>
                  </a:lnTo>
                  <a:lnTo>
                    <a:pt x="7198" y="5445"/>
                  </a:lnTo>
                  <a:lnTo>
                    <a:pt x="7222" y="5432"/>
                  </a:lnTo>
                  <a:lnTo>
                    <a:pt x="7246" y="5418"/>
                  </a:lnTo>
                  <a:lnTo>
                    <a:pt x="7270" y="5402"/>
                  </a:lnTo>
                  <a:lnTo>
                    <a:pt x="7293" y="5384"/>
                  </a:lnTo>
                  <a:lnTo>
                    <a:pt x="7316" y="5366"/>
                  </a:lnTo>
                  <a:lnTo>
                    <a:pt x="7338" y="5345"/>
                  </a:lnTo>
                  <a:lnTo>
                    <a:pt x="7360" y="5322"/>
                  </a:lnTo>
                  <a:lnTo>
                    <a:pt x="7380" y="5299"/>
                  </a:lnTo>
                  <a:lnTo>
                    <a:pt x="7401" y="5273"/>
                  </a:lnTo>
                  <a:lnTo>
                    <a:pt x="7454" y="5205"/>
                  </a:lnTo>
                  <a:lnTo>
                    <a:pt x="7507" y="5135"/>
                  </a:lnTo>
                  <a:lnTo>
                    <a:pt x="7560" y="5066"/>
                  </a:lnTo>
                  <a:lnTo>
                    <a:pt x="7612" y="4995"/>
                  </a:lnTo>
                  <a:lnTo>
                    <a:pt x="7664" y="4926"/>
                  </a:lnTo>
                  <a:lnTo>
                    <a:pt x="7715" y="4855"/>
                  </a:lnTo>
                  <a:lnTo>
                    <a:pt x="7766" y="4783"/>
                  </a:lnTo>
                  <a:lnTo>
                    <a:pt x="7817" y="4711"/>
                  </a:lnTo>
                  <a:lnTo>
                    <a:pt x="7867" y="4639"/>
                  </a:lnTo>
                  <a:lnTo>
                    <a:pt x="7916" y="4566"/>
                  </a:lnTo>
                  <a:lnTo>
                    <a:pt x="7965" y="4493"/>
                  </a:lnTo>
                  <a:lnTo>
                    <a:pt x="8014" y="4420"/>
                  </a:lnTo>
                  <a:lnTo>
                    <a:pt x="8061" y="4346"/>
                  </a:lnTo>
                  <a:lnTo>
                    <a:pt x="8109" y="4272"/>
                  </a:lnTo>
                  <a:lnTo>
                    <a:pt x="8156" y="4197"/>
                  </a:lnTo>
                  <a:lnTo>
                    <a:pt x="8203" y="4122"/>
                  </a:lnTo>
                  <a:lnTo>
                    <a:pt x="8147" y="4033"/>
                  </a:lnTo>
                  <a:lnTo>
                    <a:pt x="8091" y="3943"/>
                  </a:lnTo>
                  <a:lnTo>
                    <a:pt x="8033" y="3855"/>
                  </a:lnTo>
                  <a:lnTo>
                    <a:pt x="7975" y="3767"/>
                  </a:lnTo>
                  <a:lnTo>
                    <a:pt x="7917" y="3679"/>
                  </a:lnTo>
                  <a:lnTo>
                    <a:pt x="7857" y="3592"/>
                  </a:lnTo>
                  <a:lnTo>
                    <a:pt x="7797" y="3504"/>
                  </a:lnTo>
                  <a:lnTo>
                    <a:pt x="7736" y="3418"/>
                  </a:lnTo>
                  <a:lnTo>
                    <a:pt x="7674" y="3332"/>
                  </a:lnTo>
                  <a:lnTo>
                    <a:pt x="7612" y="3247"/>
                  </a:lnTo>
                  <a:lnTo>
                    <a:pt x="7548" y="3162"/>
                  </a:lnTo>
                  <a:lnTo>
                    <a:pt x="7484" y="3078"/>
                  </a:lnTo>
                  <a:lnTo>
                    <a:pt x="7419" y="2995"/>
                  </a:lnTo>
                  <a:lnTo>
                    <a:pt x="7354" y="2911"/>
                  </a:lnTo>
                  <a:lnTo>
                    <a:pt x="7289" y="2829"/>
                  </a:lnTo>
                  <a:lnTo>
                    <a:pt x="7222" y="2746"/>
                  </a:lnTo>
                  <a:lnTo>
                    <a:pt x="7198" y="2718"/>
                  </a:lnTo>
                  <a:lnTo>
                    <a:pt x="7174" y="2691"/>
                  </a:lnTo>
                  <a:lnTo>
                    <a:pt x="7149" y="2666"/>
                  </a:lnTo>
                  <a:lnTo>
                    <a:pt x="7124" y="2643"/>
                  </a:lnTo>
                  <a:lnTo>
                    <a:pt x="7099" y="2621"/>
                  </a:lnTo>
                  <a:lnTo>
                    <a:pt x="7074" y="2601"/>
                  </a:lnTo>
                  <a:lnTo>
                    <a:pt x="7049" y="2583"/>
                  </a:lnTo>
                  <a:lnTo>
                    <a:pt x="7024" y="2566"/>
                  </a:lnTo>
                  <a:lnTo>
                    <a:pt x="6999" y="2551"/>
                  </a:lnTo>
                  <a:lnTo>
                    <a:pt x="6974" y="2539"/>
                  </a:lnTo>
                  <a:lnTo>
                    <a:pt x="6949" y="2529"/>
                  </a:lnTo>
                  <a:lnTo>
                    <a:pt x="6925" y="2519"/>
                  </a:lnTo>
                  <a:lnTo>
                    <a:pt x="6900" y="2512"/>
                  </a:lnTo>
                  <a:lnTo>
                    <a:pt x="6876" y="2507"/>
                  </a:lnTo>
                  <a:lnTo>
                    <a:pt x="6852" y="2503"/>
                  </a:lnTo>
                  <a:lnTo>
                    <a:pt x="6830" y="2502"/>
                  </a:lnTo>
                  <a:lnTo>
                    <a:pt x="6817" y="2503"/>
                  </a:lnTo>
                  <a:lnTo>
                    <a:pt x="6806" y="2503"/>
                  </a:lnTo>
                  <a:lnTo>
                    <a:pt x="6793" y="2506"/>
                  </a:lnTo>
                  <a:lnTo>
                    <a:pt x="6783" y="2508"/>
                  </a:lnTo>
                  <a:lnTo>
                    <a:pt x="6771" y="2510"/>
                  </a:lnTo>
                  <a:lnTo>
                    <a:pt x="6761" y="2513"/>
                  </a:lnTo>
                  <a:lnTo>
                    <a:pt x="6750" y="2516"/>
                  </a:lnTo>
                  <a:lnTo>
                    <a:pt x="6741" y="2520"/>
                  </a:lnTo>
                  <a:lnTo>
                    <a:pt x="6722" y="2530"/>
                  </a:lnTo>
                  <a:lnTo>
                    <a:pt x="6705" y="2540"/>
                  </a:lnTo>
                  <a:lnTo>
                    <a:pt x="6688" y="2551"/>
                  </a:lnTo>
                  <a:lnTo>
                    <a:pt x="6673" y="2565"/>
                  </a:lnTo>
                  <a:lnTo>
                    <a:pt x="6659" y="2579"/>
                  </a:lnTo>
                  <a:lnTo>
                    <a:pt x="6646" y="2594"/>
                  </a:lnTo>
                  <a:lnTo>
                    <a:pt x="6635" y="2610"/>
                  </a:lnTo>
                  <a:lnTo>
                    <a:pt x="6624" y="2625"/>
                  </a:lnTo>
                  <a:lnTo>
                    <a:pt x="6614" y="2642"/>
                  </a:lnTo>
                  <a:lnTo>
                    <a:pt x="6606" y="2659"/>
                  </a:lnTo>
                  <a:lnTo>
                    <a:pt x="6597" y="2676"/>
                  </a:lnTo>
                  <a:lnTo>
                    <a:pt x="6591" y="2691"/>
                  </a:lnTo>
                  <a:lnTo>
                    <a:pt x="6567" y="2747"/>
                  </a:lnTo>
                  <a:lnTo>
                    <a:pt x="6544" y="2803"/>
                  </a:lnTo>
                  <a:lnTo>
                    <a:pt x="6522" y="2856"/>
                  </a:lnTo>
                  <a:lnTo>
                    <a:pt x="6499" y="2908"/>
                  </a:lnTo>
                  <a:lnTo>
                    <a:pt x="6479" y="2958"/>
                  </a:lnTo>
                  <a:lnTo>
                    <a:pt x="6458" y="3005"/>
                  </a:lnTo>
                  <a:lnTo>
                    <a:pt x="6438" y="3051"/>
                  </a:lnTo>
                  <a:lnTo>
                    <a:pt x="6419" y="3094"/>
                  </a:lnTo>
                  <a:lnTo>
                    <a:pt x="6408" y="3120"/>
                  </a:lnTo>
                  <a:lnTo>
                    <a:pt x="6397" y="3144"/>
                  </a:lnTo>
                  <a:lnTo>
                    <a:pt x="6387" y="3168"/>
                  </a:lnTo>
                  <a:lnTo>
                    <a:pt x="6378" y="3190"/>
                  </a:lnTo>
                  <a:lnTo>
                    <a:pt x="6368" y="3211"/>
                  </a:lnTo>
                  <a:lnTo>
                    <a:pt x="6360" y="3231"/>
                  </a:lnTo>
                  <a:lnTo>
                    <a:pt x="6352" y="3250"/>
                  </a:lnTo>
                  <a:lnTo>
                    <a:pt x="6344" y="3267"/>
                  </a:lnTo>
                  <a:lnTo>
                    <a:pt x="6333" y="3295"/>
                  </a:lnTo>
                  <a:lnTo>
                    <a:pt x="6319" y="3321"/>
                  </a:lnTo>
                  <a:lnTo>
                    <a:pt x="6306" y="3347"/>
                  </a:lnTo>
                  <a:lnTo>
                    <a:pt x="6290" y="3372"/>
                  </a:lnTo>
                  <a:lnTo>
                    <a:pt x="6274" y="3396"/>
                  </a:lnTo>
                  <a:lnTo>
                    <a:pt x="6257" y="3420"/>
                  </a:lnTo>
                  <a:lnTo>
                    <a:pt x="6239" y="3443"/>
                  </a:lnTo>
                  <a:lnTo>
                    <a:pt x="6219" y="3466"/>
                  </a:lnTo>
                  <a:lnTo>
                    <a:pt x="6199" y="3487"/>
                  </a:lnTo>
                  <a:lnTo>
                    <a:pt x="6178" y="3508"/>
                  </a:lnTo>
                  <a:lnTo>
                    <a:pt x="6156" y="3527"/>
                  </a:lnTo>
                  <a:lnTo>
                    <a:pt x="6133" y="3547"/>
                  </a:lnTo>
                  <a:lnTo>
                    <a:pt x="6109" y="3565"/>
                  </a:lnTo>
                  <a:lnTo>
                    <a:pt x="6084" y="3583"/>
                  </a:lnTo>
                  <a:lnTo>
                    <a:pt x="6059" y="3599"/>
                  </a:lnTo>
                  <a:lnTo>
                    <a:pt x="6033" y="3615"/>
                  </a:lnTo>
                  <a:lnTo>
                    <a:pt x="6006" y="3631"/>
                  </a:lnTo>
                  <a:lnTo>
                    <a:pt x="5978" y="3644"/>
                  </a:lnTo>
                  <a:lnTo>
                    <a:pt x="5949" y="3658"/>
                  </a:lnTo>
                  <a:lnTo>
                    <a:pt x="5919" y="3670"/>
                  </a:lnTo>
                  <a:lnTo>
                    <a:pt x="5889" y="3682"/>
                  </a:lnTo>
                  <a:lnTo>
                    <a:pt x="5859" y="3692"/>
                  </a:lnTo>
                  <a:lnTo>
                    <a:pt x="5828" y="3701"/>
                  </a:lnTo>
                  <a:lnTo>
                    <a:pt x="5795" y="3710"/>
                  </a:lnTo>
                  <a:lnTo>
                    <a:pt x="5763" y="3718"/>
                  </a:lnTo>
                  <a:lnTo>
                    <a:pt x="5730" y="3724"/>
                  </a:lnTo>
                  <a:lnTo>
                    <a:pt x="5697" y="3731"/>
                  </a:lnTo>
                  <a:lnTo>
                    <a:pt x="5662" y="3735"/>
                  </a:lnTo>
                  <a:lnTo>
                    <a:pt x="5627" y="3739"/>
                  </a:lnTo>
                  <a:lnTo>
                    <a:pt x="5592" y="3741"/>
                  </a:lnTo>
                  <a:lnTo>
                    <a:pt x="5556" y="3743"/>
                  </a:lnTo>
                  <a:lnTo>
                    <a:pt x="5521" y="3743"/>
                  </a:lnTo>
                  <a:lnTo>
                    <a:pt x="5488" y="3743"/>
                  </a:lnTo>
                  <a:lnTo>
                    <a:pt x="5457" y="3741"/>
                  </a:lnTo>
                  <a:lnTo>
                    <a:pt x="5425" y="3740"/>
                  </a:lnTo>
                  <a:lnTo>
                    <a:pt x="5393" y="3737"/>
                  </a:lnTo>
                  <a:lnTo>
                    <a:pt x="5361" y="3733"/>
                  </a:lnTo>
                  <a:lnTo>
                    <a:pt x="5329" y="3729"/>
                  </a:lnTo>
                  <a:lnTo>
                    <a:pt x="5297" y="3723"/>
                  </a:lnTo>
                  <a:lnTo>
                    <a:pt x="5265" y="3717"/>
                  </a:lnTo>
                  <a:lnTo>
                    <a:pt x="5233" y="3710"/>
                  </a:lnTo>
                  <a:lnTo>
                    <a:pt x="5201" y="3703"/>
                  </a:lnTo>
                  <a:lnTo>
                    <a:pt x="5170" y="3694"/>
                  </a:lnTo>
                  <a:lnTo>
                    <a:pt x="5137" y="3685"/>
                  </a:lnTo>
                  <a:lnTo>
                    <a:pt x="5106" y="3675"/>
                  </a:lnTo>
                  <a:lnTo>
                    <a:pt x="5075" y="3664"/>
                  </a:lnTo>
                  <a:lnTo>
                    <a:pt x="5044" y="3652"/>
                  </a:lnTo>
                  <a:lnTo>
                    <a:pt x="5013" y="3641"/>
                  </a:lnTo>
                  <a:lnTo>
                    <a:pt x="4961" y="3618"/>
                  </a:lnTo>
                  <a:lnTo>
                    <a:pt x="4912" y="3594"/>
                  </a:lnTo>
                  <a:lnTo>
                    <a:pt x="4863" y="3568"/>
                  </a:lnTo>
                  <a:lnTo>
                    <a:pt x="4817" y="3541"/>
                  </a:lnTo>
                  <a:lnTo>
                    <a:pt x="4772" y="3512"/>
                  </a:lnTo>
                  <a:lnTo>
                    <a:pt x="4729" y="3481"/>
                  </a:lnTo>
                  <a:lnTo>
                    <a:pt x="4687" y="3450"/>
                  </a:lnTo>
                  <a:lnTo>
                    <a:pt x="4647" y="3417"/>
                  </a:lnTo>
                  <a:lnTo>
                    <a:pt x="4609" y="3382"/>
                  </a:lnTo>
                  <a:lnTo>
                    <a:pt x="4573" y="3347"/>
                  </a:lnTo>
                  <a:lnTo>
                    <a:pt x="4538" y="3312"/>
                  </a:lnTo>
                  <a:lnTo>
                    <a:pt x="4506" y="3274"/>
                  </a:lnTo>
                  <a:lnTo>
                    <a:pt x="4475" y="3235"/>
                  </a:lnTo>
                  <a:lnTo>
                    <a:pt x="4447" y="3196"/>
                  </a:lnTo>
                  <a:lnTo>
                    <a:pt x="4421" y="3156"/>
                  </a:lnTo>
                  <a:lnTo>
                    <a:pt x="4396" y="3116"/>
                  </a:lnTo>
                  <a:lnTo>
                    <a:pt x="4374" y="3075"/>
                  </a:lnTo>
                  <a:lnTo>
                    <a:pt x="4354" y="3033"/>
                  </a:lnTo>
                  <a:lnTo>
                    <a:pt x="4336" y="2990"/>
                  </a:lnTo>
                  <a:lnTo>
                    <a:pt x="4321" y="2949"/>
                  </a:lnTo>
                  <a:lnTo>
                    <a:pt x="4308" y="2906"/>
                  </a:lnTo>
                  <a:lnTo>
                    <a:pt x="4297" y="2862"/>
                  </a:lnTo>
                  <a:lnTo>
                    <a:pt x="4289" y="2819"/>
                  </a:lnTo>
                  <a:lnTo>
                    <a:pt x="4283" y="2776"/>
                  </a:lnTo>
                  <a:lnTo>
                    <a:pt x="4279" y="2733"/>
                  </a:lnTo>
                  <a:lnTo>
                    <a:pt x="4279" y="2690"/>
                  </a:lnTo>
                  <a:lnTo>
                    <a:pt x="4280" y="2646"/>
                  </a:lnTo>
                  <a:lnTo>
                    <a:pt x="4284" y="2604"/>
                  </a:lnTo>
                  <a:lnTo>
                    <a:pt x="4292" y="2562"/>
                  </a:lnTo>
                  <a:lnTo>
                    <a:pt x="4301" y="2519"/>
                  </a:lnTo>
                  <a:lnTo>
                    <a:pt x="4314" y="2477"/>
                  </a:lnTo>
                  <a:lnTo>
                    <a:pt x="4329" y="2437"/>
                  </a:lnTo>
                  <a:lnTo>
                    <a:pt x="4339" y="2416"/>
                  </a:lnTo>
                  <a:lnTo>
                    <a:pt x="4350" y="2394"/>
                  </a:lnTo>
                  <a:lnTo>
                    <a:pt x="4363" y="2372"/>
                  </a:lnTo>
                  <a:lnTo>
                    <a:pt x="4377" y="2349"/>
                  </a:lnTo>
                  <a:lnTo>
                    <a:pt x="4394" y="2325"/>
                  </a:lnTo>
                  <a:lnTo>
                    <a:pt x="4411" y="2301"/>
                  </a:lnTo>
                  <a:lnTo>
                    <a:pt x="4430" y="2276"/>
                  </a:lnTo>
                  <a:lnTo>
                    <a:pt x="4451" y="2251"/>
                  </a:lnTo>
                  <a:lnTo>
                    <a:pt x="4473" y="2225"/>
                  </a:lnTo>
                  <a:lnTo>
                    <a:pt x="4496" y="2200"/>
                  </a:lnTo>
                  <a:lnTo>
                    <a:pt x="4520" y="2174"/>
                  </a:lnTo>
                  <a:lnTo>
                    <a:pt x="4545" y="2147"/>
                  </a:lnTo>
                  <a:lnTo>
                    <a:pt x="4598" y="2094"/>
                  </a:lnTo>
                  <a:lnTo>
                    <a:pt x="4654" y="2040"/>
                  </a:lnTo>
                  <a:lnTo>
                    <a:pt x="4713" y="1985"/>
                  </a:lnTo>
                  <a:lnTo>
                    <a:pt x="4775" y="1931"/>
                  </a:lnTo>
                  <a:lnTo>
                    <a:pt x="4837" y="1878"/>
                  </a:lnTo>
                  <a:lnTo>
                    <a:pt x="4901" y="1825"/>
                  </a:lnTo>
                  <a:lnTo>
                    <a:pt x="4965" y="1774"/>
                  </a:lnTo>
                  <a:lnTo>
                    <a:pt x="5029" y="1724"/>
                  </a:lnTo>
                  <a:lnTo>
                    <a:pt x="5093" y="1677"/>
                  </a:lnTo>
                  <a:lnTo>
                    <a:pt x="5154" y="1631"/>
                  </a:lnTo>
                  <a:lnTo>
                    <a:pt x="5186" y="1607"/>
                  </a:lnTo>
                  <a:lnTo>
                    <a:pt x="5215" y="1582"/>
                  </a:lnTo>
                  <a:lnTo>
                    <a:pt x="5245" y="1556"/>
                  </a:lnTo>
                  <a:lnTo>
                    <a:pt x="5271" y="1530"/>
                  </a:lnTo>
                  <a:lnTo>
                    <a:pt x="5296" y="1503"/>
                  </a:lnTo>
                  <a:lnTo>
                    <a:pt x="5318" y="1474"/>
                  </a:lnTo>
                  <a:lnTo>
                    <a:pt x="5339" y="1446"/>
                  </a:lnTo>
                  <a:lnTo>
                    <a:pt x="5358" y="1417"/>
                  </a:lnTo>
                  <a:lnTo>
                    <a:pt x="5375" y="1388"/>
                  </a:lnTo>
                  <a:lnTo>
                    <a:pt x="5389" y="1359"/>
                  </a:lnTo>
                  <a:lnTo>
                    <a:pt x="5403" y="1328"/>
                  </a:lnTo>
                  <a:lnTo>
                    <a:pt x="5413" y="1298"/>
                  </a:lnTo>
                  <a:lnTo>
                    <a:pt x="5417" y="1284"/>
                  </a:lnTo>
                  <a:lnTo>
                    <a:pt x="5422" y="1268"/>
                  </a:lnTo>
                  <a:lnTo>
                    <a:pt x="5425" y="1252"/>
                  </a:lnTo>
                  <a:lnTo>
                    <a:pt x="5428" y="1238"/>
                  </a:lnTo>
                  <a:lnTo>
                    <a:pt x="5430" y="1222"/>
                  </a:lnTo>
                  <a:lnTo>
                    <a:pt x="5432" y="1208"/>
                  </a:lnTo>
                  <a:lnTo>
                    <a:pt x="5433" y="1192"/>
                  </a:lnTo>
                  <a:lnTo>
                    <a:pt x="5433" y="1176"/>
                  </a:lnTo>
                  <a:lnTo>
                    <a:pt x="5433" y="1150"/>
                  </a:lnTo>
                  <a:lnTo>
                    <a:pt x="5431" y="1123"/>
                  </a:lnTo>
                  <a:lnTo>
                    <a:pt x="5427" y="1097"/>
                  </a:lnTo>
                  <a:lnTo>
                    <a:pt x="5422" y="1071"/>
                  </a:lnTo>
                  <a:lnTo>
                    <a:pt x="5414" y="1045"/>
                  </a:lnTo>
                  <a:lnTo>
                    <a:pt x="5405" y="1019"/>
                  </a:lnTo>
                  <a:lnTo>
                    <a:pt x="5393" y="994"/>
                  </a:lnTo>
                  <a:lnTo>
                    <a:pt x="5381" y="969"/>
                  </a:lnTo>
                  <a:lnTo>
                    <a:pt x="5367" y="945"/>
                  </a:lnTo>
                  <a:lnTo>
                    <a:pt x="5351" y="921"/>
                  </a:lnTo>
                  <a:lnTo>
                    <a:pt x="5334" y="897"/>
                  </a:lnTo>
                  <a:lnTo>
                    <a:pt x="5314" y="874"/>
                  </a:lnTo>
                  <a:lnTo>
                    <a:pt x="5293" y="851"/>
                  </a:lnTo>
                  <a:lnTo>
                    <a:pt x="5271" y="829"/>
                  </a:lnTo>
                  <a:lnTo>
                    <a:pt x="5247" y="807"/>
                  </a:lnTo>
                  <a:lnTo>
                    <a:pt x="5222" y="786"/>
                  </a:lnTo>
                  <a:lnTo>
                    <a:pt x="5154" y="734"/>
                  </a:lnTo>
                  <a:lnTo>
                    <a:pt x="5086" y="682"/>
                  </a:lnTo>
                  <a:lnTo>
                    <a:pt x="5019" y="631"/>
                  </a:lnTo>
                  <a:lnTo>
                    <a:pt x="4950" y="580"/>
                  </a:lnTo>
                  <a:lnTo>
                    <a:pt x="4880" y="529"/>
                  </a:lnTo>
                  <a:lnTo>
                    <a:pt x="4811" y="479"/>
                  </a:lnTo>
                  <a:lnTo>
                    <a:pt x="4742" y="429"/>
                  </a:lnTo>
                  <a:lnTo>
                    <a:pt x="4671" y="380"/>
                  </a:lnTo>
                  <a:lnTo>
                    <a:pt x="4600" y="331"/>
                  </a:lnTo>
                  <a:lnTo>
                    <a:pt x="4529" y="282"/>
                  </a:lnTo>
                  <a:lnTo>
                    <a:pt x="4458" y="234"/>
                  </a:lnTo>
                  <a:lnTo>
                    <a:pt x="4386" y="186"/>
                  </a:lnTo>
                  <a:lnTo>
                    <a:pt x="4315" y="139"/>
                  </a:lnTo>
                  <a:lnTo>
                    <a:pt x="4243" y="92"/>
                  </a:lnTo>
                  <a:lnTo>
                    <a:pt x="4170" y="46"/>
                  </a:lnTo>
                  <a:lnTo>
                    <a:pt x="4097" y="0"/>
                  </a:lnTo>
                  <a:lnTo>
                    <a:pt x="4051" y="74"/>
                  </a:lnTo>
                  <a:lnTo>
                    <a:pt x="4004" y="147"/>
                  </a:lnTo>
                  <a:lnTo>
                    <a:pt x="3957" y="220"/>
                  </a:lnTo>
                  <a:lnTo>
                    <a:pt x="3911" y="293"/>
                  </a:lnTo>
                  <a:lnTo>
                    <a:pt x="3862" y="365"/>
                  </a:lnTo>
                  <a:lnTo>
                    <a:pt x="3814" y="438"/>
                  </a:lnTo>
                  <a:lnTo>
                    <a:pt x="3765" y="509"/>
                  </a:lnTo>
                  <a:lnTo>
                    <a:pt x="3715" y="581"/>
                  </a:lnTo>
                  <a:lnTo>
                    <a:pt x="3665" y="652"/>
                  </a:lnTo>
                  <a:lnTo>
                    <a:pt x="3615" y="723"/>
                  </a:lnTo>
                  <a:lnTo>
                    <a:pt x="3564" y="794"/>
                  </a:lnTo>
                  <a:lnTo>
                    <a:pt x="3512" y="863"/>
                  </a:lnTo>
                  <a:lnTo>
                    <a:pt x="3461" y="933"/>
                  </a:lnTo>
                  <a:lnTo>
                    <a:pt x="3408" y="1002"/>
                  </a:lnTo>
                  <a:lnTo>
                    <a:pt x="3355" y="1072"/>
                  </a:lnTo>
                  <a:lnTo>
                    <a:pt x="3302" y="1140"/>
                  </a:lnTo>
                  <a:lnTo>
                    <a:pt x="3276" y="1172"/>
                  </a:lnTo>
                  <a:lnTo>
                    <a:pt x="3249" y="1202"/>
                  </a:lnTo>
                  <a:lnTo>
                    <a:pt x="3221" y="1230"/>
                  </a:lnTo>
                  <a:lnTo>
                    <a:pt x="3192" y="1257"/>
                  </a:lnTo>
                  <a:lnTo>
                    <a:pt x="3163" y="1282"/>
                  </a:lnTo>
                  <a:lnTo>
                    <a:pt x="3133" y="1303"/>
                  </a:lnTo>
                  <a:lnTo>
                    <a:pt x="3102" y="1323"/>
                  </a:lnTo>
                  <a:lnTo>
                    <a:pt x="3071" y="1342"/>
                  </a:lnTo>
                  <a:lnTo>
                    <a:pt x="3056" y="1350"/>
                  </a:lnTo>
                  <a:lnTo>
                    <a:pt x="3039" y="1358"/>
                  </a:lnTo>
                  <a:lnTo>
                    <a:pt x="3023" y="1365"/>
                  </a:lnTo>
                  <a:lnTo>
                    <a:pt x="3007" y="1371"/>
                  </a:lnTo>
                  <a:lnTo>
                    <a:pt x="2990" y="1377"/>
                  </a:lnTo>
                  <a:lnTo>
                    <a:pt x="2973" y="1384"/>
                  </a:lnTo>
                  <a:lnTo>
                    <a:pt x="2957" y="1389"/>
                  </a:lnTo>
                  <a:lnTo>
                    <a:pt x="2940" y="1393"/>
                  </a:lnTo>
                  <a:lnTo>
                    <a:pt x="2923" y="1397"/>
                  </a:lnTo>
                  <a:lnTo>
                    <a:pt x="2906" y="1400"/>
                  </a:lnTo>
                  <a:lnTo>
                    <a:pt x="2889" y="1404"/>
                  </a:lnTo>
                  <a:lnTo>
                    <a:pt x="2871" y="1406"/>
                  </a:lnTo>
                  <a:lnTo>
                    <a:pt x="2855" y="1408"/>
                  </a:lnTo>
                  <a:lnTo>
                    <a:pt x="2837" y="1410"/>
                  </a:lnTo>
                  <a:lnTo>
                    <a:pt x="2819" y="1410"/>
                  </a:lnTo>
                  <a:lnTo>
                    <a:pt x="2801" y="1411"/>
                  </a:lnTo>
                  <a:lnTo>
                    <a:pt x="2782" y="1410"/>
                  </a:lnTo>
                  <a:lnTo>
                    <a:pt x="2761" y="1409"/>
                  </a:lnTo>
                  <a:lnTo>
                    <a:pt x="2741" y="1408"/>
                  </a:lnTo>
                  <a:lnTo>
                    <a:pt x="2721" y="1405"/>
                  </a:lnTo>
                  <a:lnTo>
                    <a:pt x="2702" y="1401"/>
                  </a:lnTo>
                  <a:lnTo>
                    <a:pt x="2682" y="1397"/>
                  </a:lnTo>
                  <a:lnTo>
                    <a:pt x="2662" y="1393"/>
                  </a:lnTo>
                  <a:lnTo>
                    <a:pt x="2642" y="1388"/>
                  </a:lnTo>
                  <a:lnTo>
                    <a:pt x="2622" y="1382"/>
                  </a:lnTo>
                  <a:lnTo>
                    <a:pt x="2604" y="1375"/>
                  </a:lnTo>
                  <a:lnTo>
                    <a:pt x="2584" y="1368"/>
                  </a:lnTo>
                  <a:lnTo>
                    <a:pt x="2565" y="1360"/>
                  </a:lnTo>
                  <a:lnTo>
                    <a:pt x="2545" y="1351"/>
                  </a:lnTo>
                  <a:lnTo>
                    <a:pt x="2527" y="1342"/>
                  </a:lnTo>
                  <a:lnTo>
                    <a:pt x="2508" y="1332"/>
                  </a:lnTo>
                  <a:lnTo>
                    <a:pt x="2489" y="1321"/>
                  </a:lnTo>
                  <a:lnTo>
                    <a:pt x="2470" y="1310"/>
                  </a:lnTo>
                  <a:lnTo>
                    <a:pt x="2452" y="1298"/>
                  </a:lnTo>
                  <a:lnTo>
                    <a:pt x="2434" y="1286"/>
                  </a:lnTo>
                  <a:lnTo>
                    <a:pt x="2416" y="1272"/>
                  </a:lnTo>
                  <a:lnTo>
                    <a:pt x="2398" y="1259"/>
                  </a:lnTo>
                  <a:lnTo>
                    <a:pt x="2381" y="1244"/>
                  </a:lnTo>
                  <a:lnTo>
                    <a:pt x="2363" y="1229"/>
                  </a:lnTo>
                  <a:lnTo>
                    <a:pt x="2346" y="1214"/>
                  </a:lnTo>
                  <a:lnTo>
                    <a:pt x="2329" y="1197"/>
                  </a:lnTo>
                  <a:lnTo>
                    <a:pt x="2312" y="1180"/>
                  </a:lnTo>
                  <a:lnTo>
                    <a:pt x="2296" y="1164"/>
                  </a:lnTo>
                  <a:lnTo>
                    <a:pt x="2280" y="1146"/>
                  </a:lnTo>
                  <a:lnTo>
                    <a:pt x="2264" y="1127"/>
                  </a:lnTo>
                  <a:lnTo>
                    <a:pt x="2249" y="1108"/>
                  </a:lnTo>
                  <a:lnTo>
                    <a:pt x="2233" y="1089"/>
                  </a:lnTo>
                  <a:lnTo>
                    <a:pt x="2218" y="1069"/>
                  </a:lnTo>
                  <a:lnTo>
                    <a:pt x="2165" y="996"/>
                  </a:lnTo>
                  <a:lnTo>
                    <a:pt x="2111" y="925"/>
                  </a:lnTo>
                  <a:lnTo>
                    <a:pt x="2058" y="856"/>
                  </a:lnTo>
                  <a:lnTo>
                    <a:pt x="2004" y="790"/>
                  </a:lnTo>
                  <a:lnTo>
                    <a:pt x="1952" y="727"/>
                  </a:lnTo>
                  <a:lnTo>
                    <a:pt x="1900" y="667"/>
                  </a:lnTo>
                  <a:lnTo>
                    <a:pt x="1849" y="610"/>
                  </a:lnTo>
                  <a:lnTo>
                    <a:pt x="1799" y="557"/>
                  </a:lnTo>
                  <a:lnTo>
                    <a:pt x="1751" y="508"/>
                  </a:lnTo>
                  <a:lnTo>
                    <a:pt x="1704" y="463"/>
                  </a:lnTo>
                  <a:lnTo>
                    <a:pt x="1659" y="421"/>
                  </a:lnTo>
                  <a:lnTo>
                    <a:pt x="1617" y="386"/>
                  </a:lnTo>
                  <a:lnTo>
                    <a:pt x="1598" y="369"/>
                  </a:lnTo>
                  <a:lnTo>
                    <a:pt x="1578" y="355"/>
                  </a:lnTo>
                  <a:lnTo>
                    <a:pt x="1559" y="341"/>
                  </a:lnTo>
                  <a:lnTo>
                    <a:pt x="1541" y="329"/>
                  </a:lnTo>
                  <a:lnTo>
                    <a:pt x="1525" y="318"/>
                  </a:lnTo>
                  <a:lnTo>
                    <a:pt x="1508" y="308"/>
                  </a:lnTo>
                  <a:lnTo>
                    <a:pt x="1492" y="300"/>
                  </a:lnTo>
                  <a:lnTo>
                    <a:pt x="1478" y="293"/>
                  </a:lnTo>
                  <a:lnTo>
                    <a:pt x="1454" y="284"/>
                  </a:lnTo>
                  <a:lnTo>
                    <a:pt x="1429" y="276"/>
                  </a:lnTo>
                  <a:lnTo>
                    <a:pt x="1404" y="269"/>
                  </a:lnTo>
                  <a:lnTo>
                    <a:pt x="1378" y="264"/>
                  </a:lnTo>
                  <a:lnTo>
                    <a:pt x="1353" y="260"/>
                  </a:lnTo>
                  <a:lnTo>
                    <a:pt x="1327" y="257"/>
                  </a:lnTo>
                  <a:lnTo>
                    <a:pt x="1300" y="255"/>
                  </a:lnTo>
                  <a:lnTo>
                    <a:pt x="1274" y="253"/>
                  </a:lnTo>
                  <a:lnTo>
                    <a:pt x="1244" y="255"/>
                  </a:lnTo>
                  <a:lnTo>
                    <a:pt x="1214" y="257"/>
                  </a:lnTo>
                  <a:lnTo>
                    <a:pt x="1184" y="261"/>
                  </a:lnTo>
                  <a:lnTo>
                    <a:pt x="1155" y="266"/>
                  </a:lnTo>
                  <a:lnTo>
                    <a:pt x="1125" y="272"/>
                  </a:lnTo>
                  <a:lnTo>
                    <a:pt x="1096" y="281"/>
                  </a:lnTo>
                  <a:lnTo>
                    <a:pt x="1067" y="290"/>
                  </a:lnTo>
                  <a:lnTo>
                    <a:pt x="1036" y="300"/>
                  </a:lnTo>
                  <a:lnTo>
                    <a:pt x="1008" y="313"/>
                  </a:lnTo>
                  <a:lnTo>
                    <a:pt x="979" y="326"/>
                  </a:lnTo>
                  <a:lnTo>
                    <a:pt x="950" y="341"/>
                  </a:lnTo>
                  <a:lnTo>
                    <a:pt x="922" y="357"/>
                  </a:lnTo>
                  <a:lnTo>
                    <a:pt x="894" y="374"/>
                  </a:lnTo>
                  <a:lnTo>
                    <a:pt x="867" y="393"/>
                  </a:lnTo>
                  <a:lnTo>
                    <a:pt x="840" y="412"/>
                  </a:lnTo>
                  <a:lnTo>
                    <a:pt x="812" y="433"/>
                  </a:lnTo>
                  <a:lnTo>
                    <a:pt x="786" y="455"/>
                  </a:lnTo>
                  <a:lnTo>
                    <a:pt x="760" y="478"/>
                  </a:lnTo>
                  <a:lnTo>
                    <a:pt x="735" y="502"/>
                  </a:lnTo>
                  <a:lnTo>
                    <a:pt x="711" y="527"/>
                  </a:lnTo>
                  <a:lnTo>
                    <a:pt x="686" y="553"/>
                  </a:lnTo>
                  <a:lnTo>
                    <a:pt x="664" y="580"/>
                  </a:lnTo>
                  <a:lnTo>
                    <a:pt x="641" y="607"/>
                  </a:lnTo>
                  <a:lnTo>
                    <a:pt x="619" y="636"/>
                  </a:lnTo>
                  <a:lnTo>
                    <a:pt x="598" y="665"/>
                  </a:lnTo>
                  <a:lnTo>
                    <a:pt x="577" y="697"/>
                  </a:lnTo>
                  <a:lnTo>
                    <a:pt x="557" y="728"/>
                  </a:lnTo>
                  <a:lnTo>
                    <a:pt x="539" y="760"/>
                  </a:lnTo>
                  <a:lnTo>
                    <a:pt x="521" y="793"/>
                  </a:lnTo>
                  <a:lnTo>
                    <a:pt x="503" y="827"/>
                  </a:lnTo>
                  <a:lnTo>
                    <a:pt x="488" y="861"/>
                  </a:lnTo>
                  <a:lnTo>
                    <a:pt x="473" y="896"/>
                  </a:lnTo>
                  <a:lnTo>
                    <a:pt x="455" y="941"/>
                  </a:lnTo>
                  <a:lnTo>
                    <a:pt x="440" y="986"/>
                  </a:lnTo>
                  <a:lnTo>
                    <a:pt x="426" y="1031"/>
                  </a:lnTo>
                  <a:lnTo>
                    <a:pt x="414" y="1076"/>
                  </a:lnTo>
                  <a:lnTo>
                    <a:pt x="404" y="1121"/>
                  </a:lnTo>
                  <a:lnTo>
                    <a:pt x="396" y="1166"/>
                  </a:lnTo>
                  <a:lnTo>
                    <a:pt x="390" y="1211"/>
                  </a:lnTo>
                  <a:lnTo>
                    <a:pt x="384" y="1255"/>
                  </a:lnTo>
                  <a:lnTo>
                    <a:pt x="382" y="1299"/>
                  </a:lnTo>
                  <a:lnTo>
                    <a:pt x="381" y="1342"/>
                  </a:lnTo>
                  <a:lnTo>
                    <a:pt x="381" y="1385"/>
                  </a:lnTo>
                  <a:lnTo>
                    <a:pt x="384" y="1427"/>
                  </a:lnTo>
                  <a:lnTo>
                    <a:pt x="389" y="1469"/>
                  </a:lnTo>
                  <a:lnTo>
                    <a:pt x="394" y="1510"/>
                  </a:lnTo>
                  <a:lnTo>
                    <a:pt x="401" y="1549"/>
                  </a:lnTo>
                  <a:lnTo>
                    <a:pt x="410" y="1589"/>
                  </a:lnTo>
                  <a:lnTo>
                    <a:pt x="421" y="1627"/>
                  </a:lnTo>
                  <a:lnTo>
                    <a:pt x="433" y="1664"/>
                  </a:lnTo>
                  <a:lnTo>
                    <a:pt x="447" y="1700"/>
                  </a:lnTo>
                  <a:lnTo>
                    <a:pt x="463" y="1734"/>
                  </a:lnTo>
                  <a:lnTo>
                    <a:pt x="480" y="1768"/>
                  </a:lnTo>
                  <a:lnTo>
                    <a:pt x="498" y="1800"/>
                  </a:lnTo>
                  <a:lnTo>
                    <a:pt x="519" y="1831"/>
                  </a:lnTo>
                  <a:lnTo>
                    <a:pt x="540" y="1860"/>
                  </a:lnTo>
                  <a:lnTo>
                    <a:pt x="563" y="1887"/>
                  </a:lnTo>
                  <a:lnTo>
                    <a:pt x="588" y="1913"/>
                  </a:lnTo>
                  <a:lnTo>
                    <a:pt x="614" y="1938"/>
                  </a:lnTo>
                  <a:lnTo>
                    <a:pt x="641" y="1961"/>
                  </a:lnTo>
                  <a:lnTo>
                    <a:pt x="669" y="1981"/>
                  </a:lnTo>
                  <a:lnTo>
                    <a:pt x="699" y="2001"/>
                  </a:lnTo>
                  <a:lnTo>
                    <a:pt x="730" y="2018"/>
                  </a:lnTo>
                  <a:lnTo>
                    <a:pt x="764" y="2032"/>
                  </a:lnTo>
                  <a:lnTo>
                    <a:pt x="781" y="2040"/>
                  </a:lnTo>
                  <a:lnTo>
                    <a:pt x="800" y="2048"/>
                  </a:lnTo>
                  <a:lnTo>
                    <a:pt x="821" y="2056"/>
                  </a:lnTo>
                  <a:lnTo>
                    <a:pt x="842" y="2066"/>
                  </a:lnTo>
                  <a:lnTo>
                    <a:pt x="865" y="2075"/>
                  </a:lnTo>
                  <a:lnTo>
                    <a:pt x="888" y="2085"/>
                  </a:lnTo>
                  <a:lnTo>
                    <a:pt x="913" y="2097"/>
                  </a:lnTo>
                  <a:lnTo>
                    <a:pt x="940" y="2108"/>
                  </a:lnTo>
                  <a:lnTo>
                    <a:pt x="982" y="2127"/>
                  </a:lnTo>
                  <a:lnTo>
                    <a:pt x="1027" y="2147"/>
                  </a:lnTo>
                  <a:lnTo>
                    <a:pt x="1075" y="2167"/>
                  </a:lnTo>
                  <a:lnTo>
                    <a:pt x="1124" y="2189"/>
                  </a:lnTo>
                  <a:lnTo>
                    <a:pt x="1175" y="2211"/>
                  </a:lnTo>
                  <a:lnTo>
                    <a:pt x="1228" y="2232"/>
                  </a:lnTo>
                  <a:lnTo>
                    <a:pt x="1282" y="2255"/>
                  </a:lnTo>
                  <a:lnTo>
                    <a:pt x="1338" y="2278"/>
                  </a:lnTo>
                  <a:lnTo>
                    <a:pt x="1366" y="2291"/>
                  </a:lnTo>
                  <a:lnTo>
                    <a:pt x="1395" y="2304"/>
                  </a:lnTo>
                  <a:lnTo>
                    <a:pt x="1421" y="2320"/>
                  </a:lnTo>
                  <a:lnTo>
                    <a:pt x="1445" y="2336"/>
                  </a:lnTo>
                  <a:lnTo>
                    <a:pt x="1469" y="2353"/>
                  </a:lnTo>
                  <a:lnTo>
                    <a:pt x="1489" y="2371"/>
                  </a:lnTo>
                  <a:lnTo>
                    <a:pt x="1509" y="2390"/>
                  </a:lnTo>
                  <a:lnTo>
                    <a:pt x="1528" y="2410"/>
                  </a:lnTo>
                  <a:lnTo>
                    <a:pt x="1545" y="2431"/>
                  </a:lnTo>
                  <a:lnTo>
                    <a:pt x="1560" y="2452"/>
                  </a:lnTo>
                  <a:lnTo>
                    <a:pt x="1574" y="2475"/>
                  </a:lnTo>
                  <a:lnTo>
                    <a:pt x="1585" y="2498"/>
                  </a:lnTo>
                  <a:lnTo>
                    <a:pt x="1596" y="2522"/>
                  </a:lnTo>
                  <a:lnTo>
                    <a:pt x="1604" y="2547"/>
                  </a:lnTo>
                  <a:lnTo>
                    <a:pt x="1611" y="2573"/>
                  </a:lnTo>
                  <a:lnTo>
                    <a:pt x="1615" y="2599"/>
                  </a:lnTo>
                  <a:lnTo>
                    <a:pt x="1617" y="2617"/>
                  </a:lnTo>
                  <a:lnTo>
                    <a:pt x="1620" y="2635"/>
                  </a:lnTo>
                  <a:lnTo>
                    <a:pt x="1620" y="2653"/>
                  </a:lnTo>
                  <a:lnTo>
                    <a:pt x="1620" y="2670"/>
                  </a:lnTo>
                  <a:lnTo>
                    <a:pt x="1618" y="2688"/>
                  </a:lnTo>
                  <a:lnTo>
                    <a:pt x="1617" y="2706"/>
                  </a:lnTo>
                  <a:lnTo>
                    <a:pt x="1614" y="2723"/>
                  </a:lnTo>
                  <a:lnTo>
                    <a:pt x="1611" y="2741"/>
                  </a:lnTo>
                  <a:lnTo>
                    <a:pt x="1607" y="2760"/>
                  </a:lnTo>
                  <a:lnTo>
                    <a:pt x="1603" y="2778"/>
                  </a:lnTo>
                  <a:lnTo>
                    <a:pt x="1598" y="2795"/>
                  </a:lnTo>
                  <a:lnTo>
                    <a:pt x="1591" y="2814"/>
                  </a:lnTo>
                  <a:lnTo>
                    <a:pt x="1584" y="2832"/>
                  </a:lnTo>
                  <a:lnTo>
                    <a:pt x="1577" y="2851"/>
                  </a:lnTo>
                  <a:lnTo>
                    <a:pt x="1568" y="2868"/>
                  </a:lnTo>
                  <a:lnTo>
                    <a:pt x="1559" y="2886"/>
                  </a:lnTo>
                  <a:lnTo>
                    <a:pt x="1550" y="2905"/>
                  </a:lnTo>
                  <a:lnTo>
                    <a:pt x="1539" y="2923"/>
                  </a:lnTo>
                  <a:lnTo>
                    <a:pt x="1528" y="2940"/>
                  </a:lnTo>
                  <a:lnTo>
                    <a:pt x="1516" y="2959"/>
                  </a:lnTo>
                  <a:lnTo>
                    <a:pt x="1504" y="2977"/>
                  </a:lnTo>
                  <a:lnTo>
                    <a:pt x="1490" y="2995"/>
                  </a:lnTo>
                  <a:lnTo>
                    <a:pt x="1477" y="3012"/>
                  </a:lnTo>
                  <a:lnTo>
                    <a:pt x="1462" y="3030"/>
                  </a:lnTo>
                  <a:lnTo>
                    <a:pt x="1447" y="3048"/>
                  </a:lnTo>
                  <a:lnTo>
                    <a:pt x="1431" y="3064"/>
                  </a:lnTo>
                  <a:lnTo>
                    <a:pt x="1414" y="3082"/>
                  </a:lnTo>
                  <a:lnTo>
                    <a:pt x="1397" y="3100"/>
                  </a:lnTo>
                  <a:lnTo>
                    <a:pt x="1379" y="3117"/>
                  </a:lnTo>
                  <a:lnTo>
                    <a:pt x="1360" y="3133"/>
                  </a:lnTo>
                  <a:lnTo>
                    <a:pt x="1341" y="3150"/>
                  </a:lnTo>
                  <a:lnTo>
                    <a:pt x="1322" y="3167"/>
                  </a:lnTo>
                  <a:lnTo>
                    <a:pt x="1244" y="3230"/>
                  </a:lnTo>
                  <a:lnTo>
                    <a:pt x="1164" y="3294"/>
                  </a:lnTo>
                  <a:lnTo>
                    <a:pt x="1085" y="3356"/>
                  </a:lnTo>
                  <a:lnTo>
                    <a:pt x="1005" y="3418"/>
                  </a:lnTo>
                  <a:lnTo>
                    <a:pt x="924" y="3480"/>
                  </a:lnTo>
                  <a:lnTo>
                    <a:pt x="843" y="3541"/>
                  </a:lnTo>
                  <a:lnTo>
                    <a:pt x="761" y="3601"/>
                  </a:lnTo>
                  <a:lnTo>
                    <a:pt x="679" y="3661"/>
                  </a:lnTo>
                  <a:lnTo>
                    <a:pt x="596" y="3720"/>
                  </a:lnTo>
                  <a:lnTo>
                    <a:pt x="513" y="3779"/>
                  </a:lnTo>
                  <a:lnTo>
                    <a:pt x="428" y="3837"/>
                  </a:lnTo>
                  <a:lnTo>
                    <a:pt x="344" y="3894"/>
                  </a:lnTo>
                  <a:lnTo>
                    <a:pt x="258" y="3951"/>
                  </a:lnTo>
                  <a:lnTo>
                    <a:pt x="173" y="4007"/>
                  </a:lnTo>
                  <a:lnTo>
                    <a:pt x="87" y="4062"/>
                  </a:lnTo>
                  <a:lnTo>
                    <a:pt x="0" y="4117"/>
                  </a:lnTo>
                  <a:lnTo>
                    <a:pt x="71" y="4161"/>
                  </a:lnTo>
                  <a:lnTo>
                    <a:pt x="142" y="4207"/>
                  </a:lnTo>
                  <a:lnTo>
                    <a:pt x="212" y="4252"/>
                  </a:lnTo>
                  <a:lnTo>
                    <a:pt x="282" y="4299"/>
                  </a:lnTo>
                  <a:lnTo>
                    <a:pt x="352" y="4345"/>
                  </a:lnTo>
                  <a:lnTo>
                    <a:pt x="421" y="4393"/>
                  </a:lnTo>
                  <a:lnTo>
                    <a:pt x="491" y="4440"/>
                  </a:lnTo>
                  <a:lnTo>
                    <a:pt x="559" y="4488"/>
                  </a:lnTo>
                  <a:lnTo>
                    <a:pt x="628" y="4537"/>
                  </a:lnTo>
                  <a:lnTo>
                    <a:pt x="697" y="4586"/>
                  </a:lnTo>
                  <a:lnTo>
                    <a:pt x="765" y="4635"/>
                  </a:lnTo>
                  <a:lnTo>
                    <a:pt x="832" y="4685"/>
                  </a:lnTo>
                  <a:lnTo>
                    <a:pt x="899" y="4735"/>
                  </a:lnTo>
                  <a:lnTo>
                    <a:pt x="967" y="4786"/>
                  </a:lnTo>
                  <a:lnTo>
                    <a:pt x="1033" y="4837"/>
                  </a:lnTo>
                  <a:lnTo>
                    <a:pt x="1099" y="4888"/>
                  </a:lnTo>
                  <a:lnTo>
                    <a:pt x="1131" y="4914"/>
                  </a:lnTo>
                  <a:lnTo>
                    <a:pt x="1161" y="4942"/>
                  </a:lnTo>
                  <a:lnTo>
                    <a:pt x="1190" y="4970"/>
                  </a:lnTo>
                  <a:lnTo>
                    <a:pt x="1217" y="5000"/>
                  </a:lnTo>
                  <a:lnTo>
                    <a:pt x="1242" y="5030"/>
                  </a:lnTo>
                  <a:lnTo>
                    <a:pt x="1263" y="5061"/>
                  </a:lnTo>
                  <a:lnTo>
                    <a:pt x="1274" y="5077"/>
                  </a:lnTo>
                  <a:lnTo>
                    <a:pt x="1284" y="5092"/>
                  </a:lnTo>
                  <a:lnTo>
                    <a:pt x="1294" y="5108"/>
                  </a:lnTo>
                  <a:lnTo>
                    <a:pt x="1302" y="5125"/>
                  </a:lnTo>
                  <a:lnTo>
                    <a:pt x="1310" y="5140"/>
                  </a:lnTo>
                  <a:lnTo>
                    <a:pt x="1318" y="5157"/>
                  </a:lnTo>
                  <a:lnTo>
                    <a:pt x="1325" y="5174"/>
                  </a:lnTo>
                  <a:lnTo>
                    <a:pt x="1332" y="5190"/>
                  </a:lnTo>
                  <a:lnTo>
                    <a:pt x="1338" y="5207"/>
                  </a:lnTo>
                  <a:lnTo>
                    <a:pt x="1344" y="5225"/>
                  </a:lnTo>
                  <a:lnTo>
                    <a:pt x="1349" y="5241"/>
                  </a:lnTo>
                  <a:lnTo>
                    <a:pt x="1353" y="5259"/>
                  </a:lnTo>
                  <a:lnTo>
                    <a:pt x="1357" y="5276"/>
                  </a:lnTo>
                  <a:lnTo>
                    <a:pt x="1360" y="5294"/>
                  </a:lnTo>
                  <a:lnTo>
                    <a:pt x="1363" y="5311"/>
                  </a:lnTo>
                  <a:lnTo>
                    <a:pt x="1365" y="5329"/>
                  </a:lnTo>
                  <a:lnTo>
                    <a:pt x="1368" y="5347"/>
                  </a:lnTo>
                  <a:lnTo>
                    <a:pt x="1369" y="5364"/>
                  </a:lnTo>
                  <a:lnTo>
                    <a:pt x="1370" y="5382"/>
                  </a:lnTo>
                  <a:lnTo>
                    <a:pt x="1369" y="5400"/>
                  </a:lnTo>
                  <a:lnTo>
                    <a:pt x="1369" y="5420"/>
                  </a:lnTo>
                  <a:lnTo>
                    <a:pt x="1366" y="5440"/>
                  </a:lnTo>
                  <a:lnTo>
                    <a:pt x="1364" y="5459"/>
                  </a:lnTo>
                  <a:lnTo>
                    <a:pt x="1362" y="5479"/>
                  </a:lnTo>
                  <a:lnTo>
                    <a:pt x="1359" y="5499"/>
                  </a:lnTo>
                  <a:lnTo>
                    <a:pt x="1355" y="5518"/>
                  </a:lnTo>
                  <a:lnTo>
                    <a:pt x="1350" y="5538"/>
                  </a:lnTo>
                  <a:lnTo>
                    <a:pt x="1345" y="5557"/>
                  </a:lnTo>
                  <a:lnTo>
                    <a:pt x="1338" y="5576"/>
                  </a:lnTo>
                  <a:lnTo>
                    <a:pt x="1332" y="5595"/>
                  </a:lnTo>
                  <a:lnTo>
                    <a:pt x="1325" y="5615"/>
                  </a:lnTo>
                  <a:lnTo>
                    <a:pt x="1316" y="5633"/>
                  </a:lnTo>
                  <a:lnTo>
                    <a:pt x="1308" y="5652"/>
                  </a:lnTo>
                  <a:lnTo>
                    <a:pt x="1299" y="5671"/>
                  </a:lnTo>
                  <a:lnTo>
                    <a:pt x="1288" y="5689"/>
                  </a:lnTo>
                  <a:lnTo>
                    <a:pt x="1278" y="5707"/>
                  </a:lnTo>
                  <a:lnTo>
                    <a:pt x="1266" y="5725"/>
                  </a:lnTo>
                  <a:lnTo>
                    <a:pt x="1255" y="5743"/>
                  </a:lnTo>
                  <a:lnTo>
                    <a:pt x="1243" y="5762"/>
                  </a:lnTo>
                  <a:lnTo>
                    <a:pt x="1230" y="5778"/>
                  </a:lnTo>
                  <a:lnTo>
                    <a:pt x="1217" y="5796"/>
                  </a:lnTo>
                  <a:lnTo>
                    <a:pt x="1202" y="5814"/>
                  </a:lnTo>
                  <a:lnTo>
                    <a:pt x="1187" y="5831"/>
                  </a:lnTo>
                  <a:lnTo>
                    <a:pt x="1172" y="5847"/>
                  </a:lnTo>
                  <a:lnTo>
                    <a:pt x="1156" y="5864"/>
                  </a:lnTo>
                  <a:lnTo>
                    <a:pt x="1139" y="5881"/>
                  </a:lnTo>
                  <a:lnTo>
                    <a:pt x="1122" y="5896"/>
                  </a:lnTo>
                  <a:lnTo>
                    <a:pt x="1104" y="5912"/>
                  </a:lnTo>
                  <a:lnTo>
                    <a:pt x="1086" y="5927"/>
                  </a:lnTo>
                  <a:lnTo>
                    <a:pt x="1067" y="5943"/>
                  </a:lnTo>
                  <a:lnTo>
                    <a:pt x="1048" y="5958"/>
                  </a:lnTo>
                  <a:lnTo>
                    <a:pt x="1028" y="5973"/>
                  </a:lnTo>
                  <a:lnTo>
                    <a:pt x="955" y="6027"/>
                  </a:lnTo>
                  <a:lnTo>
                    <a:pt x="884" y="6081"/>
                  </a:lnTo>
                  <a:lnTo>
                    <a:pt x="816" y="6134"/>
                  </a:lnTo>
                  <a:lnTo>
                    <a:pt x="750" y="6188"/>
                  </a:lnTo>
                  <a:lnTo>
                    <a:pt x="686" y="6240"/>
                  </a:lnTo>
                  <a:lnTo>
                    <a:pt x="626" y="6292"/>
                  </a:lnTo>
                  <a:lnTo>
                    <a:pt x="570" y="6343"/>
                  </a:lnTo>
                  <a:lnTo>
                    <a:pt x="517" y="6394"/>
                  </a:lnTo>
                  <a:lnTo>
                    <a:pt x="468" y="6442"/>
                  </a:lnTo>
                  <a:lnTo>
                    <a:pt x="422" y="6488"/>
                  </a:lnTo>
                  <a:lnTo>
                    <a:pt x="381" y="6532"/>
                  </a:lnTo>
                  <a:lnTo>
                    <a:pt x="346" y="6575"/>
                  </a:lnTo>
                  <a:lnTo>
                    <a:pt x="329" y="6595"/>
                  </a:lnTo>
                  <a:lnTo>
                    <a:pt x="315" y="6614"/>
                  </a:lnTo>
                  <a:lnTo>
                    <a:pt x="301" y="6632"/>
                  </a:lnTo>
                  <a:lnTo>
                    <a:pt x="289" y="6651"/>
                  </a:lnTo>
                  <a:lnTo>
                    <a:pt x="277" y="6668"/>
                  </a:lnTo>
                  <a:lnTo>
                    <a:pt x="268" y="6684"/>
                  </a:lnTo>
                  <a:lnTo>
                    <a:pt x="261" y="6700"/>
                  </a:lnTo>
                  <a:lnTo>
                    <a:pt x="253" y="6715"/>
                  </a:lnTo>
                  <a:lnTo>
                    <a:pt x="241" y="6748"/>
                  </a:lnTo>
                  <a:lnTo>
                    <a:pt x="230" y="6782"/>
                  </a:lnTo>
                  <a:lnTo>
                    <a:pt x="223" y="6817"/>
                  </a:lnTo>
                  <a:lnTo>
                    <a:pt x="218" y="6852"/>
                  </a:lnTo>
                  <a:lnTo>
                    <a:pt x="215" y="6888"/>
                  </a:lnTo>
                  <a:lnTo>
                    <a:pt x="214" y="6923"/>
                  </a:lnTo>
                  <a:lnTo>
                    <a:pt x="215" y="6959"/>
                  </a:lnTo>
                  <a:lnTo>
                    <a:pt x="219" y="6995"/>
                  </a:lnTo>
                  <a:lnTo>
                    <a:pt x="224" y="7031"/>
                  </a:lnTo>
                  <a:lnTo>
                    <a:pt x="231" y="7067"/>
                  </a:lnTo>
                  <a:lnTo>
                    <a:pt x="242" y="7103"/>
                  </a:lnTo>
                  <a:lnTo>
                    <a:pt x="253" y="7138"/>
                  </a:lnTo>
                  <a:lnTo>
                    <a:pt x="267" y="7173"/>
                  </a:lnTo>
                  <a:lnTo>
                    <a:pt x="282" y="7209"/>
                  </a:lnTo>
                  <a:lnTo>
                    <a:pt x="300" y="7243"/>
                  </a:lnTo>
                  <a:lnTo>
                    <a:pt x="320" y="7278"/>
                  </a:lnTo>
                  <a:lnTo>
                    <a:pt x="342" y="7312"/>
                  </a:lnTo>
                  <a:lnTo>
                    <a:pt x="365" y="7345"/>
                  </a:lnTo>
                  <a:lnTo>
                    <a:pt x="390" y="7378"/>
                  </a:lnTo>
                  <a:lnTo>
                    <a:pt x="416" y="7410"/>
                  </a:lnTo>
                  <a:lnTo>
                    <a:pt x="444" y="7441"/>
                  </a:lnTo>
                  <a:lnTo>
                    <a:pt x="474" y="7473"/>
                  </a:lnTo>
                  <a:lnTo>
                    <a:pt x="505" y="7502"/>
                  </a:lnTo>
                  <a:lnTo>
                    <a:pt x="539" y="7531"/>
                  </a:lnTo>
                  <a:lnTo>
                    <a:pt x="573" y="7559"/>
                  </a:lnTo>
                  <a:lnTo>
                    <a:pt x="609" y="7585"/>
                  </a:lnTo>
                  <a:lnTo>
                    <a:pt x="647" y="7611"/>
                  </a:lnTo>
                  <a:lnTo>
                    <a:pt x="686" y="7635"/>
                  </a:lnTo>
                  <a:lnTo>
                    <a:pt x="726" y="7659"/>
                  </a:lnTo>
                  <a:lnTo>
                    <a:pt x="768" y="7681"/>
                  </a:lnTo>
                  <a:lnTo>
                    <a:pt x="811" y="7702"/>
                  </a:lnTo>
                  <a:lnTo>
                    <a:pt x="855" y="7721"/>
                  </a:lnTo>
                  <a:lnTo>
                    <a:pt x="882" y="7732"/>
                  </a:lnTo>
                  <a:lnTo>
                    <a:pt x="910" y="7742"/>
                  </a:lnTo>
                  <a:lnTo>
                    <a:pt x="938" y="7752"/>
                  </a:lnTo>
                  <a:lnTo>
                    <a:pt x="966" y="7760"/>
                  </a:lnTo>
                  <a:lnTo>
                    <a:pt x="994" y="7769"/>
                  </a:lnTo>
                  <a:lnTo>
                    <a:pt x="1023" y="7776"/>
                  </a:lnTo>
                  <a:lnTo>
                    <a:pt x="1051" y="7783"/>
                  </a:lnTo>
                  <a:lnTo>
                    <a:pt x="1079" y="7790"/>
                  </a:lnTo>
                  <a:lnTo>
                    <a:pt x="1107" y="7795"/>
                  </a:lnTo>
                  <a:lnTo>
                    <a:pt x="1135" y="7799"/>
                  </a:lnTo>
                  <a:lnTo>
                    <a:pt x="1164" y="7803"/>
                  </a:lnTo>
                  <a:lnTo>
                    <a:pt x="1193" y="7806"/>
                  </a:lnTo>
                  <a:lnTo>
                    <a:pt x="1221" y="7809"/>
                  </a:lnTo>
                  <a:lnTo>
                    <a:pt x="1249" y="7812"/>
                  </a:lnTo>
                  <a:lnTo>
                    <a:pt x="1277" y="7813"/>
                  </a:lnTo>
                  <a:lnTo>
                    <a:pt x="1305" y="7813"/>
                  </a:lnTo>
                  <a:lnTo>
                    <a:pt x="1335" y="7813"/>
                  </a:lnTo>
                  <a:lnTo>
                    <a:pt x="1365" y="7810"/>
                  </a:lnTo>
                  <a:lnTo>
                    <a:pt x="1395" y="7808"/>
                  </a:lnTo>
                  <a:lnTo>
                    <a:pt x="1424" y="7805"/>
                  </a:lnTo>
                  <a:lnTo>
                    <a:pt x="1453" y="7802"/>
                  </a:lnTo>
                  <a:lnTo>
                    <a:pt x="1481" y="7797"/>
                  </a:lnTo>
                  <a:lnTo>
                    <a:pt x="1508" y="7792"/>
                  </a:lnTo>
                  <a:lnTo>
                    <a:pt x="1535" y="7785"/>
                  </a:lnTo>
                  <a:lnTo>
                    <a:pt x="1562" y="7779"/>
                  </a:lnTo>
                  <a:lnTo>
                    <a:pt x="1588" y="7771"/>
                  </a:lnTo>
                  <a:lnTo>
                    <a:pt x="1614" y="7763"/>
                  </a:lnTo>
                  <a:lnTo>
                    <a:pt x="1639" y="7753"/>
                  </a:lnTo>
                  <a:lnTo>
                    <a:pt x="1663" y="7744"/>
                  </a:lnTo>
                  <a:lnTo>
                    <a:pt x="1687" y="7733"/>
                  </a:lnTo>
                  <a:lnTo>
                    <a:pt x="1710" y="7722"/>
                  </a:lnTo>
                  <a:lnTo>
                    <a:pt x="1733" y="7709"/>
                  </a:lnTo>
                  <a:lnTo>
                    <a:pt x="1755" y="7697"/>
                  </a:lnTo>
                  <a:lnTo>
                    <a:pt x="1777" y="7683"/>
                  </a:lnTo>
                  <a:lnTo>
                    <a:pt x="1797" y="7670"/>
                  </a:lnTo>
                  <a:lnTo>
                    <a:pt x="1816" y="7654"/>
                  </a:lnTo>
                  <a:lnTo>
                    <a:pt x="1835" y="7639"/>
                  </a:lnTo>
                  <a:lnTo>
                    <a:pt x="1854" y="7623"/>
                  </a:lnTo>
                  <a:lnTo>
                    <a:pt x="1872" y="7606"/>
                  </a:lnTo>
                  <a:lnTo>
                    <a:pt x="1888" y="7589"/>
                  </a:lnTo>
                  <a:lnTo>
                    <a:pt x="1904" y="7571"/>
                  </a:lnTo>
                  <a:lnTo>
                    <a:pt x="1918" y="7553"/>
                  </a:lnTo>
                  <a:lnTo>
                    <a:pt x="1933" y="7533"/>
                  </a:lnTo>
                  <a:lnTo>
                    <a:pt x="1947" y="7514"/>
                  </a:lnTo>
                  <a:lnTo>
                    <a:pt x="1959" y="7494"/>
                  </a:lnTo>
                  <a:lnTo>
                    <a:pt x="1970" y="7473"/>
                  </a:lnTo>
                  <a:lnTo>
                    <a:pt x="1981" y="7452"/>
                  </a:lnTo>
                  <a:lnTo>
                    <a:pt x="1990" y="7430"/>
                  </a:lnTo>
                  <a:lnTo>
                    <a:pt x="1998" y="7411"/>
                  </a:lnTo>
                  <a:lnTo>
                    <a:pt x="2006" y="7391"/>
                  </a:lnTo>
                  <a:lnTo>
                    <a:pt x="2015" y="7370"/>
                  </a:lnTo>
                  <a:lnTo>
                    <a:pt x="2025" y="7349"/>
                  </a:lnTo>
                  <a:lnTo>
                    <a:pt x="2035" y="7326"/>
                  </a:lnTo>
                  <a:lnTo>
                    <a:pt x="2045" y="7301"/>
                  </a:lnTo>
                  <a:lnTo>
                    <a:pt x="2057" y="7275"/>
                  </a:lnTo>
                  <a:lnTo>
                    <a:pt x="2068" y="7249"/>
                  </a:lnTo>
                  <a:lnTo>
                    <a:pt x="2086" y="7206"/>
                  </a:lnTo>
                  <a:lnTo>
                    <a:pt x="2106" y="7162"/>
                  </a:lnTo>
                  <a:lnTo>
                    <a:pt x="2127" y="7115"/>
                  </a:lnTo>
                  <a:lnTo>
                    <a:pt x="2147" y="7066"/>
                  </a:lnTo>
                  <a:lnTo>
                    <a:pt x="2168" y="7016"/>
                  </a:lnTo>
                  <a:lnTo>
                    <a:pt x="2191" y="6963"/>
                  </a:lnTo>
                  <a:lnTo>
                    <a:pt x="2213" y="6910"/>
                  </a:lnTo>
                  <a:lnTo>
                    <a:pt x="2236" y="6854"/>
                  </a:lnTo>
                  <a:lnTo>
                    <a:pt x="2243" y="6838"/>
                  </a:lnTo>
                  <a:lnTo>
                    <a:pt x="2251" y="6822"/>
                  </a:lnTo>
                  <a:lnTo>
                    <a:pt x="2258" y="6806"/>
                  </a:lnTo>
                  <a:lnTo>
                    <a:pt x="2266" y="6791"/>
                  </a:lnTo>
                  <a:lnTo>
                    <a:pt x="2275" y="6776"/>
                  </a:lnTo>
                  <a:lnTo>
                    <a:pt x="2284" y="6762"/>
                  </a:lnTo>
                  <a:lnTo>
                    <a:pt x="2293" y="6748"/>
                  </a:lnTo>
                  <a:lnTo>
                    <a:pt x="2303" y="6734"/>
                  </a:lnTo>
                  <a:lnTo>
                    <a:pt x="2312" y="6722"/>
                  </a:lnTo>
                  <a:lnTo>
                    <a:pt x="2322" y="6709"/>
                  </a:lnTo>
                  <a:lnTo>
                    <a:pt x="2333" y="6698"/>
                  </a:lnTo>
                  <a:lnTo>
                    <a:pt x="2344" y="6687"/>
                  </a:lnTo>
                  <a:lnTo>
                    <a:pt x="2355" y="6675"/>
                  </a:lnTo>
                  <a:lnTo>
                    <a:pt x="2366" y="6666"/>
                  </a:lnTo>
                  <a:lnTo>
                    <a:pt x="2379" y="6655"/>
                  </a:lnTo>
                  <a:lnTo>
                    <a:pt x="2390" y="6646"/>
                  </a:lnTo>
                  <a:lnTo>
                    <a:pt x="2403" y="6638"/>
                  </a:lnTo>
                  <a:lnTo>
                    <a:pt x="2415" y="6629"/>
                  </a:lnTo>
                  <a:lnTo>
                    <a:pt x="2428" y="6622"/>
                  </a:lnTo>
                  <a:lnTo>
                    <a:pt x="2441" y="6615"/>
                  </a:lnTo>
                  <a:lnTo>
                    <a:pt x="2454" y="6607"/>
                  </a:lnTo>
                  <a:lnTo>
                    <a:pt x="2467" y="6602"/>
                  </a:lnTo>
                  <a:lnTo>
                    <a:pt x="2482" y="6596"/>
                  </a:lnTo>
                  <a:lnTo>
                    <a:pt x="2495" y="6591"/>
                  </a:lnTo>
                  <a:lnTo>
                    <a:pt x="2510" y="6586"/>
                  </a:lnTo>
                  <a:lnTo>
                    <a:pt x="2524" y="6583"/>
                  </a:lnTo>
                  <a:lnTo>
                    <a:pt x="2539" y="6580"/>
                  </a:lnTo>
                  <a:lnTo>
                    <a:pt x="2554" y="6577"/>
                  </a:lnTo>
                  <a:lnTo>
                    <a:pt x="2568" y="6575"/>
                  </a:lnTo>
                  <a:lnTo>
                    <a:pt x="2584" y="6574"/>
                  </a:lnTo>
                  <a:lnTo>
                    <a:pt x="2599" y="6573"/>
                  </a:lnTo>
                  <a:lnTo>
                    <a:pt x="2615" y="6572"/>
                  </a:lnTo>
                  <a:lnTo>
                    <a:pt x="2631" y="6573"/>
                  </a:lnTo>
                  <a:lnTo>
                    <a:pt x="2647" y="6574"/>
                  </a:lnTo>
                  <a:lnTo>
                    <a:pt x="2663" y="6575"/>
                  </a:lnTo>
                  <a:lnTo>
                    <a:pt x="2680" y="6577"/>
                  </a:lnTo>
                  <a:lnTo>
                    <a:pt x="2695" y="6580"/>
                  </a:lnTo>
                  <a:lnTo>
                    <a:pt x="2712" y="6583"/>
                  </a:lnTo>
                  <a:lnTo>
                    <a:pt x="2728" y="6587"/>
                  </a:lnTo>
                  <a:lnTo>
                    <a:pt x="2744" y="6592"/>
                  </a:lnTo>
                  <a:lnTo>
                    <a:pt x="2761" y="6597"/>
                  </a:lnTo>
                  <a:lnTo>
                    <a:pt x="2776" y="6603"/>
                  </a:lnTo>
                  <a:lnTo>
                    <a:pt x="2793" y="6609"/>
                  </a:lnTo>
                  <a:lnTo>
                    <a:pt x="2809" y="6616"/>
                  </a:lnTo>
                  <a:lnTo>
                    <a:pt x="2842" y="6631"/>
                  </a:lnTo>
                  <a:lnTo>
                    <a:pt x="2874" y="6649"/>
                  </a:lnTo>
                  <a:lnTo>
                    <a:pt x="2907" y="6669"/>
                  </a:lnTo>
                  <a:lnTo>
                    <a:pt x="2939" y="6692"/>
                  </a:lnTo>
                  <a:lnTo>
                    <a:pt x="2970" y="6716"/>
                  </a:lnTo>
                  <a:lnTo>
                    <a:pt x="3001" y="6743"/>
                  </a:lnTo>
                  <a:lnTo>
                    <a:pt x="3033" y="6771"/>
                  </a:lnTo>
                  <a:lnTo>
                    <a:pt x="3064" y="6802"/>
                  </a:lnTo>
                  <a:lnTo>
                    <a:pt x="3094" y="6836"/>
                  </a:lnTo>
                  <a:lnTo>
                    <a:pt x="3124" y="6870"/>
                  </a:lnTo>
                  <a:lnTo>
                    <a:pt x="3190" y="6951"/>
                  </a:lnTo>
                  <a:lnTo>
                    <a:pt x="3254" y="7034"/>
                  </a:lnTo>
                  <a:lnTo>
                    <a:pt x="3320" y="7116"/>
                  </a:lnTo>
                  <a:lnTo>
                    <a:pt x="3384" y="7198"/>
                  </a:lnTo>
                  <a:lnTo>
                    <a:pt x="3447" y="7283"/>
                  </a:lnTo>
                  <a:lnTo>
                    <a:pt x="3510" y="7367"/>
                  </a:lnTo>
                  <a:lnTo>
                    <a:pt x="3572" y="7452"/>
                  </a:lnTo>
                  <a:lnTo>
                    <a:pt x="3634" y="7537"/>
                  </a:lnTo>
                  <a:lnTo>
                    <a:pt x="3695" y="7623"/>
                  </a:lnTo>
                  <a:lnTo>
                    <a:pt x="3754" y="7709"/>
                  </a:lnTo>
                  <a:lnTo>
                    <a:pt x="3815" y="7797"/>
                  </a:lnTo>
                  <a:lnTo>
                    <a:pt x="3873" y="7885"/>
                  </a:lnTo>
                  <a:lnTo>
                    <a:pt x="3931" y="7972"/>
                  </a:lnTo>
                  <a:lnTo>
                    <a:pt x="3989" y="8061"/>
                  </a:lnTo>
                  <a:lnTo>
                    <a:pt x="4045" y="8149"/>
                  </a:lnTo>
                  <a:lnTo>
                    <a:pt x="4101" y="8239"/>
                  </a:lnTo>
                  <a:lnTo>
                    <a:pt x="4188" y="8185"/>
                  </a:lnTo>
                  <a:lnTo>
                    <a:pt x="4275" y="8130"/>
                  </a:lnTo>
                  <a:lnTo>
                    <a:pt x="4361" y="8073"/>
                  </a:lnTo>
                  <a:lnTo>
                    <a:pt x="4447" y="8016"/>
                  </a:lnTo>
                  <a:lnTo>
                    <a:pt x="4532" y="7959"/>
                  </a:lnTo>
                  <a:lnTo>
                    <a:pt x="4618" y="7900"/>
                  </a:lnTo>
                  <a:lnTo>
                    <a:pt x="4702" y="7841"/>
                  </a:lnTo>
                  <a:lnTo>
                    <a:pt x="4786" y="7780"/>
                  </a:lnTo>
                  <a:lnTo>
                    <a:pt x="4871" y="7720"/>
                  </a:lnTo>
                  <a:lnTo>
                    <a:pt x="4954" y="7658"/>
                  </a:lnTo>
                  <a:lnTo>
                    <a:pt x="5037" y="7597"/>
                  </a:lnTo>
                  <a:lnTo>
                    <a:pt x="5120" y="7534"/>
                  </a:lnTo>
                  <a:lnTo>
                    <a:pt x="5202" y="7471"/>
                  </a:lnTo>
                  <a:lnTo>
                    <a:pt x="5283" y="7407"/>
                  </a:lnTo>
                  <a:lnTo>
                    <a:pt x="5363" y="7342"/>
                  </a:lnTo>
                  <a:lnTo>
                    <a:pt x="5444" y="7277"/>
                  </a:lnTo>
                  <a:lnTo>
                    <a:pt x="5475" y="7251"/>
                  </a:lnTo>
                  <a:lnTo>
                    <a:pt x="5504" y="7223"/>
                  </a:lnTo>
                  <a:lnTo>
                    <a:pt x="5531" y="7196"/>
                  </a:lnTo>
                  <a:lnTo>
                    <a:pt x="5556" y="7169"/>
                  </a:lnTo>
                  <a:lnTo>
                    <a:pt x="5579" y="7141"/>
                  </a:lnTo>
                  <a:lnTo>
                    <a:pt x="5600" y="7114"/>
                  </a:lnTo>
                  <a:lnTo>
                    <a:pt x="5618" y="7086"/>
                  </a:lnTo>
                  <a:lnTo>
                    <a:pt x="5635" y="7059"/>
                  </a:lnTo>
                  <a:lnTo>
                    <a:pt x="5650" y="7031"/>
                  </a:lnTo>
                  <a:lnTo>
                    <a:pt x="5662" y="7003"/>
                  </a:lnTo>
                  <a:lnTo>
                    <a:pt x="5667" y="6990"/>
                  </a:lnTo>
                  <a:lnTo>
                    <a:pt x="5672" y="6976"/>
                  </a:lnTo>
                  <a:lnTo>
                    <a:pt x="5676" y="6963"/>
                  </a:lnTo>
                  <a:lnTo>
                    <a:pt x="5679" y="6949"/>
                  </a:lnTo>
                  <a:lnTo>
                    <a:pt x="5682" y="6937"/>
                  </a:lnTo>
                  <a:lnTo>
                    <a:pt x="5684" y="6923"/>
                  </a:lnTo>
                  <a:lnTo>
                    <a:pt x="5686" y="6911"/>
                  </a:lnTo>
                  <a:lnTo>
                    <a:pt x="5687" y="6898"/>
                  </a:lnTo>
                  <a:lnTo>
                    <a:pt x="5687" y="6885"/>
                  </a:lnTo>
                  <a:lnTo>
                    <a:pt x="5687" y="6872"/>
                  </a:lnTo>
                  <a:lnTo>
                    <a:pt x="5686" y="6860"/>
                  </a:lnTo>
                  <a:lnTo>
                    <a:pt x="5685" y="6848"/>
                  </a:lnTo>
                  <a:lnTo>
                    <a:pt x="5681" y="6827"/>
                  </a:lnTo>
                  <a:lnTo>
                    <a:pt x="5675" y="6809"/>
                  </a:lnTo>
                  <a:lnTo>
                    <a:pt x="5668" y="6790"/>
                  </a:lnTo>
                  <a:lnTo>
                    <a:pt x="5659" y="6773"/>
                  </a:lnTo>
                  <a:lnTo>
                    <a:pt x="5650" y="6757"/>
                  </a:lnTo>
                  <a:lnTo>
                    <a:pt x="5638" y="6743"/>
                  </a:lnTo>
                  <a:lnTo>
                    <a:pt x="5627" y="6728"/>
                  </a:lnTo>
                  <a:lnTo>
                    <a:pt x="5614" y="6716"/>
                  </a:lnTo>
                  <a:lnTo>
                    <a:pt x="5601" y="6704"/>
                  </a:lnTo>
                  <a:lnTo>
                    <a:pt x="5586" y="6693"/>
                  </a:lnTo>
                  <a:lnTo>
                    <a:pt x="5573" y="6682"/>
                  </a:lnTo>
                  <a:lnTo>
                    <a:pt x="5558" y="6674"/>
                  </a:lnTo>
                  <a:lnTo>
                    <a:pt x="5542" y="6666"/>
                  </a:lnTo>
                  <a:lnTo>
                    <a:pt x="5528" y="6657"/>
                  </a:lnTo>
                  <a:lnTo>
                    <a:pt x="5513" y="6651"/>
                  </a:lnTo>
                  <a:lnTo>
                    <a:pt x="5499" y="6645"/>
                  </a:lnTo>
                  <a:lnTo>
                    <a:pt x="5444" y="6622"/>
                  </a:lnTo>
                  <a:lnTo>
                    <a:pt x="5391" y="6599"/>
                  </a:lnTo>
                  <a:lnTo>
                    <a:pt x="5339" y="6577"/>
                  </a:lnTo>
                  <a:lnTo>
                    <a:pt x="5288" y="6556"/>
                  </a:lnTo>
                  <a:lnTo>
                    <a:pt x="5240" y="6535"/>
                  </a:lnTo>
                  <a:lnTo>
                    <a:pt x="5194" y="6514"/>
                  </a:lnTo>
                  <a:lnTo>
                    <a:pt x="5149" y="6496"/>
                  </a:lnTo>
                  <a:lnTo>
                    <a:pt x="5107" y="6477"/>
                  </a:lnTo>
                  <a:lnTo>
                    <a:pt x="5080" y="6465"/>
                  </a:lnTo>
                  <a:lnTo>
                    <a:pt x="5054" y="6454"/>
                  </a:lnTo>
                  <a:lnTo>
                    <a:pt x="5029" y="6443"/>
                  </a:lnTo>
                  <a:lnTo>
                    <a:pt x="5005" y="6433"/>
                  </a:lnTo>
                  <a:lnTo>
                    <a:pt x="4983" y="6423"/>
                  </a:lnTo>
                  <a:lnTo>
                    <a:pt x="4962" y="6414"/>
                  </a:lnTo>
                  <a:lnTo>
                    <a:pt x="4943" y="6406"/>
                  </a:lnTo>
                  <a:lnTo>
                    <a:pt x="4924" y="6399"/>
                  </a:lnTo>
                  <a:lnTo>
                    <a:pt x="4884" y="6380"/>
                  </a:lnTo>
                  <a:lnTo>
                    <a:pt x="4846" y="6360"/>
                  </a:lnTo>
                  <a:lnTo>
                    <a:pt x="4809" y="6337"/>
                  </a:lnTo>
                  <a:lnTo>
                    <a:pt x="4774" y="6312"/>
                  </a:lnTo>
                  <a:lnTo>
                    <a:pt x="4741" y="6286"/>
                  </a:lnTo>
                  <a:lnTo>
                    <a:pt x="4709" y="6257"/>
                  </a:lnTo>
                  <a:lnTo>
                    <a:pt x="4679" y="6226"/>
                  </a:lnTo>
                  <a:lnTo>
                    <a:pt x="4651" y="6193"/>
                  </a:lnTo>
                  <a:lnTo>
                    <a:pt x="4624" y="6158"/>
                  </a:lnTo>
                  <a:lnTo>
                    <a:pt x="4600" y="6122"/>
                  </a:lnTo>
                  <a:lnTo>
                    <a:pt x="4577" y="6084"/>
                  </a:lnTo>
                  <a:lnTo>
                    <a:pt x="4555" y="6044"/>
                  </a:lnTo>
                  <a:lnTo>
                    <a:pt x="4536" y="6004"/>
                  </a:lnTo>
                  <a:lnTo>
                    <a:pt x="4519" y="5962"/>
                  </a:lnTo>
                  <a:lnTo>
                    <a:pt x="4503" y="5918"/>
                  </a:lnTo>
                  <a:lnTo>
                    <a:pt x="4490" y="5873"/>
                  </a:lnTo>
                  <a:lnTo>
                    <a:pt x="4478" y="5827"/>
                  </a:lnTo>
                  <a:lnTo>
                    <a:pt x="4468" y="5780"/>
                  </a:lnTo>
                  <a:lnTo>
                    <a:pt x="4460" y="5733"/>
                  </a:lnTo>
                  <a:lnTo>
                    <a:pt x="4454" y="5685"/>
                  </a:lnTo>
                  <a:lnTo>
                    <a:pt x="4451" y="5635"/>
                  </a:lnTo>
                  <a:lnTo>
                    <a:pt x="4449" y="5584"/>
                  </a:lnTo>
                  <a:lnTo>
                    <a:pt x="4450" y="5534"/>
                  </a:lnTo>
                  <a:lnTo>
                    <a:pt x="4452" y="5483"/>
                  </a:lnTo>
                  <a:lnTo>
                    <a:pt x="4457" y="5431"/>
                  </a:lnTo>
                  <a:lnTo>
                    <a:pt x="4464" y="5379"/>
                  </a:lnTo>
                  <a:lnTo>
                    <a:pt x="4473" y="5327"/>
                  </a:lnTo>
                  <a:lnTo>
                    <a:pt x="4484" y="5275"/>
                  </a:lnTo>
                  <a:lnTo>
                    <a:pt x="4497" y="5223"/>
                  </a:lnTo>
                  <a:lnTo>
                    <a:pt x="4512" y="5169"/>
                  </a:lnTo>
                  <a:lnTo>
                    <a:pt x="4531" y="5117"/>
                  </a:lnTo>
                  <a:lnTo>
                    <a:pt x="4551" y="5065"/>
                  </a:lnTo>
                  <a:lnTo>
                    <a:pt x="4569" y="5025"/>
                  </a:lnTo>
                  <a:lnTo>
                    <a:pt x="4587" y="4984"/>
                  </a:lnTo>
                  <a:lnTo>
                    <a:pt x="4607" y="4945"/>
                  </a:lnTo>
                  <a:lnTo>
                    <a:pt x="4628" y="4907"/>
                  </a:lnTo>
                  <a:lnTo>
                    <a:pt x="4650" y="4870"/>
                  </a:lnTo>
                  <a:lnTo>
                    <a:pt x="4673" y="4834"/>
                  </a:lnTo>
                  <a:lnTo>
                    <a:pt x="4696" y="4798"/>
                  </a:lnTo>
                  <a:lnTo>
                    <a:pt x="4721" y="4765"/>
                  </a:lnTo>
                  <a:lnTo>
                    <a:pt x="4746" y="4732"/>
                  </a:lnTo>
                  <a:lnTo>
                    <a:pt x="4773" y="4699"/>
                  </a:lnTo>
                  <a:lnTo>
                    <a:pt x="4800" y="4669"/>
                  </a:lnTo>
                  <a:lnTo>
                    <a:pt x="4828" y="4639"/>
                  </a:lnTo>
                  <a:lnTo>
                    <a:pt x="4856" y="4611"/>
                  </a:lnTo>
                  <a:lnTo>
                    <a:pt x="4885" y="4584"/>
                  </a:lnTo>
                  <a:lnTo>
                    <a:pt x="4915" y="4557"/>
                  </a:lnTo>
                  <a:lnTo>
                    <a:pt x="4946" y="4532"/>
                  </a:lnTo>
                  <a:lnTo>
                    <a:pt x="4977" y="4508"/>
                  </a:lnTo>
                  <a:lnTo>
                    <a:pt x="5009" y="4487"/>
                  </a:lnTo>
                  <a:lnTo>
                    <a:pt x="5041" y="4466"/>
                  </a:lnTo>
                  <a:lnTo>
                    <a:pt x="5074" y="4446"/>
                  </a:lnTo>
                  <a:lnTo>
                    <a:pt x="5107" y="4428"/>
                  </a:lnTo>
                  <a:lnTo>
                    <a:pt x="5140" y="4412"/>
                  </a:lnTo>
                  <a:lnTo>
                    <a:pt x="5175" y="4396"/>
                  </a:lnTo>
                  <a:lnTo>
                    <a:pt x="5209" y="4382"/>
                  </a:lnTo>
                  <a:lnTo>
                    <a:pt x="5244" y="4370"/>
                  </a:lnTo>
                  <a:lnTo>
                    <a:pt x="5279" y="4359"/>
                  </a:lnTo>
                  <a:lnTo>
                    <a:pt x="5313" y="4350"/>
                  </a:lnTo>
                  <a:lnTo>
                    <a:pt x="5349" y="4343"/>
                  </a:lnTo>
                  <a:lnTo>
                    <a:pt x="5384" y="4337"/>
                  </a:lnTo>
                  <a:lnTo>
                    <a:pt x="5421" y="4333"/>
                  </a:lnTo>
                  <a:lnTo>
                    <a:pt x="5456" y="4330"/>
                  </a:lnTo>
                  <a:lnTo>
                    <a:pt x="5491" y="4329"/>
                  </a:lnTo>
                  <a:lnTo>
                    <a:pt x="5526" y="4330"/>
                  </a:lnTo>
                  <a:lnTo>
                    <a:pt x="5559" y="4332"/>
                  </a:lnTo>
                  <a:lnTo>
                    <a:pt x="5592" y="4336"/>
                  </a:lnTo>
                  <a:lnTo>
                    <a:pt x="5626" y="4343"/>
                  </a:lnTo>
                  <a:lnTo>
                    <a:pt x="5658" y="4349"/>
                  </a:lnTo>
                  <a:lnTo>
                    <a:pt x="5690" y="4358"/>
                  </a:lnTo>
                  <a:lnTo>
                    <a:pt x="5723" y="4369"/>
                  </a:lnTo>
                  <a:lnTo>
                    <a:pt x="5754" y="4380"/>
                  </a:lnTo>
                  <a:lnTo>
                    <a:pt x="5775" y="4390"/>
                  </a:lnTo>
                  <a:lnTo>
                    <a:pt x="5795" y="4401"/>
                  </a:lnTo>
                  <a:lnTo>
                    <a:pt x="5818" y="4414"/>
                  </a:lnTo>
                  <a:lnTo>
                    <a:pt x="5841" y="4428"/>
                  </a:lnTo>
                  <a:lnTo>
                    <a:pt x="5864" y="4444"/>
                  </a:lnTo>
                  <a:lnTo>
                    <a:pt x="5888" y="4462"/>
                  </a:lnTo>
                  <a:lnTo>
                    <a:pt x="5913" y="4480"/>
                  </a:lnTo>
                  <a:lnTo>
                    <a:pt x="5938" y="4501"/>
                  </a:lnTo>
                  <a:lnTo>
                    <a:pt x="5963" y="4523"/>
                  </a:lnTo>
                  <a:lnTo>
                    <a:pt x="5989" y="4546"/>
                  </a:lnTo>
                  <a:lnTo>
                    <a:pt x="6015" y="4570"/>
                  </a:lnTo>
                  <a:lnTo>
                    <a:pt x="6041" y="4595"/>
                  </a:lnTo>
                  <a:lnTo>
                    <a:pt x="6095" y="4648"/>
                  </a:lnTo>
                  <a:lnTo>
                    <a:pt x="6150" y="4704"/>
                  </a:lnTo>
                  <a:lnTo>
                    <a:pt x="6204" y="4764"/>
                  </a:lnTo>
                  <a:lnTo>
                    <a:pt x="6258" y="4825"/>
                  </a:lnTo>
                  <a:lnTo>
                    <a:pt x="6311" y="4888"/>
                  </a:lnTo>
                  <a:lnTo>
                    <a:pt x="6364" y="4953"/>
                  </a:lnTo>
                  <a:lnTo>
                    <a:pt x="6415" y="5016"/>
                  </a:lnTo>
                  <a:lnTo>
                    <a:pt x="6465" y="5081"/>
                  </a:lnTo>
                  <a:lnTo>
                    <a:pt x="6513" y="5144"/>
                  </a:lnTo>
                  <a:lnTo>
                    <a:pt x="6558" y="5206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88CA8A-9FC3-4F5F-A893-9D3F78199C39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5595498" y="3361867"/>
              <a:ext cx="3340269" cy="3432834"/>
            </a:xfrm>
            <a:custGeom>
              <a:avLst/>
              <a:gdLst>
                <a:gd name="T0" fmla="*/ 1288 w 8229"/>
                <a:gd name="T1" fmla="*/ 7829 h 8212"/>
                <a:gd name="T2" fmla="*/ 1703 w 8229"/>
                <a:gd name="T3" fmla="*/ 7762 h 8212"/>
                <a:gd name="T4" fmla="*/ 1986 w 8229"/>
                <a:gd name="T5" fmla="*/ 7532 h 8212"/>
                <a:gd name="T6" fmla="*/ 2165 w 8229"/>
                <a:gd name="T7" fmla="*/ 7135 h 8212"/>
                <a:gd name="T8" fmla="*/ 2362 w 8229"/>
                <a:gd name="T9" fmla="*/ 6728 h 8212"/>
                <a:gd name="T10" fmla="*/ 2549 w 8229"/>
                <a:gd name="T11" fmla="*/ 6605 h 8212"/>
                <a:gd name="T12" fmla="*/ 2784 w 8229"/>
                <a:gd name="T13" fmla="*/ 6610 h 8212"/>
                <a:gd name="T14" fmla="*/ 3226 w 8229"/>
                <a:gd name="T15" fmla="*/ 6968 h 8212"/>
                <a:gd name="T16" fmla="*/ 4111 w 8229"/>
                <a:gd name="T17" fmla="*/ 8212 h 8212"/>
                <a:gd name="T18" fmla="*/ 4831 w 8229"/>
                <a:gd name="T19" fmla="*/ 7179 h 8212"/>
                <a:gd name="T20" fmla="*/ 5210 w 8229"/>
                <a:gd name="T21" fmla="*/ 6869 h 8212"/>
                <a:gd name="T22" fmla="*/ 5483 w 8229"/>
                <a:gd name="T23" fmla="*/ 6851 h 8212"/>
                <a:gd name="T24" fmla="*/ 5768 w 8229"/>
                <a:gd name="T25" fmla="*/ 6979 h 8212"/>
                <a:gd name="T26" fmla="*/ 6126 w 8229"/>
                <a:gd name="T27" fmla="*/ 7396 h 8212"/>
                <a:gd name="T28" fmla="*/ 6676 w 8229"/>
                <a:gd name="T29" fmla="*/ 7944 h 8212"/>
                <a:gd name="T30" fmla="*/ 7060 w 8229"/>
                <a:gd name="T31" fmla="*/ 7979 h 8212"/>
                <a:gd name="T32" fmla="*/ 7473 w 8229"/>
                <a:gd name="T33" fmla="*/ 7726 h 8212"/>
                <a:gd name="T34" fmla="*/ 7758 w 8229"/>
                <a:gd name="T35" fmla="*/ 7221 h 8212"/>
                <a:gd name="T36" fmla="*/ 7751 w 8229"/>
                <a:gd name="T37" fmla="*/ 6588 h 8212"/>
                <a:gd name="T38" fmla="*/ 7402 w 8229"/>
                <a:gd name="T39" fmla="*/ 6212 h 8212"/>
                <a:gd name="T40" fmla="*/ 6846 w 8229"/>
                <a:gd name="T41" fmla="*/ 5974 h 8212"/>
                <a:gd name="T42" fmla="*/ 6573 w 8229"/>
                <a:gd name="T43" fmla="*/ 5679 h 8212"/>
                <a:gd name="T44" fmla="*/ 6608 w 8229"/>
                <a:gd name="T45" fmla="*/ 5402 h 8212"/>
                <a:gd name="T46" fmla="*/ 6804 w 8229"/>
                <a:gd name="T47" fmla="*/ 5135 h 8212"/>
                <a:gd name="T48" fmla="*/ 7875 w 8229"/>
                <a:gd name="T49" fmla="*/ 4334 h 8212"/>
                <a:gd name="T50" fmla="*/ 7588 w 8229"/>
                <a:gd name="T51" fmla="*/ 3170 h 8212"/>
                <a:gd name="T52" fmla="*/ 7020 w 8229"/>
                <a:gd name="T53" fmla="*/ 2555 h 8212"/>
                <a:gd name="T54" fmla="*/ 6768 w 8229"/>
                <a:gd name="T55" fmla="*/ 2545 h 8212"/>
                <a:gd name="T56" fmla="*/ 6548 w 8229"/>
                <a:gd name="T57" fmla="*/ 2917 h 8212"/>
                <a:gd name="T58" fmla="*/ 6351 w 8229"/>
                <a:gd name="T59" fmla="*/ 3363 h 8212"/>
                <a:gd name="T60" fmla="*/ 6023 w 8229"/>
                <a:gd name="T61" fmla="*/ 3660 h 8212"/>
                <a:gd name="T62" fmla="*/ 5566 w 8229"/>
                <a:gd name="T63" fmla="*/ 3759 h 8212"/>
                <a:gd name="T64" fmla="*/ 5184 w 8229"/>
                <a:gd name="T65" fmla="*/ 3700 h 8212"/>
                <a:gd name="T66" fmla="*/ 4584 w 8229"/>
                <a:gd name="T67" fmla="*/ 3327 h 8212"/>
                <a:gd name="T68" fmla="*/ 4325 w 8229"/>
                <a:gd name="T69" fmla="*/ 2706 h 8212"/>
                <a:gd name="T70" fmla="*/ 4518 w 8229"/>
                <a:gd name="T71" fmla="*/ 2242 h 8212"/>
                <a:gd name="T72" fmla="*/ 5262 w 8229"/>
                <a:gd name="T73" fmla="*/ 1597 h 8212"/>
                <a:gd name="T74" fmla="*/ 5476 w 8229"/>
                <a:gd name="T75" fmla="*/ 1238 h 8212"/>
                <a:gd name="T76" fmla="*/ 5360 w 8229"/>
                <a:gd name="T77" fmla="*/ 889 h 8212"/>
                <a:gd name="T78" fmla="*/ 4487 w 8229"/>
                <a:gd name="T79" fmla="*/ 239 h 8212"/>
                <a:gd name="T80" fmla="*/ 3243 w 8229"/>
                <a:gd name="T81" fmla="*/ 592 h 8212"/>
                <a:gd name="T82" fmla="*/ 2537 w 8229"/>
                <a:gd name="T83" fmla="*/ 1228 h 8212"/>
                <a:gd name="T84" fmla="*/ 2512 w 8229"/>
                <a:gd name="T85" fmla="*/ 1450 h 8212"/>
                <a:gd name="T86" fmla="*/ 2744 w 8229"/>
                <a:gd name="T87" fmla="*/ 1637 h 8212"/>
                <a:gd name="T88" fmla="*/ 3263 w 8229"/>
                <a:gd name="T89" fmla="*/ 1860 h 8212"/>
                <a:gd name="T90" fmla="*/ 3683 w 8229"/>
                <a:gd name="T91" fmla="*/ 2341 h 8212"/>
                <a:gd name="T92" fmla="*/ 3674 w 8229"/>
                <a:gd name="T93" fmla="*/ 3088 h 8212"/>
                <a:gd name="T94" fmla="*/ 3330 w 8229"/>
                <a:gd name="T95" fmla="*/ 3648 h 8212"/>
                <a:gd name="T96" fmla="*/ 2838 w 8229"/>
                <a:gd name="T97" fmla="*/ 3916 h 8212"/>
                <a:gd name="T98" fmla="*/ 2368 w 8229"/>
                <a:gd name="T99" fmla="*/ 3844 h 8212"/>
                <a:gd name="T100" fmla="*/ 1822 w 8229"/>
                <a:gd name="T101" fmla="*/ 3305 h 8212"/>
                <a:gd name="T102" fmla="*/ 1337 w 8229"/>
                <a:gd name="T103" fmla="*/ 2808 h 8212"/>
                <a:gd name="T104" fmla="*/ 1063 w 8229"/>
                <a:gd name="T105" fmla="*/ 2786 h 8212"/>
                <a:gd name="T106" fmla="*/ 630 w 8229"/>
                <a:gd name="T107" fmla="*/ 3188 h 8212"/>
                <a:gd name="T108" fmla="*/ 147 w 8229"/>
                <a:gd name="T109" fmla="*/ 4203 h 8212"/>
                <a:gd name="T110" fmla="*/ 1171 w 8229"/>
                <a:gd name="T111" fmla="*/ 4933 h 8212"/>
                <a:gd name="T112" fmla="*/ 1383 w 8229"/>
                <a:gd name="T113" fmla="*/ 5242 h 8212"/>
                <a:gd name="T114" fmla="*/ 1398 w 8229"/>
                <a:gd name="T115" fmla="*/ 5517 h 8212"/>
                <a:gd name="T116" fmla="*/ 1269 w 8229"/>
                <a:gd name="T117" fmla="*/ 5797 h 8212"/>
                <a:gd name="T118" fmla="*/ 855 w 8229"/>
                <a:gd name="T119" fmla="*/ 6153 h 8212"/>
                <a:gd name="T120" fmla="*/ 307 w 8229"/>
                <a:gd name="T121" fmla="*/ 6702 h 8212"/>
                <a:gd name="T122" fmla="*/ 306 w 8229"/>
                <a:gd name="T123" fmla="*/ 7192 h 8212"/>
                <a:gd name="T124" fmla="*/ 726 w 8229"/>
                <a:gd name="T125" fmla="*/ 7654 h 8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9" h="8212">
                  <a:moveTo>
                    <a:pt x="895" y="7740"/>
                  </a:moveTo>
                  <a:lnTo>
                    <a:pt x="922" y="7750"/>
                  </a:lnTo>
                  <a:lnTo>
                    <a:pt x="950" y="7760"/>
                  </a:lnTo>
                  <a:lnTo>
                    <a:pt x="978" y="7770"/>
                  </a:lnTo>
                  <a:lnTo>
                    <a:pt x="1005" y="7779"/>
                  </a:lnTo>
                  <a:lnTo>
                    <a:pt x="1033" y="7787"/>
                  </a:lnTo>
                  <a:lnTo>
                    <a:pt x="1061" y="7795"/>
                  </a:lnTo>
                  <a:lnTo>
                    <a:pt x="1090" y="7801"/>
                  </a:lnTo>
                  <a:lnTo>
                    <a:pt x="1118" y="7807"/>
                  </a:lnTo>
                  <a:lnTo>
                    <a:pt x="1147" y="7814"/>
                  </a:lnTo>
                  <a:lnTo>
                    <a:pt x="1175" y="7818"/>
                  </a:lnTo>
                  <a:lnTo>
                    <a:pt x="1204" y="7822"/>
                  </a:lnTo>
                  <a:lnTo>
                    <a:pt x="1232" y="7825"/>
                  </a:lnTo>
                  <a:lnTo>
                    <a:pt x="1260" y="7827"/>
                  </a:lnTo>
                  <a:lnTo>
                    <a:pt x="1288" y="7829"/>
                  </a:lnTo>
                  <a:lnTo>
                    <a:pt x="1316" y="7830"/>
                  </a:lnTo>
                  <a:lnTo>
                    <a:pt x="1344" y="7831"/>
                  </a:lnTo>
                  <a:lnTo>
                    <a:pt x="1375" y="7830"/>
                  </a:lnTo>
                  <a:lnTo>
                    <a:pt x="1405" y="7829"/>
                  </a:lnTo>
                  <a:lnTo>
                    <a:pt x="1434" y="7827"/>
                  </a:lnTo>
                  <a:lnTo>
                    <a:pt x="1463" y="7824"/>
                  </a:lnTo>
                  <a:lnTo>
                    <a:pt x="1491" y="7821"/>
                  </a:lnTo>
                  <a:lnTo>
                    <a:pt x="1520" y="7816"/>
                  </a:lnTo>
                  <a:lnTo>
                    <a:pt x="1548" y="7810"/>
                  </a:lnTo>
                  <a:lnTo>
                    <a:pt x="1575" y="7804"/>
                  </a:lnTo>
                  <a:lnTo>
                    <a:pt x="1602" y="7797"/>
                  </a:lnTo>
                  <a:lnTo>
                    <a:pt x="1628" y="7790"/>
                  </a:lnTo>
                  <a:lnTo>
                    <a:pt x="1654" y="7781"/>
                  </a:lnTo>
                  <a:lnTo>
                    <a:pt x="1679" y="7772"/>
                  </a:lnTo>
                  <a:lnTo>
                    <a:pt x="1703" y="7762"/>
                  </a:lnTo>
                  <a:lnTo>
                    <a:pt x="1727" y="7751"/>
                  </a:lnTo>
                  <a:lnTo>
                    <a:pt x="1750" y="7741"/>
                  </a:lnTo>
                  <a:lnTo>
                    <a:pt x="1772" y="7728"/>
                  </a:lnTo>
                  <a:lnTo>
                    <a:pt x="1794" y="7716"/>
                  </a:lnTo>
                  <a:lnTo>
                    <a:pt x="1815" y="7702"/>
                  </a:lnTo>
                  <a:lnTo>
                    <a:pt x="1836" y="7687"/>
                  </a:lnTo>
                  <a:lnTo>
                    <a:pt x="1856" y="7673"/>
                  </a:lnTo>
                  <a:lnTo>
                    <a:pt x="1875" y="7657"/>
                  </a:lnTo>
                  <a:lnTo>
                    <a:pt x="1893" y="7641"/>
                  </a:lnTo>
                  <a:lnTo>
                    <a:pt x="1911" y="7625"/>
                  </a:lnTo>
                  <a:lnTo>
                    <a:pt x="1928" y="7607"/>
                  </a:lnTo>
                  <a:lnTo>
                    <a:pt x="1943" y="7589"/>
                  </a:lnTo>
                  <a:lnTo>
                    <a:pt x="1958" y="7572"/>
                  </a:lnTo>
                  <a:lnTo>
                    <a:pt x="1972" y="7552"/>
                  </a:lnTo>
                  <a:lnTo>
                    <a:pt x="1986" y="7532"/>
                  </a:lnTo>
                  <a:lnTo>
                    <a:pt x="1998" y="7512"/>
                  </a:lnTo>
                  <a:lnTo>
                    <a:pt x="2010" y="7491"/>
                  </a:lnTo>
                  <a:lnTo>
                    <a:pt x="2020" y="7471"/>
                  </a:lnTo>
                  <a:lnTo>
                    <a:pt x="2030" y="7449"/>
                  </a:lnTo>
                  <a:lnTo>
                    <a:pt x="2037" y="7430"/>
                  </a:lnTo>
                  <a:lnTo>
                    <a:pt x="2045" y="7411"/>
                  </a:lnTo>
                  <a:lnTo>
                    <a:pt x="2054" y="7390"/>
                  </a:lnTo>
                  <a:lnTo>
                    <a:pt x="2064" y="7368"/>
                  </a:lnTo>
                  <a:lnTo>
                    <a:pt x="2073" y="7344"/>
                  </a:lnTo>
                  <a:lnTo>
                    <a:pt x="2084" y="7320"/>
                  </a:lnTo>
                  <a:lnTo>
                    <a:pt x="2095" y="7295"/>
                  </a:lnTo>
                  <a:lnTo>
                    <a:pt x="2107" y="7269"/>
                  </a:lnTo>
                  <a:lnTo>
                    <a:pt x="2126" y="7227"/>
                  </a:lnTo>
                  <a:lnTo>
                    <a:pt x="2144" y="7182"/>
                  </a:lnTo>
                  <a:lnTo>
                    <a:pt x="2165" y="7135"/>
                  </a:lnTo>
                  <a:lnTo>
                    <a:pt x="2186" y="7086"/>
                  </a:lnTo>
                  <a:lnTo>
                    <a:pt x="2208" y="7035"/>
                  </a:lnTo>
                  <a:lnTo>
                    <a:pt x="2230" y="6983"/>
                  </a:lnTo>
                  <a:lnTo>
                    <a:pt x="2253" y="6928"/>
                  </a:lnTo>
                  <a:lnTo>
                    <a:pt x="2275" y="6873"/>
                  </a:lnTo>
                  <a:lnTo>
                    <a:pt x="2283" y="6856"/>
                  </a:lnTo>
                  <a:lnTo>
                    <a:pt x="2290" y="6840"/>
                  </a:lnTo>
                  <a:lnTo>
                    <a:pt x="2297" y="6824"/>
                  </a:lnTo>
                  <a:lnTo>
                    <a:pt x="2306" y="6809"/>
                  </a:lnTo>
                  <a:lnTo>
                    <a:pt x="2314" y="6795"/>
                  </a:lnTo>
                  <a:lnTo>
                    <a:pt x="2323" y="6780"/>
                  </a:lnTo>
                  <a:lnTo>
                    <a:pt x="2333" y="6767"/>
                  </a:lnTo>
                  <a:lnTo>
                    <a:pt x="2342" y="6753"/>
                  </a:lnTo>
                  <a:lnTo>
                    <a:pt x="2351" y="6741"/>
                  </a:lnTo>
                  <a:lnTo>
                    <a:pt x="2362" y="6728"/>
                  </a:lnTo>
                  <a:lnTo>
                    <a:pt x="2372" y="6717"/>
                  </a:lnTo>
                  <a:lnTo>
                    <a:pt x="2384" y="6705"/>
                  </a:lnTo>
                  <a:lnTo>
                    <a:pt x="2394" y="6694"/>
                  </a:lnTo>
                  <a:lnTo>
                    <a:pt x="2406" y="6683"/>
                  </a:lnTo>
                  <a:lnTo>
                    <a:pt x="2417" y="6674"/>
                  </a:lnTo>
                  <a:lnTo>
                    <a:pt x="2430" y="6665"/>
                  </a:lnTo>
                  <a:lnTo>
                    <a:pt x="2442" y="6656"/>
                  </a:lnTo>
                  <a:lnTo>
                    <a:pt x="2455" y="6648"/>
                  </a:lnTo>
                  <a:lnTo>
                    <a:pt x="2467" y="6640"/>
                  </a:lnTo>
                  <a:lnTo>
                    <a:pt x="2481" y="6632"/>
                  </a:lnTo>
                  <a:lnTo>
                    <a:pt x="2493" y="6626"/>
                  </a:lnTo>
                  <a:lnTo>
                    <a:pt x="2507" y="6620"/>
                  </a:lnTo>
                  <a:lnTo>
                    <a:pt x="2520" y="6615"/>
                  </a:lnTo>
                  <a:lnTo>
                    <a:pt x="2535" y="6609"/>
                  </a:lnTo>
                  <a:lnTo>
                    <a:pt x="2549" y="6605"/>
                  </a:lnTo>
                  <a:lnTo>
                    <a:pt x="2563" y="6601"/>
                  </a:lnTo>
                  <a:lnTo>
                    <a:pt x="2577" y="6598"/>
                  </a:lnTo>
                  <a:lnTo>
                    <a:pt x="2593" y="6596"/>
                  </a:lnTo>
                  <a:lnTo>
                    <a:pt x="2608" y="6594"/>
                  </a:lnTo>
                  <a:lnTo>
                    <a:pt x="2623" y="6592"/>
                  </a:lnTo>
                  <a:lnTo>
                    <a:pt x="2639" y="6592"/>
                  </a:lnTo>
                  <a:lnTo>
                    <a:pt x="2653" y="6591"/>
                  </a:lnTo>
                  <a:lnTo>
                    <a:pt x="2670" y="6592"/>
                  </a:lnTo>
                  <a:lnTo>
                    <a:pt x="2686" y="6592"/>
                  </a:lnTo>
                  <a:lnTo>
                    <a:pt x="2702" y="6594"/>
                  </a:lnTo>
                  <a:lnTo>
                    <a:pt x="2718" y="6596"/>
                  </a:lnTo>
                  <a:lnTo>
                    <a:pt x="2735" y="6599"/>
                  </a:lnTo>
                  <a:lnTo>
                    <a:pt x="2750" y="6602"/>
                  </a:lnTo>
                  <a:lnTo>
                    <a:pt x="2767" y="6606"/>
                  </a:lnTo>
                  <a:lnTo>
                    <a:pt x="2784" y="6610"/>
                  </a:lnTo>
                  <a:lnTo>
                    <a:pt x="2799" y="6616"/>
                  </a:lnTo>
                  <a:lnTo>
                    <a:pt x="2816" y="6621"/>
                  </a:lnTo>
                  <a:lnTo>
                    <a:pt x="2833" y="6628"/>
                  </a:lnTo>
                  <a:lnTo>
                    <a:pt x="2848" y="6634"/>
                  </a:lnTo>
                  <a:lnTo>
                    <a:pt x="2880" y="6650"/>
                  </a:lnTo>
                  <a:lnTo>
                    <a:pt x="2914" y="6668"/>
                  </a:lnTo>
                  <a:lnTo>
                    <a:pt x="2945" y="6687"/>
                  </a:lnTo>
                  <a:lnTo>
                    <a:pt x="2977" y="6710"/>
                  </a:lnTo>
                  <a:lnTo>
                    <a:pt x="3010" y="6734"/>
                  </a:lnTo>
                  <a:lnTo>
                    <a:pt x="3041" y="6762"/>
                  </a:lnTo>
                  <a:lnTo>
                    <a:pt x="3072" y="6791"/>
                  </a:lnTo>
                  <a:lnTo>
                    <a:pt x="3102" y="6821"/>
                  </a:lnTo>
                  <a:lnTo>
                    <a:pt x="3133" y="6854"/>
                  </a:lnTo>
                  <a:lnTo>
                    <a:pt x="3163" y="6890"/>
                  </a:lnTo>
                  <a:lnTo>
                    <a:pt x="3226" y="6968"/>
                  </a:lnTo>
                  <a:lnTo>
                    <a:pt x="3290" y="7046"/>
                  </a:lnTo>
                  <a:lnTo>
                    <a:pt x="3352" y="7125"/>
                  </a:lnTo>
                  <a:lnTo>
                    <a:pt x="3414" y="7206"/>
                  </a:lnTo>
                  <a:lnTo>
                    <a:pt x="3475" y="7287"/>
                  </a:lnTo>
                  <a:lnTo>
                    <a:pt x="3537" y="7368"/>
                  </a:lnTo>
                  <a:lnTo>
                    <a:pt x="3596" y="7450"/>
                  </a:lnTo>
                  <a:lnTo>
                    <a:pt x="3656" y="7532"/>
                  </a:lnTo>
                  <a:lnTo>
                    <a:pt x="3716" y="7615"/>
                  </a:lnTo>
                  <a:lnTo>
                    <a:pt x="3774" y="7699"/>
                  </a:lnTo>
                  <a:lnTo>
                    <a:pt x="3831" y="7783"/>
                  </a:lnTo>
                  <a:lnTo>
                    <a:pt x="3890" y="7868"/>
                  </a:lnTo>
                  <a:lnTo>
                    <a:pt x="3946" y="7953"/>
                  </a:lnTo>
                  <a:lnTo>
                    <a:pt x="4002" y="8039"/>
                  </a:lnTo>
                  <a:lnTo>
                    <a:pt x="4057" y="8125"/>
                  </a:lnTo>
                  <a:lnTo>
                    <a:pt x="4111" y="8212"/>
                  </a:lnTo>
                  <a:lnTo>
                    <a:pt x="4156" y="8141"/>
                  </a:lnTo>
                  <a:lnTo>
                    <a:pt x="4202" y="8070"/>
                  </a:lnTo>
                  <a:lnTo>
                    <a:pt x="4248" y="8000"/>
                  </a:lnTo>
                  <a:lnTo>
                    <a:pt x="4294" y="7929"/>
                  </a:lnTo>
                  <a:lnTo>
                    <a:pt x="4341" y="7859"/>
                  </a:lnTo>
                  <a:lnTo>
                    <a:pt x="4387" y="7791"/>
                  </a:lnTo>
                  <a:lnTo>
                    <a:pt x="4435" y="7721"/>
                  </a:lnTo>
                  <a:lnTo>
                    <a:pt x="4483" y="7652"/>
                  </a:lnTo>
                  <a:lnTo>
                    <a:pt x="4531" y="7583"/>
                  </a:lnTo>
                  <a:lnTo>
                    <a:pt x="4580" y="7514"/>
                  </a:lnTo>
                  <a:lnTo>
                    <a:pt x="4629" y="7447"/>
                  </a:lnTo>
                  <a:lnTo>
                    <a:pt x="4679" y="7379"/>
                  </a:lnTo>
                  <a:lnTo>
                    <a:pt x="4729" y="7312"/>
                  </a:lnTo>
                  <a:lnTo>
                    <a:pt x="4780" y="7245"/>
                  </a:lnTo>
                  <a:lnTo>
                    <a:pt x="4831" y="7179"/>
                  </a:lnTo>
                  <a:lnTo>
                    <a:pt x="4882" y="7112"/>
                  </a:lnTo>
                  <a:lnTo>
                    <a:pt x="4908" y="7080"/>
                  </a:lnTo>
                  <a:lnTo>
                    <a:pt x="4935" y="7049"/>
                  </a:lnTo>
                  <a:lnTo>
                    <a:pt x="4963" y="7021"/>
                  </a:lnTo>
                  <a:lnTo>
                    <a:pt x="4991" y="6995"/>
                  </a:lnTo>
                  <a:lnTo>
                    <a:pt x="5022" y="6971"/>
                  </a:lnTo>
                  <a:lnTo>
                    <a:pt x="5051" y="6949"/>
                  </a:lnTo>
                  <a:lnTo>
                    <a:pt x="5082" y="6928"/>
                  </a:lnTo>
                  <a:lnTo>
                    <a:pt x="5113" y="6911"/>
                  </a:lnTo>
                  <a:lnTo>
                    <a:pt x="5129" y="6902"/>
                  </a:lnTo>
                  <a:lnTo>
                    <a:pt x="5145" y="6895"/>
                  </a:lnTo>
                  <a:lnTo>
                    <a:pt x="5161" y="6888"/>
                  </a:lnTo>
                  <a:lnTo>
                    <a:pt x="5178" y="6880"/>
                  </a:lnTo>
                  <a:lnTo>
                    <a:pt x="5193" y="6874"/>
                  </a:lnTo>
                  <a:lnTo>
                    <a:pt x="5210" y="6869"/>
                  </a:lnTo>
                  <a:lnTo>
                    <a:pt x="5227" y="6864"/>
                  </a:lnTo>
                  <a:lnTo>
                    <a:pt x="5244" y="6860"/>
                  </a:lnTo>
                  <a:lnTo>
                    <a:pt x="5261" y="6855"/>
                  </a:lnTo>
                  <a:lnTo>
                    <a:pt x="5278" y="6851"/>
                  </a:lnTo>
                  <a:lnTo>
                    <a:pt x="5295" y="6848"/>
                  </a:lnTo>
                  <a:lnTo>
                    <a:pt x="5312" y="6846"/>
                  </a:lnTo>
                  <a:lnTo>
                    <a:pt x="5330" y="6844"/>
                  </a:lnTo>
                  <a:lnTo>
                    <a:pt x="5348" y="6843"/>
                  </a:lnTo>
                  <a:lnTo>
                    <a:pt x="5365" y="6842"/>
                  </a:lnTo>
                  <a:lnTo>
                    <a:pt x="5383" y="6842"/>
                  </a:lnTo>
                  <a:lnTo>
                    <a:pt x="5403" y="6842"/>
                  </a:lnTo>
                  <a:lnTo>
                    <a:pt x="5422" y="6843"/>
                  </a:lnTo>
                  <a:lnTo>
                    <a:pt x="5442" y="6845"/>
                  </a:lnTo>
                  <a:lnTo>
                    <a:pt x="5463" y="6847"/>
                  </a:lnTo>
                  <a:lnTo>
                    <a:pt x="5483" y="6851"/>
                  </a:lnTo>
                  <a:lnTo>
                    <a:pt x="5503" y="6854"/>
                  </a:lnTo>
                  <a:lnTo>
                    <a:pt x="5522" y="6860"/>
                  </a:lnTo>
                  <a:lnTo>
                    <a:pt x="5541" y="6865"/>
                  </a:lnTo>
                  <a:lnTo>
                    <a:pt x="5561" y="6871"/>
                  </a:lnTo>
                  <a:lnTo>
                    <a:pt x="5581" y="6877"/>
                  </a:lnTo>
                  <a:lnTo>
                    <a:pt x="5601" y="6885"/>
                  </a:lnTo>
                  <a:lnTo>
                    <a:pt x="5619" y="6893"/>
                  </a:lnTo>
                  <a:lnTo>
                    <a:pt x="5639" y="6901"/>
                  </a:lnTo>
                  <a:lnTo>
                    <a:pt x="5658" y="6911"/>
                  </a:lnTo>
                  <a:lnTo>
                    <a:pt x="5677" y="6921"/>
                  </a:lnTo>
                  <a:lnTo>
                    <a:pt x="5695" y="6931"/>
                  </a:lnTo>
                  <a:lnTo>
                    <a:pt x="5714" y="6942"/>
                  </a:lnTo>
                  <a:lnTo>
                    <a:pt x="5732" y="6954"/>
                  </a:lnTo>
                  <a:lnTo>
                    <a:pt x="5751" y="6967"/>
                  </a:lnTo>
                  <a:lnTo>
                    <a:pt x="5768" y="6979"/>
                  </a:lnTo>
                  <a:lnTo>
                    <a:pt x="5786" y="6994"/>
                  </a:lnTo>
                  <a:lnTo>
                    <a:pt x="5804" y="7008"/>
                  </a:lnTo>
                  <a:lnTo>
                    <a:pt x="5821" y="7023"/>
                  </a:lnTo>
                  <a:lnTo>
                    <a:pt x="5838" y="7039"/>
                  </a:lnTo>
                  <a:lnTo>
                    <a:pt x="5855" y="7054"/>
                  </a:lnTo>
                  <a:lnTo>
                    <a:pt x="5871" y="7071"/>
                  </a:lnTo>
                  <a:lnTo>
                    <a:pt x="5888" y="7089"/>
                  </a:lnTo>
                  <a:lnTo>
                    <a:pt x="5905" y="7107"/>
                  </a:lnTo>
                  <a:lnTo>
                    <a:pt x="5920" y="7125"/>
                  </a:lnTo>
                  <a:lnTo>
                    <a:pt x="5936" y="7144"/>
                  </a:lnTo>
                  <a:lnTo>
                    <a:pt x="5950" y="7164"/>
                  </a:lnTo>
                  <a:lnTo>
                    <a:pt x="5966" y="7184"/>
                  </a:lnTo>
                  <a:lnTo>
                    <a:pt x="6019" y="7257"/>
                  </a:lnTo>
                  <a:lnTo>
                    <a:pt x="6073" y="7328"/>
                  </a:lnTo>
                  <a:lnTo>
                    <a:pt x="6126" y="7396"/>
                  </a:lnTo>
                  <a:lnTo>
                    <a:pt x="6181" y="7462"/>
                  </a:lnTo>
                  <a:lnTo>
                    <a:pt x="6233" y="7525"/>
                  </a:lnTo>
                  <a:lnTo>
                    <a:pt x="6285" y="7585"/>
                  </a:lnTo>
                  <a:lnTo>
                    <a:pt x="6336" y="7643"/>
                  </a:lnTo>
                  <a:lnTo>
                    <a:pt x="6386" y="7696"/>
                  </a:lnTo>
                  <a:lnTo>
                    <a:pt x="6434" y="7745"/>
                  </a:lnTo>
                  <a:lnTo>
                    <a:pt x="6481" y="7790"/>
                  </a:lnTo>
                  <a:lnTo>
                    <a:pt x="6524" y="7830"/>
                  </a:lnTo>
                  <a:lnTo>
                    <a:pt x="6567" y="7867"/>
                  </a:lnTo>
                  <a:lnTo>
                    <a:pt x="6587" y="7882"/>
                  </a:lnTo>
                  <a:lnTo>
                    <a:pt x="6605" y="7898"/>
                  </a:lnTo>
                  <a:lnTo>
                    <a:pt x="6624" y="7912"/>
                  </a:lnTo>
                  <a:lnTo>
                    <a:pt x="6643" y="7923"/>
                  </a:lnTo>
                  <a:lnTo>
                    <a:pt x="6660" y="7934"/>
                  </a:lnTo>
                  <a:lnTo>
                    <a:pt x="6676" y="7944"/>
                  </a:lnTo>
                  <a:lnTo>
                    <a:pt x="6692" y="7952"/>
                  </a:lnTo>
                  <a:lnTo>
                    <a:pt x="6707" y="7958"/>
                  </a:lnTo>
                  <a:lnTo>
                    <a:pt x="6730" y="7968"/>
                  </a:lnTo>
                  <a:lnTo>
                    <a:pt x="6755" y="7976"/>
                  </a:lnTo>
                  <a:lnTo>
                    <a:pt x="6780" y="7982"/>
                  </a:lnTo>
                  <a:lnTo>
                    <a:pt x="6805" y="7989"/>
                  </a:lnTo>
                  <a:lnTo>
                    <a:pt x="6831" y="7993"/>
                  </a:lnTo>
                  <a:lnTo>
                    <a:pt x="6858" y="7996"/>
                  </a:lnTo>
                  <a:lnTo>
                    <a:pt x="6885" y="7998"/>
                  </a:lnTo>
                  <a:lnTo>
                    <a:pt x="6911" y="7998"/>
                  </a:lnTo>
                  <a:lnTo>
                    <a:pt x="6941" y="7998"/>
                  </a:lnTo>
                  <a:lnTo>
                    <a:pt x="6970" y="7995"/>
                  </a:lnTo>
                  <a:lnTo>
                    <a:pt x="7000" y="7992"/>
                  </a:lnTo>
                  <a:lnTo>
                    <a:pt x="7029" y="7987"/>
                  </a:lnTo>
                  <a:lnTo>
                    <a:pt x="7060" y="7979"/>
                  </a:lnTo>
                  <a:lnTo>
                    <a:pt x="7089" y="7972"/>
                  </a:lnTo>
                  <a:lnTo>
                    <a:pt x="7118" y="7962"/>
                  </a:lnTo>
                  <a:lnTo>
                    <a:pt x="7147" y="7951"/>
                  </a:lnTo>
                  <a:lnTo>
                    <a:pt x="7176" y="7939"/>
                  </a:lnTo>
                  <a:lnTo>
                    <a:pt x="7205" y="7925"/>
                  </a:lnTo>
                  <a:lnTo>
                    <a:pt x="7233" y="7910"/>
                  </a:lnTo>
                  <a:lnTo>
                    <a:pt x="7263" y="7895"/>
                  </a:lnTo>
                  <a:lnTo>
                    <a:pt x="7290" y="7878"/>
                  </a:lnTo>
                  <a:lnTo>
                    <a:pt x="7318" y="7859"/>
                  </a:lnTo>
                  <a:lnTo>
                    <a:pt x="7345" y="7840"/>
                  </a:lnTo>
                  <a:lnTo>
                    <a:pt x="7372" y="7819"/>
                  </a:lnTo>
                  <a:lnTo>
                    <a:pt x="7398" y="7797"/>
                  </a:lnTo>
                  <a:lnTo>
                    <a:pt x="7423" y="7774"/>
                  </a:lnTo>
                  <a:lnTo>
                    <a:pt x="7449" y="7751"/>
                  </a:lnTo>
                  <a:lnTo>
                    <a:pt x="7473" y="7726"/>
                  </a:lnTo>
                  <a:lnTo>
                    <a:pt x="7497" y="7700"/>
                  </a:lnTo>
                  <a:lnTo>
                    <a:pt x="7521" y="7673"/>
                  </a:lnTo>
                  <a:lnTo>
                    <a:pt x="7544" y="7645"/>
                  </a:lnTo>
                  <a:lnTo>
                    <a:pt x="7566" y="7616"/>
                  </a:lnTo>
                  <a:lnTo>
                    <a:pt x="7586" y="7586"/>
                  </a:lnTo>
                  <a:lnTo>
                    <a:pt x="7607" y="7556"/>
                  </a:lnTo>
                  <a:lnTo>
                    <a:pt x="7627" y="7525"/>
                  </a:lnTo>
                  <a:lnTo>
                    <a:pt x="7646" y="7492"/>
                  </a:lnTo>
                  <a:lnTo>
                    <a:pt x="7664" y="7459"/>
                  </a:lnTo>
                  <a:lnTo>
                    <a:pt x="7680" y="7426"/>
                  </a:lnTo>
                  <a:lnTo>
                    <a:pt x="7697" y="7391"/>
                  </a:lnTo>
                  <a:lnTo>
                    <a:pt x="7711" y="7356"/>
                  </a:lnTo>
                  <a:lnTo>
                    <a:pt x="7729" y="7311"/>
                  </a:lnTo>
                  <a:lnTo>
                    <a:pt x="7745" y="7266"/>
                  </a:lnTo>
                  <a:lnTo>
                    <a:pt x="7758" y="7221"/>
                  </a:lnTo>
                  <a:lnTo>
                    <a:pt x="7770" y="7175"/>
                  </a:lnTo>
                  <a:lnTo>
                    <a:pt x="7780" y="7131"/>
                  </a:lnTo>
                  <a:lnTo>
                    <a:pt x="7788" y="7086"/>
                  </a:lnTo>
                  <a:lnTo>
                    <a:pt x="7795" y="7041"/>
                  </a:lnTo>
                  <a:lnTo>
                    <a:pt x="7799" y="6997"/>
                  </a:lnTo>
                  <a:lnTo>
                    <a:pt x="7802" y="6953"/>
                  </a:lnTo>
                  <a:lnTo>
                    <a:pt x="7803" y="6910"/>
                  </a:lnTo>
                  <a:lnTo>
                    <a:pt x="7802" y="6867"/>
                  </a:lnTo>
                  <a:lnTo>
                    <a:pt x="7800" y="6825"/>
                  </a:lnTo>
                  <a:lnTo>
                    <a:pt x="7796" y="6783"/>
                  </a:lnTo>
                  <a:lnTo>
                    <a:pt x="7791" y="6743"/>
                  </a:lnTo>
                  <a:lnTo>
                    <a:pt x="7782" y="6702"/>
                  </a:lnTo>
                  <a:lnTo>
                    <a:pt x="7774" y="6664"/>
                  </a:lnTo>
                  <a:lnTo>
                    <a:pt x="7762" y="6625"/>
                  </a:lnTo>
                  <a:lnTo>
                    <a:pt x="7751" y="6588"/>
                  </a:lnTo>
                  <a:lnTo>
                    <a:pt x="7736" y="6553"/>
                  </a:lnTo>
                  <a:lnTo>
                    <a:pt x="7722" y="6518"/>
                  </a:lnTo>
                  <a:lnTo>
                    <a:pt x="7704" y="6484"/>
                  </a:lnTo>
                  <a:lnTo>
                    <a:pt x="7685" y="6452"/>
                  </a:lnTo>
                  <a:lnTo>
                    <a:pt x="7666" y="6422"/>
                  </a:lnTo>
                  <a:lnTo>
                    <a:pt x="7645" y="6392"/>
                  </a:lnTo>
                  <a:lnTo>
                    <a:pt x="7621" y="6364"/>
                  </a:lnTo>
                  <a:lnTo>
                    <a:pt x="7597" y="6338"/>
                  </a:lnTo>
                  <a:lnTo>
                    <a:pt x="7571" y="6314"/>
                  </a:lnTo>
                  <a:lnTo>
                    <a:pt x="7544" y="6291"/>
                  </a:lnTo>
                  <a:lnTo>
                    <a:pt x="7515" y="6270"/>
                  </a:lnTo>
                  <a:lnTo>
                    <a:pt x="7484" y="6252"/>
                  </a:lnTo>
                  <a:lnTo>
                    <a:pt x="7453" y="6235"/>
                  </a:lnTo>
                  <a:lnTo>
                    <a:pt x="7421" y="6220"/>
                  </a:lnTo>
                  <a:lnTo>
                    <a:pt x="7402" y="6212"/>
                  </a:lnTo>
                  <a:lnTo>
                    <a:pt x="7383" y="6204"/>
                  </a:lnTo>
                  <a:lnTo>
                    <a:pt x="7363" y="6195"/>
                  </a:lnTo>
                  <a:lnTo>
                    <a:pt x="7340" y="6186"/>
                  </a:lnTo>
                  <a:lnTo>
                    <a:pt x="7317" y="6176"/>
                  </a:lnTo>
                  <a:lnTo>
                    <a:pt x="7292" y="6165"/>
                  </a:lnTo>
                  <a:lnTo>
                    <a:pt x="7267" y="6154"/>
                  </a:lnTo>
                  <a:lnTo>
                    <a:pt x="7240" y="6142"/>
                  </a:lnTo>
                  <a:lnTo>
                    <a:pt x="7198" y="6123"/>
                  </a:lnTo>
                  <a:lnTo>
                    <a:pt x="7153" y="6104"/>
                  </a:lnTo>
                  <a:lnTo>
                    <a:pt x="7106" y="6084"/>
                  </a:lnTo>
                  <a:lnTo>
                    <a:pt x="7057" y="6063"/>
                  </a:lnTo>
                  <a:lnTo>
                    <a:pt x="7007" y="6041"/>
                  </a:lnTo>
                  <a:lnTo>
                    <a:pt x="6954" y="6019"/>
                  </a:lnTo>
                  <a:lnTo>
                    <a:pt x="6901" y="5996"/>
                  </a:lnTo>
                  <a:lnTo>
                    <a:pt x="6846" y="5974"/>
                  </a:lnTo>
                  <a:lnTo>
                    <a:pt x="6817" y="5961"/>
                  </a:lnTo>
                  <a:lnTo>
                    <a:pt x="6790" y="5947"/>
                  </a:lnTo>
                  <a:lnTo>
                    <a:pt x="6764" y="5933"/>
                  </a:lnTo>
                  <a:lnTo>
                    <a:pt x="6739" y="5916"/>
                  </a:lnTo>
                  <a:lnTo>
                    <a:pt x="6716" y="5899"/>
                  </a:lnTo>
                  <a:lnTo>
                    <a:pt x="6695" y="5882"/>
                  </a:lnTo>
                  <a:lnTo>
                    <a:pt x="6674" y="5863"/>
                  </a:lnTo>
                  <a:lnTo>
                    <a:pt x="6657" y="5842"/>
                  </a:lnTo>
                  <a:lnTo>
                    <a:pt x="6639" y="5821"/>
                  </a:lnTo>
                  <a:lnTo>
                    <a:pt x="6624" y="5800"/>
                  </a:lnTo>
                  <a:lnTo>
                    <a:pt x="6611" y="5777"/>
                  </a:lnTo>
                  <a:lnTo>
                    <a:pt x="6598" y="5754"/>
                  </a:lnTo>
                  <a:lnTo>
                    <a:pt x="6589" y="5729"/>
                  </a:lnTo>
                  <a:lnTo>
                    <a:pt x="6581" y="5704"/>
                  </a:lnTo>
                  <a:lnTo>
                    <a:pt x="6573" y="5679"/>
                  </a:lnTo>
                  <a:lnTo>
                    <a:pt x="6568" y="5653"/>
                  </a:lnTo>
                  <a:lnTo>
                    <a:pt x="6566" y="5635"/>
                  </a:lnTo>
                  <a:lnTo>
                    <a:pt x="6565" y="5618"/>
                  </a:lnTo>
                  <a:lnTo>
                    <a:pt x="6564" y="5600"/>
                  </a:lnTo>
                  <a:lnTo>
                    <a:pt x="6564" y="5582"/>
                  </a:lnTo>
                  <a:lnTo>
                    <a:pt x="6565" y="5565"/>
                  </a:lnTo>
                  <a:lnTo>
                    <a:pt x="6567" y="5547"/>
                  </a:lnTo>
                  <a:lnTo>
                    <a:pt x="6569" y="5529"/>
                  </a:lnTo>
                  <a:lnTo>
                    <a:pt x="6572" y="5511"/>
                  </a:lnTo>
                  <a:lnTo>
                    <a:pt x="6576" y="5493"/>
                  </a:lnTo>
                  <a:lnTo>
                    <a:pt x="6582" y="5475"/>
                  </a:lnTo>
                  <a:lnTo>
                    <a:pt x="6587" y="5456"/>
                  </a:lnTo>
                  <a:lnTo>
                    <a:pt x="6593" y="5438"/>
                  </a:lnTo>
                  <a:lnTo>
                    <a:pt x="6599" y="5421"/>
                  </a:lnTo>
                  <a:lnTo>
                    <a:pt x="6608" y="5402"/>
                  </a:lnTo>
                  <a:lnTo>
                    <a:pt x="6616" y="5384"/>
                  </a:lnTo>
                  <a:lnTo>
                    <a:pt x="6624" y="5365"/>
                  </a:lnTo>
                  <a:lnTo>
                    <a:pt x="6635" y="5348"/>
                  </a:lnTo>
                  <a:lnTo>
                    <a:pt x="6645" y="5329"/>
                  </a:lnTo>
                  <a:lnTo>
                    <a:pt x="6655" y="5311"/>
                  </a:lnTo>
                  <a:lnTo>
                    <a:pt x="6668" y="5293"/>
                  </a:lnTo>
                  <a:lnTo>
                    <a:pt x="6680" y="5276"/>
                  </a:lnTo>
                  <a:lnTo>
                    <a:pt x="6693" y="5257"/>
                  </a:lnTo>
                  <a:lnTo>
                    <a:pt x="6708" y="5239"/>
                  </a:lnTo>
                  <a:lnTo>
                    <a:pt x="6722" y="5222"/>
                  </a:lnTo>
                  <a:lnTo>
                    <a:pt x="6737" y="5205"/>
                  </a:lnTo>
                  <a:lnTo>
                    <a:pt x="6753" y="5187"/>
                  </a:lnTo>
                  <a:lnTo>
                    <a:pt x="6769" y="5169"/>
                  </a:lnTo>
                  <a:lnTo>
                    <a:pt x="6787" y="5153"/>
                  </a:lnTo>
                  <a:lnTo>
                    <a:pt x="6804" y="5135"/>
                  </a:lnTo>
                  <a:lnTo>
                    <a:pt x="6823" y="5118"/>
                  </a:lnTo>
                  <a:lnTo>
                    <a:pt x="6842" y="5102"/>
                  </a:lnTo>
                  <a:lnTo>
                    <a:pt x="6862" y="5085"/>
                  </a:lnTo>
                  <a:lnTo>
                    <a:pt x="6943" y="5019"/>
                  </a:lnTo>
                  <a:lnTo>
                    <a:pt x="7025" y="4954"/>
                  </a:lnTo>
                  <a:lnTo>
                    <a:pt x="7107" y="4889"/>
                  </a:lnTo>
                  <a:lnTo>
                    <a:pt x="7190" y="4824"/>
                  </a:lnTo>
                  <a:lnTo>
                    <a:pt x="7274" y="4761"/>
                  </a:lnTo>
                  <a:lnTo>
                    <a:pt x="7358" y="4698"/>
                  </a:lnTo>
                  <a:lnTo>
                    <a:pt x="7443" y="4636"/>
                  </a:lnTo>
                  <a:lnTo>
                    <a:pt x="7528" y="4574"/>
                  </a:lnTo>
                  <a:lnTo>
                    <a:pt x="7614" y="4514"/>
                  </a:lnTo>
                  <a:lnTo>
                    <a:pt x="7700" y="4453"/>
                  </a:lnTo>
                  <a:lnTo>
                    <a:pt x="7787" y="4394"/>
                  </a:lnTo>
                  <a:lnTo>
                    <a:pt x="7875" y="4334"/>
                  </a:lnTo>
                  <a:lnTo>
                    <a:pt x="7962" y="4277"/>
                  </a:lnTo>
                  <a:lnTo>
                    <a:pt x="8051" y="4220"/>
                  </a:lnTo>
                  <a:lnTo>
                    <a:pt x="8139" y="4162"/>
                  </a:lnTo>
                  <a:lnTo>
                    <a:pt x="8229" y="4107"/>
                  </a:lnTo>
                  <a:lnTo>
                    <a:pt x="8175" y="4019"/>
                  </a:lnTo>
                  <a:lnTo>
                    <a:pt x="8120" y="3933"/>
                  </a:lnTo>
                  <a:lnTo>
                    <a:pt x="8063" y="3846"/>
                  </a:lnTo>
                  <a:lnTo>
                    <a:pt x="8006" y="3760"/>
                  </a:lnTo>
                  <a:lnTo>
                    <a:pt x="7949" y="3674"/>
                  </a:lnTo>
                  <a:lnTo>
                    <a:pt x="7891" y="3589"/>
                  </a:lnTo>
                  <a:lnTo>
                    <a:pt x="7831" y="3504"/>
                  </a:lnTo>
                  <a:lnTo>
                    <a:pt x="7771" y="3420"/>
                  </a:lnTo>
                  <a:lnTo>
                    <a:pt x="7710" y="3336"/>
                  </a:lnTo>
                  <a:lnTo>
                    <a:pt x="7649" y="3252"/>
                  </a:lnTo>
                  <a:lnTo>
                    <a:pt x="7588" y="3170"/>
                  </a:lnTo>
                  <a:lnTo>
                    <a:pt x="7525" y="3087"/>
                  </a:lnTo>
                  <a:lnTo>
                    <a:pt x="7462" y="3005"/>
                  </a:lnTo>
                  <a:lnTo>
                    <a:pt x="7398" y="2924"/>
                  </a:lnTo>
                  <a:lnTo>
                    <a:pt x="7333" y="2842"/>
                  </a:lnTo>
                  <a:lnTo>
                    <a:pt x="7268" y="2762"/>
                  </a:lnTo>
                  <a:lnTo>
                    <a:pt x="7244" y="2734"/>
                  </a:lnTo>
                  <a:lnTo>
                    <a:pt x="7220" y="2707"/>
                  </a:lnTo>
                  <a:lnTo>
                    <a:pt x="7195" y="2682"/>
                  </a:lnTo>
                  <a:lnTo>
                    <a:pt x="7170" y="2659"/>
                  </a:lnTo>
                  <a:lnTo>
                    <a:pt x="7145" y="2637"/>
                  </a:lnTo>
                  <a:lnTo>
                    <a:pt x="7120" y="2617"/>
                  </a:lnTo>
                  <a:lnTo>
                    <a:pt x="7095" y="2598"/>
                  </a:lnTo>
                  <a:lnTo>
                    <a:pt x="7070" y="2582"/>
                  </a:lnTo>
                  <a:lnTo>
                    <a:pt x="7045" y="2567"/>
                  </a:lnTo>
                  <a:lnTo>
                    <a:pt x="7020" y="2555"/>
                  </a:lnTo>
                  <a:lnTo>
                    <a:pt x="6995" y="2544"/>
                  </a:lnTo>
                  <a:lnTo>
                    <a:pt x="6971" y="2535"/>
                  </a:lnTo>
                  <a:lnTo>
                    <a:pt x="6946" y="2527"/>
                  </a:lnTo>
                  <a:lnTo>
                    <a:pt x="6922" y="2522"/>
                  </a:lnTo>
                  <a:lnTo>
                    <a:pt x="6898" y="2519"/>
                  </a:lnTo>
                  <a:lnTo>
                    <a:pt x="6875" y="2518"/>
                  </a:lnTo>
                  <a:lnTo>
                    <a:pt x="6863" y="2519"/>
                  </a:lnTo>
                  <a:lnTo>
                    <a:pt x="6851" y="2519"/>
                  </a:lnTo>
                  <a:lnTo>
                    <a:pt x="6839" y="2521"/>
                  </a:lnTo>
                  <a:lnTo>
                    <a:pt x="6828" y="2523"/>
                  </a:lnTo>
                  <a:lnTo>
                    <a:pt x="6817" y="2525"/>
                  </a:lnTo>
                  <a:lnTo>
                    <a:pt x="6806" y="2528"/>
                  </a:lnTo>
                  <a:lnTo>
                    <a:pt x="6796" y="2532"/>
                  </a:lnTo>
                  <a:lnTo>
                    <a:pt x="6787" y="2536"/>
                  </a:lnTo>
                  <a:lnTo>
                    <a:pt x="6768" y="2545"/>
                  </a:lnTo>
                  <a:lnTo>
                    <a:pt x="6750" y="2556"/>
                  </a:lnTo>
                  <a:lnTo>
                    <a:pt x="6734" y="2567"/>
                  </a:lnTo>
                  <a:lnTo>
                    <a:pt x="6719" y="2581"/>
                  </a:lnTo>
                  <a:lnTo>
                    <a:pt x="6704" y="2594"/>
                  </a:lnTo>
                  <a:lnTo>
                    <a:pt x="6692" y="2610"/>
                  </a:lnTo>
                  <a:lnTo>
                    <a:pt x="6680" y="2625"/>
                  </a:lnTo>
                  <a:lnTo>
                    <a:pt x="6670" y="2641"/>
                  </a:lnTo>
                  <a:lnTo>
                    <a:pt x="6660" y="2658"/>
                  </a:lnTo>
                  <a:lnTo>
                    <a:pt x="6651" y="2674"/>
                  </a:lnTo>
                  <a:lnTo>
                    <a:pt x="6643" y="2691"/>
                  </a:lnTo>
                  <a:lnTo>
                    <a:pt x="6637" y="2707"/>
                  </a:lnTo>
                  <a:lnTo>
                    <a:pt x="6614" y="2762"/>
                  </a:lnTo>
                  <a:lnTo>
                    <a:pt x="6592" y="2815"/>
                  </a:lnTo>
                  <a:lnTo>
                    <a:pt x="6569" y="2867"/>
                  </a:lnTo>
                  <a:lnTo>
                    <a:pt x="6548" y="2917"/>
                  </a:lnTo>
                  <a:lnTo>
                    <a:pt x="6527" y="2965"/>
                  </a:lnTo>
                  <a:lnTo>
                    <a:pt x="6508" y="3012"/>
                  </a:lnTo>
                  <a:lnTo>
                    <a:pt x="6488" y="3056"/>
                  </a:lnTo>
                  <a:lnTo>
                    <a:pt x="6470" y="3099"/>
                  </a:lnTo>
                  <a:lnTo>
                    <a:pt x="6458" y="3126"/>
                  </a:lnTo>
                  <a:lnTo>
                    <a:pt x="6446" y="3152"/>
                  </a:lnTo>
                  <a:lnTo>
                    <a:pt x="6436" y="3177"/>
                  </a:lnTo>
                  <a:lnTo>
                    <a:pt x="6425" y="3201"/>
                  </a:lnTo>
                  <a:lnTo>
                    <a:pt x="6416" y="3224"/>
                  </a:lnTo>
                  <a:lnTo>
                    <a:pt x="6407" y="3245"/>
                  </a:lnTo>
                  <a:lnTo>
                    <a:pt x="6398" y="3265"/>
                  </a:lnTo>
                  <a:lnTo>
                    <a:pt x="6391" y="3282"/>
                  </a:lnTo>
                  <a:lnTo>
                    <a:pt x="6378" y="3309"/>
                  </a:lnTo>
                  <a:lnTo>
                    <a:pt x="6366" y="3336"/>
                  </a:lnTo>
                  <a:lnTo>
                    <a:pt x="6351" y="3363"/>
                  </a:lnTo>
                  <a:lnTo>
                    <a:pt x="6337" y="3388"/>
                  </a:lnTo>
                  <a:lnTo>
                    <a:pt x="6320" y="3412"/>
                  </a:lnTo>
                  <a:lnTo>
                    <a:pt x="6302" y="3436"/>
                  </a:lnTo>
                  <a:lnTo>
                    <a:pt x="6285" y="3458"/>
                  </a:lnTo>
                  <a:lnTo>
                    <a:pt x="6265" y="3481"/>
                  </a:lnTo>
                  <a:lnTo>
                    <a:pt x="6245" y="3502"/>
                  </a:lnTo>
                  <a:lnTo>
                    <a:pt x="6224" y="3523"/>
                  </a:lnTo>
                  <a:lnTo>
                    <a:pt x="6201" y="3543"/>
                  </a:lnTo>
                  <a:lnTo>
                    <a:pt x="6179" y="3563"/>
                  </a:lnTo>
                  <a:lnTo>
                    <a:pt x="6155" y="3580"/>
                  </a:lnTo>
                  <a:lnTo>
                    <a:pt x="6131" y="3598"/>
                  </a:lnTo>
                  <a:lnTo>
                    <a:pt x="6105" y="3615"/>
                  </a:lnTo>
                  <a:lnTo>
                    <a:pt x="6079" y="3630"/>
                  </a:lnTo>
                  <a:lnTo>
                    <a:pt x="6051" y="3646"/>
                  </a:lnTo>
                  <a:lnTo>
                    <a:pt x="6023" y="3660"/>
                  </a:lnTo>
                  <a:lnTo>
                    <a:pt x="5995" y="3673"/>
                  </a:lnTo>
                  <a:lnTo>
                    <a:pt x="5965" y="3686"/>
                  </a:lnTo>
                  <a:lnTo>
                    <a:pt x="5935" y="3697"/>
                  </a:lnTo>
                  <a:lnTo>
                    <a:pt x="5905" y="3708"/>
                  </a:lnTo>
                  <a:lnTo>
                    <a:pt x="5873" y="3717"/>
                  </a:lnTo>
                  <a:lnTo>
                    <a:pt x="5841" y="3725"/>
                  </a:lnTo>
                  <a:lnTo>
                    <a:pt x="5809" y="3734"/>
                  </a:lnTo>
                  <a:lnTo>
                    <a:pt x="5776" y="3740"/>
                  </a:lnTo>
                  <a:lnTo>
                    <a:pt x="5742" y="3745"/>
                  </a:lnTo>
                  <a:lnTo>
                    <a:pt x="5708" y="3750"/>
                  </a:lnTo>
                  <a:lnTo>
                    <a:pt x="5673" y="3754"/>
                  </a:lnTo>
                  <a:lnTo>
                    <a:pt x="5638" y="3757"/>
                  </a:lnTo>
                  <a:lnTo>
                    <a:pt x="5602" y="3758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66" y="3759"/>
                  </a:lnTo>
                  <a:lnTo>
                    <a:pt x="5534" y="3759"/>
                  </a:lnTo>
                  <a:lnTo>
                    <a:pt x="5503" y="3757"/>
                  </a:lnTo>
                  <a:lnTo>
                    <a:pt x="5470" y="3755"/>
                  </a:lnTo>
                  <a:lnTo>
                    <a:pt x="5439" y="3752"/>
                  </a:lnTo>
                  <a:lnTo>
                    <a:pt x="5407" y="3748"/>
                  </a:lnTo>
                  <a:lnTo>
                    <a:pt x="5375" y="3744"/>
                  </a:lnTo>
                  <a:lnTo>
                    <a:pt x="5343" y="3739"/>
                  </a:lnTo>
                  <a:lnTo>
                    <a:pt x="5311" y="3733"/>
                  </a:lnTo>
                  <a:lnTo>
                    <a:pt x="5279" y="3725"/>
                  </a:lnTo>
                  <a:lnTo>
                    <a:pt x="5247" y="3718"/>
                  </a:lnTo>
                  <a:lnTo>
                    <a:pt x="5215" y="3710"/>
                  </a:lnTo>
                  <a:lnTo>
                    <a:pt x="5184" y="3700"/>
                  </a:lnTo>
                  <a:lnTo>
                    <a:pt x="5152" y="3690"/>
                  </a:lnTo>
                  <a:lnTo>
                    <a:pt x="5120" y="3679"/>
                  </a:lnTo>
                  <a:lnTo>
                    <a:pt x="5090" y="3668"/>
                  </a:lnTo>
                  <a:lnTo>
                    <a:pt x="5059" y="3656"/>
                  </a:lnTo>
                  <a:lnTo>
                    <a:pt x="5008" y="3634"/>
                  </a:lnTo>
                  <a:lnTo>
                    <a:pt x="4958" y="3610"/>
                  </a:lnTo>
                  <a:lnTo>
                    <a:pt x="4909" y="3584"/>
                  </a:lnTo>
                  <a:lnTo>
                    <a:pt x="4863" y="3556"/>
                  </a:lnTo>
                  <a:lnTo>
                    <a:pt x="4817" y="3527"/>
                  </a:lnTo>
                  <a:lnTo>
                    <a:pt x="4775" y="3497"/>
                  </a:lnTo>
                  <a:lnTo>
                    <a:pt x="4733" y="3466"/>
                  </a:lnTo>
                  <a:lnTo>
                    <a:pt x="4692" y="3432"/>
                  </a:lnTo>
                  <a:lnTo>
                    <a:pt x="4655" y="3398"/>
                  </a:lnTo>
                  <a:lnTo>
                    <a:pt x="4619" y="3363"/>
                  </a:lnTo>
                  <a:lnTo>
                    <a:pt x="4584" y="3327"/>
                  </a:lnTo>
                  <a:lnTo>
                    <a:pt x="4552" y="3290"/>
                  </a:lnTo>
                  <a:lnTo>
                    <a:pt x="4521" y="3251"/>
                  </a:lnTo>
                  <a:lnTo>
                    <a:pt x="4493" y="3211"/>
                  </a:lnTo>
                  <a:lnTo>
                    <a:pt x="4467" y="3172"/>
                  </a:lnTo>
                  <a:lnTo>
                    <a:pt x="4442" y="3131"/>
                  </a:lnTo>
                  <a:lnTo>
                    <a:pt x="4420" y="3090"/>
                  </a:lnTo>
                  <a:lnTo>
                    <a:pt x="4400" y="3049"/>
                  </a:lnTo>
                  <a:lnTo>
                    <a:pt x="4382" y="3006"/>
                  </a:lnTo>
                  <a:lnTo>
                    <a:pt x="4367" y="2964"/>
                  </a:lnTo>
                  <a:lnTo>
                    <a:pt x="4354" y="2922"/>
                  </a:lnTo>
                  <a:lnTo>
                    <a:pt x="4343" y="2878"/>
                  </a:lnTo>
                  <a:lnTo>
                    <a:pt x="4334" y="2835"/>
                  </a:lnTo>
                  <a:lnTo>
                    <a:pt x="4329" y="2791"/>
                  </a:lnTo>
                  <a:lnTo>
                    <a:pt x="4325" y="2748"/>
                  </a:lnTo>
                  <a:lnTo>
                    <a:pt x="4325" y="2706"/>
                  </a:lnTo>
                  <a:lnTo>
                    <a:pt x="4326" y="2662"/>
                  </a:lnTo>
                  <a:lnTo>
                    <a:pt x="4330" y="2619"/>
                  </a:lnTo>
                  <a:lnTo>
                    <a:pt x="4337" y="2577"/>
                  </a:lnTo>
                  <a:lnTo>
                    <a:pt x="4348" y="2535"/>
                  </a:lnTo>
                  <a:lnTo>
                    <a:pt x="4360" y="2493"/>
                  </a:lnTo>
                  <a:lnTo>
                    <a:pt x="4375" y="2452"/>
                  </a:lnTo>
                  <a:lnTo>
                    <a:pt x="4384" y="2431"/>
                  </a:lnTo>
                  <a:lnTo>
                    <a:pt x="4396" y="2410"/>
                  </a:lnTo>
                  <a:lnTo>
                    <a:pt x="4408" y="2388"/>
                  </a:lnTo>
                  <a:lnTo>
                    <a:pt x="4423" y="2365"/>
                  </a:lnTo>
                  <a:lnTo>
                    <a:pt x="4438" y="2341"/>
                  </a:lnTo>
                  <a:lnTo>
                    <a:pt x="4456" y="2317"/>
                  </a:lnTo>
                  <a:lnTo>
                    <a:pt x="4475" y="2293"/>
                  </a:lnTo>
                  <a:lnTo>
                    <a:pt x="4496" y="2268"/>
                  </a:lnTo>
                  <a:lnTo>
                    <a:pt x="4518" y="2242"/>
                  </a:lnTo>
                  <a:lnTo>
                    <a:pt x="4540" y="2217"/>
                  </a:lnTo>
                  <a:lnTo>
                    <a:pt x="4564" y="2190"/>
                  </a:lnTo>
                  <a:lnTo>
                    <a:pt x="4589" y="2164"/>
                  </a:lnTo>
                  <a:lnTo>
                    <a:pt x="4643" y="2110"/>
                  </a:lnTo>
                  <a:lnTo>
                    <a:pt x="4699" y="2056"/>
                  </a:lnTo>
                  <a:lnTo>
                    <a:pt x="4758" y="2002"/>
                  </a:lnTo>
                  <a:lnTo>
                    <a:pt x="4820" y="1948"/>
                  </a:lnTo>
                  <a:lnTo>
                    <a:pt x="4882" y="1893"/>
                  </a:lnTo>
                  <a:lnTo>
                    <a:pt x="4947" y="1841"/>
                  </a:lnTo>
                  <a:lnTo>
                    <a:pt x="5010" y="1790"/>
                  </a:lnTo>
                  <a:lnTo>
                    <a:pt x="5075" y="1740"/>
                  </a:lnTo>
                  <a:lnTo>
                    <a:pt x="5138" y="1692"/>
                  </a:lnTo>
                  <a:lnTo>
                    <a:pt x="5200" y="1646"/>
                  </a:lnTo>
                  <a:lnTo>
                    <a:pt x="5232" y="1622"/>
                  </a:lnTo>
                  <a:lnTo>
                    <a:pt x="5262" y="1597"/>
                  </a:lnTo>
                  <a:lnTo>
                    <a:pt x="5290" y="1571"/>
                  </a:lnTo>
                  <a:lnTo>
                    <a:pt x="5316" y="1545"/>
                  </a:lnTo>
                  <a:lnTo>
                    <a:pt x="5341" y="1518"/>
                  </a:lnTo>
                  <a:lnTo>
                    <a:pt x="5364" y="1490"/>
                  </a:lnTo>
                  <a:lnTo>
                    <a:pt x="5385" y="1462"/>
                  </a:lnTo>
                  <a:lnTo>
                    <a:pt x="5404" y="1433"/>
                  </a:lnTo>
                  <a:lnTo>
                    <a:pt x="5420" y="1403"/>
                  </a:lnTo>
                  <a:lnTo>
                    <a:pt x="5436" y="1373"/>
                  </a:lnTo>
                  <a:lnTo>
                    <a:pt x="5449" y="1344"/>
                  </a:lnTo>
                  <a:lnTo>
                    <a:pt x="5459" y="1314"/>
                  </a:lnTo>
                  <a:lnTo>
                    <a:pt x="5463" y="1298"/>
                  </a:lnTo>
                  <a:lnTo>
                    <a:pt x="5467" y="1284"/>
                  </a:lnTo>
                  <a:lnTo>
                    <a:pt x="5470" y="1268"/>
                  </a:lnTo>
                  <a:lnTo>
                    <a:pt x="5474" y="1253"/>
                  </a:lnTo>
                  <a:lnTo>
                    <a:pt x="5476" y="1238"/>
                  </a:lnTo>
                  <a:lnTo>
                    <a:pt x="5478" y="1222"/>
                  </a:lnTo>
                  <a:lnTo>
                    <a:pt x="5479" y="1207"/>
                  </a:lnTo>
                  <a:lnTo>
                    <a:pt x="5479" y="1192"/>
                  </a:lnTo>
                  <a:lnTo>
                    <a:pt x="5479" y="1165"/>
                  </a:lnTo>
                  <a:lnTo>
                    <a:pt x="5477" y="1139"/>
                  </a:lnTo>
                  <a:lnTo>
                    <a:pt x="5472" y="1113"/>
                  </a:lnTo>
                  <a:lnTo>
                    <a:pt x="5467" y="1085"/>
                  </a:lnTo>
                  <a:lnTo>
                    <a:pt x="5460" y="1060"/>
                  </a:lnTo>
                  <a:lnTo>
                    <a:pt x="5451" y="1034"/>
                  </a:lnTo>
                  <a:lnTo>
                    <a:pt x="5439" y="1009"/>
                  </a:lnTo>
                  <a:lnTo>
                    <a:pt x="5427" y="984"/>
                  </a:lnTo>
                  <a:lnTo>
                    <a:pt x="5413" y="960"/>
                  </a:lnTo>
                  <a:lnTo>
                    <a:pt x="5396" y="936"/>
                  </a:lnTo>
                  <a:lnTo>
                    <a:pt x="5379" y="913"/>
                  </a:lnTo>
                  <a:lnTo>
                    <a:pt x="5360" y="889"/>
                  </a:lnTo>
                  <a:lnTo>
                    <a:pt x="5339" y="868"/>
                  </a:lnTo>
                  <a:lnTo>
                    <a:pt x="5316" y="846"/>
                  </a:lnTo>
                  <a:lnTo>
                    <a:pt x="5292" y="824"/>
                  </a:lnTo>
                  <a:lnTo>
                    <a:pt x="5266" y="803"/>
                  </a:lnTo>
                  <a:lnTo>
                    <a:pt x="5199" y="750"/>
                  </a:lnTo>
                  <a:lnTo>
                    <a:pt x="5129" y="697"/>
                  </a:lnTo>
                  <a:lnTo>
                    <a:pt x="5060" y="643"/>
                  </a:lnTo>
                  <a:lnTo>
                    <a:pt x="4990" y="591"/>
                  </a:lnTo>
                  <a:lnTo>
                    <a:pt x="4920" y="540"/>
                  </a:lnTo>
                  <a:lnTo>
                    <a:pt x="4849" y="489"/>
                  </a:lnTo>
                  <a:lnTo>
                    <a:pt x="4777" y="438"/>
                  </a:lnTo>
                  <a:lnTo>
                    <a:pt x="4705" y="387"/>
                  </a:lnTo>
                  <a:lnTo>
                    <a:pt x="4633" y="337"/>
                  </a:lnTo>
                  <a:lnTo>
                    <a:pt x="4560" y="288"/>
                  </a:lnTo>
                  <a:lnTo>
                    <a:pt x="4487" y="239"/>
                  </a:lnTo>
                  <a:lnTo>
                    <a:pt x="4414" y="190"/>
                  </a:lnTo>
                  <a:lnTo>
                    <a:pt x="4341" y="142"/>
                  </a:lnTo>
                  <a:lnTo>
                    <a:pt x="4267" y="94"/>
                  </a:lnTo>
                  <a:lnTo>
                    <a:pt x="4192" y="47"/>
                  </a:lnTo>
                  <a:lnTo>
                    <a:pt x="4117" y="0"/>
                  </a:lnTo>
                  <a:lnTo>
                    <a:pt x="4028" y="55"/>
                  </a:lnTo>
                  <a:lnTo>
                    <a:pt x="3939" y="112"/>
                  </a:lnTo>
                  <a:lnTo>
                    <a:pt x="3850" y="169"/>
                  </a:lnTo>
                  <a:lnTo>
                    <a:pt x="3763" y="227"/>
                  </a:lnTo>
                  <a:lnTo>
                    <a:pt x="3675" y="287"/>
                  </a:lnTo>
                  <a:lnTo>
                    <a:pt x="3588" y="346"/>
                  </a:lnTo>
                  <a:lnTo>
                    <a:pt x="3501" y="407"/>
                  </a:lnTo>
                  <a:lnTo>
                    <a:pt x="3415" y="467"/>
                  </a:lnTo>
                  <a:lnTo>
                    <a:pt x="3328" y="530"/>
                  </a:lnTo>
                  <a:lnTo>
                    <a:pt x="3243" y="592"/>
                  </a:lnTo>
                  <a:lnTo>
                    <a:pt x="3159" y="656"/>
                  </a:lnTo>
                  <a:lnTo>
                    <a:pt x="3074" y="719"/>
                  </a:lnTo>
                  <a:lnTo>
                    <a:pt x="2991" y="784"/>
                  </a:lnTo>
                  <a:lnTo>
                    <a:pt x="2908" y="850"/>
                  </a:lnTo>
                  <a:lnTo>
                    <a:pt x="2825" y="915"/>
                  </a:lnTo>
                  <a:lnTo>
                    <a:pt x="2743" y="982"/>
                  </a:lnTo>
                  <a:lnTo>
                    <a:pt x="2712" y="1008"/>
                  </a:lnTo>
                  <a:lnTo>
                    <a:pt x="2683" y="1035"/>
                  </a:lnTo>
                  <a:lnTo>
                    <a:pt x="2656" y="1062"/>
                  </a:lnTo>
                  <a:lnTo>
                    <a:pt x="2631" y="1090"/>
                  </a:lnTo>
                  <a:lnTo>
                    <a:pt x="2608" y="1118"/>
                  </a:lnTo>
                  <a:lnTo>
                    <a:pt x="2587" y="1145"/>
                  </a:lnTo>
                  <a:lnTo>
                    <a:pt x="2568" y="1173"/>
                  </a:lnTo>
                  <a:lnTo>
                    <a:pt x="2551" y="1200"/>
                  </a:lnTo>
                  <a:lnTo>
                    <a:pt x="2537" y="1228"/>
                  </a:lnTo>
                  <a:lnTo>
                    <a:pt x="2525" y="1255"/>
                  </a:lnTo>
                  <a:lnTo>
                    <a:pt x="2520" y="1269"/>
                  </a:lnTo>
                  <a:lnTo>
                    <a:pt x="2515" y="1282"/>
                  </a:lnTo>
                  <a:lnTo>
                    <a:pt x="2511" y="1296"/>
                  </a:lnTo>
                  <a:lnTo>
                    <a:pt x="2508" y="1309"/>
                  </a:lnTo>
                  <a:lnTo>
                    <a:pt x="2505" y="1322"/>
                  </a:lnTo>
                  <a:lnTo>
                    <a:pt x="2502" y="1336"/>
                  </a:lnTo>
                  <a:lnTo>
                    <a:pt x="2501" y="1348"/>
                  </a:lnTo>
                  <a:lnTo>
                    <a:pt x="2500" y="1361"/>
                  </a:lnTo>
                  <a:lnTo>
                    <a:pt x="2499" y="1373"/>
                  </a:lnTo>
                  <a:lnTo>
                    <a:pt x="2499" y="1386"/>
                  </a:lnTo>
                  <a:lnTo>
                    <a:pt x="2500" y="1398"/>
                  </a:lnTo>
                  <a:lnTo>
                    <a:pt x="2502" y="1411"/>
                  </a:lnTo>
                  <a:lnTo>
                    <a:pt x="2507" y="1432"/>
                  </a:lnTo>
                  <a:lnTo>
                    <a:pt x="2512" y="1450"/>
                  </a:lnTo>
                  <a:lnTo>
                    <a:pt x="2519" y="1468"/>
                  </a:lnTo>
                  <a:lnTo>
                    <a:pt x="2527" y="1486"/>
                  </a:lnTo>
                  <a:lnTo>
                    <a:pt x="2538" y="1501"/>
                  </a:lnTo>
                  <a:lnTo>
                    <a:pt x="2548" y="1516"/>
                  </a:lnTo>
                  <a:lnTo>
                    <a:pt x="2561" y="1530"/>
                  </a:lnTo>
                  <a:lnTo>
                    <a:pt x="2573" y="1543"/>
                  </a:lnTo>
                  <a:lnTo>
                    <a:pt x="2587" y="1555"/>
                  </a:lnTo>
                  <a:lnTo>
                    <a:pt x="2600" y="1566"/>
                  </a:lnTo>
                  <a:lnTo>
                    <a:pt x="2615" y="1575"/>
                  </a:lnTo>
                  <a:lnTo>
                    <a:pt x="2630" y="1585"/>
                  </a:lnTo>
                  <a:lnTo>
                    <a:pt x="2644" y="1593"/>
                  </a:lnTo>
                  <a:lnTo>
                    <a:pt x="2659" y="1602"/>
                  </a:lnTo>
                  <a:lnTo>
                    <a:pt x="2673" y="1608"/>
                  </a:lnTo>
                  <a:lnTo>
                    <a:pt x="2688" y="1614"/>
                  </a:lnTo>
                  <a:lnTo>
                    <a:pt x="2744" y="1637"/>
                  </a:lnTo>
                  <a:lnTo>
                    <a:pt x="2798" y="1660"/>
                  </a:lnTo>
                  <a:lnTo>
                    <a:pt x="2851" y="1682"/>
                  </a:lnTo>
                  <a:lnTo>
                    <a:pt x="2902" y="1704"/>
                  </a:lnTo>
                  <a:lnTo>
                    <a:pt x="2952" y="1726"/>
                  </a:lnTo>
                  <a:lnTo>
                    <a:pt x="2999" y="1746"/>
                  </a:lnTo>
                  <a:lnTo>
                    <a:pt x="3044" y="1765"/>
                  </a:lnTo>
                  <a:lnTo>
                    <a:pt x="3087" y="1784"/>
                  </a:lnTo>
                  <a:lnTo>
                    <a:pt x="3113" y="1795"/>
                  </a:lnTo>
                  <a:lnTo>
                    <a:pt x="3138" y="1807"/>
                  </a:lnTo>
                  <a:lnTo>
                    <a:pt x="3162" y="1817"/>
                  </a:lnTo>
                  <a:lnTo>
                    <a:pt x="3185" y="1827"/>
                  </a:lnTo>
                  <a:lnTo>
                    <a:pt x="3206" y="1836"/>
                  </a:lnTo>
                  <a:lnTo>
                    <a:pt x="3226" y="1844"/>
                  </a:lnTo>
                  <a:lnTo>
                    <a:pt x="3245" y="1853"/>
                  </a:lnTo>
                  <a:lnTo>
                    <a:pt x="3263" y="1860"/>
                  </a:lnTo>
                  <a:lnTo>
                    <a:pt x="3303" y="1878"/>
                  </a:lnTo>
                  <a:lnTo>
                    <a:pt x="3341" y="1899"/>
                  </a:lnTo>
                  <a:lnTo>
                    <a:pt x="3377" y="1922"/>
                  </a:lnTo>
                  <a:lnTo>
                    <a:pt x="3413" y="1946"/>
                  </a:lnTo>
                  <a:lnTo>
                    <a:pt x="3446" y="1973"/>
                  </a:lnTo>
                  <a:lnTo>
                    <a:pt x="3478" y="2002"/>
                  </a:lnTo>
                  <a:lnTo>
                    <a:pt x="3507" y="2033"/>
                  </a:lnTo>
                  <a:lnTo>
                    <a:pt x="3537" y="2066"/>
                  </a:lnTo>
                  <a:lnTo>
                    <a:pt x="3563" y="2100"/>
                  </a:lnTo>
                  <a:lnTo>
                    <a:pt x="3588" y="2136"/>
                  </a:lnTo>
                  <a:lnTo>
                    <a:pt x="3611" y="2175"/>
                  </a:lnTo>
                  <a:lnTo>
                    <a:pt x="3631" y="2214"/>
                  </a:lnTo>
                  <a:lnTo>
                    <a:pt x="3651" y="2255"/>
                  </a:lnTo>
                  <a:lnTo>
                    <a:pt x="3668" y="2297"/>
                  </a:lnTo>
                  <a:lnTo>
                    <a:pt x="3683" y="2341"/>
                  </a:lnTo>
                  <a:lnTo>
                    <a:pt x="3698" y="2386"/>
                  </a:lnTo>
                  <a:lnTo>
                    <a:pt x="3709" y="2431"/>
                  </a:lnTo>
                  <a:lnTo>
                    <a:pt x="3719" y="2478"/>
                  </a:lnTo>
                  <a:lnTo>
                    <a:pt x="3727" y="2525"/>
                  </a:lnTo>
                  <a:lnTo>
                    <a:pt x="3732" y="2574"/>
                  </a:lnTo>
                  <a:lnTo>
                    <a:pt x="3737" y="2623"/>
                  </a:lnTo>
                  <a:lnTo>
                    <a:pt x="3738" y="2673"/>
                  </a:lnTo>
                  <a:lnTo>
                    <a:pt x="3738" y="2724"/>
                  </a:lnTo>
                  <a:lnTo>
                    <a:pt x="3734" y="2776"/>
                  </a:lnTo>
                  <a:lnTo>
                    <a:pt x="3730" y="2828"/>
                  </a:lnTo>
                  <a:lnTo>
                    <a:pt x="3723" y="2879"/>
                  </a:lnTo>
                  <a:lnTo>
                    <a:pt x="3715" y="2931"/>
                  </a:lnTo>
                  <a:lnTo>
                    <a:pt x="3703" y="2984"/>
                  </a:lnTo>
                  <a:lnTo>
                    <a:pt x="3690" y="3036"/>
                  </a:lnTo>
                  <a:lnTo>
                    <a:pt x="3674" y="3088"/>
                  </a:lnTo>
                  <a:lnTo>
                    <a:pt x="3656" y="3142"/>
                  </a:lnTo>
                  <a:lnTo>
                    <a:pt x="3635" y="3194"/>
                  </a:lnTo>
                  <a:lnTo>
                    <a:pt x="3619" y="3234"/>
                  </a:lnTo>
                  <a:lnTo>
                    <a:pt x="3600" y="3274"/>
                  </a:lnTo>
                  <a:lnTo>
                    <a:pt x="3580" y="3314"/>
                  </a:lnTo>
                  <a:lnTo>
                    <a:pt x="3559" y="3351"/>
                  </a:lnTo>
                  <a:lnTo>
                    <a:pt x="3538" y="3389"/>
                  </a:lnTo>
                  <a:lnTo>
                    <a:pt x="3515" y="3425"/>
                  </a:lnTo>
                  <a:lnTo>
                    <a:pt x="3491" y="3460"/>
                  </a:lnTo>
                  <a:lnTo>
                    <a:pt x="3467" y="3494"/>
                  </a:lnTo>
                  <a:lnTo>
                    <a:pt x="3441" y="3527"/>
                  </a:lnTo>
                  <a:lnTo>
                    <a:pt x="3415" y="3560"/>
                  </a:lnTo>
                  <a:lnTo>
                    <a:pt x="3388" y="3590"/>
                  </a:lnTo>
                  <a:lnTo>
                    <a:pt x="3360" y="3620"/>
                  </a:lnTo>
                  <a:lnTo>
                    <a:pt x="3330" y="3648"/>
                  </a:lnTo>
                  <a:lnTo>
                    <a:pt x="3301" y="3675"/>
                  </a:lnTo>
                  <a:lnTo>
                    <a:pt x="3271" y="3701"/>
                  </a:lnTo>
                  <a:lnTo>
                    <a:pt x="3241" y="3726"/>
                  </a:lnTo>
                  <a:lnTo>
                    <a:pt x="3210" y="3750"/>
                  </a:lnTo>
                  <a:lnTo>
                    <a:pt x="3178" y="3772"/>
                  </a:lnTo>
                  <a:lnTo>
                    <a:pt x="3146" y="3793"/>
                  </a:lnTo>
                  <a:lnTo>
                    <a:pt x="3113" y="3813"/>
                  </a:lnTo>
                  <a:lnTo>
                    <a:pt x="3079" y="3831"/>
                  </a:lnTo>
                  <a:lnTo>
                    <a:pt x="3046" y="3847"/>
                  </a:lnTo>
                  <a:lnTo>
                    <a:pt x="3013" y="3862"/>
                  </a:lnTo>
                  <a:lnTo>
                    <a:pt x="2978" y="3877"/>
                  </a:lnTo>
                  <a:lnTo>
                    <a:pt x="2943" y="3888"/>
                  </a:lnTo>
                  <a:lnTo>
                    <a:pt x="2909" y="3899"/>
                  </a:lnTo>
                  <a:lnTo>
                    <a:pt x="2873" y="3908"/>
                  </a:lnTo>
                  <a:lnTo>
                    <a:pt x="2838" y="3916"/>
                  </a:lnTo>
                  <a:lnTo>
                    <a:pt x="2802" y="3921"/>
                  </a:lnTo>
                  <a:lnTo>
                    <a:pt x="2767" y="3926"/>
                  </a:lnTo>
                  <a:lnTo>
                    <a:pt x="2732" y="3929"/>
                  </a:lnTo>
                  <a:lnTo>
                    <a:pt x="2695" y="3930"/>
                  </a:lnTo>
                  <a:lnTo>
                    <a:pt x="2662" y="3929"/>
                  </a:lnTo>
                  <a:lnTo>
                    <a:pt x="2627" y="3926"/>
                  </a:lnTo>
                  <a:lnTo>
                    <a:pt x="2594" y="3922"/>
                  </a:lnTo>
                  <a:lnTo>
                    <a:pt x="2562" y="3916"/>
                  </a:lnTo>
                  <a:lnTo>
                    <a:pt x="2529" y="3909"/>
                  </a:lnTo>
                  <a:lnTo>
                    <a:pt x="2496" y="3901"/>
                  </a:lnTo>
                  <a:lnTo>
                    <a:pt x="2465" y="3890"/>
                  </a:lnTo>
                  <a:lnTo>
                    <a:pt x="2434" y="3878"/>
                  </a:lnTo>
                  <a:lnTo>
                    <a:pt x="2413" y="3868"/>
                  </a:lnTo>
                  <a:lnTo>
                    <a:pt x="2391" y="3858"/>
                  </a:lnTo>
                  <a:lnTo>
                    <a:pt x="2368" y="3844"/>
                  </a:lnTo>
                  <a:lnTo>
                    <a:pt x="2345" y="3830"/>
                  </a:lnTo>
                  <a:lnTo>
                    <a:pt x="2322" y="3814"/>
                  </a:lnTo>
                  <a:lnTo>
                    <a:pt x="2298" y="3796"/>
                  </a:lnTo>
                  <a:lnTo>
                    <a:pt x="2273" y="3776"/>
                  </a:lnTo>
                  <a:lnTo>
                    <a:pt x="2248" y="3757"/>
                  </a:lnTo>
                  <a:lnTo>
                    <a:pt x="2222" y="3735"/>
                  </a:lnTo>
                  <a:lnTo>
                    <a:pt x="2196" y="3712"/>
                  </a:lnTo>
                  <a:lnTo>
                    <a:pt x="2170" y="3688"/>
                  </a:lnTo>
                  <a:lnTo>
                    <a:pt x="2144" y="3663"/>
                  </a:lnTo>
                  <a:lnTo>
                    <a:pt x="2091" y="3610"/>
                  </a:lnTo>
                  <a:lnTo>
                    <a:pt x="2037" y="3552"/>
                  </a:lnTo>
                  <a:lnTo>
                    <a:pt x="1983" y="3494"/>
                  </a:lnTo>
                  <a:lnTo>
                    <a:pt x="1929" y="3432"/>
                  </a:lnTo>
                  <a:lnTo>
                    <a:pt x="1876" y="3369"/>
                  </a:lnTo>
                  <a:lnTo>
                    <a:pt x="1822" y="3305"/>
                  </a:lnTo>
                  <a:lnTo>
                    <a:pt x="1771" y="3242"/>
                  </a:lnTo>
                  <a:lnTo>
                    <a:pt x="1721" y="3177"/>
                  </a:lnTo>
                  <a:lnTo>
                    <a:pt x="1675" y="3114"/>
                  </a:lnTo>
                  <a:lnTo>
                    <a:pt x="1629" y="3053"/>
                  </a:lnTo>
                  <a:lnTo>
                    <a:pt x="1605" y="3020"/>
                  </a:lnTo>
                  <a:lnTo>
                    <a:pt x="1579" y="2989"/>
                  </a:lnTo>
                  <a:lnTo>
                    <a:pt x="1553" y="2960"/>
                  </a:lnTo>
                  <a:lnTo>
                    <a:pt x="1526" y="2934"/>
                  </a:lnTo>
                  <a:lnTo>
                    <a:pt x="1498" y="2909"/>
                  </a:lnTo>
                  <a:lnTo>
                    <a:pt x="1469" y="2886"/>
                  </a:lnTo>
                  <a:lnTo>
                    <a:pt x="1441" y="2865"/>
                  </a:lnTo>
                  <a:lnTo>
                    <a:pt x="1411" y="2845"/>
                  </a:lnTo>
                  <a:lnTo>
                    <a:pt x="1382" y="2829"/>
                  </a:lnTo>
                  <a:lnTo>
                    <a:pt x="1352" y="2814"/>
                  </a:lnTo>
                  <a:lnTo>
                    <a:pt x="1337" y="2808"/>
                  </a:lnTo>
                  <a:lnTo>
                    <a:pt x="1322" y="2802"/>
                  </a:lnTo>
                  <a:lnTo>
                    <a:pt x="1306" y="2796"/>
                  </a:lnTo>
                  <a:lnTo>
                    <a:pt x="1291" y="2791"/>
                  </a:lnTo>
                  <a:lnTo>
                    <a:pt x="1276" y="2787"/>
                  </a:lnTo>
                  <a:lnTo>
                    <a:pt x="1260" y="2783"/>
                  </a:lnTo>
                  <a:lnTo>
                    <a:pt x="1244" y="2780"/>
                  </a:lnTo>
                  <a:lnTo>
                    <a:pt x="1229" y="2778"/>
                  </a:lnTo>
                  <a:lnTo>
                    <a:pt x="1214" y="2776"/>
                  </a:lnTo>
                  <a:lnTo>
                    <a:pt x="1199" y="2773"/>
                  </a:lnTo>
                  <a:lnTo>
                    <a:pt x="1183" y="2772"/>
                  </a:lnTo>
                  <a:lnTo>
                    <a:pt x="1167" y="2772"/>
                  </a:lnTo>
                  <a:lnTo>
                    <a:pt x="1141" y="2773"/>
                  </a:lnTo>
                  <a:lnTo>
                    <a:pt x="1115" y="2776"/>
                  </a:lnTo>
                  <a:lnTo>
                    <a:pt x="1089" y="2780"/>
                  </a:lnTo>
                  <a:lnTo>
                    <a:pt x="1063" y="2786"/>
                  </a:lnTo>
                  <a:lnTo>
                    <a:pt x="1038" y="2794"/>
                  </a:lnTo>
                  <a:lnTo>
                    <a:pt x="1013" y="2803"/>
                  </a:lnTo>
                  <a:lnTo>
                    <a:pt x="988" y="2814"/>
                  </a:lnTo>
                  <a:lnTo>
                    <a:pt x="964" y="2827"/>
                  </a:lnTo>
                  <a:lnTo>
                    <a:pt x="940" y="2841"/>
                  </a:lnTo>
                  <a:lnTo>
                    <a:pt x="916" y="2857"/>
                  </a:lnTo>
                  <a:lnTo>
                    <a:pt x="894" y="2875"/>
                  </a:lnTo>
                  <a:lnTo>
                    <a:pt x="871" y="2893"/>
                  </a:lnTo>
                  <a:lnTo>
                    <a:pt x="849" y="2914"/>
                  </a:lnTo>
                  <a:lnTo>
                    <a:pt x="827" y="2936"/>
                  </a:lnTo>
                  <a:lnTo>
                    <a:pt x="806" y="2960"/>
                  </a:lnTo>
                  <a:lnTo>
                    <a:pt x="785" y="2985"/>
                  </a:lnTo>
                  <a:lnTo>
                    <a:pt x="733" y="3053"/>
                  </a:lnTo>
                  <a:lnTo>
                    <a:pt x="681" y="3121"/>
                  </a:lnTo>
                  <a:lnTo>
                    <a:pt x="630" y="3188"/>
                  </a:lnTo>
                  <a:lnTo>
                    <a:pt x="579" y="3257"/>
                  </a:lnTo>
                  <a:lnTo>
                    <a:pt x="528" y="3326"/>
                  </a:lnTo>
                  <a:lnTo>
                    <a:pt x="478" y="3396"/>
                  </a:lnTo>
                  <a:lnTo>
                    <a:pt x="428" y="3466"/>
                  </a:lnTo>
                  <a:lnTo>
                    <a:pt x="378" y="3537"/>
                  </a:lnTo>
                  <a:lnTo>
                    <a:pt x="329" y="3607"/>
                  </a:lnTo>
                  <a:lnTo>
                    <a:pt x="281" y="3677"/>
                  </a:lnTo>
                  <a:lnTo>
                    <a:pt x="233" y="3749"/>
                  </a:lnTo>
                  <a:lnTo>
                    <a:pt x="185" y="3821"/>
                  </a:lnTo>
                  <a:lnTo>
                    <a:pt x="139" y="3893"/>
                  </a:lnTo>
                  <a:lnTo>
                    <a:pt x="92" y="3965"/>
                  </a:lnTo>
                  <a:lnTo>
                    <a:pt x="46" y="4038"/>
                  </a:lnTo>
                  <a:lnTo>
                    <a:pt x="0" y="4110"/>
                  </a:lnTo>
                  <a:lnTo>
                    <a:pt x="74" y="4156"/>
                  </a:lnTo>
                  <a:lnTo>
                    <a:pt x="147" y="4203"/>
                  </a:lnTo>
                  <a:lnTo>
                    <a:pt x="220" y="4250"/>
                  </a:lnTo>
                  <a:lnTo>
                    <a:pt x="292" y="4298"/>
                  </a:lnTo>
                  <a:lnTo>
                    <a:pt x="365" y="4346"/>
                  </a:lnTo>
                  <a:lnTo>
                    <a:pt x="436" y="4395"/>
                  </a:lnTo>
                  <a:lnTo>
                    <a:pt x="508" y="4444"/>
                  </a:lnTo>
                  <a:lnTo>
                    <a:pt x="580" y="4493"/>
                  </a:lnTo>
                  <a:lnTo>
                    <a:pt x="651" y="4543"/>
                  </a:lnTo>
                  <a:lnTo>
                    <a:pt x="722" y="4594"/>
                  </a:lnTo>
                  <a:lnTo>
                    <a:pt x="793" y="4645"/>
                  </a:lnTo>
                  <a:lnTo>
                    <a:pt x="862" y="4696"/>
                  </a:lnTo>
                  <a:lnTo>
                    <a:pt x="932" y="4748"/>
                  </a:lnTo>
                  <a:lnTo>
                    <a:pt x="1001" y="4800"/>
                  </a:lnTo>
                  <a:lnTo>
                    <a:pt x="1070" y="4854"/>
                  </a:lnTo>
                  <a:lnTo>
                    <a:pt x="1138" y="4907"/>
                  </a:lnTo>
                  <a:lnTo>
                    <a:pt x="1171" y="4933"/>
                  </a:lnTo>
                  <a:lnTo>
                    <a:pt x="1201" y="4960"/>
                  </a:lnTo>
                  <a:lnTo>
                    <a:pt x="1230" y="4989"/>
                  </a:lnTo>
                  <a:lnTo>
                    <a:pt x="1256" y="5018"/>
                  </a:lnTo>
                  <a:lnTo>
                    <a:pt x="1280" y="5048"/>
                  </a:lnTo>
                  <a:lnTo>
                    <a:pt x="1303" y="5079"/>
                  </a:lnTo>
                  <a:lnTo>
                    <a:pt x="1313" y="5094"/>
                  </a:lnTo>
                  <a:lnTo>
                    <a:pt x="1323" y="5111"/>
                  </a:lnTo>
                  <a:lnTo>
                    <a:pt x="1332" y="5127"/>
                  </a:lnTo>
                  <a:lnTo>
                    <a:pt x="1341" y="5142"/>
                  </a:lnTo>
                  <a:lnTo>
                    <a:pt x="1350" y="5159"/>
                  </a:lnTo>
                  <a:lnTo>
                    <a:pt x="1357" y="5176"/>
                  </a:lnTo>
                  <a:lnTo>
                    <a:pt x="1364" y="5192"/>
                  </a:lnTo>
                  <a:lnTo>
                    <a:pt x="1372" y="5209"/>
                  </a:lnTo>
                  <a:lnTo>
                    <a:pt x="1378" y="5226"/>
                  </a:lnTo>
                  <a:lnTo>
                    <a:pt x="1383" y="5242"/>
                  </a:lnTo>
                  <a:lnTo>
                    <a:pt x="1388" y="5260"/>
                  </a:lnTo>
                  <a:lnTo>
                    <a:pt x="1392" y="5277"/>
                  </a:lnTo>
                  <a:lnTo>
                    <a:pt x="1397" y="5295"/>
                  </a:lnTo>
                  <a:lnTo>
                    <a:pt x="1400" y="5312"/>
                  </a:lnTo>
                  <a:lnTo>
                    <a:pt x="1403" y="5329"/>
                  </a:lnTo>
                  <a:lnTo>
                    <a:pt x="1405" y="5347"/>
                  </a:lnTo>
                  <a:lnTo>
                    <a:pt x="1407" y="5364"/>
                  </a:lnTo>
                  <a:lnTo>
                    <a:pt x="1408" y="5382"/>
                  </a:lnTo>
                  <a:lnTo>
                    <a:pt x="1408" y="5400"/>
                  </a:lnTo>
                  <a:lnTo>
                    <a:pt x="1408" y="5419"/>
                  </a:lnTo>
                  <a:lnTo>
                    <a:pt x="1408" y="5438"/>
                  </a:lnTo>
                  <a:lnTo>
                    <a:pt x="1406" y="5458"/>
                  </a:lnTo>
                  <a:lnTo>
                    <a:pt x="1404" y="5478"/>
                  </a:lnTo>
                  <a:lnTo>
                    <a:pt x="1402" y="5498"/>
                  </a:lnTo>
                  <a:lnTo>
                    <a:pt x="1398" y="5517"/>
                  </a:lnTo>
                  <a:lnTo>
                    <a:pt x="1394" y="5536"/>
                  </a:lnTo>
                  <a:lnTo>
                    <a:pt x="1389" y="5556"/>
                  </a:lnTo>
                  <a:lnTo>
                    <a:pt x="1384" y="5575"/>
                  </a:lnTo>
                  <a:lnTo>
                    <a:pt x="1378" y="5595"/>
                  </a:lnTo>
                  <a:lnTo>
                    <a:pt x="1372" y="5614"/>
                  </a:lnTo>
                  <a:lnTo>
                    <a:pt x="1363" y="5632"/>
                  </a:lnTo>
                  <a:lnTo>
                    <a:pt x="1356" y="5652"/>
                  </a:lnTo>
                  <a:lnTo>
                    <a:pt x="1348" y="5670"/>
                  </a:lnTo>
                  <a:lnTo>
                    <a:pt x="1338" y="5689"/>
                  </a:lnTo>
                  <a:lnTo>
                    <a:pt x="1328" y="5707"/>
                  </a:lnTo>
                  <a:lnTo>
                    <a:pt x="1317" y="5726"/>
                  </a:lnTo>
                  <a:lnTo>
                    <a:pt x="1306" y="5744"/>
                  </a:lnTo>
                  <a:lnTo>
                    <a:pt x="1294" y="5762"/>
                  </a:lnTo>
                  <a:lnTo>
                    <a:pt x="1282" y="5779"/>
                  </a:lnTo>
                  <a:lnTo>
                    <a:pt x="1269" y="5797"/>
                  </a:lnTo>
                  <a:lnTo>
                    <a:pt x="1256" y="5815"/>
                  </a:lnTo>
                  <a:lnTo>
                    <a:pt x="1241" y="5831"/>
                  </a:lnTo>
                  <a:lnTo>
                    <a:pt x="1227" y="5849"/>
                  </a:lnTo>
                  <a:lnTo>
                    <a:pt x="1211" y="5866"/>
                  </a:lnTo>
                  <a:lnTo>
                    <a:pt x="1196" y="5883"/>
                  </a:lnTo>
                  <a:lnTo>
                    <a:pt x="1179" y="5898"/>
                  </a:lnTo>
                  <a:lnTo>
                    <a:pt x="1161" y="5915"/>
                  </a:lnTo>
                  <a:lnTo>
                    <a:pt x="1143" y="5931"/>
                  </a:lnTo>
                  <a:lnTo>
                    <a:pt x="1126" y="5946"/>
                  </a:lnTo>
                  <a:lnTo>
                    <a:pt x="1106" y="5962"/>
                  </a:lnTo>
                  <a:lnTo>
                    <a:pt x="1087" y="5976"/>
                  </a:lnTo>
                  <a:lnTo>
                    <a:pt x="1067" y="5991"/>
                  </a:lnTo>
                  <a:lnTo>
                    <a:pt x="995" y="6045"/>
                  </a:lnTo>
                  <a:lnTo>
                    <a:pt x="924" y="6098"/>
                  </a:lnTo>
                  <a:lnTo>
                    <a:pt x="855" y="6153"/>
                  </a:lnTo>
                  <a:lnTo>
                    <a:pt x="789" y="6206"/>
                  </a:lnTo>
                  <a:lnTo>
                    <a:pt x="726" y="6259"/>
                  </a:lnTo>
                  <a:lnTo>
                    <a:pt x="665" y="6311"/>
                  </a:lnTo>
                  <a:lnTo>
                    <a:pt x="609" y="6362"/>
                  </a:lnTo>
                  <a:lnTo>
                    <a:pt x="556" y="6412"/>
                  </a:lnTo>
                  <a:lnTo>
                    <a:pt x="507" y="6460"/>
                  </a:lnTo>
                  <a:lnTo>
                    <a:pt x="461" y="6507"/>
                  </a:lnTo>
                  <a:lnTo>
                    <a:pt x="421" y="6551"/>
                  </a:lnTo>
                  <a:lnTo>
                    <a:pt x="385" y="6593"/>
                  </a:lnTo>
                  <a:lnTo>
                    <a:pt x="369" y="6613"/>
                  </a:lnTo>
                  <a:lnTo>
                    <a:pt x="354" y="6632"/>
                  </a:lnTo>
                  <a:lnTo>
                    <a:pt x="341" y="6651"/>
                  </a:lnTo>
                  <a:lnTo>
                    <a:pt x="328" y="6669"/>
                  </a:lnTo>
                  <a:lnTo>
                    <a:pt x="317" y="6686"/>
                  </a:lnTo>
                  <a:lnTo>
                    <a:pt x="307" y="6702"/>
                  </a:lnTo>
                  <a:lnTo>
                    <a:pt x="300" y="6718"/>
                  </a:lnTo>
                  <a:lnTo>
                    <a:pt x="293" y="6732"/>
                  </a:lnTo>
                  <a:lnTo>
                    <a:pt x="280" y="6767"/>
                  </a:lnTo>
                  <a:lnTo>
                    <a:pt x="270" y="6801"/>
                  </a:lnTo>
                  <a:lnTo>
                    <a:pt x="262" y="6836"/>
                  </a:lnTo>
                  <a:lnTo>
                    <a:pt x="257" y="6871"/>
                  </a:lnTo>
                  <a:lnTo>
                    <a:pt x="254" y="6906"/>
                  </a:lnTo>
                  <a:lnTo>
                    <a:pt x="253" y="6942"/>
                  </a:lnTo>
                  <a:lnTo>
                    <a:pt x="254" y="6977"/>
                  </a:lnTo>
                  <a:lnTo>
                    <a:pt x="257" y="7013"/>
                  </a:lnTo>
                  <a:lnTo>
                    <a:pt x="264" y="7049"/>
                  </a:lnTo>
                  <a:lnTo>
                    <a:pt x="271" y="7085"/>
                  </a:lnTo>
                  <a:lnTo>
                    <a:pt x="281" y="7121"/>
                  </a:lnTo>
                  <a:lnTo>
                    <a:pt x="293" y="7157"/>
                  </a:lnTo>
                  <a:lnTo>
                    <a:pt x="306" y="7192"/>
                  </a:lnTo>
                  <a:lnTo>
                    <a:pt x="322" y="7228"/>
                  </a:lnTo>
                  <a:lnTo>
                    <a:pt x="340" y="7262"/>
                  </a:lnTo>
                  <a:lnTo>
                    <a:pt x="359" y="7296"/>
                  </a:lnTo>
                  <a:lnTo>
                    <a:pt x="381" y="7331"/>
                  </a:lnTo>
                  <a:lnTo>
                    <a:pt x="404" y="7364"/>
                  </a:lnTo>
                  <a:lnTo>
                    <a:pt x="429" y="7396"/>
                  </a:lnTo>
                  <a:lnTo>
                    <a:pt x="455" y="7429"/>
                  </a:lnTo>
                  <a:lnTo>
                    <a:pt x="483" y="7460"/>
                  </a:lnTo>
                  <a:lnTo>
                    <a:pt x="513" y="7490"/>
                  </a:lnTo>
                  <a:lnTo>
                    <a:pt x="545" y="7521"/>
                  </a:lnTo>
                  <a:lnTo>
                    <a:pt x="578" y="7550"/>
                  </a:lnTo>
                  <a:lnTo>
                    <a:pt x="612" y="7577"/>
                  </a:lnTo>
                  <a:lnTo>
                    <a:pt x="649" y="7604"/>
                  </a:lnTo>
                  <a:lnTo>
                    <a:pt x="686" y="7630"/>
                  </a:lnTo>
                  <a:lnTo>
                    <a:pt x="726" y="7654"/>
                  </a:lnTo>
                  <a:lnTo>
                    <a:pt x="765" y="7678"/>
                  </a:lnTo>
                  <a:lnTo>
                    <a:pt x="807" y="7700"/>
                  </a:lnTo>
                  <a:lnTo>
                    <a:pt x="851" y="7721"/>
                  </a:lnTo>
                  <a:lnTo>
                    <a:pt x="895" y="774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9D9B35-8BE9-4855-B34A-8645BE9FCADC}"/>
                </a:ext>
              </a:extLst>
            </p:cNvPr>
            <p:cNvSpPr>
              <a:spLocks/>
            </p:cNvSpPr>
            <p:nvPr/>
          </p:nvSpPr>
          <p:spPr bwMode="auto">
            <a:xfrm rot="8100000" flipV="1">
              <a:off x="3077230" y="3328812"/>
              <a:ext cx="3330523" cy="3442865"/>
            </a:xfrm>
            <a:custGeom>
              <a:avLst/>
              <a:gdLst>
                <a:gd name="T0" fmla="*/ 6896 w 8203"/>
                <a:gd name="T1" fmla="*/ 5468 h 8239"/>
                <a:gd name="T2" fmla="*/ 7198 w 8203"/>
                <a:gd name="T3" fmla="*/ 5445 h 8239"/>
                <a:gd name="T4" fmla="*/ 7715 w 8203"/>
                <a:gd name="T5" fmla="*/ 4855 h 8239"/>
                <a:gd name="T6" fmla="*/ 7917 w 8203"/>
                <a:gd name="T7" fmla="*/ 3679 h 8239"/>
                <a:gd name="T8" fmla="*/ 7124 w 8203"/>
                <a:gd name="T9" fmla="*/ 2643 h 8239"/>
                <a:gd name="T10" fmla="*/ 6793 w 8203"/>
                <a:gd name="T11" fmla="*/ 2506 h 8239"/>
                <a:gd name="T12" fmla="*/ 6606 w 8203"/>
                <a:gd name="T13" fmla="*/ 2659 h 8239"/>
                <a:gd name="T14" fmla="*/ 6368 w 8203"/>
                <a:gd name="T15" fmla="*/ 3211 h 8239"/>
                <a:gd name="T16" fmla="*/ 6133 w 8203"/>
                <a:gd name="T17" fmla="*/ 3547 h 8239"/>
                <a:gd name="T18" fmla="*/ 5697 w 8203"/>
                <a:gd name="T19" fmla="*/ 3731 h 8239"/>
                <a:gd name="T20" fmla="*/ 5201 w 8203"/>
                <a:gd name="T21" fmla="*/ 3703 h 8239"/>
                <a:gd name="T22" fmla="*/ 4609 w 8203"/>
                <a:gd name="T23" fmla="*/ 3382 h 8239"/>
                <a:gd name="T24" fmla="*/ 4283 w 8203"/>
                <a:gd name="T25" fmla="*/ 2776 h 8239"/>
                <a:gd name="T26" fmla="*/ 4430 w 8203"/>
                <a:gd name="T27" fmla="*/ 2276 h 8239"/>
                <a:gd name="T28" fmla="*/ 5154 w 8203"/>
                <a:gd name="T29" fmla="*/ 1631 h 8239"/>
                <a:gd name="T30" fmla="*/ 5425 w 8203"/>
                <a:gd name="T31" fmla="*/ 1252 h 8239"/>
                <a:gd name="T32" fmla="*/ 5351 w 8203"/>
                <a:gd name="T33" fmla="*/ 921 h 8239"/>
                <a:gd name="T34" fmla="*/ 4600 w 8203"/>
                <a:gd name="T35" fmla="*/ 331 h 8239"/>
                <a:gd name="T36" fmla="*/ 3715 w 8203"/>
                <a:gd name="T37" fmla="*/ 581 h 8239"/>
                <a:gd name="T38" fmla="*/ 3102 w 8203"/>
                <a:gd name="T39" fmla="*/ 1323 h 8239"/>
                <a:gd name="T40" fmla="*/ 2837 w 8203"/>
                <a:gd name="T41" fmla="*/ 1410 h 8239"/>
                <a:gd name="T42" fmla="*/ 2545 w 8203"/>
                <a:gd name="T43" fmla="*/ 1351 h 8239"/>
                <a:gd name="T44" fmla="*/ 2280 w 8203"/>
                <a:gd name="T45" fmla="*/ 1146 h 8239"/>
                <a:gd name="T46" fmla="*/ 1659 w 8203"/>
                <a:gd name="T47" fmla="*/ 421 h 8239"/>
                <a:gd name="T48" fmla="*/ 1327 w 8203"/>
                <a:gd name="T49" fmla="*/ 257 h 8239"/>
                <a:gd name="T50" fmla="*/ 894 w 8203"/>
                <a:gd name="T51" fmla="*/ 374 h 8239"/>
                <a:gd name="T52" fmla="*/ 539 w 8203"/>
                <a:gd name="T53" fmla="*/ 760 h 8239"/>
                <a:gd name="T54" fmla="*/ 381 w 8203"/>
                <a:gd name="T55" fmla="*/ 1385 h 8239"/>
                <a:gd name="T56" fmla="*/ 588 w 8203"/>
                <a:gd name="T57" fmla="*/ 1913 h 8239"/>
                <a:gd name="T58" fmla="*/ 982 w 8203"/>
                <a:gd name="T59" fmla="*/ 2127 h 8239"/>
                <a:gd name="T60" fmla="*/ 1528 w 8203"/>
                <a:gd name="T61" fmla="*/ 2410 h 8239"/>
                <a:gd name="T62" fmla="*/ 1614 w 8203"/>
                <a:gd name="T63" fmla="*/ 2723 h 8239"/>
                <a:gd name="T64" fmla="*/ 1490 w 8203"/>
                <a:gd name="T65" fmla="*/ 2995 h 8239"/>
                <a:gd name="T66" fmla="*/ 924 w 8203"/>
                <a:gd name="T67" fmla="*/ 3480 h 8239"/>
                <a:gd name="T68" fmla="*/ 282 w 8203"/>
                <a:gd name="T69" fmla="*/ 4299 h 8239"/>
                <a:gd name="T70" fmla="*/ 1190 w 8203"/>
                <a:gd name="T71" fmla="*/ 4970 h 8239"/>
                <a:gd name="T72" fmla="*/ 1353 w 8203"/>
                <a:gd name="T73" fmla="*/ 5259 h 8239"/>
                <a:gd name="T74" fmla="*/ 1350 w 8203"/>
                <a:gd name="T75" fmla="*/ 5538 h 8239"/>
                <a:gd name="T76" fmla="*/ 1202 w 8203"/>
                <a:gd name="T77" fmla="*/ 5814 h 8239"/>
                <a:gd name="T78" fmla="*/ 686 w 8203"/>
                <a:gd name="T79" fmla="*/ 6240 h 8239"/>
                <a:gd name="T80" fmla="*/ 253 w 8203"/>
                <a:gd name="T81" fmla="*/ 6715 h 8239"/>
                <a:gd name="T82" fmla="*/ 300 w 8203"/>
                <a:gd name="T83" fmla="*/ 7243 h 8239"/>
                <a:gd name="T84" fmla="*/ 768 w 8203"/>
                <a:gd name="T85" fmla="*/ 7681 h 8239"/>
                <a:gd name="T86" fmla="*/ 1221 w 8203"/>
                <a:gd name="T87" fmla="*/ 7809 h 8239"/>
                <a:gd name="T88" fmla="*/ 1639 w 8203"/>
                <a:gd name="T89" fmla="*/ 7753 h 8239"/>
                <a:gd name="T90" fmla="*/ 1933 w 8203"/>
                <a:gd name="T91" fmla="*/ 7533 h 8239"/>
                <a:gd name="T92" fmla="*/ 2106 w 8203"/>
                <a:gd name="T93" fmla="*/ 7162 h 8239"/>
                <a:gd name="T94" fmla="*/ 2312 w 8203"/>
                <a:gd name="T95" fmla="*/ 6722 h 8239"/>
                <a:gd name="T96" fmla="*/ 2495 w 8203"/>
                <a:gd name="T97" fmla="*/ 6591 h 8239"/>
                <a:gd name="T98" fmla="*/ 2728 w 8203"/>
                <a:gd name="T99" fmla="*/ 6587 h 8239"/>
                <a:gd name="T100" fmla="*/ 3124 w 8203"/>
                <a:gd name="T101" fmla="*/ 6870 h 8239"/>
                <a:gd name="T102" fmla="*/ 4045 w 8203"/>
                <a:gd name="T103" fmla="*/ 8149 h 8239"/>
                <a:gd name="T104" fmla="*/ 5283 w 8203"/>
                <a:gd name="T105" fmla="*/ 7407 h 8239"/>
                <a:gd name="T106" fmla="*/ 5676 w 8203"/>
                <a:gd name="T107" fmla="*/ 6963 h 8239"/>
                <a:gd name="T108" fmla="*/ 5638 w 8203"/>
                <a:gd name="T109" fmla="*/ 6743 h 8239"/>
                <a:gd name="T110" fmla="*/ 5240 w 8203"/>
                <a:gd name="T111" fmla="*/ 6535 h 8239"/>
                <a:gd name="T112" fmla="*/ 4774 w 8203"/>
                <a:gd name="T113" fmla="*/ 6312 h 8239"/>
                <a:gd name="T114" fmla="*/ 4460 w 8203"/>
                <a:gd name="T115" fmla="*/ 5733 h 8239"/>
                <a:gd name="T116" fmla="*/ 4587 w 8203"/>
                <a:gd name="T117" fmla="*/ 4984 h 8239"/>
                <a:gd name="T118" fmla="*/ 4977 w 8203"/>
                <a:gd name="T119" fmla="*/ 4508 h 8239"/>
                <a:gd name="T120" fmla="*/ 5491 w 8203"/>
                <a:gd name="T121" fmla="*/ 4329 h 8239"/>
                <a:gd name="T122" fmla="*/ 5913 w 8203"/>
                <a:gd name="T123" fmla="*/ 4480 h 8239"/>
                <a:gd name="T124" fmla="*/ 6558 w 8203"/>
                <a:gd name="T125" fmla="*/ 5206 h 8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03" h="8239">
                  <a:moveTo>
                    <a:pt x="6558" y="5206"/>
                  </a:moveTo>
                  <a:lnTo>
                    <a:pt x="6583" y="5238"/>
                  </a:lnTo>
                  <a:lnTo>
                    <a:pt x="6608" y="5270"/>
                  </a:lnTo>
                  <a:lnTo>
                    <a:pt x="6635" y="5298"/>
                  </a:lnTo>
                  <a:lnTo>
                    <a:pt x="6662" y="5325"/>
                  </a:lnTo>
                  <a:lnTo>
                    <a:pt x="6689" y="5350"/>
                  </a:lnTo>
                  <a:lnTo>
                    <a:pt x="6717" y="5373"/>
                  </a:lnTo>
                  <a:lnTo>
                    <a:pt x="6746" y="5394"/>
                  </a:lnTo>
                  <a:lnTo>
                    <a:pt x="6775" y="5412"/>
                  </a:lnTo>
                  <a:lnTo>
                    <a:pt x="6805" y="5429"/>
                  </a:lnTo>
                  <a:lnTo>
                    <a:pt x="6835" y="5445"/>
                  </a:lnTo>
                  <a:lnTo>
                    <a:pt x="6850" y="5451"/>
                  </a:lnTo>
                  <a:lnTo>
                    <a:pt x="6865" y="5457"/>
                  </a:lnTo>
                  <a:lnTo>
                    <a:pt x="6881" y="5462"/>
                  </a:lnTo>
                  <a:lnTo>
                    <a:pt x="6896" y="5468"/>
                  </a:lnTo>
                  <a:lnTo>
                    <a:pt x="6911" y="5472"/>
                  </a:lnTo>
                  <a:lnTo>
                    <a:pt x="6926" y="5475"/>
                  </a:lnTo>
                  <a:lnTo>
                    <a:pt x="6942" y="5478"/>
                  </a:lnTo>
                  <a:lnTo>
                    <a:pt x="6958" y="5481"/>
                  </a:lnTo>
                  <a:lnTo>
                    <a:pt x="6973" y="5483"/>
                  </a:lnTo>
                  <a:lnTo>
                    <a:pt x="6988" y="5484"/>
                  </a:lnTo>
                  <a:lnTo>
                    <a:pt x="7003" y="5485"/>
                  </a:lnTo>
                  <a:lnTo>
                    <a:pt x="7019" y="5486"/>
                  </a:lnTo>
                  <a:lnTo>
                    <a:pt x="7045" y="5485"/>
                  </a:lnTo>
                  <a:lnTo>
                    <a:pt x="7071" y="5482"/>
                  </a:lnTo>
                  <a:lnTo>
                    <a:pt x="7097" y="5478"/>
                  </a:lnTo>
                  <a:lnTo>
                    <a:pt x="7123" y="5472"/>
                  </a:lnTo>
                  <a:lnTo>
                    <a:pt x="7148" y="5465"/>
                  </a:lnTo>
                  <a:lnTo>
                    <a:pt x="7173" y="5455"/>
                  </a:lnTo>
                  <a:lnTo>
                    <a:pt x="7198" y="5445"/>
                  </a:lnTo>
                  <a:lnTo>
                    <a:pt x="7222" y="5432"/>
                  </a:lnTo>
                  <a:lnTo>
                    <a:pt x="7246" y="5418"/>
                  </a:lnTo>
                  <a:lnTo>
                    <a:pt x="7270" y="5402"/>
                  </a:lnTo>
                  <a:lnTo>
                    <a:pt x="7293" y="5384"/>
                  </a:lnTo>
                  <a:lnTo>
                    <a:pt x="7316" y="5366"/>
                  </a:lnTo>
                  <a:lnTo>
                    <a:pt x="7338" y="5345"/>
                  </a:lnTo>
                  <a:lnTo>
                    <a:pt x="7360" y="5322"/>
                  </a:lnTo>
                  <a:lnTo>
                    <a:pt x="7380" y="5299"/>
                  </a:lnTo>
                  <a:lnTo>
                    <a:pt x="7401" y="5273"/>
                  </a:lnTo>
                  <a:lnTo>
                    <a:pt x="7454" y="5205"/>
                  </a:lnTo>
                  <a:lnTo>
                    <a:pt x="7507" y="5135"/>
                  </a:lnTo>
                  <a:lnTo>
                    <a:pt x="7560" y="5066"/>
                  </a:lnTo>
                  <a:lnTo>
                    <a:pt x="7612" y="4995"/>
                  </a:lnTo>
                  <a:lnTo>
                    <a:pt x="7664" y="4926"/>
                  </a:lnTo>
                  <a:lnTo>
                    <a:pt x="7715" y="4855"/>
                  </a:lnTo>
                  <a:lnTo>
                    <a:pt x="7766" y="4783"/>
                  </a:lnTo>
                  <a:lnTo>
                    <a:pt x="7817" y="4711"/>
                  </a:lnTo>
                  <a:lnTo>
                    <a:pt x="7867" y="4639"/>
                  </a:lnTo>
                  <a:lnTo>
                    <a:pt x="7916" y="4566"/>
                  </a:lnTo>
                  <a:lnTo>
                    <a:pt x="7965" y="4493"/>
                  </a:lnTo>
                  <a:lnTo>
                    <a:pt x="8014" y="4420"/>
                  </a:lnTo>
                  <a:lnTo>
                    <a:pt x="8061" y="4346"/>
                  </a:lnTo>
                  <a:lnTo>
                    <a:pt x="8109" y="4272"/>
                  </a:lnTo>
                  <a:lnTo>
                    <a:pt x="8156" y="4197"/>
                  </a:lnTo>
                  <a:lnTo>
                    <a:pt x="8203" y="4122"/>
                  </a:lnTo>
                  <a:lnTo>
                    <a:pt x="8147" y="4033"/>
                  </a:lnTo>
                  <a:lnTo>
                    <a:pt x="8091" y="3943"/>
                  </a:lnTo>
                  <a:lnTo>
                    <a:pt x="8033" y="3855"/>
                  </a:lnTo>
                  <a:lnTo>
                    <a:pt x="7975" y="3767"/>
                  </a:lnTo>
                  <a:lnTo>
                    <a:pt x="7917" y="3679"/>
                  </a:lnTo>
                  <a:lnTo>
                    <a:pt x="7857" y="3592"/>
                  </a:lnTo>
                  <a:lnTo>
                    <a:pt x="7797" y="3504"/>
                  </a:lnTo>
                  <a:lnTo>
                    <a:pt x="7736" y="3418"/>
                  </a:lnTo>
                  <a:lnTo>
                    <a:pt x="7674" y="3332"/>
                  </a:lnTo>
                  <a:lnTo>
                    <a:pt x="7612" y="3247"/>
                  </a:lnTo>
                  <a:lnTo>
                    <a:pt x="7548" y="3162"/>
                  </a:lnTo>
                  <a:lnTo>
                    <a:pt x="7484" y="3078"/>
                  </a:lnTo>
                  <a:lnTo>
                    <a:pt x="7419" y="2995"/>
                  </a:lnTo>
                  <a:lnTo>
                    <a:pt x="7354" y="2911"/>
                  </a:lnTo>
                  <a:lnTo>
                    <a:pt x="7289" y="2829"/>
                  </a:lnTo>
                  <a:lnTo>
                    <a:pt x="7222" y="2746"/>
                  </a:lnTo>
                  <a:lnTo>
                    <a:pt x="7198" y="2718"/>
                  </a:lnTo>
                  <a:lnTo>
                    <a:pt x="7174" y="2691"/>
                  </a:lnTo>
                  <a:lnTo>
                    <a:pt x="7149" y="2666"/>
                  </a:lnTo>
                  <a:lnTo>
                    <a:pt x="7124" y="2643"/>
                  </a:lnTo>
                  <a:lnTo>
                    <a:pt x="7099" y="2621"/>
                  </a:lnTo>
                  <a:lnTo>
                    <a:pt x="7074" y="2601"/>
                  </a:lnTo>
                  <a:lnTo>
                    <a:pt x="7049" y="2583"/>
                  </a:lnTo>
                  <a:lnTo>
                    <a:pt x="7024" y="2566"/>
                  </a:lnTo>
                  <a:lnTo>
                    <a:pt x="6999" y="2551"/>
                  </a:lnTo>
                  <a:lnTo>
                    <a:pt x="6974" y="2539"/>
                  </a:lnTo>
                  <a:lnTo>
                    <a:pt x="6949" y="2529"/>
                  </a:lnTo>
                  <a:lnTo>
                    <a:pt x="6925" y="2519"/>
                  </a:lnTo>
                  <a:lnTo>
                    <a:pt x="6900" y="2512"/>
                  </a:lnTo>
                  <a:lnTo>
                    <a:pt x="6876" y="2507"/>
                  </a:lnTo>
                  <a:lnTo>
                    <a:pt x="6852" y="2503"/>
                  </a:lnTo>
                  <a:lnTo>
                    <a:pt x="6830" y="2502"/>
                  </a:lnTo>
                  <a:lnTo>
                    <a:pt x="6817" y="2503"/>
                  </a:lnTo>
                  <a:lnTo>
                    <a:pt x="6806" y="2503"/>
                  </a:lnTo>
                  <a:lnTo>
                    <a:pt x="6793" y="2506"/>
                  </a:lnTo>
                  <a:lnTo>
                    <a:pt x="6783" y="2508"/>
                  </a:lnTo>
                  <a:lnTo>
                    <a:pt x="6771" y="2510"/>
                  </a:lnTo>
                  <a:lnTo>
                    <a:pt x="6761" y="2513"/>
                  </a:lnTo>
                  <a:lnTo>
                    <a:pt x="6750" y="2516"/>
                  </a:lnTo>
                  <a:lnTo>
                    <a:pt x="6741" y="2520"/>
                  </a:lnTo>
                  <a:lnTo>
                    <a:pt x="6722" y="2530"/>
                  </a:lnTo>
                  <a:lnTo>
                    <a:pt x="6705" y="2540"/>
                  </a:lnTo>
                  <a:lnTo>
                    <a:pt x="6688" y="2551"/>
                  </a:lnTo>
                  <a:lnTo>
                    <a:pt x="6673" y="2565"/>
                  </a:lnTo>
                  <a:lnTo>
                    <a:pt x="6659" y="2579"/>
                  </a:lnTo>
                  <a:lnTo>
                    <a:pt x="6646" y="2594"/>
                  </a:lnTo>
                  <a:lnTo>
                    <a:pt x="6635" y="2610"/>
                  </a:lnTo>
                  <a:lnTo>
                    <a:pt x="6624" y="2625"/>
                  </a:lnTo>
                  <a:lnTo>
                    <a:pt x="6614" y="2642"/>
                  </a:lnTo>
                  <a:lnTo>
                    <a:pt x="6606" y="2659"/>
                  </a:lnTo>
                  <a:lnTo>
                    <a:pt x="6597" y="2676"/>
                  </a:lnTo>
                  <a:lnTo>
                    <a:pt x="6591" y="2691"/>
                  </a:lnTo>
                  <a:lnTo>
                    <a:pt x="6567" y="2747"/>
                  </a:lnTo>
                  <a:lnTo>
                    <a:pt x="6544" y="2803"/>
                  </a:lnTo>
                  <a:lnTo>
                    <a:pt x="6522" y="2856"/>
                  </a:lnTo>
                  <a:lnTo>
                    <a:pt x="6499" y="2908"/>
                  </a:lnTo>
                  <a:lnTo>
                    <a:pt x="6479" y="2958"/>
                  </a:lnTo>
                  <a:lnTo>
                    <a:pt x="6458" y="3005"/>
                  </a:lnTo>
                  <a:lnTo>
                    <a:pt x="6438" y="3051"/>
                  </a:lnTo>
                  <a:lnTo>
                    <a:pt x="6419" y="3094"/>
                  </a:lnTo>
                  <a:lnTo>
                    <a:pt x="6408" y="3120"/>
                  </a:lnTo>
                  <a:lnTo>
                    <a:pt x="6397" y="3144"/>
                  </a:lnTo>
                  <a:lnTo>
                    <a:pt x="6387" y="3168"/>
                  </a:lnTo>
                  <a:lnTo>
                    <a:pt x="6378" y="3190"/>
                  </a:lnTo>
                  <a:lnTo>
                    <a:pt x="6368" y="3211"/>
                  </a:lnTo>
                  <a:lnTo>
                    <a:pt x="6360" y="3231"/>
                  </a:lnTo>
                  <a:lnTo>
                    <a:pt x="6352" y="3250"/>
                  </a:lnTo>
                  <a:lnTo>
                    <a:pt x="6344" y="3267"/>
                  </a:lnTo>
                  <a:lnTo>
                    <a:pt x="6333" y="3295"/>
                  </a:lnTo>
                  <a:lnTo>
                    <a:pt x="6319" y="3321"/>
                  </a:lnTo>
                  <a:lnTo>
                    <a:pt x="6306" y="3347"/>
                  </a:lnTo>
                  <a:lnTo>
                    <a:pt x="6290" y="3372"/>
                  </a:lnTo>
                  <a:lnTo>
                    <a:pt x="6274" y="3396"/>
                  </a:lnTo>
                  <a:lnTo>
                    <a:pt x="6257" y="3420"/>
                  </a:lnTo>
                  <a:lnTo>
                    <a:pt x="6239" y="3443"/>
                  </a:lnTo>
                  <a:lnTo>
                    <a:pt x="6219" y="3466"/>
                  </a:lnTo>
                  <a:lnTo>
                    <a:pt x="6199" y="3487"/>
                  </a:lnTo>
                  <a:lnTo>
                    <a:pt x="6178" y="3508"/>
                  </a:lnTo>
                  <a:lnTo>
                    <a:pt x="6156" y="3527"/>
                  </a:lnTo>
                  <a:lnTo>
                    <a:pt x="6133" y="3547"/>
                  </a:lnTo>
                  <a:lnTo>
                    <a:pt x="6109" y="3565"/>
                  </a:lnTo>
                  <a:lnTo>
                    <a:pt x="6084" y="3583"/>
                  </a:lnTo>
                  <a:lnTo>
                    <a:pt x="6059" y="3599"/>
                  </a:lnTo>
                  <a:lnTo>
                    <a:pt x="6033" y="3615"/>
                  </a:lnTo>
                  <a:lnTo>
                    <a:pt x="6006" y="3631"/>
                  </a:lnTo>
                  <a:lnTo>
                    <a:pt x="5978" y="3644"/>
                  </a:lnTo>
                  <a:lnTo>
                    <a:pt x="5949" y="3658"/>
                  </a:lnTo>
                  <a:lnTo>
                    <a:pt x="5919" y="3670"/>
                  </a:lnTo>
                  <a:lnTo>
                    <a:pt x="5889" y="3682"/>
                  </a:lnTo>
                  <a:lnTo>
                    <a:pt x="5859" y="3692"/>
                  </a:lnTo>
                  <a:lnTo>
                    <a:pt x="5828" y="3701"/>
                  </a:lnTo>
                  <a:lnTo>
                    <a:pt x="5795" y="3710"/>
                  </a:lnTo>
                  <a:lnTo>
                    <a:pt x="5763" y="3718"/>
                  </a:lnTo>
                  <a:lnTo>
                    <a:pt x="5730" y="3724"/>
                  </a:lnTo>
                  <a:lnTo>
                    <a:pt x="5697" y="3731"/>
                  </a:lnTo>
                  <a:lnTo>
                    <a:pt x="5662" y="3735"/>
                  </a:lnTo>
                  <a:lnTo>
                    <a:pt x="5627" y="3739"/>
                  </a:lnTo>
                  <a:lnTo>
                    <a:pt x="5592" y="3741"/>
                  </a:lnTo>
                  <a:lnTo>
                    <a:pt x="5556" y="3743"/>
                  </a:lnTo>
                  <a:lnTo>
                    <a:pt x="5521" y="3743"/>
                  </a:lnTo>
                  <a:lnTo>
                    <a:pt x="5488" y="3743"/>
                  </a:lnTo>
                  <a:lnTo>
                    <a:pt x="5457" y="3741"/>
                  </a:lnTo>
                  <a:lnTo>
                    <a:pt x="5425" y="3740"/>
                  </a:lnTo>
                  <a:lnTo>
                    <a:pt x="5393" y="3737"/>
                  </a:lnTo>
                  <a:lnTo>
                    <a:pt x="5361" y="3733"/>
                  </a:lnTo>
                  <a:lnTo>
                    <a:pt x="5329" y="3729"/>
                  </a:lnTo>
                  <a:lnTo>
                    <a:pt x="5297" y="3723"/>
                  </a:lnTo>
                  <a:lnTo>
                    <a:pt x="5265" y="3717"/>
                  </a:lnTo>
                  <a:lnTo>
                    <a:pt x="5233" y="3710"/>
                  </a:lnTo>
                  <a:lnTo>
                    <a:pt x="5201" y="3703"/>
                  </a:lnTo>
                  <a:lnTo>
                    <a:pt x="5170" y="3694"/>
                  </a:lnTo>
                  <a:lnTo>
                    <a:pt x="5137" y="3685"/>
                  </a:lnTo>
                  <a:lnTo>
                    <a:pt x="5106" y="3675"/>
                  </a:lnTo>
                  <a:lnTo>
                    <a:pt x="5075" y="3664"/>
                  </a:lnTo>
                  <a:lnTo>
                    <a:pt x="5044" y="3652"/>
                  </a:lnTo>
                  <a:lnTo>
                    <a:pt x="5013" y="3641"/>
                  </a:lnTo>
                  <a:lnTo>
                    <a:pt x="4961" y="3618"/>
                  </a:lnTo>
                  <a:lnTo>
                    <a:pt x="4912" y="3594"/>
                  </a:lnTo>
                  <a:lnTo>
                    <a:pt x="4863" y="3568"/>
                  </a:lnTo>
                  <a:lnTo>
                    <a:pt x="4817" y="3541"/>
                  </a:lnTo>
                  <a:lnTo>
                    <a:pt x="4772" y="3512"/>
                  </a:lnTo>
                  <a:lnTo>
                    <a:pt x="4729" y="3481"/>
                  </a:lnTo>
                  <a:lnTo>
                    <a:pt x="4687" y="3450"/>
                  </a:lnTo>
                  <a:lnTo>
                    <a:pt x="4647" y="3417"/>
                  </a:lnTo>
                  <a:lnTo>
                    <a:pt x="4609" y="3382"/>
                  </a:lnTo>
                  <a:lnTo>
                    <a:pt x="4573" y="3347"/>
                  </a:lnTo>
                  <a:lnTo>
                    <a:pt x="4538" y="3312"/>
                  </a:lnTo>
                  <a:lnTo>
                    <a:pt x="4506" y="3274"/>
                  </a:lnTo>
                  <a:lnTo>
                    <a:pt x="4475" y="3235"/>
                  </a:lnTo>
                  <a:lnTo>
                    <a:pt x="4447" y="3196"/>
                  </a:lnTo>
                  <a:lnTo>
                    <a:pt x="4421" y="3156"/>
                  </a:lnTo>
                  <a:lnTo>
                    <a:pt x="4396" y="3116"/>
                  </a:lnTo>
                  <a:lnTo>
                    <a:pt x="4374" y="3075"/>
                  </a:lnTo>
                  <a:lnTo>
                    <a:pt x="4354" y="3033"/>
                  </a:lnTo>
                  <a:lnTo>
                    <a:pt x="4336" y="2990"/>
                  </a:lnTo>
                  <a:lnTo>
                    <a:pt x="4321" y="2949"/>
                  </a:lnTo>
                  <a:lnTo>
                    <a:pt x="4308" y="2906"/>
                  </a:lnTo>
                  <a:lnTo>
                    <a:pt x="4297" y="2862"/>
                  </a:lnTo>
                  <a:lnTo>
                    <a:pt x="4289" y="2819"/>
                  </a:lnTo>
                  <a:lnTo>
                    <a:pt x="4283" y="2776"/>
                  </a:lnTo>
                  <a:lnTo>
                    <a:pt x="4279" y="2733"/>
                  </a:lnTo>
                  <a:lnTo>
                    <a:pt x="4279" y="2690"/>
                  </a:lnTo>
                  <a:lnTo>
                    <a:pt x="4280" y="2646"/>
                  </a:lnTo>
                  <a:lnTo>
                    <a:pt x="4284" y="2604"/>
                  </a:lnTo>
                  <a:lnTo>
                    <a:pt x="4292" y="2562"/>
                  </a:lnTo>
                  <a:lnTo>
                    <a:pt x="4301" y="2519"/>
                  </a:lnTo>
                  <a:lnTo>
                    <a:pt x="4314" y="2477"/>
                  </a:lnTo>
                  <a:lnTo>
                    <a:pt x="4329" y="2437"/>
                  </a:lnTo>
                  <a:lnTo>
                    <a:pt x="4339" y="2416"/>
                  </a:lnTo>
                  <a:lnTo>
                    <a:pt x="4350" y="2394"/>
                  </a:lnTo>
                  <a:lnTo>
                    <a:pt x="4363" y="2372"/>
                  </a:lnTo>
                  <a:lnTo>
                    <a:pt x="4377" y="2349"/>
                  </a:lnTo>
                  <a:lnTo>
                    <a:pt x="4394" y="2325"/>
                  </a:lnTo>
                  <a:lnTo>
                    <a:pt x="4411" y="2301"/>
                  </a:lnTo>
                  <a:lnTo>
                    <a:pt x="4430" y="2276"/>
                  </a:lnTo>
                  <a:lnTo>
                    <a:pt x="4451" y="2251"/>
                  </a:lnTo>
                  <a:lnTo>
                    <a:pt x="4473" y="2225"/>
                  </a:lnTo>
                  <a:lnTo>
                    <a:pt x="4496" y="2200"/>
                  </a:lnTo>
                  <a:lnTo>
                    <a:pt x="4520" y="2174"/>
                  </a:lnTo>
                  <a:lnTo>
                    <a:pt x="4545" y="2147"/>
                  </a:lnTo>
                  <a:lnTo>
                    <a:pt x="4598" y="2094"/>
                  </a:lnTo>
                  <a:lnTo>
                    <a:pt x="4654" y="2040"/>
                  </a:lnTo>
                  <a:lnTo>
                    <a:pt x="4713" y="1985"/>
                  </a:lnTo>
                  <a:lnTo>
                    <a:pt x="4775" y="1931"/>
                  </a:lnTo>
                  <a:lnTo>
                    <a:pt x="4837" y="1878"/>
                  </a:lnTo>
                  <a:lnTo>
                    <a:pt x="4901" y="1825"/>
                  </a:lnTo>
                  <a:lnTo>
                    <a:pt x="4965" y="1774"/>
                  </a:lnTo>
                  <a:lnTo>
                    <a:pt x="5029" y="1724"/>
                  </a:lnTo>
                  <a:lnTo>
                    <a:pt x="5093" y="1677"/>
                  </a:lnTo>
                  <a:lnTo>
                    <a:pt x="5154" y="1631"/>
                  </a:lnTo>
                  <a:lnTo>
                    <a:pt x="5186" y="1607"/>
                  </a:lnTo>
                  <a:lnTo>
                    <a:pt x="5215" y="1582"/>
                  </a:lnTo>
                  <a:lnTo>
                    <a:pt x="5245" y="1556"/>
                  </a:lnTo>
                  <a:lnTo>
                    <a:pt x="5271" y="1530"/>
                  </a:lnTo>
                  <a:lnTo>
                    <a:pt x="5296" y="1503"/>
                  </a:lnTo>
                  <a:lnTo>
                    <a:pt x="5318" y="1474"/>
                  </a:lnTo>
                  <a:lnTo>
                    <a:pt x="5339" y="1446"/>
                  </a:lnTo>
                  <a:lnTo>
                    <a:pt x="5358" y="1417"/>
                  </a:lnTo>
                  <a:lnTo>
                    <a:pt x="5375" y="1388"/>
                  </a:lnTo>
                  <a:lnTo>
                    <a:pt x="5389" y="1359"/>
                  </a:lnTo>
                  <a:lnTo>
                    <a:pt x="5403" y="1328"/>
                  </a:lnTo>
                  <a:lnTo>
                    <a:pt x="5413" y="1298"/>
                  </a:lnTo>
                  <a:lnTo>
                    <a:pt x="5417" y="1284"/>
                  </a:lnTo>
                  <a:lnTo>
                    <a:pt x="5422" y="1268"/>
                  </a:lnTo>
                  <a:lnTo>
                    <a:pt x="5425" y="1252"/>
                  </a:lnTo>
                  <a:lnTo>
                    <a:pt x="5428" y="1238"/>
                  </a:lnTo>
                  <a:lnTo>
                    <a:pt x="5430" y="1222"/>
                  </a:lnTo>
                  <a:lnTo>
                    <a:pt x="5432" y="1208"/>
                  </a:lnTo>
                  <a:lnTo>
                    <a:pt x="5433" y="1192"/>
                  </a:lnTo>
                  <a:lnTo>
                    <a:pt x="5433" y="1176"/>
                  </a:lnTo>
                  <a:lnTo>
                    <a:pt x="5433" y="1150"/>
                  </a:lnTo>
                  <a:lnTo>
                    <a:pt x="5431" y="1123"/>
                  </a:lnTo>
                  <a:lnTo>
                    <a:pt x="5427" y="1097"/>
                  </a:lnTo>
                  <a:lnTo>
                    <a:pt x="5422" y="1071"/>
                  </a:lnTo>
                  <a:lnTo>
                    <a:pt x="5414" y="1045"/>
                  </a:lnTo>
                  <a:lnTo>
                    <a:pt x="5405" y="1019"/>
                  </a:lnTo>
                  <a:lnTo>
                    <a:pt x="5393" y="994"/>
                  </a:lnTo>
                  <a:lnTo>
                    <a:pt x="5381" y="969"/>
                  </a:lnTo>
                  <a:lnTo>
                    <a:pt x="5367" y="945"/>
                  </a:lnTo>
                  <a:lnTo>
                    <a:pt x="5351" y="921"/>
                  </a:lnTo>
                  <a:lnTo>
                    <a:pt x="5334" y="897"/>
                  </a:lnTo>
                  <a:lnTo>
                    <a:pt x="5314" y="874"/>
                  </a:lnTo>
                  <a:lnTo>
                    <a:pt x="5293" y="851"/>
                  </a:lnTo>
                  <a:lnTo>
                    <a:pt x="5271" y="829"/>
                  </a:lnTo>
                  <a:lnTo>
                    <a:pt x="5247" y="807"/>
                  </a:lnTo>
                  <a:lnTo>
                    <a:pt x="5222" y="786"/>
                  </a:lnTo>
                  <a:lnTo>
                    <a:pt x="5154" y="734"/>
                  </a:lnTo>
                  <a:lnTo>
                    <a:pt x="5086" y="682"/>
                  </a:lnTo>
                  <a:lnTo>
                    <a:pt x="5019" y="631"/>
                  </a:lnTo>
                  <a:lnTo>
                    <a:pt x="4950" y="580"/>
                  </a:lnTo>
                  <a:lnTo>
                    <a:pt x="4880" y="529"/>
                  </a:lnTo>
                  <a:lnTo>
                    <a:pt x="4811" y="479"/>
                  </a:lnTo>
                  <a:lnTo>
                    <a:pt x="4742" y="429"/>
                  </a:lnTo>
                  <a:lnTo>
                    <a:pt x="4671" y="380"/>
                  </a:lnTo>
                  <a:lnTo>
                    <a:pt x="4600" y="331"/>
                  </a:lnTo>
                  <a:lnTo>
                    <a:pt x="4529" y="282"/>
                  </a:lnTo>
                  <a:lnTo>
                    <a:pt x="4458" y="234"/>
                  </a:lnTo>
                  <a:lnTo>
                    <a:pt x="4386" y="186"/>
                  </a:lnTo>
                  <a:lnTo>
                    <a:pt x="4315" y="139"/>
                  </a:lnTo>
                  <a:lnTo>
                    <a:pt x="4243" y="92"/>
                  </a:lnTo>
                  <a:lnTo>
                    <a:pt x="4170" y="46"/>
                  </a:lnTo>
                  <a:lnTo>
                    <a:pt x="4097" y="0"/>
                  </a:lnTo>
                  <a:lnTo>
                    <a:pt x="4051" y="74"/>
                  </a:lnTo>
                  <a:lnTo>
                    <a:pt x="4004" y="147"/>
                  </a:lnTo>
                  <a:lnTo>
                    <a:pt x="3957" y="220"/>
                  </a:lnTo>
                  <a:lnTo>
                    <a:pt x="3911" y="293"/>
                  </a:lnTo>
                  <a:lnTo>
                    <a:pt x="3862" y="365"/>
                  </a:lnTo>
                  <a:lnTo>
                    <a:pt x="3814" y="438"/>
                  </a:lnTo>
                  <a:lnTo>
                    <a:pt x="3765" y="509"/>
                  </a:lnTo>
                  <a:lnTo>
                    <a:pt x="3715" y="581"/>
                  </a:lnTo>
                  <a:lnTo>
                    <a:pt x="3665" y="652"/>
                  </a:lnTo>
                  <a:lnTo>
                    <a:pt x="3615" y="723"/>
                  </a:lnTo>
                  <a:lnTo>
                    <a:pt x="3564" y="794"/>
                  </a:lnTo>
                  <a:lnTo>
                    <a:pt x="3512" y="863"/>
                  </a:lnTo>
                  <a:lnTo>
                    <a:pt x="3461" y="933"/>
                  </a:lnTo>
                  <a:lnTo>
                    <a:pt x="3408" y="1002"/>
                  </a:lnTo>
                  <a:lnTo>
                    <a:pt x="3355" y="1072"/>
                  </a:lnTo>
                  <a:lnTo>
                    <a:pt x="3302" y="1140"/>
                  </a:lnTo>
                  <a:lnTo>
                    <a:pt x="3276" y="1172"/>
                  </a:lnTo>
                  <a:lnTo>
                    <a:pt x="3249" y="1202"/>
                  </a:lnTo>
                  <a:lnTo>
                    <a:pt x="3221" y="1230"/>
                  </a:lnTo>
                  <a:lnTo>
                    <a:pt x="3192" y="1257"/>
                  </a:lnTo>
                  <a:lnTo>
                    <a:pt x="3163" y="1282"/>
                  </a:lnTo>
                  <a:lnTo>
                    <a:pt x="3133" y="1303"/>
                  </a:lnTo>
                  <a:lnTo>
                    <a:pt x="3102" y="1323"/>
                  </a:lnTo>
                  <a:lnTo>
                    <a:pt x="3071" y="1342"/>
                  </a:lnTo>
                  <a:lnTo>
                    <a:pt x="3056" y="1350"/>
                  </a:lnTo>
                  <a:lnTo>
                    <a:pt x="3039" y="1358"/>
                  </a:lnTo>
                  <a:lnTo>
                    <a:pt x="3023" y="1365"/>
                  </a:lnTo>
                  <a:lnTo>
                    <a:pt x="3007" y="1371"/>
                  </a:lnTo>
                  <a:lnTo>
                    <a:pt x="2990" y="1377"/>
                  </a:lnTo>
                  <a:lnTo>
                    <a:pt x="2973" y="1384"/>
                  </a:lnTo>
                  <a:lnTo>
                    <a:pt x="2957" y="1389"/>
                  </a:lnTo>
                  <a:lnTo>
                    <a:pt x="2940" y="1393"/>
                  </a:lnTo>
                  <a:lnTo>
                    <a:pt x="2923" y="1397"/>
                  </a:lnTo>
                  <a:lnTo>
                    <a:pt x="2906" y="1400"/>
                  </a:lnTo>
                  <a:lnTo>
                    <a:pt x="2889" y="1404"/>
                  </a:lnTo>
                  <a:lnTo>
                    <a:pt x="2871" y="1406"/>
                  </a:lnTo>
                  <a:lnTo>
                    <a:pt x="2855" y="1408"/>
                  </a:lnTo>
                  <a:lnTo>
                    <a:pt x="2837" y="1410"/>
                  </a:lnTo>
                  <a:lnTo>
                    <a:pt x="2819" y="1410"/>
                  </a:lnTo>
                  <a:lnTo>
                    <a:pt x="2801" y="1411"/>
                  </a:lnTo>
                  <a:lnTo>
                    <a:pt x="2782" y="1410"/>
                  </a:lnTo>
                  <a:lnTo>
                    <a:pt x="2761" y="1409"/>
                  </a:lnTo>
                  <a:lnTo>
                    <a:pt x="2741" y="1408"/>
                  </a:lnTo>
                  <a:lnTo>
                    <a:pt x="2721" y="1405"/>
                  </a:lnTo>
                  <a:lnTo>
                    <a:pt x="2702" y="1401"/>
                  </a:lnTo>
                  <a:lnTo>
                    <a:pt x="2682" y="1397"/>
                  </a:lnTo>
                  <a:lnTo>
                    <a:pt x="2662" y="1393"/>
                  </a:lnTo>
                  <a:lnTo>
                    <a:pt x="2642" y="1388"/>
                  </a:lnTo>
                  <a:lnTo>
                    <a:pt x="2622" y="1382"/>
                  </a:lnTo>
                  <a:lnTo>
                    <a:pt x="2604" y="1375"/>
                  </a:lnTo>
                  <a:lnTo>
                    <a:pt x="2584" y="1368"/>
                  </a:lnTo>
                  <a:lnTo>
                    <a:pt x="2565" y="1360"/>
                  </a:lnTo>
                  <a:lnTo>
                    <a:pt x="2545" y="1351"/>
                  </a:lnTo>
                  <a:lnTo>
                    <a:pt x="2527" y="1342"/>
                  </a:lnTo>
                  <a:lnTo>
                    <a:pt x="2508" y="1332"/>
                  </a:lnTo>
                  <a:lnTo>
                    <a:pt x="2489" y="1321"/>
                  </a:lnTo>
                  <a:lnTo>
                    <a:pt x="2470" y="1310"/>
                  </a:lnTo>
                  <a:lnTo>
                    <a:pt x="2452" y="1298"/>
                  </a:lnTo>
                  <a:lnTo>
                    <a:pt x="2434" y="1286"/>
                  </a:lnTo>
                  <a:lnTo>
                    <a:pt x="2416" y="1272"/>
                  </a:lnTo>
                  <a:lnTo>
                    <a:pt x="2398" y="1259"/>
                  </a:lnTo>
                  <a:lnTo>
                    <a:pt x="2381" y="1244"/>
                  </a:lnTo>
                  <a:lnTo>
                    <a:pt x="2363" y="1229"/>
                  </a:lnTo>
                  <a:lnTo>
                    <a:pt x="2346" y="1214"/>
                  </a:lnTo>
                  <a:lnTo>
                    <a:pt x="2329" y="1197"/>
                  </a:lnTo>
                  <a:lnTo>
                    <a:pt x="2312" y="1180"/>
                  </a:lnTo>
                  <a:lnTo>
                    <a:pt x="2296" y="1164"/>
                  </a:lnTo>
                  <a:lnTo>
                    <a:pt x="2280" y="1146"/>
                  </a:lnTo>
                  <a:lnTo>
                    <a:pt x="2264" y="1127"/>
                  </a:lnTo>
                  <a:lnTo>
                    <a:pt x="2249" y="1108"/>
                  </a:lnTo>
                  <a:lnTo>
                    <a:pt x="2233" y="1089"/>
                  </a:lnTo>
                  <a:lnTo>
                    <a:pt x="2218" y="1069"/>
                  </a:lnTo>
                  <a:lnTo>
                    <a:pt x="2165" y="996"/>
                  </a:lnTo>
                  <a:lnTo>
                    <a:pt x="2111" y="925"/>
                  </a:lnTo>
                  <a:lnTo>
                    <a:pt x="2058" y="856"/>
                  </a:lnTo>
                  <a:lnTo>
                    <a:pt x="2004" y="790"/>
                  </a:lnTo>
                  <a:lnTo>
                    <a:pt x="1952" y="727"/>
                  </a:lnTo>
                  <a:lnTo>
                    <a:pt x="1900" y="667"/>
                  </a:lnTo>
                  <a:lnTo>
                    <a:pt x="1849" y="610"/>
                  </a:lnTo>
                  <a:lnTo>
                    <a:pt x="1799" y="557"/>
                  </a:lnTo>
                  <a:lnTo>
                    <a:pt x="1751" y="508"/>
                  </a:lnTo>
                  <a:lnTo>
                    <a:pt x="1704" y="463"/>
                  </a:lnTo>
                  <a:lnTo>
                    <a:pt x="1659" y="421"/>
                  </a:lnTo>
                  <a:lnTo>
                    <a:pt x="1617" y="386"/>
                  </a:lnTo>
                  <a:lnTo>
                    <a:pt x="1598" y="369"/>
                  </a:lnTo>
                  <a:lnTo>
                    <a:pt x="1578" y="355"/>
                  </a:lnTo>
                  <a:lnTo>
                    <a:pt x="1559" y="341"/>
                  </a:lnTo>
                  <a:lnTo>
                    <a:pt x="1541" y="329"/>
                  </a:lnTo>
                  <a:lnTo>
                    <a:pt x="1525" y="318"/>
                  </a:lnTo>
                  <a:lnTo>
                    <a:pt x="1508" y="308"/>
                  </a:lnTo>
                  <a:lnTo>
                    <a:pt x="1492" y="300"/>
                  </a:lnTo>
                  <a:lnTo>
                    <a:pt x="1478" y="293"/>
                  </a:lnTo>
                  <a:lnTo>
                    <a:pt x="1454" y="284"/>
                  </a:lnTo>
                  <a:lnTo>
                    <a:pt x="1429" y="276"/>
                  </a:lnTo>
                  <a:lnTo>
                    <a:pt x="1404" y="269"/>
                  </a:lnTo>
                  <a:lnTo>
                    <a:pt x="1378" y="264"/>
                  </a:lnTo>
                  <a:lnTo>
                    <a:pt x="1353" y="260"/>
                  </a:lnTo>
                  <a:lnTo>
                    <a:pt x="1327" y="257"/>
                  </a:lnTo>
                  <a:lnTo>
                    <a:pt x="1300" y="255"/>
                  </a:lnTo>
                  <a:lnTo>
                    <a:pt x="1274" y="253"/>
                  </a:lnTo>
                  <a:lnTo>
                    <a:pt x="1244" y="255"/>
                  </a:lnTo>
                  <a:lnTo>
                    <a:pt x="1214" y="257"/>
                  </a:lnTo>
                  <a:lnTo>
                    <a:pt x="1184" y="261"/>
                  </a:lnTo>
                  <a:lnTo>
                    <a:pt x="1155" y="266"/>
                  </a:lnTo>
                  <a:lnTo>
                    <a:pt x="1125" y="272"/>
                  </a:lnTo>
                  <a:lnTo>
                    <a:pt x="1096" y="281"/>
                  </a:lnTo>
                  <a:lnTo>
                    <a:pt x="1067" y="290"/>
                  </a:lnTo>
                  <a:lnTo>
                    <a:pt x="1036" y="300"/>
                  </a:lnTo>
                  <a:lnTo>
                    <a:pt x="1008" y="313"/>
                  </a:lnTo>
                  <a:lnTo>
                    <a:pt x="979" y="326"/>
                  </a:lnTo>
                  <a:lnTo>
                    <a:pt x="950" y="341"/>
                  </a:lnTo>
                  <a:lnTo>
                    <a:pt x="922" y="357"/>
                  </a:lnTo>
                  <a:lnTo>
                    <a:pt x="894" y="374"/>
                  </a:lnTo>
                  <a:lnTo>
                    <a:pt x="867" y="393"/>
                  </a:lnTo>
                  <a:lnTo>
                    <a:pt x="840" y="412"/>
                  </a:lnTo>
                  <a:lnTo>
                    <a:pt x="812" y="433"/>
                  </a:lnTo>
                  <a:lnTo>
                    <a:pt x="786" y="455"/>
                  </a:lnTo>
                  <a:lnTo>
                    <a:pt x="760" y="478"/>
                  </a:lnTo>
                  <a:lnTo>
                    <a:pt x="735" y="502"/>
                  </a:lnTo>
                  <a:lnTo>
                    <a:pt x="711" y="527"/>
                  </a:lnTo>
                  <a:lnTo>
                    <a:pt x="686" y="553"/>
                  </a:lnTo>
                  <a:lnTo>
                    <a:pt x="664" y="580"/>
                  </a:lnTo>
                  <a:lnTo>
                    <a:pt x="641" y="607"/>
                  </a:lnTo>
                  <a:lnTo>
                    <a:pt x="619" y="636"/>
                  </a:lnTo>
                  <a:lnTo>
                    <a:pt x="598" y="665"/>
                  </a:lnTo>
                  <a:lnTo>
                    <a:pt x="577" y="697"/>
                  </a:lnTo>
                  <a:lnTo>
                    <a:pt x="557" y="728"/>
                  </a:lnTo>
                  <a:lnTo>
                    <a:pt x="539" y="760"/>
                  </a:lnTo>
                  <a:lnTo>
                    <a:pt x="521" y="793"/>
                  </a:lnTo>
                  <a:lnTo>
                    <a:pt x="503" y="827"/>
                  </a:lnTo>
                  <a:lnTo>
                    <a:pt x="488" y="861"/>
                  </a:lnTo>
                  <a:lnTo>
                    <a:pt x="473" y="896"/>
                  </a:lnTo>
                  <a:lnTo>
                    <a:pt x="455" y="941"/>
                  </a:lnTo>
                  <a:lnTo>
                    <a:pt x="440" y="986"/>
                  </a:lnTo>
                  <a:lnTo>
                    <a:pt x="426" y="1031"/>
                  </a:lnTo>
                  <a:lnTo>
                    <a:pt x="414" y="1076"/>
                  </a:lnTo>
                  <a:lnTo>
                    <a:pt x="404" y="1121"/>
                  </a:lnTo>
                  <a:lnTo>
                    <a:pt x="396" y="1166"/>
                  </a:lnTo>
                  <a:lnTo>
                    <a:pt x="390" y="1211"/>
                  </a:lnTo>
                  <a:lnTo>
                    <a:pt x="384" y="1255"/>
                  </a:lnTo>
                  <a:lnTo>
                    <a:pt x="382" y="1299"/>
                  </a:lnTo>
                  <a:lnTo>
                    <a:pt x="381" y="1342"/>
                  </a:lnTo>
                  <a:lnTo>
                    <a:pt x="381" y="1385"/>
                  </a:lnTo>
                  <a:lnTo>
                    <a:pt x="384" y="1427"/>
                  </a:lnTo>
                  <a:lnTo>
                    <a:pt x="389" y="1469"/>
                  </a:lnTo>
                  <a:lnTo>
                    <a:pt x="394" y="1510"/>
                  </a:lnTo>
                  <a:lnTo>
                    <a:pt x="401" y="1549"/>
                  </a:lnTo>
                  <a:lnTo>
                    <a:pt x="410" y="1589"/>
                  </a:lnTo>
                  <a:lnTo>
                    <a:pt x="421" y="1627"/>
                  </a:lnTo>
                  <a:lnTo>
                    <a:pt x="433" y="1664"/>
                  </a:lnTo>
                  <a:lnTo>
                    <a:pt x="447" y="1700"/>
                  </a:lnTo>
                  <a:lnTo>
                    <a:pt x="463" y="1734"/>
                  </a:lnTo>
                  <a:lnTo>
                    <a:pt x="480" y="1768"/>
                  </a:lnTo>
                  <a:lnTo>
                    <a:pt x="498" y="1800"/>
                  </a:lnTo>
                  <a:lnTo>
                    <a:pt x="519" y="1831"/>
                  </a:lnTo>
                  <a:lnTo>
                    <a:pt x="540" y="1860"/>
                  </a:lnTo>
                  <a:lnTo>
                    <a:pt x="563" y="1887"/>
                  </a:lnTo>
                  <a:lnTo>
                    <a:pt x="588" y="1913"/>
                  </a:lnTo>
                  <a:lnTo>
                    <a:pt x="614" y="1938"/>
                  </a:lnTo>
                  <a:lnTo>
                    <a:pt x="641" y="1961"/>
                  </a:lnTo>
                  <a:lnTo>
                    <a:pt x="669" y="1981"/>
                  </a:lnTo>
                  <a:lnTo>
                    <a:pt x="699" y="2001"/>
                  </a:lnTo>
                  <a:lnTo>
                    <a:pt x="730" y="2018"/>
                  </a:lnTo>
                  <a:lnTo>
                    <a:pt x="764" y="2032"/>
                  </a:lnTo>
                  <a:lnTo>
                    <a:pt x="781" y="2040"/>
                  </a:lnTo>
                  <a:lnTo>
                    <a:pt x="800" y="2048"/>
                  </a:lnTo>
                  <a:lnTo>
                    <a:pt x="821" y="2056"/>
                  </a:lnTo>
                  <a:lnTo>
                    <a:pt x="842" y="2066"/>
                  </a:lnTo>
                  <a:lnTo>
                    <a:pt x="865" y="2075"/>
                  </a:lnTo>
                  <a:lnTo>
                    <a:pt x="888" y="2085"/>
                  </a:lnTo>
                  <a:lnTo>
                    <a:pt x="913" y="2097"/>
                  </a:lnTo>
                  <a:lnTo>
                    <a:pt x="940" y="2108"/>
                  </a:lnTo>
                  <a:lnTo>
                    <a:pt x="982" y="2127"/>
                  </a:lnTo>
                  <a:lnTo>
                    <a:pt x="1027" y="2147"/>
                  </a:lnTo>
                  <a:lnTo>
                    <a:pt x="1075" y="2167"/>
                  </a:lnTo>
                  <a:lnTo>
                    <a:pt x="1124" y="2189"/>
                  </a:lnTo>
                  <a:lnTo>
                    <a:pt x="1175" y="2211"/>
                  </a:lnTo>
                  <a:lnTo>
                    <a:pt x="1228" y="2232"/>
                  </a:lnTo>
                  <a:lnTo>
                    <a:pt x="1282" y="2255"/>
                  </a:lnTo>
                  <a:lnTo>
                    <a:pt x="1338" y="2278"/>
                  </a:lnTo>
                  <a:lnTo>
                    <a:pt x="1366" y="2291"/>
                  </a:lnTo>
                  <a:lnTo>
                    <a:pt x="1395" y="2304"/>
                  </a:lnTo>
                  <a:lnTo>
                    <a:pt x="1421" y="2320"/>
                  </a:lnTo>
                  <a:lnTo>
                    <a:pt x="1445" y="2336"/>
                  </a:lnTo>
                  <a:lnTo>
                    <a:pt x="1469" y="2353"/>
                  </a:lnTo>
                  <a:lnTo>
                    <a:pt x="1489" y="2371"/>
                  </a:lnTo>
                  <a:lnTo>
                    <a:pt x="1509" y="2390"/>
                  </a:lnTo>
                  <a:lnTo>
                    <a:pt x="1528" y="2410"/>
                  </a:lnTo>
                  <a:lnTo>
                    <a:pt x="1545" y="2431"/>
                  </a:lnTo>
                  <a:lnTo>
                    <a:pt x="1560" y="2452"/>
                  </a:lnTo>
                  <a:lnTo>
                    <a:pt x="1574" y="2475"/>
                  </a:lnTo>
                  <a:lnTo>
                    <a:pt x="1585" y="2498"/>
                  </a:lnTo>
                  <a:lnTo>
                    <a:pt x="1596" y="2522"/>
                  </a:lnTo>
                  <a:lnTo>
                    <a:pt x="1604" y="2547"/>
                  </a:lnTo>
                  <a:lnTo>
                    <a:pt x="1611" y="2573"/>
                  </a:lnTo>
                  <a:lnTo>
                    <a:pt x="1615" y="2599"/>
                  </a:lnTo>
                  <a:lnTo>
                    <a:pt x="1617" y="2617"/>
                  </a:lnTo>
                  <a:lnTo>
                    <a:pt x="1620" y="2635"/>
                  </a:lnTo>
                  <a:lnTo>
                    <a:pt x="1620" y="2653"/>
                  </a:lnTo>
                  <a:lnTo>
                    <a:pt x="1620" y="2670"/>
                  </a:lnTo>
                  <a:lnTo>
                    <a:pt x="1618" y="2688"/>
                  </a:lnTo>
                  <a:lnTo>
                    <a:pt x="1617" y="2706"/>
                  </a:lnTo>
                  <a:lnTo>
                    <a:pt x="1614" y="2723"/>
                  </a:lnTo>
                  <a:lnTo>
                    <a:pt x="1611" y="2741"/>
                  </a:lnTo>
                  <a:lnTo>
                    <a:pt x="1607" y="2760"/>
                  </a:lnTo>
                  <a:lnTo>
                    <a:pt x="1603" y="2778"/>
                  </a:lnTo>
                  <a:lnTo>
                    <a:pt x="1598" y="2795"/>
                  </a:lnTo>
                  <a:lnTo>
                    <a:pt x="1591" y="2814"/>
                  </a:lnTo>
                  <a:lnTo>
                    <a:pt x="1584" y="2832"/>
                  </a:lnTo>
                  <a:lnTo>
                    <a:pt x="1577" y="2851"/>
                  </a:lnTo>
                  <a:lnTo>
                    <a:pt x="1568" y="2868"/>
                  </a:lnTo>
                  <a:lnTo>
                    <a:pt x="1559" y="2886"/>
                  </a:lnTo>
                  <a:lnTo>
                    <a:pt x="1550" y="2905"/>
                  </a:lnTo>
                  <a:lnTo>
                    <a:pt x="1539" y="2923"/>
                  </a:lnTo>
                  <a:lnTo>
                    <a:pt x="1528" y="2940"/>
                  </a:lnTo>
                  <a:lnTo>
                    <a:pt x="1516" y="2959"/>
                  </a:lnTo>
                  <a:lnTo>
                    <a:pt x="1504" y="2977"/>
                  </a:lnTo>
                  <a:lnTo>
                    <a:pt x="1490" y="2995"/>
                  </a:lnTo>
                  <a:lnTo>
                    <a:pt x="1477" y="3012"/>
                  </a:lnTo>
                  <a:lnTo>
                    <a:pt x="1462" y="3030"/>
                  </a:lnTo>
                  <a:lnTo>
                    <a:pt x="1447" y="3048"/>
                  </a:lnTo>
                  <a:lnTo>
                    <a:pt x="1431" y="3064"/>
                  </a:lnTo>
                  <a:lnTo>
                    <a:pt x="1414" y="3082"/>
                  </a:lnTo>
                  <a:lnTo>
                    <a:pt x="1397" y="3100"/>
                  </a:lnTo>
                  <a:lnTo>
                    <a:pt x="1379" y="3117"/>
                  </a:lnTo>
                  <a:lnTo>
                    <a:pt x="1360" y="3133"/>
                  </a:lnTo>
                  <a:lnTo>
                    <a:pt x="1341" y="3150"/>
                  </a:lnTo>
                  <a:lnTo>
                    <a:pt x="1322" y="3167"/>
                  </a:lnTo>
                  <a:lnTo>
                    <a:pt x="1244" y="3230"/>
                  </a:lnTo>
                  <a:lnTo>
                    <a:pt x="1164" y="3294"/>
                  </a:lnTo>
                  <a:lnTo>
                    <a:pt x="1085" y="3356"/>
                  </a:lnTo>
                  <a:lnTo>
                    <a:pt x="1005" y="3418"/>
                  </a:lnTo>
                  <a:lnTo>
                    <a:pt x="924" y="3480"/>
                  </a:lnTo>
                  <a:lnTo>
                    <a:pt x="843" y="3541"/>
                  </a:lnTo>
                  <a:lnTo>
                    <a:pt x="761" y="3601"/>
                  </a:lnTo>
                  <a:lnTo>
                    <a:pt x="679" y="3661"/>
                  </a:lnTo>
                  <a:lnTo>
                    <a:pt x="596" y="3720"/>
                  </a:lnTo>
                  <a:lnTo>
                    <a:pt x="513" y="3779"/>
                  </a:lnTo>
                  <a:lnTo>
                    <a:pt x="428" y="3837"/>
                  </a:lnTo>
                  <a:lnTo>
                    <a:pt x="344" y="3894"/>
                  </a:lnTo>
                  <a:lnTo>
                    <a:pt x="258" y="3951"/>
                  </a:lnTo>
                  <a:lnTo>
                    <a:pt x="173" y="4007"/>
                  </a:lnTo>
                  <a:lnTo>
                    <a:pt x="87" y="4062"/>
                  </a:lnTo>
                  <a:lnTo>
                    <a:pt x="0" y="4117"/>
                  </a:lnTo>
                  <a:lnTo>
                    <a:pt x="71" y="4161"/>
                  </a:lnTo>
                  <a:lnTo>
                    <a:pt x="142" y="4207"/>
                  </a:lnTo>
                  <a:lnTo>
                    <a:pt x="212" y="4252"/>
                  </a:lnTo>
                  <a:lnTo>
                    <a:pt x="282" y="4299"/>
                  </a:lnTo>
                  <a:lnTo>
                    <a:pt x="352" y="4345"/>
                  </a:lnTo>
                  <a:lnTo>
                    <a:pt x="421" y="4393"/>
                  </a:lnTo>
                  <a:lnTo>
                    <a:pt x="491" y="4440"/>
                  </a:lnTo>
                  <a:lnTo>
                    <a:pt x="559" y="4488"/>
                  </a:lnTo>
                  <a:lnTo>
                    <a:pt x="628" y="4537"/>
                  </a:lnTo>
                  <a:lnTo>
                    <a:pt x="697" y="4586"/>
                  </a:lnTo>
                  <a:lnTo>
                    <a:pt x="765" y="4635"/>
                  </a:lnTo>
                  <a:lnTo>
                    <a:pt x="832" y="4685"/>
                  </a:lnTo>
                  <a:lnTo>
                    <a:pt x="899" y="4735"/>
                  </a:lnTo>
                  <a:lnTo>
                    <a:pt x="967" y="4786"/>
                  </a:lnTo>
                  <a:lnTo>
                    <a:pt x="1033" y="4837"/>
                  </a:lnTo>
                  <a:lnTo>
                    <a:pt x="1099" y="4888"/>
                  </a:lnTo>
                  <a:lnTo>
                    <a:pt x="1131" y="4914"/>
                  </a:lnTo>
                  <a:lnTo>
                    <a:pt x="1161" y="4942"/>
                  </a:lnTo>
                  <a:lnTo>
                    <a:pt x="1190" y="4970"/>
                  </a:lnTo>
                  <a:lnTo>
                    <a:pt x="1217" y="5000"/>
                  </a:lnTo>
                  <a:lnTo>
                    <a:pt x="1242" y="5030"/>
                  </a:lnTo>
                  <a:lnTo>
                    <a:pt x="1263" y="5061"/>
                  </a:lnTo>
                  <a:lnTo>
                    <a:pt x="1274" y="5077"/>
                  </a:lnTo>
                  <a:lnTo>
                    <a:pt x="1284" y="5092"/>
                  </a:lnTo>
                  <a:lnTo>
                    <a:pt x="1294" y="5108"/>
                  </a:lnTo>
                  <a:lnTo>
                    <a:pt x="1302" y="5125"/>
                  </a:lnTo>
                  <a:lnTo>
                    <a:pt x="1310" y="5140"/>
                  </a:lnTo>
                  <a:lnTo>
                    <a:pt x="1318" y="5157"/>
                  </a:lnTo>
                  <a:lnTo>
                    <a:pt x="1325" y="5174"/>
                  </a:lnTo>
                  <a:lnTo>
                    <a:pt x="1332" y="5190"/>
                  </a:lnTo>
                  <a:lnTo>
                    <a:pt x="1338" y="5207"/>
                  </a:lnTo>
                  <a:lnTo>
                    <a:pt x="1344" y="5225"/>
                  </a:lnTo>
                  <a:lnTo>
                    <a:pt x="1349" y="5241"/>
                  </a:lnTo>
                  <a:lnTo>
                    <a:pt x="1353" y="5259"/>
                  </a:lnTo>
                  <a:lnTo>
                    <a:pt x="1357" y="5276"/>
                  </a:lnTo>
                  <a:lnTo>
                    <a:pt x="1360" y="5294"/>
                  </a:lnTo>
                  <a:lnTo>
                    <a:pt x="1363" y="5311"/>
                  </a:lnTo>
                  <a:lnTo>
                    <a:pt x="1365" y="5329"/>
                  </a:lnTo>
                  <a:lnTo>
                    <a:pt x="1368" y="5347"/>
                  </a:lnTo>
                  <a:lnTo>
                    <a:pt x="1369" y="5364"/>
                  </a:lnTo>
                  <a:lnTo>
                    <a:pt x="1370" y="5382"/>
                  </a:lnTo>
                  <a:lnTo>
                    <a:pt x="1369" y="5400"/>
                  </a:lnTo>
                  <a:lnTo>
                    <a:pt x="1369" y="5420"/>
                  </a:lnTo>
                  <a:lnTo>
                    <a:pt x="1366" y="5440"/>
                  </a:lnTo>
                  <a:lnTo>
                    <a:pt x="1364" y="5459"/>
                  </a:lnTo>
                  <a:lnTo>
                    <a:pt x="1362" y="5479"/>
                  </a:lnTo>
                  <a:lnTo>
                    <a:pt x="1359" y="5499"/>
                  </a:lnTo>
                  <a:lnTo>
                    <a:pt x="1355" y="5518"/>
                  </a:lnTo>
                  <a:lnTo>
                    <a:pt x="1350" y="5538"/>
                  </a:lnTo>
                  <a:lnTo>
                    <a:pt x="1345" y="5557"/>
                  </a:lnTo>
                  <a:lnTo>
                    <a:pt x="1338" y="5576"/>
                  </a:lnTo>
                  <a:lnTo>
                    <a:pt x="1332" y="5595"/>
                  </a:lnTo>
                  <a:lnTo>
                    <a:pt x="1325" y="5615"/>
                  </a:lnTo>
                  <a:lnTo>
                    <a:pt x="1316" y="5633"/>
                  </a:lnTo>
                  <a:lnTo>
                    <a:pt x="1308" y="5652"/>
                  </a:lnTo>
                  <a:lnTo>
                    <a:pt x="1299" y="5671"/>
                  </a:lnTo>
                  <a:lnTo>
                    <a:pt x="1288" y="5689"/>
                  </a:lnTo>
                  <a:lnTo>
                    <a:pt x="1278" y="5707"/>
                  </a:lnTo>
                  <a:lnTo>
                    <a:pt x="1266" y="5725"/>
                  </a:lnTo>
                  <a:lnTo>
                    <a:pt x="1255" y="5743"/>
                  </a:lnTo>
                  <a:lnTo>
                    <a:pt x="1243" y="5762"/>
                  </a:lnTo>
                  <a:lnTo>
                    <a:pt x="1230" y="5778"/>
                  </a:lnTo>
                  <a:lnTo>
                    <a:pt x="1217" y="5796"/>
                  </a:lnTo>
                  <a:lnTo>
                    <a:pt x="1202" y="5814"/>
                  </a:lnTo>
                  <a:lnTo>
                    <a:pt x="1187" y="5831"/>
                  </a:lnTo>
                  <a:lnTo>
                    <a:pt x="1172" y="5847"/>
                  </a:lnTo>
                  <a:lnTo>
                    <a:pt x="1156" y="5864"/>
                  </a:lnTo>
                  <a:lnTo>
                    <a:pt x="1139" y="5881"/>
                  </a:lnTo>
                  <a:lnTo>
                    <a:pt x="1122" y="5896"/>
                  </a:lnTo>
                  <a:lnTo>
                    <a:pt x="1104" y="5912"/>
                  </a:lnTo>
                  <a:lnTo>
                    <a:pt x="1086" y="5927"/>
                  </a:lnTo>
                  <a:lnTo>
                    <a:pt x="1067" y="5943"/>
                  </a:lnTo>
                  <a:lnTo>
                    <a:pt x="1048" y="5958"/>
                  </a:lnTo>
                  <a:lnTo>
                    <a:pt x="1028" y="5973"/>
                  </a:lnTo>
                  <a:lnTo>
                    <a:pt x="955" y="6027"/>
                  </a:lnTo>
                  <a:lnTo>
                    <a:pt x="884" y="6081"/>
                  </a:lnTo>
                  <a:lnTo>
                    <a:pt x="816" y="6134"/>
                  </a:lnTo>
                  <a:lnTo>
                    <a:pt x="750" y="6188"/>
                  </a:lnTo>
                  <a:lnTo>
                    <a:pt x="686" y="6240"/>
                  </a:lnTo>
                  <a:lnTo>
                    <a:pt x="626" y="6292"/>
                  </a:lnTo>
                  <a:lnTo>
                    <a:pt x="570" y="6343"/>
                  </a:lnTo>
                  <a:lnTo>
                    <a:pt x="517" y="6394"/>
                  </a:lnTo>
                  <a:lnTo>
                    <a:pt x="468" y="6442"/>
                  </a:lnTo>
                  <a:lnTo>
                    <a:pt x="422" y="6488"/>
                  </a:lnTo>
                  <a:lnTo>
                    <a:pt x="381" y="6532"/>
                  </a:lnTo>
                  <a:lnTo>
                    <a:pt x="346" y="6575"/>
                  </a:lnTo>
                  <a:lnTo>
                    <a:pt x="329" y="6595"/>
                  </a:lnTo>
                  <a:lnTo>
                    <a:pt x="315" y="6614"/>
                  </a:lnTo>
                  <a:lnTo>
                    <a:pt x="301" y="6632"/>
                  </a:lnTo>
                  <a:lnTo>
                    <a:pt x="289" y="6651"/>
                  </a:lnTo>
                  <a:lnTo>
                    <a:pt x="277" y="6668"/>
                  </a:lnTo>
                  <a:lnTo>
                    <a:pt x="268" y="6684"/>
                  </a:lnTo>
                  <a:lnTo>
                    <a:pt x="261" y="6700"/>
                  </a:lnTo>
                  <a:lnTo>
                    <a:pt x="253" y="6715"/>
                  </a:lnTo>
                  <a:lnTo>
                    <a:pt x="241" y="6748"/>
                  </a:lnTo>
                  <a:lnTo>
                    <a:pt x="230" y="6782"/>
                  </a:lnTo>
                  <a:lnTo>
                    <a:pt x="223" y="6817"/>
                  </a:lnTo>
                  <a:lnTo>
                    <a:pt x="218" y="6852"/>
                  </a:lnTo>
                  <a:lnTo>
                    <a:pt x="215" y="6888"/>
                  </a:lnTo>
                  <a:lnTo>
                    <a:pt x="214" y="6923"/>
                  </a:lnTo>
                  <a:lnTo>
                    <a:pt x="215" y="6959"/>
                  </a:lnTo>
                  <a:lnTo>
                    <a:pt x="219" y="6995"/>
                  </a:lnTo>
                  <a:lnTo>
                    <a:pt x="224" y="7031"/>
                  </a:lnTo>
                  <a:lnTo>
                    <a:pt x="231" y="7067"/>
                  </a:lnTo>
                  <a:lnTo>
                    <a:pt x="242" y="7103"/>
                  </a:lnTo>
                  <a:lnTo>
                    <a:pt x="253" y="7138"/>
                  </a:lnTo>
                  <a:lnTo>
                    <a:pt x="267" y="7173"/>
                  </a:lnTo>
                  <a:lnTo>
                    <a:pt x="282" y="7209"/>
                  </a:lnTo>
                  <a:lnTo>
                    <a:pt x="300" y="7243"/>
                  </a:lnTo>
                  <a:lnTo>
                    <a:pt x="320" y="7278"/>
                  </a:lnTo>
                  <a:lnTo>
                    <a:pt x="342" y="7312"/>
                  </a:lnTo>
                  <a:lnTo>
                    <a:pt x="365" y="7345"/>
                  </a:lnTo>
                  <a:lnTo>
                    <a:pt x="390" y="7378"/>
                  </a:lnTo>
                  <a:lnTo>
                    <a:pt x="416" y="7410"/>
                  </a:lnTo>
                  <a:lnTo>
                    <a:pt x="444" y="7441"/>
                  </a:lnTo>
                  <a:lnTo>
                    <a:pt x="474" y="7473"/>
                  </a:lnTo>
                  <a:lnTo>
                    <a:pt x="505" y="7502"/>
                  </a:lnTo>
                  <a:lnTo>
                    <a:pt x="539" y="7531"/>
                  </a:lnTo>
                  <a:lnTo>
                    <a:pt x="573" y="7559"/>
                  </a:lnTo>
                  <a:lnTo>
                    <a:pt x="609" y="7585"/>
                  </a:lnTo>
                  <a:lnTo>
                    <a:pt x="647" y="7611"/>
                  </a:lnTo>
                  <a:lnTo>
                    <a:pt x="686" y="7635"/>
                  </a:lnTo>
                  <a:lnTo>
                    <a:pt x="726" y="7659"/>
                  </a:lnTo>
                  <a:lnTo>
                    <a:pt x="768" y="7681"/>
                  </a:lnTo>
                  <a:lnTo>
                    <a:pt x="811" y="7702"/>
                  </a:lnTo>
                  <a:lnTo>
                    <a:pt x="855" y="7721"/>
                  </a:lnTo>
                  <a:lnTo>
                    <a:pt x="882" y="7732"/>
                  </a:lnTo>
                  <a:lnTo>
                    <a:pt x="910" y="7742"/>
                  </a:lnTo>
                  <a:lnTo>
                    <a:pt x="938" y="7752"/>
                  </a:lnTo>
                  <a:lnTo>
                    <a:pt x="966" y="7760"/>
                  </a:lnTo>
                  <a:lnTo>
                    <a:pt x="994" y="7769"/>
                  </a:lnTo>
                  <a:lnTo>
                    <a:pt x="1023" y="7776"/>
                  </a:lnTo>
                  <a:lnTo>
                    <a:pt x="1051" y="7783"/>
                  </a:lnTo>
                  <a:lnTo>
                    <a:pt x="1079" y="7790"/>
                  </a:lnTo>
                  <a:lnTo>
                    <a:pt x="1107" y="7795"/>
                  </a:lnTo>
                  <a:lnTo>
                    <a:pt x="1135" y="7799"/>
                  </a:lnTo>
                  <a:lnTo>
                    <a:pt x="1164" y="7803"/>
                  </a:lnTo>
                  <a:lnTo>
                    <a:pt x="1193" y="7806"/>
                  </a:lnTo>
                  <a:lnTo>
                    <a:pt x="1221" y="7809"/>
                  </a:lnTo>
                  <a:lnTo>
                    <a:pt x="1249" y="7812"/>
                  </a:lnTo>
                  <a:lnTo>
                    <a:pt x="1277" y="7813"/>
                  </a:lnTo>
                  <a:lnTo>
                    <a:pt x="1305" y="7813"/>
                  </a:lnTo>
                  <a:lnTo>
                    <a:pt x="1335" y="7813"/>
                  </a:lnTo>
                  <a:lnTo>
                    <a:pt x="1365" y="7810"/>
                  </a:lnTo>
                  <a:lnTo>
                    <a:pt x="1395" y="7808"/>
                  </a:lnTo>
                  <a:lnTo>
                    <a:pt x="1424" y="7805"/>
                  </a:lnTo>
                  <a:lnTo>
                    <a:pt x="1453" y="7802"/>
                  </a:lnTo>
                  <a:lnTo>
                    <a:pt x="1481" y="7797"/>
                  </a:lnTo>
                  <a:lnTo>
                    <a:pt x="1508" y="7792"/>
                  </a:lnTo>
                  <a:lnTo>
                    <a:pt x="1535" y="7785"/>
                  </a:lnTo>
                  <a:lnTo>
                    <a:pt x="1562" y="7779"/>
                  </a:lnTo>
                  <a:lnTo>
                    <a:pt x="1588" y="7771"/>
                  </a:lnTo>
                  <a:lnTo>
                    <a:pt x="1614" y="7763"/>
                  </a:lnTo>
                  <a:lnTo>
                    <a:pt x="1639" y="7753"/>
                  </a:lnTo>
                  <a:lnTo>
                    <a:pt x="1663" y="7744"/>
                  </a:lnTo>
                  <a:lnTo>
                    <a:pt x="1687" y="7733"/>
                  </a:lnTo>
                  <a:lnTo>
                    <a:pt x="1710" y="7722"/>
                  </a:lnTo>
                  <a:lnTo>
                    <a:pt x="1733" y="7709"/>
                  </a:lnTo>
                  <a:lnTo>
                    <a:pt x="1755" y="7697"/>
                  </a:lnTo>
                  <a:lnTo>
                    <a:pt x="1777" y="7683"/>
                  </a:lnTo>
                  <a:lnTo>
                    <a:pt x="1797" y="7670"/>
                  </a:lnTo>
                  <a:lnTo>
                    <a:pt x="1816" y="7654"/>
                  </a:lnTo>
                  <a:lnTo>
                    <a:pt x="1835" y="7639"/>
                  </a:lnTo>
                  <a:lnTo>
                    <a:pt x="1854" y="7623"/>
                  </a:lnTo>
                  <a:lnTo>
                    <a:pt x="1872" y="7606"/>
                  </a:lnTo>
                  <a:lnTo>
                    <a:pt x="1888" y="7589"/>
                  </a:lnTo>
                  <a:lnTo>
                    <a:pt x="1904" y="7571"/>
                  </a:lnTo>
                  <a:lnTo>
                    <a:pt x="1918" y="7553"/>
                  </a:lnTo>
                  <a:lnTo>
                    <a:pt x="1933" y="7533"/>
                  </a:lnTo>
                  <a:lnTo>
                    <a:pt x="1947" y="7514"/>
                  </a:lnTo>
                  <a:lnTo>
                    <a:pt x="1959" y="7494"/>
                  </a:lnTo>
                  <a:lnTo>
                    <a:pt x="1970" y="7473"/>
                  </a:lnTo>
                  <a:lnTo>
                    <a:pt x="1981" y="7452"/>
                  </a:lnTo>
                  <a:lnTo>
                    <a:pt x="1990" y="7430"/>
                  </a:lnTo>
                  <a:lnTo>
                    <a:pt x="1998" y="7411"/>
                  </a:lnTo>
                  <a:lnTo>
                    <a:pt x="2006" y="7391"/>
                  </a:lnTo>
                  <a:lnTo>
                    <a:pt x="2015" y="7370"/>
                  </a:lnTo>
                  <a:lnTo>
                    <a:pt x="2025" y="7349"/>
                  </a:lnTo>
                  <a:lnTo>
                    <a:pt x="2035" y="7326"/>
                  </a:lnTo>
                  <a:lnTo>
                    <a:pt x="2045" y="7301"/>
                  </a:lnTo>
                  <a:lnTo>
                    <a:pt x="2057" y="7275"/>
                  </a:lnTo>
                  <a:lnTo>
                    <a:pt x="2068" y="7249"/>
                  </a:lnTo>
                  <a:lnTo>
                    <a:pt x="2086" y="7206"/>
                  </a:lnTo>
                  <a:lnTo>
                    <a:pt x="2106" y="7162"/>
                  </a:lnTo>
                  <a:lnTo>
                    <a:pt x="2127" y="7115"/>
                  </a:lnTo>
                  <a:lnTo>
                    <a:pt x="2147" y="7066"/>
                  </a:lnTo>
                  <a:lnTo>
                    <a:pt x="2168" y="7016"/>
                  </a:lnTo>
                  <a:lnTo>
                    <a:pt x="2191" y="6963"/>
                  </a:lnTo>
                  <a:lnTo>
                    <a:pt x="2213" y="6910"/>
                  </a:lnTo>
                  <a:lnTo>
                    <a:pt x="2236" y="6854"/>
                  </a:lnTo>
                  <a:lnTo>
                    <a:pt x="2243" y="6838"/>
                  </a:lnTo>
                  <a:lnTo>
                    <a:pt x="2251" y="6822"/>
                  </a:lnTo>
                  <a:lnTo>
                    <a:pt x="2258" y="6806"/>
                  </a:lnTo>
                  <a:lnTo>
                    <a:pt x="2266" y="6791"/>
                  </a:lnTo>
                  <a:lnTo>
                    <a:pt x="2275" y="6776"/>
                  </a:lnTo>
                  <a:lnTo>
                    <a:pt x="2284" y="6762"/>
                  </a:lnTo>
                  <a:lnTo>
                    <a:pt x="2293" y="6748"/>
                  </a:lnTo>
                  <a:lnTo>
                    <a:pt x="2303" y="6734"/>
                  </a:lnTo>
                  <a:lnTo>
                    <a:pt x="2312" y="6722"/>
                  </a:lnTo>
                  <a:lnTo>
                    <a:pt x="2322" y="6709"/>
                  </a:lnTo>
                  <a:lnTo>
                    <a:pt x="2333" y="6698"/>
                  </a:lnTo>
                  <a:lnTo>
                    <a:pt x="2344" y="6687"/>
                  </a:lnTo>
                  <a:lnTo>
                    <a:pt x="2355" y="6675"/>
                  </a:lnTo>
                  <a:lnTo>
                    <a:pt x="2366" y="6666"/>
                  </a:lnTo>
                  <a:lnTo>
                    <a:pt x="2379" y="6655"/>
                  </a:lnTo>
                  <a:lnTo>
                    <a:pt x="2390" y="6646"/>
                  </a:lnTo>
                  <a:lnTo>
                    <a:pt x="2403" y="6638"/>
                  </a:lnTo>
                  <a:lnTo>
                    <a:pt x="2415" y="6629"/>
                  </a:lnTo>
                  <a:lnTo>
                    <a:pt x="2428" y="6622"/>
                  </a:lnTo>
                  <a:lnTo>
                    <a:pt x="2441" y="6615"/>
                  </a:lnTo>
                  <a:lnTo>
                    <a:pt x="2454" y="6607"/>
                  </a:lnTo>
                  <a:lnTo>
                    <a:pt x="2467" y="6602"/>
                  </a:lnTo>
                  <a:lnTo>
                    <a:pt x="2482" y="6596"/>
                  </a:lnTo>
                  <a:lnTo>
                    <a:pt x="2495" y="6591"/>
                  </a:lnTo>
                  <a:lnTo>
                    <a:pt x="2510" y="6586"/>
                  </a:lnTo>
                  <a:lnTo>
                    <a:pt x="2524" y="6583"/>
                  </a:lnTo>
                  <a:lnTo>
                    <a:pt x="2539" y="6580"/>
                  </a:lnTo>
                  <a:lnTo>
                    <a:pt x="2554" y="6577"/>
                  </a:lnTo>
                  <a:lnTo>
                    <a:pt x="2568" y="6575"/>
                  </a:lnTo>
                  <a:lnTo>
                    <a:pt x="2584" y="6574"/>
                  </a:lnTo>
                  <a:lnTo>
                    <a:pt x="2599" y="6573"/>
                  </a:lnTo>
                  <a:lnTo>
                    <a:pt x="2615" y="6572"/>
                  </a:lnTo>
                  <a:lnTo>
                    <a:pt x="2631" y="6573"/>
                  </a:lnTo>
                  <a:lnTo>
                    <a:pt x="2647" y="6574"/>
                  </a:lnTo>
                  <a:lnTo>
                    <a:pt x="2663" y="6575"/>
                  </a:lnTo>
                  <a:lnTo>
                    <a:pt x="2680" y="6577"/>
                  </a:lnTo>
                  <a:lnTo>
                    <a:pt x="2695" y="6580"/>
                  </a:lnTo>
                  <a:lnTo>
                    <a:pt x="2712" y="6583"/>
                  </a:lnTo>
                  <a:lnTo>
                    <a:pt x="2728" y="6587"/>
                  </a:lnTo>
                  <a:lnTo>
                    <a:pt x="2744" y="6592"/>
                  </a:lnTo>
                  <a:lnTo>
                    <a:pt x="2761" y="6597"/>
                  </a:lnTo>
                  <a:lnTo>
                    <a:pt x="2776" y="6603"/>
                  </a:lnTo>
                  <a:lnTo>
                    <a:pt x="2793" y="6609"/>
                  </a:lnTo>
                  <a:lnTo>
                    <a:pt x="2809" y="6616"/>
                  </a:lnTo>
                  <a:lnTo>
                    <a:pt x="2842" y="6631"/>
                  </a:lnTo>
                  <a:lnTo>
                    <a:pt x="2874" y="6649"/>
                  </a:lnTo>
                  <a:lnTo>
                    <a:pt x="2907" y="6669"/>
                  </a:lnTo>
                  <a:lnTo>
                    <a:pt x="2939" y="6692"/>
                  </a:lnTo>
                  <a:lnTo>
                    <a:pt x="2970" y="6716"/>
                  </a:lnTo>
                  <a:lnTo>
                    <a:pt x="3001" y="6743"/>
                  </a:lnTo>
                  <a:lnTo>
                    <a:pt x="3033" y="6771"/>
                  </a:lnTo>
                  <a:lnTo>
                    <a:pt x="3064" y="6802"/>
                  </a:lnTo>
                  <a:lnTo>
                    <a:pt x="3094" y="6836"/>
                  </a:lnTo>
                  <a:lnTo>
                    <a:pt x="3124" y="6870"/>
                  </a:lnTo>
                  <a:lnTo>
                    <a:pt x="3190" y="6951"/>
                  </a:lnTo>
                  <a:lnTo>
                    <a:pt x="3254" y="7034"/>
                  </a:lnTo>
                  <a:lnTo>
                    <a:pt x="3320" y="7116"/>
                  </a:lnTo>
                  <a:lnTo>
                    <a:pt x="3384" y="7198"/>
                  </a:lnTo>
                  <a:lnTo>
                    <a:pt x="3447" y="7283"/>
                  </a:lnTo>
                  <a:lnTo>
                    <a:pt x="3510" y="7367"/>
                  </a:lnTo>
                  <a:lnTo>
                    <a:pt x="3572" y="7452"/>
                  </a:lnTo>
                  <a:lnTo>
                    <a:pt x="3634" y="7537"/>
                  </a:lnTo>
                  <a:lnTo>
                    <a:pt x="3695" y="7623"/>
                  </a:lnTo>
                  <a:lnTo>
                    <a:pt x="3754" y="7709"/>
                  </a:lnTo>
                  <a:lnTo>
                    <a:pt x="3815" y="7797"/>
                  </a:lnTo>
                  <a:lnTo>
                    <a:pt x="3873" y="7885"/>
                  </a:lnTo>
                  <a:lnTo>
                    <a:pt x="3931" y="7972"/>
                  </a:lnTo>
                  <a:lnTo>
                    <a:pt x="3989" y="8061"/>
                  </a:lnTo>
                  <a:lnTo>
                    <a:pt x="4045" y="8149"/>
                  </a:lnTo>
                  <a:lnTo>
                    <a:pt x="4101" y="8239"/>
                  </a:lnTo>
                  <a:lnTo>
                    <a:pt x="4188" y="8185"/>
                  </a:lnTo>
                  <a:lnTo>
                    <a:pt x="4275" y="8130"/>
                  </a:lnTo>
                  <a:lnTo>
                    <a:pt x="4361" y="8073"/>
                  </a:lnTo>
                  <a:lnTo>
                    <a:pt x="4447" y="8016"/>
                  </a:lnTo>
                  <a:lnTo>
                    <a:pt x="4532" y="7959"/>
                  </a:lnTo>
                  <a:lnTo>
                    <a:pt x="4618" y="7900"/>
                  </a:lnTo>
                  <a:lnTo>
                    <a:pt x="4702" y="7841"/>
                  </a:lnTo>
                  <a:lnTo>
                    <a:pt x="4786" y="7780"/>
                  </a:lnTo>
                  <a:lnTo>
                    <a:pt x="4871" y="7720"/>
                  </a:lnTo>
                  <a:lnTo>
                    <a:pt x="4954" y="7658"/>
                  </a:lnTo>
                  <a:lnTo>
                    <a:pt x="5037" y="7597"/>
                  </a:lnTo>
                  <a:lnTo>
                    <a:pt x="5120" y="7534"/>
                  </a:lnTo>
                  <a:lnTo>
                    <a:pt x="5202" y="7471"/>
                  </a:lnTo>
                  <a:lnTo>
                    <a:pt x="5283" y="7407"/>
                  </a:lnTo>
                  <a:lnTo>
                    <a:pt x="5363" y="7342"/>
                  </a:lnTo>
                  <a:lnTo>
                    <a:pt x="5444" y="7277"/>
                  </a:lnTo>
                  <a:lnTo>
                    <a:pt x="5475" y="7251"/>
                  </a:lnTo>
                  <a:lnTo>
                    <a:pt x="5504" y="7223"/>
                  </a:lnTo>
                  <a:lnTo>
                    <a:pt x="5531" y="7196"/>
                  </a:lnTo>
                  <a:lnTo>
                    <a:pt x="5556" y="7169"/>
                  </a:lnTo>
                  <a:lnTo>
                    <a:pt x="5579" y="7141"/>
                  </a:lnTo>
                  <a:lnTo>
                    <a:pt x="5600" y="7114"/>
                  </a:lnTo>
                  <a:lnTo>
                    <a:pt x="5618" y="7086"/>
                  </a:lnTo>
                  <a:lnTo>
                    <a:pt x="5635" y="7059"/>
                  </a:lnTo>
                  <a:lnTo>
                    <a:pt x="5650" y="7031"/>
                  </a:lnTo>
                  <a:lnTo>
                    <a:pt x="5662" y="7003"/>
                  </a:lnTo>
                  <a:lnTo>
                    <a:pt x="5667" y="6990"/>
                  </a:lnTo>
                  <a:lnTo>
                    <a:pt x="5672" y="6976"/>
                  </a:lnTo>
                  <a:lnTo>
                    <a:pt x="5676" y="6963"/>
                  </a:lnTo>
                  <a:lnTo>
                    <a:pt x="5679" y="6949"/>
                  </a:lnTo>
                  <a:lnTo>
                    <a:pt x="5682" y="6937"/>
                  </a:lnTo>
                  <a:lnTo>
                    <a:pt x="5684" y="6923"/>
                  </a:lnTo>
                  <a:lnTo>
                    <a:pt x="5686" y="6911"/>
                  </a:lnTo>
                  <a:lnTo>
                    <a:pt x="5687" y="6898"/>
                  </a:lnTo>
                  <a:lnTo>
                    <a:pt x="5687" y="6885"/>
                  </a:lnTo>
                  <a:lnTo>
                    <a:pt x="5687" y="6872"/>
                  </a:lnTo>
                  <a:lnTo>
                    <a:pt x="5686" y="6860"/>
                  </a:lnTo>
                  <a:lnTo>
                    <a:pt x="5685" y="6848"/>
                  </a:lnTo>
                  <a:lnTo>
                    <a:pt x="5681" y="6827"/>
                  </a:lnTo>
                  <a:lnTo>
                    <a:pt x="5675" y="6809"/>
                  </a:lnTo>
                  <a:lnTo>
                    <a:pt x="5668" y="6790"/>
                  </a:lnTo>
                  <a:lnTo>
                    <a:pt x="5659" y="6773"/>
                  </a:lnTo>
                  <a:lnTo>
                    <a:pt x="5650" y="6757"/>
                  </a:lnTo>
                  <a:lnTo>
                    <a:pt x="5638" y="6743"/>
                  </a:lnTo>
                  <a:lnTo>
                    <a:pt x="5627" y="6728"/>
                  </a:lnTo>
                  <a:lnTo>
                    <a:pt x="5614" y="6716"/>
                  </a:lnTo>
                  <a:lnTo>
                    <a:pt x="5601" y="6704"/>
                  </a:lnTo>
                  <a:lnTo>
                    <a:pt x="5586" y="6693"/>
                  </a:lnTo>
                  <a:lnTo>
                    <a:pt x="5573" y="6682"/>
                  </a:lnTo>
                  <a:lnTo>
                    <a:pt x="5558" y="6674"/>
                  </a:lnTo>
                  <a:lnTo>
                    <a:pt x="5542" y="6666"/>
                  </a:lnTo>
                  <a:lnTo>
                    <a:pt x="5528" y="6657"/>
                  </a:lnTo>
                  <a:lnTo>
                    <a:pt x="5513" y="6651"/>
                  </a:lnTo>
                  <a:lnTo>
                    <a:pt x="5499" y="6645"/>
                  </a:lnTo>
                  <a:lnTo>
                    <a:pt x="5444" y="6622"/>
                  </a:lnTo>
                  <a:lnTo>
                    <a:pt x="5391" y="6599"/>
                  </a:lnTo>
                  <a:lnTo>
                    <a:pt x="5339" y="6577"/>
                  </a:lnTo>
                  <a:lnTo>
                    <a:pt x="5288" y="6556"/>
                  </a:lnTo>
                  <a:lnTo>
                    <a:pt x="5240" y="6535"/>
                  </a:lnTo>
                  <a:lnTo>
                    <a:pt x="5194" y="6514"/>
                  </a:lnTo>
                  <a:lnTo>
                    <a:pt x="5149" y="6496"/>
                  </a:lnTo>
                  <a:lnTo>
                    <a:pt x="5107" y="6477"/>
                  </a:lnTo>
                  <a:lnTo>
                    <a:pt x="5080" y="6465"/>
                  </a:lnTo>
                  <a:lnTo>
                    <a:pt x="5054" y="6454"/>
                  </a:lnTo>
                  <a:lnTo>
                    <a:pt x="5029" y="6443"/>
                  </a:lnTo>
                  <a:lnTo>
                    <a:pt x="5005" y="6433"/>
                  </a:lnTo>
                  <a:lnTo>
                    <a:pt x="4983" y="6423"/>
                  </a:lnTo>
                  <a:lnTo>
                    <a:pt x="4962" y="6414"/>
                  </a:lnTo>
                  <a:lnTo>
                    <a:pt x="4943" y="6406"/>
                  </a:lnTo>
                  <a:lnTo>
                    <a:pt x="4924" y="6399"/>
                  </a:lnTo>
                  <a:lnTo>
                    <a:pt x="4884" y="6380"/>
                  </a:lnTo>
                  <a:lnTo>
                    <a:pt x="4846" y="6360"/>
                  </a:lnTo>
                  <a:lnTo>
                    <a:pt x="4809" y="6337"/>
                  </a:lnTo>
                  <a:lnTo>
                    <a:pt x="4774" y="6312"/>
                  </a:lnTo>
                  <a:lnTo>
                    <a:pt x="4741" y="6286"/>
                  </a:lnTo>
                  <a:lnTo>
                    <a:pt x="4709" y="6257"/>
                  </a:lnTo>
                  <a:lnTo>
                    <a:pt x="4679" y="6226"/>
                  </a:lnTo>
                  <a:lnTo>
                    <a:pt x="4651" y="6193"/>
                  </a:lnTo>
                  <a:lnTo>
                    <a:pt x="4624" y="6158"/>
                  </a:lnTo>
                  <a:lnTo>
                    <a:pt x="4600" y="6122"/>
                  </a:lnTo>
                  <a:lnTo>
                    <a:pt x="4577" y="6084"/>
                  </a:lnTo>
                  <a:lnTo>
                    <a:pt x="4555" y="6044"/>
                  </a:lnTo>
                  <a:lnTo>
                    <a:pt x="4536" y="6004"/>
                  </a:lnTo>
                  <a:lnTo>
                    <a:pt x="4519" y="5962"/>
                  </a:lnTo>
                  <a:lnTo>
                    <a:pt x="4503" y="5918"/>
                  </a:lnTo>
                  <a:lnTo>
                    <a:pt x="4490" y="5873"/>
                  </a:lnTo>
                  <a:lnTo>
                    <a:pt x="4478" y="5827"/>
                  </a:lnTo>
                  <a:lnTo>
                    <a:pt x="4468" y="5780"/>
                  </a:lnTo>
                  <a:lnTo>
                    <a:pt x="4460" y="5733"/>
                  </a:lnTo>
                  <a:lnTo>
                    <a:pt x="4454" y="5685"/>
                  </a:lnTo>
                  <a:lnTo>
                    <a:pt x="4451" y="5635"/>
                  </a:lnTo>
                  <a:lnTo>
                    <a:pt x="4449" y="5584"/>
                  </a:lnTo>
                  <a:lnTo>
                    <a:pt x="4450" y="5534"/>
                  </a:lnTo>
                  <a:lnTo>
                    <a:pt x="4452" y="5483"/>
                  </a:lnTo>
                  <a:lnTo>
                    <a:pt x="4457" y="5431"/>
                  </a:lnTo>
                  <a:lnTo>
                    <a:pt x="4464" y="5379"/>
                  </a:lnTo>
                  <a:lnTo>
                    <a:pt x="4473" y="5327"/>
                  </a:lnTo>
                  <a:lnTo>
                    <a:pt x="4484" y="5275"/>
                  </a:lnTo>
                  <a:lnTo>
                    <a:pt x="4497" y="5223"/>
                  </a:lnTo>
                  <a:lnTo>
                    <a:pt x="4512" y="5169"/>
                  </a:lnTo>
                  <a:lnTo>
                    <a:pt x="4531" y="5117"/>
                  </a:lnTo>
                  <a:lnTo>
                    <a:pt x="4551" y="5065"/>
                  </a:lnTo>
                  <a:lnTo>
                    <a:pt x="4569" y="5025"/>
                  </a:lnTo>
                  <a:lnTo>
                    <a:pt x="4587" y="4984"/>
                  </a:lnTo>
                  <a:lnTo>
                    <a:pt x="4607" y="4945"/>
                  </a:lnTo>
                  <a:lnTo>
                    <a:pt x="4628" y="4907"/>
                  </a:lnTo>
                  <a:lnTo>
                    <a:pt x="4650" y="4870"/>
                  </a:lnTo>
                  <a:lnTo>
                    <a:pt x="4673" y="4834"/>
                  </a:lnTo>
                  <a:lnTo>
                    <a:pt x="4696" y="4798"/>
                  </a:lnTo>
                  <a:lnTo>
                    <a:pt x="4721" y="4765"/>
                  </a:lnTo>
                  <a:lnTo>
                    <a:pt x="4746" y="4732"/>
                  </a:lnTo>
                  <a:lnTo>
                    <a:pt x="4773" y="4699"/>
                  </a:lnTo>
                  <a:lnTo>
                    <a:pt x="4800" y="4669"/>
                  </a:lnTo>
                  <a:lnTo>
                    <a:pt x="4828" y="4639"/>
                  </a:lnTo>
                  <a:lnTo>
                    <a:pt x="4856" y="4611"/>
                  </a:lnTo>
                  <a:lnTo>
                    <a:pt x="4885" y="4584"/>
                  </a:lnTo>
                  <a:lnTo>
                    <a:pt x="4915" y="4557"/>
                  </a:lnTo>
                  <a:lnTo>
                    <a:pt x="4946" y="4532"/>
                  </a:lnTo>
                  <a:lnTo>
                    <a:pt x="4977" y="4508"/>
                  </a:lnTo>
                  <a:lnTo>
                    <a:pt x="5009" y="4487"/>
                  </a:lnTo>
                  <a:lnTo>
                    <a:pt x="5041" y="4466"/>
                  </a:lnTo>
                  <a:lnTo>
                    <a:pt x="5074" y="4446"/>
                  </a:lnTo>
                  <a:lnTo>
                    <a:pt x="5107" y="4428"/>
                  </a:lnTo>
                  <a:lnTo>
                    <a:pt x="5140" y="4412"/>
                  </a:lnTo>
                  <a:lnTo>
                    <a:pt x="5175" y="4396"/>
                  </a:lnTo>
                  <a:lnTo>
                    <a:pt x="5209" y="4382"/>
                  </a:lnTo>
                  <a:lnTo>
                    <a:pt x="5244" y="4370"/>
                  </a:lnTo>
                  <a:lnTo>
                    <a:pt x="5279" y="4359"/>
                  </a:lnTo>
                  <a:lnTo>
                    <a:pt x="5313" y="4350"/>
                  </a:lnTo>
                  <a:lnTo>
                    <a:pt x="5349" y="4343"/>
                  </a:lnTo>
                  <a:lnTo>
                    <a:pt x="5384" y="4337"/>
                  </a:lnTo>
                  <a:lnTo>
                    <a:pt x="5421" y="4333"/>
                  </a:lnTo>
                  <a:lnTo>
                    <a:pt x="5456" y="4330"/>
                  </a:lnTo>
                  <a:lnTo>
                    <a:pt x="5491" y="4329"/>
                  </a:lnTo>
                  <a:lnTo>
                    <a:pt x="5526" y="4330"/>
                  </a:lnTo>
                  <a:lnTo>
                    <a:pt x="5559" y="4332"/>
                  </a:lnTo>
                  <a:lnTo>
                    <a:pt x="5592" y="4336"/>
                  </a:lnTo>
                  <a:lnTo>
                    <a:pt x="5626" y="4343"/>
                  </a:lnTo>
                  <a:lnTo>
                    <a:pt x="5658" y="4349"/>
                  </a:lnTo>
                  <a:lnTo>
                    <a:pt x="5690" y="4358"/>
                  </a:lnTo>
                  <a:lnTo>
                    <a:pt x="5723" y="4369"/>
                  </a:lnTo>
                  <a:lnTo>
                    <a:pt x="5754" y="4380"/>
                  </a:lnTo>
                  <a:lnTo>
                    <a:pt x="5775" y="4390"/>
                  </a:lnTo>
                  <a:lnTo>
                    <a:pt x="5795" y="4401"/>
                  </a:lnTo>
                  <a:lnTo>
                    <a:pt x="5818" y="4414"/>
                  </a:lnTo>
                  <a:lnTo>
                    <a:pt x="5841" y="4428"/>
                  </a:lnTo>
                  <a:lnTo>
                    <a:pt x="5864" y="4444"/>
                  </a:lnTo>
                  <a:lnTo>
                    <a:pt x="5888" y="4462"/>
                  </a:lnTo>
                  <a:lnTo>
                    <a:pt x="5913" y="4480"/>
                  </a:lnTo>
                  <a:lnTo>
                    <a:pt x="5938" y="4501"/>
                  </a:lnTo>
                  <a:lnTo>
                    <a:pt x="5963" y="4523"/>
                  </a:lnTo>
                  <a:lnTo>
                    <a:pt x="5989" y="4546"/>
                  </a:lnTo>
                  <a:lnTo>
                    <a:pt x="6015" y="4570"/>
                  </a:lnTo>
                  <a:lnTo>
                    <a:pt x="6041" y="4595"/>
                  </a:lnTo>
                  <a:lnTo>
                    <a:pt x="6095" y="4648"/>
                  </a:lnTo>
                  <a:lnTo>
                    <a:pt x="6150" y="4704"/>
                  </a:lnTo>
                  <a:lnTo>
                    <a:pt x="6204" y="4764"/>
                  </a:lnTo>
                  <a:lnTo>
                    <a:pt x="6258" y="4825"/>
                  </a:lnTo>
                  <a:lnTo>
                    <a:pt x="6311" y="4888"/>
                  </a:lnTo>
                  <a:lnTo>
                    <a:pt x="6364" y="4953"/>
                  </a:lnTo>
                  <a:lnTo>
                    <a:pt x="6415" y="5016"/>
                  </a:lnTo>
                  <a:lnTo>
                    <a:pt x="6465" y="5081"/>
                  </a:lnTo>
                  <a:lnTo>
                    <a:pt x="6513" y="5144"/>
                  </a:lnTo>
                  <a:lnTo>
                    <a:pt x="6558" y="5206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12915A4-AA51-4139-8CE2-B0EFAEC9F766}"/>
              </a:ext>
            </a:extLst>
          </p:cNvPr>
          <p:cNvSpPr txBox="1">
            <a:spLocks/>
          </p:cNvSpPr>
          <p:nvPr/>
        </p:nvSpPr>
        <p:spPr>
          <a:xfrm>
            <a:off x="8294299" y="4257264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870D705-D981-4ED0-B2D4-42E3A4B03DBF}"/>
              </a:ext>
            </a:extLst>
          </p:cNvPr>
          <p:cNvSpPr txBox="1">
            <a:spLocks/>
          </p:cNvSpPr>
          <p:nvPr/>
        </p:nvSpPr>
        <p:spPr>
          <a:xfrm>
            <a:off x="6707113" y="4729535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256D5C4-13F1-4904-9335-DF5B30E45C9F}"/>
              </a:ext>
            </a:extLst>
          </p:cNvPr>
          <p:cNvSpPr txBox="1">
            <a:spLocks/>
          </p:cNvSpPr>
          <p:nvPr/>
        </p:nvSpPr>
        <p:spPr>
          <a:xfrm>
            <a:off x="4941894" y="4257264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2F5BE9-BFE4-4216-A46C-A089E026BC63}"/>
              </a:ext>
            </a:extLst>
          </p:cNvPr>
          <p:cNvSpPr txBox="1">
            <a:spLocks/>
          </p:cNvSpPr>
          <p:nvPr/>
        </p:nvSpPr>
        <p:spPr>
          <a:xfrm>
            <a:off x="1388153" y="4257264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666EF96-A73E-46AA-8B07-B8A9A9051038}"/>
              </a:ext>
            </a:extLst>
          </p:cNvPr>
          <p:cNvSpPr txBox="1">
            <a:spLocks/>
          </p:cNvSpPr>
          <p:nvPr/>
        </p:nvSpPr>
        <p:spPr>
          <a:xfrm>
            <a:off x="3218415" y="4729535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</p:spTree>
    <p:extLst>
      <p:ext uri="{BB962C8B-B14F-4D97-AF65-F5344CB8AC3E}">
        <p14:creationId xmlns:p14="http://schemas.microsoft.com/office/powerpoint/2010/main" val="26170515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BD74AD-79FA-4D30-BB69-3562AF66CC06}"/>
              </a:ext>
            </a:extLst>
          </p:cNvPr>
          <p:cNvGrpSpPr/>
          <p:nvPr/>
        </p:nvGrpSpPr>
        <p:grpSpPr>
          <a:xfrm>
            <a:off x="6762694" y="1005591"/>
            <a:ext cx="4501254" cy="5570256"/>
            <a:chOff x="838338" y="970347"/>
            <a:chExt cx="7028405" cy="86975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F21965-B087-46BD-984E-A03BE3E7E18F}"/>
                </a:ext>
              </a:extLst>
            </p:cNvPr>
            <p:cNvGrpSpPr/>
            <p:nvPr/>
          </p:nvGrpSpPr>
          <p:grpSpPr>
            <a:xfrm>
              <a:off x="3209985" y="2828199"/>
              <a:ext cx="4137434" cy="6839726"/>
              <a:chOff x="7765050" y="1268470"/>
              <a:chExt cx="3017663" cy="4988597"/>
            </a:xfrm>
            <a:solidFill>
              <a:schemeClr val="bg1">
                <a:lumMod val="50000"/>
              </a:schemeClr>
            </a:solidFill>
          </p:grpSpPr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id="{0CD878EB-9B35-4F2A-9941-83CF02137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4843" y="2320632"/>
                <a:ext cx="1677870" cy="111639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69509857-C686-4549-99FB-883CF2A84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866" y="1268470"/>
                <a:ext cx="156518" cy="1014956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1A224B41-0D7B-433C-934A-293C5D2CF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5050" y="3140341"/>
                <a:ext cx="222254" cy="2153261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457542AE-73E3-48BC-9B35-14B24665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4139" y="3553253"/>
                <a:ext cx="190950" cy="1740349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35DC70CF-5C57-485C-98C0-F0ABD10B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7886" y="3066934"/>
                <a:ext cx="150256" cy="1905515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CF70AA68-676E-415E-8C37-D5C5B38BB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2090" y="4843989"/>
                <a:ext cx="1681001" cy="1413078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9CAB216B-A7E8-4998-9254-EBA31B03F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5213" y="2629239"/>
                <a:ext cx="112693" cy="2343211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90437046-F2E6-4A18-848F-46A1DCFEDFAF}"/>
                </a:ext>
              </a:extLst>
            </p:cNvPr>
            <p:cNvSpPr>
              <a:spLocks/>
            </p:cNvSpPr>
            <p:nvPr/>
          </p:nvSpPr>
          <p:spPr bwMode="auto">
            <a:xfrm rot="20192702" flipH="1">
              <a:off x="4348566" y="970347"/>
              <a:ext cx="2160042" cy="1751972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4664F35B-3DCA-4B1D-8C69-AF79C91870B0}"/>
                </a:ext>
              </a:extLst>
            </p:cNvPr>
            <p:cNvSpPr>
              <a:spLocks/>
            </p:cNvSpPr>
            <p:nvPr/>
          </p:nvSpPr>
          <p:spPr bwMode="auto">
            <a:xfrm rot="19798984">
              <a:off x="4841861" y="2176278"/>
              <a:ext cx="2243130" cy="164754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E5F3BBF1-FCDA-4210-9B45-5C9A7ADDD47B}"/>
                </a:ext>
              </a:extLst>
            </p:cNvPr>
            <p:cNvSpPr>
              <a:spLocks/>
            </p:cNvSpPr>
            <p:nvPr/>
          </p:nvSpPr>
          <p:spPr bwMode="auto">
            <a:xfrm rot="20742510">
              <a:off x="4311921" y="2975649"/>
              <a:ext cx="613747" cy="769646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32059D0A-B0DE-4348-9DB2-E50EF1294B3E}"/>
                </a:ext>
              </a:extLst>
            </p:cNvPr>
            <p:cNvSpPr>
              <a:spLocks/>
            </p:cNvSpPr>
            <p:nvPr/>
          </p:nvSpPr>
          <p:spPr bwMode="auto">
            <a:xfrm rot="1666479" flipH="1">
              <a:off x="1795100" y="1614451"/>
              <a:ext cx="1578159" cy="1159132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5C4CC031-36DB-41FA-8CD6-95492638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38" y="3145164"/>
              <a:ext cx="2809426" cy="252628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32EE9190-ADBB-4DFC-9D70-AED11CE8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247" y="3423687"/>
              <a:ext cx="2506496" cy="1840981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C701D709-C57C-4976-9B60-DE5617C1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723" y="3755288"/>
              <a:ext cx="1907478" cy="154712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67F6D47-D7EA-4F10-BA13-7A61D592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94" y="2950633"/>
              <a:ext cx="794008" cy="1035815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AB27D88B-19F4-4F93-9CA6-B82ACB9F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758" y="5319109"/>
              <a:ext cx="1294740" cy="1207824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748CFA61-85D5-4A25-9BFC-AF4B4F2A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494" y="1922388"/>
              <a:ext cx="1128780" cy="1442590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BFFD03C-5347-409E-872F-297BB9E4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849" y="2779494"/>
              <a:ext cx="1136220" cy="921569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0B962695-4B63-41E6-8169-D5823AB1439D}"/>
                </a:ext>
              </a:extLst>
            </p:cNvPr>
            <p:cNvSpPr>
              <a:spLocks/>
            </p:cNvSpPr>
            <p:nvPr/>
          </p:nvSpPr>
          <p:spPr bwMode="auto">
            <a:xfrm rot="1801016" flipH="1">
              <a:off x="4139268" y="5469204"/>
              <a:ext cx="1137888" cy="83576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0DE6B79-4872-4D35-859E-667EB5B8EF93}"/>
                </a:ext>
              </a:extLst>
            </p:cNvPr>
            <p:cNvSpPr>
              <a:spLocks/>
            </p:cNvSpPr>
            <p:nvPr/>
          </p:nvSpPr>
          <p:spPr bwMode="auto">
            <a:xfrm rot="2169698">
              <a:off x="6215491" y="1613824"/>
              <a:ext cx="948519" cy="884845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AC0FEB22-56B2-451C-87AC-56D46C05B872}"/>
                </a:ext>
              </a:extLst>
            </p:cNvPr>
            <p:cNvSpPr>
              <a:spLocks/>
            </p:cNvSpPr>
            <p:nvPr/>
          </p:nvSpPr>
          <p:spPr bwMode="auto">
            <a:xfrm rot="20159350" flipH="1">
              <a:off x="2227629" y="5460017"/>
              <a:ext cx="1137888" cy="83576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3BBBE6-E9D6-4C94-9E93-23146BD7CCFE}"/>
              </a:ext>
            </a:extLst>
          </p:cNvPr>
          <p:cNvSpPr txBox="1"/>
          <p:nvPr/>
        </p:nvSpPr>
        <p:spPr>
          <a:xfrm>
            <a:off x="998972" y="5320896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6AC8D-436C-4E4F-81A0-BB8A58AD930A}"/>
              </a:ext>
            </a:extLst>
          </p:cNvPr>
          <p:cNvSpPr txBox="1">
            <a:spLocks/>
          </p:cNvSpPr>
          <p:nvPr/>
        </p:nvSpPr>
        <p:spPr>
          <a:xfrm>
            <a:off x="943699" y="5544535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4AE56-5C62-4C9B-8A7D-4E523C998C52}"/>
              </a:ext>
            </a:extLst>
          </p:cNvPr>
          <p:cNvSpPr/>
          <p:nvPr/>
        </p:nvSpPr>
        <p:spPr>
          <a:xfrm>
            <a:off x="797187" y="5375389"/>
            <a:ext cx="44023" cy="7449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440E82-7812-4E42-98DD-E6325623EBF3}"/>
              </a:ext>
            </a:extLst>
          </p:cNvPr>
          <p:cNvSpPr txBox="1"/>
          <p:nvPr/>
        </p:nvSpPr>
        <p:spPr>
          <a:xfrm>
            <a:off x="998972" y="4174277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3C3EDED4-1003-4618-9168-BEC4D043564F}"/>
              </a:ext>
            </a:extLst>
          </p:cNvPr>
          <p:cNvSpPr txBox="1">
            <a:spLocks/>
          </p:cNvSpPr>
          <p:nvPr/>
        </p:nvSpPr>
        <p:spPr>
          <a:xfrm>
            <a:off x="943699" y="4397916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06D20C-0A95-4B93-B0A7-B845A91425C7}"/>
              </a:ext>
            </a:extLst>
          </p:cNvPr>
          <p:cNvSpPr/>
          <p:nvPr/>
        </p:nvSpPr>
        <p:spPr>
          <a:xfrm>
            <a:off x="797187" y="4228769"/>
            <a:ext cx="44023" cy="74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00EB5-898F-43EA-9521-0667C795B07D}"/>
              </a:ext>
            </a:extLst>
          </p:cNvPr>
          <p:cNvSpPr txBox="1"/>
          <p:nvPr/>
        </p:nvSpPr>
        <p:spPr>
          <a:xfrm>
            <a:off x="998972" y="2988554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E44A1ED5-1BB8-4D54-A721-B710A605CAF8}"/>
              </a:ext>
            </a:extLst>
          </p:cNvPr>
          <p:cNvSpPr txBox="1">
            <a:spLocks/>
          </p:cNvSpPr>
          <p:nvPr/>
        </p:nvSpPr>
        <p:spPr>
          <a:xfrm>
            <a:off x="943699" y="3212193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EC22F8-23B4-494A-8D46-540080A9CEEF}"/>
              </a:ext>
            </a:extLst>
          </p:cNvPr>
          <p:cNvSpPr/>
          <p:nvPr/>
        </p:nvSpPr>
        <p:spPr>
          <a:xfrm>
            <a:off x="797187" y="3043046"/>
            <a:ext cx="44023" cy="74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29E660-0B62-411E-BD2B-F8CBA2B840E9}"/>
              </a:ext>
            </a:extLst>
          </p:cNvPr>
          <p:cNvSpPr txBox="1"/>
          <p:nvPr/>
        </p:nvSpPr>
        <p:spPr>
          <a:xfrm>
            <a:off x="998972" y="1841934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FEE179D1-61F2-40FB-B8B7-156B6049343F}"/>
              </a:ext>
            </a:extLst>
          </p:cNvPr>
          <p:cNvSpPr txBox="1">
            <a:spLocks/>
          </p:cNvSpPr>
          <p:nvPr/>
        </p:nvSpPr>
        <p:spPr>
          <a:xfrm>
            <a:off x="943699" y="2065573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CD7919-7996-4EEC-8FF3-A6D27D163B73}"/>
              </a:ext>
            </a:extLst>
          </p:cNvPr>
          <p:cNvSpPr/>
          <p:nvPr/>
        </p:nvSpPr>
        <p:spPr>
          <a:xfrm>
            <a:off x="797187" y="1896427"/>
            <a:ext cx="44023" cy="74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405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1456E82-EA61-4BD1-8AE6-BA93FF3BBF6E}"/>
              </a:ext>
            </a:extLst>
          </p:cNvPr>
          <p:cNvSpPr/>
          <p:nvPr/>
        </p:nvSpPr>
        <p:spPr>
          <a:xfrm>
            <a:off x="5450007" y="4224454"/>
            <a:ext cx="1529788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Your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CCC9A-AFD2-419E-98B9-2D7488DD2CCE}"/>
              </a:ext>
            </a:extLst>
          </p:cNvPr>
          <p:cNvSpPr/>
          <p:nvPr/>
        </p:nvSpPr>
        <p:spPr>
          <a:xfrm>
            <a:off x="7011190" y="4204559"/>
            <a:ext cx="1529788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Your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BCF8E-9597-4960-A749-3EF24A3AC3DE}"/>
              </a:ext>
            </a:extLst>
          </p:cNvPr>
          <p:cNvSpPr/>
          <p:nvPr/>
        </p:nvSpPr>
        <p:spPr>
          <a:xfrm>
            <a:off x="8603041" y="4224454"/>
            <a:ext cx="1529788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Your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E9807B-937E-45FB-B378-B27FAAC345F2}"/>
              </a:ext>
            </a:extLst>
          </p:cNvPr>
          <p:cNvSpPr/>
          <p:nvPr/>
        </p:nvSpPr>
        <p:spPr>
          <a:xfrm>
            <a:off x="2032629" y="4224454"/>
            <a:ext cx="1529788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Your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C0558-FFD5-455C-A990-C2CBA951CFDF}"/>
              </a:ext>
            </a:extLst>
          </p:cNvPr>
          <p:cNvSpPr/>
          <p:nvPr/>
        </p:nvSpPr>
        <p:spPr>
          <a:xfrm>
            <a:off x="3792279" y="4224454"/>
            <a:ext cx="1529788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Your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77030-DB5B-421C-826A-202D75B50C37}"/>
              </a:ext>
            </a:extLst>
          </p:cNvPr>
          <p:cNvGrpSpPr/>
          <p:nvPr/>
        </p:nvGrpSpPr>
        <p:grpSpPr>
          <a:xfrm>
            <a:off x="2060357" y="2115541"/>
            <a:ext cx="8201786" cy="1788415"/>
            <a:chOff x="2330302" y="3890971"/>
            <a:chExt cx="14724329" cy="3210668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653CF9A8-DDDA-48B4-82E9-981A3B554899}"/>
                </a:ext>
              </a:extLst>
            </p:cNvPr>
            <p:cNvSpPr/>
            <p:nvPr/>
          </p:nvSpPr>
          <p:spPr>
            <a:xfrm rot="13500000">
              <a:off x="5353197" y="3890971"/>
              <a:ext cx="3210668" cy="3210668"/>
            </a:xfrm>
            <a:prstGeom prst="teardrop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38"/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25E6FF54-FDFE-49AD-B4F9-37BBA183FE55}"/>
                </a:ext>
              </a:extLst>
            </p:cNvPr>
            <p:cNvSpPr/>
            <p:nvPr/>
          </p:nvSpPr>
          <p:spPr>
            <a:xfrm rot="2700000">
              <a:off x="8183452" y="3890971"/>
              <a:ext cx="3210668" cy="3210668"/>
            </a:xfrm>
            <a:prstGeom prst="teardrop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38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5D3AB61-423A-45B9-A3F9-88DD7E6C321C}"/>
                </a:ext>
              </a:extLst>
            </p:cNvPr>
            <p:cNvSpPr/>
            <p:nvPr/>
          </p:nvSpPr>
          <p:spPr>
            <a:xfrm rot="2700000">
              <a:off x="11013707" y="3890971"/>
              <a:ext cx="3210668" cy="3210668"/>
            </a:xfrm>
            <a:prstGeom prst="teardrop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38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A2F96EEC-68C7-459F-A774-BE4BB5AD53ED}"/>
                </a:ext>
              </a:extLst>
            </p:cNvPr>
            <p:cNvSpPr/>
            <p:nvPr/>
          </p:nvSpPr>
          <p:spPr>
            <a:xfrm rot="2700000">
              <a:off x="13843963" y="3890971"/>
              <a:ext cx="3210668" cy="3210668"/>
            </a:xfrm>
            <a:prstGeom prst="teardrop">
              <a:avLst/>
            </a:pr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38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18CAD2CA-0043-4617-B19F-6893B7D8F59C}"/>
                </a:ext>
              </a:extLst>
            </p:cNvPr>
            <p:cNvSpPr/>
            <p:nvPr/>
          </p:nvSpPr>
          <p:spPr>
            <a:xfrm rot="13500000">
              <a:off x="2330302" y="3890971"/>
              <a:ext cx="3210668" cy="3210668"/>
            </a:xfrm>
            <a:prstGeom prst="teardrop">
              <a:avLst/>
            </a:prstGeom>
            <a:solidFill>
              <a:schemeClr val="tx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38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C8257031-254B-4F98-BD78-A211F1DBE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0750" y="5139753"/>
              <a:ext cx="623966" cy="713105"/>
            </a:xfrm>
            <a:custGeom>
              <a:avLst/>
              <a:gdLst>
                <a:gd name="T0" fmla="*/ 646 w 696"/>
                <a:gd name="T1" fmla="*/ 746 h 796"/>
                <a:gd name="T2" fmla="*/ 149 w 696"/>
                <a:gd name="T3" fmla="*/ 746 h 796"/>
                <a:gd name="T4" fmla="*/ 149 w 696"/>
                <a:gd name="T5" fmla="*/ 696 h 796"/>
                <a:gd name="T6" fmla="*/ 547 w 696"/>
                <a:gd name="T7" fmla="*/ 696 h 796"/>
                <a:gd name="T8" fmla="*/ 597 w 696"/>
                <a:gd name="T9" fmla="*/ 646 h 796"/>
                <a:gd name="T10" fmla="*/ 597 w 696"/>
                <a:gd name="T11" fmla="*/ 149 h 796"/>
                <a:gd name="T12" fmla="*/ 646 w 696"/>
                <a:gd name="T13" fmla="*/ 149 h 796"/>
                <a:gd name="T14" fmla="*/ 646 w 696"/>
                <a:gd name="T15" fmla="*/ 746 h 796"/>
                <a:gd name="T16" fmla="*/ 472 w 696"/>
                <a:gd name="T17" fmla="*/ 290 h 796"/>
                <a:gd name="T18" fmla="*/ 124 w 696"/>
                <a:gd name="T19" fmla="*/ 290 h 796"/>
                <a:gd name="T20" fmla="*/ 99 w 696"/>
                <a:gd name="T21" fmla="*/ 315 h 796"/>
                <a:gd name="T22" fmla="*/ 124 w 696"/>
                <a:gd name="T23" fmla="*/ 340 h 796"/>
                <a:gd name="T24" fmla="*/ 472 w 696"/>
                <a:gd name="T25" fmla="*/ 340 h 796"/>
                <a:gd name="T26" fmla="*/ 497 w 696"/>
                <a:gd name="T27" fmla="*/ 315 h 796"/>
                <a:gd name="T28" fmla="*/ 472 w 696"/>
                <a:gd name="T29" fmla="*/ 290 h 796"/>
                <a:gd name="T30" fmla="*/ 472 w 696"/>
                <a:gd name="T31" fmla="*/ 190 h 796"/>
                <a:gd name="T32" fmla="*/ 124 w 696"/>
                <a:gd name="T33" fmla="*/ 190 h 796"/>
                <a:gd name="T34" fmla="*/ 99 w 696"/>
                <a:gd name="T35" fmla="*/ 215 h 796"/>
                <a:gd name="T36" fmla="*/ 124 w 696"/>
                <a:gd name="T37" fmla="*/ 240 h 796"/>
                <a:gd name="T38" fmla="*/ 472 w 696"/>
                <a:gd name="T39" fmla="*/ 240 h 796"/>
                <a:gd name="T40" fmla="*/ 497 w 696"/>
                <a:gd name="T41" fmla="*/ 215 h 796"/>
                <a:gd name="T42" fmla="*/ 472 w 696"/>
                <a:gd name="T43" fmla="*/ 190 h 796"/>
                <a:gd name="T44" fmla="*/ 472 w 696"/>
                <a:gd name="T45" fmla="*/ 497 h 796"/>
                <a:gd name="T46" fmla="*/ 124 w 696"/>
                <a:gd name="T47" fmla="*/ 497 h 796"/>
                <a:gd name="T48" fmla="*/ 99 w 696"/>
                <a:gd name="T49" fmla="*/ 522 h 796"/>
                <a:gd name="T50" fmla="*/ 124 w 696"/>
                <a:gd name="T51" fmla="*/ 547 h 796"/>
                <a:gd name="T52" fmla="*/ 472 w 696"/>
                <a:gd name="T53" fmla="*/ 547 h 796"/>
                <a:gd name="T54" fmla="*/ 497 w 696"/>
                <a:gd name="T55" fmla="*/ 522 h 796"/>
                <a:gd name="T56" fmla="*/ 472 w 696"/>
                <a:gd name="T57" fmla="*/ 497 h 796"/>
                <a:gd name="T58" fmla="*/ 472 w 696"/>
                <a:gd name="T59" fmla="*/ 397 h 796"/>
                <a:gd name="T60" fmla="*/ 124 w 696"/>
                <a:gd name="T61" fmla="*/ 397 h 796"/>
                <a:gd name="T62" fmla="*/ 99 w 696"/>
                <a:gd name="T63" fmla="*/ 422 h 796"/>
                <a:gd name="T64" fmla="*/ 124 w 696"/>
                <a:gd name="T65" fmla="*/ 447 h 796"/>
                <a:gd name="T66" fmla="*/ 472 w 696"/>
                <a:gd name="T67" fmla="*/ 447 h 796"/>
                <a:gd name="T68" fmla="*/ 497 w 696"/>
                <a:gd name="T69" fmla="*/ 422 h 796"/>
                <a:gd name="T70" fmla="*/ 472 w 696"/>
                <a:gd name="T71" fmla="*/ 397 h 796"/>
                <a:gd name="T72" fmla="*/ 49 w 696"/>
                <a:gd name="T73" fmla="*/ 646 h 796"/>
                <a:gd name="T74" fmla="*/ 49 w 696"/>
                <a:gd name="T75" fmla="*/ 49 h 796"/>
                <a:gd name="T76" fmla="*/ 547 w 696"/>
                <a:gd name="T77" fmla="*/ 49 h 796"/>
                <a:gd name="T78" fmla="*/ 547 w 696"/>
                <a:gd name="T79" fmla="*/ 646 h 796"/>
                <a:gd name="T80" fmla="*/ 49 w 696"/>
                <a:gd name="T81" fmla="*/ 646 h 796"/>
                <a:gd name="T82" fmla="*/ 646 w 696"/>
                <a:gd name="T83" fmla="*/ 99 h 796"/>
                <a:gd name="T84" fmla="*/ 597 w 696"/>
                <a:gd name="T85" fmla="*/ 99 h 796"/>
                <a:gd name="T86" fmla="*/ 597 w 696"/>
                <a:gd name="T87" fmla="*/ 49 h 796"/>
                <a:gd name="T88" fmla="*/ 547 w 696"/>
                <a:gd name="T89" fmla="*/ 0 h 796"/>
                <a:gd name="T90" fmla="*/ 49 w 696"/>
                <a:gd name="T91" fmla="*/ 0 h 796"/>
                <a:gd name="T92" fmla="*/ 0 w 696"/>
                <a:gd name="T93" fmla="*/ 49 h 796"/>
                <a:gd name="T94" fmla="*/ 0 w 696"/>
                <a:gd name="T95" fmla="*/ 646 h 796"/>
                <a:gd name="T96" fmla="*/ 49 w 696"/>
                <a:gd name="T97" fmla="*/ 696 h 796"/>
                <a:gd name="T98" fmla="*/ 99 w 696"/>
                <a:gd name="T99" fmla="*/ 696 h 796"/>
                <a:gd name="T100" fmla="*/ 99 w 696"/>
                <a:gd name="T101" fmla="*/ 746 h 796"/>
                <a:gd name="T102" fmla="*/ 149 w 696"/>
                <a:gd name="T103" fmla="*/ 796 h 796"/>
                <a:gd name="T104" fmla="*/ 646 w 696"/>
                <a:gd name="T105" fmla="*/ 796 h 796"/>
                <a:gd name="T106" fmla="*/ 696 w 696"/>
                <a:gd name="T107" fmla="*/ 746 h 796"/>
                <a:gd name="T108" fmla="*/ 696 w 696"/>
                <a:gd name="T109" fmla="*/ 149 h 796"/>
                <a:gd name="T110" fmla="*/ 646 w 696"/>
                <a:gd name="T111" fmla="*/ 9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6" h="796">
                  <a:moveTo>
                    <a:pt x="646" y="746"/>
                  </a:moveTo>
                  <a:lnTo>
                    <a:pt x="149" y="746"/>
                  </a:lnTo>
                  <a:lnTo>
                    <a:pt x="149" y="696"/>
                  </a:lnTo>
                  <a:lnTo>
                    <a:pt x="547" y="696"/>
                  </a:lnTo>
                  <a:cubicBezTo>
                    <a:pt x="574" y="696"/>
                    <a:pt x="597" y="674"/>
                    <a:pt x="597" y="646"/>
                  </a:cubicBezTo>
                  <a:lnTo>
                    <a:pt x="597" y="149"/>
                  </a:lnTo>
                  <a:lnTo>
                    <a:pt x="646" y="149"/>
                  </a:lnTo>
                  <a:lnTo>
                    <a:pt x="646" y="746"/>
                  </a:lnTo>
                  <a:close/>
                  <a:moveTo>
                    <a:pt x="472" y="290"/>
                  </a:moveTo>
                  <a:lnTo>
                    <a:pt x="124" y="290"/>
                  </a:lnTo>
                  <a:cubicBezTo>
                    <a:pt x="110" y="290"/>
                    <a:pt x="99" y="301"/>
                    <a:pt x="99" y="315"/>
                  </a:cubicBezTo>
                  <a:cubicBezTo>
                    <a:pt x="99" y="328"/>
                    <a:pt x="110" y="340"/>
                    <a:pt x="124" y="340"/>
                  </a:cubicBezTo>
                  <a:lnTo>
                    <a:pt x="472" y="340"/>
                  </a:lnTo>
                  <a:cubicBezTo>
                    <a:pt x="486" y="340"/>
                    <a:pt x="497" y="328"/>
                    <a:pt x="497" y="315"/>
                  </a:cubicBezTo>
                  <a:cubicBezTo>
                    <a:pt x="497" y="301"/>
                    <a:pt x="486" y="290"/>
                    <a:pt x="472" y="290"/>
                  </a:cubicBezTo>
                  <a:close/>
                  <a:moveTo>
                    <a:pt x="472" y="190"/>
                  </a:moveTo>
                  <a:lnTo>
                    <a:pt x="124" y="190"/>
                  </a:lnTo>
                  <a:cubicBezTo>
                    <a:pt x="110" y="190"/>
                    <a:pt x="99" y="202"/>
                    <a:pt x="99" y="215"/>
                  </a:cubicBezTo>
                  <a:cubicBezTo>
                    <a:pt x="99" y="229"/>
                    <a:pt x="110" y="240"/>
                    <a:pt x="124" y="240"/>
                  </a:cubicBezTo>
                  <a:lnTo>
                    <a:pt x="472" y="240"/>
                  </a:lnTo>
                  <a:cubicBezTo>
                    <a:pt x="486" y="240"/>
                    <a:pt x="497" y="229"/>
                    <a:pt x="497" y="215"/>
                  </a:cubicBezTo>
                  <a:cubicBezTo>
                    <a:pt x="497" y="202"/>
                    <a:pt x="486" y="190"/>
                    <a:pt x="472" y="190"/>
                  </a:cubicBezTo>
                  <a:close/>
                  <a:moveTo>
                    <a:pt x="472" y="497"/>
                  </a:moveTo>
                  <a:lnTo>
                    <a:pt x="124" y="497"/>
                  </a:lnTo>
                  <a:cubicBezTo>
                    <a:pt x="110" y="497"/>
                    <a:pt x="99" y="508"/>
                    <a:pt x="99" y="522"/>
                  </a:cubicBezTo>
                  <a:cubicBezTo>
                    <a:pt x="99" y="536"/>
                    <a:pt x="110" y="547"/>
                    <a:pt x="124" y="547"/>
                  </a:cubicBezTo>
                  <a:lnTo>
                    <a:pt x="472" y="547"/>
                  </a:lnTo>
                  <a:cubicBezTo>
                    <a:pt x="486" y="547"/>
                    <a:pt x="497" y="536"/>
                    <a:pt x="497" y="522"/>
                  </a:cubicBezTo>
                  <a:cubicBezTo>
                    <a:pt x="497" y="508"/>
                    <a:pt x="486" y="497"/>
                    <a:pt x="472" y="497"/>
                  </a:cubicBezTo>
                  <a:close/>
                  <a:moveTo>
                    <a:pt x="472" y="397"/>
                  </a:moveTo>
                  <a:lnTo>
                    <a:pt x="124" y="397"/>
                  </a:lnTo>
                  <a:cubicBezTo>
                    <a:pt x="110" y="397"/>
                    <a:pt x="99" y="409"/>
                    <a:pt x="99" y="422"/>
                  </a:cubicBezTo>
                  <a:cubicBezTo>
                    <a:pt x="99" y="436"/>
                    <a:pt x="110" y="447"/>
                    <a:pt x="124" y="447"/>
                  </a:cubicBezTo>
                  <a:lnTo>
                    <a:pt x="472" y="447"/>
                  </a:lnTo>
                  <a:cubicBezTo>
                    <a:pt x="486" y="447"/>
                    <a:pt x="497" y="436"/>
                    <a:pt x="497" y="422"/>
                  </a:cubicBezTo>
                  <a:cubicBezTo>
                    <a:pt x="497" y="409"/>
                    <a:pt x="486" y="397"/>
                    <a:pt x="472" y="397"/>
                  </a:cubicBezTo>
                  <a:close/>
                  <a:moveTo>
                    <a:pt x="49" y="646"/>
                  </a:moveTo>
                  <a:lnTo>
                    <a:pt x="49" y="49"/>
                  </a:lnTo>
                  <a:lnTo>
                    <a:pt x="547" y="49"/>
                  </a:lnTo>
                  <a:lnTo>
                    <a:pt x="547" y="646"/>
                  </a:lnTo>
                  <a:lnTo>
                    <a:pt x="49" y="646"/>
                  </a:lnTo>
                  <a:close/>
                  <a:moveTo>
                    <a:pt x="646" y="99"/>
                  </a:moveTo>
                  <a:lnTo>
                    <a:pt x="597" y="99"/>
                  </a:lnTo>
                  <a:lnTo>
                    <a:pt x="597" y="49"/>
                  </a:lnTo>
                  <a:cubicBezTo>
                    <a:pt x="597" y="22"/>
                    <a:pt x="574" y="0"/>
                    <a:pt x="547" y="0"/>
                  </a:cubicBez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646"/>
                  </a:lnTo>
                  <a:cubicBezTo>
                    <a:pt x="0" y="674"/>
                    <a:pt x="22" y="696"/>
                    <a:pt x="49" y="696"/>
                  </a:cubicBezTo>
                  <a:lnTo>
                    <a:pt x="99" y="696"/>
                  </a:lnTo>
                  <a:lnTo>
                    <a:pt x="99" y="746"/>
                  </a:lnTo>
                  <a:cubicBezTo>
                    <a:pt x="99" y="773"/>
                    <a:pt x="121" y="796"/>
                    <a:pt x="149" y="796"/>
                  </a:cubicBezTo>
                  <a:lnTo>
                    <a:pt x="646" y="796"/>
                  </a:lnTo>
                  <a:cubicBezTo>
                    <a:pt x="674" y="796"/>
                    <a:pt x="696" y="773"/>
                    <a:pt x="696" y="746"/>
                  </a:cubicBezTo>
                  <a:lnTo>
                    <a:pt x="696" y="149"/>
                  </a:lnTo>
                  <a:cubicBezTo>
                    <a:pt x="696" y="121"/>
                    <a:pt x="674" y="99"/>
                    <a:pt x="646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D3551E0B-4219-4943-B70B-B4BBE7AEB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6298" y="5146979"/>
              <a:ext cx="880698" cy="698652"/>
            </a:xfrm>
            <a:custGeom>
              <a:avLst/>
              <a:gdLst>
                <a:gd name="T0" fmla="*/ 563 w 939"/>
                <a:gd name="T1" fmla="*/ 212 h 746"/>
                <a:gd name="T2" fmla="*/ 879 w 939"/>
                <a:gd name="T3" fmla="*/ 234 h 746"/>
                <a:gd name="T4" fmla="*/ 784 w 939"/>
                <a:gd name="T5" fmla="*/ 555 h 746"/>
                <a:gd name="T6" fmla="*/ 556 w 939"/>
                <a:gd name="T7" fmla="*/ 307 h 746"/>
                <a:gd name="T8" fmla="*/ 611 w 939"/>
                <a:gd name="T9" fmla="*/ 407 h 746"/>
                <a:gd name="T10" fmla="*/ 629 w 939"/>
                <a:gd name="T11" fmla="*/ 407 h 746"/>
                <a:gd name="T12" fmla="*/ 784 w 939"/>
                <a:gd name="T13" fmla="*/ 555 h 746"/>
                <a:gd name="T14" fmla="*/ 171 w 939"/>
                <a:gd name="T15" fmla="*/ 357 h 746"/>
                <a:gd name="T16" fmla="*/ 404 w 939"/>
                <a:gd name="T17" fmla="*/ 416 h 746"/>
                <a:gd name="T18" fmla="*/ 508 w 939"/>
                <a:gd name="T19" fmla="*/ 279 h 746"/>
                <a:gd name="T20" fmla="*/ 171 w 939"/>
                <a:gd name="T21" fmla="*/ 587 h 746"/>
                <a:gd name="T22" fmla="*/ 492 w 939"/>
                <a:gd name="T23" fmla="*/ 217 h 746"/>
                <a:gd name="T24" fmla="*/ 64 w 939"/>
                <a:gd name="T25" fmla="*/ 280 h 746"/>
                <a:gd name="T26" fmla="*/ 435 w 939"/>
                <a:gd name="T27" fmla="*/ 49 h 746"/>
                <a:gd name="T28" fmla="*/ 529 w 939"/>
                <a:gd name="T29" fmla="*/ 176 h 746"/>
                <a:gd name="T30" fmla="*/ 435 w 939"/>
                <a:gd name="T31" fmla="*/ 49 h 746"/>
                <a:gd name="T32" fmla="*/ 794 w 939"/>
                <a:gd name="T33" fmla="*/ 53 h 746"/>
                <a:gd name="T34" fmla="*/ 436 w 939"/>
                <a:gd name="T35" fmla="*/ 1 h 746"/>
                <a:gd name="T36" fmla="*/ 137 w 939"/>
                <a:gd name="T37" fmla="*/ 107 h 746"/>
                <a:gd name="T38" fmla="*/ 136 w 939"/>
                <a:gd name="T39" fmla="*/ 108 h 746"/>
                <a:gd name="T40" fmla="*/ 131 w 939"/>
                <a:gd name="T41" fmla="*/ 111 h 746"/>
                <a:gd name="T42" fmla="*/ 126 w 939"/>
                <a:gd name="T43" fmla="*/ 115 h 746"/>
                <a:gd name="T44" fmla="*/ 2 w 939"/>
                <a:gd name="T45" fmla="*/ 303 h 746"/>
                <a:gd name="T46" fmla="*/ 124 w 939"/>
                <a:gd name="T47" fmla="*/ 345 h 746"/>
                <a:gd name="T48" fmla="*/ 140 w 939"/>
                <a:gd name="T49" fmla="*/ 627 h 746"/>
                <a:gd name="T50" fmla="*/ 525 w 939"/>
                <a:gd name="T51" fmla="*/ 745 h 746"/>
                <a:gd name="T52" fmla="*/ 532 w 939"/>
                <a:gd name="T53" fmla="*/ 746 h 746"/>
                <a:gd name="T54" fmla="*/ 539 w 939"/>
                <a:gd name="T55" fmla="*/ 745 h 746"/>
                <a:gd name="T56" fmla="*/ 543 w 939"/>
                <a:gd name="T57" fmla="*/ 743 h 746"/>
                <a:gd name="T58" fmla="*/ 831 w 939"/>
                <a:gd name="T59" fmla="*/ 569 h 746"/>
                <a:gd name="T60" fmla="*/ 925 w 939"/>
                <a:gd name="T61" fmla="*/ 265 h 746"/>
                <a:gd name="T62" fmla="*/ 934 w 939"/>
                <a:gd name="T63" fmla="*/ 229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746">
                  <a:moveTo>
                    <a:pt x="630" y="353"/>
                  </a:moveTo>
                  <a:lnTo>
                    <a:pt x="563" y="212"/>
                  </a:lnTo>
                  <a:lnTo>
                    <a:pt x="790" y="107"/>
                  </a:lnTo>
                  <a:lnTo>
                    <a:pt x="879" y="234"/>
                  </a:lnTo>
                  <a:lnTo>
                    <a:pt x="630" y="353"/>
                  </a:lnTo>
                  <a:close/>
                  <a:moveTo>
                    <a:pt x="784" y="555"/>
                  </a:moveTo>
                  <a:lnTo>
                    <a:pt x="556" y="682"/>
                  </a:lnTo>
                  <a:lnTo>
                    <a:pt x="556" y="307"/>
                  </a:lnTo>
                  <a:lnTo>
                    <a:pt x="597" y="395"/>
                  </a:lnTo>
                  <a:cubicBezTo>
                    <a:pt x="600" y="401"/>
                    <a:pt x="605" y="405"/>
                    <a:pt x="611" y="407"/>
                  </a:cubicBezTo>
                  <a:cubicBezTo>
                    <a:pt x="613" y="408"/>
                    <a:pt x="616" y="409"/>
                    <a:pt x="619" y="409"/>
                  </a:cubicBezTo>
                  <a:cubicBezTo>
                    <a:pt x="622" y="409"/>
                    <a:pt x="626" y="408"/>
                    <a:pt x="629" y="407"/>
                  </a:cubicBezTo>
                  <a:lnTo>
                    <a:pt x="784" y="332"/>
                  </a:lnTo>
                  <a:lnTo>
                    <a:pt x="784" y="555"/>
                  </a:lnTo>
                  <a:close/>
                  <a:moveTo>
                    <a:pt x="171" y="587"/>
                  </a:moveTo>
                  <a:lnTo>
                    <a:pt x="171" y="357"/>
                  </a:lnTo>
                  <a:lnTo>
                    <a:pt x="398" y="416"/>
                  </a:lnTo>
                  <a:cubicBezTo>
                    <a:pt x="400" y="416"/>
                    <a:pt x="402" y="416"/>
                    <a:pt x="404" y="416"/>
                  </a:cubicBezTo>
                  <a:cubicBezTo>
                    <a:pt x="411" y="416"/>
                    <a:pt x="419" y="412"/>
                    <a:pt x="423" y="406"/>
                  </a:cubicBezTo>
                  <a:lnTo>
                    <a:pt x="508" y="279"/>
                  </a:lnTo>
                  <a:lnTo>
                    <a:pt x="508" y="690"/>
                  </a:lnTo>
                  <a:lnTo>
                    <a:pt x="171" y="587"/>
                  </a:lnTo>
                  <a:close/>
                  <a:moveTo>
                    <a:pt x="156" y="155"/>
                  </a:moveTo>
                  <a:lnTo>
                    <a:pt x="492" y="217"/>
                  </a:lnTo>
                  <a:lnTo>
                    <a:pt x="393" y="365"/>
                  </a:lnTo>
                  <a:lnTo>
                    <a:pt x="64" y="280"/>
                  </a:lnTo>
                  <a:lnTo>
                    <a:pt x="156" y="155"/>
                  </a:lnTo>
                  <a:close/>
                  <a:moveTo>
                    <a:pt x="435" y="49"/>
                  </a:moveTo>
                  <a:lnTo>
                    <a:pt x="714" y="90"/>
                  </a:lnTo>
                  <a:lnTo>
                    <a:pt x="529" y="176"/>
                  </a:lnTo>
                  <a:lnTo>
                    <a:pt x="235" y="122"/>
                  </a:lnTo>
                  <a:lnTo>
                    <a:pt x="435" y="49"/>
                  </a:lnTo>
                  <a:close/>
                  <a:moveTo>
                    <a:pt x="817" y="63"/>
                  </a:moveTo>
                  <a:cubicBezTo>
                    <a:pt x="812" y="56"/>
                    <a:pt x="803" y="52"/>
                    <a:pt x="794" y="53"/>
                  </a:cubicBezTo>
                  <a:cubicBezTo>
                    <a:pt x="794" y="53"/>
                    <a:pt x="794" y="53"/>
                    <a:pt x="793" y="53"/>
                  </a:cubicBezTo>
                  <a:lnTo>
                    <a:pt x="436" y="1"/>
                  </a:lnTo>
                  <a:cubicBezTo>
                    <a:pt x="432" y="0"/>
                    <a:pt x="428" y="1"/>
                    <a:pt x="424" y="2"/>
                  </a:cubicBezTo>
                  <a:lnTo>
                    <a:pt x="137" y="107"/>
                  </a:lnTo>
                  <a:cubicBezTo>
                    <a:pt x="137" y="107"/>
                    <a:pt x="137" y="107"/>
                    <a:pt x="137" y="107"/>
                  </a:cubicBezTo>
                  <a:cubicBezTo>
                    <a:pt x="137" y="107"/>
                    <a:pt x="136" y="107"/>
                    <a:pt x="136" y="108"/>
                  </a:cubicBezTo>
                  <a:cubicBezTo>
                    <a:pt x="135" y="108"/>
                    <a:pt x="133" y="109"/>
                    <a:pt x="132" y="110"/>
                  </a:cubicBezTo>
                  <a:cubicBezTo>
                    <a:pt x="131" y="110"/>
                    <a:pt x="131" y="111"/>
                    <a:pt x="131" y="111"/>
                  </a:cubicBezTo>
                  <a:cubicBezTo>
                    <a:pt x="129" y="112"/>
                    <a:pt x="128" y="113"/>
                    <a:pt x="127" y="115"/>
                  </a:cubicBezTo>
                  <a:cubicBezTo>
                    <a:pt x="127" y="115"/>
                    <a:pt x="126" y="115"/>
                    <a:pt x="126" y="115"/>
                  </a:cubicBezTo>
                  <a:lnTo>
                    <a:pt x="5" y="281"/>
                  </a:lnTo>
                  <a:cubicBezTo>
                    <a:pt x="1" y="287"/>
                    <a:pt x="0" y="295"/>
                    <a:pt x="2" y="303"/>
                  </a:cubicBezTo>
                  <a:cubicBezTo>
                    <a:pt x="5" y="310"/>
                    <a:pt x="11" y="316"/>
                    <a:pt x="19" y="318"/>
                  </a:cubicBezTo>
                  <a:lnTo>
                    <a:pt x="124" y="345"/>
                  </a:lnTo>
                  <a:lnTo>
                    <a:pt x="124" y="604"/>
                  </a:lnTo>
                  <a:cubicBezTo>
                    <a:pt x="124" y="615"/>
                    <a:pt x="130" y="624"/>
                    <a:pt x="140" y="627"/>
                  </a:cubicBezTo>
                  <a:lnTo>
                    <a:pt x="525" y="745"/>
                  </a:lnTo>
                  <a:cubicBezTo>
                    <a:pt x="525" y="745"/>
                    <a:pt x="525" y="745"/>
                    <a:pt x="525" y="745"/>
                  </a:cubicBezTo>
                  <a:cubicBezTo>
                    <a:pt x="527" y="745"/>
                    <a:pt x="530" y="746"/>
                    <a:pt x="532" y="746"/>
                  </a:cubicBezTo>
                  <a:cubicBezTo>
                    <a:pt x="532" y="746"/>
                    <a:pt x="532" y="746"/>
                    <a:pt x="532" y="746"/>
                  </a:cubicBezTo>
                  <a:lnTo>
                    <a:pt x="532" y="746"/>
                  </a:lnTo>
                  <a:cubicBezTo>
                    <a:pt x="534" y="746"/>
                    <a:pt x="536" y="745"/>
                    <a:pt x="539" y="745"/>
                  </a:cubicBezTo>
                  <a:cubicBezTo>
                    <a:pt x="539" y="744"/>
                    <a:pt x="540" y="744"/>
                    <a:pt x="541" y="744"/>
                  </a:cubicBezTo>
                  <a:cubicBezTo>
                    <a:pt x="542" y="743"/>
                    <a:pt x="542" y="743"/>
                    <a:pt x="543" y="743"/>
                  </a:cubicBezTo>
                  <a:lnTo>
                    <a:pt x="819" y="590"/>
                  </a:lnTo>
                  <a:cubicBezTo>
                    <a:pt x="827" y="585"/>
                    <a:pt x="831" y="577"/>
                    <a:pt x="831" y="569"/>
                  </a:cubicBezTo>
                  <a:lnTo>
                    <a:pt x="831" y="309"/>
                  </a:lnTo>
                  <a:lnTo>
                    <a:pt x="925" y="265"/>
                  </a:lnTo>
                  <a:cubicBezTo>
                    <a:pt x="931" y="262"/>
                    <a:pt x="936" y="256"/>
                    <a:pt x="937" y="249"/>
                  </a:cubicBezTo>
                  <a:cubicBezTo>
                    <a:pt x="939" y="242"/>
                    <a:pt x="938" y="235"/>
                    <a:pt x="934" y="229"/>
                  </a:cubicBezTo>
                  <a:lnTo>
                    <a:pt x="817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F978707B-D40C-4522-A72A-8AAF30427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760" y="5198052"/>
              <a:ext cx="869911" cy="596507"/>
            </a:xfrm>
            <a:custGeom>
              <a:avLst/>
              <a:gdLst>
                <a:gd name="T0" fmla="*/ 640 w 735"/>
                <a:gd name="T1" fmla="*/ 155 h 501"/>
                <a:gd name="T2" fmla="*/ 564 w 735"/>
                <a:gd name="T3" fmla="*/ 31 h 501"/>
                <a:gd name="T4" fmla="*/ 448 w 735"/>
                <a:gd name="T5" fmla="*/ 0 h 501"/>
                <a:gd name="T6" fmla="*/ 379 w 735"/>
                <a:gd name="T7" fmla="*/ 27 h 501"/>
                <a:gd name="T8" fmla="*/ 341 w 735"/>
                <a:gd name="T9" fmla="*/ 84 h 501"/>
                <a:gd name="T10" fmla="*/ 308 w 735"/>
                <a:gd name="T11" fmla="*/ 57 h 501"/>
                <a:gd name="T12" fmla="*/ 188 w 735"/>
                <a:gd name="T13" fmla="*/ 45 h 501"/>
                <a:gd name="T14" fmla="*/ 101 w 735"/>
                <a:gd name="T15" fmla="*/ 136 h 501"/>
                <a:gd name="T16" fmla="*/ 76 w 735"/>
                <a:gd name="T17" fmla="*/ 228 h 501"/>
                <a:gd name="T18" fmla="*/ 7 w 735"/>
                <a:gd name="T19" fmla="*/ 312 h 501"/>
                <a:gd name="T20" fmla="*/ 25 w 735"/>
                <a:gd name="T21" fmla="*/ 437 h 501"/>
                <a:gd name="T22" fmla="*/ 144 w 735"/>
                <a:gd name="T23" fmla="*/ 501 h 501"/>
                <a:gd name="T24" fmla="*/ 322 w 735"/>
                <a:gd name="T25" fmla="*/ 501 h 501"/>
                <a:gd name="T26" fmla="*/ 445 w 735"/>
                <a:gd name="T27" fmla="*/ 501 h 501"/>
                <a:gd name="T28" fmla="*/ 551 w 735"/>
                <a:gd name="T29" fmla="*/ 501 h 501"/>
                <a:gd name="T30" fmla="*/ 589 w 735"/>
                <a:gd name="T31" fmla="*/ 501 h 501"/>
                <a:gd name="T32" fmla="*/ 692 w 735"/>
                <a:gd name="T33" fmla="*/ 458 h 501"/>
                <a:gd name="T34" fmla="*/ 733 w 735"/>
                <a:gd name="T35" fmla="*/ 332 h 501"/>
                <a:gd name="T36" fmla="*/ 673 w 735"/>
                <a:gd name="T37" fmla="*/ 239 h 501"/>
                <a:gd name="T38" fmla="*/ 498 w 735"/>
                <a:gd name="T39" fmla="*/ 472 h 501"/>
                <a:gd name="T40" fmla="*/ 404 w 735"/>
                <a:gd name="T41" fmla="*/ 472 h 501"/>
                <a:gd name="T42" fmla="*/ 370 w 735"/>
                <a:gd name="T43" fmla="*/ 472 h 501"/>
                <a:gd name="T44" fmla="*/ 413 w 735"/>
                <a:gd name="T45" fmla="*/ 428 h 501"/>
                <a:gd name="T46" fmla="*/ 482 w 735"/>
                <a:gd name="T47" fmla="*/ 360 h 501"/>
                <a:gd name="T48" fmla="*/ 491 w 735"/>
                <a:gd name="T49" fmla="*/ 346 h 501"/>
                <a:gd name="T50" fmla="*/ 448 w 735"/>
                <a:gd name="T51" fmla="*/ 340 h 501"/>
                <a:gd name="T52" fmla="*/ 430 w 735"/>
                <a:gd name="T53" fmla="*/ 339 h 501"/>
                <a:gd name="T54" fmla="*/ 430 w 735"/>
                <a:gd name="T55" fmla="*/ 283 h 501"/>
                <a:gd name="T56" fmla="*/ 430 w 735"/>
                <a:gd name="T57" fmla="*/ 173 h 501"/>
                <a:gd name="T58" fmla="*/ 418 w 735"/>
                <a:gd name="T59" fmla="*/ 168 h 501"/>
                <a:gd name="T60" fmla="*/ 341 w 735"/>
                <a:gd name="T61" fmla="*/ 168 h 501"/>
                <a:gd name="T62" fmla="*/ 293 w 735"/>
                <a:gd name="T63" fmla="*/ 170 h 501"/>
                <a:gd name="T64" fmla="*/ 290 w 735"/>
                <a:gd name="T65" fmla="*/ 207 h 501"/>
                <a:gd name="T66" fmla="*/ 290 w 735"/>
                <a:gd name="T67" fmla="*/ 317 h 501"/>
                <a:gd name="T68" fmla="*/ 288 w 735"/>
                <a:gd name="T69" fmla="*/ 340 h 501"/>
                <a:gd name="T70" fmla="*/ 244 w 735"/>
                <a:gd name="T71" fmla="*/ 340 h 501"/>
                <a:gd name="T72" fmla="*/ 236 w 735"/>
                <a:gd name="T73" fmla="*/ 353 h 501"/>
                <a:gd name="T74" fmla="*/ 306 w 735"/>
                <a:gd name="T75" fmla="*/ 422 h 501"/>
                <a:gd name="T76" fmla="*/ 354 w 735"/>
                <a:gd name="T77" fmla="*/ 470 h 501"/>
                <a:gd name="T78" fmla="*/ 272 w 735"/>
                <a:gd name="T79" fmla="*/ 472 h 501"/>
                <a:gd name="T80" fmla="*/ 199 w 735"/>
                <a:gd name="T81" fmla="*/ 472 h 501"/>
                <a:gd name="T82" fmla="*/ 178 w 735"/>
                <a:gd name="T83" fmla="*/ 472 h 501"/>
                <a:gd name="T84" fmla="*/ 73 w 735"/>
                <a:gd name="T85" fmla="*/ 417 h 501"/>
                <a:gd name="T86" fmla="*/ 57 w 735"/>
                <a:gd name="T87" fmla="*/ 312 h 501"/>
                <a:gd name="T88" fmla="*/ 119 w 735"/>
                <a:gd name="T89" fmla="*/ 243 h 501"/>
                <a:gd name="T90" fmla="*/ 131 w 735"/>
                <a:gd name="T91" fmla="*/ 186 h 501"/>
                <a:gd name="T92" fmla="*/ 194 w 735"/>
                <a:gd name="T93" fmla="*/ 97 h 501"/>
                <a:gd name="T94" fmla="*/ 304 w 735"/>
                <a:gd name="T95" fmla="*/ 97 h 501"/>
                <a:gd name="T96" fmla="*/ 350 w 735"/>
                <a:gd name="T97" fmla="*/ 141 h 501"/>
                <a:gd name="T98" fmla="*/ 368 w 735"/>
                <a:gd name="T99" fmla="*/ 97 h 501"/>
                <a:gd name="T100" fmla="*/ 441 w 735"/>
                <a:gd name="T101" fmla="*/ 52 h 501"/>
                <a:gd name="T102" fmla="*/ 559 w 735"/>
                <a:gd name="T103" fmla="*/ 95 h 501"/>
                <a:gd name="T104" fmla="*/ 598 w 735"/>
                <a:gd name="T105" fmla="*/ 218 h 501"/>
                <a:gd name="T106" fmla="*/ 646 w 735"/>
                <a:gd name="T107" fmla="*/ 262 h 501"/>
                <a:gd name="T108" fmla="*/ 687 w 735"/>
                <a:gd name="T109" fmla="*/ 351 h 501"/>
                <a:gd name="T110" fmla="*/ 632 w 735"/>
                <a:gd name="T111" fmla="*/ 4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5" h="501">
                  <a:moveTo>
                    <a:pt x="632" y="219"/>
                  </a:moveTo>
                  <a:lnTo>
                    <a:pt x="635" y="209"/>
                  </a:lnTo>
                  <a:lnTo>
                    <a:pt x="639" y="196"/>
                  </a:lnTo>
                  <a:lnTo>
                    <a:pt x="640" y="173"/>
                  </a:lnTo>
                  <a:lnTo>
                    <a:pt x="640" y="155"/>
                  </a:lnTo>
                  <a:lnTo>
                    <a:pt x="637" y="139"/>
                  </a:lnTo>
                  <a:lnTo>
                    <a:pt x="626" y="107"/>
                  </a:lnTo>
                  <a:lnTo>
                    <a:pt x="610" y="77"/>
                  </a:lnTo>
                  <a:lnTo>
                    <a:pt x="589" y="52"/>
                  </a:lnTo>
                  <a:lnTo>
                    <a:pt x="564" y="31"/>
                  </a:lnTo>
                  <a:lnTo>
                    <a:pt x="534" y="13"/>
                  </a:lnTo>
                  <a:lnTo>
                    <a:pt x="502" y="4"/>
                  </a:lnTo>
                  <a:lnTo>
                    <a:pt x="486" y="0"/>
                  </a:lnTo>
                  <a:lnTo>
                    <a:pt x="468" y="0"/>
                  </a:lnTo>
                  <a:lnTo>
                    <a:pt x="448" y="0"/>
                  </a:lnTo>
                  <a:lnTo>
                    <a:pt x="430" y="4"/>
                  </a:lnTo>
                  <a:lnTo>
                    <a:pt x="414" y="8"/>
                  </a:lnTo>
                  <a:lnTo>
                    <a:pt x="400" y="13"/>
                  </a:lnTo>
                  <a:lnTo>
                    <a:pt x="388" y="20"/>
                  </a:lnTo>
                  <a:lnTo>
                    <a:pt x="379" y="27"/>
                  </a:lnTo>
                  <a:lnTo>
                    <a:pt x="363" y="41"/>
                  </a:lnTo>
                  <a:lnTo>
                    <a:pt x="352" y="57"/>
                  </a:lnTo>
                  <a:lnTo>
                    <a:pt x="345" y="72"/>
                  </a:lnTo>
                  <a:lnTo>
                    <a:pt x="341" y="81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0" y="82"/>
                  </a:lnTo>
                  <a:lnTo>
                    <a:pt x="333" y="75"/>
                  </a:lnTo>
                  <a:lnTo>
                    <a:pt x="322" y="66"/>
                  </a:lnTo>
                  <a:lnTo>
                    <a:pt x="308" y="57"/>
                  </a:lnTo>
                  <a:lnTo>
                    <a:pt x="290" y="49"/>
                  </a:lnTo>
                  <a:lnTo>
                    <a:pt x="269" y="41"/>
                  </a:lnTo>
                  <a:lnTo>
                    <a:pt x="244" y="36"/>
                  </a:lnTo>
                  <a:lnTo>
                    <a:pt x="215" y="38"/>
                  </a:lnTo>
                  <a:lnTo>
                    <a:pt x="188" y="45"/>
                  </a:lnTo>
                  <a:lnTo>
                    <a:pt x="164" y="57"/>
                  </a:lnTo>
                  <a:lnTo>
                    <a:pt x="144" y="72"/>
                  </a:lnTo>
                  <a:lnTo>
                    <a:pt x="126" y="91"/>
                  </a:lnTo>
                  <a:lnTo>
                    <a:pt x="112" y="113"/>
                  </a:lnTo>
                  <a:lnTo>
                    <a:pt x="101" y="136"/>
                  </a:lnTo>
                  <a:lnTo>
                    <a:pt x="96" y="161"/>
                  </a:lnTo>
                  <a:lnTo>
                    <a:pt x="92" y="187"/>
                  </a:lnTo>
                  <a:lnTo>
                    <a:pt x="94" y="203"/>
                  </a:lnTo>
                  <a:lnTo>
                    <a:pt x="98" y="219"/>
                  </a:lnTo>
                  <a:lnTo>
                    <a:pt x="76" y="228"/>
                  </a:lnTo>
                  <a:lnTo>
                    <a:pt x="59" y="241"/>
                  </a:lnTo>
                  <a:lnTo>
                    <a:pt x="42" y="255"/>
                  </a:lnTo>
                  <a:lnTo>
                    <a:pt x="26" y="271"/>
                  </a:lnTo>
                  <a:lnTo>
                    <a:pt x="16" y="291"/>
                  </a:lnTo>
                  <a:lnTo>
                    <a:pt x="7" y="312"/>
                  </a:lnTo>
                  <a:lnTo>
                    <a:pt x="2" y="333"/>
                  </a:lnTo>
                  <a:lnTo>
                    <a:pt x="0" y="355"/>
                  </a:lnTo>
                  <a:lnTo>
                    <a:pt x="2" y="385"/>
                  </a:lnTo>
                  <a:lnTo>
                    <a:pt x="10" y="412"/>
                  </a:lnTo>
                  <a:lnTo>
                    <a:pt x="25" y="437"/>
                  </a:lnTo>
                  <a:lnTo>
                    <a:pt x="42" y="458"/>
                  </a:lnTo>
                  <a:lnTo>
                    <a:pt x="64" y="476"/>
                  </a:lnTo>
                  <a:lnTo>
                    <a:pt x="89" y="488"/>
                  </a:lnTo>
                  <a:lnTo>
                    <a:pt x="115" y="497"/>
                  </a:lnTo>
                  <a:lnTo>
                    <a:pt x="144" y="501"/>
                  </a:lnTo>
                  <a:lnTo>
                    <a:pt x="185" y="501"/>
                  </a:lnTo>
                  <a:lnTo>
                    <a:pt x="222" y="501"/>
                  </a:lnTo>
                  <a:lnTo>
                    <a:pt x="258" y="501"/>
                  </a:lnTo>
                  <a:lnTo>
                    <a:pt x="292" y="501"/>
                  </a:lnTo>
                  <a:lnTo>
                    <a:pt x="322" y="501"/>
                  </a:lnTo>
                  <a:lnTo>
                    <a:pt x="350" y="501"/>
                  </a:lnTo>
                  <a:lnTo>
                    <a:pt x="377" y="501"/>
                  </a:lnTo>
                  <a:lnTo>
                    <a:pt x="402" y="501"/>
                  </a:lnTo>
                  <a:lnTo>
                    <a:pt x="423" y="501"/>
                  </a:lnTo>
                  <a:lnTo>
                    <a:pt x="445" y="501"/>
                  </a:lnTo>
                  <a:lnTo>
                    <a:pt x="464" y="501"/>
                  </a:lnTo>
                  <a:lnTo>
                    <a:pt x="480" y="501"/>
                  </a:lnTo>
                  <a:lnTo>
                    <a:pt x="511" y="501"/>
                  </a:lnTo>
                  <a:lnTo>
                    <a:pt x="534" y="501"/>
                  </a:lnTo>
                  <a:lnTo>
                    <a:pt x="551" y="501"/>
                  </a:lnTo>
                  <a:lnTo>
                    <a:pt x="566" y="501"/>
                  </a:lnTo>
                  <a:lnTo>
                    <a:pt x="576" y="501"/>
                  </a:lnTo>
                  <a:lnTo>
                    <a:pt x="582" y="501"/>
                  </a:lnTo>
                  <a:lnTo>
                    <a:pt x="587" y="501"/>
                  </a:lnTo>
                  <a:lnTo>
                    <a:pt x="589" y="501"/>
                  </a:lnTo>
                  <a:lnTo>
                    <a:pt x="589" y="501"/>
                  </a:lnTo>
                  <a:lnTo>
                    <a:pt x="619" y="497"/>
                  </a:lnTo>
                  <a:lnTo>
                    <a:pt x="646" y="488"/>
                  </a:lnTo>
                  <a:lnTo>
                    <a:pt x="671" y="476"/>
                  </a:lnTo>
                  <a:lnTo>
                    <a:pt x="692" y="458"/>
                  </a:lnTo>
                  <a:lnTo>
                    <a:pt x="710" y="437"/>
                  </a:lnTo>
                  <a:lnTo>
                    <a:pt x="722" y="412"/>
                  </a:lnTo>
                  <a:lnTo>
                    <a:pt x="731" y="385"/>
                  </a:lnTo>
                  <a:lnTo>
                    <a:pt x="735" y="355"/>
                  </a:lnTo>
                  <a:lnTo>
                    <a:pt x="733" y="332"/>
                  </a:lnTo>
                  <a:lnTo>
                    <a:pt x="726" y="308"/>
                  </a:lnTo>
                  <a:lnTo>
                    <a:pt x="717" y="289"/>
                  </a:lnTo>
                  <a:lnTo>
                    <a:pt x="706" y="269"/>
                  </a:lnTo>
                  <a:lnTo>
                    <a:pt x="690" y="253"/>
                  </a:lnTo>
                  <a:lnTo>
                    <a:pt x="673" y="239"/>
                  </a:lnTo>
                  <a:lnTo>
                    <a:pt x="653" y="228"/>
                  </a:lnTo>
                  <a:lnTo>
                    <a:pt x="632" y="219"/>
                  </a:lnTo>
                  <a:close/>
                  <a:moveTo>
                    <a:pt x="560" y="472"/>
                  </a:moveTo>
                  <a:lnTo>
                    <a:pt x="527" y="472"/>
                  </a:lnTo>
                  <a:lnTo>
                    <a:pt x="498" y="472"/>
                  </a:lnTo>
                  <a:lnTo>
                    <a:pt x="471" y="472"/>
                  </a:lnTo>
                  <a:lnTo>
                    <a:pt x="450" y="472"/>
                  </a:lnTo>
                  <a:lnTo>
                    <a:pt x="432" y="472"/>
                  </a:lnTo>
                  <a:lnTo>
                    <a:pt x="416" y="472"/>
                  </a:lnTo>
                  <a:lnTo>
                    <a:pt x="404" y="472"/>
                  </a:lnTo>
                  <a:lnTo>
                    <a:pt x="393" y="472"/>
                  </a:lnTo>
                  <a:lnTo>
                    <a:pt x="386" y="472"/>
                  </a:lnTo>
                  <a:lnTo>
                    <a:pt x="379" y="472"/>
                  </a:lnTo>
                  <a:lnTo>
                    <a:pt x="372" y="472"/>
                  </a:lnTo>
                  <a:lnTo>
                    <a:pt x="370" y="472"/>
                  </a:lnTo>
                  <a:lnTo>
                    <a:pt x="370" y="472"/>
                  </a:lnTo>
                  <a:lnTo>
                    <a:pt x="374" y="467"/>
                  </a:lnTo>
                  <a:lnTo>
                    <a:pt x="379" y="461"/>
                  </a:lnTo>
                  <a:lnTo>
                    <a:pt x="393" y="445"/>
                  </a:lnTo>
                  <a:lnTo>
                    <a:pt x="413" y="428"/>
                  </a:lnTo>
                  <a:lnTo>
                    <a:pt x="432" y="406"/>
                  </a:lnTo>
                  <a:lnTo>
                    <a:pt x="454" y="387"/>
                  </a:lnTo>
                  <a:lnTo>
                    <a:pt x="470" y="371"/>
                  </a:lnTo>
                  <a:lnTo>
                    <a:pt x="477" y="365"/>
                  </a:lnTo>
                  <a:lnTo>
                    <a:pt x="482" y="360"/>
                  </a:lnTo>
                  <a:lnTo>
                    <a:pt x="486" y="356"/>
                  </a:lnTo>
                  <a:lnTo>
                    <a:pt x="486" y="355"/>
                  </a:lnTo>
                  <a:lnTo>
                    <a:pt x="487" y="353"/>
                  </a:lnTo>
                  <a:lnTo>
                    <a:pt x="491" y="348"/>
                  </a:lnTo>
                  <a:lnTo>
                    <a:pt x="491" y="346"/>
                  </a:lnTo>
                  <a:lnTo>
                    <a:pt x="491" y="344"/>
                  </a:lnTo>
                  <a:lnTo>
                    <a:pt x="487" y="342"/>
                  </a:lnTo>
                  <a:lnTo>
                    <a:pt x="482" y="340"/>
                  </a:lnTo>
                  <a:lnTo>
                    <a:pt x="466" y="340"/>
                  </a:lnTo>
                  <a:lnTo>
                    <a:pt x="448" y="340"/>
                  </a:lnTo>
                  <a:lnTo>
                    <a:pt x="441" y="340"/>
                  </a:lnTo>
                  <a:lnTo>
                    <a:pt x="436" y="340"/>
                  </a:lnTo>
                  <a:lnTo>
                    <a:pt x="432" y="340"/>
                  </a:lnTo>
                  <a:lnTo>
                    <a:pt x="430" y="340"/>
                  </a:lnTo>
                  <a:lnTo>
                    <a:pt x="430" y="339"/>
                  </a:lnTo>
                  <a:lnTo>
                    <a:pt x="430" y="335"/>
                  </a:lnTo>
                  <a:lnTo>
                    <a:pt x="430" y="328"/>
                  </a:lnTo>
                  <a:lnTo>
                    <a:pt x="430" y="317"/>
                  </a:lnTo>
                  <a:lnTo>
                    <a:pt x="430" y="303"/>
                  </a:lnTo>
                  <a:lnTo>
                    <a:pt x="430" y="283"/>
                  </a:lnTo>
                  <a:lnTo>
                    <a:pt x="430" y="244"/>
                  </a:lnTo>
                  <a:lnTo>
                    <a:pt x="430" y="223"/>
                  </a:lnTo>
                  <a:lnTo>
                    <a:pt x="430" y="203"/>
                  </a:lnTo>
                  <a:lnTo>
                    <a:pt x="430" y="187"/>
                  </a:lnTo>
                  <a:lnTo>
                    <a:pt x="430" y="173"/>
                  </a:lnTo>
                  <a:lnTo>
                    <a:pt x="430" y="173"/>
                  </a:lnTo>
                  <a:lnTo>
                    <a:pt x="429" y="171"/>
                  </a:lnTo>
                  <a:lnTo>
                    <a:pt x="427" y="170"/>
                  </a:lnTo>
                  <a:lnTo>
                    <a:pt x="420" y="168"/>
                  </a:lnTo>
                  <a:lnTo>
                    <a:pt x="418" y="168"/>
                  </a:lnTo>
                  <a:lnTo>
                    <a:pt x="413" y="168"/>
                  </a:lnTo>
                  <a:lnTo>
                    <a:pt x="400" y="168"/>
                  </a:lnTo>
                  <a:lnTo>
                    <a:pt x="382" y="168"/>
                  </a:lnTo>
                  <a:lnTo>
                    <a:pt x="361" y="168"/>
                  </a:lnTo>
                  <a:lnTo>
                    <a:pt x="341" y="168"/>
                  </a:lnTo>
                  <a:lnTo>
                    <a:pt x="322" y="168"/>
                  </a:lnTo>
                  <a:lnTo>
                    <a:pt x="308" y="168"/>
                  </a:lnTo>
                  <a:lnTo>
                    <a:pt x="302" y="168"/>
                  </a:lnTo>
                  <a:lnTo>
                    <a:pt x="299" y="168"/>
                  </a:lnTo>
                  <a:lnTo>
                    <a:pt x="293" y="170"/>
                  </a:lnTo>
                  <a:lnTo>
                    <a:pt x="292" y="173"/>
                  </a:lnTo>
                  <a:lnTo>
                    <a:pt x="290" y="177"/>
                  </a:lnTo>
                  <a:lnTo>
                    <a:pt x="290" y="178"/>
                  </a:lnTo>
                  <a:lnTo>
                    <a:pt x="290" y="191"/>
                  </a:lnTo>
                  <a:lnTo>
                    <a:pt x="290" y="207"/>
                  </a:lnTo>
                  <a:lnTo>
                    <a:pt x="290" y="225"/>
                  </a:lnTo>
                  <a:lnTo>
                    <a:pt x="290" y="244"/>
                  </a:lnTo>
                  <a:lnTo>
                    <a:pt x="290" y="283"/>
                  </a:lnTo>
                  <a:lnTo>
                    <a:pt x="290" y="303"/>
                  </a:lnTo>
                  <a:lnTo>
                    <a:pt x="290" y="317"/>
                  </a:lnTo>
                  <a:lnTo>
                    <a:pt x="290" y="328"/>
                  </a:lnTo>
                  <a:lnTo>
                    <a:pt x="290" y="335"/>
                  </a:lnTo>
                  <a:lnTo>
                    <a:pt x="290" y="339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5" y="340"/>
                  </a:lnTo>
                  <a:lnTo>
                    <a:pt x="277" y="340"/>
                  </a:lnTo>
                  <a:lnTo>
                    <a:pt x="269" y="340"/>
                  </a:lnTo>
                  <a:lnTo>
                    <a:pt x="253" y="340"/>
                  </a:lnTo>
                  <a:lnTo>
                    <a:pt x="244" y="340"/>
                  </a:lnTo>
                  <a:lnTo>
                    <a:pt x="238" y="340"/>
                  </a:lnTo>
                  <a:lnTo>
                    <a:pt x="235" y="342"/>
                  </a:lnTo>
                  <a:lnTo>
                    <a:pt x="233" y="344"/>
                  </a:lnTo>
                  <a:lnTo>
                    <a:pt x="233" y="348"/>
                  </a:lnTo>
                  <a:lnTo>
                    <a:pt x="236" y="353"/>
                  </a:lnTo>
                  <a:lnTo>
                    <a:pt x="238" y="355"/>
                  </a:lnTo>
                  <a:lnTo>
                    <a:pt x="258" y="376"/>
                  </a:lnTo>
                  <a:lnTo>
                    <a:pt x="277" y="394"/>
                  </a:lnTo>
                  <a:lnTo>
                    <a:pt x="292" y="410"/>
                  </a:lnTo>
                  <a:lnTo>
                    <a:pt x="306" y="422"/>
                  </a:lnTo>
                  <a:lnTo>
                    <a:pt x="317" y="435"/>
                  </a:lnTo>
                  <a:lnTo>
                    <a:pt x="327" y="444"/>
                  </a:lnTo>
                  <a:lnTo>
                    <a:pt x="340" y="458"/>
                  </a:lnTo>
                  <a:lnTo>
                    <a:pt x="349" y="465"/>
                  </a:lnTo>
                  <a:lnTo>
                    <a:pt x="354" y="470"/>
                  </a:lnTo>
                  <a:lnTo>
                    <a:pt x="356" y="472"/>
                  </a:lnTo>
                  <a:lnTo>
                    <a:pt x="356" y="472"/>
                  </a:lnTo>
                  <a:lnTo>
                    <a:pt x="324" y="472"/>
                  </a:lnTo>
                  <a:lnTo>
                    <a:pt x="297" y="472"/>
                  </a:lnTo>
                  <a:lnTo>
                    <a:pt x="272" y="472"/>
                  </a:lnTo>
                  <a:lnTo>
                    <a:pt x="253" y="472"/>
                  </a:lnTo>
                  <a:lnTo>
                    <a:pt x="235" y="472"/>
                  </a:lnTo>
                  <a:lnTo>
                    <a:pt x="220" y="472"/>
                  </a:lnTo>
                  <a:lnTo>
                    <a:pt x="208" y="472"/>
                  </a:lnTo>
                  <a:lnTo>
                    <a:pt x="199" y="472"/>
                  </a:lnTo>
                  <a:lnTo>
                    <a:pt x="192" y="472"/>
                  </a:lnTo>
                  <a:lnTo>
                    <a:pt x="187" y="472"/>
                  </a:lnTo>
                  <a:lnTo>
                    <a:pt x="180" y="472"/>
                  </a:lnTo>
                  <a:lnTo>
                    <a:pt x="178" y="472"/>
                  </a:lnTo>
                  <a:lnTo>
                    <a:pt x="178" y="472"/>
                  </a:lnTo>
                  <a:lnTo>
                    <a:pt x="151" y="469"/>
                  </a:lnTo>
                  <a:lnTo>
                    <a:pt x="128" y="461"/>
                  </a:lnTo>
                  <a:lnTo>
                    <a:pt x="107" y="451"/>
                  </a:lnTo>
                  <a:lnTo>
                    <a:pt x="87" y="437"/>
                  </a:lnTo>
                  <a:lnTo>
                    <a:pt x="73" y="417"/>
                  </a:lnTo>
                  <a:lnTo>
                    <a:pt x="60" y="397"/>
                  </a:lnTo>
                  <a:lnTo>
                    <a:pt x="53" y="374"/>
                  </a:lnTo>
                  <a:lnTo>
                    <a:pt x="51" y="351"/>
                  </a:lnTo>
                  <a:lnTo>
                    <a:pt x="53" y="330"/>
                  </a:lnTo>
                  <a:lnTo>
                    <a:pt x="57" y="312"/>
                  </a:lnTo>
                  <a:lnTo>
                    <a:pt x="66" y="294"/>
                  </a:lnTo>
                  <a:lnTo>
                    <a:pt x="75" y="278"/>
                  </a:lnTo>
                  <a:lnTo>
                    <a:pt x="87" y="264"/>
                  </a:lnTo>
                  <a:lnTo>
                    <a:pt x="103" y="251"/>
                  </a:lnTo>
                  <a:lnTo>
                    <a:pt x="119" y="243"/>
                  </a:lnTo>
                  <a:lnTo>
                    <a:pt x="135" y="234"/>
                  </a:lnTo>
                  <a:lnTo>
                    <a:pt x="133" y="226"/>
                  </a:lnTo>
                  <a:lnTo>
                    <a:pt x="131" y="219"/>
                  </a:lnTo>
                  <a:lnTo>
                    <a:pt x="130" y="205"/>
                  </a:lnTo>
                  <a:lnTo>
                    <a:pt x="131" y="186"/>
                  </a:lnTo>
                  <a:lnTo>
                    <a:pt x="139" y="164"/>
                  </a:lnTo>
                  <a:lnTo>
                    <a:pt x="147" y="145"/>
                  </a:lnTo>
                  <a:lnTo>
                    <a:pt x="160" y="127"/>
                  </a:lnTo>
                  <a:lnTo>
                    <a:pt x="176" y="111"/>
                  </a:lnTo>
                  <a:lnTo>
                    <a:pt x="194" y="97"/>
                  </a:lnTo>
                  <a:lnTo>
                    <a:pt x="215" y="86"/>
                  </a:lnTo>
                  <a:lnTo>
                    <a:pt x="238" y="79"/>
                  </a:lnTo>
                  <a:lnTo>
                    <a:pt x="263" y="81"/>
                  </a:lnTo>
                  <a:lnTo>
                    <a:pt x="285" y="88"/>
                  </a:lnTo>
                  <a:lnTo>
                    <a:pt x="304" y="97"/>
                  </a:lnTo>
                  <a:lnTo>
                    <a:pt x="320" y="109"/>
                  </a:lnTo>
                  <a:lnTo>
                    <a:pt x="334" y="120"/>
                  </a:lnTo>
                  <a:lnTo>
                    <a:pt x="343" y="130"/>
                  </a:lnTo>
                  <a:lnTo>
                    <a:pt x="349" y="138"/>
                  </a:lnTo>
                  <a:lnTo>
                    <a:pt x="350" y="141"/>
                  </a:lnTo>
                  <a:lnTo>
                    <a:pt x="350" y="139"/>
                  </a:lnTo>
                  <a:lnTo>
                    <a:pt x="350" y="138"/>
                  </a:lnTo>
                  <a:lnTo>
                    <a:pt x="354" y="127"/>
                  </a:lnTo>
                  <a:lnTo>
                    <a:pt x="359" y="113"/>
                  </a:lnTo>
                  <a:lnTo>
                    <a:pt x="368" y="97"/>
                  </a:lnTo>
                  <a:lnTo>
                    <a:pt x="381" y="79"/>
                  </a:lnTo>
                  <a:lnTo>
                    <a:pt x="400" y="65"/>
                  </a:lnTo>
                  <a:lnTo>
                    <a:pt x="413" y="59"/>
                  </a:lnTo>
                  <a:lnTo>
                    <a:pt x="425" y="56"/>
                  </a:lnTo>
                  <a:lnTo>
                    <a:pt x="441" y="52"/>
                  </a:lnTo>
                  <a:lnTo>
                    <a:pt x="459" y="52"/>
                  </a:lnTo>
                  <a:lnTo>
                    <a:pt x="487" y="54"/>
                  </a:lnTo>
                  <a:lnTo>
                    <a:pt x="514" y="63"/>
                  </a:lnTo>
                  <a:lnTo>
                    <a:pt x="537" y="77"/>
                  </a:lnTo>
                  <a:lnTo>
                    <a:pt x="559" y="95"/>
                  </a:lnTo>
                  <a:lnTo>
                    <a:pt x="575" y="116"/>
                  </a:lnTo>
                  <a:lnTo>
                    <a:pt x="587" y="141"/>
                  </a:lnTo>
                  <a:lnTo>
                    <a:pt x="596" y="168"/>
                  </a:lnTo>
                  <a:lnTo>
                    <a:pt x="598" y="196"/>
                  </a:lnTo>
                  <a:lnTo>
                    <a:pt x="598" y="218"/>
                  </a:lnTo>
                  <a:lnTo>
                    <a:pt x="596" y="226"/>
                  </a:lnTo>
                  <a:lnTo>
                    <a:pt x="594" y="234"/>
                  </a:lnTo>
                  <a:lnTo>
                    <a:pt x="612" y="241"/>
                  </a:lnTo>
                  <a:lnTo>
                    <a:pt x="630" y="250"/>
                  </a:lnTo>
                  <a:lnTo>
                    <a:pt x="646" y="262"/>
                  </a:lnTo>
                  <a:lnTo>
                    <a:pt x="660" y="276"/>
                  </a:lnTo>
                  <a:lnTo>
                    <a:pt x="671" y="292"/>
                  </a:lnTo>
                  <a:lnTo>
                    <a:pt x="680" y="310"/>
                  </a:lnTo>
                  <a:lnTo>
                    <a:pt x="685" y="330"/>
                  </a:lnTo>
                  <a:lnTo>
                    <a:pt x="687" y="351"/>
                  </a:lnTo>
                  <a:lnTo>
                    <a:pt x="685" y="374"/>
                  </a:lnTo>
                  <a:lnTo>
                    <a:pt x="678" y="397"/>
                  </a:lnTo>
                  <a:lnTo>
                    <a:pt x="665" y="417"/>
                  </a:lnTo>
                  <a:lnTo>
                    <a:pt x="651" y="437"/>
                  </a:lnTo>
                  <a:lnTo>
                    <a:pt x="632" y="451"/>
                  </a:lnTo>
                  <a:lnTo>
                    <a:pt x="610" y="461"/>
                  </a:lnTo>
                  <a:lnTo>
                    <a:pt x="587" y="469"/>
                  </a:lnTo>
                  <a:lnTo>
                    <a:pt x="560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9" name="Freeform 293">
              <a:extLst>
                <a:ext uri="{FF2B5EF4-FFF2-40B4-BE49-F238E27FC236}">
                  <a16:creationId xmlns:a16="http://schemas.microsoft.com/office/drawing/2014/main" id="{1EB3E48E-5330-473C-B7C2-96F6AC92F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512" y="5177265"/>
              <a:ext cx="848640" cy="638080"/>
            </a:xfrm>
            <a:custGeom>
              <a:avLst/>
              <a:gdLst>
                <a:gd name="T0" fmla="*/ 631 w 694"/>
                <a:gd name="T1" fmla="*/ 255 h 521"/>
                <a:gd name="T2" fmla="*/ 63 w 694"/>
                <a:gd name="T3" fmla="*/ 255 h 521"/>
                <a:gd name="T4" fmla="*/ 0 w 694"/>
                <a:gd name="T5" fmla="*/ 191 h 521"/>
                <a:gd name="T6" fmla="*/ 694 w 694"/>
                <a:gd name="T7" fmla="*/ 192 h 521"/>
                <a:gd name="T8" fmla="*/ 631 w 694"/>
                <a:gd name="T9" fmla="*/ 255 h 521"/>
                <a:gd name="T10" fmla="*/ 348 w 694"/>
                <a:gd name="T11" fmla="*/ 435 h 521"/>
                <a:gd name="T12" fmla="*/ 390 w 694"/>
                <a:gd name="T13" fmla="*/ 478 h 521"/>
                <a:gd name="T14" fmla="*/ 347 w 694"/>
                <a:gd name="T15" fmla="*/ 521 h 521"/>
                <a:gd name="T16" fmla="*/ 305 w 694"/>
                <a:gd name="T17" fmla="*/ 478 h 521"/>
                <a:gd name="T18" fmla="*/ 348 w 694"/>
                <a:gd name="T19" fmla="*/ 435 h 521"/>
                <a:gd name="T20" fmla="*/ 505 w 694"/>
                <a:gd name="T21" fmla="*/ 381 h 521"/>
                <a:gd name="T22" fmla="*/ 442 w 694"/>
                <a:gd name="T23" fmla="*/ 444 h 521"/>
                <a:gd name="T24" fmla="*/ 252 w 694"/>
                <a:gd name="T25" fmla="*/ 444 h 521"/>
                <a:gd name="T26" fmla="*/ 189 w 694"/>
                <a:gd name="T27" fmla="*/ 381 h 521"/>
                <a:gd name="T28" fmla="*/ 505 w 694"/>
                <a:gd name="T29" fmla="*/ 381 h 521"/>
                <a:gd name="T30" fmla="*/ 599 w 694"/>
                <a:gd name="T31" fmla="*/ 286 h 521"/>
                <a:gd name="T32" fmla="*/ 536 w 694"/>
                <a:gd name="T33" fmla="*/ 349 h 521"/>
                <a:gd name="T34" fmla="*/ 157 w 694"/>
                <a:gd name="T35" fmla="*/ 349 h 521"/>
                <a:gd name="T36" fmla="*/ 94 w 694"/>
                <a:gd name="T37" fmla="*/ 286 h 521"/>
                <a:gd name="T38" fmla="*/ 599 w 694"/>
                <a:gd name="T39" fmla="*/ 28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4" h="521">
                  <a:moveTo>
                    <a:pt x="631" y="255"/>
                  </a:moveTo>
                  <a:cubicBezTo>
                    <a:pt x="474" y="98"/>
                    <a:pt x="220" y="98"/>
                    <a:pt x="63" y="255"/>
                  </a:cubicBezTo>
                  <a:lnTo>
                    <a:pt x="0" y="191"/>
                  </a:lnTo>
                  <a:cubicBezTo>
                    <a:pt x="191" y="0"/>
                    <a:pt x="502" y="0"/>
                    <a:pt x="694" y="192"/>
                  </a:cubicBezTo>
                  <a:lnTo>
                    <a:pt x="631" y="255"/>
                  </a:lnTo>
                  <a:close/>
                  <a:moveTo>
                    <a:pt x="348" y="435"/>
                  </a:moveTo>
                  <a:cubicBezTo>
                    <a:pt x="371" y="435"/>
                    <a:pt x="390" y="455"/>
                    <a:pt x="390" y="478"/>
                  </a:cubicBezTo>
                  <a:cubicBezTo>
                    <a:pt x="390" y="502"/>
                    <a:pt x="371" y="521"/>
                    <a:pt x="347" y="521"/>
                  </a:cubicBezTo>
                  <a:cubicBezTo>
                    <a:pt x="324" y="521"/>
                    <a:pt x="305" y="502"/>
                    <a:pt x="305" y="478"/>
                  </a:cubicBezTo>
                  <a:cubicBezTo>
                    <a:pt x="305" y="455"/>
                    <a:pt x="324" y="435"/>
                    <a:pt x="348" y="435"/>
                  </a:cubicBezTo>
                  <a:close/>
                  <a:moveTo>
                    <a:pt x="505" y="381"/>
                  </a:moveTo>
                  <a:lnTo>
                    <a:pt x="442" y="444"/>
                  </a:lnTo>
                  <a:cubicBezTo>
                    <a:pt x="389" y="392"/>
                    <a:pt x="304" y="392"/>
                    <a:pt x="252" y="444"/>
                  </a:cubicBezTo>
                  <a:lnTo>
                    <a:pt x="189" y="381"/>
                  </a:lnTo>
                  <a:cubicBezTo>
                    <a:pt x="276" y="294"/>
                    <a:pt x="418" y="294"/>
                    <a:pt x="505" y="381"/>
                  </a:cubicBezTo>
                  <a:close/>
                  <a:moveTo>
                    <a:pt x="599" y="286"/>
                  </a:moveTo>
                  <a:lnTo>
                    <a:pt x="536" y="349"/>
                  </a:lnTo>
                  <a:cubicBezTo>
                    <a:pt x="432" y="245"/>
                    <a:pt x="262" y="245"/>
                    <a:pt x="157" y="349"/>
                  </a:cubicBezTo>
                  <a:lnTo>
                    <a:pt x="94" y="286"/>
                  </a:lnTo>
                  <a:cubicBezTo>
                    <a:pt x="234" y="147"/>
                    <a:pt x="460" y="147"/>
                    <a:pt x="599" y="2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20" name="Freeform 344">
              <a:extLst>
                <a:ext uri="{FF2B5EF4-FFF2-40B4-BE49-F238E27FC236}">
                  <a16:creationId xmlns:a16="http://schemas.microsoft.com/office/drawing/2014/main" id="{2B5893CA-44C7-40F3-B034-B77FB70CB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15198" y="5004571"/>
              <a:ext cx="894067" cy="983468"/>
            </a:xfrm>
            <a:custGeom>
              <a:avLst/>
              <a:gdLst>
                <a:gd name="T0" fmla="*/ 119 w 731"/>
                <a:gd name="T1" fmla="*/ 362 h 808"/>
                <a:gd name="T2" fmla="*/ 204 w 731"/>
                <a:gd name="T3" fmla="*/ 585 h 808"/>
                <a:gd name="T4" fmla="*/ 253 w 731"/>
                <a:gd name="T5" fmla="*/ 730 h 808"/>
                <a:gd name="T6" fmla="*/ 304 w 731"/>
                <a:gd name="T7" fmla="*/ 783 h 808"/>
                <a:gd name="T8" fmla="*/ 341 w 731"/>
                <a:gd name="T9" fmla="*/ 808 h 808"/>
                <a:gd name="T10" fmla="*/ 406 w 731"/>
                <a:gd name="T11" fmla="*/ 803 h 808"/>
                <a:gd name="T12" fmla="*/ 477 w 731"/>
                <a:gd name="T13" fmla="*/ 730 h 808"/>
                <a:gd name="T14" fmla="*/ 527 w 731"/>
                <a:gd name="T15" fmla="*/ 585 h 808"/>
                <a:gd name="T16" fmla="*/ 611 w 731"/>
                <a:gd name="T17" fmla="*/ 362 h 808"/>
                <a:gd name="T18" fmla="*/ 509 w 731"/>
                <a:gd name="T19" fmla="*/ 116 h 808"/>
                <a:gd name="T20" fmla="*/ 530 w 731"/>
                <a:gd name="T21" fmla="*/ 111 h 808"/>
                <a:gd name="T22" fmla="*/ 548 w 731"/>
                <a:gd name="T23" fmla="*/ 49 h 808"/>
                <a:gd name="T24" fmla="*/ 503 w 731"/>
                <a:gd name="T25" fmla="*/ 95 h 808"/>
                <a:gd name="T26" fmla="*/ 628 w 731"/>
                <a:gd name="T27" fmla="*/ 229 h 808"/>
                <a:gd name="T28" fmla="*/ 676 w 731"/>
                <a:gd name="T29" fmla="*/ 204 h 808"/>
                <a:gd name="T30" fmla="*/ 661 w 731"/>
                <a:gd name="T31" fmla="*/ 177 h 808"/>
                <a:gd name="T32" fmla="*/ 615 w 731"/>
                <a:gd name="T33" fmla="*/ 221 h 808"/>
                <a:gd name="T34" fmla="*/ 715 w 731"/>
                <a:gd name="T35" fmla="*/ 350 h 808"/>
                <a:gd name="T36" fmla="*/ 653 w 731"/>
                <a:gd name="T37" fmla="*/ 365 h 808"/>
                <a:gd name="T38" fmla="*/ 715 w 731"/>
                <a:gd name="T39" fmla="*/ 381 h 808"/>
                <a:gd name="T40" fmla="*/ 715 w 731"/>
                <a:gd name="T41" fmla="*/ 350 h 808"/>
                <a:gd name="T42" fmla="*/ 636 w 731"/>
                <a:gd name="T43" fmla="*/ 504 h 808"/>
                <a:gd name="T44" fmla="*/ 620 w 731"/>
                <a:gd name="T45" fmla="*/ 531 h 808"/>
                <a:gd name="T46" fmla="*/ 668 w 731"/>
                <a:gd name="T47" fmla="*/ 556 h 808"/>
                <a:gd name="T48" fmla="*/ 676 w 731"/>
                <a:gd name="T49" fmla="*/ 527 h 808"/>
                <a:gd name="T50" fmla="*/ 54 w 731"/>
                <a:gd name="T51" fmla="*/ 527 h 808"/>
                <a:gd name="T52" fmla="*/ 62 w 731"/>
                <a:gd name="T53" fmla="*/ 556 h 808"/>
                <a:gd name="T54" fmla="*/ 110 w 731"/>
                <a:gd name="T55" fmla="*/ 531 h 808"/>
                <a:gd name="T56" fmla="*/ 95 w 731"/>
                <a:gd name="T57" fmla="*/ 504 h 808"/>
                <a:gd name="T58" fmla="*/ 62 w 731"/>
                <a:gd name="T59" fmla="*/ 350 h 808"/>
                <a:gd name="T60" fmla="*/ 0 w 731"/>
                <a:gd name="T61" fmla="*/ 365 h 808"/>
                <a:gd name="T62" fmla="*/ 62 w 731"/>
                <a:gd name="T63" fmla="*/ 381 h 808"/>
                <a:gd name="T64" fmla="*/ 110 w 731"/>
                <a:gd name="T65" fmla="*/ 200 h 808"/>
                <a:gd name="T66" fmla="*/ 49 w 731"/>
                <a:gd name="T67" fmla="*/ 183 h 808"/>
                <a:gd name="T68" fmla="*/ 95 w 731"/>
                <a:gd name="T69" fmla="*/ 227 h 808"/>
                <a:gd name="T70" fmla="*/ 116 w 731"/>
                <a:gd name="T71" fmla="*/ 221 h 808"/>
                <a:gd name="T72" fmla="*/ 200 w 731"/>
                <a:gd name="T73" fmla="*/ 111 h 808"/>
                <a:gd name="T74" fmla="*/ 221 w 731"/>
                <a:gd name="T75" fmla="*/ 116 h 808"/>
                <a:gd name="T76" fmla="*/ 204 w 731"/>
                <a:gd name="T77" fmla="*/ 55 h 808"/>
                <a:gd name="T78" fmla="*/ 177 w 731"/>
                <a:gd name="T79" fmla="*/ 70 h 808"/>
                <a:gd name="T80" fmla="*/ 365 w 731"/>
                <a:gd name="T81" fmla="*/ 78 h 808"/>
                <a:gd name="T82" fmla="*/ 381 w 731"/>
                <a:gd name="T83" fmla="*/ 15 h 808"/>
                <a:gd name="T84" fmla="*/ 350 w 731"/>
                <a:gd name="T85" fmla="*/ 15 h 808"/>
                <a:gd name="T86" fmla="*/ 365 w 731"/>
                <a:gd name="T87" fmla="*/ 78 h 808"/>
                <a:gd name="T88" fmla="*/ 465 w 731"/>
                <a:gd name="T89" fmla="*/ 585 h 808"/>
                <a:gd name="T90" fmla="*/ 289 w 731"/>
                <a:gd name="T91" fmla="*/ 619 h 808"/>
                <a:gd name="T92" fmla="*/ 231 w 731"/>
                <a:gd name="T93" fmla="*/ 500 h 808"/>
                <a:gd name="T94" fmla="*/ 365 w 731"/>
                <a:gd name="T95" fmla="*/ 186 h 808"/>
                <a:gd name="T96" fmla="*/ 500 w 731"/>
                <a:gd name="T97" fmla="*/ 50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1" h="808">
                  <a:moveTo>
                    <a:pt x="365" y="124"/>
                  </a:moveTo>
                  <a:cubicBezTo>
                    <a:pt x="230" y="124"/>
                    <a:pt x="119" y="231"/>
                    <a:pt x="119" y="362"/>
                  </a:cubicBezTo>
                  <a:cubicBezTo>
                    <a:pt x="119" y="447"/>
                    <a:pt x="154" y="498"/>
                    <a:pt x="179" y="535"/>
                  </a:cubicBezTo>
                  <a:cubicBezTo>
                    <a:pt x="195" y="558"/>
                    <a:pt x="204" y="571"/>
                    <a:pt x="204" y="585"/>
                  </a:cubicBezTo>
                  <a:cubicBezTo>
                    <a:pt x="204" y="616"/>
                    <a:pt x="220" y="645"/>
                    <a:pt x="250" y="667"/>
                  </a:cubicBezTo>
                  <a:cubicBezTo>
                    <a:pt x="250" y="685"/>
                    <a:pt x="253" y="730"/>
                    <a:pt x="253" y="730"/>
                  </a:cubicBezTo>
                  <a:lnTo>
                    <a:pt x="253" y="730"/>
                  </a:lnTo>
                  <a:cubicBezTo>
                    <a:pt x="254" y="743"/>
                    <a:pt x="260" y="769"/>
                    <a:pt x="304" y="783"/>
                  </a:cubicBezTo>
                  <a:cubicBezTo>
                    <a:pt x="309" y="791"/>
                    <a:pt x="316" y="797"/>
                    <a:pt x="324" y="803"/>
                  </a:cubicBezTo>
                  <a:cubicBezTo>
                    <a:pt x="329" y="806"/>
                    <a:pt x="335" y="808"/>
                    <a:pt x="341" y="808"/>
                  </a:cubicBezTo>
                  <a:lnTo>
                    <a:pt x="389" y="808"/>
                  </a:lnTo>
                  <a:cubicBezTo>
                    <a:pt x="395" y="808"/>
                    <a:pt x="401" y="806"/>
                    <a:pt x="406" y="803"/>
                  </a:cubicBezTo>
                  <a:cubicBezTo>
                    <a:pt x="415" y="797"/>
                    <a:pt x="421" y="791"/>
                    <a:pt x="427" y="783"/>
                  </a:cubicBezTo>
                  <a:cubicBezTo>
                    <a:pt x="471" y="768"/>
                    <a:pt x="477" y="742"/>
                    <a:pt x="477" y="730"/>
                  </a:cubicBezTo>
                  <a:cubicBezTo>
                    <a:pt x="477" y="730"/>
                    <a:pt x="480" y="685"/>
                    <a:pt x="481" y="667"/>
                  </a:cubicBezTo>
                  <a:cubicBezTo>
                    <a:pt x="510" y="645"/>
                    <a:pt x="527" y="616"/>
                    <a:pt x="527" y="585"/>
                  </a:cubicBezTo>
                  <a:cubicBezTo>
                    <a:pt x="527" y="572"/>
                    <a:pt x="536" y="558"/>
                    <a:pt x="551" y="535"/>
                  </a:cubicBezTo>
                  <a:cubicBezTo>
                    <a:pt x="577" y="498"/>
                    <a:pt x="611" y="447"/>
                    <a:pt x="611" y="362"/>
                  </a:cubicBezTo>
                  <a:cubicBezTo>
                    <a:pt x="611" y="231"/>
                    <a:pt x="501" y="124"/>
                    <a:pt x="365" y="124"/>
                  </a:cubicBezTo>
                  <a:close/>
                  <a:moveTo>
                    <a:pt x="509" y="116"/>
                  </a:moveTo>
                  <a:cubicBezTo>
                    <a:pt x="512" y="118"/>
                    <a:pt x="514" y="118"/>
                    <a:pt x="517" y="118"/>
                  </a:cubicBezTo>
                  <a:cubicBezTo>
                    <a:pt x="522" y="118"/>
                    <a:pt x="527" y="115"/>
                    <a:pt x="530" y="111"/>
                  </a:cubicBezTo>
                  <a:lnTo>
                    <a:pt x="554" y="70"/>
                  </a:lnTo>
                  <a:cubicBezTo>
                    <a:pt x="558" y="63"/>
                    <a:pt x="555" y="53"/>
                    <a:pt x="548" y="49"/>
                  </a:cubicBezTo>
                  <a:cubicBezTo>
                    <a:pt x="541" y="45"/>
                    <a:pt x="531" y="47"/>
                    <a:pt x="527" y="55"/>
                  </a:cubicBezTo>
                  <a:lnTo>
                    <a:pt x="503" y="95"/>
                  </a:lnTo>
                  <a:cubicBezTo>
                    <a:pt x="499" y="102"/>
                    <a:pt x="502" y="112"/>
                    <a:pt x="509" y="116"/>
                  </a:cubicBezTo>
                  <a:close/>
                  <a:moveTo>
                    <a:pt x="628" y="229"/>
                  </a:moveTo>
                  <a:cubicBezTo>
                    <a:pt x="631" y="229"/>
                    <a:pt x="633" y="229"/>
                    <a:pt x="636" y="227"/>
                  </a:cubicBezTo>
                  <a:lnTo>
                    <a:pt x="676" y="204"/>
                  </a:lnTo>
                  <a:cubicBezTo>
                    <a:pt x="684" y="200"/>
                    <a:pt x="686" y="190"/>
                    <a:pt x="682" y="183"/>
                  </a:cubicBezTo>
                  <a:cubicBezTo>
                    <a:pt x="678" y="175"/>
                    <a:pt x="668" y="173"/>
                    <a:pt x="661" y="177"/>
                  </a:cubicBezTo>
                  <a:lnTo>
                    <a:pt x="620" y="200"/>
                  </a:lnTo>
                  <a:cubicBezTo>
                    <a:pt x="613" y="205"/>
                    <a:pt x="610" y="214"/>
                    <a:pt x="615" y="221"/>
                  </a:cubicBezTo>
                  <a:cubicBezTo>
                    <a:pt x="617" y="226"/>
                    <a:pt x="623" y="229"/>
                    <a:pt x="628" y="229"/>
                  </a:cubicBezTo>
                  <a:close/>
                  <a:moveTo>
                    <a:pt x="715" y="350"/>
                  </a:moveTo>
                  <a:lnTo>
                    <a:pt x="669" y="350"/>
                  </a:lnTo>
                  <a:cubicBezTo>
                    <a:pt x="660" y="350"/>
                    <a:pt x="653" y="357"/>
                    <a:pt x="653" y="365"/>
                  </a:cubicBezTo>
                  <a:cubicBezTo>
                    <a:pt x="653" y="374"/>
                    <a:pt x="660" y="381"/>
                    <a:pt x="669" y="381"/>
                  </a:cubicBezTo>
                  <a:lnTo>
                    <a:pt x="715" y="381"/>
                  </a:lnTo>
                  <a:cubicBezTo>
                    <a:pt x="724" y="381"/>
                    <a:pt x="731" y="374"/>
                    <a:pt x="731" y="365"/>
                  </a:cubicBezTo>
                  <a:cubicBezTo>
                    <a:pt x="731" y="357"/>
                    <a:pt x="724" y="350"/>
                    <a:pt x="715" y="350"/>
                  </a:cubicBezTo>
                  <a:close/>
                  <a:moveTo>
                    <a:pt x="676" y="527"/>
                  </a:moveTo>
                  <a:lnTo>
                    <a:pt x="636" y="504"/>
                  </a:lnTo>
                  <a:cubicBezTo>
                    <a:pt x="628" y="499"/>
                    <a:pt x="619" y="502"/>
                    <a:pt x="615" y="509"/>
                  </a:cubicBezTo>
                  <a:cubicBezTo>
                    <a:pt x="610" y="517"/>
                    <a:pt x="613" y="526"/>
                    <a:pt x="620" y="531"/>
                  </a:cubicBezTo>
                  <a:lnTo>
                    <a:pt x="661" y="554"/>
                  </a:lnTo>
                  <a:cubicBezTo>
                    <a:pt x="663" y="555"/>
                    <a:pt x="666" y="556"/>
                    <a:pt x="668" y="556"/>
                  </a:cubicBezTo>
                  <a:cubicBezTo>
                    <a:pt x="674" y="556"/>
                    <a:pt x="679" y="553"/>
                    <a:pt x="682" y="548"/>
                  </a:cubicBezTo>
                  <a:cubicBezTo>
                    <a:pt x="686" y="541"/>
                    <a:pt x="684" y="531"/>
                    <a:pt x="676" y="527"/>
                  </a:cubicBezTo>
                  <a:close/>
                  <a:moveTo>
                    <a:pt x="95" y="504"/>
                  </a:moveTo>
                  <a:lnTo>
                    <a:pt x="54" y="527"/>
                  </a:lnTo>
                  <a:cubicBezTo>
                    <a:pt x="47" y="531"/>
                    <a:pt x="44" y="541"/>
                    <a:pt x="49" y="548"/>
                  </a:cubicBezTo>
                  <a:cubicBezTo>
                    <a:pt x="52" y="553"/>
                    <a:pt x="57" y="556"/>
                    <a:pt x="62" y="556"/>
                  </a:cubicBezTo>
                  <a:cubicBezTo>
                    <a:pt x="65" y="556"/>
                    <a:pt x="68" y="555"/>
                    <a:pt x="70" y="554"/>
                  </a:cubicBezTo>
                  <a:lnTo>
                    <a:pt x="110" y="531"/>
                  </a:lnTo>
                  <a:cubicBezTo>
                    <a:pt x="118" y="526"/>
                    <a:pt x="120" y="517"/>
                    <a:pt x="116" y="509"/>
                  </a:cubicBezTo>
                  <a:cubicBezTo>
                    <a:pt x="112" y="502"/>
                    <a:pt x="102" y="499"/>
                    <a:pt x="95" y="504"/>
                  </a:cubicBezTo>
                  <a:close/>
                  <a:moveTo>
                    <a:pt x="77" y="365"/>
                  </a:moveTo>
                  <a:cubicBezTo>
                    <a:pt x="77" y="357"/>
                    <a:pt x="71" y="350"/>
                    <a:pt x="62" y="350"/>
                  </a:cubicBezTo>
                  <a:lnTo>
                    <a:pt x="15" y="350"/>
                  </a:lnTo>
                  <a:cubicBezTo>
                    <a:pt x="7" y="350"/>
                    <a:pt x="0" y="357"/>
                    <a:pt x="0" y="365"/>
                  </a:cubicBezTo>
                  <a:cubicBezTo>
                    <a:pt x="0" y="374"/>
                    <a:pt x="7" y="381"/>
                    <a:pt x="15" y="381"/>
                  </a:cubicBezTo>
                  <a:lnTo>
                    <a:pt x="62" y="381"/>
                  </a:lnTo>
                  <a:cubicBezTo>
                    <a:pt x="71" y="381"/>
                    <a:pt x="77" y="374"/>
                    <a:pt x="77" y="365"/>
                  </a:cubicBezTo>
                  <a:close/>
                  <a:moveTo>
                    <a:pt x="110" y="200"/>
                  </a:moveTo>
                  <a:lnTo>
                    <a:pt x="70" y="177"/>
                  </a:lnTo>
                  <a:cubicBezTo>
                    <a:pt x="63" y="173"/>
                    <a:pt x="53" y="175"/>
                    <a:pt x="49" y="183"/>
                  </a:cubicBezTo>
                  <a:cubicBezTo>
                    <a:pt x="44" y="190"/>
                    <a:pt x="47" y="200"/>
                    <a:pt x="54" y="204"/>
                  </a:cubicBezTo>
                  <a:lnTo>
                    <a:pt x="95" y="227"/>
                  </a:lnTo>
                  <a:cubicBezTo>
                    <a:pt x="97" y="229"/>
                    <a:pt x="100" y="229"/>
                    <a:pt x="103" y="229"/>
                  </a:cubicBezTo>
                  <a:cubicBezTo>
                    <a:pt x="108" y="229"/>
                    <a:pt x="113" y="227"/>
                    <a:pt x="116" y="221"/>
                  </a:cubicBezTo>
                  <a:cubicBezTo>
                    <a:pt x="120" y="214"/>
                    <a:pt x="118" y="205"/>
                    <a:pt x="110" y="200"/>
                  </a:cubicBezTo>
                  <a:close/>
                  <a:moveTo>
                    <a:pt x="200" y="111"/>
                  </a:moveTo>
                  <a:cubicBezTo>
                    <a:pt x="203" y="115"/>
                    <a:pt x="208" y="118"/>
                    <a:pt x="214" y="118"/>
                  </a:cubicBezTo>
                  <a:cubicBezTo>
                    <a:pt x="216" y="118"/>
                    <a:pt x="219" y="118"/>
                    <a:pt x="221" y="116"/>
                  </a:cubicBezTo>
                  <a:cubicBezTo>
                    <a:pt x="229" y="112"/>
                    <a:pt x="231" y="102"/>
                    <a:pt x="227" y="95"/>
                  </a:cubicBezTo>
                  <a:lnTo>
                    <a:pt x="204" y="55"/>
                  </a:lnTo>
                  <a:cubicBezTo>
                    <a:pt x="199" y="47"/>
                    <a:pt x="190" y="45"/>
                    <a:pt x="182" y="49"/>
                  </a:cubicBezTo>
                  <a:cubicBezTo>
                    <a:pt x="175" y="53"/>
                    <a:pt x="173" y="63"/>
                    <a:pt x="177" y="70"/>
                  </a:cubicBezTo>
                  <a:lnTo>
                    <a:pt x="200" y="111"/>
                  </a:lnTo>
                  <a:close/>
                  <a:moveTo>
                    <a:pt x="365" y="78"/>
                  </a:moveTo>
                  <a:cubicBezTo>
                    <a:pt x="374" y="78"/>
                    <a:pt x="381" y="71"/>
                    <a:pt x="381" y="62"/>
                  </a:cubicBezTo>
                  <a:lnTo>
                    <a:pt x="381" y="15"/>
                  </a:lnTo>
                  <a:cubicBezTo>
                    <a:pt x="381" y="7"/>
                    <a:pt x="374" y="0"/>
                    <a:pt x="365" y="0"/>
                  </a:cubicBezTo>
                  <a:cubicBezTo>
                    <a:pt x="357" y="0"/>
                    <a:pt x="350" y="7"/>
                    <a:pt x="350" y="15"/>
                  </a:cubicBezTo>
                  <a:lnTo>
                    <a:pt x="350" y="62"/>
                  </a:lnTo>
                  <a:cubicBezTo>
                    <a:pt x="350" y="71"/>
                    <a:pt x="357" y="78"/>
                    <a:pt x="365" y="78"/>
                  </a:cubicBezTo>
                  <a:close/>
                  <a:moveTo>
                    <a:pt x="500" y="500"/>
                  </a:moveTo>
                  <a:cubicBezTo>
                    <a:pt x="482" y="527"/>
                    <a:pt x="465" y="552"/>
                    <a:pt x="465" y="585"/>
                  </a:cubicBezTo>
                  <a:cubicBezTo>
                    <a:pt x="465" y="600"/>
                    <a:pt x="451" y="612"/>
                    <a:pt x="441" y="619"/>
                  </a:cubicBezTo>
                  <a:lnTo>
                    <a:pt x="289" y="619"/>
                  </a:lnTo>
                  <a:cubicBezTo>
                    <a:pt x="279" y="612"/>
                    <a:pt x="266" y="600"/>
                    <a:pt x="266" y="585"/>
                  </a:cubicBezTo>
                  <a:cubicBezTo>
                    <a:pt x="266" y="552"/>
                    <a:pt x="249" y="527"/>
                    <a:pt x="231" y="500"/>
                  </a:cubicBezTo>
                  <a:cubicBezTo>
                    <a:pt x="208" y="466"/>
                    <a:pt x="182" y="428"/>
                    <a:pt x="182" y="362"/>
                  </a:cubicBezTo>
                  <a:cubicBezTo>
                    <a:pt x="182" y="265"/>
                    <a:pt x="264" y="186"/>
                    <a:pt x="365" y="186"/>
                  </a:cubicBezTo>
                  <a:cubicBezTo>
                    <a:pt x="467" y="186"/>
                    <a:pt x="549" y="265"/>
                    <a:pt x="549" y="362"/>
                  </a:cubicBezTo>
                  <a:cubicBezTo>
                    <a:pt x="549" y="428"/>
                    <a:pt x="523" y="466"/>
                    <a:pt x="500" y="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3EA2020-ACB6-42BB-A1DC-ABD3039B9367}"/>
              </a:ext>
            </a:extLst>
          </p:cNvPr>
          <p:cNvSpPr/>
          <p:nvPr/>
        </p:nvSpPr>
        <p:spPr>
          <a:xfrm>
            <a:off x="1793263" y="5199237"/>
            <a:ext cx="8605474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94693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7743" y="1109477"/>
            <a:ext cx="303320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Write here your great subtitle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8B1DCF9-EDA5-4476-B753-862111F0A8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CE797D-6D8B-4EF5-963F-231409676AAD}"/>
              </a:ext>
            </a:extLst>
          </p:cNvPr>
          <p:cNvSpPr/>
          <p:nvPr/>
        </p:nvSpPr>
        <p:spPr>
          <a:xfrm>
            <a:off x="854022" y="1842518"/>
            <a:ext cx="4740646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CF7DA-8432-409B-97DC-E5AE1255A9B1}"/>
              </a:ext>
            </a:extLst>
          </p:cNvPr>
          <p:cNvSpPr/>
          <p:nvPr/>
        </p:nvSpPr>
        <p:spPr>
          <a:xfrm>
            <a:off x="854022" y="3074416"/>
            <a:ext cx="4740646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0DF88-65F8-4A1A-AE1D-773763DBE3EA}"/>
              </a:ext>
            </a:extLst>
          </p:cNvPr>
          <p:cNvSpPr/>
          <p:nvPr/>
        </p:nvSpPr>
        <p:spPr>
          <a:xfrm>
            <a:off x="854022" y="4237929"/>
            <a:ext cx="4740646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AB0713-726E-4933-ADE1-37C9253D71C6}"/>
              </a:ext>
            </a:extLst>
          </p:cNvPr>
          <p:cNvSpPr/>
          <p:nvPr/>
        </p:nvSpPr>
        <p:spPr>
          <a:xfrm>
            <a:off x="854022" y="5469827"/>
            <a:ext cx="4740646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054F4-61BD-4B01-A690-DCB26AE12AC9}"/>
              </a:ext>
            </a:extLst>
          </p:cNvPr>
          <p:cNvSpPr txBox="1"/>
          <p:nvPr/>
        </p:nvSpPr>
        <p:spPr>
          <a:xfrm>
            <a:off x="2306467" y="599542"/>
            <a:ext cx="183575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193289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E7B0B-A09E-4CC1-BE0B-7073E4750FEC}"/>
              </a:ext>
            </a:extLst>
          </p:cNvPr>
          <p:cNvGrpSpPr/>
          <p:nvPr/>
        </p:nvGrpSpPr>
        <p:grpSpPr>
          <a:xfrm>
            <a:off x="759982" y="2011448"/>
            <a:ext cx="4246035" cy="4846552"/>
            <a:chOff x="2216994" y="3458095"/>
            <a:chExt cx="6954867" cy="7938496"/>
          </a:xfrm>
        </p:grpSpPr>
        <p:sp>
          <p:nvSpPr>
            <p:cNvPr id="2" name="Freeform 43">
              <a:extLst>
                <a:ext uri="{FF2B5EF4-FFF2-40B4-BE49-F238E27FC236}">
                  <a16:creationId xmlns:a16="http://schemas.microsoft.com/office/drawing/2014/main" id="{89CE0F07-A654-4AB3-94D5-0F060E669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6994" y="3458095"/>
              <a:ext cx="6954867" cy="7938496"/>
            </a:xfrm>
            <a:custGeom>
              <a:avLst/>
              <a:gdLst>
                <a:gd name="T0" fmla="*/ 414 w 1311"/>
                <a:gd name="T1" fmla="*/ 1398 h 1497"/>
                <a:gd name="T2" fmla="*/ 405 w 1311"/>
                <a:gd name="T3" fmla="*/ 1266 h 1497"/>
                <a:gd name="T4" fmla="*/ 274 w 1311"/>
                <a:gd name="T5" fmla="*/ 1289 h 1497"/>
                <a:gd name="T6" fmla="*/ 126 w 1311"/>
                <a:gd name="T7" fmla="*/ 1165 h 1497"/>
                <a:gd name="T8" fmla="*/ 126 w 1311"/>
                <a:gd name="T9" fmla="*/ 1104 h 1497"/>
                <a:gd name="T10" fmla="*/ 126 w 1311"/>
                <a:gd name="T11" fmla="*/ 1087 h 1497"/>
                <a:gd name="T12" fmla="*/ 83 w 1311"/>
                <a:gd name="T13" fmla="*/ 986 h 1497"/>
                <a:gd name="T14" fmla="*/ 81 w 1311"/>
                <a:gd name="T15" fmla="*/ 977 h 1497"/>
                <a:gd name="T16" fmla="*/ 61 w 1311"/>
                <a:gd name="T17" fmla="*/ 907 h 1497"/>
                <a:gd name="T18" fmla="*/ 55 w 1311"/>
                <a:gd name="T19" fmla="*/ 895 h 1497"/>
                <a:gd name="T20" fmla="*/ 21 w 1311"/>
                <a:gd name="T21" fmla="*/ 744 h 1497"/>
                <a:gd name="T22" fmla="*/ 63 w 1311"/>
                <a:gd name="T23" fmla="*/ 684 h 1497"/>
                <a:gd name="T24" fmla="*/ 114 w 1311"/>
                <a:gd name="T25" fmla="*/ 605 h 1497"/>
                <a:gd name="T26" fmla="*/ 118 w 1311"/>
                <a:gd name="T27" fmla="*/ 589 h 1497"/>
                <a:gd name="T28" fmla="*/ 117 w 1311"/>
                <a:gd name="T29" fmla="*/ 586 h 1497"/>
                <a:gd name="T30" fmla="*/ 110 w 1311"/>
                <a:gd name="T31" fmla="*/ 554 h 1497"/>
                <a:gd name="T32" fmla="*/ 199 w 1311"/>
                <a:gd name="T33" fmla="*/ 220 h 1497"/>
                <a:gd name="T34" fmla="*/ 709 w 1311"/>
                <a:gd name="T35" fmla="*/ 0 h 1497"/>
                <a:gd name="T36" fmla="*/ 1178 w 1311"/>
                <a:gd name="T37" fmla="*/ 196 h 1497"/>
                <a:gd name="T38" fmla="*/ 1295 w 1311"/>
                <a:gd name="T39" fmla="*/ 694 h 1497"/>
                <a:gd name="T40" fmla="*/ 1106 w 1311"/>
                <a:gd name="T41" fmla="*/ 1062 h 1497"/>
                <a:gd name="T42" fmla="*/ 1141 w 1311"/>
                <a:gd name="T43" fmla="*/ 1374 h 1497"/>
                <a:gd name="T44" fmla="*/ 1037 w 1311"/>
                <a:gd name="T45" fmla="*/ 1497 h 1497"/>
                <a:gd name="T46" fmla="*/ 429 w 1311"/>
                <a:gd name="T47" fmla="*/ 1199 h 1497"/>
                <a:gd name="T48" fmla="*/ 458 w 1311"/>
                <a:gd name="T49" fmla="*/ 1220 h 1497"/>
                <a:gd name="T50" fmla="*/ 519 w 1311"/>
                <a:gd name="T51" fmla="*/ 1441 h 1497"/>
                <a:gd name="T52" fmla="*/ 1074 w 1311"/>
                <a:gd name="T53" fmla="*/ 1423 h 1497"/>
                <a:gd name="T54" fmla="*/ 1038 w 1311"/>
                <a:gd name="T55" fmla="*/ 1118 h 1497"/>
                <a:gd name="T56" fmla="*/ 1239 w 1311"/>
                <a:gd name="T57" fmla="*/ 686 h 1497"/>
                <a:gd name="T58" fmla="*/ 709 w 1311"/>
                <a:gd name="T59" fmla="*/ 56 h 1497"/>
                <a:gd name="T60" fmla="*/ 165 w 1311"/>
                <a:gd name="T61" fmla="*/ 542 h 1497"/>
                <a:gd name="T62" fmla="*/ 172 w 1311"/>
                <a:gd name="T63" fmla="*/ 571 h 1497"/>
                <a:gd name="T64" fmla="*/ 165 w 1311"/>
                <a:gd name="T65" fmla="*/ 630 h 1497"/>
                <a:gd name="T66" fmla="*/ 70 w 1311"/>
                <a:gd name="T67" fmla="*/ 773 h 1497"/>
                <a:gd name="T68" fmla="*/ 63 w 1311"/>
                <a:gd name="T69" fmla="*/ 818 h 1497"/>
                <a:gd name="T70" fmla="*/ 133 w 1311"/>
                <a:gd name="T71" fmla="*/ 869 h 1497"/>
                <a:gd name="T72" fmla="*/ 122 w 1311"/>
                <a:gd name="T73" fmla="*/ 936 h 1497"/>
                <a:gd name="T74" fmla="*/ 154 w 1311"/>
                <a:gd name="T75" fmla="*/ 960 h 1497"/>
                <a:gd name="T76" fmla="*/ 148 w 1311"/>
                <a:gd name="T77" fmla="*/ 1021 h 1497"/>
                <a:gd name="T78" fmla="*/ 182 w 1311"/>
                <a:gd name="T79" fmla="*/ 1108 h 1497"/>
                <a:gd name="T80" fmla="*/ 274 w 1311"/>
                <a:gd name="T81" fmla="*/ 1232 h 1497"/>
                <a:gd name="T82" fmla="*/ 429 w 1311"/>
                <a:gd name="T83" fmla="*/ 1199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1" h="1497">
                  <a:moveTo>
                    <a:pt x="519" y="1497"/>
                  </a:moveTo>
                  <a:cubicBezTo>
                    <a:pt x="463" y="1497"/>
                    <a:pt x="417" y="1454"/>
                    <a:pt x="414" y="1398"/>
                  </a:cubicBezTo>
                  <a:cubicBezTo>
                    <a:pt x="412" y="1355"/>
                    <a:pt x="410" y="1317"/>
                    <a:pt x="406" y="1281"/>
                  </a:cubicBezTo>
                  <a:cubicBezTo>
                    <a:pt x="405" y="1266"/>
                    <a:pt x="405" y="1266"/>
                    <a:pt x="405" y="1266"/>
                  </a:cubicBezTo>
                  <a:cubicBezTo>
                    <a:pt x="391" y="1270"/>
                    <a:pt x="391" y="1270"/>
                    <a:pt x="391" y="1270"/>
                  </a:cubicBezTo>
                  <a:cubicBezTo>
                    <a:pt x="345" y="1283"/>
                    <a:pt x="307" y="1289"/>
                    <a:pt x="274" y="1289"/>
                  </a:cubicBezTo>
                  <a:cubicBezTo>
                    <a:pt x="226" y="1289"/>
                    <a:pt x="188" y="1275"/>
                    <a:pt x="161" y="1246"/>
                  </a:cubicBezTo>
                  <a:cubicBezTo>
                    <a:pt x="141" y="1225"/>
                    <a:pt x="129" y="1198"/>
                    <a:pt x="126" y="1165"/>
                  </a:cubicBezTo>
                  <a:cubicBezTo>
                    <a:pt x="123" y="1143"/>
                    <a:pt x="124" y="1122"/>
                    <a:pt x="125" y="1104"/>
                  </a:cubicBezTo>
                  <a:cubicBezTo>
                    <a:pt x="126" y="1104"/>
                    <a:pt x="126" y="1104"/>
                    <a:pt x="126" y="1104"/>
                  </a:cubicBezTo>
                  <a:cubicBezTo>
                    <a:pt x="126" y="1100"/>
                    <a:pt x="126" y="1096"/>
                    <a:pt x="126" y="1091"/>
                  </a:cubicBezTo>
                  <a:cubicBezTo>
                    <a:pt x="126" y="1087"/>
                    <a:pt x="126" y="1087"/>
                    <a:pt x="126" y="1087"/>
                  </a:cubicBezTo>
                  <a:cubicBezTo>
                    <a:pt x="103" y="1055"/>
                    <a:pt x="103" y="1055"/>
                    <a:pt x="103" y="1055"/>
                  </a:cubicBezTo>
                  <a:cubicBezTo>
                    <a:pt x="88" y="1035"/>
                    <a:pt x="81" y="1011"/>
                    <a:pt x="83" y="986"/>
                  </a:cubicBezTo>
                  <a:cubicBezTo>
                    <a:pt x="84" y="981"/>
                    <a:pt x="84" y="981"/>
                    <a:pt x="84" y="981"/>
                  </a:cubicBezTo>
                  <a:cubicBezTo>
                    <a:pt x="81" y="977"/>
                    <a:pt x="81" y="977"/>
                    <a:pt x="81" y="977"/>
                  </a:cubicBezTo>
                  <a:cubicBezTo>
                    <a:pt x="77" y="972"/>
                    <a:pt x="74" y="967"/>
                    <a:pt x="71" y="961"/>
                  </a:cubicBezTo>
                  <a:cubicBezTo>
                    <a:pt x="63" y="945"/>
                    <a:pt x="59" y="926"/>
                    <a:pt x="61" y="907"/>
                  </a:cubicBezTo>
                  <a:cubicBezTo>
                    <a:pt x="62" y="899"/>
                    <a:pt x="62" y="899"/>
                    <a:pt x="62" y="899"/>
                  </a:cubicBezTo>
                  <a:cubicBezTo>
                    <a:pt x="55" y="895"/>
                    <a:pt x="55" y="895"/>
                    <a:pt x="55" y="895"/>
                  </a:cubicBezTo>
                  <a:cubicBezTo>
                    <a:pt x="33" y="881"/>
                    <a:pt x="17" y="860"/>
                    <a:pt x="9" y="835"/>
                  </a:cubicBezTo>
                  <a:cubicBezTo>
                    <a:pt x="0" y="804"/>
                    <a:pt x="4" y="771"/>
                    <a:pt x="21" y="744"/>
                  </a:cubicBezTo>
                  <a:cubicBezTo>
                    <a:pt x="22" y="743"/>
                    <a:pt x="22" y="743"/>
                    <a:pt x="22" y="743"/>
                  </a:cubicBezTo>
                  <a:cubicBezTo>
                    <a:pt x="35" y="722"/>
                    <a:pt x="49" y="703"/>
                    <a:pt x="63" y="684"/>
                  </a:cubicBezTo>
                  <a:cubicBezTo>
                    <a:pt x="63" y="684"/>
                    <a:pt x="63" y="684"/>
                    <a:pt x="63" y="684"/>
                  </a:cubicBezTo>
                  <a:cubicBezTo>
                    <a:pt x="82" y="657"/>
                    <a:pt x="101" y="631"/>
                    <a:pt x="114" y="605"/>
                  </a:cubicBezTo>
                  <a:cubicBezTo>
                    <a:pt x="119" y="594"/>
                    <a:pt x="119" y="594"/>
                    <a:pt x="119" y="594"/>
                  </a:cubicBezTo>
                  <a:cubicBezTo>
                    <a:pt x="118" y="589"/>
                    <a:pt x="118" y="589"/>
                    <a:pt x="118" y="589"/>
                  </a:cubicBezTo>
                  <a:cubicBezTo>
                    <a:pt x="118" y="589"/>
                    <a:pt x="118" y="588"/>
                    <a:pt x="118" y="587"/>
                  </a:cubicBezTo>
                  <a:cubicBezTo>
                    <a:pt x="117" y="586"/>
                    <a:pt x="117" y="586"/>
                    <a:pt x="117" y="586"/>
                  </a:cubicBezTo>
                  <a:cubicBezTo>
                    <a:pt x="116" y="582"/>
                    <a:pt x="115" y="577"/>
                    <a:pt x="114" y="572"/>
                  </a:cubicBezTo>
                  <a:cubicBezTo>
                    <a:pt x="110" y="554"/>
                    <a:pt x="110" y="554"/>
                    <a:pt x="110" y="554"/>
                  </a:cubicBezTo>
                  <a:cubicBezTo>
                    <a:pt x="99" y="505"/>
                    <a:pt x="100" y="444"/>
                    <a:pt x="113" y="391"/>
                  </a:cubicBezTo>
                  <a:cubicBezTo>
                    <a:pt x="129" y="329"/>
                    <a:pt x="157" y="272"/>
                    <a:pt x="199" y="220"/>
                  </a:cubicBezTo>
                  <a:cubicBezTo>
                    <a:pt x="237" y="173"/>
                    <a:pt x="284" y="132"/>
                    <a:pt x="341" y="98"/>
                  </a:cubicBezTo>
                  <a:cubicBezTo>
                    <a:pt x="446" y="35"/>
                    <a:pt x="577" y="0"/>
                    <a:pt x="709" y="0"/>
                  </a:cubicBezTo>
                  <a:cubicBezTo>
                    <a:pt x="799" y="0"/>
                    <a:pt x="887" y="16"/>
                    <a:pt x="964" y="46"/>
                  </a:cubicBezTo>
                  <a:cubicBezTo>
                    <a:pt x="1050" y="80"/>
                    <a:pt x="1122" y="131"/>
                    <a:pt x="1178" y="196"/>
                  </a:cubicBezTo>
                  <a:cubicBezTo>
                    <a:pt x="1230" y="256"/>
                    <a:pt x="1266" y="328"/>
                    <a:pt x="1286" y="409"/>
                  </a:cubicBezTo>
                  <a:cubicBezTo>
                    <a:pt x="1308" y="495"/>
                    <a:pt x="1311" y="591"/>
                    <a:pt x="1295" y="694"/>
                  </a:cubicBezTo>
                  <a:cubicBezTo>
                    <a:pt x="1284" y="766"/>
                    <a:pt x="1260" y="834"/>
                    <a:pt x="1222" y="901"/>
                  </a:cubicBezTo>
                  <a:cubicBezTo>
                    <a:pt x="1187" y="964"/>
                    <a:pt x="1144" y="1017"/>
                    <a:pt x="1106" y="1062"/>
                  </a:cubicBezTo>
                  <a:cubicBezTo>
                    <a:pt x="1095" y="1075"/>
                    <a:pt x="1091" y="1092"/>
                    <a:pt x="1093" y="1108"/>
                  </a:cubicBezTo>
                  <a:cubicBezTo>
                    <a:pt x="1141" y="1374"/>
                    <a:pt x="1141" y="1374"/>
                    <a:pt x="1141" y="1374"/>
                  </a:cubicBezTo>
                  <a:cubicBezTo>
                    <a:pt x="1146" y="1404"/>
                    <a:pt x="1138" y="1436"/>
                    <a:pt x="1118" y="1460"/>
                  </a:cubicBezTo>
                  <a:cubicBezTo>
                    <a:pt x="1098" y="1484"/>
                    <a:pt x="1069" y="1497"/>
                    <a:pt x="1037" y="1497"/>
                  </a:cubicBezTo>
                  <a:lnTo>
                    <a:pt x="519" y="1497"/>
                  </a:lnTo>
                  <a:close/>
                  <a:moveTo>
                    <a:pt x="429" y="1199"/>
                  </a:moveTo>
                  <a:cubicBezTo>
                    <a:pt x="444" y="1199"/>
                    <a:pt x="457" y="1212"/>
                    <a:pt x="458" y="1219"/>
                  </a:cubicBezTo>
                  <a:cubicBezTo>
                    <a:pt x="458" y="1220"/>
                    <a:pt x="458" y="1220"/>
                    <a:pt x="458" y="1220"/>
                  </a:cubicBezTo>
                  <a:cubicBezTo>
                    <a:pt x="461" y="1252"/>
                    <a:pt x="466" y="1305"/>
                    <a:pt x="471" y="1395"/>
                  </a:cubicBezTo>
                  <a:cubicBezTo>
                    <a:pt x="472" y="1420"/>
                    <a:pt x="493" y="1441"/>
                    <a:pt x="519" y="1441"/>
                  </a:cubicBezTo>
                  <a:cubicBezTo>
                    <a:pt x="1037" y="1441"/>
                    <a:pt x="1037" y="1441"/>
                    <a:pt x="1037" y="1441"/>
                  </a:cubicBezTo>
                  <a:cubicBezTo>
                    <a:pt x="1052" y="1441"/>
                    <a:pt x="1065" y="1434"/>
                    <a:pt x="1074" y="1423"/>
                  </a:cubicBezTo>
                  <a:cubicBezTo>
                    <a:pt x="1084" y="1412"/>
                    <a:pt x="1087" y="1398"/>
                    <a:pt x="1085" y="1384"/>
                  </a:cubicBezTo>
                  <a:cubicBezTo>
                    <a:pt x="1038" y="1118"/>
                    <a:pt x="1038" y="1118"/>
                    <a:pt x="1038" y="1118"/>
                  </a:cubicBezTo>
                  <a:cubicBezTo>
                    <a:pt x="1032" y="1085"/>
                    <a:pt x="1041" y="1051"/>
                    <a:pt x="1063" y="1025"/>
                  </a:cubicBezTo>
                  <a:cubicBezTo>
                    <a:pt x="1136" y="938"/>
                    <a:pt x="1216" y="833"/>
                    <a:pt x="1239" y="686"/>
                  </a:cubicBezTo>
                  <a:cubicBezTo>
                    <a:pt x="1267" y="501"/>
                    <a:pt x="1231" y="345"/>
                    <a:pt x="1135" y="233"/>
                  </a:cubicBezTo>
                  <a:cubicBezTo>
                    <a:pt x="1038" y="121"/>
                    <a:pt x="883" y="56"/>
                    <a:pt x="709" y="56"/>
                  </a:cubicBezTo>
                  <a:cubicBezTo>
                    <a:pt x="491" y="56"/>
                    <a:pt x="228" y="166"/>
                    <a:pt x="168" y="405"/>
                  </a:cubicBezTo>
                  <a:cubicBezTo>
                    <a:pt x="157" y="449"/>
                    <a:pt x="156" y="501"/>
                    <a:pt x="165" y="542"/>
                  </a:cubicBezTo>
                  <a:cubicBezTo>
                    <a:pt x="169" y="560"/>
                    <a:pt x="169" y="560"/>
                    <a:pt x="169" y="560"/>
                  </a:cubicBezTo>
                  <a:cubicBezTo>
                    <a:pt x="170" y="563"/>
                    <a:pt x="171" y="567"/>
                    <a:pt x="172" y="571"/>
                  </a:cubicBezTo>
                  <a:cubicBezTo>
                    <a:pt x="176" y="584"/>
                    <a:pt x="180" y="600"/>
                    <a:pt x="176" y="608"/>
                  </a:cubicBezTo>
                  <a:cubicBezTo>
                    <a:pt x="165" y="630"/>
                    <a:pt x="165" y="630"/>
                    <a:pt x="165" y="630"/>
                  </a:cubicBezTo>
                  <a:cubicBezTo>
                    <a:pt x="150" y="661"/>
                    <a:pt x="129" y="690"/>
                    <a:pt x="109" y="717"/>
                  </a:cubicBezTo>
                  <a:cubicBezTo>
                    <a:pt x="96" y="735"/>
                    <a:pt x="82" y="754"/>
                    <a:pt x="70" y="773"/>
                  </a:cubicBezTo>
                  <a:cubicBezTo>
                    <a:pt x="69" y="775"/>
                    <a:pt x="69" y="775"/>
                    <a:pt x="69" y="775"/>
                  </a:cubicBezTo>
                  <a:cubicBezTo>
                    <a:pt x="61" y="788"/>
                    <a:pt x="59" y="803"/>
                    <a:pt x="63" y="818"/>
                  </a:cubicBezTo>
                  <a:cubicBezTo>
                    <a:pt x="68" y="833"/>
                    <a:pt x="78" y="845"/>
                    <a:pt x="92" y="851"/>
                  </a:cubicBezTo>
                  <a:cubicBezTo>
                    <a:pt x="133" y="869"/>
                    <a:pt x="133" y="869"/>
                    <a:pt x="133" y="869"/>
                  </a:cubicBezTo>
                  <a:cubicBezTo>
                    <a:pt x="120" y="900"/>
                    <a:pt x="120" y="900"/>
                    <a:pt x="120" y="900"/>
                  </a:cubicBezTo>
                  <a:cubicBezTo>
                    <a:pt x="116" y="912"/>
                    <a:pt x="116" y="925"/>
                    <a:pt x="122" y="936"/>
                  </a:cubicBezTo>
                  <a:cubicBezTo>
                    <a:pt x="127" y="948"/>
                    <a:pt x="137" y="956"/>
                    <a:pt x="149" y="959"/>
                  </a:cubicBezTo>
                  <a:cubicBezTo>
                    <a:pt x="154" y="960"/>
                    <a:pt x="154" y="960"/>
                    <a:pt x="154" y="960"/>
                  </a:cubicBezTo>
                  <a:cubicBezTo>
                    <a:pt x="147" y="971"/>
                    <a:pt x="147" y="971"/>
                    <a:pt x="147" y="971"/>
                  </a:cubicBezTo>
                  <a:cubicBezTo>
                    <a:pt x="137" y="986"/>
                    <a:pt x="137" y="1006"/>
                    <a:pt x="148" y="1021"/>
                  </a:cubicBezTo>
                  <a:cubicBezTo>
                    <a:pt x="180" y="1063"/>
                    <a:pt x="180" y="1063"/>
                    <a:pt x="180" y="1063"/>
                  </a:cubicBezTo>
                  <a:cubicBezTo>
                    <a:pt x="184" y="1070"/>
                    <a:pt x="183" y="1090"/>
                    <a:pt x="182" y="1108"/>
                  </a:cubicBezTo>
                  <a:cubicBezTo>
                    <a:pt x="180" y="1140"/>
                    <a:pt x="178" y="1181"/>
                    <a:pt x="202" y="1207"/>
                  </a:cubicBezTo>
                  <a:cubicBezTo>
                    <a:pt x="218" y="1224"/>
                    <a:pt x="242" y="1232"/>
                    <a:pt x="274" y="1232"/>
                  </a:cubicBezTo>
                  <a:cubicBezTo>
                    <a:pt x="311" y="1232"/>
                    <a:pt x="360" y="1222"/>
                    <a:pt x="422" y="1201"/>
                  </a:cubicBezTo>
                  <a:cubicBezTo>
                    <a:pt x="424" y="1200"/>
                    <a:pt x="426" y="1199"/>
                    <a:pt x="429" y="11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3" name="Freeform 45">
              <a:extLst>
                <a:ext uri="{FF2B5EF4-FFF2-40B4-BE49-F238E27FC236}">
                  <a16:creationId xmlns:a16="http://schemas.microsoft.com/office/drawing/2014/main" id="{F585FBCE-2C84-4321-B5B2-EC249E5D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693" y="4047378"/>
              <a:ext cx="2881429" cy="2207005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4" name="Freeform 48">
              <a:extLst>
                <a:ext uri="{FF2B5EF4-FFF2-40B4-BE49-F238E27FC236}">
                  <a16:creationId xmlns:a16="http://schemas.microsoft.com/office/drawing/2014/main" id="{63DCB991-9F6D-436C-A9A2-0094CDA4D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467" y="5723355"/>
              <a:ext cx="2796287" cy="2204765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6" name="Freeform 54">
              <a:extLst>
                <a:ext uri="{FF2B5EF4-FFF2-40B4-BE49-F238E27FC236}">
                  <a16:creationId xmlns:a16="http://schemas.microsoft.com/office/drawing/2014/main" id="{B4D0C27E-A2E3-45B9-945E-8647F287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353" y="5633732"/>
              <a:ext cx="3006904" cy="2778361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F66EB553-32E6-4C42-873C-B370FC35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443" y="4004806"/>
              <a:ext cx="2778361" cy="2153231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AF4178-1446-4FB6-80D5-BFF7952FEB5B}"/>
              </a:ext>
            </a:extLst>
          </p:cNvPr>
          <p:cNvSpPr txBox="1"/>
          <p:nvPr/>
        </p:nvSpPr>
        <p:spPr>
          <a:xfrm>
            <a:off x="6012932" y="1902989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F1C6918-B6EE-42C8-BB7D-FFBFF20CC4D9}"/>
              </a:ext>
            </a:extLst>
          </p:cNvPr>
          <p:cNvSpPr txBox="1">
            <a:spLocks/>
          </p:cNvSpPr>
          <p:nvPr/>
        </p:nvSpPr>
        <p:spPr>
          <a:xfrm>
            <a:off x="5957659" y="2126628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0C1C1-3A78-4905-ADC1-BC94F93D1369}"/>
              </a:ext>
            </a:extLst>
          </p:cNvPr>
          <p:cNvSpPr txBox="1"/>
          <p:nvPr/>
        </p:nvSpPr>
        <p:spPr>
          <a:xfrm>
            <a:off x="6012932" y="3172408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9514685-4F49-489C-A1EC-7DCFF9E20B7E}"/>
              </a:ext>
            </a:extLst>
          </p:cNvPr>
          <p:cNvSpPr txBox="1">
            <a:spLocks/>
          </p:cNvSpPr>
          <p:nvPr/>
        </p:nvSpPr>
        <p:spPr>
          <a:xfrm>
            <a:off x="5957659" y="3396047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D4CCF-48A3-420C-A365-6479470DBA0B}"/>
              </a:ext>
            </a:extLst>
          </p:cNvPr>
          <p:cNvSpPr txBox="1"/>
          <p:nvPr/>
        </p:nvSpPr>
        <p:spPr>
          <a:xfrm>
            <a:off x="6012932" y="4387641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3CD52DF-E578-402A-86B7-B6038B1614FA}"/>
              </a:ext>
            </a:extLst>
          </p:cNvPr>
          <p:cNvSpPr txBox="1">
            <a:spLocks/>
          </p:cNvSpPr>
          <p:nvPr/>
        </p:nvSpPr>
        <p:spPr>
          <a:xfrm>
            <a:off x="5957659" y="4611280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059F13-5A8E-49BD-95D5-E8079C9EA9B4}"/>
              </a:ext>
            </a:extLst>
          </p:cNvPr>
          <p:cNvSpPr txBox="1"/>
          <p:nvPr/>
        </p:nvSpPr>
        <p:spPr>
          <a:xfrm>
            <a:off x="6012932" y="5659495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1B49844-BC2D-47FE-B574-03FC1828317C}"/>
              </a:ext>
            </a:extLst>
          </p:cNvPr>
          <p:cNvSpPr txBox="1">
            <a:spLocks/>
          </p:cNvSpPr>
          <p:nvPr/>
        </p:nvSpPr>
        <p:spPr>
          <a:xfrm>
            <a:off x="5957659" y="5883134"/>
            <a:ext cx="537864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302640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E9E8D3-175D-4A84-B4D1-2C4BFA954903}"/>
              </a:ext>
            </a:extLst>
          </p:cNvPr>
          <p:cNvGrpSpPr/>
          <p:nvPr/>
        </p:nvGrpSpPr>
        <p:grpSpPr>
          <a:xfrm>
            <a:off x="4338757" y="1814513"/>
            <a:ext cx="3514487" cy="5029200"/>
            <a:chOff x="7056754" y="3401037"/>
            <a:chExt cx="5363531" cy="75717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E98B524-0197-402B-AA6A-E496D22DB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6663" y="3401037"/>
              <a:ext cx="2112943" cy="7550254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F193E2-1240-4570-96C6-13D643644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9623" y="4845083"/>
              <a:ext cx="2620662" cy="6106207"/>
            </a:xfrm>
            <a:custGeom>
              <a:avLst/>
              <a:gdLst>
                <a:gd name="T0" fmla="*/ 1133 w 1878"/>
                <a:gd name="T1" fmla="*/ 0 h 4564"/>
                <a:gd name="T2" fmla="*/ 57 w 1878"/>
                <a:gd name="T3" fmla="*/ 2063 h 4564"/>
                <a:gd name="T4" fmla="*/ 70 w 1878"/>
                <a:gd name="T5" fmla="*/ 4564 h 4564"/>
                <a:gd name="T6" fmla="*/ 180 w 1878"/>
                <a:gd name="T7" fmla="*/ 2095 h 4564"/>
                <a:gd name="T8" fmla="*/ 1133 w 1878"/>
                <a:gd name="T9" fmla="*/ 1488 h 4564"/>
                <a:gd name="T10" fmla="*/ 1878 w 1878"/>
                <a:gd name="T11" fmla="*/ 744 h 4564"/>
                <a:gd name="T12" fmla="*/ 1133 w 1878"/>
                <a:gd name="T13" fmla="*/ 0 h 4564"/>
                <a:gd name="T14" fmla="*/ 1133 w 1878"/>
                <a:gd name="T15" fmla="*/ 1356 h 4564"/>
                <a:gd name="T16" fmla="*/ 544 w 1878"/>
                <a:gd name="T17" fmla="*/ 1457 h 4564"/>
                <a:gd name="T18" fmla="*/ 307 w 1878"/>
                <a:gd name="T19" fmla="*/ 1236 h 4564"/>
                <a:gd name="T20" fmla="*/ 631 w 1878"/>
                <a:gd name="T21" fmla="*/ 394 h 4564"/>
                <a:gd name="T22" fmla="*/ 631 w 1878"/>
                <a:gd name="T23" fmla="*/ 394 h 4564"/>
                <a:gd name="T24" fmla="*/ 1133 w 1878"/>
                <a:gd name="T25" fmla="*/ 131 h 4564"/>
                <a:gd name="T26" fmla="*/ 1746 w 1878"/>
                <a:gd name="T27" fmla="*/ 744 h 4564"/>
                <a:gd name="T28" fmla="*/ 1133 w 1878"/>
                <a:gd name="T29" fmla="*/ 1356 h 4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8" h="4564">
                  <a:moveTo>
                    <a:pt x="1133" y="0"/>
                  </a:moveTo>
                  <a:cubicBezTo>
                    <a:pt x="284" y="0"/>
                    <a:pt x="91" y="1190"/>
                    <a:pt x="57" y="2063"/>
                  </a:cubicBezTo>
                  <a:cubicBezTo>
                    <a:pt x="50" y="2249"/>
                    <a:pt x="0" y="4564"/>
                    <a:pt x="70" y="4564"/>
                  </a:cubicBezTo>
                  <a:cubicBezTo>
                    <a:pt x="141" y="4564"/>
                    <a:pt x="62" y="2554"/>
                    <a:pt x="180" y="2095"/>
                  </a:cubicBezTo>
                  <a:cubicBezTo>
                    <a:pt x="271" y="1743"/>
                    <a:pt x="585" y="1488"/>
                    <a:pt x="1133" y="1488"/>
                  </a:cubicBezTo>
                  <a:cubicBezTo>
                    <a:pt x="1544" y="1488"/>
                    <a:pt x="1878" y="1155"/>
                    <a:pt x="1878" y="744"/>
                  </a:cubicBezTo>
                  <a:cubicBezTo>
                    <a:pt x="1878" y="333"/>
                    <a:pt x="1544" y="0"/>
                    <a:pt x="1133" y="0"/>
                  </a:cubicBezTo>
                  <a:close/>
                  <a:moveTo>
                    <a:pt x="1133" y="1356"/>
                  </a:moveTo>
                  <a:cubicBezTo>
                    <a:pt x="843" y="1356"/>
                    <a:pt x="682" y="1392"/>
                    <a:pt x="544" y="1457"/>
                  </a:cubicBezTo>
                  <a:cubicBezTo>
                    <a:pt x="337" y="1554"/>
                    <a:pt x="265" y="1452"/>
                    <a:pt x="307" y="1236"/>
                  </a:cubicBezTo>
                  <a:cubicBezTo>
                    <a:pt x="364" y="947"/>
                    <a:pt x="451" y="638"/>
                    <a:pt x="631" y="394"/>
                  </a:cubicBezTo>
                  <a:cubicBezTo>
                    <a:pt x="631" y="394"/>
                    <a:pt x="631" y="394"/>
                    <a:pt x="631" y="394"/>
                  </a:cubicBezTo>
                  <a:cubicBezTo>
                    <a:pt x="741" y="235"/>
                    <a:pt x="925" y="131"/>
                    <a:pt x="1133" y="131"/>
                  </a:cubicBezTo>
                  <a:cubicBezTo>
                    <a:pt x="1472" y="131"/>
                    <a:pt x="1746" y="406"/>
                    <a:pt x="1746" y="744"/>
                  </a:cubicBezTo>
                  <a:cubicBezTo>
                    <a:pt x="1746" y="1082"/>
                    <a:pt x="1472" y="1356"/>
                    <a:pt x="1133" y="135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378E815-105B-49CE-8115-ADD617E62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5692" y="6769156"/>
              <a:ext cx="2408718" cy="4195717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42E64AB-9AD6-4969-9864-E1F6CB775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9633" y="8717007"/>
              <a:ext cx="2015530" cy="2211639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1AC532-6BD3-4758-BC5F-ECEEB3195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6754" y="4845083"/>
              <a:ext cx="2621251" cy="6106207"/>
            </a:xfrm>
            <a:custGeom>
              <a:avLst/>
              <a:gdLst>
                <a:gd name="T0" fmla="*/ 0 w 1878"/>
                <a:gd name="T1" fmla="*/ 744 h 4564"/>
                <a:gd name="T2" fmla="*/ 744 w 1878"/>
                <a:gd name="T3" fmla="*/ 1488 h 4564"/>
                <a:gd name="T4" fmla="*/ 1697 w 1878"/>
                <a:gd name="T5" fmla="*/ 2095 h 4564"/>
                <a:gd name="T6" fmla="*/ 1808 w 1878"/>
                <a:gd name="T7" fmla="*/ 4564 h 4564"/>
                <a:gd name="T8" fmla="*/ 1820 w 1878"/>
                <a:gd name="T9" fmla="*/ 2063 h 4564"/>
                <a:gd name="T10" fmla="*/ 744 w 1878"/>
                <a:gd name="T11" fmla="*/ 0 h 4564"/>
                <a:gd name="T12" fmla="*/ 0 w 1878"/>
                <a:gd name="T13" fmla="*/ 744 h 4564"/>
                <a:gd name="T14" fmla="*/ 132 w 1878"/>
                <a:gd name="T15" fmla="*/ 744 h 4564"/>
                <a:gd name="T16" fmla="*/ 744 w 1878"/>
                <a:gd name="T17" fmla="*/ 131 h 4564"/>
                <a:gd name="T18" fmla="*/ 1247 w 1878"/>
                <a:gd name="T19" fmla="*/ 394 h 4564"/>
                <a:gd name="T20" fmla="*/ 1247 w 1878"/>
                <a:gd name="T21" fmla="*/ 394 h 4564"/>
                <a:gd name="T22" fmla="*/ 1571 w 1878"/>
                <a:gd name="T23" fmla="*/ 1236 h 4564"/>
                <a:gd name="T24" fmla="*/ 1334 w 1878"/>
                <a:gd name="T25" fmla="*/ 1457 h 4564"/>
                <a:gd name="T26" fmla="*/ 744 w 1878"/>
                <a:gd name="T27" fmla="*/ 1356 h 4564"/>
                <a:gd name="T28" fmla="*/ 132 w 1878"/>
                <a:gd name="T29" fmla="*/ 744 h 4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8" h="4564">
                  <a:moveTo>
                    <a:pt x="0" y="744"/>
                  </a:moveTo>
                  <a:cubicBezTo>
                    <a:pt x="0" y="1155"/>
                    <a:pt x="333" y="1488"/>
                    <a:pt x="744" y="1488"/>
                  </a:cubicBezTo>
                  <a:cubicBezTo>
                    <a:pt x="1292" y="1488"/>
                    <a:pt x="1607" y="1743"/>
                    <a:pt x="1697" y="2095"/>
                  </a:cubicBezTo>
                  <a:cubicBezTo>
                    <a:pt x="1816" y="2554"/>
                    <a:pt x="1737" y="4564"/>
                    <a:pt x="1808" y="4564"/>
                  </a:cubicBezTo>
                  <a:cubicBezTo>
                    <a:pt x="1878" y="4564"/>
                    <a:pt x="1827" y="2249"/>
                    <a:pt x="1820" y="2063"/>
                  </a:cubicBezTo>
                  <a:cubicBezTo>
                    <a:pt x="1786" y="1190"/>
                    <a:pt x="1594" y="0"/>
                    <a:pt x="744" y="0"/>
                  </a:cubicBezTo>
                  <a:cubicBezTo>
                    <a:pt x="333" y="0"/>
                    <a:pt x="0" y="333"/>
                    <a:pt x="0" y="744"/>
                  </a:cubicBezTo>
                  <a:close/>
                  <a:moveTo>
                    <a:pt x="132" y="744"/>
                  </a:moveTo>
                  <a:cubicBezTo>
                    <a:pt x="132" y="406"/>
                    <a:pt x="406" y="131"/>
                    <a:pt x="744" y="131"/>
                  </a:cubicBezTo>
                  <a:cubicBezTo>
                    <a:pt x="952" y="131"/>
                    <a:pt x="1136" y="235"/>
                    <a:pt x="1247" y="394"/>
                  </a:cubicBezTo>
                  <a:cubicBezTo>
                    <a:pt x="1247" y="394"/>
                    <a:pt x="1247" y="394"/>
                    <a:pt x="1247" y="394"/>
                  </a:cubicBezTo>
                  <a:cubicBezTo>
                    <a:pt x="1426" y="638"/>
                    <a:pt x="1514" y="947"/>
                    <a:pt x="1571" y="1236"/>
                  </a:cubicBezTo>
                  <a:cubicBezTo>
                    <a:pt x="1613" y="1452"/>
                    <a:pt x="1541" y="1554"/>
                    <a:pt x="1334" y="1457"/>
                  </a:cubicBezTo>
                  <a:cubicBezTo>
                    <a:pt x="1195" y="1392"/>
                    <a:pt x="1035" y="1356"/>
                    <a:pt x="744" y="1356"/>
                  </a:cubicBezTo>
                  <a:cubicBezTo>
                    <a:pt x="406" y="1356"/>
                    <a:pt x="132" y="1082"/>
                    <a:pt x="132" y="74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7511FC-1581-4BC9-BB03-8F2B0361F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1804" y="6777083"/>
              <a:ext cx="2407537" cy="4195717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FBB81FA-AB8B-433C-AAC2-238E27AAC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1013" y="8717007"/>
              <a:ext cx="2016711" cy="2211639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id-ID" sz="1438"/>
            </a:p>
          </p:txBody>
        </p:sp>
        <p:sp>
          <p:nvSpPr>
            <p:cNvPr id="13" name="Freeform 75">
              <a:extLst>
                <a:ext uri="{FF2B5EF4-FFF2-40B4-BE49-F238E27FC236}">
                  <a16:creationId xmlns:a16="http://schemas.microsoft.com/office/drawing/2014/main" id="{E712B467-FB4F-4D7B-BE93-829BAC9A3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0517" y="9318721"/>
              <a:ext cx="430591" cy="628312"/>
            </a:xfrm>
            <a:custGeom>
              <a:avLst/>
              <a:gdLst>
                <a:gd name="T0" fmla="*/ 280 w 513"/>
                <a:gd name="T1" fmla="*/ 519 h 745"/>
                <a:gd name="T2" fmla="*/ 280 w 513"/>
                <a:gd name="T3" fmla="*/ 466 h 745"/>
                <a:gd name="T4" fmla="*/ 256 w 513"/>
                <a:gd name="T5" fmla="*/ 442 h 745"/>
                <a:gd name="T6" fmla="*/ 233 w 513"/>
                <a:gd name="T7" fmla="*/ 466 h 745"/>
                <a:gd name="T8" fmla="*/ 233 w 513"/>
                <a:gd name="T9" fmla="*/ 519 h 745"/>
                <a:gd name="T10" fmla="*/ 210 w 513"/>
                <a:gd name="T11" fmla="*/ 559 h 745"/>
                <a:gd name="T12" fmla="*/ 256 w 513"/>
                <a:gd name="T13" fmla="*/ 605 h 745"/>
                <a:gd name="T14" fmla="*/ 303 w 513"/>
                <a:gd name="T15" fmla="*/ 559 h 745"/>
                <a:gd name="T16" fmla="*/ 280 w 513"/>
                <a:gd name="T17" fmla="*/ 519 h 745"/>
                <a:gd name="T18" fmla="*/ 466 w 513"/>
                <a:gd name="T19" fmla="*/ 675 h 745"/>
                <a:gd name="T20" fmla="*/ 443 w 513"/>
                <a:gd name="T21" fmla="*/ 699 h 745"/>
                <a:gd name="T22" fmla="*/ 70 w 513"/>
                <a:gd name="T23" fmla="*/ 699 h 745"/>
                <a:gd name="T24" fmla="*/ 47 w 513"/>
                <a:gd name="T25" fmla="*/ 675 h 745"/>
                <a:gd name="T26" fmla="*/ 47 w 513"/>
                <a:gd name="T27" fmla="*/ 396 h 745"/>
                <a:gd name="T28" fmla="*/ 70 w 513"/>
                <a:gd name="T29" fmla="*/ 372 h 745"/>
                <a:gd name="T30" fmla="*/ 443 w 513"/>
                <a:gd name="T31" fmla="*/ 372 h 745"/>
                <a:gd name="T32" fmla="*/ 466 w 513"/>
                <a:gd name="T33" fmla="*/ 396 h 745"/>
                <a:gd name="T34" fmla="*/ 466 w 513"/>
                <a:gd name="T35" fmla="*/ 675 h 745"/>
                <a:gd name="T36" fmla="*/ 117 w 513"/>
                <a:gd name="T37" fmla="*/ 186 h 745"/>
                <a:gd name="T38" fmla="*/ 256 w 513"/>
                <a:gd name="T39" fmla="*/ 46 h 745"/>
                <a:gd name="T40" fmla="*/ 396 w 513"/>
                <a:gd name="T41" fmla="*/ 186 h 745"/>
                <a:gd name="T42" fmla="*/ 396 w 513"/>
                <a:gd name="T43" fmla="*/ 326 h 745"/>
                <a:gd name="T44" fmla="*/ 117 w 513"/>
                <a:gd name="T45" fmla="*/ 326 h 745"/>
                <a:gd name="T46" fmla="*/ 117 w 513"/>
                <a:gd name="T47" fmla="*/ 186 h 745"/>
                <a:gd name="T48" fmla="*/ 443 w 513"/>
                <a:gd name="T49" fmla="*/ 326 h 745"/>
                <a:gd name="T50" fmla="*/ 443 w 513"/>
                <a:gd name="T51" fmla="*/ 186 h 745"/>
                <a:gd name="T52" fmla="*/ 256 w 513"/>
                <a:gd name="T53" fmla="*/ 0 h 745"/>
                <a:gd name="T54" fmla="*/ 70 w 513"/>
                <a:gd name="T55" fmla="*/ 186 h 745"/>
                <a:gd name="T56" fmla="*/ 70 w 513"/>
                <a:gd name="T57" fmla="*/ 326 h 745"/>
                <a:gd name="T58" fmla="*/ 0 w 513"/>
                <a:gd name="T59" fmla="*/ 396 h 745"/>
                <a:gd name="T60" fmla="*/ 0 w 513"/>
                <a:gd name="T61" fmla="*/ 675 h 745"/>
                <a:gd name="T62" fmla="*/ 70 w 513"/>
                <a:gd name="T63" fmla="*/ 745 h 745"/>
                <a:gd name="T64" fmla="*/ 443 w 513"/>
                <a:gd name="T65" fmla="*/ 745 h 745"/>
                <a:gd name="T66" fmla="*/ 513 w 513"/>
                <a:gd name="T67" fmla="*/ 675 h 745"/>
                <a:gd name="T68" fmla="*/ 513 w 513"/>
                <a:gd name="T69" fmla="*/ 396 h 745"/>
                <a:gd name="T70" fmla="*/ 443 w 513"/>
                <a:gd name="T71" fmla="*/ 32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3" h="745">
                  <a:moveTo>
                    <a:pt x="280" y="519"/>
                  </a:moveTo>
                  <a:lnTo>
                    <a:pt x="280" y="466"/>
                  </a:lnTo>
                  <a:cubicBezTo>
                    <a:pt x="280" y="453"/>
                    <a:pt x="269" y="442"/>
                    <a:pt x="256" y="442"/>
                  </a:cubicBezTo>
                  <a:cubicBezTo>
                    <a:pt x="243" y="442"/>
                    <a:pt x="233" y="453"/>
                    <a:pt x="233" y="466"/>
                  </a:cubicBezTo>
                  <a:lnTo>
                    <a:pt x="233" y="519"/>
                  </a:lnTo>
                  <a:cubicBezTo>
                    <a:pt x="219" y="527"/>
                    <a:pt x="210" y="542"/>
                    <a:pt x="210" y="559"/>
                  </a:cubicBezTo>
                  <a:cubicBezTo>
                    <a:pt x="210" y="585"/>
                    <a:pt x="231" y="605"/>
                    <a:pt x="256" y="605"/>
                  </a:cubicBezTo>
                  <a:cubicBezTo>
                    <a:pt x="282" y="605"/>
                    <a:pt x="303" y="585"/>
                    <a:pt x="303" y="559"/>
                  </a:cubicBezTo>
                  <a:cubicBezTo>
                    <a:pt x="303" y="542"/>
                    <a:pt x="294" y="527"/>
                    <a:pt x="280" y="519"/>
                  </a:cubicBezTo>
                  <a:close/>
                  <a:moveTo>
                    <a:pt x="466" y="675"/>
                  </a:moveTo>
                  <a:cubicBezTo>
                    <a:pt x="466" y="688"/>
                    <a:pt x="456" y="699"/>
                    <a:pt x="443" y="699"/>
                  </a:cubicBezTo>
                  <a:lnTo>
                    <a:pt x="70" y="699"/>
                  </a:lnTo>
                  <a:cubicBezTo>
                    <a:pt x="57" y="699"/>
                    <a:pt x="47" y="688"/>
                    <a:pt x="47" y="675"/>
                  </a:cubicBezTo>
                  <a:lnTo>
                    <a:pt x="47" y="396"/>
                  </a:lnTo>
                  <a:cubicBezTo>
                    <a:pt x="47" y="383"/>
                    <a:pt x="57" y="372"/>
                    <a:pt x="70" y="372"/>
                  </a:cubicBezTo>
                  <a:lnTo>
                    <a:pt x="443" y="372"/>
                  </a:lnTo>
                  <a:cubicBezTo>
                    <a:pt x="456" y="372"/>
                    <a:pt x="466" y="383"/>
                    <a:pt x="466" y="396"/>
                  </a:cubicBezTo>
                  <a:lnTo>
                    <a:pt x="466" y="675"/>
                  </a:lnTo>
                  <a:close/>
                  <a:moveTo>
                    <a:pt x="117" y="186"/>
                  </a:moveTo>
                  <a:cubicBezTo>
                    <a:pt x="117" y="109"/>
                    <a:pt x="179" y="46"/>
                    <a:pt x="256" y="46"/>
                  </a:cubicBezTo>
                  <a:cubicBezTo>
                    <a:pt x="333" y="46"/>
                    <a:pt x="396" y="109"/>
                    <a:pt x="396" y="186"/>
                  </a:cubicBezTo>
                  <a:lnTo>
                    <a:pt x="396" y="326"/>
                  </a:lnTo>
                  <a:lnTo>
                    <a:pt x="117" y="326"/>
                  </a:lnTo>
                  <a:lnTo>
                    <a:pt x="117" y="186"/>
                  </a:lnTo>
                  <a:close/>
                  <a:moveTo>
                    <a:pt x="443" y="326"/>
                  </a:moveTo>
                  <a:lnTo>
                    <a:pt x="443" y="186"/>
                  </a:lnTo>
                  <a:cubicBezTo>
                    <a:pt x="443" y="83"/>
                    <a:pt x="359" y="0"/>
                    <a:pt x="256" y="0"/>
                  </a:cubicBezTo>
                  <a:cubicBezTo>
                    <a:pt x="154" y="0"/>
                    <a:pt x="70" y="83"/>
                    <a:pt x="70" y="186"/>
                  </a:cubicBezTo>
                  <a:lnTo>
                    <a:pt x="70" y="326"/>
                  </a:lnTo>
                  <a:cubicBezTo>
                    <a:pt x="31" y="326"/>
                    <a:pt x="0" y="357"/>
                    <a:pt x="0" y="396"/>
                  </a:cubicBezTo>
                  <a:lnTo>
                    <a:pt x="0" y="675"/>
                  </a:lnTo>
                  <a:cubicBezTo>
                    <a:pt x="0" y="714"/>
                    <a:pt x="31" y="745"/>
                    <a:pt x="70" y="745"/>
                  </a:cubicBezTo>
                  <a:lnTo>
                    <a:pt x="443" y="745"/>
                  </a:lnTo>
                  <a:cubicBezTo>
                    <a:pt x="481" y="745"/>
                    <a:pt x="513" y="714"/>
                    <a:pt x="513" y="675"/>
                  </a:cubicBezTo>
                  <a:lnTo>
                    <a:pt x="513" y="396"/>
                  </a:lnTo>
                  <a:cubicBezTo>
                    <a:pt x="513" y="357"/>
                    <a:pt x="481" y="326"/>
                    <a:pt x="443" y="3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4" name="Freeform 76">
              <a:extLst>
                <a:ext uri="{FF2B5EF4-FFF2-40B4-BE49-F238E27FC236}">
                  <a16:creationId xmlns:a16="http://schemas.microsoft.com/office/drawing/2014/main" id="{09925FD6-0256-4C55-995D-81236BE93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7197" y="9427772"/>
              <a:ext cx="480728" cy="503805"/>
            </a:xfrm>
            <a:custGeom>
              <a:avLst/>
              <a:gdLst>
                <a:gd name="T0" fmla="*/ 618 w 657"/>
                <a:gd name="T1" fmla="*/ 608 h 687"/>
                <a:gd name="T2" fmla="*/ 587 w 657"/>
                <a:gd name="T3" fmla="*/ 608 h 687"/>
                <a:gd name="T4" fmla="*/ 587 w 657"/>
                <a:gd name="T5" fmla="*/ 576 h 687"/>
                <a:gd name="T6" fmla="*/ 618 w 657"/>
                <a:gd name="T7" fmla="*/ 576 h 687"/>
                <a:gd name="T8" fmla="*/ 618 w 657"/>
                <a:gd name="T9" fmla="*/ 608 h 687"/>
                <a:gd name="T10" fmla="*/ 638 w 657"/>
                <a:gd name="T11" fmla="*/ 556 h 687"/>
                <a:gd name="T12" fmla="*/ 638 w 657"/>
                <a:gd name="T13" fmla="*/ 555 h 687"/>
                <a:gd name="T14" fmla="*/ 405 w 657"/>
                <a:gd name="T15" fmla="*/ 322 h 687"/>
                <a:gd name="T16" fmla="*/ 511 w 657"/>
                <a:gd name="T17" fmla="*/ 216 h 687"/>
                <a:gd name="T18" fmla="*/ 605 w 657"/>
                <a:gd name="T19" fmla="*/ 156 h 687"/>
                <a:gd name="T20" fmla="*/ 643 w 657"/>
                <a:gd name="T21" fmla="*/ 88 h 687"/>
                <a:gd name="T22" fmla="*/ 599 w 657"/>
                <a:gd name="T23" fmla="*/ 44 h 687"/>
                <a:gd name="T24" fmla="*/ 532 w 657"/>
                <a:gd name="T25" fmla="*/ 82 h 687"/>
                <a:gd name="T26" fmla="*/ 471 w 657"/>
                <a:gd name="T27" fmla="*/ 176 h 687"/>
                <a:gd name="T28" fmla="*/ 366 w 657"/>
                <a:gd name="T29" fmla="*/ 282 h 687"/>
                <a:gd name="T30" fmla="*/ 261 w 657"/>
                <a:gd name="T31" fmla="*/ 177 h 687"/>
                <a:gd name="T32" fmla="*/ 261 w 657"/>
                <a:gd name="T33" fmla="*/ 38 h 687"/>
                <a:gd name="T34" fmla="*/ 119 w 657"/>
                <a:gd name="T35" fmla="*/ 0 h 687"/>
                <a:gd name="T36" fmla="*/ 104 w 657"/>
                <a:gd name="T37" fmla="*/ 15 h 687"/>
                <a:gd name="T38" fmla="*/ 179 w 657"/>
                <a:gd name="T39" fmla="*/ 90 h 687"/>
                <a:gd name="T40" fmla="*/ 105 w 657"/>
                <a:gd name="T41" fmla="*/ 164 h 687"/>
                <a:gd name="T42" fmla="*/ 30 w 657"/>
                <a:gd name="T43" fmla="*/ 89 h 687"/>
                <a:gd name="T44" fmla="*/ 15 w 657"/>
                <a:gd name="T45" fmla="*/ 104 h 687"/>
                <a:gd name="T46" fmla="*/ 53 w 657"/>
                <a:gd name="T47" fmla="*/ 246 h 687"/>
                <a:gd name="T48" fmla="*/ 188 w 657"/>
                <a:gd name="T49" fmla="*/ 246 h 687"/>
                <a:gd name="T50" fmla="*/ 187 w 657"/>
                <a:gd name="T51" fmla="*/ 247 h 687"/>
                <a:gd name="T52" fmla="*/ 294 w 657"/>
                <a:gd name="T53" fmla="*/ 354 h 687"/>
                <a:gd name="T54" fmla="*/ 254 w 657"/>
                <a:gd name="T55" fmla="*/ 393 h 687"/>
                <a:gd name="T56" fmla="*/ 228 w 657"/>
                <a:gd name="T57" fmla="*/ 367 h 687"/>
                <a:gd name="T58" fmla="*/ 188 w 657"/>
                <a:gd name="T59" fmla="*/ 407 h 687"/>
                <a:gd name="T60" fmla="*/ 201 w 657"/>
                <a:gd name="T61" fmla="*/ 420 h 687"/>
                <a:gd name="T62" fmla="*/ 52 w 657"/>
                <a:gd name="T63" fmla="*/ 568 h 687"/>
                <a:gd name="T64" fmla="*/ 40 w 657"/>
                <a:gd name="T65" fmla="*/ 556 h 687"/>
                <a:gd name="T66" fmla="*/ 0 w 657"/>
                <a:gd name="T67" fmla="*/ 596 h 687"/>
                <a:gd name="T68" fmla="*/ 92 w 657"/>
                <a:gd name="T69" fmla="*/ 687 h 687"/>
                <a:gd name="T70" fmla="*/ 132 w 657"/>
                <a:gd name="T71" fmla="*/ 647 h 687"/>
                <a:gd name="T72" fmla="*/ 119 w 657"/>
                <a:gd name="T73" fmla="*/ 635 h 687"/>
                <a:gd name="T74" fmla="*/ 268 w 657"/>
                <a:gd name="T75" fmla="*/ 487 h 687"/>
                <a:gd name="T76" fmla="*/ 280 w 657"/>
                <a:gd name="T77" fmla="*/ 499 h 687"/>
                <a:gd name="T78" fmla="*/ 320 w 657"/>
                <a:gd name="T79" fmla="*/ 459 h 687"/>
                <a:gd name="T80" fmla="*/ 294 w 657"/>
                <a:gd name="T81" fmla="*/ 433 h 687"/>
                <a:gd name="T82" fmla="*/ 333 w 657"/>
                <a:gd name="T83" fmla="*/ 394 h 687"/>
                <a:gd name="T84" fmla="*/ 566 w 657"/>
                <a:gd name="T85" fmla="*/ 627 h 687"/>
                <a:gd name="T86" fmla="*/ 566 w 657"/>
                <a:gd name="T87" fmla="*/ 627 h 687"/>
                <a:gd name="T88" fmla="*/ 637 w 657"/>
                <a:gd name="T89" fmla="*/ 626 h 687"/>
                <a:gd name="T90" fmla="*/ 638 w 657"/>
                <a:gd name="T91" fmla="*/ 556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7" h="687">
                  <a:moveTo>
                    <a:pt x="618" y="608"/>
                  </a:moveTo>
                  <a:cubicBezTo>
                    <a:pt x="610" y="616"/>
                    <a:pt x="596" y="617"/>
                    <a:pt x="587" y="608"/>
                  </a:cubicBezTo>
                  <a:cubicBezTo>
                    <a:pt x="578" y="599"/>
                    <a:pt x="578" y="585"/>
                    <a:pt x="587" y="576"/>
                  </a:cubicBezTo>
                  <a:cubicBezTo>
                    <a:pt x="596" y="567"/>
                    <a:pt x="610" y="567"/>
                    <a:pt x="618" y="576"/>
                  </a:cubicBezTo>
                  <a:cubicBezTo>
                    <a:pt x="627" y="585"/>
                    <a:pt x="627" y="599"/>
                    <a:pt x="618" y="608"/>
                  </a:cubicBezTo>
                  <a:close/>
                  <a:moveTo>
                    <a:pt x="638" y="556"/>
                  </a:moveTo>
                  <a:lnTo>
                    <a:pt x="638" y="555"/>
                  </a:lnTo>
                  <a:lnTo>
                    <a:pt x="405" y="322"/>
                  </a:lnTo>
                  <a:lnTo>
                    <a:pt x="511" y="216"/>
                  </a:lnTo>
                  <a:lnTo>
                    <a:pt x="605" y="156"/>
                  </a:lnTo>
                  <a:lnTo>
                    <a:pt x="643" y="88"/>
                  </a:lnTo>
                  <a:lnTo>
                    <a:pt x="599" y="44"/>
                  </a:lnTo>
                  <a:lnTo>
                    <a:pt x="532" y="82"/>
                  </a:lnTo>
                  <a:lnTo>
                    <a:pt x="471" y="176"/>
                  </a:lnTo>
                  <a:lnTo>
                    <a:pt x="366" y="282"/>
                  </a:lnTo>
                  <a:lnTo>
                    <a:pt x="261" y="177"/>
                  </a:lnTo>
                  <a:lnTo>
                    <a:pt x="261" y="38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179" y="90"/>
                  </a:lnTo>
                  <a:lnTo>
                    <a:pt x="105" y="164"/>
                  </a:lnTo>
                  <a:lnTo>
                    <a:pt x="30" y="89"/>
                  </a:lnTo>
                  <a:lnTo>
                    <a:pt x="15" y="104"/>
                  </a:lnTo>
                  <a:lnTo>
                    <a:pt x="53" y="246"/>
                  </a:lnTo>
                  <a:lnTo>
                    <a:pt x="188" y="246"/>
                  </a:lnTo>
                  <a:lnTo>
                    <a:pt x="187" y="247"/>
                  </a:lnTo>
                  <a:lnTo>
                    <a:pt x="294" y="354"/>
                  </a:lnTo>
                  <a:lnTo>
                    <a:pt x="254" y="393"/>
                  </a:lnTo>
                  <a:lnTo>
                    <a:pt x="228" y="367"/>
                  </a:lnTo>
                  <a:lnTo>
                    <a:pt x="188" y="407"/>
                  </a:lnTo>
                  <a:lnTo>
                    <a:pt x="201" y="420"/>
                  </a:lnTo>
                  <a:cubicBezTo>
                    <a:pt x="165" y="433"/>
                    <a:pt x="66" y="532"/>
                    <a:pt x="52" y="568"/>
                  </a:cubicBezTo>
                  <a:lnTo>
                    <a:pt x="40" y="556"/>
                  </a:lnTo>
                  <a:lnTo>
                    <a:pt x="0" y="596"/>
                  </a:lnTo>
                  <a:lnTo>
                    <a:pt x="92" y="687"/>
                  </a:lnTo>
                  <a:lnTo>
                    <a:pt x="132" y="647"/>
                  </a:lnTo>
                  <a:lnTo>
                    <a:pt x="119" y="635"/>
                  </a:lnTo>
                  <a:cubicBezTo>
                    <a:pt x="155" y="621"/>
                    <a:pt x="254" y="522"/>
                    <a:pt x="268" y="487"/>
                  </a:cubicBezTo>
                  <a:lnTo>
                    <a:pt x="280" y="499"/>
                  </a:lnTo>
                  <a:lnTo>
                    <a:pt x="320" y="459"/>
                  </a:lnTo>
                  <a:lnTo>
                    <a:pt x="294" y="433"/>
                  </a:lnTo>
                  <a:lnTo>
                    <a:pt x="333" y="394"/>
                  </a:lnTo>
                  <a:lnTo>
                    <a:pt x="566" y="627"/>
                  </a:lnTo>
                  <a:lnTo>
                    <a:pt x="566" y="627"/>
                  </a:lnTo>
                  <a:cubicBezTo>
                    <a:pt x="586" y="646"/>
                    <a:pt x="618" y="646"/>
                    <a:pt x="637" y="626"/>
                  </a:cubicBezTo>
                  <a:cubicBezTo>
                    <a:pt x="657" y="607"/>
                    <a:pt x="657" y="575"/>
                    <a:pt x="638" y="5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5" name="Freeform 77">
              <a:extLst>
                <a:ext uri="{FF2B5EF4-FFF2-40B4-BE49-F238E27FC236}">
                  <a16:creationId xmlns:a16="http://schemas.microsoft.com/office/drawing/2014/main" id="{6ED56532-2B24-4E75-B44F-51CC8DE19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8704" y="5630472"/>
              <a:ext cx="759716" cy="552521"/>
            </a:xfrm>
            <a:custGeom>
              <a:avLst/>
              <a:gdLst>
                <a:gd name="T0" fmla="*/ 241 w 805"/>
                <a:gd name="T1" fmla="*/ 415 h 588"/>
                <a:gd name="T2" fmla="*/ 277 w 805"/>
                <a:gd name="T3" fmla="*/ 415 h 588"/>
                <a:gd name="T4" fmla="*/ 476 w 805"/>
                <a:gd name="T5" fmla="*/ 109 h 588"/>
                <a:gd name="T6" fmla="*/ 37 w 805"/>
                <a:gd name="T7" fmla="*/ 376 h 588"/>
                <a:gd name="T8" fmla="*/ 476 w 805"/>
                <a:gd name="T9" fmla="*/ 376 h 588"/>
                <a:gd name="T10" fmla="*/ 288 w 805"/>
                <a:gd name="T11" fmla="*/ 415 h 588"/>
                <a:gd name="T12" fmla="*/ 229 w 805"/>
                <a:gd name="T13" fmla="*/ 415 h 588"/>
                <a:gd name="T14" fmla="*/ 288 w 805"/>
                <a:gd name="T15" fmla="*/ 415 h 588"/>
                <a:gd name="T16" fmla="*/ 513 w 805"/>
                <a:gd name="T17" fmla="*/ 423 h 588"/>
                <a:gd name="T18" fmla="*/ 308 w 805"/>
                <a:gd name="T19" fmla="*/ 458 h 588"/>
                <a:gd name="T20" fmla="*/ 360 w 805"/>
                <a:gd name="T21" fmla="*/ 561 h 588"/>
                <a:gd name="T22" fmla="*/ 205 w 805"/>
                <a:gd name="T23" fmla="*/ 561 h 588"/>
                <a:gd name="T24" fmla="*/ 153 w 805"/>
                <a:gd name="T25" fmla="*/ 527 h 588"/>
                <a:gd name="T26" fmla="*/ 34 w 805"/>
                <a:gd name="T27" fmla="*/ 458 h 588"/>
                <a:gd name="T28" fmla="*/ 0 w 805"/>
                <a:gd name="T29" fmla="*/ 107 h 588"/>
                <a:gd name="T30" fmla="*/ 479 w 805"/>
                <a:gd name="T31" fmla="*/ 73 h 588"/>
                <a:gd name="T32" fmla="*/ 714 w 805"/>
                <a:gd name="T33" fmla="*/ 393 h 588"/>
                <a:gd name="T34" fmla="*/ 651 w 805"/>
                <a:gd name="T35" fmla="*/ 393 h 588"/>
                <a:gd name="T36" fmla="*/ 714 w 805"/>
                <a:gd name="T37" fmla="*/ 393 h 588"/>
                <a:gd name="T38" fmla="*/ 682 w 805"/>
                <a:gd name="T39" fmla="*/ 442 h 588"/>
                <a:gd name="T40" fmla="*/ 682 w 805"/>
                <a:gd name="T41" fmla="*/ 344 h 588"/>
                <a:gd name="T42" fmla="*/ 756 w 805"/>
                <a:gd name="T43" fmla="*/ 218 h 588"/>
                <a:gd name="T44" fmla="*/ 603 w 805"/>
                <a:gd name="T45" fmla="*/ 241 h 588"/>
                <a:gd name="T46" fmla="*/ 756 w 805"/>
                <a:gd name="T47" fmla="*/ 218 h 588"/>
                <a:gd name="T48" fmla="*/ 585 w 805"/>
                <a:gd name="T49" fmla="*/ 31 h 588"/>
                <a:gd name="T50" fmla="*/ 774 w 805"/>
                <a:gd name="T51" fmla="*/ 558 h 588"/>
                <a:gd name="T52" fmla="*/ 805 w 805"/>
                <a:gd name="T53" fmla="*/ 16 h 588"/>
                <a:gd name="T54" fmla="*/ 790 w 805"/>
                <a:gd name="T55" fmla="*/ 588 h 588"/>
                <a:gd name="T56" fmla="*/ 555 w 805"/>
                <a:gd name="T57" fmla="*/ 573 h 588"/>
                <a:gd name="T58" fmla="*/ 570 w 805"/>
                <a:gd name="T59" fmla="*/ 0 h 588"/>
                <a:gd name="T60" fmla="*/ 805 w 805"/>
                <a:gd name="T61" fmla="*/ 16 h 588"/>
                <a:gd name="T62" fmla="*/ 603 w 805"/>
                <a:gd name="T63" fmla="*/ 71 h 588"/>
                <a:gd name="T64" fmla="*/ 756 w 805"/>
                <a:gd name="T65" fmla="*/ 123 h 588"/>
                <a:gd name="T66" fmla="*/ 756 w 805"/>
                <a:gd name="T67" fmla="*/ 179 h 588"/>
                <a:gd name="T68" fmla="*/ 603 w 805"/>
                <a:gd name="T69" fmla="*/ 202 h 588"/>
                <a:gd name="T70" fmla="*/ 756 w 805"/>
                <a:gd name="T71" fmla="*/ 179 h 588"/>
                <a:gd name="T72" fmla="*/ 603 w 805"/>
                <a:gd name="T73" fmla="*/ 163 h 588"/>
                <a:gd name="T74" fmla="*/ 756 w 805"/>
                <a:gd name="T75" fmla="*/ 14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5" h="588">
                  <a:moveTo>
                    <a:pt x="259" y="397"/>
                  </a:moveTo>
                  <a:cubicBezTo>
                    <a:pt x="249" y="397"/>
                    <a:pt x="241" y="405"/>
                    <a:pt x="241" y="415"/>
                  </a:cubicBezTo>
                  <a:cubicBezTo>
                    <a:pt x="241" y="425"/>
                    <a:pt x="249" y="434"/>
                    <a:pt x="259" y="434"/>
                  </a:cubicBezTo>
                  <a:cubicBezTo>
                    <a:pt x="269" y="434"/>
                    <a:pt x="277" y="425"/>
                    <a:pt x="277" y="415"/>
                  </a:cubicBezTo>
                  <a:cubicBezTo>
                    <a:pt x="277" y="405"/>
                    <a:pt x="269" y="397"/>
                    <a:pt x="259" y="397"/>
                  </a:cubicBezTo>
                  <a:close/>
                  <a:moveTo>
                    <a:pt x="476" y="109"/>
                  </a:moveTo>
                  <a:lnTo>
                    <a:pt x="37" y="109"/>
                  </a:lnTo>
                  <a:lnTo>
                    <a:pt x="37" y="376"/>
                  </a:lnTo>
                  <a:lnTo>
                    <a:pt x="476" y="376"/>
                  </a:lnTo>
                  <a:lnTo>
                    <a:pt x="476" y="376"/>
                  </a:lnTo>
                  <a:lnTo>
                    <a:pt x="476" y="109"/>
                  </a:lnTo>
                  <a:close/>
                  <a:moveTo>
                    <a:pt x="288" y="415"/>
                  </a:moveTo>
                  <a:cubicBezTo>
                    <a:pt x="288" y="399"/>
                    <a:pt x="275" y="386"/>
                    <a:pt x="259" y="386"/>
                  </a:cubicBezTo>
                  <a:cubicBezTo>
                    <a:pt x="242" y="386"/>
                    <a:pt x="229" y="399"/>
                    <a:pt x="229" y="415"/>
                  </a:cubicBezTo>
                  <a:cubicBezTo>
                    <a:pt x="229" y="432"/>
                    <a:pt x="242" y="445"/>
                    <a:pt x="259" y="445"/>
                  </a:cubicBezTo>
                  <a:cubicBezTo>
                    <a:pt x="275" y="445"/>
                    <a:pt x="288" y="432"/>
                    <a:pt x="288" y="415"/>
                  </a:cubicBezTo>
                  <a:close/>
                  <a:moveTo>
                    <a:pt x="513" y="107"/>
                  </a:moveTo>
                  <a:lnTo>
                    <a:pt x="513" y="423"/>
                  </a:lnTo>
                  <a:cubicBezTo>
                    <a:pt x="513" y="442"/>
                    <a:pt x="498" y="458"/>
                    <a:pt x="479" y="458"/>
                  </a:cubicBezTo>
                  <a:lnTo>
                    <a:pt x="308" y="458"/>
                  </a:lnTo>
                  <a:cubicBezTo>
                    <a:pt x="308" y="458"/>
                    <a:pt x="298" y="527"/>
                    <a:pt x="360" y="527"/>
                  </a:cubicBezTo>
                  <a:lnTo>
                    <a:pt x="360" y="561"/>
                  </a:lnTo>
                  <a:lnTo>
                    <a:pt x="308" y="561"/>
                  </a:lnTo>
                  <a:lnTo>
                    <a:pt x="205" y="561"/>
                  </a:lnTo>
                  <a:lnTo>
                    <a:pt x="153" y="561"/>
                  </a:lnTo>
                  <a:lnTo>
                    <a:pt x="153" y="527"/>
                  </a:lnTo>
                  <a:cubicBezTo>
                    <a:pt x="212" y="527"/>
                    <a:pt x="205" y="458"/>
                    <a:pt x="205" y="458"/>
                  </a:cubicBezTo>
                  <a:lnTo>
                    <a:pt x="34" y="458"/>
                  </a:lnTo>
                  <a:cubicBezTo>
                    <a:pt x="15" y="458"/>
                    <a:pt x="0" y="442"/>
                    <a:pt x="0" y="423"/>
                  </a:cubicBezTo>
                  <a:lnTo>
                    <a:pt x="0" y="107"/>
                  </a:lnTo>
                  <a:cubicBezTo>
                    <a:pt x="0" y="88"/>
                    <a:pt x="15" y="73"/>
                    <a:pt x="34" y="73"/>
                  </a:cubicBezTo>
                  <a:lnTo>
                    <a:pt x="479" y="73"/>
                  </a:lnTo>
                  <a:cubicBezTo>
                    <a:pt x="498" y="73"/>
                    <a:pt x="513" y="88"/>
                    <a:pt x="513" y="107"/>
                  </a:cubicBezTo>
                  <a:close/>
                  <a:moveTo>
                    <a:pt x="714" y="393"/>
                  </a:moveTo>
                  <a:cubicBezTo>
                    <a:pt x="714" y="376"/>
                    <a:pt x="699" y="362"/>
                    <a:pt x="682" y="362"/>
                  </a:cubicBezTo>
                  <a:cubicBezTo>
                    <a:pt x="665" y="362"/>
                    <a:pt x="651" y="376"/>
                    <a:pt x="651" y="393"/>
                  </a:cubicBezTo>
                  <a:cubicBezTo>
                    <a:pt x="651" y="411"/>
                    <a:pt x="665" y="425"/>
                    <a:pt x="682" y="425"/>
                  </a:cubicBezTo>
                  <a:cubicBezTo>
                    <a:pt x="699" y="425"/>
                    <a:pt x="714" y="411"/>
                    <a:pt x="714" y="393"/>
                  </a:cubicBezTo>
                  <a:close/>
                  <a:moveTo>
                    <a:pt x="731" y="393"/>
                  </a:moveTo>
                  <a:cubicBezTo>
                    <a:pt x="731" y="421"/>
                    <a:pt x="709" y="442"/>
                    <a:pt x="682" y="442"/>
                  </a:cubicBezTo>
                  <a:cubicBezTo>
                    <a:pt x="655" y="442"/>
                    <a:pt x="633" y="421"/>
                    <a:pt x="633" y="393"/>
                  </a:cubicBezTo>
                  <a:cubicBezTo>
                    <a:pt x="633" y="366"/>
                    <a:pt x="655" y="344"/>
                    <a:pt x="682" y="344"/>
                  </a:cubicBezTo>
                  <a:cubicBezTo>
                    <a:pt x="709" y="344"/>
                    <a:pt x="731" y="366"/>
                    <a:pt x="731" y="393"/>
                  </a:cubicBezTo>
                  <a:close/>
                  <a:moveTo>
                    <a:pt x="756" y="218"/>
                  </a:moveTo>
                  <a:lnTo>
                    <a:pt x="603" y="218"/>
                  </a:lnTo>
                  <a:lnTo>
                    <a:pt x="603" y="241"/>
                  </a:lnTo>
                  <a:lnTo>
                    <a:pt x="756" y="241"/>
                  </a:lnTo>
                  <a:lnTo>
                    <a:pt x="756" y="218"/>
                  </a:lnTo>
                  <a:close/>
                  <a:moveTo>
                    <a:pt x="774" y="31"/>
                  </a:moveTo>
                  <a:lnTo>
                    <a:pt x="585" y="31"/>
                  </a:lnTo>
                  <a:lnTo>
                    <a:pt x="585" y="558"/>
                  </a:lnTo>
                  <a:lnTo>
                    <a:pt x="774" y="558"/>
                  </a:lnTo>
                  <a:lnTo>
                    <a:pt x="774" y="31"/>
                  </a:lnTo>
                  <a:close/>
                  <a:moveTo>
                    <a:pt x="805" y="16"/>
                  </a:moveTo>
                  <a:lnTo>
                    <a:pt x="805" y="573"/>
                  </a:lnTo>
                  <a:cubicBezTo>
                    <a:pt x="805" y="581"/>
                    <a:pt x="798" y="588"/>
                    <a:pt x="790" y="588"/>
                  </a:cubicBezTo>
                  <a:lnTo>
                    <a:pt x="570" y="588"/>
                  </a:lnTo>
                  <a:cubicBezTo>
                    <a:pt x="561" y="588"/>
                    <a:pt x="555" y="581"/>
                    <a:pt x="555" y="573"/>
                  </a:cubicBezTo>
                  <a:lnTo>
                    <a:pt x="555" y="16"/>
                  </a:lnTo>
                  <a:cubicBezTo>
                    <a:pt x="555" y="7"/>
                    <a:pt x="561" y="0"/>
                    <a:pt x="570" y="0"/>
                  </a:cubicBezTo>
                  <a:lnTo>
                    <a:pt x="790" y="0"/>
                  </a:lnTo>
                  <a:cubicBezTo>
                    <a:pt x="798" y="0"/>
                    <a:pt x="805" y="7"/>
                    <a:pt x="805" y="16"/>
                  </a:cubicBezTo>
                  <a:close/>
                  <a:moveTo>
                    <a:pt x="756" y="71"/>
                  </a:moveTo>
                  <a:lnTo>
                    <a:pt x="603" y="71"/>
                  </a:lnTo>
                  <a:lnTo>
                    <a:pt x="603" y="123"/>
                  </a:lnTo>
                  <a:lnTo>
                    <a:pt x="756" y="123"/>
                  </a:lnTo>
                  <a:lnTo>
                    <a:pt x="756" y="71"/>
                  </a:lnTo>
                  <a:close/>
                  <a:moveTo>
                    <a:pt x="756" y="179"/>
                  </a:moveTo>
                  <a:lnTo>
                    <a:pt x="603" y="179"/>
                  </a:lnTo>
                  <a:lnTo>
                    <a:pt x="603" y="202"/>
                  </a:lnTo>
                  <a:lnTo>
                    <a:pt x="756" y="202"/>
                  </a:lnTo>
                  <a:lnTo>
                    <a:pt x="756" y="179"/>
                  </a:lnTo>
                  <a:close/>
                  <a:moveTo>
                    <a:pt x="756" y="163"/>
                  </a:moveTo>
                  <a:lnTo>
                    <a:pt x="603" y="163"/>
                  </a:lnTo>
                  <a:lnTo>
                    <a:pt x="603" y="140"/>
                  </a:lnTo>
                  <a:lnTo>
                    <a:pt x="756" y="140"/>
                  </a:lnTo>
                  <a:lnTo>
                    <a:pt x="756" y="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5C5F74AB-71F5-4006-B60A-2271BBF32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1555" y="4215710"/>
              <a:ext cx="563158" cy="419459"/>
            </a:xfrm>
            <a:custGeom>
              <a:avLst/>
              <a:gdLst>
                <a:gd name="T0" fmla="*/ 467 w 763"/>
                <a:gd name="T1" fmla="*/ 502 h 568"/>
                <a:gd name="T2" fmla="*/ 312 w 763"/>
                <a:gd name="T3" fmla="*/ 502 h 568"/>
                <a:gd name="T4" fmla="*/ 312 w 763"/>
                <a:gd name="T5" fmla="*/ 484 h 568"/>
                <a:gd name="T6" fmla="*/ 467 w 763"/>
                <a:gd name="T7" fmla="*/ 484 h 568"/>
                <a:gd name="T8" fmla="*/ 467 w 763"/>
                <a:gd name="T9" fmla="*/ 502 h 568"/>
                <a:gd name="T10" fmla="*/ 0 w 763"/>
                <a:gd name="T11" fmla="*/ 473 h 568"/>
                <a:gd name="T12" fmla="*/ 0 w 763"/>
                <a:gd name="T13" fmla="*/ 533 h 568"/>
                <a:gd name="T14" fmla="*/ 763 w 763"/>
                <a:gd name="T15" fmla="*/ 533 h 568"/>
                <a:gd name="T16" fmla="*/ 763 w 763"/>
                <a:gd name="T17" fmla="*/ 473 h 568"/>
                <a:gd name="T18" fmla="*/ 0 w 763"/>
                <a:gd name="T19" fmla="*/ 473 h 568"/>
                <a:gd name="T20" fmla="*/ 660 w 763"/>
                <a:gd name="T21" fmla="*/ 405 h 568"/>
                <a:gd name="T22" fmla="*/ 84 w 763"/>
                <a:gd name="T23" fmla="*/ 405 h 568"/>
                <a:gd name="T24" fmla="*/ 84 w 763"/>
                <a:gd name="T25" fmla="*/ 43 h 568"/>
                <a:gd name="T26" fmla="*/ 660 w 763"/>
                <a:gd name="T27" fmla="*/ 43 h 568"/>
                <a:gd name="T28" fmla="*/ 660 w 763"/>
                <a:gd name="T29" fmla="*/ 405 h 568"/>
                <a:gd name="T30" fmla="*/ 703 w 763"/>
                <a:gd name="T31" fmla="*/ 0 h 568"/>
                <a:gd name="T32" fmla="*/ 41 w 763"/>
                <a:gd name="T33" fmla="*/ 0 h 568"/>
                <a:gd name="T34" fmla="*/ 41 w 763"/>
                <a:gd name="T35" fmla="*/ 448 h 568"/>
                <a:gd name="T36" fmla="*/ 703 w 763"/>
                <a:gd name="T37" fmla="*/ 448 h 568"/>
                <a:gd name="T38" fmla="*/ 703 w 763"/>
                <a:gd name="T3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3" h="568">
                  <a:moveTo>
                    <a:pt x="467" y="502"/>
                  </a:moveTo>
                  <a:lnTo>
                    <a:pt x="312" y="502"/>
                  </a:lnTo>
                  <a:lnTo>
                    <a:pt x="312" y="484"/>
                  </a:lnTo>
                  <a:lnTo>
                    <a:pt x="467" y="484"/>
                  </a:lnTo>
                  <a:lnTo>
                    <a:pt x="467" y="502"/>
                  </a:lnTo>
                  <a:close/>
                  <a:moveTo>
                    <a:pt x="0" y="473"/>
                  </a:moveTo>
                  <a:lnTo>
                    <a:pt x="0" y="533"/>
                  </a:lnTo>
                  <a:cubicBezTo>
                    <a:pt x="107" y="568"/>
                    <a:pt x="737" y="549"/>
                    <a:pt x="763" y="533"/>
                  </a:cubicBezTo>
                  <a:lnTo>
                    <a:pt x="763" y="473"/>
                  </a:lnTo>
                  <a:lnTo>
                    <a:pt x="0" y="473"/>
                  </a:lnTo>
                  <a:close/>
                  <a:moveTo>
                    <a:pt x="660" y="405"/>
                  </a:moveTo>
                  <a:lnTo>
                    <a:pt x="84" y="405"/>
                  </a:lnTo>
                  <a:lnTo>
                    <a:pt x="84" y="43"/>
                  </a:lnTo>
                  <a:lnTo>
                    <a:pt x="660" y="43"/>
                  </a:lnTo>
                  <a:lnTo>
                    <a:pt x="660" y="405"/>
                  </a:lnTo>
                  <a:close/>
                  <a:moveTo>
                    <a:pt x="703" y="0"/>
                  </a:moveTo>
                  <a:lnTo>
                    <a:pt x="41" y="0"/>
                  </a:lnTo>
                  <a:lnTo>
                    <a:pt x="41" y="448"/>
                  </a:lnTo>
                  <a:lnTo>
                    <a:pt x="703" y="448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146DDA33-7B72-4809-AFD8-34AE688BF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2836" y="7595894"/>
              <a:ext cx="490699" cy="504207"/>
            </a:xfrm>
            <a:custGeom>
              <a:avLst/>
              <a:gdLst>
                <a:gd name="T0" fmla="*/ 453 w 571"/>
                <a:gd name="T1" fmla="*/ 150 h 587"/>
                <a:gd name="T2" fmla="*/ 485 w 571"/>
                <a:gd name="T3" fmla="*/ 144 h 587"/>
                <a:gd name="T4" fmla="*/ 487 w 571"/>
                <a:gd name="T5" fmla="*/ 142 h 587"/>
                <a:gd name="T6" fmla="*/ 518 w 571"/>
                <a:gd name="T7" fmla="*/ 98 h 587"/>
                <a:gd name="T8" fmla="*/ 562 w 571"/>
                <a:gd name="T9" fmla="*/ 67 h 587"/>
                <a:gd name="T10" fmla="*/ 568 w 571"/>
                <a:gd name="T11" fmla="*/ 61 h 587"/>
                <a:gd name="T12" fmla="*/ 563 w 571"/>
                <a:gd name="T13" fmla="*/ 44 h 587"/>
                <a:gd name="T14" fmla="*/ 528 w 571"/>
                <a:gd name="T15" fmla="*/ 9 h 587"/>
                <a:gd name="T16" fmla="*/ 511 w 571"/>
                <a:gd name="T17" fmla="*/ 4 h 587"/>
                <a:gd name="T18" fmla="*/ 505 w 571"/>
                <a:gd name="T19" fmla="*/ 10 h 587"/>
                <a:gd name="T20" fmla="*/ 474 w 571"/>
                <a:gd name="T21" fmla="*/ 54 h 587"/>
                <a:gd name="T22" fmla="*/ 430 w 571"/>
                <a:gd name="T23" fmla="*/ 85 h 587"/>
                <a:gd name="T24" fmla="*/ 428 w 571"/>
                <a:gd name="T25" fmla="*/ 86 h 587"/>
                <a:gd name="T26" fmla="*/ 423 w 571"/>
                <a:gd name="T27" fmla="*/ 120 h 587"/>
                <a:gd name="T28" fmla="*/ 328 w 571"/>
                <a:gd name="T29" fmla="*/ 214 h 587"/>
                <a:gd name="T30" fmla="*/ 309 w 571"/>
                <a:gd name="T31" fmla="*/ 197 h 587"/>
                <a:gd name="T32" fmla="*/ 226 w 571"/>
                <a:gd name="T33" fmla="*/ 211 h 587"/>
                <a:gd name="T34" fmla="*/ 134 w 571"/>
                <a:gd name="T35" fmla="*/ 283 h 587"/>
                <a:gd name="T36" fmla="*/ 134 w 571"/>
                <a:gd name="T37" fmla="*/ 283 h 587"/>
                <a:gd name="T38" fmla="*/ 53 w 571"/>
                <a:gd name="T39" fmla="*/ 318 h 587"/>
                <a:gd name="T40" fmla="*/ 66 w 571"/>
                <a:gd name="T41" fmla="*/ 521 h 587"/>
                <a:gd name="T42" fmla="*/ 269 w 571"/>
                <a:gd name="T43" fmla="*/ 535 h 587"/>
                <a:gd name="T44" fmla="*/ 272 w 571"/>
                <a:gd name="T45" fmla="*/ 532 h 587"/>
                <a:gd name="T46" fmla="*/ 272 w 571"/>
                <a:gd name="T47" fmla="*/ 532 h 587"/>
                <a:gd name="T48" fmla="*/ 273 w 571"/>
                <a:gd name="T49" fmla="*/ 531 h 587"/>
                <a:gd name="T50" fmla="*/ 284 w 571"/>
                <a:gd name="T51" fmla="*/ 516 h 587"/>
                <a:gd name="T52" fmla="*/ 312 w 571"/>
                <a:gd name="T53" fmla="*/ 427 h 587"/>
                <a:gd name="T54" fmla="*/ 378 w 571"/>
                <a:gd name="T55" fmla="*/ 361 h 587"/>
                <a:gd name="T56" fmla="*/ 407 w 571"/>
                <a:gd name="T57" fmla="*/ 322 h 587"/>
                <a:gd name="T58" fmla="*/ 359 w 571"/>
                <a:gd name="T59" fmla="*/ 317 h 587"/>
                <a:gd name="T60" fmla="*/ 357 w 571"/>
                <a:gd name="T61" fmla="*/ 251 h 587"/>
                <a:gd name="T62" fmla="*/ 453 w 571"/>
                <a:gd name="T63" fmla="*/ 15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1" h="587">
                  <a:moveTo>
                    <a:pt x="453" y="150"/>
                  </a:moveTo>
                  <a:cubicBezTo>
                    <a:pt x="463" y="141"/>
                    <a:pt x="476" y="139"/>
                    <a:pt x="485" y="144"/>
                  </a:cubicBezTo>
                  <a:lnTo>
                    <a:pt x="487" y="142"/>
                  </a:lnTo>
                  <a:cubicBezTo>
                    <a:pt x="493" y="128"/>
                    <a:pt x="503" y="112"/>
                    <a:pt x="518" y="98"/>
                  </a:cubicBezTo>
                  <a:cubicBezTo>
                    <a:pt x="532" y="83"/>
                    <a:pt x="548" y="73"/>
                    <a:pt x="562" y="67"/>
                  </a:cubicBezTo>
                  <a:cubicBezTo>
                    <a:pt x="562" y="67"/>
                    <a:pt x="565" y="64"/>
                    <a:pt x="568" y="61"/>
                  </a:cubicBezTo>
                  <a:cubicBezTo>
                    <a:pt x="571" y="58"/>
                    <a:pt x="569" y="50"/>
                    <a:pt x="563" y="44"/>
                  </a:cubicBezTo>
                  <a:lnTo>
                    <a:pt x="528" y="9"/>
                  </a:lnTo>
                  <a:cubicBezTo>
                    <a:pt x="522" y="3"/>
                    <a:pt x="514" y="0"/>
                    <a:pt x="511" y="4"/>
                  </a:cubicBezTo>
                  <a:lnTo>
                    <a:pt x="505" y="10"/>
                  </a:lnTo>
                  <a:cubicBezTo>
                    <a:pt x="499" y="24"/>
                    <a:pt x="489" y="40"/>
                    <a:pt x="474" y="54"/>
                  </a:cubicBezTo>
                  <a:cubicBezTo>
                    <a:pt x="460" y="69"/>
                    <a:pt x="444" y="79"/>
                    <a:pt x="430" y="85"/>
                  </a:cubicBezTo>
                  <a:lnTo>
                    <a:pt x="428" y="86"/>
                  </a:lnTo>
                  <a:cubicBezTo>
                    <a:pt x="434" y="96"/>
                    <a:pt x="433" y="110"/>
                    <a:pt x="423" y="120"/>
                  </a:cubicBezTo>
                  <a:lnTo>
                    <a:pt x="328" y="214"/>
                  </a:lnTo>
                  <a:cubicBezTo>
                    <a:pt x="324" y="214"/>
                    <a:pt x="318" y="211"/>
                    <a:pt x="309" y="197"/>
                  </a:cubicBezTo>
                  <a:cubicBezTo>
                    <a:pt x="293" y="173"/>
                    <a:pt x="256" y="159"/>
                    <a:pt x="226" y="211"/>
                  </a:cubicBezTo>
                  <a:cubicBezTo>
                    <a:pt x="195" y="264"/>
                    <a:pt x="221" y="273"/>
                    <a:pt x="134" y="283"/>
                  </a:cubicBezTo>
                  <a:lnTo>
                    <a:pt x="134" y="283"/>
                  </a:lnTo>
                  <a:cubicBezTo>
                    <a:pt x="104" y="284"/>
                    <a:pt x="75" y="296"/>
                    <a:pt x="53" y="318"/>
                  </a:cubicBezTo>
                  <a:cubicBezTo>
                    <a:pt x="0" y="371"/>
                    <a:pt x="6" y="461"/>
                    <a:pt x="66" y="521"/>
                  </a:cubicBezTo>
                  <a:cubicBezTo>
                    <a:pt x="126" y="581"/>
                    <a:pt x="217" y="587"/>
                    <a:pt x="269" y="535"/>
                  </a:cubicBezTo>
                  <a:cubicBezTo>
                    <a:pt x="270" y="534"/>
                    <a:pt x="271" y="533"/>
                    <a:pt x="272" y="532"/>
                  </a:cubicBezTo>
                  <a:lnTo>
                    <a:pt x="272" y="532"/>
                  </a:lnTo>
                  <a:cubicBezTo>
                    <a:pt x="272" y="532"/>
                    <a:pt x="272" y="531"/>
                    <a:pt x="273" y="531"/>
                  </a:cubicBezTo>
                  <a:cubicBezTo>
                    <a:pt x="277" y="526"/>
                    <a:pt x="281" y="521"/>
                    <a:pt x="284" y="516"/>
                  </a:cubicBezTo>
                  <a:cubicBezTo>
                    <a:pt x="297" y="497"/>
                    <a:pt x="317" y="463"/>
                    <a:pt x="312" y="427"/>
                  </a:cubicBezTo>
                  <a:cubicBezTo>
                    <a:pt x="306" y="372"/>
                    <a:pt x="357" y="375"/>
                    <a:pt x="378" y="361"/>
                  </a:cubicBezTo>
                  <a:cubicBezTo>
                    <a:pt x="399" y="348"/>
                    <a:pt x="406" y="336"/>
                    <a:pt x="407" y="322"/>
                  </a:cubicBezTo>
                  <a:cubicBezTo>
                    <a:pt x="407" y="322"/>
                    <a:pt x="382" y="340"/>
                    <a:pt x="359" y="317"/>
                  </a:cubicBezTo>
                  <a:cubicBezTo>
                    <a:pt x="340" y="299"/>
                    <a:pt x="349" y="267"/>
                    <a:pt x="357" y="251"/>
                  </a:cubicBezTo>
                  <a:lnTo>
                    <a:pt x="453" y="1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8" name="Freeform 207">
              <a:extLst>
                <a:ext uri="{FF2B5EF4-FFF2-40B4-BE49-F238E27FC236}">
                  <a16:creationId xmlns:a16="http://schemas.microsoft.com/office/drawing/2014/main" id="{18F3FF90-9D34-4A15-8FA2-B8E6ECE98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967" y="7523370"/>
              <a:ext cx="377835" cy="504864"/>
            </a:xfrm>
            <a:custGeom>
              <a:avLst/>
              <a:gdLst>
                <a:gd name="T0" fmla="*/ 609 w 609"/>
                <a:gd name="T1" fmla="*/ 813 h 813"/>
                <a:gd name="T2" fmla="*/ 0 w 609"/>
                <a:gd name="T3" fmla="*/ 813 h 813"/>
                <a:gd name="T4" fmla="*/ 0 w 609"/>
                <a:gd name="T5" fmla="*/ 102 h 813"/>
                <a:gd name="T6" fmla="*/ 78 w 609"/>
                <a:gd name="T7" fmla="*/ 102 h 813"/>
                <a:gd name="T8" fmla="*/ 102 w 609"/>
                <a:gd name="T9" fmla="*/ 102 h 813"/>
                <a:gd name="T10" fmla="*/ 153 w 609"/>
                <a:gd name="T11" fmla="*/ 102 h 813"/>
                <a:gd name="T12" fmla="*/ 153 w 609"/>
                <a:gd name="T13" fmla="*/ 51 h 813"/>
                <a:gd name="T14" fmla="*/ 232 w 609"/>
                <a:gd name="T15" fmla="*/ 51 h 813"/>
                <a:gd name="T16" fmla="*/ 304 w 609"/>
                <a:gd name="T17" fmla="*/ 0 h 813"/>
                <a:gd name="T18" fmla="*/ 376 w 609"/>
                <a:gd name="T19" fmla="*/ 51 h 813"/>
                <a:gd name="T20" fmla="*/ 456 w 609"/>
                <a:gd name="T21" fmla="*/ 51 h 813"/>
                <a:gd name="T22" fmla="*/ 456 w 609"/>
                <a:gd name="T23" fmla="*/ 102 h 813"/>
                <a:gd name="T24" fmla="*/ 506 w 609"/>
                <a:gd name="T25" fmla="*/ 102 h 813"/>
                <a:gd name="T26" fmla="*/ 525 w 609"/>
                <a:gd name="T27" fmla="*/ 102 h 813"/>
                <a:gd name="T28" fmla="*/ 609 w 609"/>
                <a:gd name="T29" fmla="*/ 102 h 813"/>
                <a:gd name="T30" fmla="*/ 609 w 609"/>
                <a:gd name="T31" fmla="*/ 813 h 813"/>
                <a:gd name="T32" fmla="*/ 456 w 609"/>
                <a:gd name="T33" fmla="*/ 357 h 813"/>
                <a:gd name="T34" fmla="*/ 152 w 609"/>
                <a:gd name="T35" fmla="*/ 357 h 813"/>
                <a:gd name="T36" fmla="*/ 152 w 609"/>
                <a:gd name="T37" fmla="*/ 307 h 813"/>
                <a:gd name="T38" fmla="*/ 456 w 609"/>
                <a:gd name="T39" fmla="*/ 307 h 813"/>
                <a:gd name="T40" fmla="*/ 456 w 609"/>
                <a:gd name="T41" fmla="*/ 357 h 813"/>
                <a:gd name="T42" fmla="*/ 456 w 609"/>
                <a:gd name="T43" fmla="*/ 153 h 813"/>
                <a:gd name="T44" fmla="*/ 456 w 609"/>
                <a:gd name="T45" fmla="*/ 204 h 813"/>
                <a:gd name="T46" fmla="*/ 153 w 609"/>
                <a:gd name="T47" fmla="*/ 204 h 813"/>
                <a:gd name="T48" fmla="*/ 153 w 609"/>
                <a:gd name="T49" fmla="*/ 153 h 813"/>
                <a:gd name="T50" fmla="*/ 102 w 609"/>
                <a:gd name="T51" fmla="*/ 153 h 813"/>
                <a:gd name="T52" fmla="*/ 102 w 609"/>
                <a:gd name="T53" fmla="*/ 153 h 813"/>
                <a:gd name="T54" fmla="*/ 51 w 609"/>
                <a:gd name="T55" fmla="*/ 153 h 813"/>
                <a:gd name="T56" fmla="*/ 51 w 609"/>
                <a:gd name="T57" fmla="*/ 762 h 813"/>
                <a:gd name="T58" fmla="*/ 558 w 609"/>
                <a:gd name="T59" fmla="*/ 762 h 813"/>
                <a:gd name="T60" fmla="*/ 558 w 609"/>
                <a:gd name="T61" fmla="*/ 153 h 813"/>
                <a:gd name="T62" fmla="*/ 506 w 609"/>
                <a:gd name="T63" fmla="*/ 153 h 813"/>
                <a:gd name="T64" fmla="*/ 506 w 609"/>
                <a:gd name="T65" fmla="*/ 153 h 813"/>
                <a:gd name="T66" fmla="*/ 456 w 609"/>
                <a:gd name="T67" fmla="*/ 153 h 813"/>
                <a:gd name="T68" fmla="*/ 456 w 609"/>
                <a:gd name="T69" fmla="*/ 660 h 813"/>
                <a:gd name="T70" fmla="*/ 152 w 609"/>
                <a:gd name="T71" fmla="*/ 660 h 813"/>
                <a:gd name="T72" fmla="*/ 152 w 609"/>
                <a:gd name="T73" fmla="*/ 610 h 813"/>
                <a:gd name="T74" fmla="*/ 456 w 609"/>
                <a:gd name="T75" fmla="*/ 610 h 813"/>
                <a:gd name="T76" fmla="*/ 456 w 609"/>
                <a:gd name="T77" fmla="*/ 660 h 813"/>
                <a:gd name="T78" fmla="*/ 456 w 609"/>
                <a:gd name="T79" fmla="*/ 559 h 813"/>
                <a:gd name="T80" fmla="*/ 152 w 609"/>
                <a:gd name="T81" fmla="*/ 559 h 813"/>
                <a:gd name="T82" fmla="*/ 152 w 609"/>
                <a:gd name="T83" fmla="*/ 508 h 813"/>
                <a:gd name="T84" fmla="*/ 456 w 609"/>
                <a:gd name="T85" fmla="*/ 508 h 813"/>
                <a:gd name="T86" fmla="*/ 456 w 609"/>
                <a:gd name="T87" fmla="*/ 559 h 813"/>
                <a:gd name="T88" fmla="*/ 456 w 609"/>
                <a:gd name="T89" fmla="*/ 457 h 813"/>
                <a:gd name="T90" fmla="*/ 152 w 609"/>
                <a:gd name="T91" fmla="*/ 457 h 813"/>
                <a:gd name="T92" fmla="*/ 152 w 609"/>
                <a:gd name="T93" fmla="*/ 407 h 813"/>
                <a:gd name="T94" fmla="*/ 456 w 609"/>
                <a:gd name="T95" fmla="*/ 407 h 813"/>
                <a:gd name="T96" fmla="*/ 456 w 609"/>
                <a:gd name="T97" fmla="*/ 457 h 813"/>
                <a:gd name="T98" fmla="*/ 204 w 609"/>
                <a:gd name="T99" fmla="*/ 153 h 813"/>
                <a:gd name="T100" fmla="*/ 405 w 609"/>
                <a:gd name="T101" fmla="*/ 153 h 813"/>
                <a:gd name="T102" fmla="*/ 405 w 609"/>
                <a:gd name="T103" fmla="*/ 102 h 813"/>
                <a:gd name="T104" fmla="*/ 330 w 609"/>
                <a:gd name="T105" fmla="*/ 102 h 813"/>
                <a:gd name="T106" fmla="*/ 330 w 609"/>
                <a:gd name="T107" fmla="*/ 77 h 813"/>
                <a:gd name="T108" fmla="*/ 304 w 609"/>
                <a:gd name="T109" fmla="*/ 51 h 813"/>
                <a:gd name="T110" fmla="*/ 279 w 609"/>
                <a:gd name="T111" fmla="*/ 77 h 813"/>
                <a:gd name="T112" fmla="*/ 279 w 609"/>
                <a:gd name="T113" fmla="*/ 102 h 813"/>
                <a:gd name="T114" fmla="*/ 204 w 609"/>
                <a:gd name="T115" fmla="*/ 102 h 813"/>
                <a:gd name="T116" fmla="*/ 204 w 609"/>
                <a:gd name="T117" fmla="*/ 15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9" h="813">
                  <a:moveTo>
                    <a:pt x="609" y="813"/>
                  </a:moveTo>
                  <a:lnTo>
                    <a:pt x="0" y="813"/>
                  </a:lnTo>
                  <a:lnTo>
                    <a:pt x="0" y="102"/>
                  </a:lnTo>
                  <a:lnTo>
                    <a:pt x="78" y="102"/>
                  </a:lnTo>
                  <a:lnTo>
                    <a:pt x="102" y="102"/>
                  </a:lnTo>
                  <a:lnTo>
                    <a:pt x="153" y="102"/>
                  </a:lnTo>
                  <a:lnTo>
                    <a:pt x="153" y="51"/>
                  </a:lnTo>
                  <a:lnTo>
                    <a:pt x="232" y="51"/>
                  </a:lnTo>
                  <a:cubicBezTo>
                    <a:pt x="243" y="22"/>
                    <a:pt x="271" y="0"/>
                    <a:pt x="304" y="0"/>
                  </a:cubicBezTo>
                  <a:cubicBezTo>
                    <a:pt x="337" y="0"/>
                    <a:pt x="366" y="22"/>
                    <a:pt x="376" y="51"/>
                  </a:cubicBezTo>
                  <a:lnTo>
                    <a:pt x="456" y="51"/>
                  </a:lnTo>
                  <a:lnTo>
                    <a:pt x="456" y="102"/>
                  </a:lnTo>
                  <a:lnTo>
                    <a:pt x="506" y="102"/>
                  </a:lnTo>
                  <a:lnTo>
                    <a:pt x="525" y="102"/>
                  </a:lnTo>
                  <a:lnTo>
                    <a:pt x="609" y="102"/>
                  </a:lnTo>
                  <a:lnTo>
                    <a:pt x="609" y="813"/>
                  </a:lnTo>
                  <a:close/>
                  <a:moveTo>
                    <a:pt x="456" y="357"/>
                  </a:moveTo>
                  <a:lnTo>
                    <a:pt x="152" y="357"/>
                  </a:lnTo>
                  <a:lnTo>
                    <a:pt x="152" y="307"/>
                  </a:lnTo>
                  <a:lnTo>
                    <a:pt x="456" y="307"/>
                  </a:lnTo>
                  <a:lnTo>
                    <a:pt x="456" y="357"/>
                  </a:lnTo>
                  <a:close/>
                  <a:moveTo>
                    <a:pt x="456" y="153"/>
                  </a:moveTo>
                  <a:lnTo>
                    <a:pt x="456" y="204"/>
                  </a:lnTo>
                  <a:lnTo>
                    <a:pt x="153" y="204"/>
                  </a:lnTo>
                  <a:lnTo>
                    <a:pt x="153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51" y="153"/>
                  </a:lnTo>
                  <a:lnTo>
                    <a:pt x="51" y="762"/>
                  </a:lnTo>
                  <a:lnTo>
                    <a:pt x="558" y="762"/>
                  </a:lnTo>
                  <a:lnTo>
                    <a:pt x="558" y="153"/>
                  </a:lnTo>
                  <a:lnTo>
                    <a:pt x="506" y="153"/>
                  </a:lnTo>
                  <a:lnTo>
                    <a:pt x="506" y="153"/>
                  </a:lnTo>
                  <a:lnTo>
                    <a:pt x="456" y="153"/>
                  </a:lnTo>
                  <a:close/>
                  <a:moveTo>
                    <a:pt x="456" y="660"/>
                  </a:moveTo>
                  <a:lnTo>
                    <a:pt x="152" y="660"/>
                  </a:lnTo>
                  <a:lnTo>
                    <a:pt x="152" y="610"/>
                  </a:lnTo>
                  <a:lnTo>
                    <a:pt x="456" y="610"/>
                  </a:lnTo>
                  <a:lnTo>
                    <a:pt x="456" y="660"/>
                  </a:lnTo>
                  <a:close/>
                  <a:moveTo>
                    <a:pt x="456" y="559"/>
                  </a:moveTo>
                  <a:lnTo>
                    <a:pt x="152" y="559"/>
                  </a:lnTo>
                  <a:lnTo>
                    <a:pt x="152" y="508"/>
                  </a:lnTo>
                  <a:lnTo>
                    <a:pt x="456" y="508"/>
                  </a:lnTo>
                  <a:lnTo>
                    <a:pt x="456" y="559"/>
                  </a:lnTo>
                  <a:close/>
                  <a:moveTo>
                    <a:pt x="456" y="457"/>
                  </a:moveTo>
                  <a:lnTo>
                    <a:pt x="152" y="457"/>
                  </a:lnTo>
                  <a:lnTo>
                    <a:pt x="152" y="407"/>
                  </a:lnTo>
                  <a:lnTo>
                    <a:pt x="456" y="407"/>
                  </a:lnTo>
                  <a:lnTo>
                    <a:pt x="456" y="457"/>
                  </a:lnTo>
                  <a:close/>
                  <a:moveTo>
                    <a:pt x="204" y="153"/>
                  </a:moveTo>
                  <a:lnTo>
                    <a:pt x="405" y="153"/>
                  </a:lnTo>
                  <a:lnTo>
                    <a:pt x="405" y="102"/>
                  </a:lnTo>
                  <a:lnTo>
                    <a:pt x="330" y="102"/>
                  </a:lnTo>
                  <a:lnTo>
                    <a:pt x="330" y="77"/>
                  </a:lnTo>
                  <a:cubicBezTo>
                    <a:pt x="330" y="63"/>
                    <a:pt x="318" y="51"/>
                    <a:pt x="304" y="51"/>
                  </a:cubicBezTo>
                  <a:cubicBezTo>
                    <a:pt x="290" y="51"/>
                    <a:pt x="279" y="63"/>
                    <a:pt x="279" y="77"/>
                  </a:cubicBezTo>
                  <a:lnTo>
                    <a:pt x="279" y="102"/>
                  </a:lnTo>
                  <a:lnTo>
                    <a:pt x="204" y="102"/>
                  </a:lnTo>
                  <a:lnTo>
                    <a:pt x="204" y="1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  <p:sp>
          <p:nvSpPr>
            <p:cNvPr id="19" name="Freeform 357">
              <a:extLst>
                <a:ext uri="{FF2B5EF4-FFF2-40B4-BE49-F238E27FC236}">
                  <a16:creationId xmlns:a16="http://schemas.microsoft.com/office/drawing/2014/main" id="{FE37E85E-1414-47BE-81BE-85F794827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0208" y="5620916"/>
              <a:ext cx="571995" cy="576923"/>
            </a:xfrm>
            <a:custGeom>
              <a:avLst/>
              <a:gdLst>
                <a:gd name="T0" fmla="*/ 497 w 612"/>
                <a:gd name="T1" fmla="*/ 249 h 612"/>
                <a:gd name="T2" fmla="*/ 497 w 612"/>
                <a:gd name="T3" fmla="*/ 220 h 612"/>
                <a:gd name="T4" fmla="*/ 497 w 612"/>
                <a:gd name="T5" fmla="*/ 115 h 612"/>
                <a:gd name="T6" fmla="*/ 114 w 612"/>
                <a:gd name="T7" fmla="*/ 115 h 612"/>
                <a:gd name="T8" fmla="*/ 114 w 612"/>
                <a:gd name="T9" fmla="*/ 220 h 612"/>
                <a:gd name="T10" fmla="*/ 114 w 612"/>
                <a:gd name="T11" fmla="*/ 249 h 612"/>
                <a:gd name="T12" fmla="*/ 114 w 612"/>
                <a:gd name="T13" fmla="*/ 411 h 612"/>
                <a:gd name="T14" fmla="*/ 497 w 612"/>
                <a:gd name="T15" fmla="*/ 411 h 612"/>
                <a:gd name="T16" fmla="*/ 497 w 612"/>
                <a:gd name="T17" fmla="*/ 249 h 612"/>
                <a:gd name="T18" fmla="*/ 583 w 612"/>
                <a:gd name="T19" fmla="*/ 115 h 612"/>
                <a:gd name="T20" fmla="*/ 554 w 612"/>
                <a:gd name="T21" fmla="*/ 115 h 612"/>
                <a:gd name="T22" fmla="*/ 554 w 612"/>
                <a:gd name="T23" fmla="*/ 278 h 612"/>
                <a:gd name="T24" fmla="*/ 554 w 612"/>
                <a:gd name="T25" fmla="*/ 411 h 612"/>
                <a:gd name="T26" fmla="*/ 554 w 612"/>
                <a:gd name="T27" fmla="*/ 440 h 612"/>
                <a:gd name="T28" fmla="*/ 526 w 612"/>
                <a:gd name="T29" fmla="*/ 469 h 612"/>
                <a:gd name="T30" fmla="*/ 375 w 612"/>
                <a:gd name="T31" fmla="*/ 469 h 612"/>
                <a:gd name="T32" fmla="*/ 469 w 612"/>
                <a:gd name="T33" fmla="*/ 563 h 612"/>
                <a:gd name="T34" fmla="*/ 478 w 612"/>
                <a:gd name="T35" fmla="*/ 584 h 612"/>
                <a:gd name="T36" fmla="*/ 449 w 612"/>
                <a:gd name="T37" fmla="*/ 612 h 612"/>
                <a:gd name="T38" fmla="*/ 429 w 612"/>
                <a:gd name="T39" fmla="*/ 604 h 612"/>
                <a:gd name="T40" fmla="*/ 334 w 612"/>
                <a:gd name="T41" fmla="*/ 509 h 612"/>
                <a:gd name="T42" fmla="*/ 334 w 612"/>
                <a:gd name="T43" fmla="*/ 584 h 612"/>
                <a:gd name="T44" fmla="*/ 306 w 612"/>
                <a:gd name="T45" fmla="*/ 612 h 612"/>
                <a:gd name="T46" fmla="*/ 277 w 612"/>
                <a:gd name="T47" fmla="*/ 584 h 612"/>
                <a:gd name="T48" fmla="*/ 277 w 612"/>
                <a:gd name="T49" fmla="*/ 509 h 612"/>
                <a:gd name="T50" fmla="*/ 182 w 612"/>
                <a:gd name="T51" fmla="*/ 604 h 612"/>
                <a:gd name="T52" fmla="*/ 162 w 612"/>
                <a:gd name="T53" fmla="*/ 612 h 612"/>
                <a:gd name="T54" fmla="*/ 133 w 612"/>
                <a:gd name="T55" fmla="*/ 584 h 612"/>
                <a:gd name="T56" fmla="*/ 142 w 612"/>
                <a:gd name="T57" fmla="*/ 563 h 612"/>
                <a:gd name="T58" fmla="*/ 236 w 612"/>
                <a:gd name="T59" fmla="*/ 469 h 612"/>
                <a:gd name="T60" fmla="*/ 86 w 612"/>
                <a:gd name="T61" fmla="*/ 469 h 612"/>
                <a:gd name="T62" fmla="*/ 57 w 612"/>
                <a:gd name="T63" fmla="*/ 440 h 612"/>
                <a:gd name="T64" fmla="*/ 57 w 612"/>
                <a:gd name="T65" fmla="*/ 411 h 612"/>
                <a:gd name="T66" fmla="*/ 57 w 612"/>
                <a:gd name="T67" fmla="*/ 278 h 612"/>
                <a:gd name="T68" fmla="*/ 57 w 612"/>
                <a:gd name="T69" fmla="*/ 115 h 612"/>
                <a:gd name="T70" fmla="*/ 28 w 612"/>
                <a:gd name="T71" fmla="*/ 115 h 612"/>
                <a:gd name="T72" fmla="*/ 0 w 612"/>
                <a:gd name="T73" fmla="*/ 86 h 612"/>
                <a:gd name="T74" fmla="*/ 28 w 612"/>
                <a:gd name="T75" fmla="*/ 57 h 612"/>
                <a:gd name="T76" fmla="*/ 277 w 612"/>
                <a:gd name="T77" fmla="*/ 57 h 612"/>
                <a:gd name="T78" fmla="*/ 277 w 612"/>
                <a:gd name="T79" fmla="*/ 29 h 612"/>
                <a:gd name="T80" fmla="*/ 306 w 612"/>
                <a:gd name="T81" fmla="*/ 0 h 612"/>
                <a:gd name="T82" fmla="*/ 334 w 612"/>
                <a:gd name="T83" fmla="*/ 29 h 612"/>
                <a:gd name="T84" fmla="*/ 334 w 612"/>
                <a:gd name="T85" fmla="*/ 57 h 612"/>
                <a:gd name="T86" fmla="*/ 583 w 612"/>
                <a:gd name="T87" fmla="*/ 57 h 612"/>
                <a:gd name="T88" fmla="*/ 612 w 612"/>
                <a:gd name="T89" fmla="*/ 86 h 612"/>
                <a:gd name="T90" fmla="*/ 583 w 612"/>
                <a:gd name="T91" fmla="*/ 11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2" h="612">
                  <a:moveTo>
                    <a:pt x="497" y="249"/>
                  </a:moveTo>
                  <a:lnTo>
                    <a:pt x="497" y="220"/>
                  </a:lnTo>
                  <a:lnTo>
                    <a:pt x="497" y="115"/>
                  </a:lnTo>
                  <a:lnTo>
                    <a:pt x="114" y="115"/>
                  </a:lnTo>
                  <a:lnTo>
                    <a:pt x="114" y="220"/>
                  </a:lnTo>
                  <a:lnTo>
                    <a:pt x="114" y="249"/>
                  </a:lnTo>
                  <a:lnTo>
                    <a:pt x="114" y="411"/>
                  </a:lnTo>
                  <a:lnTo>
                    <a:pt x="497" y="411"/>
                  </a:lnTo>
                  <a:lnTo>
                    <a:pt x="497" y="249"/>
                  </a:lnTo>
                  <a:close/>
                  <a:moveTo>
                    <a:pt x="583" y="115"/>
                  </a:moveTo>
                  <a:lnTo>
                    <a:pt x="554" y="115"/>
                  </a:lnTo>
                  <a:lnTo>
                    <a:pt x="554" y="278"/>
                  </a:lnTo>
                  <a:lnTo>
                    <a:pt x="554" y="411"/>
                  </a:lnTo>
                  <a:lnTo>
                    <a:pt x="554" y="440"/>
                  </a:lnTo>
                  <a:cubicBezTo>
                    <a:pt x="554" y="456"/>
                    <a:pt x="541" y="469"/>
                    <a:pt x="526" y="469"/>
                  </a:cubicBezTo>
                  <a:lnTo>
                    <a:pt x="375" y="469"/>
                  </a:lnTo>
                  <a:lnTo>
                    <a:pt x="469" y="563"/>
                  </a:lnTo>
                  <a:cubicBezTo>
                    <a:pt x="475" y="569"/>
                    <a:pt x="478" y="576"/>
                    <a:pt x="478" y="584"/>
                  </a:cubicBezTo>
                  <a:cubicBezTo>
                    <a:pt x="478" y="600"/>
                    <a:pt x="465" y="612"/>
                    <a:pt x="449" y="612"/>
                  </a:cubicBezTo>
                  <a:cubicBezTo>
                    <a:pt x="441" y="612"/>
                    <a:pt x="434" y="609"/>
                    <a:pt x="429" y="604"/>
                  </a:cubicBezTo>
                  <a:lnTo>
                    <a:pt x="334" y="509"/>
                  </a:lnTo>
                  <a:lnTo>
                    <a:pt x="334" y="584"/>
                  </a:lnTo>
                  <a:cubicBezTo>
                    <a:pt x="334" y="600"/>
                    <a:pt x="321" y="612"/>
                    <a:pt x="306" y="612"/>
                  </a:cubicBezTo>
                  <a:cubicBezTo>
                    <a:pt x="290" y="612"/>
                    <a:pt x="277" y="600"/>
                    <a:pt x="277" y="584"/>
                  </a:cubicBezTo>
                  <a:lnTo>
                    <a:pt x="277" y="509"/>
                  </a:lnTo>
                  <a:lnTo>
                    <a:pt x="182" y="604"/>
                  </a:lnTo>
                  <a:cubicBezTo>
                    <a:pt x="177" y="609"/>
                    <a:pt x="170" y="612"/>
                    <a:pt x="162" y="612"/>
                  </a:cubicBezTo>
                  <a:cubicBezTo>
                    <a:pt x="146" y="612"/>
                    <a:pt x="133" y="600"/>
                    <a:pt x="133" y="584"/>
                  </a:cubicBezTo>
                  <a:cubicBezTo>
                    <a:pt x="133" y="576"/>
                    <a:pt x="137" y="569"/>
                    <a:pt x="142" y="563"/>
                  </a:cubicBezTo>
                  <a:lnTo>
                    <a:pt x="236" y="469"/>
                  </a:lnTo>
                  <a:lnTo>
                    <a:pt x="86" y="469"/>
                  </a:lnTo>
                  <a:cubicBezTo>
                    <a:pt x="70" y="469"/>
                    <a:pt x="57" y="456"/>
                    <a:pt x="57" y="440"/>
                  </a:cubicBezTo>
                  <a:lnTo>
                    <a:pt x="57" y="411"/>
                  </a:lnTo>
                  <a:lnTo>
                    <a:pt x="57" y="278"/>
                  </a:lnTo>
                  <a:lnTo>
                    <a:pt x="57" y="115"/>
                  </a:lnTo>
                  <a:lnTo>
                    <a:pt x="28" y="115"/>
                  </a:lnTo>
                  <a:cubicBezTo>
                    <a:pt x="12" y="115"/>
                    <a:pt x="0" y="102"/>
                    <a:pt x="0" y="86"/>
                  </a:cubicBezTo>
                  <a:cubicBezTo>
                    <a:pt x="0" y="70"/>
                    <a:pt x="12" y="57"/>
                    <a:pt x="28" y="57"/>
                  </a:cubicBezTo>
                  <a:lnTo>
                    <a:pt x="277" y="57"/>
                  </a:lnTo>
                  <a:lnTo>
                    <a:pt x="277" y="29"/>
                  </a:lnTo>
                  <a:cubicBezTo>
                    <a:pt x="277" y="13"/>
                    <a:pt x="290" y="0"/>
                    <a:pt x="306" y="0"/>
                  </a:cubicBezTo>
                  <a:cubicBezTo>
                    <a:pt x="321" y="0"/>
                    <a:pt x="334" y="13"/>
                    <a:pt x="334" y="29"/>
                  </a:cubicBezTo>
                  <a:lnTo>
                    <a:pt x="334" y="57"/>
                  </a:lnTo>
                  <a:lnTo>
                    <a:pt x="583" y="57"/>
                  </a:lnTo>
                  <a:cubicBezTo>
                    <a:pt x="599" y="57"/>
                    <a:pt x="612" y="70"/>
                    <a:pt x="612" y="86"/>
                  </a:cubicBezTo>
                  <a:cubicBezTo>
                    <a:pt x="612" y="102"/>
                    <a:pt x="599" y="115"/>
                    <a:pt x="583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3039" tIns="36520" rIns="73039" bIns="36520" numCol="1" anchor="t" anchorCtr="0" compatLnSpc="1">
              <a:prstTxWarp prst="textNoShape">
                <a:avLst/>
              </a:prstTxWarp>
            </a:bodyPr>
            <a:lstStyle/>
            <a:p>
              <a:endParaRPr lang="en-US" sz="1438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D639A5-43D6-458D-A11B-53235E93BB7C}"/>
              </a:ext>
            </a:extLst>
          </p:cNvPr>
          <p:cNvSpPr txBox="1"/>
          <p:nvPr/>
        </p:nvSpPr>
        <p:spPr>
          <a:xfrm>
            <a:off x="372491" y="1977575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15489-CEF8-4904-8A1B-B58D713AF18A}"/>
              </a:ext>
            </a:extLst>
          </p:cNvPr>
          <p:cNvSpPr txBox="1">
            <a:spLocks/>
          </p:cNvSpPr>
          <p:nvPr/>
        </p:nvSpPr>
        <p:spPr>
          <a:xfrm>
            <a:off x="299469" y="2262268"/>
            <a:ext cx="4039288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5A4AD-1725-44E1-A205-66CE133862D3}"/>
              </a:ext>
            </a:extLst>
          </p:cNvPr>
          <p:cNvSpPr txBox="1"/>
          <p:nvPr/>
        </p:nvSpPr>
        <p:spPr>
          <a:xfrm>
            <a:off x="7853244" y="2056168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DA863C1-F2FE-4C9F-98B6-858C07F5101D}"/>
              </a:ext>
            </a:extLst>
          </p:cNvPr>
          <p:cNvSpPr txBox="1">
            <a:spLocks/>
          </p:cNvSpPr>
          <p:nvPr/>
        </p:nvSpPr>
        <p:spPr>
          <a:xfrm>
            <a:off x="7861610" y="2355623"/>
            <a:ext cx="4074008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806B9C-9B8C-4449-9474-3D862D7E0D4D}"/>
              </a:ext>
            </a:extLst>
          </p:cNvPr>
          <p:cNvSpPr txBox="1"/>
          <p:nvPr/>
        </p:nvSpPr>
        <p:spPr>
          <a:xfrm>
            <a:off x="299469" y="4973302"/>
            <a:ext cx="18960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DF59B8-BBAD-4E02-9FC4-C85734206966}"/>
              </a:ext>
            </a:extLst>
          </p:cNvPr>
          <p:cNvSpPr txBox="1">
            <a:spLocks/>
          </p:cNvSpPr>
          <p:nvPr/>
        </p:nvSpPr>
        <p:spPr>
          <a:xfrm>
            <a:off x="214405" y="5238695"/>
            <a:ext cx="4281886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42F9A1-B8F7-40F4-B7FF-3A883A9D4D5D}"/>
              </a:ext>
            </a:extLst>
          </p:cNvPr>
          <p:cNvSpPr txBox="1"/>
          <p:nvPr/>
        </p:nvSpPr>
        <p:spPr>
          <a:xfrm>
            <a:off x="7821080" y="5035512"/>
            <a:ext cx="18886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a typeface="Lato Black" charset="0"/>
                <a:cs typeface="Lato Black" charset="0"/>
              </a:rPr>
              <a:t>YOUR TITLE HERE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7735A405-CAE5-40ED-8AF9-18BE5D7E9725}"/>
              </a:ext>
            </a:extLst>
          </p:cNvPr>
          <p:cNvSpPr txBox="1">
            <a:spLocks/>
          </p:cNvSpPr>
          <p:nvPr/>
        </p:nvSpPr>
        <p:spPr>
          <a:xfrm>
            <a:off x="7759065" y="5334967"/>
            <a:ext cx="4200650" cy="90771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1255600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915233" y="322543"/>
            <a:ext cx="2361545" cy="871574"/>
            <a:chOff x="9619291" y="645085"/>
            <a:chExt cx="4723090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619291" y="1588013"/>
              <a:ext cx="4723090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Infographic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AC267-90C5-4CEE-AE60-9D6E185A5284}"/>
              </a:ext>
            </a:extLst>
          </p:cNvPr>
          <p:cNvGrpSpPr/>
          <p:nvPr/>
        </p:nvGrpSpPr>
        <p:grpSpPr>
          <a:xfrm>
            <a:off x="1604997" y="1675900"/>
            <a:ext cx="8982006" cy="3361912"/>
            <a:chOff x="3029766" y="3194549"/>
            <a:chExt cx="13408856" cy="5018857"/>
          </a:xfrm>
        </p:grpSpPr>
        <p:sp>
          <p:nvSpPr>
            <p:cNvPr id="6" name="Shape 26013">
              <a:extLst>
                <a:ext uri="{FF2B5EF4-FFF2-40B4-BE49-F238E27FC236}">
                  <a16:creationId xmlns:a16="http://schemas.microsoft.com/office/drawing/2014/main" id="{9374D0EA-8235-46D1-8EBD-0DED7BF7E25D}"/>
                </a:ext>
              </a:extLst>
            </p:cNvPr>
            <p:cNvSpPr/>
            <p:nvPr/>
          </p:nvSpPr>
          <p:spPr>
            <a:xfrm>
              <a:off x="10382932" y="3194549"/>
              <a:ext cx="6055690" cy="415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0" y="9809"/>
                  </a:moveTo>
                  <a:cubicBezTo>
                    <a:pt x="4572" y="9812"/>
                    <a:pt x="4594" y="9816"/>
                    <a:pt x="4616" y="9820"/>
                  </a:cubicBezTo>
                  <a:cubicBezTo>
                    <a:pt x="4594" y="9816"/>
                    <a:pt x="4572" y="9812"/>
                    <a:pt x="4550" y="9809"/>
                  </a:cubicBezTo>
                  <a:cubicBezTo>
                    <a:pt x="4550" y="9809"/>
                    <a:pt x="4550" y="9809"/>
                    <a:pt x="4550" y="9809"/>
                  </a:cubicBezTo>
                  <a:close/>
                  <a:moveTo>
                    <a:pt x="16492" y="0"/>
                  </a:moveTo>
                  <a:lnTo>
                    <a:pt x="14516" y="4486"/>
                  </a:lnTo>
                  <a:lnTo>
                    <a:pt x="13851" y="5523"/>
                  </a:lnTo>
                  <a:cubicBezTo>
                    <a:pt x="11017" y="4309"/>
                    <a:pt x="8048" y="3458"/>
                    <a:pt x="4988" y="2987"/>
                  </a:cubicBezTo>
                  <a:cubicBezTo>
                    <a:pt x="3334" y="2732"/>
                    <a:pt x="1661" y="2592"/>
                    <a:pt x="0" y="2569"/>
                  </a:cubicBezTo>
                  <a:lnTo>
                    <a:pt x="7" y="2581"/>
                  </a:lnTo>
                  <a:lnTo>
                    <a:pt x="7" y="4969"/>
                  </a:lnTo>
                  <a:lnTo>
                    <a:pt x="3025" y="9603"/>
                  </a:lnTo>
                  <a:lnTo>
                    <a:pt x="2422" y="15345"/>
                  </a:lnTo>
                  <a:lnTo>
                    <a:pt x="3651" y="15492"/>
                  </a:lnTo>
                  <a:cubicBezTo>
                    <a:pt x="3681" y="15496"/>
                    <a:pt x="3711" y="15501"/>
                    <a:pt x="3741" y="15505"/>
                  </a:cubicBezTo>
                  <a:cubicBezTo>
                    <a:pt x="3825" y="15518"/>
                    <a:pt x="3909" y="15530"/>
                    <a:pt x="3994" y="15544"/>
                  </a:cubicBezTo>
                  <a:cubicBezTo>
                    <a:pt x="4020" y="15548"/>
                    <a:pt x="4047" y="15552"/>
                    <a:pt x="4074" y="15556"/>
                  </a:cubicBezTo>
                  <a:cubicBezTo>
                    <a:pt x="4181" y="15573"/>
                    <a:pt x="4287" y="15591"/>
                    <a:pt x="4394" y="15609"/>
                  </a:cubicBezTo>
                  <a:cubicBezTo>
                    <a:pt x="4416" y="15613"/>
                    <a:pt x="4438" y="15617"/>
                    <a:pt x="4460" y="15621"/>
                  </a:cubicBezTo>
                  <a:cubicBezTo>
                    <a:pt x="4547" y="15636"/>
                    <a:pt x="4635" y="15651"/>
                    <a:pt x="4722" y="15668"/>
                  </a:cubicBezTo>
                  <a:cubicBezTo>
                    <a:pt x="4753" y="15673"/>
                    <a:pt x="4784" y="15679"/>
                    <a:pt x="4815" y="15685"/>
                  </a:cubicBezTo>
                  <a:cubicBezTo>
                    <a:pt x="4912" y="15703"/>
                    <a:pt x="5010" y="15722"/>
                    <a:pt x="5107" y="15741"/>
                  </a:cubicBezTo>
                  <a:cubicBezTo>
                    <a:pt x="5118" y="15743"/>
                    <a:pt x="5128" y="15745"/>
                    <a:pt x="5139" y="15747"/>
                  </a:cubicBezTo>
                  <a:cubicBezTo>
                    <a:pt x="5246" y="15769"/>
                    <a:pt x="5353" y="15791"/>
                    <a:pt x="5459" y="15814"/>
                  </a:cubicBezTo>
                  <a:cubicBezTo>
                    <a:pt x="5490" y="15820"/>
                    <a:pt x="5520" y="15827"/>
                    <a:pt x="5550" y="15833"/>
                  </a:cubicBezTo>
                  <a:cubicBezTo>
                    <a:pt x="5631" y="15851"/>
                    <a:pt x="5713" y="15869"/>
                    <a:pt x="5794" y="15887"/>
                  </a:cubicBezTo>
                  <a:cubicBezTo>
                    <a:pt x="5822" y="15894"/>
                    <a:pt x="5851" y="15900"/>
                    <a:pt x="5879" y="15907"/>
                  </a:cubicBezTo>
                  <a:cubicBezTo>
                    <a:pt x="5984" y="15931"/>
                    <a:pt x="6089" y="15955"/>
                    <a:pt x="6194" y="15981"/>
                  </a:cubicBezTo>
                  <a:cubicBezTo>
                    <a:pt x="6194" y="15981"/>
                    <a:pt x="6195" y="15981"/>
                    <a:pt x="6195" y="15981"/>
                  </a:cubicBezTo>
                  <a:lnTo>
                    <a:pt x="6335" y="16011"/>
                  </a:lnTo>
                  <a:lnTo>
                    <a:pt x="5973" y="21600"/>
                  </a:lnTo>
                  <a:lnTo>
                    <a:pt x="21227" y="19187"/>
                  </a:lnTo>
                  <a:lnTo>
                    <a:pt x="21600" y="13423"/>
                  </a:lnTo>
                  <a:cubicBezTo>
                    <a:pt x="21600" y="13423"/>
                    <a:pt x="16492" y="0"/>
                    <a:pt x="1649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7" name="Shape 26014">
              <a:extLst>
                <a:ext uri="{FF2B5EF4-FFF2-40B4-BE49-F238E27FC236}">
                  <a16:creationId xmlns:a16="http://schemas.microsoft.com/office/drawing/2014/main" id="{24CDA0B8-8EF5-4B81-81FB-F8B9304E67C0}"/>
                </a:ext>
              </a:extLst>
            </p:cNvPr>
            <p:cNvSpPr/>
            <p:nvPr/>
          </p:nvSpPr>
          <p:spPr>
            <a:xfrm>
              <a:off x="12050336" y="5774573"/>
              <a:ext cx="4380991" cy="157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6" y="6374"/>
                  </a:moveTo>
                  <a:lnTo>
                    <a:pt x="0" y="21600"/>
                  </a:lnTo>
                  <a:lnTo>
                    <a:pt x="21084" y="15226"/>
                  </a:lnTo>
                  <a:lnTo>
                    <a:pt x="21600" y="0"/>
                  </a:lnTo>
                  <a:cubicBezTo>
                    <a:pt x="21600" y="0"/>
                    <a:pt x="516" y="6374"/>
                    <a:pt x="516" y="637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8" name="Shape 26015">
              <a:extLst>
                <a:ext uri="{FF2B5EF4-FFF2-40B4-BE49-F238E27FC236}">
                  <a16:creationId xmlns:a16="http://schemas.microsoft.com/office/drawing/2014/main" id="{C8C83D66-2A3B-44A7-9E68-157A159DF9FE}"/>
                </a:ext>
              </a:extLst>
            </p:cNvPr>
            <p:cNvSpPr/>
            <p:nvPr/>
          </p:nvSpPr>
          <p:spPr>
            <a:xfrm>
              <a:off x="11387516" y="5075406"/>
              <a:ext cx="1829402" cy="119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53" y="4918"/>
                  </a:moveTo>
                  <a:cubicBezTo>
                    <a:pt x="20463" y="4883"/>
                    <a:pt x="20373" y="4847"/>
                    <a:pt x="20282" y="4812"/>
                  </a:cubicBezTo>
                  <a:cubicBezTo>
                    <a:pt x="20175" y="4770"/>
                    <a:pt x="20068" y="4729"/>
                    <a:pt x="19960" y="4687"/>
                  </a:cubicBezTo>
                  <a:cubicBezTo>
                    <a:pt x="19779" y="4617"/>
                    <a:pt x="19598" y="4546"/>
                    <a:pt x="19417" y="4477"/>
                  </a:cubicBezTo>
                  <a:cubicBezTo>
                    <a:pt x="19352" y="4453"/>
                    <a:pt x="19287" y="4428"/>
                    <a:pt x="19222" y="4403"/>
                  </a:cubicBezTo>
                  <a:cubicBezTo>
                    <a:pt x="19061" y="4342"/>
                    <a:pt x="18899" y="4283"/>
                    <a:pt x="18737" y="4223"/>
                  </a:cubicBezTo>
                  <a:cubicBezTo>
                    <a:pt x="18539" y="4149"/>
                    <a:pt x="18340" y="4075"/>
                    <a:pt x="18141" y="4003"/>
                  </a:cubicBezTo>
                  <a:cubicBezTo>
                    <a:pt x="18107" y="3990"/>
                    <a:pt x="18073" y="3978"/>
                    <a:pt x="18039" y="3966"/>
                  </a:cubicBezTo>
                  <a:cubicBezTo>
                    <a:pt x="17870" y="3905"/>
                    <a:pt x="17701" y="3846"/>
                    <a:pt x="17533" y="3786"/>
                  </a:cubicBezTo>
                  <a:cubicBezTo>
                    <a:pt x="17376" y="3730"/>
                    <a:pt x="17219" y="3674"/>
                    <a:pt x="17061" y="3619"/>
                  </a:cubicBezTo>
                  <a:cubicBezTo>
                    <a:pt x="17025" y="3606"/>
                    <a:pt x="16989" y="3594"/>
                    <a:pt x="16953" y="3581"/>
                  </a:cubicBezTo>
                  <a:cubicBezTo>
                    <a:pt x="16734" y="3505"/>
                    <a:pt x="16514" y="3431"/>
                    <a:pt x="16295" y="3357"/>
                  </a:cubicBezTo>
                  <a:cubicBezTo>
                    <a:pt x="16127" y="3300"/>
                    <a:pt x="15959" y="3242"/>
                    <a:pt x="15791" y="3187"/>
                  </a:cubicBezTo>
                  <a:cubicBezTo>
                    <a:pt x="15569" y="3113"/>
                    <a:pt x="15347" y="3042"/>
                    <a:pt x="15126" y="2971"/>
                  </a:cubicBezTo>
                  <a:cubicBezTo>
                    <a:pt x="14976" y="2923"/>
                    <a:pt x="14827" y="2874"/>
                    <a:pt x="14677" y="2826"/>
                  </a:cubicBezTo>
                  <a:cubicBezTo>
                    <a:pt x="14632" y="2812"/>
                    <a:pt x="14587" y="2798"/>
                    <a:pt x="14542" y="2784"/>
                  </a:cubicBezTo>
                  <a:cubicBezTo>
                    <a:pt x="14342" y="2721"/>
                    <a:pt x="14142" y="2660"/>
                    <a:pt x="13942" y="2599"/>
                  </a:cubicBezTo>
                  <a:cubicBezTo>
                    <a:pt x="13818" y="2560"/>
                    <a:pt x="13693" y="2521"/>
                    <a:pt x="13569" y="2484"/>
                  </a:cubicBezTo>
                  <a:cubicBezTo>
                    <a:pt x="13518" y="2468"/>
                    <a:pt x="13467" y="2453"/>
                    <a:pt x="13416" y="2438"/>
                  </a:cubicBezTo>
                  <a:cubicBezTo>
                    <a:pt x="13198" y="2372"/>
                    <a:pt x="12979" y="2309"/>
                    <a:pt x="12761" y="2245"/>
                  </a:cubicBezTo>
                  <a:cubicBezTo>
                    <a:pt x="12608" y="2200"/>
                    <a:pt x="12456" y="2155"/>
                    <a:pt x="12303" y="2111"/>
                  </a:cubicBezTo>
                  <a:cubicBezTo>
                    <a:pt x="12072" y="2046"/>
                    <a:pt x="11842" y="1982"/>
                    <a:pt x="11611" y="1918"/>
                  </a:cubicBezTo>
                  <a:cubicBezTo>
                    <a:pt x="11471" y="1880"/>
                    <a:pt x="11332" y="1840"/>
                    <a:pt x="11192" y="1802"/>
                  </a:cubicBezTo>
                  <a:cubicBezTo>
                    <a:pt x="11148" y="1790"/>
                    <a:pt x="11104" y="1779"/>
                    <a:pt x="11059" y="1767"/>
                  </a:cubicBezTo>
                  <a:cubicBezTo>
                    <a:pt x="10852" y="1711"/>
                    <a:pt x="10643" y="1656"/>
                    <a:pt x="10435" y="1602"/>
                  </a:cubicBezTo>
                  <a:cubicBezTo>
                    <a:pt x="10288" y="1563"/>
                    <a:pt x="10142" y="1524"/>
                    <a:pt x="9995" y="1486"/>
                  </a:cubicBezTo>
                  <a:cubicBezTo>
                    <a:pt x="9982" y="1483"/>
                    <a:pt x="9968" y="1480"/>
                    <a:pt x="9955" y="1476"/>
                  </a:cubicBezTo>
                  <a:cubicBezTo>
                    <a:pt x="9717" y="1415"/>
                    <a:pt x="9479" y="1357"/>
                    <a:pt x="9241" y="1298"/>
                  </a:cubicBezTo>
                  <a:cubicBezTo>
                    <a:pt x="9094" y="1262"/>
                    <a:pt x="8947" y="1224"/>
                    <a:pt x="8800" y="1189"/>
                  </a:cubicBezTo>
                  <a:cubicBezTo>
                    <a:pt x="8550" y="1129"/>
                    <a:pt x="8300" y="1071"/>
                    <a:pt x="8051" y="1013"/>
                  </a:cubicBezTo>
                  <a:cubicBezTo>
                    <a:pt x="7928" y="985"/>
                    <a:pt x="7805" y="955"/>
                    <a:pt x="7682" y="927"/>
                  </a:cubicBezTo>
                  <a:cubicBezTo>
                    <a:pt x="7663" y="923"/>
                    <a:pt x="7645" y="919"/>
                    <a:pt x="7627" y="915"/>
                  </a:cubicBezTo>
                  <a:cubicBezTo>
                    <a:pt x="7384" y="860"/>
                    <a:pt x="7142" y="807"/>
                    <a:pt x="6899" y="754"/>
                  </a:cubicBezTo>
                  <a:cubicBezTo>
                    <a:pt x="6749" y="722"/>
                    <a:pt x="6599" y="688"/>
                    <a:pt x="6448" y="656"/>
                  </a:cubicBezTo>
                  <a:cubicBezTo>
                    <a:pt x="6206" y="605"/>
                    <a:pt x="5964" y="556"/>
                    <a:pt x="5721" y="507"/>
                  </a:cubicBezTo>
                  <a:cubicBezTo>
                    <a:pt x="5569" y="476"/>
                    <a:pt x="5417" y="444"/>
                    <a:pt x="5265" y="414"/>
                  </a:cubicBezTo>
                  <a:cubicBezTo>
                    <a:pt x="5023" y="366"/>
                    <a:pt x="4780" y="320"/>
                    <a:pt x="4538" y="275"/>
                  </a:cubicBezTo>
                  <a:cubicBezTo>
                    <a:pt x="4387" y="246"/>
                    <a:pt x="4235" y="217"/>
                    <a:pt x="4084" y="189"/>
                  </a:cubicBezTo>
                  <a:cubicBezTo>
                    <a:pt x="3842" y="145"/>
                    <a:pt x="3600" y="103"/>
                    <a:pt x="3358" y="61"/>
                  </a:cubicBezTo>
                  <a:cubicBezTo>
                    <a:pt x="3242" y="41"/>
                    <a:pt x="3126" y="20"/>
                    <a:pt x="3010" y="0"/>
                  </a:cubicBezTo>
                  <a:lnTo>
                    <a:pt x="0" y="19771"/>
                  </a:lnTo>
                  <a:cubicBezTo>
                    <a:pt x="55" y="19779"/>
                    <a:pt x="109" y="19787"/>
                    <a:pt x="164" y="19795"/>
                  </a:cubicBezTo>
                  <a:cubicBezTo>
                    <a:pt x="263" y="19810"/>
                    <a:pt x="362" y="19825"/>
                    <a:pt x="462" y="19841"/>
                  </a:cubicBezTo>
                  <a:cubicBezTo>
                    <a:pt x="741" y="19884"/>
                    <a:pt x="1020" y="19928"/>
                    <a:pt x="1299" y="19974"/>
                  </a:cubicBezTo>
                  <a:cubicBezTo>
                    <a:pt x="1387" y="19989"/>
                    <a:pt x="1476" y="20003"/>
                    <a:pt x="1565" y="20018"/>
                  </a:cubicBezTo>
                  <a:cubicBezTo>
                    <a:pt x="1917" y="20077"/>
                    <a:pt x="2270" y="20138"/>
                    <a:pt x="2623" y="20202"/>
                  </a:cubicBezTo>
                  <a:cubicBezTo>
                    <a:pt x="2695" y="20215"/>
                    <a:pt x="2768" y="20229"/>
                    <a:pt x="2841" y="20242"/>
                  </a:cubicBezTo>
                  <a:cubicBezTo>
                    <a:pt x="3130" y="20295"/>
                    <a:pt x="3420" y="20350"/>
                    <a:pt x="3710" y="20406"/>
                  </a:cubicBezTo>
                  <a:cubicBezTo>
                    <a:pt x="3812" y="20425"/>
                    <a:pt x="3915" y="20445"/>
                    <a:pt x="4017" y="20466"/>
                  </a:cubicBezTo>
                  <a:cubicBezTo>
                    <a:pt x="4340" y="20529"/>
                    <a:pt x="4662" y="20595"/>
                    <a:pt x="4985" y="20662"/>
                  </a:cubicBezTo>
                  <a:cubicBezTo>
                    <a:pt x="5020" y="20669"/>
                    <a:pt x="5055" y="20676"/>
                    <a:pt x="5090" y="20684"/>
                  </a:cubicBezTo>
                  <a:cubicBezTo>
                    <a:pt x="5444" y="20758"/>
                    <a:pt x="5797" y="20835"/>
                    <a:pt x="6150" y="20914"/>
                  </a:cubicBezTo>
                  <a:cubicBezTo>
                    <a:pt x="6251" y="20937"/>
                    <a:pt x="6351" y="20960"/>
                    <a:pt x="6451" y="20983"/>
                  </a:cubicBezTo>
                  <a:cubicBezTo>
                    <a:pt x="6720" y="21044"/>
                    <a:pt x="6989" y="21106"/>
                    <a:pt x="7258" y="21170"/>
                  </a:cubicBezTo>
                  <a:cubicBezTo>
                    <a:pt x="7352" y="21192"/>
                    <a:pt x="7445" y="21214"/>
                    <a:pt x="7539" y="21237"/>
                  </a:cubicBezTo>
                  <a:cubicBezTo>
                    <a:pt x="7888" y="21321"/>
                    <a:pt x="8236" y="21407"/>
                    <a:pt x="8584" y="21495"/>
                  </a:cubicBezTo>
                  <a:cubicBezTo>
                    <a:pt x="8584" y="21495"/>
                    <a:pt x="8584" y="21495"/>
                    <a:pt x="8584" y="21495"/>
                  </a:cubicBezTo>
                  <a:lnTo>
                    <a:pt x="9050" y="21600"/>
                  </a:lnTo>
                  <a:lnTo>
                    <a:pt x="9087" y="21001"/>
                  </a:lnTo>
                  <a:lnTo>
                    <a:pt x="9087" y="20991"/>
                  </a:lnTo>
                  <a:cubicBezTo>
                    <a:pt x="9087" y="20991"/>
                    <a:pt x="9088" y="20990"/>
                    <a:pt x="9088" y="20991"/>
                  </a:cubicBezTo>
                  <a:lnTo>
                    <a:pt x="20044" y="7893"/>
                  </a:lnTo>
                  <a:lnTo>
                    <a:pt x="21600" y="5340"/>
                  </a:lnTo>
                  <a:cubicBezTo>
                    <a:pt x="21252" y="5197"/>
                    <a:pt x="20902" y="5057"/>
                    <a:pt x="20553" y="49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9" name="Shape 26016">
              <a:extLst>
                <a:ext uri="{FF2B5EF4-FFF2-40B4-BE49-F238E27FC236}">
                  <a16:creationId xmlns:a16="http://schemas.microsoft.com/office/drawing/2014/main" id="{1F168FDD-DE16-42D0-BF2D-243ED63E79EA}"/>
                </a:ext>
              </a:extLst>
            </p:cNvPr>
            <p:cNvSpPr/>
            <p:nvPr/>
          </p:nvSpPr>
          <p:spPr>
            <a:xfrm>
              <a:off x="10382929" y="3686920"/>
              <a:ext cx="1273899" cy="248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007"/>
                  </a:lnTo>
                  <a:lnTo>
                    <a:pt x="14344" y="11755"/>
                  </a:lnTo>
                  <a:lnTo>
                    <a:pt x="11477" y="21354"/>
                  </a:lnTo>
                  <a:lnTo>
                    <a:pt x="17319" y="21600"/>
                  </a:lnTo>
                  <a:lnTo>
                    <a:pt x="21600" y="12088"/>
                  </a:lnTo>
                  <a:cubicBezTo>
                    <a:pt x="21600" y="120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0" name="Shape 26019">
              <a:extLst>
                <a:ext uri="{FF2B5EF4-FFF2-40B4-BE49-F238E27FC236}">
                  <a16:creationId xmlns:a16="http://schemas.microsoft.com/office/drawing/2014/main" id="{2A017408-66A4-41E8-A0C3-F2F5DB1CF86C}"/>
                </a:ext>
              </a:extLst>
            </p:cNvPr>
            <p:cNvSpPr/>
            <p:nvPr/>
          </p:nvSpPr>
          <p:spPr>
            <a:xfrm>
              <a:off x="8135554" y="3686920"/>
              <a:ext cx="3103553" cy="248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760"/>
                  </a:moveTo>
                  <a:lnTo>
                    <a:pt x="12880" y="0"/>
                  </a:lnTo>
                  <a:cubicBezTo>
                    <a:pt x="9237" y="81"/>
                    <a:pt x="5615" y="411"/>
                    <a:pt x="2104" y="984"/>
                  </a:cubicBezTo>
                  <a:cubicBezTo>
                    <a:pt x="1399" y="1098"/>
                    <a:pt x="697" y="1223"/>
                    <a:pt x="0" y="1358"/>
                  </a:cubicBezTo>
                  <a:lnTo>
                    <a:pt x="22" y="1381"/>
                  </a:lnTo>
                  <a:lnTo>
                    <a:pt x="22" y="5376"/>
                  </a:lnTo>
                  <a:lnTo>
                    <a:pt x="7055" y="12263"/>
                  </a:lnTo>
                  <a:lnTo>
                    <a:pt x="7840" y="21600"/>
                  </a:lnTo>
                  <a:lnTo>
                    <a:pt x="9995" y="21382"/>
                  </a:lnTo>
                  <a:cubicBezTo>
                    <a:pt x="10040" y="21378"/>
                    <a:pt x="10084" y="21373"/>
                    <a:pt x="10128" y="21369"/>
                  </a:cubicBezTo>
                  <a:cubicBezTo>
                    <a:pt x="10129" y="21369"/>
                    <a:pt x="10130" y="21369"/>
                    <a:pt x="10131" y="21369"/>
                  </a:cubicBezTo>
                  <a:cubicBezTo>
                    <a:pt x="10406" y="21345"/>
                    <a:pt x="10681" y="21324"/>
                    <a:pt x="10956" y="21304"/>
                  </a:cubicBezTo>
                  <a:cubicBezTo>
                    <a:pt x="10988" y="21301"/>
                    <a:pt x="11020" y="21299"/>
                    <a:pt x="11052" y="21297"/>
                  </a:cubicBezTo>
                  <a:cubicBezTo>
                    <a:pt x="11314" y="21278"/>
                    <a:pt x="11577" y="21262"/>
                    <a:pt x="11840" y="21246"/>
                  </a:cubicBezTo>
                  <a:cubicBezTo>
                    <a:pt x="11884" y="21244"/>
                    <a:pt x="11928" y="21241"/>
                    <a:pt x="11972" y="21239"/>
                  </a:cubicBezTo>
                  <a:cubicBezTo>
                    <a:pt x="12231" y="21225"/>
                    <a:pt x="12489" y="21212"/>
                    <a:pt x="12749" y="21201"/>
                  </a:cubicBezTo>
                  <a:cubicBezTo>
                    <a:pt x="12795" y="21199"/>
                    <a:pt x="12842" y="21198"/>
                    <a:pt x="12888" y="21196"/>
                  </a:cubicBezTo>
                  <a:cubicBezTo>
                    <a:pt x="13149" y="21185"/>
                    <a:pt x="13411" y="21176"/>
                    <a:pt x="13673" y="21169"/>
                  </a:cubicBezTo>
                  <a:cubicBezTo>
                    <a:pt x="13711" y="21168"/>
                    <a:pt x="13750" y="21168"/>
                    <a:pt x="13789" y="21167"/>
                  </a:cubicBezTo>
                  <a:cubicBezTo>
                    <a:pt x="14061" y="21160"/>
                    <a:pt x="14333" y="21155"/>
                    <a:pt x="14606" y="21152"/>
                  </a:cubicBezTo>
                  <a:cubicBezTo>
                    <a:pt x="14629" y="21151"/>
                    <a:pt x="14651" y="21151"/>
                    <a:pt x="14673" y="21151"/>
                  </a:cubicBezTo>
                  <a:cubicBezTo>
                    <a:pt x="14876" y="21149"/>
                    <a:pt x="15079" y="21148"/>
                    <a:pt x="15283" y="21148"/>
                  </a:cubicBezTo>
                  <a:cubicBezTo>
                    <a:pt x="15338" y="21148"/>
                    <a:pt x="15393" y="21148"/>
                    <a:pt x="15448" y="21149"/>
                  </a:cubicBezTo>
                  <a:cubicBezTo>
                    <a:pt x="15669" y="21149"/>
                    <a:pt x="15891" y="21151"/>
                    <a:pt x="16112" y="21154"/>
                  </a:cubicBezTo>
                  <a:cubicBezTo>
                    <a:pt x="16140" y="21154"/>
                    <a:pt x="16167" y="21155"/>
                    <a:pt x="16195" y="21155"/>
                  </a:cubicBezTo>
                  <a:cubicBezTo>
                    <a:pt x="16395" y="21158"/>
                    <a:pt x="16596" y="21163"/>
                    <a:pt x="16796" y="21168"/>
                  </a:cubicBezTo>
                  <a:cubicBezTo>
                    <a:pt x="16851" y="21169"/>
                    <a:pt x="16905" y="21170"/>
                    <a:pt x="16960" y="21172"/>
                  </a:cubicBezTo>
                  <a:cubicBezTo>
                    <a:pt x="17182" y="21178"/>
                    <a:pt x="17403" y="21185"/>
                    <a:pt x="17625" y="21194"/>
                  </a:cubicBezTo>
                  <a:cubicBezTo>
                    <a:pt x="17657" y="21195"/>
                    <a:pt x="17690" y="21196"/>
                    <a:pt x="17722" y="21198"/>
                  </a:cubicBezTo>
                  <a:cubicBezTo>
                    <a:pt x="17919" y="21206"/>
                    <a:pt x="18117" y="21215"/>
                    <a:pt x="18314" y="21225"/>
                  </a:cubicBezTo>
                  <a:cubicBezTo>
                    <a:pt x="18369" y="21227"/>
                    <a:pt x="18423" y="21230"/>
                    <a:pt x="18477" y="21233"/>
                  </a:cubicBezTo>
                  <a:cubicBezTo>
                    <a:pt x="18698" y="21245"/>
                    <a:pt x="18920" y="21257"/>
                    <a:pt x="19142" y="21271"/>
                  </a:cubicBezTo>
                  <a:cubicBezTo>
                    <a:pt x="19179" y="21274"/>
                    <a:pt x="19215" y="21276"/>
                    <a:pt x="19252" y="21279"/>
                  </a:cubicBezTo>
                  <a:cubicBezTo>
                    <a:pt x="19446" y="21291"/>
                    <a:pt x="19641" y="21305"/>
                    <a:pt x="19836" y="21320"/>
                  </a:cubicBezTo>
                  <a:cubicBezTo>
                    <a:pt x="19890" y="21324"/>
                    <a:pt x="19943" y="21328"/>
                    <a:pt x="19997" y="21332"/>
                  </a:cubicBezTo>
                  <a:cubicBezTo>
                    <a:pt x="20113" y="21341"/>
                    <a:pt x="20229" y="21351"/>
                    <a:pt x="20345" y="21361"/>
                  </a:cubicBezTo>
                  <a:lnTo>
                    <a:pt x="21600" y="11763"/>
                  </a:lnTo>
                  <a:cubicBezTo>
                    <a:pt x="21592" y="11762"/>
                    <a:pt x="21584" y="11761"/>
                    <a:pt x="21576" y="11760"/>
                  </a:cubicBezTo>
                  <a:cubicBezTo>
                    <a:pt x="21584" y="11761"/>
                    <a:pt x="21592" y="11762"/>
                    <a:pt x="21600" y="11762"/>
                  </a:cubicBezTo>
                  <a:cubicBezTo>
                    <a:pt x="21600" y="11762"/>
                    <a:pt x="21600" y="11760"/>
                    <a:pt x="21600" y="1176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1" name="Shape 26020">
              <a:extLst>
                <a:ext uri="{FF2B5EF4-FFF2-40B4-BE49-F238E27FC236}">
                  <a16:creationId xmlns:a16="http://schemas.microsoft.com/office/drawing/2014/main" id="{31EADBC0-C84F-4261-9A5F-2ADCAD2CCB16}"/>
                </a:ext>
              </a:extLst>
            </p:cNvPr>
            <p:cNvSpPr/>
            <p:nvPr/>
          </p:nvSpPr>
          <p:spPr>
            <a:xfrm>
              <a:off x="8135554" y="3844479"/>
              <a:ext cx="1433050" cy="232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1" y="11148"/>
                  </a:moveTo>
                  <a:cubicBezTo>
                    <a:pt x="21347" y="11151"/>
                    <a:pt x="21303" y="11152"/>
                    <a:pt x="21260" y="11155"/>
                  </a:cubicBezTo>
                  <a:lnTo>
                    <a:pt x="21258" y="11101"/>
                  </a:lnTo>
                  <a:lnTo>
                    <a:pt x="0" y="0"/>
                  </a:lnTo>
                  <a:lnTo>
                    <a:pt x="0" y="4268"/>
                  </a:lnTo>
                  <a:lnTo>
                    <a:pt x="15233" y="11626"/>
                  </a:lnTo>
                  <a:lnTo>
                    <a:pt x="16932" y="21600"/>
                  </a:lnTo>
                  <a:lnTo>
                    <a:pt x="21600" y="21367"/>
                  </a:lnTo>
                  <a:lnTo>
                    <a:pt x="21260" y="11155"/>
                  </a:lnTo>
                  <a:cubicBezTo>
                    <a:pt x="21303" y="11153"/>
                    <a:pt x="21347" y="11151"/>
                    <a:pt x="21391" y="11148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2" name="Shape 26021">
              <a:extLst>
                <a:ext uri="{FF2B5EF4-FFF2-40B4-BE49-F238E27FC236}">
                  <a16:creationId xmlns:a16="http://schemas.microsoft.com/office/drawing/2014/main" id="{D7F62978-595E-4863-837D-862D3A94C76C}"/>
                </a:ext>
              </a:extLst>
            </p:cNvPr>
            <p:cNvSpPr/>
            <p:nvPr/>
          </p:nvSpPr>
          <p:spPr>
            <a:xfrm>
              <a:off x="9544048" y="5006474"/>
              <a:ext cx="1689892" cy="11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7" y="548"/>
                  </a:moveTo>
                  <a:cubicBezTo>
                    <a:pt x="21397" y="542"/>
                    <a:pt x="21337" y="534"/>
                    <a:pt x="21277" y="528"/>
                  </a:cubicBezTo>
                  <a:cubicBezTo>
                    <a:pt x="21257" y="526"/>
                    <a:pt x="21237" y="524"/>
                    <a:pt x="21217" y="522"/>
                  </a:cubicBezTo>
                  <a:cubicBezTo>
                    <a:pt x="20809" y="479"/>
                    <a:pt x="20400" y="439"/>
                    <a:pt x="19992" y="401"/>
                  </a:cubicBezTo>
                  <a:cubicBezTo>
                    <a:pt x="19895" y="392"/>
                    <a:pt x="19799" y="384"/>
                    <a:pt x="19703" y="375"/>
                  </a:cubicBezTo>
                  <a:cubicBezTo>
                    <a:pt x="19340" y="343"/>
                    <a:pt x="18979" y="312"/>
                    <a:pt x="18617" y="284"/>
                  </a:cubicBezTo>
                  <a:cubicBezTo>
                    <a:pt x="18554" y="279"/>
                    <a:pt x="18490" y="274"/>
                    <a:pt x="18427" y="269"/>
                  </a:cubicBezTo>
                  <a:cubicBezTo>
                    <a:pt x="18017" y="238"/>
                    <a:pt x="17608" y="210"/>
                    <a:pt x="17198" y="184"/>
                  </a:cubicBezTo>
                  <a:cubicBezTo>
                    <a:pt x="17102" y="178"/>
                    <a:pt x="17006" y="173"/>
                    <a:pt x="16909" y="167"/>
                  </a:cubicBezTo>
                  <a:cubicBezTo>
                    <a:pt x="16542" y="145"/>
                    <a:pt x="16174" y="125"/>
                    <a:pt x="15806" y="107"/>
                  </a:cubicBezTo>
                  <a:cubicBezTo>
                    <a:pt x="15751" y="105"/>
                    <a:pt x="15696" y="102"/>
                    <a:pt x="15641" y="99"/>
                  </a:cubicBezTo>
                  <a:cubicBezTo>
                    <a:pt x="15231" y="80"/>
                    <a:pt x="14822" y="65"/>
                    <a:pt x="14413" y="51"/>
                  </a:cubicBezTo>
                  <a:cubicBezTo>
                    <a:pt x="14315" y="48"/>
                    <a:pt x="14218" y="45"/>
                    <a:pt x="14120" y="42"/>
                  </a:cubicBezTo>
                  <a:cubicBezTo>
                    <a:pt x="13749" y="31"/>
                    <a:pt x="13378" y="22"/>
                    <a:pt x="13008" y="15"/>
                  </a:cubicBezTo>
                  <a:cubicBezTo>
                    <a:pt x="12959" y="14"/>
                    <a:pt x="12909" y="13"/>
                    <a:pt x="12860" y="12"/>
                  </a:cubicBezTo>
                  <a:cubicBezTo>
                    <a:pt x="12453" y="5"/>
                    <a:pt x="12046" y="2"/>
                    <a:pt x="11640" y="0"/>
                  </a:cubicBezTo>
                  <a:cubicBezTo>
                    <a:pt x="11538" y="0"/>
                    <a:pt x="11437" y="0"/>
                    <a:pt x="11336" y="0"/>
                  </a:cubicBezTo>
                  <a:cubicBezTo>
                    <a:pt x="10963" y="0"/>
                    <a:pt x="10590" y="2"/>
                    <a:pt x="10217" y="6"/>
                  </a:cubicBezTo>
                  <a:cubicBezTo>
                    <a:pt x="10184" y="6"/>
                    <a:pt x="10151" y="6"/>
                    <a:pt x="10118" y="7"/>
                  </a:cubicBezTo>
                  <a:cubicBezTo>
                    <a:pt x="10110" y="7"/>
                    <a:pt x="10102" y="7"/>
                    <a:pt x="10094" y="7"/>
                  </a:cubicBezTo>
                  <a:cubicBezTo>
                    <a:pt x="9591" y="14"/>
                    <a:pt x="9090" y="25"/>
                    <a:pt x="8589" y="40"/>
                  </a:cubicBezTo>
                  <a:cubicBezTo>
                    <a:pt x="8520" y="42"/>
                    <a:pt x="8451" y="44"/>
                    <a:pt x="8381" y="46"/>
                  </a:cubicBezTo>
                  <a:cubicBezTo>
                    <a:pt x="7898" y="61"/>
                    <a:pt x="7415" y="81"/>
                    <a:pt x="6933" y="103"/>
                  </a:cubicBezTo>
                  <a:cubicBezTo>
                    <a:pt x="6851" y="107"/>
                    <a:pt x="6769" y="111"/>
                    <a:pt x="6686" y="115"/>
                  </a:cubicBezTo>
                  <a:cubicBezTo>
                    <a:pt x="6208" y="139"/>
                    <a:pt x="5730" y="167"/>
                    <a:pt x="5253" y="198"/>
                  </a:cubicBezTo>
                  <a:cubicBezTo>
                    <a:pt x="5175" y="203"/>
                    <a:pt x="5096" y="209"/>
                    <a:pt x="5018" y="214"/>
                  </a:cubicBezTo>
                  <a:cubicBezTo>
                    <a:pt x="4532" y="247"/>
                    <a:pt x="4047" y="283"/>
                    <a:pt x="3563" y="324"/>
                  </a:cubicBezTo>
                  <a:cubicBezTo>
                    <a:pt x="3507" y="329"/>
                    <a:pt x="3451" y="334"/>
                    <a:pt x="3395" y="339"/>
                  </a:cubicBezTo>
                  <a:cubicBezTo>
                    <a:pt x="2377" y="427"/>
                    <a:pt x="1364" y="531"/>
                    <a:pt x="354" y="653"/>
                  </a:cubicBezTo>
                  <a:cubicBezTo>
                    <a:pt x="298" y="659"/>
                    <a:pt x="242" y="666"/>
                    <a:pt x="186" y="672"/>
                  </a:cubicBezTo>
                  <a:cubicBezTo>
                    <a:pt x="124" y="680"/>
                    <a:pt x="62" y="689"/>
                    <a:pt x="0" y="697"/>
                  </a:cubicBezTo>
                  <a:lnTo>
                    <a:pt x="288" y="21600"/>
                  </a:lnTo>
                  <a:cubicBezTo>
                    <a:pt x="370" y="21592"/>
                    <a:pt x="451" y="21581"/>
                    <a:pt x="532" y="21573"/>
                  </a:cubicBezTo>
                  <a:cubicBezTo>
                    <a:pt x="534" y="21573"/>
                    <a:pt x="536" y="21573"/>
                    <a:pt x="538" y="21572"/>
                  </a:cubicBezTo>
                  <a:cubicBezTo>
                    <a:pt x="1042" y="21520"/>
                    <a:pt x="1547" y="21473"/>
                    <a:pt x="2053" y="21430"/>
                  </a:cubicBezTo>
                  <a:cubicBezTo>
                    <a:pt x="2111" y="21425"/>
                    <a:pt x="2170" y="21419"/>
                    <a:pt x="2228" y="21414"/>
                  </a:cubicBezTo>
                  <a:cubicBezTo>
                    <a:pt x="2710" y="21374"/>
                    <a:pt x="3193" y="21338"/>
                    <a:pt x="3676" y="21305"/>
                  </a:cubicBezTo>
                  <a:cubicBezTo>
                    <a:pt x="3757" y="21299"/>
                    <a:pt x="3838" y="21294"/>
                    <a:pt x="3919" y="21288"/>
                  </a:cubicBezTo>
                  <a:cubicBezTo>
                    <a:pt x="4393" y="21257"/>
                    <a:pt x="4869" y="21230"/>
                    <a:pt x="5344" y="21206"/>
                  </a:cubicBezTo>
                  <a:cubicBezTo>
                    <a:pt x="5430" y="21202"/>
                    <a:pt x="5515" y="21198"/>
                    <a:pt x="5601" y="21194"/>
                  </a:cubicBezTo>
                  <a:cubicBezTo>
                    <a:pt x="6081" y="21171"/>
                    <a:pt x="6561" y="21151"/>
                    <a:pt x="7042" y="21136"/>
                  </a:cubicBezTo>
                  <a:cubicBezTo>
                    <a:pt x="7113" y="21134"/>
                    <a:pt x="7184" y="21132"/>
                    <a:pt x="7255" y="21130"/>
                  </a:cubicBezTo>
                  <a:cubicBezTo>
                    <a:pt x="7755" y="21116"/>
                    <a:pt x="8255" y="21104"/>
                    <a:pt x="8756" y="21098"/>
                  </a:cubicBezTo>
                  <a:cubicBezTo>
                    <a:pt x="8797" y="21097"/>
                    <a:pt x="8838" y="21097"/>
                    <a:pt x="8879" y="21097"/>
                  </a:cubicBezTo>
                  <a:cubicBezTo>
                    <a:pt x="9252" y="21092"/>
                    <a:pt x="9625" y="21090"/>
                    <a:pt x="9999" y="21090"/>
                  </a:cubicBezTo>
                  <a:cubicBezTo>
                    <a:pt x="10100" y="21090"/>
                    <a:pt x="10201" y="21090"/>
                    <a:pt x="10302" y="21091"/>
                  </a:cubicBezTo>
                  <a:cubicBezTo>
                    <a:pt x="10709" y="21092"/>
                    <a:pt x="11115" y="21095"/>
                    <a:pt x="11522" y="21102"/>
                  </a:cubicBezTo>
                  <a:cubicBezTo>
                    <a:pt x="11573" y="21103"/>
                    <a:pt x="11623" y="21105"/>
                    <a:pt x="11674" y="21105"/>
                  </a:cubicBezTo>
                  <a:cubicBezTo>
                    <a:pt x="12042" y="21112"/>
                    <a:pt x="12410" y="21121"/>
                    <a:pt x="12778" y="21132"/>
                  </a:cubicBezTo>
                  <a:cubicBezTo>
                    <a:pt x="12878" y="21135"/>
                    <a:pt x="12979" y="21138"/>
                    <a:pt x="13079" y="21142"/>
                  </a:cubicBezTo>
                  <a:cubicBezTo>
                    <a:pt x="13486" y="21155"/>
                    <a:pt x="13893" y="21170"/>
                    <a:pt x="14300" y="21189"/>
                  </a:cubicBezTo>
                  <a:cubicBezTo>
                    <a:pt x="14359" y="21192"/>
                    <a:pt x="14419" y="21195"/>
                    <a:pt x="14478" y="21198"/>
                  </a:cubicBezTo>
                  <a:cubicBezTo>
                    <a:pt x="14841" y="21216"/>
                    <a:pt x="15204" y="21235"/>
                    <a:pt x="15566" y="21257"/>
                  </a:cubicBezTo>
                  <a:cubicBezTo>
                    <a:pt x="15666" y="21263"/>
                    <a:pt x="15765" y="21269"/>
                    <a:pt x="15865" y="21275"/>
                  </a:cubicBezTo>
                  <a:cubicBezTo>
                    <a:pt x="16272" y="21300"/>
                    <a:pt x="16679" y="21328"/>
                    <a:pt x="17086" y="21359"/>
                  </a:cubicBezTo>
                  <a:cubicBezTo>
                    <a:pt x="17153" y="21364"/>
                    <a:pt x="17221" y="21370"/>
                    <a:pt x="17288" y="21375"/>
                  </a:cubicBezTo>
                  <a:cubicBezTo>
                    <a:pt x="17645" y="21403"/>
                    <a:pt x="18003" y="21433"/>
                    <a:pt x="18361" y="21465"/>
                  </a:cubicBezTo>
                  <a:cubicBezTo>
                    <a:pt x="18459" y="21474"/>
                    <a:pt x="18558" y="21482"/>
                    <a:pt x="18657" y="21491"/>
                  </a:cubicBezTo>
                  <a:cubicBezTo>
                    <a:pt x="18870" y="21511"/>
                    <a:pt x="19083" y="21533"/>
                    <a:pt x="19296" y="21555"/>
                  </a:cubicBezTo>
                  <a:lnTo>
                    <a:pt x="21600" y="564"/>
                  </a:lnTo>
                  <a:cubicBezTo>
                    <a:pt x="21552" y="559"/>
                    <a:pt x="21505" y="553"/>
                    <a:pt x="21457" y="5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3" name="Shape 26024">
              <a:extLst>
                <a:ext uri="{FF2B5EF4-FFF2-40B4-BE49-F238E27FC236}">
                  <a16:creationId xmlns:a16="http://schemas.microsoft.com/office/drawing/2014/main" id="{97F6E45A-64DA-4A33-A583-C05904865C04}"/>
                </a:ext>
              </a:extLst>
            </p:cNvPr>
            <p:cNvSpPr/>
            <p:nvPr/>
          </p:nvSpPr>
          <p:spPr>
            <a:xfrm>
              <a:off x="6219589" y="3903563"/>
              <a:ext cx="3046269" cy="264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276"/>
                  </a:moveTo>
                  <a:lnTo>
                    <a:pt x="0" y="7041"/>
                  </a:lnTo>
                  <a:lnTo>
                    <a:pt x="7313" y="13265"/>
                  </a:lnTo>
                  <a:lnTo>
                    <a:pt x="8449" y="21600"/>
                  </a:lnTo>
                  <a:lnTo>
                    <a:pt x="10631" y="20835"/>
                  </a:lnTo>
                  <a:lnTo>
                    <a:pt x="10631" y="20831"/>
                  </a:lnTo>
                  <a:cubicBezTo>
                    <a:pt x="10626" y="20832"/>
                    <a:pt x="10621" y="20834"/>
                    <a:pt x="10616" y="20835"/>
                  </a:cubicBezTo>
                  <a:cubicBezTo>
                    <a:pt x="10656" y="20823"/>
                    <a:pt x="10696" y="20809"/>
                    <a:pt x="10736" y="20797"/>
                  </a:cubicBezTo>
                  <a:cubicBezTo>
                    <a:pt x="10783" y="20782"/>
                    <a:pt x="10830" y="20767"/>
                    <a:pt x="10878" y="20752"/>
                  </a:cubicBezTo>
                  <a:cubicBezTo>
                    <a:pt x="11085" y="20687"/>
                    <a:pt x="11293" y="20622"/>
                    <a:pt x="11502" y="20560"/>
                  </a:cubicBezTo>
                  <a:cubicBezTo>
                    <a:pt x="11524" y="20553"/>
                    <a:pt x="11547" y="20546"/>
                    <a:pt x="11569" y="20540"/>
                  </a:cubicBezTo>
                  <a:cubicBezTo>
                    <a:pt x="11763" y="20482"/>
                    <a:pt x="11957" y="20425"/>
                    <a:pt x="12153" y="20369"/>
                  </a:cubicBezTo>
                  <a:cubicBezTo>
                    <a:pt x="12197" y="20356"/>
                    <a:pt x="12242" y="20343"/>
                    <a:pt x="12287" y="20330"/>
                  </a:cubicBezTo>
                  <a:cubicBezTo>
                    <a:pt x="12496" y="20271"/>
                    <a:pt x="12705" y="20213"/>
                    <a:pt x="12915" y="20156"/>
                  </a:cubicBezTo>
                  <a:cubicBezTo>
                    <a:pt x="12955" y="20145"/>
                    <a:pt x="12995" y="20134"/>
                    <a:pt x="13035" y="20123"/>
                  </a:cubicBezTo>
                  <a:cubicBezTo>
                    <a:pt x="13226" y="20072"/>
                    <a:pt x="13418" y="20022"/>
                    <a:pt x="13610" y="19972"/>
                  </a:cubicBezTo>
                  <a:cubicBezTo>
                    <a:pt x="13645" y="19963"/>
                    <a:pt x="13679" y="19954"/>
                    <a:pt x="13714" y="19945"/>
                  </a:cubicBezTo>
                  <a:cubicBezTo>
                    <a:pt x="13926" y="19891"/>
                    <a:pt x="14140" y="19838"/>
                    <a:pt x="14354" y="19786"/>
                  </a:cubicBezTo>
                  <a:cubicBezTo>
                    <a:pt x="14401" y="19774"/>
                    <a:pt x="14449" y="19763"/>
                    <a:pt x="14497" y="19751"/>
                  </a:cubicBezTo>
                  <a:cubicBezTo>
                    <a:pt x="14707" y="19701"/>
                    <a:pt x="14918" y="19651"/>
                    <a:pt x="15129" y="19602"/>
                  </a:cubicBezTo>
                  <a:cubicBezTo>
                    <a:pt x="15139" y="19600"/>
                    <a:pt x="15149" y="19598"/>
                    <a:pt x="15159" y="19596"/>
                  </a:cubicBezTo>
                  <a:cubicBezTo>
                    <a:pt x="15378" y="19546"/>
                    <a:pt x="15598" y="19497"/>
                    <a:pt x="15818" y="19450"/>
                  </a:cubicBezTo>
                  <a:cubicBezTo>
                    <a:pt x="15868" y="19439"/>
                    <a:pt x="15917" y="19429"/>
                    <a:pt x="15967" y="19418"/>
                  </a:cubicBezTo>
                  <a:cubicBezTo>
                    <a:pt x="16185" y="19371"/>
                    <a:pt x="16404" y="19326"/>
                    <a:pt x="16623" y="19282"/>
                  </a:cubicBezTo>
                  <a:cubicBezTo>
                    <a:pt x="16650" y="19276"/>
                    <a:pt x="16677" y="19271"/>
                    <a:pt x="16704" y="19266"/>
                  </a:cubicBezTo>
                  <a:cubicBezTo>
                    <a:pt x="16905" y="19226"/>
                    <a:pt x="17108" y="19186"/>
                    <a:pt x="17311" y="19148"/>
                  </a:cubicBezTo>
                  <a:cubicBezTo>
                    <a:pt x="17357" y="19139"/>
                    <a:pt x="17403" y="19130"/>
                    <a:pt x="17449" y="19122"/>
                  </a:cubicBezTo>
                  <a:cubicBezTo>
                    <a:pt x="17668" y="19081"/>
                    <a:pt x="17888" y="19041"/>
                    <a:pt x="18108" y="19003"/>
                  </a:cubicBezTo>
                  <a:cubicBezTo>
                    <a:pt x="18151" y="18995"/>
                    <a:pt x="18195" y="18988"/>
                    <a:pt x="18238" y="18980"/>
                  </a:cubicBezTo>
                  <a:cubicBezTo>
                    <a:pt x="18439" y="18946"/>
                    <a:pt x="18640" y="18912"/>
                    <a:pt x="18842" y="18879"/>
                  </a:cubicBezTo>
                  <a:cubicBezTo>
                    <a:pt x="18876" y="18874"/>
                    <a:pt x="18910" y="18868"/>
                    <a:pt x="18944" y="18862"/>
                  </a:cubicBezTo>
                  <a:cubicBezTo>
                    <a:pt x="19167" y="18827"/>
                    <a:pt x="19390" y="18792"/>
                    <a:pt x="19614" y="18759"/>
                  </a:cubicBezTo>
                  <a:cubicBezTo>
                    <a:pt x="19664" y="18751"/>
                    <a:pt x="19714" y="18744"/>
                    <a:pt x="19764" y="18737"/>
                  </a:cubicBezTo>
                  <a:cubicBezTo>
                    <a:pt x="19988" y="18704"/>
                    <a:pt x="20214" y="18672"/>
                    <a:pt x="20440" y="18641"/>
                  </a:cubicBezTo>
                  <a:cubicBezTo>
                    <a:pt x="20444" y="18640"/>
                    <a:pt x="20448" y="18640"/>
                    <a:pt x="20452" y="18639"/>
                  </a:cubicBezTo>
                  <a:cubicBezTo>
                    <a:pt x="20681" y="18608"/>
                    <a:pt x="20911" y="18579"/>
                    <a:pt x="21141" y="18550"/>
                  </a:cubicBezTo>
                  <a:cubicBezTo>
                    <a:pt x="21189" y="18544"/>
                    <a:pt x="21237" y="18538"/>
                    <a:pt x="21284" y="18533"/>
                  </a:cubicBezTo>
                  <a:cubicBezTo>
                    <a:pt x="21389" y="18520"/>
                    <a:pt x="21495" y="18508"/>
                    <a:pt x="21600" y="18496"/>
                  </a:cubicBezTo>
                  <a:lnTo>
                    <a:pt x="20986" y="9648"/>
                  </a:lnTo>
                  <a:lnTo>
                    <a:pt x="20956" y="9619"/>
                  </a:lnTo>
                  <a:cubicBezTo>
                    <a:pt x="20902" y="9626"/>
                    <a:pt x="20848" y="9634"/>
                    <a:pt x="20794" y="9642"/>
                  </a:cubicBezTo>
                  <a:cubicBezTo>
                    <a:pt x="20848" y="9634"/>
                    <a:pt x="20901" y="9626"/>
                    <a:pt x="20955" y="9618"/>
                  </a:cubicBezTo>
                  <a:lnTo>
                    <a:pt x="10941" y="0"/>
                  </a:lnTo>
                  <a:cubicBezTo>
                    <a:pt x="8820" y="453"/>
                    <a:pt x="6744" y="988"/>
                    <a:pt x="4734" y="1601"/>
                  </a:cubicBezTo>
                  <a:cubicBezTo>
                    <a:pt x="3117" y="2095"/>
                    <a:pt x="1536" y="2641"/>
                    <a:pt x="0" y="3236"/>
                  </a:cubicBezTo>
                  <a:cubicBezTo>
                    <a:pt x="0" y="3236"/>
                    <a:pt x="0" y="3276"/>
                    <a:pt x="0" y="327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4" name="Shape 26025">
              <a:extLst>
                <a:ext uri="{FF2B5EF4-FFF2-40B4-BE49-F238E27FC236}">
                  <a16:creationId xmlns:a16="http://schemas.microsoft.com/office/drawing/2014/main" id="{DB066431-E37D-4F93-8260-3C52290B5F4F}"/>
                </a:ext>
              </a:extLst>
            </p:cNvPr>
            <p:cNvSpPr/>
            <p:nvPr/>
          </p:nvSpPr>
          <p:spPr>
            <a:xfrm>
              <a:off x="7597013" y="5085254"/>
              <a:ext cx="1664841" cy="137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1" y="0"/>
                  </a:moveTo>
                  <a:cubicBezTo>
                    <a:pt x="20146" y="40"/>
                    <a:pt x="19871" y="81"/>
                    <a:pt x="19597" y="123"/>
                  </a:cubicBezTo>
                  <a:cubicBezTo>
                    <a:pt x="19506" y="137"/>
                    <a:pt x="19415" y="151"/>
                    <a:pt x="19324" y="165"/>
                  </a:cubicBezTo>
                  <a:cubicBezTo>
                    <a:pt x="18914" y="230"/>
                    <a:pt x="18505" y="296"/>
                    <a:pt x="18096" y="365"/>
                  </a:cubicBezTo>
                  <a:cubicBezTo>
                    <a:pt x="18035" y="375"/>
                    <a:pt x="17975" y="386"/>
                    <a:pt x="17914" y="397"/>
                  </a:cubicBezTo>
                  <a:cubicBezTo>
                    <a:pt x="17543" y="460"/>
                    <a:pt x="17172" y="525"/>
                    <a:pt x="16802" y="593"/>
                  </a:cubicBezTo>
                  <a:cubicBezTo>
                    <a:pt x="16725" y="607"/>
                    <a:pt x="16648" y="621"/>
                    <a:pt x="16570" y="635"/>
                  </a:cubicBezTo>
                  <a:cubicBezTo>
                    <a:pt x="16166" y="709"/>
                    <a:pt x="15763" y="786"/>
                    <a:pt x="15361" y="865"/>
                  </a:cubicBezTo>
                  <a:cubicBezTo>
                    <a:pt x="15278" y="881"/>
                    <a:pt x="15195" y="898"/>
                    <a:pt x="15112" y="914"/>
                  </a:cubicBezTo>
                  <a:cubicBezTo>
                    <a:pt x="14738" y="989"/>
                    <a:pt x="14365" y="1065"/>
                    <a:pt x="13993" y="1143"/>
                  </a:cubicBezTo>
                  <a:cubicBezTo>
                    <a:pt x="13947" y="1153"/>
                    <a:pt x="13900" y="1162"/>
                    <a:pt x="13853" y="1172"/>
                  </a:cubicBezTo>
                  <a:cubicBezTo>
                    <a:pt x="13450" y="1257"/>
                    <a:pt x="13049" y="1345"/>
                    <a:pt x="12648" y="1435"/>
                  </a:cubicBezTo>
                  <a:cubicBezTo>
                    <a:pt x="12559" y="1455"/>
                    <a:pt x="12470" y="1475"/>
                    <a:pt x="12381" y="1496"/>
                  </a:cubicBezTo>
                  <a:cubicBezTo>
                    <a:pt x="11976" y="1587"/>
                    <a:pt x="11572" y="1681"/>
                    <a:pt x="11170" y="1777"/>
                  </a:cubicBezTo>
                  <a:cubicBezTo>
                    <a:pt x="11156" y="1781"/>
                    <a:pt x="11142" y="1784"/>
                    <a:pt x="11128" y="1788"/>
                  </a:cubicBezTo>
                  <a:cubicBezTo>
                    <a:pt x="10736" y="1882"/>
                    <a:pt x="10346" y="1979"/>
                    <a:pt x="9956" y="2077"/>
                  </a:cubicBezTo>
                  <a:cubicBezTo>
                    <a:pt x="9871" y="2099"/>
                    <a:pt x="9787" y="2120"/>
                    <a:pt x="9702" y="2142"/>
                  </a:cubicBezTo>
                  <a:cubicBezTo>
                    <a:pt x="9308" y="2243"/>
                    <a:pt x="8915" y="2346"/>
                    <a:pt x="8524" y="2451"/>
                  </a:cubicBezTo>
                  <a:cubicBezTo>
                    <a:pt x="8464" y="2467"/>
                    <a:pt x="8405" y="2483"/>
                    <a:pt x="8346" y="2500"/>
                  </a:cubicBezTo>
                  <a:cubicBezTo>
                    <a:pt x="7989" y="2596"/>
                    <a:pt x="7634" y="2695"/>
                    <a:pt x="7280" y="2795"/>
                  </a:cubicBezTo>
                  <a:cubicBezTo>
                    <a:pt x="7210" y="2815"/>
                    <a:pt x="7139" y="2834"/>
                    <a:pt x="7069" y="2854"/>
                  </a:cubicBezTo>
                  <a:cubicBezTo>
                    <a:pt x="6682" y="2965"/>
                    <a:pt x="6297" y="3078"/>
                    <a:pt x="5913" y="3193"/>
                  </a:cubicBezTo>
                  <a:cubicBezTo>
                    <a:pt x="5834" y="3216"/>
                    <a:pt x="5756" y="3240"/>
                    <a:pt x="5677" y="3264"/>
                  </a:cubicBezTo>
                  <a:cubicBezTo>
                    <a:pt x="5315" y="3373"/>
                    <a:pt x="4954" y="3484"/>
                    <a:pt x="4595" y="3597"/>
                  </a:cubicBezTo>
                  <a:cubicBezTo>
                    <a:pt x="4558" y="3609"/>
                    <a:pt x="4520" y="3621"/>
                    <a:pt x="4483" y="3632"/>
                  </a:cubicBezTo>
                  <a:cubicBezTo>
                    <a:pt x="4099" y="3754"/>
                    <a:pt x="3717" y="3878"/>
                    <a:pt x="3336" y="4004"/>
                  </a:cubicBezTo>
                  <a:cubicBezTo>
                    <a:pt x="3251" y="4032"/>
                    <a:pt x="3166" y="4061"/>
                    <a:pt x="3081" y="4089"/>
                  </a:cubicBezTo>
                  <a:cubicBezTo>
                    <a:pt x="2699" y="4216"/>
                    <a:pt x="2318" y="4345"/>
                    <a:pt x="1939" y="4477"/>
                  </a:cubicBezTo>
                  <a:cubicBezTo>
                    <a:pt x="1916" y="4486"/>
                    <a:pt x="1892" y="4494"/>
                    <a:pt x="1869" y="4502"/>
                  </a:cubicBezTo>
                  <a:cubicBezTo>
                    <a:pt x="1508" y="4628"/>
                    <a:pt x="1149" y="4757"/>
                    <a:pt x="791" y="4887"/>
                  </a:cubicBezTo>
                  <a:cubicBezTo>
                    <a:pt x="743" y="4904"/>
                    <a:pt x="695" y="4920"/>
                    <a:pt x="648" y="4938"/>
                  </a:cubicBezTo>
                  <a:cubicBezTo>
                    <a:pt x="603" y="4954"/>
                    <a:pt x="558" y="4971"/>
                    <a:pt x="513" y="4988"/>
                  </a:cubicBezTo>
                  <a:cubicBezTo>
                    <a:pt x="342" y="5051"/>
                    <a:pt x="171" y="5115"/>
                    <a:pt x="0" y="5178"/>
                  </a:cubicBezTo>
                  <a:lnTo>
                    <a:pt x="48" y="5225"/>
                  </a:lnTo>
                  <a:lnTo>
                    <a:pt x="1501" y="21600"/>
                  </a:lnTo>
                  <a:cubicBezTo>
                    <a:pt x="1575" y="21575"/>
                    <a:pt x="1647" y="21550"/>
                    <a:pt x="1721" y="21525"/>
                  </a:cubicBezTo>
                  <a:cubicBezTo>
                    <a:pt x="1807" y="21496"/>
                    <a:pt x="1894" y="21468"/>
                    <a:pt x="1981" y="21439"/>
                  </a:cubicBezTo>
                  <a:cubicBezTo>
                    <a:pt x="2360" y="21314"/>
                    <a:pt x="2741" y="21190"/>
                    <a:pt x="3123" y="21069"/>
                  </a:cubicBezTo>
                  <a:cubicBezTo>
                    <a:pt x="3164" y="21056"/>
                    <a:pt x="3205" y="21044"/>
                    <a:pt x="3245" y="21031"/>
                  </a:cubicBezTo>
                  <a:cubicBezTo>
                    <a:pt x="3600" y="20919"/>
                    <a:pt x="3956" y="20809"/>
                    <a:pt x="4313" y="20702"/>
                  </a:cubicBezTo>
                  <a:cubicBezTo>
                    <a:pt x="4395" y="20677"/>
                    <a:pt x="4477" y="20652"/>
                    <a:pt x="4559" y="20627"/>
                  </a:cubicBezTo>
                  <a:cubicBezTo>
                    <a:pt x="4941" y="20513"/>
                    <a:pt x="5324" y="20401"/>
                    <a:pt x="5709" y="20291"/>
                  </a:cubicBezTo>
                  <a:cubicBezTo>
                    <a:pt x="5782" y="20270"/>
                    <a:pt x="5855" y="20250"/>
                    <a:pt x="5928" y="20229"/>
                  </a:cubicBezTo>
                  <a:cubicBezTo>
                    <a:pt x="6278" y="20130"/>
                    <a:pt x="6628" y="20033"/>
                    <a:pt x="6980" y="19937"/>
                  </a:cubicBezTo>
                  <a:cubicBezTo>
                    <a:pt x="7043" y="19920"/>
                    <a:pt x="7106" y="19903"/>
                    <a:pt x="7170" y="19886"/>
                  </a:cubicBezTo>
                  <a:cubicBezTo>
                    <a:pt x="7559" y="19781"/>
                    <a:pt x="7949" y="19679"/>
                    <a:pt x="8341" y="19579"/>
                  </a:cubicBezTo>
                  <a:cubicBezTo>
                    <a:pt x="8428" y="19556"/>
                    <a:pt x="8516" y="19534"/>
                    <a:pt x="8603" y="19512"/>
                  </a:cubicBezTo>
                  <a:cubicBezTo>
                    <a:pt x="8988" y="19415"/>
                    <a:pt x="9373" y="19319"/>
                    <a:pt x="9760" y="19226"/>
                  </a:cubicBezTo>
                  <a:cubicBezTo>
                    <a:pt x="9779" y="19221"/>
                    <a:pt x="9797" y="19217"/>
                    <a:pt x="9815" y="19213"/>
                  </a:cubicBezTo>
                  <a:cubicBezTo>
                    <a:pt x="10215" y="19116"/>
                    <a:pt x="10617" y="19023"/>
                    <a:pt x="11020" y="18932"/>
                  </a:cubicBezTo>
                  <a:cubicBezTo>
                    <a:pt x="11111" y="18911"/>
                    <a:pt x="11202" y="18891"/>
                    <a:pt x="11293" y="18870"/>
                  </a:cubicBezTo>
                  <a:cubicBezTo>
                    <a:pt x="11692" y="18781"/>
                    <a:pt x="12092" y="18693"/>
                    <a:pt x="12494" y="18608"/>
                  </a:cubicBezTo>
                  <a:cubicBezTo>
                    <a:pt x="12543" y="18598"/>
                    <a:pt x="12592" y="18588"/>
                    <a:pt x="12641" y="18577"/>
                  </a:cubicBezTo>
                  <a:cubicBezTo>
                    <a:pt x="13010" y="18500"/>
                    <a:pt x="13380" y="18424"/>
                    <a:pt x="13751" y="18351"/>
                  </a:cubicBezTo>
                  <a:cubicBezTo>
                    <a:pt x="13836" y="18334"/>
                    <a:pt x="13921" y="18317"/>
                    <a:pt x="14005" y="18300"/>
                  </a:cubicBezTo>
                  <a:cubicBezTo>
                    <a:pt x="14406" y="18222"/>
                    <a:pt x="14808" y="18145"/>
                    <a:pt x="15211" y="18071"/>
                  </a:cubicBezTo>
                  <a:cubicBezTo>
                    <a:pt x="15290" y="18056"/>
                    <a:pt x="15369" y="18042"/>
                    <a:pt x="15448" y="18028"/>
                  </a:cubicBezTo>
                  <a:cubicBezTo>
                    <a:pt x="15816" y="17961"/>
                    <a:pt x="16184" y="17896"/>
                    <a:pt x="16554" y="17833"/>
                  </a:cubicBezTo>
                  <a:cubicBezTo>
                    <a:pt x="16616" y="17822"/>
                    <a:pt x="16678" y="17811"/>
                    <a:pt x="16740" y="17801"/>
                  </a:cubicBezTo>
                  <a:cubicBezTo>
                    <a:pt x="17148" y="17732"/>
                    <a:pt x="17556" y="17665"/>
                    <a:pt x="17966" y="17601"/>
                  </a:cubicBezTo>
                  <a:cubicBezTo>
                    <a:pt x="18057" y="17587"/>
                    <a:pt x="18149" y="17573"/>
                    <a:pt x="18240" y="17559"/>
                  </a:cubicBezTo>
                  <a:cubicBezTo>
                    <a:pt x="18651" y="17495"/>
                    <a:pt x="19063" y="17433"/>
                    <a:pt x="19477" y="17374"/>
                  </a:cubicBezTo>
                  <a:cubicBezTo>
                    <a:pt x="19484" y="17373"/>
                    <a:pt x="19492" y="17372"/>
                    <a:pt x="19499" y="17371"/>
                  </a:cubicBezTo>
                  <a:cubicBezTo>
                    <a:pt x="19919" y="17311"/>
                    <a:pt x="20340" y="17254"/>
                    <a:pt x="20761" y="17199"/>
                  </a:cubicBezTo>
                  <a:cubicBezTo>
                    <a:pt x="20848" y="17188"/>
                    <a:pt x="20935" y="17177"/>
                    <a:pt x="21023" y="17165"/>
                  </a:cubicBezTo>
                  <a:cubicBezTo>
                    <a:pt x="21215" y="17141"/>
                    <a:pt x="21408" y="17119"/>
                    <a:pt x="21600" y="17095"/>
                  </a:cubicBezTo>
                  <a:lnTo>
                    <a:pt x="20477" y="56"/>
                  </a:lnTo>
                  <a:cubicBezTo>
                    <a:pt x="20477" y="56"/>
                    <a:pt x="20421" y="0"/>
                    <a:pt x="20421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5" name="Shape 26026">
              <a:extLst>
                <a:ext uri="{FF2B5EF4-FFF2-40B4-BE49-F238E27FC236}">
                  <a16:creationId xmlns:a16="http://schemas.microsoft.com/office/drawing/2014/main" id="{28F26F79-31EF-466E-AA91-953532E44F1A}"/>
                </a:ext>
              </a:extLst>
            </p:cNvPr>
            <p:cNvSpPr/>
            <p:nvPr/>
          </p:nvSpPr>
          <p:spPr>
            <a:xfrm>
              <a:off x="6219589" y="4307307"/>
              <a:ext cx="1499266" cy="224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5" y="10675"/>
                  </a:moveTo>
                  <a:lnTo>
                    <a:pt x="19902" y="10646"/>
                  </a:lnTo>
                  <a:lnTo>
                    <a:pt x="446" y="193"/>
                  </a:lnTo>
                  <a:lnTo>
                    <a:pt x="0" y="0"/>
                  </a:lnTo>
                  <a:lnTo>
                    <a:pt x="0" y="4438"/>
                  </a:lnTo>
                  <a:lnTo>
                    <a:pt x="14860" y="11774"/>
                  </a:lnTo>
                  <a:lnTo>
                    <a:pt x="17166" y="21600"/>
                  </a:lnTo>
                  <a:lnTo>
                    <a:pt x="21600" y="20699"/>
                  </a:lnTo>
                  <a:lnTo>
                    <a:pt x="21600" y="20693"/>
                  </a:lnTo>
                  <a:cubicBezTo>
                    <a:pt x="21590" y="20695"/>
                    <a:pt x="21580" y="20697"/>
                    <a:pt x="21570" y="20699"/>
                  </a:cubicBezTo>
                  <a:cubicBezTo>
                    <a:pt x="21570" y="20699"/>
                    <a:pt x="19955" y="10675"/>
                    <a:pt x="19955" y="10675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6" name="Shape 26029">
              <a:extLst>
                <a:ext uri="{FF2B5EF4-FFF2-40B4-BE49-F238E27FC236}">
                  <a16:creationId xmlns:a16="http://schemas.microsoft.com/office/drawing/2014/main" id="{66DDC9BE-C73B-4EF0-9425-E8AC44352704}"/>
                </a:ext>
              </a:extLst>
            </p:cNvPr>
            <p:cNvSpPr/>
            <p:nvPr/>
          </p:nvSpPr>
          <p:spPr>
            <a:xfrm>
              <a:off x="4541824" y="4415628"/>
              <a:ext cx="2877347" cy="285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57" y="8371"/>
                  </a:moveTo>
                  <a:cubicBezTo>
                    <a:pt x="20433" y="8380"/>
                    <a:pt x="20409" y="8389"/>
                    <a:pt x="20385" y="8397"/>
                  </a:cubicBezTo>
                  <a:cubicBezTo>
                    <a:pt x="20409" y="8389"/>
                    <a:pt x="20433" y="8380"/>
                    <a:pt x="20457" y="8371"/>
                  </a:cubicBezTo>
                  <a:lnTo>
                    <a:pt x="20456" y="8366"/>
                  </a:lnTo>
                  <a:lnTo>
                    <a:pt x="10180" y="0"/>
                  </a:lnTo>
                  <a:cubicBezTo>
                    <a:pt x="9097" y="409"/>
                    <a:pt x="8039" y="839"/>
                    <a:pt x="7009" y="1288"/>
                  </a:cubicBezTo>
                  <a:cubicBezTo>
                    <a:pt x="4501" y="2381"/>
                    <a:pt x="2163" y="3583"/>
                    <a:pt x="0" y="4889"/>
                  </a:cubicBezTo>
                  <a:lnTo>
                    <a:pt x="0" y="8371"/>
                  </a:lnTo>
                  <a:lnTo>
                    <a:pt x="8990" y="14420"/>
                  </a:lnTo>
                  <a:lnTo>
                    <a:pt x="9890" y="21600"/>
                  </a:lnTo>
                  <a:lnTo>
                    <a:pt x="12039" y="20255"/>
                  </a:lnTo>
                  <a:lnTo>
                    <a:pt x="11395" y="12787"/>
                  </a:lnTo>
                  <a:lnTo>
                    <a:pt x="12040" y="20264"/>
                  </a:lnTo>
                  <a:cubicBezTo>
                    <a:pt x="12092" y="20234"/>
                    <a:pt x="12143" y="20204"/>
                    <a:pt x="12195" y="20174"/>
                  </a:cubicBezTo>
                  <a:cubicBezTo>
                    <a:pt x="12230" y="20154"/>
                    <a:pt x="12265" y="20135"/>
                    <a:pt x="12300" y="20115"/>
                  </a:cubicBezTo>
                  <a:cubicBezTo>
                    <a:pt x="12444" y="20033"/>
                    <a:pt x="12590" y="19951"/>
                    <a:pt x="12736" y="19870"/>
                  </a:cubicBezTo>
                  <a:cubicBezTo>
                    <a:pt x="12774" y="19849"/>
                    <a:pt x="12812" y="19828"/>
                    <a:pt x="12851" y="19807"/>
                  </a:cubicBezTo>
                  <a:cubicBezTo>
                    <a:pt x="13022" y="19713"/>
                    <a:pt x="13194" y="19620"/>
                    <a:pt x="13367" y="19528"/>
                  </a:cubicBezTo>
                  <a:cubicBezTo>
                    <a:pt x="13403" y="19509"/>
                    <a:pt x="13439" y="19490"/>
                    <a:pt x="13475" y="19471"/>
                  </a:cubicBezTo>
                  <a:cubicBezTo>
                    <a:pt x="13625" y="19392"/>
                    <a:pt x="13775" y="19314"/>
                    <a:pt x="13926" y="19236"/>
                  </a:cubicBezTo>
                  <a:cubicBezTo>
                    <a:pt x="13965" y="19216"/>
                    <a:pt x="14003" y="19196"/>
                    <a:pt x="14042" y="19177"/>
                  </a:cubicBezTo>
                  <a:cubicBezTo>
                    <a:pt x="14218" y="19087"/>
                    <a:pt x="14396" y="18998"/>
                    <a:pt x="14575" y="18909"/>
                  </a:cubicBezTo>
                  <a:cubicBezTo>
                    <a:pt x="14626" y="18884"/>
                    <a:pt x="14678" y="18859"/>
                    <a:pt x="14730" y="18834"/>
                  </a:cubicBezTo>
                  <a:cubicBezTo>
                    <a:pt x="14822" y="18789"/>
                    <a:pt x="14915" y="18744"/>
                    <a:pt x="15008" y="18699"/>
                  </a:cubicBezTo>
                  <a:cubicBezTo>
                    <a:pt x="15066" y="18671"/>
                    <a:pt x="15125" y="18643"/>
                    <a:pt x="15184" y="18615"/>
                  </a:cubicBezTo>
                  <a:cubicBezTo>
                    <a:pt x="15274" y="18572"/>
                    <a:pt x="15364" y="18530"/>
                    <a:pt x="15454" y="18488"/>
                  </a:cubicBezTo>
                  <a:cubicBezTo>
                    <a:pt x="15514" y="18460"/>
                    <a:pt x="15574" y="18432"/>
                    <a:pt x="15635" y="18404"/>
                  </a:cubicBezTo>
                  <a:cubicBezTo>
                    <a:pt x="15726" y="18362"/>
                    <a:pt x="15817" y="18320"/>
                    <a:pt x="15908" y="18278"/>
                  </a:cubicBezTo>
                  <a:cubicBezTo>
                    <a:pt x="15968" y="18251"/>
                    <a:pt x="16027" y="18224"/>
                    <a:pt x="16087" y="18198"/>
                  </a:cubicBezTo>
                  <a:cubicBezTo>
                    <a:pt x="16182" y="18155"/>
                    <a:pt x="16278" y="18112"/>
                    <a:pt x="16375" y="18069"/>
                  </a:cubicBezTo>
                  <a:cubicBezTo>
                    <a:pt x="16430" y="18045"/>
                    <a:pt x="16485" y="18020"/>
                    <a:pt x="16541" y="17996"/>
                  </a:cubicBezTo>
                  <a:cubicBezTo>
                    <a:pt x="16651" y="17948"/>
                    <a:pt x="16761" y="17901"/>
                    <a:pt x="16871" y="17853"/>
                  </a:cubicBezTo>
                  <a:cubicBezTo>
                    <a:pt x="16913" y="17835"/>
                    <a:pt x="16956" y="17816"/>
                    <a:pt x="16999" y="17798"/>
                  </a:cubicBezTo>
                  <a:cubicBezTo>
                    <a:pt x="17152" y="17733"/>
                    <a:pt x="17306" y="17668"/>
                    <a:pt x="17461" y="17604"/>
                  </a:cubicBezTo>
                  <a:cubicBezTo>
                    <a:pt x="17484" y="17594"/>
                    <a:pt x="17508" y="17585"/>
                    <a:pt x="17531" y="17575"/>
                  </a:cubicBezTo>
                  <a:cubicBezTo>
                    <a:pt x="17662" y="17521"/>
                    <a:pt x="17794" y="17468"/>
                    <a:pt x="17926" y="17414"/>
                  </a:cubicBezTo>
                  <a:cubicBezTo>
                    <a:pt x="17979" y="17393"/>
                    <a:pt x="18034" y="17372"/>
                    <a:pt x="18087" y="17350"/>
                  </a:cubicBezTo>
                  <a:cubicBezTo>
                    <a:pt x="18190" y="17309"/>
                    <a:pt x="18293" y="17268"/>
                    <a:pt x="18395" y="17228"/>
                  </a:cubicBezTo>
                  <a:cubicBezTo>
                    <a:pt x="18457" y="17204"/>
                    <a:pt x="18518" y="17181"/>
                    <a:pt x="18580" y="17157"/>
                  </a:cubicBezTo>
                  <a:cubicBezTo>
                    <a:pt x="18676" y="17119"/>
                    <a:pt x="18773" y="17082"/>
                    <a:pt x="18870" y="17045"/>
                  </a:cubicBezTo>
                  <a:cubicBezTo>
                    <a:pt x="18935" y="17021"/>
                    <a:pt x="18999" y="16996"/>
                    <a:pt x="19063" y="16972"/>
                  </a:cubicBezTo>
                  <a:cubicBezTo>
                    <a:pt x="19159" y="16936"/>
                    <a:pt x="19255" y="16900"/>
                    <a:pt x="19350" y="16865"/>
                  </a:cubicBezTo>
                  <a:cubicBezTo>
                    <a:pt x="19415" y="16841"/>
                    <a:pt x="19481" y="16817"/>
                    <a:pt x="19546" y="16793"/>
                  </a:cubicBezTo>
                  <a:cubicBezTo>
                    <a:pt x="19643" y="16758"/>
                    <a:pt x="19741" y="16722"/>
                    <a:pt x="19840" y="16687"/>
                  </a:cubicBezTo>
                  <a:cubicBezTo>
                    <a:pt x="19903" y="16664"/>
                    <a:pt x="19966" y="16642"/>
                    <a:pt x="20029" y="16619"/>
                  </a:cubicBezTo>
                  <a:cubicBezTo>
                    <a:pt x="20135" y="16582"/>
                    <a:pt x="20241" y="16544"/>
                    <a:pt x="20348" y="16507"/>
                  </a:cubicBezTo>
                  <a:cubicBezTo>
                    <a:pt x="20403" y="16488"/>
                    <a:pt x="20458" y="16469"/>
                    <a:pt x="20514" y="16449"/>
                  </a:cubicBezTo>
                  <a:cubicBezTo>
                    <a:pt x="20654" y="16401"/>
                    <a:pt x="20795" y="16353"/>
                    <a:pt x="20936" y="16306"/>
                  </a:cubicBezTo>
                  <a:cubicBezTo>
                    <a:pt x="20958" y="16299"/>
                    <a:pt x="20980" y="16291"/>
                    <a:pt x="21002" y="16284"/>
                  </a:cubicBezTo>
                  <a:cubicBezTo>
                    <a:pt x="21166" y="16229"/>
                    <a:pt x="21330" y="16175"/>
                    <a:pt x="21494" y="16122"/>
                  </a:cubicBezTo>
                  <a:cubicBezTo>
                    <a:pt x="21529" y="16110"/>
                    <a:pt x="21565" y="16099"/>
                    <a:pt x="21600" y="16088"/>
                  </a:cubicBezTo>
                  <a:cubicBezTo>
                    <a:pt x="21600" y="16088"/>
                    <a:pt x="20457" y="8371"/>
                    <a:pt x="20457" y="837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7" name="Shape 26030">
              <a:extLst>
                <a:ext uri="{FF2B5EF4-FFF2-40B4-BE49-F238E27FC236}">
                  <a16:creationId xmlns:a16="http://schemas.microsoft.com/office/drawing/2014/main" id="{D3C4F2C5-7A39-4643-836B-9984F6484E9E}"/>
                </a:ext>
              </a:extLst>
            </p:cNvPr>
            <p:cNvSpPr/>
            <p:nvPr/>
          </p:nvSpPr>
          <p:spPr>
            <a:xfrm>
              <a:off x="6053883" y="5528386"/>
              <a:ext cx="1362628" cy="157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21" y="82"/>
                  </a:moveTo>
                  <a:cubicBezTo>
                    <a:pt x="18783" y="126"/>
                    <a:pt x="18646" y="169"/>
                    <a:pt x="18509" y="213"/>
                  </a:cubicBezTo>
                  <a:cubicBezTo>
                    <a:pt x="18306" y="277"/>
                    <a:pt x="18104" y="342"/>
                    <a:pt x="17902" y="407"/>
                  </a:cubicBezTo>
                  <a:cubicBezTo>
                    <a:pt x="17766" y="451"/>
                    <a:pt x="17630" y="495"/>
                    <a:pt x="17494" y="540"/>
                  </a:cubicBezTo>
                  <a:cubicBezTo>
                    <a:pt x="17289" y="607"/>
                    <a:pt x="17085" y="675"/>
                    <a:pt x="16881" y="743"/>
                  </a:cubicBezTo>
                  <a:cubicBezTo>
                    <a:pt x="16751" y="786"/>
                    <a:pt x="16621" y="829"/>
                    <a:pt x="16492" y="872"/>
                  </a:cubicBezTo>
                  <a:cubicBezTo>
                    <a:pt x="16275" y="946"/>
                    <a:pt x="16058" y="1020"/>
                    <a:pt x="15842" y="1094"/>
                  </a:cubicBezTo>
                  <a:cubicBezTo>
                    <a:pt x="15728" y="1133"/>
                    <a:pt x="15614" y="1172"/>
                    <a:pt x="15500" y="1211"/>
                  </a:cubicBezTo>
                  <a:cubicBezTo>
                    <a:pt x="15221" y="1307"/>
                    <a:pt x="14944" y="1405"/>
                    <a:pt x="14667" y="1503"/>
                  </a:cubicBezTo>
                  <a:cubicBezTo>
                    <a:pt x="14618" y="1521"/>
                    <a:pt x="14568" y="1538"/>
                    <a:pt x="14519" y="1555"/>
                  </a:cubicBezTo>
                  <a:cubicBezTo>
                    <a:pt x="14192" y="1672"/>
                    <a:pt x="13867" y="1789"/>
                    <a:pt x="13543" y="1908"/>
                  </a:cubicBezTo>
                  <a:cubicBezTo>
                    <a:pt x="13452" y="1941"/>
                    <a:pt x="13363" y="1975"/>
                    <a:pt x="13272" y="2008"/>
                  </a:cubicBezTo>
                  <a:cubicBezTo>
                    <a:pt x="13040" y="2094"/>
                    <a:pt x="12807" y="2180"/>
                    <a:pt x="12576" y="2267"/>
                  </a:cubicBezTo>
                  <a:cubicBezTo>
                    <a:pt x="12459" y="2311"/>
                    <a:pt x="12342" y="2356"/>
                    <a:pt x="12225" y="2400"/>
                  </a:cubicBezTo>
                  <a:cubicBezTo>
                    <a:pt x="12022" y="2478"/>
                    <a:pt x="11819" y="2555"/>
                    <a:pt x="11617" y="2633"/>
                  </a:cubicBezTo>
                  <a:cubicBezTo>
                    <a:pt x="11491" y="2682"/>
                    <a:pt x="11366" y="2731"/>
                    <a:pt x="11240" y="2780"/>
                  </a:cubicBezTo>
                  <a:cubicBezTo>
                    <a:pt x="11047" y="2855"/>
                    <a:pt x="10854" y="2931"/>
                    <a:pt x="10662" y="3008"/>
                  </a:cubicBezTo>
                  <a:cubicBezTo>
                    <a:pt x="10535" y="3058"/>
                    <a:pt x="10408" y="3109"/>
                    <a:pt x="10282" y="3160"/>
                  </a:cubicBezTo>
                  <a:cubicBezTo>
                    <a:pt x="10091" y="3237"/>
                    <a:pt x="9900" y="3314"/>
                    <a:pt x="9710" y="3391"/>
                  </a:cubicBezTo>
                  <a:cubicBezTo>
                    <a:pt x="9586" y="3442"/>
                    <a:pt x="9462" y="3493"/>
                    <a:pt x="9338" y="3544"/>
                  </a:cubicBezTo>
                  <a:cubicBezTo>
                    <a:pt x="9142" y="3625"/>
                    <a:pt x="8946" y="3707"/>
                    <a:pt x="8751" y="3789"/>
                  </a:cubicBezTo>
                  <a:cubicBezTo>
                    <a:pt x="8667" y="3824"/>
                    <a:pt x="8582" y="3859"/>
                    <a:pt x="8498" y="3894"/>
                  </a:cubicBezTo>
                  <a:cubicBezTo>
                    <a:pt x="8474" y="3905"/>
                    <a:pt x="8450" y="3915"/>
                    <a:pt x="8425" y="3926"/>
                  </a:cubicBezTo>
                  <a:cubicBezTo>
                    <a:pt x="8047" y="4086"/>
                    <a:pt x="7671" y="4248"/>
                    <a:pt x="7297" y="4412"/>
                  </a:cubicBezTo>
                  <a:cubicBezTo>
                    <a:pt x="7217" y="4447"/>
                    <a:pt x="7138" y="4483"/>
                    <a:pt x="7058" y="4518"/>
                  </a:cubicBezTo>
                  <a:cubicBezTo>
                    <a:pt x="6736" y="4660"/>
                    <a:pt x="6416" y="4803"/>
                    <a:pt x="6098" y="4947"/>
                  </a:cubicBezTo>
                  <a:cubicBezTo>
                    <a:pt x="6024" y="4981"/>
                    <a:pt x="5950" y="5014"/>
                    <a:pt x="5876" y="5048"/>
                  </a:cubicBezTo>
                  <a:cubicBezTo>
                    <a:pt x="5509" y="5216"/>
                    <a:pt x="5144" y="5385"/>
                    <a:pt x="4781" y="5557"/>
                  </a:cubicBezTo>
                  <a:cubicBezTo>
                    <a:pt x="4702" y="5594"/>
                    <a:pt x="4624" y="5631"/>
                    <a:pt x="4546" y="5669"/>
                  </a:cubicBezTo>
                  <a:cubicBezTo>
                    <a:pt x="4233" y="5817"/>
                    <a:pt x="3923" y="5967"/>
                    <a:pt x="3614" y="6118"/>
                  </a:cubicBezTo>
                  <a:cubicBezTo>
                    <a:pt x="3543" y="6153"/>
                    <a:pt x="3472" y="6187"/>
                    <a:pt x="3401" y="6222"/>
                  </a:cubicBezTo>
                  <a:cubicBezTo>
                    <a:pt x="3045" y="6397"/>
                    <a:pt x="2691" y="6574"/>
                    <a:pt x="2339" y="6753"/>
                  </a:cubicBezTo>
                  <a:cubicBezTo>
                    <a:pt x="2262" y="6793"/>
                    <a:pt x="2186" y="6832"/>
                    <a:pt x="2109" y="6871"/>
                  </a:cubicBezTo>
                  <a:cubicBezTo>
                    <a:pt x="1807" y="7026"/>
                    <a:pt x="1506" y="7182"/>
                    <a:pt x="1208" y="7340"/>
                  </a:cubicBezTo>
                  <a:cubicBezTo>
                    <a:pt x="1139" y="7376"/>
                    <a:pt x="1071" y="7411"/>
                    <a:pt x="1002" y="7448"/>
                  </a:cubicBezTo>
                  <a:cubicBezTo>
                    <a:pt x="666" y="7626"/>
                    <a:pt x="332" y="7807"/>
                    <a:pt x="0" y="7988"/>
                  </a:cubicBezTo>
                  <a:lnTo>
                    <a:pt x="52" y="8019"/>
                  </a:lnTo>
                  <a:lnTo>
                    <a:pt x="1413" y="21600"/>
                  </a:lnTo>
                  <a:cubicBezTo>
                    <a:pt x="1522" y="21546"/>
                    <a:pt x="1630" y="21490"/>
                    <a:pt x="1740" y="21436"/>
                  </a:cubicBezTo>
                  <a:cubicBezTo>
                    <a:pt x="1814" y="21400"/>
                    <a:pt x="1888" y="21364"/>
                    <a:pt x="1961" y="21328"/>
                  </a:cubicBezTo>
                  <a:cubicBezTo>
                    <a:pt x="2267" y="21179"/>
                    <a:pt x="2574" y="21031"/>
                    <a:pt x="2883" y="20884"/>
                  </a:cubicBezTo>
                  <a:cubicBezTo>
                    <a:pt x="2963" y="20846"/>
                    <a:pt x="3044" y="20807"/>
                    <a:pt x="3125" y="20769"/>
                  </a:cubicBezTo>
                  <a:cubicBezTo>
                    <a:pt x="3486" y="20598"/>
                    <a:pt x="3849" y="20429"/>
                    <a:pt x="4216" y="20262"/>
                  </a:cubicBezTo>
                  <a:cubicBezTo>
                    <a:pt x="4291" y="20227"/>
                    <a:pt x="4368" y="20193"/>
                    <a:pt x="4444" y="20158"/>
                  </a:cubicBezTo>
                  <a:cubicBezTo>
                    <a:pt x="4760" y="20015"/>
                    <a:pt x="5077" y="19873"/>
                    <a:pt x="5396" y="19732"/>
                  </a:cubicBezTo>
                  <a:cubicBezTo>
                    <a:pt x="5477" y="19696"/>
                    <a:pt x="5558" y="19660"/>
                    <a:pt x="5640" y="19625"/>
                  </a:cubicBezTo>
                  <a:cubicBezTo>
                    <a:pt x="6013" y="19461"/>
                    <a:pt x="6389" y="19299"/>
                    <a:pt x="6766" y="19139"/>
                  </a:cubicBezTo>
                  <a:cubicBezTo>
                    <a:pt x="6875" y="19093"/>
                    <a:pt x="6984" y="19048"/>
                    <a:pt x="7092" y="19002"/>
                  </a:cubicBezTo>
                  <a:cubicBezTo>
                    <a:pt x="7288" y="18920"/>
                    <a:pt x="7483" y="18838"/>
                    <a:pt x="7680" y="18757"/>
                  </a:cubicBezTo>
                  <a:cubicBezTo>
                    <a:pt x="7803" y="18706"/>
                    <a:pt x="7928" y="18655"/>
                    <a:pt x="8052" y="18605"/>
                  </a:cubicBezTo>
                  <a:cubicBezTo>
                    <a:pt x="8242" y="18527"/>
                    <a:pt x="8432" y="18450"/>
                    <a:pt x="8623" y="18373"/>
                  </a:cubicBezTo>
                  <a:cubicBezTo>
                    <a:pt x="8750" y="18322"/>
                    <a:pt x="8876" y="18271"/>
                    <a:pt x="9004" y="18221"/>
                  </a:cubicBezTo>
                  <a:cubicBezTo>
                    <a:pt x="9196" y="18145"/>
                    <a:pt x="9388" y="18069"/>
                    <a:pt x="9581" y="17993"/>
                  </a:cubicBezTo>
                  <a:cubicBezTo>
                    <a:pt x="9707" y="17944"/>
                    <a:pt x="9832" y="17895"/>
                    <a:pt x="9958" y="17846"/>
                  </a:cubicBezTo>
                  <a:cubicBezTo>
                    <a:pt x="10160" y="17768"/>
                    <a:pt x="10363" y="17691"/>
                    <a:pt x="10566" y="17614"/>
                  </a:cubicBezTo>
                  <a:cubicBezTo>
                    <a:pt x="10683" y="17569"/>
                    <a:pt x="10800" y="17524"/>
                    <a:pt x="10917" y="17480"/>
                  </a:cubicBezTo>
                  <a:cubicBezTo>
                    <a:pt x="11149" y="17393"/>
                    <a:pt x="11381" y="17307"/>
                    <a:pt x="11614" y="17221"/>
                  </a:cubicBezTo>
                  <a:cubicBezTo>
                    <a:pt x="11704" y="17188"/>
                    <a:pt x="11794" y="17154"/>
                    <a:pt x="11884" y="17121"/>
                  </a:cubicBezTo>
                  <a:cubicBezTo>
                    <a:pt x="12208" y="17002"/>
                    <a:pt x="12533" y="16885"/>
                    <a:pt x="12860" y="16768"/>
                  </a:cubicBezTo>
                  <a:cubicBezTo>
                    <a:pt x="12909" y="16751"/>
                    <a:pt x="12959" y="16734"/>
                    <a:pt x="13008" y="16716"/>
                  </a:cubicBezTo>
                  <a:cubicBezTo>
                    <a:pt x="13285" y="16618"/>
                    <a:pt x="13563" y="16521"/>
                    <a:pt x="13841" y="16424"/>
                  </a:cubicBezTo>
                  <a:cubicBezTo>
                    <a:pt x="13955" y="16385"/>
                    <a:pt x="14069" y="16346"/>
                    <a:pt x="14183" y="16307"/>
                  </a:cubicBezTo>
                  <a:cubicBezTo>
                    <a:pt x="14399" y="16233"/>
                    <a:pt x="14616" y="16159"/>
                    <a:pt x="14833" y="16086"/>
                  </a:cubicBezTo>
                  <a:cubicBezTo>
                    <a:pt x="14963" y="16042"/>
                    <a:pt x="15092" y="15999"/>
                    <a:pt x="15222" y="15956"/>
                  </a:cubicBezTo>
                  <a:cubicBezTo>
                    <a:pt x="15426" y="15888"/>
                    <a:pt x="15631" y="15820"/>
                    <a:pt x="15836" y="15753"/>
                  </a:cubicBezTo>
                  <a:cubicBezTo>
                    <a:pt x="15972" y="15709"/>
                    <a:pt x="16108" y="15664"/>
                    <a:pt x="16244" y="15620"/>
                  </a:cubicBezTo>
                  <a:cubicBezTo>
                    <a:pt x="16445" y="15555"/>
                    <a:pt x="16647" y="15491"/>
                    <a:pt x="16850" y="15426"/>
                  </a:cubicBezTo>
                  <a:cubicBezTo>
                    <a:pt x="16987" y="15382"/>
                    <a:pt x="17124" y="15339"/>
                    <a:pt x="17262" y="15296"/>
                  </a:cubicBezTo>
                  <a:cubicBezTo>
                    <a:pt x="17469" y="15231"/>
                    <a:pt x="17675" y="15167"/>
                    <a:pt x="17883" y="15103"/>
                  </a:cubicBezTo>
                  <a:cubicBezTo>
                    <a:pt x="18016" y="15062"/>
                    <a:pt x="18149" y="15020"/>
                    <a:pt x="18282" y="14980"/>
                  </a:cubicBezTo>
                  <a:cubicBezTo>
                    <a:pt x="18506" y="14911"/>
                    <a:pt x="18731" y="14844"/>
                    <a:pt x="18956" y="14777"/>
                  </a:cubicBezTo>
                  <a:cubicBezTo>
                    <a:pt x="19073" y="14742"/>
                    <a:pt x="19190" y="14706"/>
                    <a:pt x="19307" y="14671"/>
                  </a:cubicBezTo>
                  <a:cubicBezTo>
                    <a:pt x="19603" y="14584"/>
                    <a:pt x="19900" y="14497"/>
                    <a:pt x="20198" y="14411"/>
                  </a:cubicBezTo>
                  <a:cubicBezTo>
                    <a:pt x="20244" y="14398"/>
                    <a:pt x="20291" y="14384"/>
                    <a:pt x="20337" y="14371"/>
                  </a:cubicBezTo>
                  <a:cubicBezTo>
                    <a:pt x="20683" y="14271"/>
                    <a:pt x="21029" y="14173"/>
                    <a:pt x="21377" y="14076"/>
                  </a:cubicBezTo>
                  <a:cubicBezTo>
                    <a:pt x="21451" y="14056"/>
                    <a:pt x="21526" y="14035"/>
                    <a:pt x="21600" y="14015"/>
                  </a:cubicBezTo>
                  <a:lnTo>
                    <a:pt x="19186" y="0"/>
                  </a:lnTo>
                  <a:cubicBezTo>
                    <a:pt x="19098" y="27"/>
                    <a:pt x="19009" y="55"/>
                    <a:pt x="18921" y="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8" name="Shape 26031">
              <a:extLst>
                <a:ext uri="{FF2B5EF4-FFF2-40B4-BE49-F238E27FC236}">
                  <a16:creationId xmlns:a16="http://schemas.microsoft.com/office/drawing/2014/main" id="{0A72AA33-BF31-4BF7-90D2-C523884CC9C9}"/>
                </a:ext>
              </a:extLst>
            </p:cNvPr>
            <p:cNvSpPr/>
            <p:nvPr/>
          </p:nvSpPr>
          <p:spPr>
            <a:xfrm>
              <a:off x="4541824" y="5065558"/>
              <a:ext cx="1603732" cy="221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1" y="10187"/>
                  </a:moveTo>
                  <a:cubicBezTo>
                    <a:pt x="20490" y="10146"/>
                    <a:pt x="20581" y="10105"/>
                    <a:pt x="20671" y="10064"/>
                  </a:cubicBezTo>
                  <a:cubicBezTo>
                    <a:pt x="20581" y="10105"/>
                    <a:pt x="20490" y="10145"/>
                    <a:pt x="20401" y="10186"/>
                  </a:cubicBezTo>
                  <a:lnTo>
                    <a:pt x="0" y="0"/>
                  </a:lnTo>
                  <a:lnTo>
                    <a:pt x="0" y="4502"/>
                  </a:lnTo>
                  <a:lnTo>
                    <a:pt x="16130" y="12320"/>
                  </a:lnTo>
                  <a:lnTo>
                    <a:pt x="17744" y="21600"/>
                  </a:lnTo>
                  <a:lnTo>
                    <a:pt x="21600" y="19861"/>
                  </a:lnTo>
                  <a:lnTo>
                    <a:pt x="20445" y="10209"/>
                  </a:lnTo>
                  <a:cubicBezTo>
                    <a:pt x="20445" y="10209"/>
                    <a:pt x="20401" y="10187"/>
                    <a:pt x="20401" y="10187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19" name="Shape 26034">
              <a:extLst>
                <a:ext uri="{FF2B5EF4-FFF2-40B4-BE49-F238E27FC236}">
                  <a16:creationId xmlns:a16="http://schemas.microsoft.com/office/drawing/2014/main" id="{EDDCE786-896E-481B-BBC4-8F2E2347DFAC}"/>
                </a:ext>
              </a:extLst>
            </p:cNvPr>
            <p:cNvSpPr/>
            <p:nvPr/>
          </p:nvSpPr>
          <p:spPr>
            <a:xfrm>
              <a:off x="3029766" y="5232964"/>
              <a:ext cx="2830696" cy="29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0928" y="7759"/>
                  </a:moveTo>
                  <a:lnTo>
                    <a:pt x="20922" y="7755"/>
                  </a:lnTo>
                  <a:lnTo>
                    <a:pt x="9500" y="0"/>
                  </a:lnTo>
                  <a:cubicBezTo>
                    <a:pt x="6560" y="1857"/>
                    <a:pt x="3982" y="3909"/>
                    <a:pt x="1788" y="6143"/>
                  </a:cubicBezTo>
                  <a:cubicBezTo>
                    <a:pt x="1189" y="6753"/>
                    <a:pt x="872" y="7419"/>
                    <a:pt x="810" y="8094"/>
                  </a:cubicBezTo>
                  <a:cubicBezTo>
                    <a:pt x="811" y="8087"/>
                    <a:pt x="811" y="8080"/>
                    <a:pt x="811" y="8073"/>
                  </a:cubicBezTo>
                  <a:cubicBezTo>
                    <a:pt x="545" y="10754"/>
                    <a:pt x="279" y="13434"/>
                    <a:pt x="13" y="16115"/>
                  </a:cubicBezTo>
                  <a:cubicBezTo>
                    <a:pt x="8" y="16169"/>
                    <a:pt x="4" y="16223"/>
                    <a:pt x="2" y="16277"/>
                  </a:cubicBezTo>
                  <a:cubicBezTo>
                    <a:pt x="1" y="16295"/>
                    <a:pt x="2" y="16313"/>
                    <a:pt x="1" y="16331"/>
                  </a:cubicBezTo>
                  <a:cubicBezTo>
                    <a:pt x="1" y="16367"/>
                    <a:pt x="0" y="16404"/>
                    <a:pt x="1" y="16440"/>
                  </a:cubicBezTo>
                  <a:cubicBezTo>
                    <a:pt x="1" y="16461"/>
                    <a:pt x="3" y="16483"/>
                    <a:pt x="4" y="16504"/>
                  </a:cubicBezTo>
                  <a:cubicBezTo>
                    <a:pt x="5" y="16537"/>
                    <a:pt x="7" y="16570"/>
                    <a:pt x="9" y="16603"/>
                  </a:cubicBezTo>
                  <a:cubicBezTo>
                    <a:pt x="11" y="16626"/>
                    <a:pt x="14" y="16648"/>
                    <a:pt x="16" y="16671"/>
                  </a:cubicBezTo>
                  <a:cubicBezTo>
                    <a:pt x="20" y="16703"/>
                    <a:pt x="23" y="16734"/>
                    <a:pt x="27" y="16765"/>
                  </a:cubicBezTo>
                  <a:cubicBezTo>
                    <a:pt x="31" y="16789"/>
                    <a:pt x="35" y="16812"/>
                    <a:pt x="39" y="16836"/>
                  </a:cubicBezTo>
                  <a:cubicBezTo>
                    <a:pt x="44" y="16867"/>
                    <a:pt x="49" y="16897"/>
                    <a:pt x="55" y="16928"/>
                  </a:cubicBezTo>
                  <a:cubicBezTo>
                    <a:pt x="60" y="16952"/>
                    <a:pt x="65" y="16976"/>
                    <a:pt x="70" y="16999"/>
                  </a:cubicBezTo>
                  <a:cubicBezTo>
                    <a:pt x="77" y="17030"/>
                    <a:pt x="85" y="17060"/>
                    <a:pt x="92" y="17091"/>
                  </a:cubicBezTo>
                  <a:cubicBezTo>
                    <a:pt x="98" y="17114"/>
                    <a:pt x="105" y="17138"/>
                    <a:pt x="112" y="17162"/>
                  </a:cubicBezTo>
                  <a:cubicBezTo>
                    <a:pt x="120" y="17192"/>
                    <a:pt x="129" y="17223"/>
                    <a:pt x="139" y="17253"/>
                  </a:cubicBezTo>
                  <a:cubicBezTo>
                    <a:pt x="147" y="17277"/>
                    <a:pt x="154" y="17300"/>
                    <a:pt x="162" y="17324"/>
                  </a:cubicBezTo>
                  <a:cubicBezTo>
                    <a:pt x="173" y="17354"/>
                    <a:pt x="184" y="17385"/>
                    <a:pt x="196" y="17415"/>
                  </a:cubicBezTo>
                  <a:cubicBezTo>
                    <a:pt x="204" y="17438"/>
                    <a:pt x="213" y="17461"/>
                    <a:pt x="222" y="17485"/>
                  </a:cubicBezTo>
                  <a:cubicBezTo>
                    <a:pt x="235" y="17516"/>
                    <a:pt x="248" y="17546"/>
                    <a:pt x="262" y="17577"/>
                  </a:cubicBezTo>
                  <a:cubicBezTo>
                    <a:pt x="271" y="17600"/>
                    <a:pt x="281" y="17622"/>
                    <a:pt x="291" y="17645"/>
                  </a:cubicBezTo>
                  <a:cubicBezTo>
                    <a:pt x="306" y="17676"/>
                    <a:pt x="322" y="17708"/>
                    <a:pt x="338" y="17740"/>
                  </a:cubicBezTo>
                  <a:cubicBezTo>
                    <a:pt x="349" y="17761"/>
                    <a:pt x="359" y="17782"/>
                    <a:pt x="370" y="17803"/>
                  </a:cubicBezTo>
                  <a:cubicBezTo>
                    <a:pt x="388" y="17838"/>
                    <a:pt x="407" y="17872"/>
                    <a:pt x="426" y="17907"/>
                  </a:cubicBezTo>
                  <a:cubicBezTo>
                    <a:pt x="437" y="17925"/>
                    <a:pt x="446" y="17943"/>
                    <a:pt x="457" y="17961"/>
                  </a:cubicBezTo>
                  <a:cubicBezTo>
                    <a:pt x="483" y="18005"/>
                    <a:pt x="510" y="18050"/>
                    <a:pt x="538" y="18094"/>
                  </a:cubicBezTo>
                  <a:cubicBezTo>
                    <a:pt x="543" y="18101"/>
                    <a:pt x="548" y="18109"/>
                    <a:pt x="553" y="18117"/>
                  </a:cubicBezTo>
                  <a:cubicBezTo>
                    <a:pt x="587" y="18169"/>
                    <a:pt x="622" y="18221"/>
                    <a:pt x="659" y="18272"/>
                  </a:cubicBezTo>
                  <a:cubicBezTo>
                    <a:pt x="669" y="18287"/>
                    <a:pt x="681" y="18302"/>
                    <a:pt x="692" y="18317"/>
                  </a:cubicBezTo>
                  <a:cubicBezTo>
                    <a:pt x="718" y="18353"/>
                    <a:pt x="745" y="18390"/>
                    <a:pt x="773" y="18426"/>
                  </a:cubicBezTo>
                  <a:cubicBezTo>
                    <a:pt x="788" y="18445"/>
                    <a:pt x="804" y="18464"/>
                    <a:pt x="819" y="18483"/>
                  </a:cubicBezTo>
                  <a:cubicBezTo>
                    <a:pt x="845" y="18515"/>
                    <a:pt x="870" y="18546"/>
                    <a:pt x="896" y="18577"/>
                  </a:cubicBezTo>
                  <a:cubicBezTo>
                    <a:pt x="914" y="18598"/>
                    <a:pt x="932" y="18618"/>
                    <a:pt x="950" y="18639"/>
                  </a:cubicBezTo>
                  <a:cubicBezTo>
                    <a:pt x="975" y="18669"/>
                    <a:pt x="1001" y="18698"/>
                    <a:pt x="1028" y="18727"/>
                  </a:cubicBezTo>
                  <a:cubicBezTo>
                    <a:pt x="1047" y="18748"/>
                    <a:pt x="1067" y="18770"/>
                    <a:pt x="1087" y="18791"/>
                  </a:cubicBezTo>
                  <a:cubicBezTo>
                    <a:pt x="1114" y="18819"/>
                    <a:pt x="1141" y="18847"/>
                    <a:pt x="1169" y="18875"/>
                  </a:cubicBezTo>
                  <a:cubicBezTo>
                    <a:pt x="1190" y="18897"/>
                    <a:pt x="1211" y="18918"/>
                    <a:pt x="1233" y="18939"/>
                  </a:cubicBezTo>
                  <a:cubicBezTo>
                    <a:pt x="1261" y="18966"/>
                    <a:pt x="1289" y="18994"/>
                    <a:pt x="1318" y="19021"/>
                  </a:cubicBezTo>
                  <a:cubicBezTo>
                    <a:pt x="1340" y="19042"/>
                    <a:pt x="1363" y="19063"/>
                    <a:pt x="1386" y="19085"/>
                  </a:cubicBezTo>
                  <a:cubicBezTo>
                    <a:pt x="1416" y="19112"/>
                    <a:pt x="1446" y="19138"/>
                    <a:pt x="1476" y="19165"/>
                  </a:cubicBezTo>
                  <a:cubicBezTo>
                    <a:pt x="1500" y="19186"/>
                    <a:pt x="1523" y="19207"/>
                    <a:pt x="1548" y="19227"/>
                  </a:cubicBezTo>
                  <a:cubicBezTo>
                    <a:pt x="1579" y="19254"/>
                    <a:pt x="1611" y="19280"/>
                    <a:pt x="1643" y="19307"/>
                  </a:cubicBezTo>
                  <a:cubicBezTo>
                    <a:pt x="1668" y="19327"/>
                    <a:pt x="1692" y="19347"/>
                    <a:pt x="1717" y="19367"/>
                  </a:cubicBezTo>
                  <a:cubicBezTo>
                    <a:pt x="1751" y="19394"/>
                    <a:pt x="1785" y="19420"/>
                    <a:pt x="1819" y="19446"/>
                  </a:cubicBezTo>
                  <a:cubicBezTo>
                    <a:pt x="1844" y="19466"/>
                    <a:pt x="1869" y="19485"/>
                    <a:pt x="1895" y="19505"/>
                  </a:cubicBezTo>
                  <a:cubicBezTo>
                    <a:pt x="1931" y="19532"/>
                    <a:pt x="1968" y="19558"/>
                    <a:pt x="2005" y="19585"/>
                  </a:cubicBezTo>
                  <a:cubicBezTo>
                    <a:pt x="2030" y="19603"/>
                    <a:pt x="2055" y="19621"/>
                    <a:pt x="2081" y="19639"/>
                  </a:cubicBezTo>
                  <a:cubicBezTo>
                    <a:pt x="2121" y="19667"/>
                    <a:pt x="2162" y="19695"/>
                    <a:pt x="2203" y="19722"/>
                  </a:cubicBezTo>
                  <a:cubicBezTo>
                    <a:pt x="2228" y="19738"/>
                    <a:pt x="2251" y="19755"/>
                    <a:pt x="2275" y="19771"/>
                  </a:cubicBezTo>
                  <a:cubicBezTo>
                    <a:pt x="2325" y="19803"/>
                    <a:pt x="2376" y="19835"/>
                    <a:pt x="2427" y="19867"/>
                  </a:cubicBezTo>
                  <a:cubicBezTo>
                    <a:pt x="2444" y="19878"/>
                    <a:pt x="2460" y="19889"/>
                    <a:pt x="2478" y="19899"/>
                  </a:cubicBezTo>
                  <a:cubicBezTo>
                    <a:pt x="2546" y="19941"/>
                    <a:pt x="2616" y="19983"/>
                    <a:pt x="2687" y="20024"/>
                  </a:cubicBezTo>
                  <a:cubicBezTo>
                    <a:pt x="2705" y="20035"/>
                    <a:pt x="2724" y="20045"/>
                    <a:pt x="2742" y="20055"/>
                  </a:cubicBezTo>
                  <a:cubicBezTo>
                    <a:pt x="2796" y="20086"/>
                    <a:pt x="2850" y="20116"/>
                    <a:pt x="2906" y="20146"/>
                  </a:cubicBezTo>
                  <a:cubicBezTo>
                    <a:pt x="2933" y="20161"/>
                    <a:pt x="2962" y="20176"/>
                    <a:pt x="2990" y="20190"/>
                  </a:cubicBezTo>
                  <a:cubicBezTo>
                    <a:pt x="3037" y="20215"/>
                    <a:pt x="3084" y="20240"/>
                    <a:pt x="3131" y="20264"/>
                  </a:cubicBezTo>
                  <a:cubicBezTo>
                    <a:pt x="3163" y="20280"/>
                    <a:pt x="3196" y="20296"/>
                    <a:pt x="3228" y="20312"/>
                  </a:cubicBezTo>
                  <a:cubicBezTo>
                    <a:pt x="3274" y="20334"/>
                    <a:pt x="3319" y="20356"/>
                    <a:pt x="3365" y="20378"/>
                  </a:cubicBezTo>
                  <a:cubicBezTo>
                    <a:pt x="3400" y="20395"/>
                    <a:pt x="3435" y="20411"/>
                    <a:pt x="3470" y="20427"/>
                  </a:cubicBezTo>
                  <a:cubicBezTo>
                    <a:pt x="3515" y="20448"/>
                    <a:pt x="3560" y="20469"/>
                    <a:pt x="3606" y="20489"/>
                  </a:cubicBezTo>
                  <a:cubicBezTo>
                    <a:pt x="3643" y="20505"/>
                    <a:pt x="3680" y="20521"/>
                    <a:pt x="3717" y="20537"/>
                  </a:cubicBezTo>
                  <a:cubicBezTo>
                    <a:pt x="3744" y="20549"/>
                    <a:pt x="3771" y="20561"/>
                    <a:pt x="3798" y="20573"/>
                  </a:cubicBezTo>
                  <a:cubicBezTo>
                    <a:pt x="3813" y="20579"/>
                    <a:pt x="3829" y="20585"/>
                    <a:pt x="3844" y="20591"/>
                  </a:cubicBezTo>
                  <a:cubicBezTo>
                    <a:pt x="3911" y="20619"/>
                    <a:pt x="3979" y="20646"/>
                    <a:pt x="4048" y="20673"/>
                  </a:cubicBezTo>
                  <a:cubicBezTo>
                    <a:pt x="4080" y="20686"/>
                    <a:pt x="4112" y="20699"/>
                    <a:pt x="4144" y="20711"/>
                  </a:cubicBezTo>
                  <a:cubicBezTo>
                    <a:pt x="4245" y="20750"/>
                    <a:pt x="4346" y="20788"/>
                    <a:pt x="4451" y="20824"/>
                  </a:cubicBezTo>
                  <a:cubicBezTo>
                    <a:pt x="4565" y="20865"/>
                    <a:pt x="4680" y="20903"/>
                    <a:pt x="4796" y="20940"/>
                  </a:cubicBezTo>
                  <a:cubicBezTo>
                    <a:pt x="4829" y="20950"/>
                    <a:pt x="4861" y="20960"/>
                    <a:pt x="4894" y="20971"/>
                  </a:cubicBezTo>
                  <a:cubicBezTo>
                    <a:pt x="4931" y="20982"/>
                    <a:pt x="4968" y="20994"/>
                    <a:pt x="5005" y="21005"/>
                  </a:cubicBezTo>
                  <a:cubicBezTo>
                    <a:pt x="5065" y="21024"/>
                    <a:pt x="5126" y="21041"/>
                    <a:pt x="5187" y="21058"/>
                  </a:cubicBezTo>
                  <a:cubicBezTo>
                    <a:pt x="5206" y="21064"/>
                    <a:pt x="5225" y="21070"/>
                    <a:pt x="5244" y="21075"/>
                  </a:cubicBezTo>
                  <a:cubicBezTo>
                    <a:pt x="5359" y="21107"/>
                    <a:pt x="5475" y="21138"/>
                    <a:pt x="5591" y="21167"/>
                  </a:cubicBezTo>
                  <a:cubicBezTo>
                    <a:pt x="5620" y="21174"/>
                    <a:pt x="5648" y="21181"/>
                    <a:pt x="5676" y="21188"/>
                  </a:cubicBezTo>
                  <a:cubicBezTo>
                    <a:pt x="5779" y="21213"/>
                    <a:pt x="5881" y="21237"/>
                    <a:pt x="5984" y="21260"/>
                  </a:cubicBezTo>
                  <a:cubicBezTo>
                    <a:pt x="6003" y="21264"/>
                    <a:pt x="6021" y="21268"/>
                    <a:pt x="6040" y="21272"/>
                  </a:cubicBezTo>
                  <a:cubicBezTo>
                    <a:pt x="6048" y="21274"/>
                    <a:pt x="6056" y="21276"/>
                    <a:pt x="6064" y="21278"/>
                  </a:cubicBezTo>
                  <a:cubicBezTo>
                    <a:pt x="6173" y="21301"/>
                    <a:pt x="6282" y="21323"/>
                    <a:pt x="6392" y="21344"/>
                  </a:cubicBezTo>
                  <a:cubicBezTo>
                    <a:pt x="6418" y="21349"/>
                    <a:pt x="6445" y="21354"/>
                    <a:pt x="6471" y="21359"/>
                  </a:cubicBezTo>
                  <a:cubicBezTo>
                    <a:pt x="6591" y="21381"/>
                    <a:pt x="6711" y="21402"/>
                    <a:pt x="6831" y="21421"/>
                  </a:cubicBezTo>
                  <a:cubicBezTo>
                    <a:pt x="6834" y="21421"/>
                    <a:pt x="6837" y="21421"/>
                    <a:pt x="6840" y="21422"/>
                  </a:cubicBezTo>
                  <a:cubicBezTo>
                    <a:pt x="6922" y="21435"/>
                    <a:pt x="7003" y="21447"/>
                    <a:pt x="7085" y="21458"/>
                  </a:cubicBezTo>
                  <a:cubicBezTo>
                    <a:pt x="7121" y="21463"/>
                    <a:pt x="7158" y="21468"/>
                    <a:pt x="7194" y="21473"/>
                  </a:cubicBezTo>
                  <a:cubicBezTo>
                    <a:pt x="7221" y="21476"/>
                    <a:pt x="7248" y="21480"/>
                    <a:pt x="7275" y="21483"/>
                  </a:cubicBezTo>
                  <a:cubicBezTo>
                    <a:pt x="7394" y="21498"/>
                    <a:pt x="7512" y="21512"/>
                    <a:pt x="7631" y="21524"/>
                  </a:cubicBezTo>
                  <a:cubicBezTo>
                    <a:pt x="7650" y="21526"/>
                    <a:pt x="7669" y="21527"/>
                    <a:pt x="7688" y="21529"/>
                  </a:cubicBezTo>
                  <a:cubicBezTo>
                    <a:pt x="7795" y="21540"/>
                    <a:pt x="7901" y="21549"/>
                    <a:pt x="8008" y="21557"/>
                  </a:cubicBezTo>
                  <a:cubicBezTo>
                    <a:pt x="8032" y="21559"/>
                    <a:pt x="8056" y="21561"/>
                    <a:pt x="8080" y="21562"/>
                  </a:cubicBezTo>
                  <a:cubicBezTo>
                    <a:pt x="8094" y="21563"/>
                    <a:pt x="8109" y="21565"/>
                    <a:pt x="8123" y="21566"/>
                  </a:cubicBezTo>
                  <a:cubicBezTo>
                    <a:pt x="8228" y="21573"/>
                    <a:pt x="8334" y="21579"/>
                    <a:pt x="8439" y="21583"/>
                  </a:cubicBezTo>
                  <a:cubicBezTo>
                    <a:pt x="8464" y="21585"/>
                    <a:pt x="8490" y="21585"/>
                    <a:pt x="8516" y="21586"/>
                  </a:cubicBezTo>
                  <a:cubicBezTo>
                    <a:pt x="8614" y="21591"/>
                    <a:pt x="8712" y="21594"/>
                    <a:pt x="8810" y="21596"/>
                  </a:cubicBezTo>
                  <a:cubicBezTo>
                    <a:pt x="8842" y="21596"/>
                    <a:pt x="8873" y="21597"/>
                    <a:pt x="8904" y="21597"/>
                  </a:cubicBezTo>
                  <a:cubicBezTo>
                    <a:pt x="9017" y="21599"/>
                    <a:pt x="9130" y="21600"/>
                    <a:pt x="9243" y="21599"/>
                  </a:cubicBezTo>
                  <a:cubicBezTo>
                    <a:pt x="9248" y="21599"/>
                    <a:pt x="9253" y="21599"/>
                    <a:pt x="9258" y="21599"/>
                  </a:cubicBezTo>
                  <a:cubicBezTo>
                    <a:pt x="9285" y="21598"/>
                    <a:pt x="9313" y="21597"/>
                    <a:pt x="9341" y="21597"/>
                  </a:cubicBezTo>
                  <a:cubicBezTo>
                    <a:pt x="9437" y="21596"/>
                    <a:pt x="9533" y="21594"/>
                    <a:pt x="9629" y="21590"/>
                  </a:cubicBezTo>
                  <a:cubicBezTo>
                    <a:pt x="9672" y="21589"/>
                    <a:pt x="9715" y="21587"/>
                    <a:pt x="9758" y="21585"/>
                  </a:cubicBezTo>
                  <a:cubicBezTo>
                    <a:pt x="9839" y="21581"/>
                    <a:pt x="9920" y="21577"/>
                    <a:pt x="10000" y="21572"/>
                  </a:cubicBezTo>
                  <a:cubicBezTo>
                    <a:pt x="10045" y="21569"/>
                    <a:pt x="10091" y="21566"/>
                    <a:pt x="10136" y="21563"/>
                  </a:cubicBezTo>
                  <a:cubicBezTo>
                    <a:pt x="10216" y="21557"/>
                    <a:pt x="10297" y="21551"/>
                    <a:pt x="10377" y="21544"/>
                  </a:cubicBezTo>
                  <a:cubicBezTo>
                    <a:pt x="10419" y="21540"/>
                    <a:pt x="10460" y="21536"/>
                    <a:pt x="10502" y="21532"/>
                  </a:cubicBezTo>
                  <a:cubicBezTo>
                    <a:pt x="10519" y="21531"/>
                    <a:pt x="10536" y="21530"/>
                    <a:pt x="10553" y="21528"/>
                  </a:cubicBezTo>
                  <a:cubicBezTo>
                    <a:pt x="10649" y="21518"/>
                    <a:pt x="10745" y="21507"/>
                    <a:pt x="10840" y="21495"/>
                  </a:cubicBezTo>
                  <a:cubicBezTo>
                    <a:pt x="10856" y="21493"/>
                    <a:pt x="10872" y="21491"/>
                    <a:pt x="10888" y="21489"/>
                  </a:cubicBezTo>
                  <a:cubicBezTo>
                    <a:pt x="10988" y="21476"/>
                    <a:pt x="11087" y="21463"/>
                    <a:pt x="11185" y="21448"/>
                  </a:cubicBezTo>
                  <a:cubicBezTo>
                    <a:pt x="11216" y="21443"/>
                    <a:pt x="11248" y="21438"/>
                    <a:pt x="11280" y="21433"/>
                  </a:cubicBezTo>
                  <a:cubicBezTo>
                    <a:pt x="11380" y="21417"/>
                    <a:pt x="11480" y="21401"/>
                    <a:pt x="11580" y="21382"/>
                  </a:cubicBezTo>
                  <a:cubicBezTo>
                    <a:pt x="11592" y="21380"/>
                    <a:pt x="11605" y="21378"/>
                    <a:pt x="11617" y="21376"/>
                  </a:cubicBezTo>
                  <a:cubicBezTo>
                    <a:pt x="11727" y="21355"/>
                    <a:pt x="11836" y="21333"/>
                    <a:pt x="11944" y="21310"/>
                  </a:cubicBezTo>
                  <a:cubicBezTo>
                    <a:pt x="11973" y="21304"/>
                    <a:pt x="12002" y="21297"/>
                    <a:pt x="12031" y="21291"/>
                  </a:cubicBezTo>
                  <a:cubicBezTo>
                    <a:pt x="12118" y="21271"/>
                    <a:pt x="12205" y="21251"/>
                    <a:pt x="12291" y="21230"/>
                  </a:cubicBezTo>
                  <a:cubicBezTo>
                    <a:pt x="12315" y="21224"/>
                    <a:pt x="12339" y="21218"/>
                    <a:pt x="12362" y="21212"/>
                  </a:cubicBezTo>
                  <a:cubicBezTo>
                    <a:pt x="12457" y="21188"/>
                    <a:pt x="12552" y="21163"/>
                    <a:pt x="12645" y="21137"/>
                  </a:cubicBezTo>
                  <a:cubicBezTo>
                    <a:pt x="12654" y="21134"/>
                    <a:pt x="12661" y="21132"/>
                    <a:pt x="12669" y="21129"/>
                  </a:cubicBezTo>
                  <a:cubicBezTo>
                    <a:pt x="12740" y="21109"/>
                    <a:pt x="12810" y="21087"/>
                    <a:pt x="12880" y="21066"/>
                  </a:cubicBezTo>
                  <a:cubicBezTo>
                    <a:pt x="12928" y="21051"/>
                    <a:pt x="12976" y="21037"/>
                    <a:pt x="13023" y="21022"/>
                  </a:cubicBezTo>
                  <a:cubicBezTo>
                    <a:pt x="13100" y="20997"/>
                    <a:pt x="13176" y="20970"/>
                    <a:pt x="13253" y="20943"/>
                  </a:cubicBezTo>
                  <a:cubicBezTo>
                    <a:pt x="13290" y="20930"/>
                    <a:pt x="13328" y="20917"/>
                    <a:pt x="13366" y="20904"/>
                  </a:cubicBezTo>
                  <a:cubicBezTo>
                    <a:pt x="13478" y="20863"/>
                    <a:pt x="13589" y="20820"/>
                    <a:pt x="13697" y="20775"/>
                  </a:cubicBezTo>
                  <a:cubicBezTo>
                    <a:pt x="13711" y="20769"/>
                    <a:pt x="13724" y="20763"/>
                    <a:pt x="13737" y="20758"/>
                  </a:cubicBezTo>
                  <a:cubicBezTo>
                    <a:pt x="13832" y="20718"/>
                    <a:pt x="13925" y="20678"/>
                    <a:pt x="14017" y="20635"/>
                  </a:cubicBezTo>
                  <a:cubicBezTo>
                    <a:pt x="14020" y="20634"/>
                    <a:pt x="14023" y="20633"/>
                    <a:pt x="14026" y="20632"/>
                  </a:cubicBezTo>
                  <a:cubicBezTo>
                    <a:pt x="14112" y="20591"/>
                    <a:pt x="14197" y="20550"/>
                    <a:pt x="14281" y="20507"/>
                  </a:cubicBezTo>
                  <a:cubicBezTo>
                    <a:pt x="14303" y="20496"/>
                    <a:pt x="14325" y="20485"/>
                    <a:pt x="14347" y="20473"/>
                  </a:cubicBezTo>
                  <a:cubicBezTo>
                    <a:pt x="14419" y="20435"/>
                    <a:pt x="14491" y="20397"/>
                    <a:pt x="14561" y="20357"/>
                  </a:cubicBezTo>
                  <a:cubicBezTo>
                    <a:pt x="14577" y="20348"/>
                    <a:pt x="14593" y="20339"/>
                    <a:pt x="14609" y="20330"/>
                  </a:cubicBezTo>
                  <a:cubicBezTo>
                    <a:pt x="14692" y="20283"/>
                    <a:pt x="14772" y="20234"/>
                    <a:pt x="14851" y="20184"/>
                  </a:cubicBezTo>
                  <a:cubicBezTo>
                    <a:pt x="14869" y="20173"/>
                    <a:pt x="14886" y="20161"/>
                    <a:pt x="14904" y="20150"/>
                  </a:cubicBezTo>
                  <a:cubicBezTo>
                    <a:pt x="14969" y="20108"/>
                    <a:pt x="15033" y="20064"/>
                    <a:pt x="15095" y="20021"/>
                  </a:cubicBezTo>
                  <a:cubicBezTo>
                    <a:pt x="15112" y="20009"/>
                    <a:pt x="15130" y="19996"/>
                    <a:pt x="15147" y="19984"/>
                  </a:cubicBezTo>
                  <a:cubicBezTo>
                    <a:pt x="15221" y="19931"/>
                    <a:pt x="15294" y="19877"/>
                    <a:pt x="15364" y="19821"/>
                  </a:cubicBezTo>
                  <a:cubicBezTo>
                    <a:pt x="15377" y="19811"/>
                    <a:pt x="15389" y="19800"/>
                    <a:pt x="15402" y="19790"/>
                  </a:cubicBezTo>
                  <a:cubicBezTo>
                    <a:pt x="15437" y="19761"/>
                    <a:pt x="15474" y="19732"/>
                    <a:pt x="15508" y="19702"/>
                  </a:cubicBezTo>
                  <a:cubicBezTo>
                    <a:pt x="15530" y="19684"/>
                    <a:pt x="15551" y="19664"/>
                    <a:pt x="15572" y="19646"/>
                  </a:cubicBezTo>
                  <a:cubicBezTo>
                    <a:pt x="15590" y="19629"/>
                    <a:pt x="15608" y="19613"/>
                    <a:pt x="15626" y="19597"/>
                  </a:cubicBezTo>
                  <a:cubicBezTo>
                    <a:pt x="15692" y="19537"/>
                    <a:pt x="15756" y="19477"/>
                    <a:pt x="15817" y="19415"/>
                  </a:cubicBezTo>
                  <a:cubicBezTo>
                    <a:pt x="15945" y="19285"/>
                    <a:pt x="16075" y="19156"/>
                    <a:pt x="16206" y="19028"/>
                  </a:cubicBezTo>
                  <a:cubicBezTo>
                    <a:pt x="16236" y="18998"/>
                    <a:pt x="16267" y="18968"/>
                    <a:pt x="16297" y="18939"/>
                  </a:cubicBezTo>
                  <a:cubicBezTo>
                    <a:pt x="16427" y="18813"/>
                    <a:pt x="16558" y="18687"/>
                    <a:pt x="16692" y="18563"/>
                  </a:cubicBezTo>
                  <a:cubicBezTo>
                    <a:pt x="16707" y="18549"/>
                    <a:pt x="16722" y="18535"/>
                    <a:pt x="16738" y="18521"/>
                  </a:cubicBezTo>
                  <a:cubicBezTo>
                    <a:pt x="16861" y="18407"/>
                    <a:pt x="16985" y="18293"/>
                    <a:pt x="17111" y="18180"/>
                  </a:cubicBezTo>
                  <a:cubicBezTo>
                    <a:pt x="17141" y="18154"/>
                    <a:pt x="17171" y="18127"/>
                    <a:pt x="17200" y="18100"/>
                  </a:cubicBezTo>
                  <a:cubicBezTo>
                    <a:pt x="17338" y="17978"/>
                    <a:pt x="17477" y="17857"/>
                    <a:pt x="17617" y="17736"/>
                  </a:cubicBezTo>
                  <a:cubicBezTo>
                    <a:pt x="17640" y="17716"/>
                    <a:pt x="17664" y="17697"/>
                    <a:pt x="17687" y="17677"/>
                  </a:cubicBezTo>
                  <a:cubicBezTo>
                    <a:pt x="17808" y="17574"/>
                    <a:pt x="17929" y="17473"/>
                    <a:pt x="18052" y="17372"/>
                  </a:cubicBezTo>
                  <a:cubicBezTo>
                    <a:pt x="18082" y="17347"/>
                    <a:pt x="18111" y="17322"/>
                    <a:pt x="18141" y="17298"/>
                  </a:cubicBezTo>
                  <a:cubicBezTo>
                    <a:pt x="18282" y="17183"/>
                    <a:pt x="18423" y="17069"/>
                    <a:pt x="18566" y="16956"/>
                  </a:cubicBezTo>
                  <a:cubicBezTo>
                    <a:pt x="18592" y="16935"/>
                    <a:pt x="18618" y="16915"/>
                    <a:pt x="18644" y="16894"/>
                  </a:cubicBezTo>
                  <a:cubicBezTo>
                    <a:pt x="18769" y="16796"/>
                    <a:pt x="18895" y="16699"/>
                    <a:pt x="19022" y="16603"/>
                  </a:cubicBezTo>
                  <a:cubicBezTo>
                    <a:pt x="19053" y="16578"/>
                    <a:pt x="19085" y="16554"/>
                    <a:pt x="19117" y="16530"/>
                  </a:cubicBezTo>
                  <a:cubicBezTo>
                    <a:pt x="19263" y="16419"/>
                    <a:pt x="19411" y="16309"/>
                    <a:pt x="19559" y="16201"/>
                  </a:cubicBezTo>
                  <a:cubicBezTo>
                    <a:pt x="19588" y="16180"/>
                    <a:pt x="19616" y="16159"/>
                    <a:pt x="19645" y="16139"/>
                  </a:cubicBezTo>
                  <a:cubicBezTo>
                    <a:pt x="19774" y="16045"/>
                    <a:pt x="19904" y="15952"/>
                    <a:pt x="20035" y="15860"/>
                  </a:cubicBezTo>
                  <a:cubicBezTo>
                    <a:pt x="20068" y="15836"/>
                    <a:pt x="20102" y="15812"/>
                    <a:pt x="20136" y="15788"/>
                  </a:cubicBezTo>
                  <a:cubicBezTo>
                    <a:pt x="20288" y="15682"/>
                    <a:pt x="20441" y="15577"/>
                    <a:pt x="20595" y="15472"/>
                  </a:cubicBezTo>
                  <a:cubicBezTo>
                    <a:pt x="20625" y="15451"/>
                    <a:pt x="20656" y="15431"/>
                    <a:pt x="20686" y="15411"/>
                  </a:cubicBezTo>
                  <a:cubicBezTo>
                    <a:pt x="20820" y="15321"/>
                    <a:pt x="20954" y="15232"/>
                    <a:pt x="21090" y="15143"/>
                  </a:cubicBezTo>
                  <a:cubicBezTo>
                    <a:pt x="21125" y="15120"/>
                    <a:pt x="21160" y="15097"/>
                    <a:pt x="21196" y="15074"/>
                  </a:cubicBezTo>
                  <a:cubicBezTo>
                    <a:pt x="21329" y="14987"/>
                    <a:pt x="21464" y="14901"/>
                    <a:pt x="21600" y="14816"/>
                  </a:cubicBezTo>
                  <a:cubicBezTo>
                    <a:pt x="21600" y="14816"/>
                    <a:pt x="20928" y="7759"/>
                    <a:pt x="20928" y="7759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  <p:sp>
          <p:nvSpPr>
            <p:cNvPr id="20" name="Shape 26035">
              <a:extLst>
                <a:ext uri="{FF2B5EF4-FFF2-40B4-BE49-F238E27FC236}">
                  <a16:creationId xmlns:a16="http://schemas.microsoft.com/office/drawing/2014/main" id="{A397C499-0D9C-445E-A0C6-DC7BA6ABF10C}"/>
                </a:ext>
              </a:extLst>
            </p:cNvPr>
            <p:cNvSpPr/>
            <p:nvPr/>
          </p:nvSpPr>
          <p:spPr>
            <a:xfrm>
              <a:off x="3029766" y="6306333"/>
              <a:ext cx="2830696" cy="1907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0922" y="0"/>
                  </a:moveTo>
                  <a:cubicBezTo>
                    <a:pt x="20892" y="32"/>
                    <a:pt x="20863" y="65"/>
                    <a:pt x="20834" y="97"/>
                  </a:cubicBezTo>
                  <a:cubicBezTo>
                    <a:pt x="20702" y="242"/>
                    <a:pt x="20572" y="387"/>
                    <a:pt x="20443" y="534"/>
                  </a:cubicBezTo>
                  <a:cubicBezTo>
                    <a:pt x="20414" y="565"/>
                    <a:pt x="20386" y="597"/>
                    <a:pt x="20358" y="629"/>
                  </a:cubicBezTo>
                  <a:cubicBezTo>
                    <a:pt x="20209" y="799"/>
                    <a:pt x="20062" y="970"/>
                    <a:pt x="19916" y="1143"/>
                  </a:cubicBezTo>
                  <a:cubicBezTo>
                    <a:pt x="19884" y="1181"/>
                    <a:pt x="19852" y="1219"/>
                    <a:pt x="19820" y="1256"/>
                  </a:cubicBezTo>
                  <a:cubicBezTo>
                    <a:pt x="19693" y="1407"/>
                    <a:pt x="19567" y="1559"/>
                    <a:pt x="19443" y="1712"/>
                  </a:cubicBezTo>
                  <a:cubicBezTo>
                    <a:pt x="19417" y="1744"/>
                    <a:pt x="19391" y="1775"/>
                    <a:pt x="19365" y="1807"/>
                  </a:cubicBezTo>
                  <a:cubicBezTo>
                    <a:pt x="19222" y="1984"/>
                    <a:pt x="19080" y="2162"/>
                    <a:pt x="18940" y="2341"/>
                  </a:cubicBezTo>
                  <a:cubicBezTo>
                    <a:pt x="18910" y="2379"/>
                    <a:pt x="18880" y="2418"/>
                    <a:pt x="18850" y="2456"/>
                  </a:cubicBezTo>
                  <a:cubicBezTo>
                    <a:pt x="18728" y="2614"/>
                    <a:pt x="18606" y="2773"/>
                    <a:pt x="18486" y="2932"/>
                  </a:cubicBezTo>
                  <a:cubicBezTo>
                    <a:pt x="18469" y="2954"/>
                    <a:pt x="18452" y="2976"/>
                    <a:pt x="18436" y="2998"/>
                  </a:cubicBezTo>
                  <a:cubicBezTo>
                    <a:pt x="18429" y="3007"/>
                    <a:pt x="18422" y="3017"/>
                    <a:pt x="18416" y="3026"/>
                  </a:cubicBezTo>
                  <a:cubicBezTo>
                    <a:pt x="18275" y="3214"/>
                    <a:pt x="18136" y="3403"/>
                    <a:pt x="17998" y="3594"/>
                  </a:cubicBezTo>
                  <a:cubicBezTo>
                    <a:pt x="17969" y="3635"/>
                    <a:pt x="17940" y="3676"/>
                    <a:pt x="17910" y="3717"/>
                  </a:cubicBezTo>
                  <a:cubicBezTo>
                    <a:pt x="17784" y="3894"/>
                    <a:pt x="17659" y="4072"/>
                    <a:pt x="17535" y="4251"/>
                  </a:cubicBezTo>
                  <a:cubicBezTo>
                    <a:pt x="17520" y="4272"/>
                    <a:pt x="17505" y="4293"/>
                    <a:pt x="17491" y="4315"/>
                  </a:cubicBezTo>
                  <a:cubicBezTo>
                    <a:pt x="17357" y="4509"/>
                    <a:pt x="17226" y="4705"/>
                    <a:pt x="17095" y="4902"/>
                  </a:cubicBezTo>
                  <a:cubicBezTo>
                    <a:pt x="17065" y="4948"/>
                    <a:pt x="17035" y="4994"/>
                    <a:pt x="17004" y="5040"/>
                  </a:cubicBezTo>
                  <a:cubicBezTo>
                    <a:pt x="16873" y="5240"/>
                    <a:pt x="16743" y="5441"/>
                    <a:pt x="16616" y="5644"/>
                  </a:cubicBezTo>
                  <a:cubicBezTo>
                    <a:pt x="16555" y="5741"/>
                    <a:pt x="16491" y="5835"/>
                    <a:pt x="16425" y="5928"/>
                  </a:cubicBezTo>
                  <a:cubicBezTo>
                    <a:pt x="16407" y="5954"/>
                    <a:pt x="16389" y="5979"/>
                    <a:pt x="16370" y="6004"/>
                  </a:cubicBezTo>
                  <a:cubicBezTo>
                    <a:pt x="16315" y="6080"/>
                    <a:pt x="16258" y="6155"/>
                    <a:pt x="16200" y="6229"/>
                  </a:cubicBezTo>
                  <a:cubicBezTo>
                    <a:pt x="16187" y="6245"/>
                    <a:pt x="16175" y="6261"/>
                    <a:pt x="16162" y="6277"/>
                  </a:cubicBezTo>
                  <a:cubicBezTo>
                    <a:pt x="16092" y="6364"/>
                    <a:pt x="16020" y="6449"/>
                    <a:pt x="15946" y="6532"/>
                  </a:cubicBezTo>
                  <a:cubicBezTo>
                    <a:pt x="15929" y="6552"/>
                    <a:pt x="15911" y="6570"/>
                    <a:pt x="15894" y="6589"/>
                  </a:cubicBezTo>
                  <a:cubicBezTo>
                    <a:pt x="15831" y="6657"/>
                    <a:pt x="15767" y="6724"/>
                    <a:pt x="15702" y="6790"/>
                  </a:cubicBezTo>
                  <a:cubicBezTo>
                    <a:pt x="15685" y="6808"/>
                    <a:pt x="15668" y="6826"/>
                    <a:pt x="15650" y="6844"/>
                  </a:cubicBezTo>
                  <a:cubicBezTo>
                    <a:pt x="15571" y="6922"/>
                    <a:pt x="15490" y="6998"/>
                    <a:pt x="15407" y="7072"/>
                  </a:cubicBezTo>
                  <a:cubicBezTo>
                    <a:pt x="15391" y="7086"/>
                    <a:pt x="15375" y="7100"/>
                    <a:pt x="15359" y="7114"/>
                  </a:cubicBezTo>
                  <a:cubicBezTo>
                    <a:pt x="15289" y="7176"/>
                    <a:pt x="15218" y="7236"/>
                    <a:pt x="15145" y="7295"/>
                  </a:cubicBezTo>
                  <a:cubicBezTo>
                    <a:pt x="15123" y="7313"/>
                    <a:pt x="15101" y="7331"/>
                    <a:pt x="15079" y="7348"/>
                  </a:cubicBezTo>
                  <a:cubicBezTo>
                    <a:pt x="14993" y="7417"/>
                    <a:pt x="14905" y="7484"/>
                    <a:pt x="14815" y="7548"/>
                  </a:cubicBezTo>
                  <a:cubicBezTo>
                    <a:pt x="14724" y="7614"/>
                    <a:pt x="14630" y="7677"/>
                    <a:pt x="14536" y="7739"/>
                  </a:cubicBezTo>
                  <a:cubicBezTo>
                    <a:pt x="14522" y="7748"/>
                    <a:pt x="14509" y="7757"/>
                    <a:pt x="14496" y="7766"/>
                  </a:cubicBezTo>
                  <a:cubicBezTo>
                    <a:pt x="14387" y="7836"/>
                    <a:pt x="14276" y="7903"/>
                    <a:pt x="14164" y="7967"/>
                  </a:cubicBezTo>
                  <a:cubicBezTo>
                    <a:pt x="14127" y="7988"/>
                    <a:pt x="14089" y="8007"/>
                    <a:pt x="14051" y="8028"/>
                  </a:cubicBezTo>
                  <a:cubicBezTo>
                    <a:pt x="13975" y="8070"/>
                    <a:pt x="13899" y="8112"/>
                    <a:pt x="13821" y="8151"/>
                  </a:cubicBezTo>
                  <a:cubicBezTo>
                    <a:pt x="13774" y="8175"/>
                    <a:pt x="13726" y="8197"/>
                    <a:pt x="13679" y="8219"/>
                  </a:cubicBezTo>
                  <a:cubicBezTo>
                    <a:pt x="13609" y="8253"/>
                    <a:pt x="13539" y="8287"/>
                    <a:pt x="13468" y="8319"/>
                  </a:cubicBezTo>
                  <a:cubicBezTo>
                    <a:pt x="13366" y="8364"/>
                    <a:pt x="13264" y="8407"/>
                    <a:pt x="13160" y="8448"/>
                  </a:cubicBezTo>
                  <a:cubicBezTo>
                    <a:pt x="13137" y="8458"/>
                    <a:pt x="13114" y="8466"/>
                    <a:pt x="13091" y="8475"/>
                  </a:cubicBezTo>
                  <a:cubicBezTo>
                    <a:pt x="13004" y="8509"/>
                    <a:pt x="12916" y="8541"/>
                    <a:pt x="12828" y="8571"/>
                  </a:cubicBezTo>
                  <a:cubicBezTo>
                    <a:pt x="12800" y="8581"/>
                    <a:pt x="12772" y="8591"/>
                    <a:pt x="12744" y="8600"/>
                  </a:cubicBezTo>
                  <a:cubicBezTo>
                    <a:pt x="12635" y="8637"/>
                    <a:pt x="12526" y="8671"/>
                    <a:pt x="12415" y="8703"/>
                  </a:cubicBezTo>
                  <a:cubicBezTo>
                    <a:pt x="12403" y="8707"/>
                    <a:pt x="12392" y="8710"/>
                    <a:pt x="12380" y="8713"/>
                  </a:cubicBezTo>
                  <a:cubicBezTo>
                    <a:pt x="12280" y="8742"/>
                    <a:pt x="12179" y="8768"/>
                    <a:pt x="12077" y="8793"/>
                  </a:cubicBezTo>
                  <a:cubicBezTo>
                    <a:pt x="12046" y="8801"/>
                    <a:pt x="12015" y="8808"/>
                    <a:pt x="11984" y="8816"/>
                  </a:cubicBezTo>
                  <a:cubicBezTo>
                    <a:pt x="11885" y="8839"/>
                    <a:pt x="11786" y="8860"/>
                    <a:pt x="11687" y="8880"/>
                  </a:cubicBezTo>
                  <a:cubicBezTo>
                    <a:pt x="11671" y="8883"/>
                    <a:pt x="11655" y="8887"/>
                    <a:pt x="11639" y="8890"/>
                  </a:cubicBezTo>
                  <a:cubicBezTo>
                    <a:pt x="11527" y="8912"/>
                    <a:pt x="11414" y="8930"/>
                    <a:pt x="11300" y="8948"/>
                  </a:cubicBezTo>
                  <a:cubicBezTo>
                    <a:pt x="11259" y="8954"/>
                    <a:pt x="11217" y="8959"/>
                    <a:pt x="11176" y="8965"/>
                  </a:cubicBezTo>
                  <a:cubicBezTo>
                    <a:pt x="11095" y="8976"/>
                    <a:pt x="11015" y="8986"/>
                    <a:pt x="10934" y="8995"/>
                  </a:cubicBezTo>
                  <a:cubicBezTo>
                    <a:pt x="10889" y="9000"/>
                    <a:pt x="10844" y="9005"/>
                    <a:pt x="10799" y="9009"/>
                  </a:cubicBezTo>
                  <a:cubicBezTo>
                    <a:pt x="10718" y="9017"/>
                    <a:pt x="10637" y="9023"/>
                    <a:pt x="10555" y="9029"/>
                  </a:cubicBezTo>
                  <a:cubicBezTo>
                    <a:pt x="10512" y="9032"/>
                    <a:pt x="10470" y="9035"/>
                    <a:pt x="10428" y="9038"/>
                  </a:cubicBezTo>
                  <a:cubicBezTo>
                    <a:pt x="10331" y="9043"/>
                    <a:pt x="10235" y="9046"/>
                    <a:pt x="10138" y="9049"/>
                  </a:cubicBezTo>
                  <a:cubicBezTo>
                    <a:pt x="10111" y="9049"/>
                    <a:pt x="10084" y="9051"/>
                    <a:pt x="10056" y="9051"/>
                  </a:cubicBezTo>
                  <a:cubicBezTo>
                    <a:pt x="9938" y="9053"/>
                    <a:pt x="9820" y="9052"/>
                    <a:pt x="9701" y="9049"/>
                  </a:cubicBezTo>
                  <a:cubicBezTo>
                    <a:pt x="9671" y="9048"/>
                    <a:pt x="9641" y="9047"/>
                    <a:pt x="9611" y="9046"/>
                  </a:cubicBezTo>
                  <a:cubicBezTo>
                    <a:pt x="9511" y="9043"/>
                    <a:pt x="9412" y="9038"/>
                    <a:pt x="9312" y="9032"/>
                  </a:cubicBezTo>
                  <a:cubicBezTo>
                    <a:pt x="9287" y="9030"/>
                    <a:pt x="9263" y="9029"/>
                    <a:pt x="9238" y="9027"/>
                  </a:cubicBezTo>
                  <a:cubicBezTo>
                    <a:pt x="9118" y="9019"/>
                    <a:pt x="8998" y="9008"/>
                    <a:pt x="8878" y="8994"/>
                  </a:cubicBezTo>
                  <a:cubicBezTo>
                    <a:pt x="8854" y="8992"/>
                    <a:pt x="8830" y="8989"/>
                    <a:pt x="8807" y="8986"/>
                  </a:cubicBezTo>
                  <a:cubicBezTo>
                    <a:pt x="8699" y="8973"/>
                    <a:pt x="8592" y="8959"/>
                    <a:pt x="8485" y="8942"/>
                  </a:cubicBezTo>
                  <a:cubicBezTo>
                    <a:pt x="8466" y="8940"/>
                    <a:pt x="8448" y="8937"/>
                    <a:pt x="8430" y="8934"/>
                  </a:cubicBezTo>
                  <a:cubicBezTo>
                    <a:pt x="8311" y="8915"/>
                    <a:pt x="8192" y="8894"/>
                    <a:pt x="8073" y="8871"/>
                  </a:cubicBezTo>
                  <a:cubicBezTo>
                    <a:pt x="8046" y="8865"/>
                    <a:pt x="8020" y="8860"/>
                    <a:pt x="7993" y="8854"/>
                  </a:cubicBezTo>
                  <a:cubicBezTo>
                    <a:pt x="7875" y="8830"/>
                    <a:pt x="7756" y="8804"/>
                    <a:pt x="7638" y="8775"/>
                  </a:cubicBezTo>
                  <a:cubicBezTo>
                    <a:pt x="7635" y="8774"/>
                    <a:pt x="7633" y="8774"/>
                    <a:pt x="7630" y="8773"/>
                  </a:cubicBezTo>
                  <a:cubicBezTo>
                    <a:pt x="7509" y="8743"/>
                    <a:pt x="7390" y="8711"/>
                    <a:pt x="7270" y="8676"/>
                  </a:cubicBezTo>
                  <a:cubicBezTo>
                    <a:pt x="7243" y="8669"/>
                    <a:pt x="7217" y="8661"/>
                    <a:pt x="7190" y="8653"/>
                  </a:cubicBezTo>
                  <a:cubicBezTo>
                    <a:pt x="7073" y="8618"/>
                    <a:pt x="6955" y="8581"/>
                    <a:pt x="6838" y="8542"/>
                  </a:cubicBezTo>
                  <a:cubicBezTo>
                    <a:pt x="6820" y="8536"/>
                    <a:pt x="6801" y="8529"/>
                    <a:pt x="6783" y="8522"/>
                  </a:cubicBezTo>
                  <a:cubicBezTo>
                    <a:pt x="6679" y="8487"/>
                    <a:pt x="6576" y="8449"/>
                    <a:pt x="6474" y="8410"/>
                  </a:cubicBezTo>
                  <a:cubicBezTo>
                    <a:pt x="6446" y="8399"/>
                    <a:pt x="6418" y="8389"/>
                    <a:pt x="6390" y="8378"/>
                  </a:cubicBezTo>
                  <a:cubicBezTo>
                    <a:pt x="6274" y="8332"/>
                    <a:pt x="6157" y="8284"/>
                    <a:pt x="6042" y="8233"/>
                  </a:cubicBezTo>
                  <a:cubicBezTo>
                    <a:pt x="6024" y="8226"/>
                    <a:pt x="6006" y="8217"/>
                    <a:pt x="5989" y="8209"/>
                  </a:cubicBezTo>
                  <a:cubicBezTo>
                    <a:pt x="5889" y="8165"/>
                    <a:pt x="5790" y="8118"/>
                    <a:pt x="5691" y="8070"/>
                  </a:cubicBezTo>
                  <a:cubicBezTo>
                    <a:pt x="5659" y="8055"/>
                    <a:pt x="5627" y="8039"/>
                    <a:pt x="5595" y="8023"/>
                  </a:cubicBezTo>
                  <a:cubicBezTo>
                    <a:pt x="5479" y="7965"/>
                    <a:pt x="5364" y="7906"/>
                    <a:pt x="5249" y="7843"/>
                  </a:cubicBezTo>
                  <a:cubicBezTo>
                    <a:pt x="5145" y="7786"/>
                    <a:pt x="5043" y="7727"/>
                    <a:pt x="4943" y="7667"/>
                  </a:cubicBezTo>
                  <a:cubicBezTo>
                    <a:pt x="4910" y="7647"/>
                    <a:pt x="4878" y="7627"/>
                    <a:pt x="4845" y="7607"/>
                  </a:cubicBezTo>
                  <a:cubicBezTo>
                    <a:pt x="4777" y="7565"/>
                    <a:pt x="4709" y="7522"/>
                    <a:pt x="4643" y="7479"/>
                  </a:cubicBezTo>
                  <a:cubicBezTo>
                    <a:pt x="4600" y="7451"/>
                    <a:pt x="4558" y="7423"/>
                    <a:pt x="4516" y="7395"/>
                  </a:cubicBezTo>
                  <a:cubicBezTo>
                    <a:pt x="4478" y="7370"/>
                    <a:pt x="4441" y="7345"/>
                    <a:pt x="4405" y="7320"/>
                  </a:cubicBezTo>
                  <a:cubicBezTo>
                    <a:pt x="4359" y="7288"/>
                    <a:pt x="4313" y="7255"/>
                    <a:pt x="4268" y="7223"/>
                  </a:cubicBezTo>
                  <a:cubicBezTo>
                    <a:pt x="4233" y="7198"/>
                    <a:pt x="4198" y="7173"/>
                    <a:pt x="4164" y="7147"/>
                  </a:cubicBezTo>
                  <a:cubicBezTo>
                    <a:pt x="4117" y="7113"/>
                    <a:pt x="4072" y="7078"/>
                    <a:pt x="4026" y="7043"/>
                  </a:cubicBezTo>
                  <a:cubicBezTo>
                    <a:pt x="3994" y="7018"/>
                    <a:pt x="3962" y="6994"/>
                    <a:pt x="3930" y="6969"/>
                  </a:cubicBezTo>
                  <a:cubicBezTo>
                    <a:pt x="3882" y="6931"/>
                    <a:pt x="3835" y="6892"/>
                    <a:pt x="3788" y="6853"/>
                  </a:cubicBezTo>
                  <a:cubicBezTo>
                    <a:pt x="3760" y="6830"/>
                    <a:pt x="3732" y="6808"/>
                    <a:pt x="3704" y="6784"/>
                  </a:cubicBezTo>
                  <a:cubicBezTo>
                    <a:pt x="3648" y="6737"/>
                    <a:pt x="3594" y="6689"/>
                    <a:pt x="3539" y="6641"/>
                  </a:cubicBezTo>
                  <a:cubicBezTo>
                    <a:pt x="3522" y="6626"/>
                    <a:pt x="3504" y="6611"/>
                    <a:pt x="3486" y="6595"/>
                  </a:cubicBezTo>
                  <a:cubicBezTo>
                    <a:pt x="3415" y="6531"/>
                    <a:pt x="3345" y="6465"/>
                    <a:pt x="3276" y="6400"/>
                  </a:cubicBezTo>
                  <a:cubicBezTo>
                    <a:pt x="3259" y="6384"/>
                    <a:pt x="3243" y="6367"/>
                    <a:pt x="3227" y="6351"/>
                  </a:cubicBezTo>
                  <a:cubicBezTo>
                    <a:pt x="3175" y="6301"/>
                    <a:pt x="3124" y="6250"/>
                    <a:pt x="3074" y="6199"/>
                  </a:cubicBezTo>
                  <a:cubicBezTo>
                    <a:pt x="3050" y="6175"/>
                    <a:pt x="3027" y="6150"/>
                    <a:pt x="3003" y="6125"/>
                  </a:cubicBezTo>
                  <a:cubicBezTo>
                    <a:pt x="2962" y="6081"/>
                    <a:pt x="2920" y="6038"/>
                    <a:pt x="2880" y="5994"/>
                  </a:cubicBezTo>
                  <a:cubicBezTo>
                    <a:pt x="2854" y="5966"/>
                    <a:pt x="2829" y="5938"/>
                    <a:pt x="2804" y="5909"/>
                  </a:cubicBezTo>
                  <a:cubicBezTo>
                    <a:pt x="2767" y="5868"/>
                    <a:pt x="2730" y="5826"/>
                    <a:pt x="2694" y="5784"/>
                  </a:cubicBezTo>
                  <a:cubicBezTo>
                    <a:pt x="2668" y="5754"/>
                    <a:pt x="2643" y="5724"/>
                    <a:pt x="2618" y="5694"/>
                  </a:cubicBezTo>
                  <a:cubicBezTo>
                    <a:pt x="2583" y="5653"/>
                    <a:pt x="2549" y="5611"/>
                    <a:pt x="2516" y="5570"/>
                  </a:cubicBezTo>
                  <a:cubicBezTo>
                    <a:pt x="2491" y="5539"/>
                    <a:pt x="2466" y="5507"/>
                    <a:pt x="2442" y="5476"/>
                  </a:cubicBezTo>
                  <a:cubicBezTo>
                    <a:pt x="2409" y="5434"/>
                    <a:pt x="2377" y="5393"/>
                    <a:pt x="2346" y="5351"/>
                  </a:cubicBezTo>
                  <a:cubicBezTo>
                    <a:pt x="2322" y="5319"/>
                    <a:pt x="2298" y="5287"/>
                    <a:pt x="2275" y="5255"/>
                  </a:cubicBezTo>
                  <a:cubicBezTo>
                    <a:pt x="2244" y="5213"/>
                    <a:pt x="2214" y="5170"/>
                    <a:pt x="2184" y="5128"/>
                  </a:cubicBezTo>
                  <a:cubicBezTo>
                    <a:pt x="2161" y="5096"/>
                    <a:pt x="2139" y="5063"/>
                    <a:pt x="2117" y="5030"/>
                  </a:cubicBezTo>
                  <a:cubicBezTo>
                    <a:pt x="2088" y="4987"/>
                    <a:pt x="2059" y="4944"/>
                    <a:pt x="2031" y="4901"/>
                  </a:cubicBezTo>
                  <a:cubicBezTo>
                    <a:pt x="2009" y="4868"/>
                    <a:pt x="1988" y="4835"/>
                    <a:pt x="1967" y="4803"/>
                  </a:cubicBezTo>
                  <a:cubicBezTo>
                    <a:pt x="1939" y="4758"/>
                    <a:pt x="1912" y="4714"/>
                    <a:pt x="1885" y="4669"/>
                  </a:cubicBezTo>
                  <a:cubicBezTo>
                    <a:pt x="1866" y="4637"/>
                    <a:pt x="1846" y="4604"/>
                    <a:pt x="1827" y="4572"/>
                  </a:cubicBezTo>
                  <a:cubicBezTo>
                    <a:pt x="1800" y="4526"/>
                    <a:pt x="1774" y="4479"/>
                    <a:pt x="1748" y="4433"/>
                  </a:cubicBezTo>
                  <a:cubicBezTo>
                    <a:pt x="1730" y="4401"/>
                    <a:pt x="1712" y="4370"/>
                    <a:pt x="1695" y="4338"/>
                  </a:cubicBezTo>
                  <a:cubicBezTo>
                    <a:pt x="1668" y="4289"/>
                    <a:pt x="1642" y="4239"/>
                    <a:pt x="1617" y="4189"/>
                  </a:cubicBezTo>
                  <a:cubicBezTo>
                    <a:pt x="1602" y="4160"/>
                    <a:pt x="1586" y="4131"/>
                    <a:pt x="1572" y="4101"/>
                  </a:cubicBezTo>
                  <a:cubicBezTo>
                    <a:pt x="1543" y="4044"/>
                    <a:pt x="1516" y="3986"/>
                    <a:pt x="1489" y="3928"/>
                  </a:cubicBezTo>
                  <a:cubicBezTo>
                    <a:pt x="1478" y="3906"/>
                    <a:pt x="1467" y="3884"/>
                    <a:pt x="1457" y="3862"/>
                  </a:cubicBezTo>
                  <a:cubicBezTo>
                    <a:pt x="1421" y="3782"/>
                    <a:pt x="1385" y="3701"/>
                    <a:pt x="1351" y="3619"/>
                  </a:cubicBezTo>
                  <a:cubicBezTo>
                    <a:pt x="1347" y="3608"/>
                    <a:pt x="1343" y="3597"/>
                    <a:pt x="1338" y="3586"/>
                  </a:cubicBezTo>
                  <a:cubicBezTo>
                    <a:pt x="1309" y="3516"/>
                    <a:pt x="1282" y="3446"/>
                    <a:pt x="1255" y="3376"/>
                  </a:cubicBezTo>
                  <a:cubicBezTo>
                    <a:pt x="1245" y="3348"/>
                    <a:pt x="1235" y="3320"/>
                    <a:pt x="1225" y="3293"/>
                  </a:cubicBezTo>
                  <a:cubicBezTo>
                    <a:pt x="1206" y="3238"/>
                    <a:pt x="1186" y="3184"/>
                    <a:pt x="1168" y="3130"/>
                  </a:cubicBezTo>
                  <a:cubicBezTo>
                    <a:pt x="1157" y="3097"/>
                    <a:pt x="1147" y="3065"/>
                    <a:pt x="1137" y="3032"/>
                  </a:cubicBezTo>
                  <a:cubicBezTo>
                    <a:pt x="1121" y="2982"/>
                    <a:pt x="1105" y="2932"/>
                    <a:pt x="1090" y="2882"/>
                  </a:cubicBezTo>
                  <a:cubicBezTo>
                    <a:pt x="1080" y="2847"/>
                    <a:pt x="1070" y="2812"/>
                    <a:pt x="1060" y="2778"/>
                  </a:cubicBezTo>
                  <a:cubicBezTo>
                    <a:pt x="1047" y="2729"/>
                    <a:pt x="1033" y="2681"/>
                    <a:pt x="1021" y="2633"/>
                  </a:cubicBezTo>
                  <a:cubicBezTo>
                    <a:pt x="1011" y="2597"/>
                    <a:pt x="1003" y="2561"/>
                    <a:pt x="994" y="2524"/>
                  </a:cubicBezTo>
                  <a:cubicBezTo>
                    <a:pt x="982" y="2477"/>
                    <a:pt x="971" y="2429"/>
                    <a:pt x="961" y="2382"/>
                  </a:cubicBezTo>
                  <a:cubicBezTo>
                    <a:pt x="953" y="2345"/>
                    <a:pt x="945" y="2308"/>
                    <a:pt x="938" y="2271"/>
                  </a:cubicBezTo>
                  <a:cubicBezTo>
                    <a:pt x="928" y="2224"/>
                    <a:pt x="919" y="2177"/>
                    <a:pt x="910" y="2129"/>
                  </a:cubicBezTo>
                  <a:cubicBezTo>
                    <a:pt x="903" y="2092"/>
                    <a:pt x="897" y="2055"/>
                    <a:pt x="891" y="2018"/>
                  </a:cubicBezTo>
                  <a:cubicBezTo>
                    <a:pt x="883" y="1971"/>
                    <a:pt x="876" y="1923"/>
                    <a:pt x="869" y="1875"/>
                  </a:cubicBezTo>
                  <a:cubicBezTo>
                    <a:pt x="863" y="1839"/>
                    <a:pt x="858" y="1802"/>
                    <a:pt x="854" y="1765"/>
                  </a:cubicBezTo>
                  <a:cubicBezTo>
                    <a:pt x="847" y="1717"/>
                    <a:pt x="842" y="1668"/>
                    <a:pt x="837" y="1620"/>
                  </a:cubicBezTo>
                  <a:cubicBezTo>
                    <a:pt x="833" y="1584"/>
                    <a:pt x="829" y="1547"/>
                    <a:pt x="826" y="1511"/>
                  </a:cubicBezTo>
                  <a:cubicBezTo>
                    <a:pt x="821" y="1462"/>
                    <a:pt x="818" y="1413"/>
                    <a:pt x="815" y="1363"/>
                  </a:cubicBezTo>
                  <a:cubicBezTo>
                    <a:pt x="812" y="1328"/>
                    <a:pt x="810" y="1292"/>
                    <a:pt x="808" y="1257"/>
                  </a:cubicBezTo>
                  <a:cubicBezTo>
                    <a:pt x="805" y="1206"/>
                    <a:pt x="804" y="1154"/>
                    <a:pt x="802" y="1103"/>
                  </a:cubicBezTo>
                  <a:cubicBezTo>
                    <a:pt x="801" y="1070"/>
                    <a:pt x="800" y="1036"/>
                    <a:pt x="799" y="1003"/>
                  </a:cubicBezTo>
                  <a:cubicBezTo>
                    <a:pt x="798" y="946"/>
                    <a:pt x="799" y="890"/>
                    <a:pt x="800" y="833"/>
                  </a:cubicBezTo>
                  <a:cubicBezTo>
                    <a:pt x="800" y="805"/>
                    <a:pt x="800" y="777"/>
                    <a:pt x="800" y="750"/>
                  </a:cubicBezTo>
                  <a:cubicBezTo>
                    <a:pt x="803" y="665"/>
                    <a:pt x="806" y="581"/>
                    <a:pt x="811" y="496"/>
                  </a:cubicBezTo>
                  <a:cubicBezTo>
                    <a:pt x="545" y="4679"/>
                    <a:pt x="279" y="8861"/>
                    <a:pt x="13" y="13043"/>
                  </a:cubicBezTo>
                  <a:cubicBezTo>
                    <a:pt x="8" y="13128"/>
                    <a:pt x="4" y="13212"/>
                    <a:pt x="2" y="13296"/>
                  </a:cubicBezTo>
                  <a:cubicBezTo>
                    <a:pt x="1" y="13324"/>
                    <a:pt x="2" y="13352"/>
                    <a:pt x="1" y="13380"/>
                  </a:cubicBezTo>
                  <a:cubicBezTo>
                    <a:pt x="1" y="13437"/>
                    <a:pt x="0" y="13493"/>
                    <a:pt x="1" y="13550"/>
                  </a:cubicBezTo>
                  <a:cubicBezTo>
                    <a:pt x="1" y="13583"/>
                    <a:pt x="3" y="13617"/>
                    <a:pt x="4" y="13650"/>
                  </a:cubicBezTo>
                  <a:cubicBezTo>
                    <a:pt x="5" y="13701"/>
                    <a:pt x="7" y="13753"/>
                    <a:pt x="9" y="13804"/>
                  </a:cubicBezTo>
                  <a:cubicBezTo>
                    <a:pt x="11" y="13840"/>
                    <a:pt x="14" y="13875"/>
                    <a:pt x="16" y="13911"/>
                  </a:cubicBezTo>
                  <a:cubicBezTo>
                    <a:pt x="20" y="13960"/>
                    <a:pt x="23" y="14009"/>
                    <a:pt x="27" y="14058"/>
                  </a:cubicBezTo>
                  <a:cubicBezTo>
                    <a:pt x="31" y="14094"/>
                    <a:pt x="35" y="14131"/>
                    <a:pt x="39" y="14167"/>
                  </a:cubicBezTo>
                  <a:cubicBezTo>
                    <a:pt x="44" y="14215"/>
                    <a:pt x="49" y="14264"/>
                    <a:pt x="55" y="14312"/>
                  </a:cubicBezTo>
                  <a:cubicBezTo>
                    <a:pt x="60" y="14349"/>
                    <a:pt x="65" y="14386"/>
                    <a:pt x="70" y="14423"/>
                  </a:cubicBezTo>
                  <a:cubicBezTo>
                    <a:pt x="77" y="14470"/>
                    <a:pt x="85" y="14518"/>
                    <a:pt x="92" y="14565"/>
                  </a:cubicBezTo>
                  <a:cubicBezTo>
                    <a:pt x="98" y="14602"/>
                    <a:pt x="105" y="14639"/>
                    <a:pt x="112" y="14676"/>
                  </a:cubicBezTo>
                  <a:cubicBezTo>
                    <a:pt x="120" y="14724"/>
                    <a:pt x="129" y="14771"/>
                    <a:pt x="139" y="14818"/>
                  </a:cubicBezTo>
                  <a:cubicBezTo>
                    <a:pt x="147" y="14855"/>
                    <a:pt x="154" y="14892"/>
                    <a:pt x="162" y="14929"/>
                  </a:cubicBezTo>
                  <a:cubicBezTo>
                    <a:pt x="173" y="14976"/>
                    <a:pt x="184" y="15024"/>
                    <a:pt x="196" y="15071"/>
                  </a:cubicBezTo>
                  <a:cubicBezTo>
                    <a:pt x="204" y="15107"/>
                    <a:pt x="213" y="15144"/>
                    <a:pt x="222" y="15180"/>
                  </a:cubicBezTo>
                  <a:cubicBezTo>
                    <a:pt x="235" y="15228"/>
                    <a:pt x="248" y="15276"/>
                    <a:pt x="262" y="15324"/>
                  </a:cubicBezTo>
                  <a:cubicBezTo>
                    <a:pt x="271" y="15359"/>
                    <a:pt x="281" y="15394"/>
                    <a:pt x="291" y="15429"/>
                  </a:cubicBezTo>
                  <a:cubicBezTo>
                    <a:pt x="306" y="15479"/>
                    <a:pt x="322" y="15529"/>
                    <a:pt x="338" y="15578"/>
                  </a:cubicBezTo>
                  <a:cubicBezTo>
                    <a:pt x="349" y="15611"/>
                    <a:pt x="359" y="15644"/>
                    <a:pt x="370" y="15677"/>
                  </a:cubicBezTo>
                  <a:cubicBezTo>
                    <a:pt x="388" y="15731"/>
                    <a:pt x="407" y="15784"/>
                    <a:pt x="426" y="15838"/>
                  </a:cubicBezTo>
                  <a:cubicBezTo>
                    <a:pt x="437" y="15866"/>
                    <a:pt x="446" y="15895"/>
                    <a:pt x="457" y="15923"/>
                  </a:cubicBezTo>
                  <a:cubicBezTo>
                    <a:pt x="483" y="15992"/>
                    <a:pt x="510" y="16061"/>
                    <a:pt x="538" y="16130"/>
                  </a:cubicBezTo>
                  <a:cubicBezTo>
                    <a:pt x="543" y="16142"/>
                    <a:pt x="548" y="16154"/>
                    <a:pt x="553" y="16167"/>
                  </a:cubicBezTo>
                  <a:cubicBezTo>
                    <a:pt x="587" y="16248"/>
                    <a:pt x="622" y="16328"/>
                    <a:pt x="659" y="16409"/>
                  </a:cubicBezTo>
                  <a:cubicBezTo>
                    <a:pt x="669" y="16432"/>
                    <a:pt x="681" y="16455"/>
                    <a:pt x="692" y="16478"/>
                  </a:cubicBezTo>
                  <a:cubicBezTo>
                    <a:pt x="718" y="16535"/>
                    <a:pt x="745" y="16592"/>
                    <a:pt x="773" y="16648"/>
                  </a:cubicBezTo>
                  <a:cubicBezTo>
                    <a:pt x="788" y="16678"/>
                    <a:pt x="804" y="16708"/>
                    <a:pt x="819" y="16738"/>
                  </a:cubicBezTo>
                  <a:cubicBezTo>
                    <a:pt x="845" y="16787"/>
                    <a:pt x="870" y="16836"/>
                    <a:pt x="896" y="16885"/>
                  </a:cubicBezTo>
                  <a:cubicBezTo>
                    <a:pt x="914" y="16917"/>
                    <a:pt x="932" y="16949"/>
                    <a:pt x="950" y="16981"/>
                  </a:cubicBezTo>
                  <a:cubicBezTo>
                    <a:pt x="975" y="17027"/>
                    <a:pt x="1001" y="17073"/>
                    <a:pt x="1028" y="17118"/>
                  </a:cubicBezTo>
                  <a:cubicBezTo>
                    <a:pt x="1047" y="17151"/>
                    <a:pt x="1067" y="17184"/>
                    <a:pt x="1087" y="17217"/>
                  </a:cubicBezTo>
                  <a:cubicBezTo>
                    <a:pt x="1114" y="17261"/>
                    <a:pt x="1141" y="17305"/>
                    <a:pt x="1169" y="17349"/>
                  </a:cubicBezTo>
                  <a:cubicBezTo>
                    <a:pt x="1190" y="17382"/>
                    <a:pt x="1211" y="17415"/>
                    <a:pt x="1233" y="17449"/>
                  </a:cubicBezTo>
                  <a:cubicBezTo>
                    <a:pt x="1261" y="17491"/>
                    <a:pt x="1289" y="17534"/>
                    <a:pt x="1318" y="17577"/>
                  </a:cubicBezTo>
                  <a:cubicBezTo>
                    <a:pt x="1340" y="17610"/>
                    <a:pt x="1363" y="17643"/>
                    <a:pt x="1386" y="17676"/>
                  </a:cubicBezTo>
                  <a:cubicBezTo>
                    <a:pt x="1416" y="17718"/>
                    <a:pt x="1446" y="17760"/>
                    <a:pt x="1476" y="17801"/>
                  </a:cubicBezTo>
                  <a:cubicBezTo>
                    <a:pt x="1500" y="17834"/>
                    <a:pt x="1523" y="17866"/>
                    <a:pt x="1548" y="17898"/>
                  </a:cubicBezTo>
                  <a:cubicBezTo>
                    <a:pt x="1579" y="17940"/>
                    <a:pt x="1611" y="17981"/>
                    <a:pt x="1643" y="18022"/>
                  </a:cubicBezTo>
                  <a:cubicBezTo>
                    <a:pt x="1668" y="18054"/>
                    <a:pt x="1692" y="18086"/>
                    <a:pt x="1717" y="18117"/>
                  </a:cubicBezTo>
                  <a:cubicBezTo>
                    <a:pt x="1751" y="18158"/>
                    <a:pt x="1785" y="18199"/>
                    <a:pt x="1819" y="18240"/>
                  </a:cubicBezTo>
                  <a:cubicBezTo>
                    <a:pt x="1844" y="18271"/>
                    <a:pt x="1869" y="18301"/>
                    <a:pt x="1895" y="18331"/>
                  </a:cubicBezTo>
                  <a:cubicBezTo>
                    <a:pt x="1931" y="18373"/>
                    <a:pt x="1968" y="18415"/>
                    <a:pt x="2005" y="18456"/>
                  </a:cubicBezTo>
                  <a:cubicBezTo>
                    <a:pt x="2030" y="18484"/>
                    <a:pt x="2055" y="18513"/>
                    <a:pt x="2081" y="18541"/>
                  </a:cubicBezTo>
                  <a:cubicBezTo>
                    <a:pt x="2121" y="18585"/>
                    <a:pt x="2162" y="18628"/>
                    <a:pt x="2203" y="18671"/>
                  </a:cubicBezTo>
                  <a:cubicBezTo>
                    <a:pt x="2228" y="18696"/>
                    <a:pt x="2251" y="18721"/>
                    <a:pt x="2275" y="18746"/>
                  </a:cubicBezTo>
                  <a:cubicBezTo>
                    <a:pt x="2325" y="18797"/>
                    <a:pt x="2376" y="18847"/>
                    <a:pt x="2427" y="18896"/>
                  </a:cubicBezTo>
                  <a:cubicBezTo>
                    <a:pt x="2444" y="18913"/>
                    <a:pt x="2460" y="18930"/>
                    <a:pt x="2478" y="18947"/>
                  </a:cubicBezTo>
                  <a:cubicBezTo>
                    <a:pt x="2546" y="19013"/>
                    <a:pt x="2616" y="19078"/>
                    <a:pt x="2687" y="19142"/>
                  </a:cubicBezTo>
                  <a:cubicBezTo>
                    <a:pt x="2705" y="19158"/>
                    <a:pt x="2724" y="19174"/>
                    <a:pt x="2742" y="19190"/>
                  </a:cubicBezTo>
                  <a:cubicBezTo>
                    <a:pt x="2796" y="19237"/>
                    <a:pt x="2850" y="19285"/>
                    <a:pt x="2906" y="19331"/>
                  </a:cubicBezTo>
                  <a:cubicBezTo>
                    <a:pt x="2933" y="19355"/>
                    <a:pt x="2962" y="19378"/>
                    <a:pt x="2990" y="19401"/>
                  </a:cubicBezTo>
                  <a:cubicBezTo>
                    <a:pt x="3037" y="19439"/>
                    <a:pt x="3084" y="19478"/>
                    <a:pt x="3131" y="19516"/>
                  </a:cubicBezTo>
                  <a:cubicBezTo>
                    <a:pt x="3163" y="19541"/>
                    <a:pt x="3196" y="19565"/>
                    <a:pt x="3228" y="19590"/>
                  </a:cubicBezTo>
                  <a:cubicBezTo>
                    <a:pt x="3274" y="19625"/>
                    <a:pt x="3319" y="19660"/>
                    <a:pt x="3365" y="19694"/>
                  </a:cubicBezTo>
                  <a:cubicBezTo>
                    <a:pt x="3400" y="19720"/>
                    <a:pt x="3435" y="19745"/>
                    <a:pt x="3470" y="19770"/>
                  </a:cubicBezTo>
                  <a:cubicBezTo>
                    <a:pt x="3515" y="19803"/>
                    <a:pt x="3560" y="19835"/>
                    <a:pt x="3606" y="19867"/>
                  </a:cubicBezTo>
                  <a:cubicBezTo>
                    <a:pt x="3643" y="19892"/>
                    <a:pt x="3680" y="19917"/>
                    <a:pt x="3717" y="19942"/>
                  </a:cubicBezTo>
                  <a:cubicBezTo>
                    <a:pt x="3744" y="19960"/>
                    <a:pt x="3771" y="19979"/>
                    <a:pt x="3798" y="19997"/>
                  </a:cubicBezTo>
                  <a:cubicBezTo>
                    <a:pt x="3813" y="20007"/>
                    <a:pt x="3829" y="20016"/>
                    <a:pt x="3844" y="20026"/>
                  </a:cubicBezTo>
                  <a:cubicBezTo>
                    <a:pt x="3911" y="20070"/>
                    <a:pt x="3979" y="20112"/>
                    <a:pt x="4048" y="20154"/>
                  </a:cubicBezTo>
                  <a:cubicBezTo>
                    <a:pt x="4080" y="20174"/>
                    <a:pt x="4112" y="20194"/>
                    <a:pt x="4144" y="20213"/>
                  </a:cubicBezTo>
                  <a:cubicBezTo>
                    <a:pt x="4245" y="20273"/>
                    <a:pt x="4346" y="20333"/>
                    <a:pt x="4451" y="20390"/>
                  </a:cubicBezTo>
                  <a:cubicBezTo>
                    <a:pt x="4565" y="20453"/>
                    <a:pt x="4680" y="20512"/>
                    <a:pt x="4796" y="20570"/>
                  </a:cubicBezTo>
                  <a:cubicBezTo>
                    <a:pt x="4829" y="20586"/>
                    <a:pt x="4861" y="20602"/>
                    <a:pt x="4894" y="20618"/>
                  </a:cubicBezTo>
                  <a:cubicBezTo>
                    <a:pt x="4931" y="20636"/>
                    <a:pt x="4968" y="20655"/>
                    <a:pt x="5005" y="20672"/>
                  </a:cubicBezTo>
                  <a:cubicBezTo>
                    <a:pt x="5065" y="20701"/>
                    <a:pt x="5126" y="20728"/>
                    <a:pt x="5187" y="20755"/>
                  </a:cubicBezTo>
                  <a:cubicBezTo>
                    <a:pt x="5206" y="20763"/>
                    <a:pt x="5225" y="20772"/>
                    <a:pt x="5244" y="20781"/>
                  </a:cubicBezTo>
                  <a:cubicBezTo>
                    <a:pt x="5359" y="20831"/>
                    <a:pt x="5475" y="20879"/>
                    <a:pt x="5591" y="20925"/>
                  </a:cubicBezTo>
                  <a:cubicBezTo>
                    <a:pt x="5620" y="20936"/>
                    <a:pt x="5648" y="20947"/>
                    <a:pt x="5676" y="20957"/>
                  </a:cubicBezTo>
                  <a:cubicBezTo>
                    <a:pt x="5779" y="20996"/>
                    <a:pt x="5881" y="21034"/>
                    <a:pt x="5984" y="21069"/>
                  </a:cubicBezTo>
                  <a:cubicBezTo>
                    <a:pt x="6003" y="21076"/>
                    <a:pt x="6021" y="21083"/>
                    <a:pt x="6040" y="21089"/>
                  </a:cubicBezTo>
                  <a:cubicBezTo>
                    <a:pt x="6048" y="21092"/>
                    <a:pt x="6056" y="21095"/>
                    <a:pt x="6064" y="21098"/>
                  </a:cubicBezTo>
                  <a:cubicBezTo>
                    <a:pt x="6173" y="21134"/>
                    <a:pt x="6282" y="21168"/>
                    <a:pt x="6392" y="21200"/>
                  </a:cubicBezTo>
                  <a:cubicBezTo>
                    <a:pt x="6418" y="21208"/>
                    <a:pt x="6445" y="21216"/>
                    <a:pt x="6471" y="21223"/>
                  </a:cubicBezTo>
                  <a:cubicBezTo>
                    <a:pt x="6591" y="21258"/>
                    <a:pt x="6711" y="21290"/>
                    <a:pt x="6831" y="21320"/>
                  </a:cubicBezTo>
                  <a:cubicBezTo>
                    <a:pt x="6834" y="21321"/>
                    <a:pt x="6837" y="21321"/>
                    <a:pt x="6840" y="21322"/>
                  </a:cubicBezTo>
                  <a:cubicBezTo>
                    <a:pt x="6922" y="21342"/>
                    <a:pt x="7003" y="21361"/>
                    <a:pt x="7085" y="21379"/>
                  </a:cubicBezTo>
                  <a:cubicBezTo>
                    <a:pt x="7121" y="21387"/>
                    <a:pt x="7158" y="21394"/>
                    <a:pt x="7194" y="21401"/>
                  </a:cubicBezTo>
                  <a:cubicBezTo>
                    <a:pt x="7221" y="21407"/>
                    <a:pt x="7248" y="21412"/>
                    <a:pt x="7275" y="21418"/>
                  </a:cubicBezTo>
                  <a:cubicBezTo>
                    <a:pt x="7394" y="21441"/>
                    <a:pt x="7512" y="21462"/>
                    <a:pt x="7631" y="21481"/>
                  </a:cubicBezTo>
                  <a:cubicBezTo>
                    <a:pt x="7650" y="21484"/>
                    <a:pt x="7669" y="21487"/>
                    <a:pt x="7688" y="21490"/>
                  </a:cubicBezTo>
                  <a:cubicBezTo>
                    <a:pt x="7795" y="21506"/>
                    <a:pt x="7901" y="21520"/>
                    <a:pt x="8008" y="21533"/>
                  </a:cubicBezTo>
                  <a:cubicBezTo>
                    <a:pt x="8032" y="21536"/>
                    <a:pt x="8056" y="21539"/>
                    <a:pt x="8080" y="21541"/>
                  </a:cubicBezTo>
                  <a:cubicBezTo>
                    <a:pt x="8094" y="21543"/>
                    <a:pt x="8109" y="21545"/>
                    <a:pt x="8123" y="21547"/>
                  </a:cubicBezTo>
                  <a:cubicBezTo>
                    <a:pt x="8228" y="21558"/>
                    <a:pt x="8334" y="21567"/>
                    <a:pt x="8439" y="21574"/>
                  </a:cubicBezTo>
                  <a:cubicBezTo>
                    <a:pt x="8464" y="21576"/>
                    <a:pt x="8490" y="21577"/>
                    <a:pt x="8516" y="21579"/>
                  </a:cubicBezTo>
                  <a:cubicBezTo>
                    <a:pt x="8614" y="21585"/>
                    <a:pt x="8712" y="21590"/>
                    <a:pt x="8810" y="21593"/>
                  </a:cubicBezTo>
                  <a:cubicBezTo>
                    <a:pt x="8842" y="21594"/>
                    <a:pt x="8873" y="21595"/>
                    <a:pt x="8904" y="21596"/>
                  </a:cubicBezTo>
                  <a:cubicBezTo>
                    <a:pt x="9017" y="21599"/>
                    <a:pt x="9130" y="21600"/>
                    <a:pt x="9243" y="21598"/>
                  </a:cubicBezTo>
                  <a:cubicBezTo>
                    <a:pt x="9248" y="21598"/>
                    <a:pt x="9253" y="21598"/>
                    <a:pt x="9258" y="21598"/>
                  </a:cubicBezTo>
                  <a:cubicBezTo>
                    <a:pt x="9285" y="21598"/>
                    <a:pt x="9313" y="21596"/>
                    <a:pt x="9341" y="21595"/>
                  </a:cubicBezTo>
                  <a:cubicBezTo>
                    <a:pt x="9437" y="21593"/>
                    <a:pt x="9533" y="21590"/>
                    <a:pt x="9629" y="21585"/>
                  </a:cubicBezTo>
                  <a:cubicBezTo>
                    <a:pt x="9672" y="21582"/>
                    <a:pt x="9715" y="21579"/>
                    <a:pt x="9758" y="21576"/>
                  </a:cubicBezTo>
                  <a:cubicBezTo>
                    <a:pt x="9839" y="21570"/>
                    <a:pt x="9920" y="21564"/>
                    <a:pt x="10000" y="21556"/>
                  </a:cubicBezTo>
                  <a:cubicBezTo>
                    <a:pt x="10045" y="21552"/>
                    <a:pt x="10091" y="21547"/>
                    <a:pt x="10136" y="21542"/>
                  </a:cubicBezTo>
                  <a:cubicBezTo>
                    <a:pt x="10216" y="21533"/>
                    <a:pt x="10297" y="21523"/>
                    <a:pt x="10377" y="21512"/>
                  </a:cubicBezTo>
                  <a:cubicBezTo>
                    <a:pt x="10419" y="21506"/>
                    <a:pt x="10460" y="21501"/>
                    <a:pt x="10502" y="21495"/>
                  </a:cubicBezTo>
                  <a:cubicBezTo>
                    <a:pt x="10519" y="21492"/>
                    <a:pt x="10536" y="21490"/>
                    <a:pt x="10553" y="21487"/>
                  </a:cubicBezTo>
                  <a:cubicBezTo>
                    <a:pt x="10649" y="21472"/>
                    <a:pt x="10745" y="21455"/>
                    <a:pt x="10840" y="21437"/>
                  </a:cubicBezTo>
                  <a:cubicBezTo>
                    <a:pt x="10856" y="21434"/>
                    <a:pt x="10872" y="21430"/>
                    <a:pt x="10888" y="21427"/>
                  </a:cubicBezTo>
                  <a:cubicBezTo>
                    <a:pt x="10988" y="21407"/>
                    <a:pt x="11087" y="21386"/>
                    <a:pt x="11185" y="21363"/>
                  </a:cubicBezTo>
                  <a:cubicBezTo>
                    <a:pt x="11216" y="21355"/>
                    <a:pt x="11248" y="21348"/>
                    <a:pt x="11280" y="21340"/>
                  </a:cubicBezTo>
                  <a:cubicBezTo>
                    <a:pt x="11380" y="21315"/>
                    <a:pt x="11480" y="21289"/>
                    <a:pt x="11580" y="21261"/>
                  </a:cubicBezTo>
                  <a:cubicBezTo>
                    <a:pt x="11592" y="21257"/>
                    <a:pt x="11605" y="21254"/>
                    <a:pt x="11617" y="21250"/>
                  </a:cubicBezTo>
                  <a:cubicBezTo>
                    <a:pt x="11727" y="21218"/>
                    <a:pt x="11836" y="21184"/>
                    <a:pt x="11944" y="21148"/>
                  </a:cubicBezTo>
                  <a:cubicBezTo>
                    <a:pt x="11973" y="21138"/>
                    <a:pt x="12002" y="21128"/>
                    <a:pt x="12031" y="21118"/>
                  </a:cubicBezTo>
                  <a:cubicBezTo>
                    <a:pt x="12118" y="21087"/>
                    <a:pt x="12205" y="21056"/>
                    <a:pt x="12291" y="21022"/>
                  </a:cubicBezTo>
                  <a:cubicBezTo>
                    <a:pt x="12315" y="21013"/>
                    <a:pt x="12339" y="21004"/>
                    <a:pt x="12362" y="20995"/>
                  </a:cubicBezTo>
                  <a:cubicBezTo>
                    <a:pt x="12457" y="20957"/>
                    <a:pt x="12552" y="20918"/>
                    <a:pt x="12645" y="20877"/>
                  </a:cubicBezTo>
                  <a:cubicBezTo>
                    <a:pt x="12654" y="20874"/>
                    <a:pt x="12661" y="20870"/>
                    <a:pt x="12669" y="20866"/>
                  </a:cubicBezTo>
                  <a:cubicBezTo>
                    <a:pt x="12740" y="20834"/>
                    <a:pt x="12810" y="20800"/>
                    <a:pt x="12880" y="20766"/>
                  </a:cubicBezTo>
                  <a:cubicBezTo>
                    <a:pt x="12928" y="20744"/>
                    <a:pt x="12976" y="20722"/>
                    <a:pt x="13023" y="20698"/>
                  </a:cubicBezTo>
                  <a:cubicBezTo>
                    <a:pt x="13100" y="20659"/>
                    <a:pt x="13176" y="20617"/>
                    <a:pt x="13253" y="20575"/>
                  </a:cubicBezTo>
                  <a:cubicBezTo>
                    <a:pt x="13290" y="20554"/>
                    <a:pt x="13328" y="20535"/>
                    <a:pt x="13366" y="20514"/>
                  </a:cubicBezTo>
                  <a:cubicBezTo>
                    <a:pt x="13478" y="20450"/>
                    <a:pt x="13589" y="20383"/>
                    <a:pt x="13697" y="20313"/>
                  </a:cubicBezTo>
                  <a:cubicBezTo>
                    <a:pt x="13711" y="20304"/>
                    <a:pt x="13724" y="20295"/>
                    <a:pt x="13737" y="20286"/>
                  </a:cubicBezTo>
                  <a:cubicBezTo>
                    <a:pt x="13832" y="20224"/>
                    <a:pt x="13925" y="20161"/>
                    <a:pt x="14017" y="20095"/>
                  </a:cubicBezTo>
                  <a:cubicBezTo>
                    <a:pt x="14020" y="20093"/>
                    <a:pt x="14023" y="20091"/>
                    <a:pt x="14026" y="20089"/>
                  </a:cubicBezTo>
                  <a:cubicBezTo>
                    <a:pt x="14112" y="20027"/>
                    <a:pt x="14197" y="19961"/>
                    <a:pt x="14281" y="19895"/>
                  </a:cubicBezTo>
                  <a:cubicBezTo>
                    <a:pt x="14303" y="19878"/>
                    <a:pt x="14325" y="19860"/>
                    <a:pt x="14347" y="19842"/>
                  </a:cubicBezTo>
                  <a:cubicBezTo>
                    <a:pt x="14419" y="19783"/>
                    <a:pt x="14491" y="19723"/>
                    <a:pt x="14561" y="19661"/>
                  </a:cubicBezTo>
                  <a:cubicBezTo>
                    <a:pt x="14577" y="19647"/>
                    <a:pt x="14593" y="19633"/>
                    <a:pt x="14609" y="19619"/>
                  </a:cubicBezTo>
                  <a:cubicBezTo>
                    <a:pt x="14692" y="19545"/>
                    <a:pt x="14772" y="19469"/>
                    <a:pt x="14851" y="19391"/>
                  </a:cubicBezTo>
                  <a:cubicBezTo>
                    <a:pt x="14869" y="19373"/>
                    <a:pt x="14886" y="19355"/>
                    <a:pt x="14904" y="19337"/>
                  </a:cubicBezTo>
                  <a:cubicBezTo>
                    <a:pt x="14969" y="19272"/>
                    <a:pt x="15033" y="19205"/>
                    <a:pt x="15095" y="19136"/>
                  </a:cubicBezTo>
                  <a:cubicBezTo>
                    <a:pt x="15112" y="19117"/>
                    <a:pt x="15130" y="19098"/>
                    <a:pt x="15147" y="19079"/>
                  </a:cubicBezTo>
                  <a:cubicBezTo>
                    <a:pt x="15221" y="18996"/>
                    <a:pt x="15294" y="18911"/>
                    <a:pt x="15364" y="18824"/>
                  </a:cubicBezTo>
                  <a:cubicBezTo>
                    <a:pt x="15377" y="18808"/>
                    <a:pt x="15389" y="18792"/>
                    <a:pt x="15402" y="18776"/>
                  </a:cubicBezTo>
                  <a:cubicBezTo>
                    <a:pt x="15437" y="18731"/>
                    <a:pt x="15474" y="18686"/>
                    <a:pt x="15508" y="18640"/>
                  </a:cubicBezTo>
                  <a:cubicBezTo>
                    <a:pt x="15530" y="18611"/>
                    <a:pt x="15551" y="18580"/>
                    <a:pt x="15572" y="18551"/>
                  </a:cubicBezTo>
                  <a:cubicBezTo>
                    <a:pt x="15590" y="18526"/>
                    <a:pt x="15608" y="18501"/>
                    <a:pt x="15626" y="18475"/>
                  </a:cubicBezTo>
                  <a:cubicBezTo>
                    <a:pt x="15692" y="18382"/>
                    <a:pt x="15756" y="18288"/>
                    <a:pt x="15817" y="18191"/>
                  </a:cubicBezTo>
                  <a:cubicBezTo>
                    <a:pt x="15945" y="17988"/>
                    <a:pt x="16075" y="17787"/>
                    <a:pt x="16206" y="17587"/>
                  </a:cubicBezTo>
                  <a:cubicBezTo>
                    <a:pt x="16236" y="17541"/>
                    <a:pt x="16267" y="17495"/>
                    <a:pt x="16297" y="17448"/>
                  </a:cubicBezTo>
                  <a:cubicBezTo>
                    <a:pt x="16427" y="17252"/>
                    <a:pt x="16558" y="17056"/>
                    <a:pt x="16692" y="16862"/>
                  </a:cubicBezTo>
                  <a:cubicBezTo>
                    <a:pt x="16707" y="16840"/>
                    <a:pt x="16722" y="16818"/>
                    <a:pt x="16738" y="16796"/>
                  </a:cubicBezTo>
                  <a:cubicBezTo>
                    <a:pt x="16861" y="16618"/>
                    <a:pt x="16985" y="16441"/>
                    <a:pt x="17111" y="16265"/>
                  </a:cubicBezTo>
                  <a:cubicBezTo>
                    <a:pt x="17141" y="16223"/>
                    <a:pt x="17171" y="16182"/>
                    <a:pt x="17200" y="16140"/>
                  </a:cubicBezTo>
                  <a:cubicBezTo>
                    <a:pt x="17338" y="15950"/>
                    <a:pt x="17477" y="15760"/>
                    <a:pt x="17617" y="15573"/>
                  </a:cubicBezTo>
                  <a:cubicBezTo>
                    <a:pt x="17640" y="15541"/>
                    <a:pt x="17664" y="15511"/>
                    <a:pt x="17687" y="15480"/>
                  </a:cubicBezTo>
                  <a:cubicBezTo>
                    <a:pt x="17808" y="15320"/>
                    <a:pt x="17929" y="15161"/>
                    <a:pt x="18052" y="15003"/>
                  </a:cubicBezTo>
                  <a:cubicBezTo>
                    <a:pt x="18082" y="14965"/>
                    <a:pt x="18111" y="14926"/>
                    <a:pt x="18141" y="14888"/>
                  </a:cubicBezTo>
                  <a:cubicBezTo>
                    <a:pt x="18282" y="14709"/>
                    <a:pt x="18423" y="14531"/>
                    <a:pt x="18566" y="14354"/>
                  </a:cubicBezTo>
                  <a:cubicBezTo>
                    <a:pt x="18592" y="14322"/>
                    <a:pt x="18618" y="14291"/>
                    <a:pt x="18644" y="14259"/>
                  </a:cubicBezTo>
                  <a:cubicBezTo>
                    <a:pt x="18769" y="14106"/>
                    <a:pt x="18895" y="13954"/>
                    <a:pt x="19022" y="13804"/>
                  </a:cubicBezTo>
                  <a:cubicBezTo>
                    <a:pt x="19053" y="13766"/>
                    <a:pt x="19085" y="13728"/>
                    <a:pt x="19117" y="13690"/>
                  </a:cubicBezTo>
                  <a:cubicBezTo>
                    <a:pt x="19263" y="13517"/>
                    <a:pt x="19411" y="13346"/>
                    <a:pt x="19559" y="13176"/>
                  </a:cubicBezTo>
                  <a:cubicBezTo>
                    <a:pt x="19588" y="13144"/>
                    <a:pt x="19616" y="13112"/>
                    <a:pt x="19645" y="13080"/>
                  </a:cubicBezTo>
                  <a:cubicBezTo>
                    <a:pt x="19774" y="12934"/>
                    <a:pt x="19904" y="12789"/>
                    <a:pt x="20035" y="12645"/>
                  </a:cubicBezTo>
                  <a:cubicBezTo>
                    <a:pt x="20068" y="12608"/>
                    <a:pt x="20102" y="12570"/>
                    <a:pt x="20136" y="12533"/>
                  </a:cubicBezTo>
                  <a:cubicBezTo>
                    <a:pt x="20288" y="12368"/>
                    <a:pt x="20441" y="12203"/>
                    <a:pt x="20595" y="12040"/>
                  </a:cubicBezTo>
                  <a:cubicBezTo>
                    <a:pt x="20625" y="12008"/>
                    <a:pt x="20656" y="11976"/>
                    <a:pt x="20686" y="11944"/>
                  </a:cubicBezTo>
                  <a:cubicBezTo>
                    <a:pt x="20820" y="11804"/>
                    <a:pt x="20954" y="11665"/>
                    <a:pt x="21090" y="11527"/>
                  </a:cubicBezTo>
                  <a:cubicBezTo>
                    <a:pt x="21125" y="11491"/>
                    <a:pt x="21160" y="11455"/>
                    <a:pt x="21196" y="11419"/>
                  </a:cubicBezTo>
                  <a:cubicBezTo>
                    <a:pt x="21329" y="11284"/>
                    <a:pt x="21464" y="11150"/>
                    <a:pt x="21600" y="11016"/>
                  </a:cubicBezTo>
                  <a:lnTo>
                    <a:pt x="20928" y="7"/>
                  </a:lnTo>
                  <a:cubicBezTo>
                    <a:pt x="20928" y="7"/>
                    <a:pt x="20922" y="0"/>
                    <a:pt x="20922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5217" tIns="15217" rIns="15217" bIns="15217" numCol="1" anchor="ctr">
              <a:noAutofit/>
            </a:bodyPr>
            <a:lstStyle/>
            <a:p>
              <a:pPr defTabSz="18259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98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55C5F78-6C18-49A6-BCE1-FB068DC63755}"/>
              </a:ext>
            </a:extLst>
          </p:cNvPr>
          <p:cNvSpPr/>
          <p:nvPr/>
        </p:nvSpPr>
        <p:spPr>
          <a:xfrm>
            <a:off x="1793263" y="5432078"/>
            <a:ext cx="8605474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3308494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9EEAF6-D4C1-44C6-B79F-5818B9B9E900}"/>
              </a:ext>
            </a:extLst>
          </p:cNvPr>
          <p:cNvGrpSpPr/>
          <p:nvPr/>
        </p:nvGrpSpPr>
        <p:grpSpPr>
          <a:xfrm>
            <a:off x="6181630" y="1707172"/>
            <a:ext cx="4875603" cy="3187457"/>
            <a:chOff x="12360085" y="3414343"/>
            <a:chExt cx="9751206" cy="6374913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3094642" y="3414343"/>
              <a:ext cx="1215288" cy="901902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4909172" y="6590594"/>
              <a:ext cx="1276893" cy="1310833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5385201" y="6837077"/>
              <a:ext cx="2531384" cy="2498428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3873093" y="6433740"/>
              <a:ext cx="1226486" cy="1445279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2629804" y="4876426"/>
              <a:ext cx="1439302" cy="249282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6163663" y="6719439"/>
              <a:ext cx="1573713" cy="845885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6365277" y="6036012"/>
              <a:ext cx="1332896" cy="739447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6085258" y="5330177"/>
              <a:ext cx="1484107" cy="750651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6130059" y="4657955"/>
              <a:ext cx="1276893" cy="851485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4897971" y="4719572"/>
              <a:ext cx="1282492" cy="1058752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6197266" y="3957720"/>
              <a:ext cx="1192886" cy="767459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5099586" y="5683095"/>
              <a:ext cx="1332896" cy="1047548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4214721" y="5307769"/>
              <a:ext cx="1024874" cy="1282828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3257051" y="5072493"/>
              <a:ext cx="1176086" cy="1781389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2758616" y="3963324"/>
              <a:ext cx="1461704" cy="1238011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3951498" y="3632815"/>
              <a:ext cx="1080877" cy="177018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4410734" y="3672027"/>
              <a:ext cx="1853733" cy="11987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1456043" y="3817677"/>
              <a:ext cx="655248" cy="1047548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0195953" y="4534716"/>
              <a:ext cx="1355298" cy="997132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1108819" y="4467492"/>
              <a:ext cx="313623" cy="565789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1355235" y="4394667"/>
              <a:ext cx="280020" cy="621806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21248832" y="5150919"/>
              <a:ext cx="313623" cy="285696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21528852" y="5122907"/>
              <a:ext cx="134411" cy="173659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21248832" y="4921239"/>
              <a:ext cx="610444" cy="308104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21719266" y="5206936"/>
              <a:ext cx="56003" cy="3921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1013614" y="5419810"/>
              <a:ext cx="235215" cy="526573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0968812" y="5783929"/>
              <a:ext cx="184811" cy="302501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0072747" y="5279757"/>
              <a:ext cx="1052876" cy="683427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19087075" y="8019071"/>
              <a:ext cx="1629716" cy="1277224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17821383" y="7682955"/>
              <a:ext cx="1019275" cy="901902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17698173" y="6876290"/>
              <a:ext cx="912866" cy="823476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18515834" y="6708235"/>
              <a:ext cx="1545712" cy="504165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19613514" y="6540177"/>
              <a:ext cx="1545712" cy="683427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19389497" y="7100365"/>
              <a:ext cx="952068" cy="1025143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chemeClr val="accent6"/>
                </a:solidFill>
                <a:latin typeface="Lato Regular" charset="0"/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19703121" y="5963187"/>
              <a:ext cx="1388902" cy="778660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19826327" y="7016336"/>
              <a:ext cx="896066" cy="694631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18902260" y="7145178"/>
              <a:ext cx="705652" cy="1131574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8286214" y="7184391"/>
              <a:ext cx="649649" cy="113717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20335966" y="5811937"/>
              <a:ext cx="806459" cy="58819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9843127" y="5744716"/>
              <a:ext cx="828862" cy="817873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18627842" y="6181659"/>
              <a:ext cx="1321694" cy="683427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17502157" y="5940779"/>
              <a:ext cx="1204087" cy="1047548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7289341" y="3929712"/>
              <a:ext cx="1164884" cy="135564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1" name="Line 48"/>
            <p:cNvSpPr>
              <a:spLocks noChangeShapeType="1"/>
            </p:cNvSpPr>
            <p:nvPr/>
          </p:nvSpPr>
          <p:spPr bwMode="auto">
            <a:xfrm>
              <a:off x="18084603" y="4573926"/>
              <a:ext cx="0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2" name="Line 49"/>
            <p:cNvSpPr>
              <a:spLocks noChangeShapeType="1"/>
            </p:cNvSpPr>
            <p:nvPr/>
          </p:nvSpPr>
          <p:spPr bwMode="auto">
            <a:xfrm>
              <a:off x="18084603" y="4573926"/>
              <a:ext cx="0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8359024" y="4327445"/>
              <a:ext cx="1360897" cy="1282828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7972594" y="4478696"/>
              <a:ext cx="952068" cy="1013939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19367095" y="5436611"/>
              <a:ext cx="761658" cy="873890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18874259" y="5587865"/>
              <a:ext cx="560040" cy="963519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18241413" y="5464623"/>
              <a:ext cx="722452" cy="1266020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7356548" y="5184528"/>
              <a:ext cx="1097681" cy="806669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2360085" y="7890226"/>
              <a:ext cx="2442677" cy="1899030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5015578" y="8786521"/>
              <a:ext cx="1489706" cy="946718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 dirty="0">
                <a:latin typeface="Lato Regular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71874" y="1832631"/>
            <a:ext cx="3055645" cy="1334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dirty="0">
                <a:solidFill>
                  <a:schemeClr val="tx2"/>
                </a:solidFill>
                <a:ea typeface="Lato Black" charset="0"/>
                <a:cs typeface="Lato Black" charset="0"/>
              </a:rPr>
              <a:t>United</a:t>
            </a:r>
          </a:p>
          <a:p>
            <a:pPr>
              <a:lnSpc>
                <a:spcPts val="5000"/>
              </a:lnSpc>
            </a:pPr>
            <a:r>
              <a:rPr lang="en-US" sz="4000" dirty="0">
                <a:solidFill>
                  <a:schemeClr val="tx2"/>
                </a:solidFill>
                <a:ea typeface="Lato Black" charset="0"/>
                <a:cs typeface="Lato Black" charset="0"/>
              </a:rPr>
              <a:t>States Map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59174" y="3277817"/>
            <a:ext cx="234711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  <a:ea typeface="Lato Regular" charset="0"/>
                <a:cs typeface="Lato Regular" charset="0"/>
              </a:rPr>
              <a:t>FULLY EDITABLE MAP</a:t>
            </a: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887442" y="3759289"/>
            <a:ext cx="4178856" cy="13190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 by a company. Ideally, a product should meet a certain consumer demand, or it should be so compelling that consumers.</a:t>
            </a:r>
          </a:p>
        </p:txBody>
      </p:sp>
    </p:spTree>
    <p:extLst>
      <p:ext uri="{BB962C8B-B14F-4D97-AF65-F5344CB8AC3E}">
        <p14:creationId xmlns:p14="http://schemas.microsoft.com/office/powerpoint/2010/main" val="250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EA75A38-9108-43D3-86D6-68224DA0DF9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F9132-C0C9-4C4E-85E6-6258A94FB2DF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3205" y="1445799"/>
            <a:ext cx="3473992" cy="34739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118877" y="2717283"/>
            <a:ext cx="5992346" cy="954107"/>
          </a:xfrm>
          <a:prstGeom prst="rect">
            <a:avLst/>
          </a:prstGeom>
          <a:noFill/>
        </p:spPr>
        <p:txBody>
          <a:bodyPr wrap="none" tIns="137160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a typeface="Lato Black" charset="0"/>
                <a:cs typeface="Lato Black" charset="0"/>
              </a:rPr>
              <a:t>ANY </a:t>
            </a:r>
            <a:r>
              <a:rPr lang="en-US" sz="5000" dirty="0">
                <a:solidFill>
                  <a:schemeClr val="tx2"/>
                </a:solidFill>
                <a:ea typeface="Lato Black" charset="0"/>
                <a:cs typeface="Lato Black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607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" y="0"/>
            <a:ext cx="467236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944" y="3304004"/>
            <a:ext cx="2988319" cy="672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dirty="0">
                <a:solidFill>
                  <a:schemeClr val="bg1"/>
                </a:solidFill>
                <a:latin typeface="+mj-lt"/>
                <a:ea typeface="Lato Black" charset="0"/>
                <a:cs typeface="Lato Black" charset="0"/>
              </a:rPr>
              <a:t>CONTACT US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85175" y="1804551"/>
            <a:ext cx="677850" cy="1180521"/>
            <a:chOff x="8280270" y="10813009"/>
            <a:chExt cx="491616" cy="856183"/>
          </a:xfrm>
          <a:solidFill>
            <a:schemeClr val="bg1"/>
          </a:solidFill>
        </p:grpSpPr>
        <p:sp>
          <p:nvSpPr>
            <p:cNvPr id="19" name="Freeform 160"/>
            <p:cNvSpPr>
              <a:spLocks noChangeArrowheads="1"/>
            </p:cNvSpPr>
            <p:nvPr/>
          </p:nvSpPr>
          <p:spPr bwMode="auto">
            <a:xfrm>
              <a:off x="8280270" y="10813009"/>
              <a:ext cx="491616" cy="856183"/>
            </a:xfrm>
            <a:custGeom>
              <a:avLst/>
              <a:gdLst>
                <a:gd name="T0" fmla="*/ 351 w 392"/>
                <a:gd name="T1" fmla="*/ 598 h 683"/>
                <a:gd name="T2" fmla="*/ 196 w 392"/>
                <a:gd name="T3" fmla="*/ 657 h 683"/>
                <a:gd name="T4" fmla="*/ 40 w 392"/>
                <a:gd name="T5" fmla="*/ 598 h 683"/>
                <a:gd name="T6" fmla="*/ 148 w 392"/>
                <a:gd name="T7" fmla="*/ 543 h 683"/>
                <a:gd name="T8" fmla="*/ 156 w 392"/>
                <a:gd name="T9" fmla="*/ 558 h 683"/>
                <a:gd name="T10" fmla="*/ 161 w 392"/>
                <a:gd name="T11" fmla="*/ 566 h 683"/>
                <a:gd name="T12" fmla="*/ 171 w 392"/>
                <a:gd name="T13" fmla="*/ 582 h 683"/>
                <a:gd name="T14" fmla="*/ 174 w 392"/>
                <a:gd name="T15" fmla="*/ 586 h 683"/>
                <a:gd name="T16" fmla="*/ 182 w 392"/>
                <a:gd name="T17" fmla="*/ 599 h 683"/>
                <a:gd name="T18" fmla="*/ 182 w 392"/>
                <a:gd name="T19" fmla="*/ 600 h 683"/>
                <a:gd name="T20" fmla="*/ 196 w 392"/>
                <a:gd name="T21" fmla="*/ 622 h 683"/>
                <a:gd name="T22" fmla="*/ 206 w 392"/>
                <a:gd name="T23" fmla="*/ 605 h 683"/>
                <a:gd name="T24" fmla="*/ 209 w 392"/>
                <a:gd name="T25" fmla="*/ 600 h 683"/>
                <a:gd name="T26" fmla="*/ 211 w 392"/>
                <a:gd name="T27" fmla="*/ 598 h 683"/>
                <a:gd name="T28" fmla="*/ 218 w 392"/>
                <a:gd name="T29" fmla="*/ 586 h 683"/>
                <a:gd name="T30" fmla="*/ 220 w 392"/>
                <a:gd name="T31" fmla="*/ 583 h 683"/>
                <a:gd name="T32" fmla="*/ 231 w 392"/>
                <a:gd name="T33" fmla="*/ 566 h 683"/>
                <a:gd name="T34" fmla="*/ 235 w 392"/>
                <a:gd name="T35" fmla="*/ 558 h 683"/>
                <a:gd name="T36" fmla="*/ 244 w 392"/>
                <a:gd name="T37" fmla="*/ 543 h 683"/>
                <a:gd name="T38" fmla="*/ 196 w 392"/>
                <a:gd name="T39" fmla="*/ 24 h 683"/>
                <a:gd name="T40" fmla="*/ 367 w 392"/>
                <a:gd name="T41" fmla="*/ 195 h 683"/>
                <a:gd name="T42" fmla="*/ 227 w 392"/>
                <a:gd name="T43" fmla="*/ 523 h 683"/>
                <a:gd name="T44" fmla="*/ 196 w 392"/>
                <a:gd name="T45" fmla="*/ 574 h 683"/>
                <a:gd name="T46" fmla="*/ 165 w 392"/>
                <a:gd name="T47" fmla="*/ 523 h 683"/>
                <a:gd name="T48" fmla="*/ 26 w 392"/>
                <a:gd name="T49" fmla="*/ 195 h 683"/>
                <a:gd name="T50" fmla="*/ 196 w 392"/>
                <a:gd name="T51" fmla="*/ 24 h 683"/>
                <a:gd name="T52" fmla="*/ 196 w 392"/>
                <a:gd name="T53" fmla="*/ 0 h 683"/>
                <a:gd name="T54" fmla="*/ 0 w 392"/>
                <a:gd name="T55" fmla="*/ 195 h 683"/>
                <a:gd name="T56" fmla="*/ 134 w 392"/>
                <a:gd name="T57" fmla="*/ 520 h 683"/>
                <a:gd name="T58" fmla="*/ 15 w 392"/>
                <a:gd name="T59" fmla="*/ 598 h 683"/>
                <a:gd name="T60" fmla="*/ 196 w 392"/>
                <a:gd name="T61" fmla="*/ 682 h 683"/>
                <a:gd name="T62" fmla="*/ 377 w 392"/>
                <a:gd name="T63" fmla="*/ 598 h 683"/>
                <a:gd name="T64" fmla="*/ 257 w 392"/>
                <a:gd name="T65" fmla="*/ 520 h 683"/>
                <a:gd name="T66" fmla="*/ 391 w 392"/>
                <a:gd name="T67" fmla="*/ 19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2" h="683">
                  <a:moveTo>
                    <a:pt x="351" y="598"/>
                  </a:moveTo>
                  <a:lnTo>
                    <a:pt x="351" y="598"/>
                  </a:lnTo>
                  <a:cubicBezTo>
                    <a:pt x="351" y="626"/>
                    <a:pt x="288" y="657"/>
                    <a:pt x="196" y="657"/>
                  </a:cubicBezTo>
                  <a:lnTo>
                    <a:pt x="196" y="657"/>
                  </a:lnTo>
                  <a:cubicBezTo>
                    <a:pt x="104" y="657"/>
                    <a:pt x="40" y="626"/>
                    <a:pt x="40" y="598"/>
                  </a:cubicBezTo>
                  <a:lnTo>
                    <a:pt x="40" y="598"/>
                  </a:lnTo>
                  <a:cubicBezTo>
                    <a:pt x="40" y="577"/>
                    <a:pt x="80" y="552"/>
                    <a:pt x="148" y="543"/>
                  </a:cubicBezTo>
                  <a:lnTo>
                    <a:pt x="148" y="543"/>
                  </a:lnTo>
                  <a:cubicBezTo>
                    <a:pt x="151" y="548"/>
                    <a:pt x="154" y="553"/>
                    <a:pt x="156" y="558"/>
                  </a:cubicBezTo>
                  <a:lnTo>
                    <a:pt x="156" y="558"/>
                  </a:lnTo>
                  <a:cubicBezTo>
                    <a:pt x="159" y="561"/>
                    <a:pt x="160" y="564"/>
                    <a:pt x="161" y="566"/>
                  </a:cubicBezTo>
                  <a:lnTo>
                    <a:pt x="161" y="566"/>
                  </a:lnTo>
                  <a:cubicBezTo>
                    <a:pt x="165" y="572"/>
                    <a:pt x="168" y="577"/>
                    <a:pt x="171" y="582"/>
                  </a:cubicBezTo>
                  <a:lnTo>
                    <a:pt x="171" y="582"/>
                  </a:lnTo>
                  <a:cubicBezTo>
                    <a:pt x="172" y="583"/>
                    <a:pt x="173" y="585"/>
                    <a:pt x="174" y="586"/>
                  </a:cubicBezTo>
                  <a:lnTo>
                    <a:pt x="174" y="586"/>
                  </a:lnTo>
                  <a:cubicBezTo>
                    <a:pt x="177" y="592"/>
                    <a:pt x="180" y="596"/>
                    <a:pt x="182" y="599"/>
                  </a:cubicBezTo>
                  <a:lnTo>
                    <a:pt x="182" y="599"/>
                  </a:lnTo>
                  <a:lnTo>
                    <a:pt x="182" y="600"/>
                  </a:lnTo>
                  <a:lnTo>
                    <a:pt x="182" y="600"/>
                  </a:lnTo>
                  <a:cubicBezTo>
                    <a:pt x="184" y="603"/>
                    <a:pt x="185" y="605"/>
                    <a:pt x="185" y="605"/>
                  </a:cubicBezTo>
                  <a:lnTo>
                    <a:pt x="196" y="622"/>
                  </a:lnTo>
                  <a:lnTo>
                    <a:pt x="206" y="605"/>
                  </a:lnTo>
                  <a:lnTo>
                    <a:pt x="206" y="605"/>
                  </a:lnTo>
                  <a:cubicBezTo>
                    <a:pt x="206" y="605"/>
                    <a:pt x="207" y="603"/>
                    <a:pt x="209" y="600"/>
                  </a:cubicBezTo>
                  <a:lnTo>
                    <a:pt x="209" y="600"/>
                  </a:lnTo>
                  <a:cubicBezTo>
                    <a:pt x="209" y="600"/>
                    <a:pt x="210" y="599"/>
                    <a:pt x="211" y="598"/>
                  </a:cubicBezTo>
                  <a:lnTo>
                    <a:pt x="211" y="598"/>
                  </a:lnTo>
                  <a:cubicBezTo>
                    <a:pt x="212" y="595"/>
                    <a:pt x="215" y="591"/>
                    <a:pt x="218" y="586"/>
                  </a:cubicBezTo>
                  <a:lnTo>
                    <a:pt x="218" y="586"/>
                  </a:lnTo>
                  <a:cubicBezTo>
                    <a:pt x="218" y="585"/>
                    <a:pt x="219" y="584"/>
                    <a:pt x="220" y="583"/>
                  </a:cubicBezTo>
                  <a:lnTo>
                    <a:pt x="220" y="583"/>
                  </a:lnTo>
                  <a:cubicBezTo>
                    <a:pt x="223" y="577"/>
                    <a:pt x="227" y="573"/>
                    <a:pt x="231" y="566"/>
                  </a:cubicBezTo>
                  <a:lnTo>
                    <a:pt x="231" y="566"/>
                  </a:lnTo>
                  <a:cubicBezTo>
                    <a:pt x="232" y="564"/>
                    <a:pt x="234" y="561"/>
                    <a:pt x="235" y="558"/>
                  </a:cubicBezTo>
                  <a:lnTo>
                    <a:pt x="235" y="558"/>
                  </a:lnTo>
                  <a:cubicBezTo>
                    <a:pt x="238" y="553"/>
                    <a:pt x="240" y="548"/>
                    <a:pt x="244" y="543"/>
                  </a:cubicBezTo>
                  <a:lnTo>
                    <a:pt x="244" y="543"/>
                  </a:lnTo>
                  <a:cubicBezTo>
                    <a:pt x="311" y="552"/>
                    <a:pt x="351" y="577"/>
                    <a:pt x="351" y="598"/>
                  </a:cubicBezTo>
                  <a:close/>
                  <a:moveTo>
                    <a:pt x="196" y="24"/>
                  </a:moveTo>
                  <a:lnTo>
                    <a:pt x="196" y="24"/>
                  </a:lnTo>
                  <a:cubicBezTo>
                    <a:pt x="289" y="24"/>
                    <a:pt x="367" y="101"/>
                    <a:pt x="367" y="195"/>
                  </a:cubicBezTo>
                  <a:lnTo>
                    <a:pt x="367" y="195"/>
                  </a:lnTo>
                  <a:cubicBezTo>
                    <a:pt x="367" y="272"/>
                    <a:pt x="279" y="433"/>
                    <a:pt x="227" y="523"/>
                  </a:cubicBezTo>
                  <a:lnTo>
                    <a:pt x="227" y="523"/>
                  </a:lnTo>
                  <a:cubicBezTo>
                    <a:pt x="214" y="545"/>
                    <a:pt x="203" y="563"/>
                    <a:pt x="196" y="574"/>
                  </a:cubicBezTo>
                  <a:lnTo>
                    <a:pt x="196" y="574"/>
                  </a:lnTo>
                  <a:cubicBezTo>
                    <a:pt x="189" y="563"/>
                    <a:pt x="178" y="545"/>
                    <a:pt x="165" y="523"/>
                  </a:cubicBezTo>
                  <a:lnTo>
                    <a:pt x="165" y="523"/>
                  </a:lnTo>
                  <a:cubicBezTo>
                    <a:pt x="112" y="433"/>
                    <a:pt x="26" y="272"/>
                    <a:pt x="26" y="195"/>
                  </a:cubicBezTo>
                  <a:lnTo>
                    <a:pt x="26" y="195"/>
                  </a:lnTo>
                  <a:cubicBezTo>
                    <a:pt x="26" y="101"/>
                    <a:pt x="102" y="24"/>
                    <a:pt x="196" y="24"/>
                  </a:cubicBezTo>
                  <a:close/>
                  <a:moveTo>
                    <a:pt x="196" y="0"/>
                  </a:moveTo>
                  <a:lnTo>
                    <a:pt x="196" y="0"/>
                  </a:lnTo>
                  <a:cubicBezTo>
                    <a:pt x="88" y="0"/>
                    <a:pt x="0" y="87"/>
                    <a:pt x="0" y="195"/>
                  </a:cubicBezTo>
                  <a:lnTo>
                    <a:pt x="0" y="195"/>
                  </a:lnTo>
                  <a:cubicBezTo>
                    <a:pt x="0" y="270"/>
                    <a:pt x="70" y="410"/>
                    <a:pt x="134" y="520"/>
                  </a:cubicBezTo>
                  <a:lnTo>
                    <a:pt x="134" y="520"/>
                  </a:lnTo>
                  <a:cubicBezTo>
                    <a:pt x="63" y="531"/>
                    <a:pt x="15" y="562"/>
                    <a:pt x="15" y="598"/>
                  </a:cubicBezTo>
                  <a:lnTo>
                    <a:pt x="15" y="598"/>
                  </a:lnTo>
                  <a:cubicBezTo>
                    <a:pt x="15" y="646"/>
                    <a:pt x="93" y="682"/>
                    <a:pt x="196" y="682"/>
                  </a:cubicBezTo>
                  <a:lnTo>
                    <a:pt x="196" y="682"/>
                  </a:lnTo>
                  <a:cubicBezTo>
                    <a:pt x="299" y="682"/>
                    <a:pt x="377" y="646"/>
                    <a:pt x="377" y="598"/>
                  </a:cubicBezTo>
                  <a:lnTo>
                    <a:pt x="377" y="598"/>
                  </a:lnTo>
                  <a:cubicBezTo>
                    <a:pt x="377" y="562"/>
                    <a:pt x="330" y="531"/>
                    <a:pt x="257" y="520"/>
                  </a:cubicBezTo>
                  <a:lnTo>
                    <a:pt x="257" y="520"/>
                  </a:lnTo>
                  <a:cubicBezTo>
                    <a:pt x="321" y="410"/>
                    <a:pt x="391" y="270"/>
                    <a:pt x="391" y="195"/>
                  </a:cubicBezTo>
                  <a:lnTo>
                    <a:pt x="391" y="195"/>
                  </a:lnTo>
                  <a:cubicBezTo>
                    <a:pt x="391" y="87"/>
                    <a:pt x="303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20" name="Freeform 161"/>
            <p:cNvSpPr>
              <a:spLocks noChangeArrowheads="1"/>
            </p:cNvSpPr>
            <p:nvPr/>
          </p:nvSpPr>
          <p:spPr bwMode="auto">
            <a:xfrm>
              <a:off x="8374176" y="10901387"/>
              <a:ext cx="309331" cy="309331"/>
            </a:xfrm>
            <a:custGeom>
              <a:avLst/>
              <a:gdLst>
                <a:gd name="T0" fmla="*/ 26 w 246"/>
                <a:gd name="T1" fmla="*/ 122 h 245"/>
                <a:gd name="T2" fmla="*/ 26 w 246"/>
                <a:gd name="T3" fmla="*/ 122 h 245"/>
                <a:gd name="T4" fmla="*/ 123 w 246"/>
                <a:gd name="T5" fmla="*/ 24 h 245"/>
                <a:gd name="T6" fmla="*/ 123 w 246"/>
                <a:gd name="T7" fmla="*/ 24 h 245"/>
                <a:gd name="T8" fmla="*/ 221 w 246"/>
                <a:gd name="T9" fmla="*/ 122 h 245"/>
                <a:gd name="T10" fmla="*/ 221 w 246"/>
                <a:gd name="T11" fmla="*/ 122 h 245"/>
                <a:gd name="T12" fmla="*/ 123 w 246"/>
                <a:gd name="T13" fmla="*/ 220 h 245"/>
                <a:gd name="T14" fmla="*/ 123 w 246"/>
                <a:gd name="T15" fmla="*/ 220 h 245"/>
                <a:gd name="T16" fmla="*/ 26 w 246"/>
                <a:gd name="T17" fmla="*/ 122 h 245"/>
                <a:gd name="T18" fmla="*/ 245 w 246"/>
                <a:gd name="T19" fmla="*/ 122 h 245"/>
                <a:gd name="T20" fmla="*/ 245 w 246"/>
                <a:gd name="T21" fmla="*/ 122 h 245"/>
                <a:gd name="T22" fmla="*/ 123 w 246"/>
                <a:gd name="T23" fmla="*/ 0 h 245"/>
                <a:gd name="T24" fmla="*/ 123 w 246"/>
                <a:gd name="T25" fmla="*/ 0 h 245"/>
                <a:gd name="T26" fmla="*/ 0 w 246"/>
                <a:gd name="T27" fmla="*/ 122 h 245"/>
                <a:gd name="T28" fmla="*/ 0 w 246"/>
                <a:gd name="T29" fmla="*/ 122 h 245"/>
                <a:gd name="T30" fmla="*/ 123 w 246"/>
                <a:gd name="T31" fmla="*/ 244 h 245"/>
                <a:gd name="T32" fmla="*/ 123 w 246"/>
                <a:gd name="T33" fmla="*/ 244 h 245"/>
                <a:gd name="T34" fmla="*/ 245 w 246"/>
                <a:gd name="T35" fmla="*/ 1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45">
                  <a:moveTo>
                    <a:pt x="26" y="122"/>
                  </a:moveTo>
                  <a:lnTo>
                    <a:pt x="26" y="122"/>
                  </a:lnTo>
                  <a:cubicBezTo>
                    <a:pt x="26" y="68"/>
                    <a:pt x="69" y="24"/>
                    <a:pt x="123" y="24"/>
                  </a:cubicBezTo>
                  <a:lnTo>
                    <a:pt x="123" y="24"/>
                  </a:lnTo>
                  <a:cubicBezTo>
                    <a:pt x="176" y="24"/>
                    <a:pt x="221" y="68"/>
                    <a:pt x="221" y="122"/>
                  </a:cubicBezTo>
                  <a:lnTo>
                    <a:pt x="221" y="122"/>
                  </a:lnTo>
                  <a:cubicBezTo>
                    <a:pt x="221" y="176"/>
                    <a:pt x="176" y="220"/>
                    <a:pt x="123" y="220"/>
                  </a:cubicBezTo>
                  <a:lnTo>
                    <a:pt x="123" y="220"/>
                  </a:lnTo>
                  <a:cubicBezTo>
                    <a:pt x="69" y="220"/>
                    <a:pt x="26" y="176"/>
                    <a:pt x="26" y="122"/>
                  </a:cubicBezTo>
                  <a:close/>
                  <a:moveTo>
                    <a:pt x="245" y="122"/>
                  </a:moveTo>
                  <a:lnTo>
                    <a:pt x="245" y="122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4"/>
                    <a:pt x="123" y="244"/>
                  </a:cubicBezTo>
                  <a:lnTo>
                    <a:pt x="123" y="244"/>
                  </a:lnTo>
                  <a:cubicBezTo>
                    <a:pt x="190" y="244"/>
                    <a:pt x="245" y="190"/>
                    <a:pt x="245" y="1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12178" y="4443479"/>
            <a:ext cx="160011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  <a:ea typeface="Lato Regular" charset="0"/>
                <a:cs typeface="Lato Regular" charset="0"/>
              </a:rPr>
              <a:t>www.domain.com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12178" y="3577852"/>
            <a:ext cx="244650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  <a:ea typeface="Lato Regular" charset="0"/>
                <a:cs typeface="Lato Regular" charset="0"/>
              </a:rPr>
              <a:t>1234 Main Street, Los Angeles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08053" y="2776655"/>
            <a:ext cx="216758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  <a:latin typeface="+mj-lt"/>
                <a:ea typeface="Lato Regular" charset="0"/>
                <a:cs typeface="Lato Regular" charset="0"/>
              </a:rPr>
              <a:t>E-mail@yourdomain.com</a:t>
            </a:r>
            <a:endParaRPr lang="en-US" sz="1200" dirty="0">
              <a:solidFill>
                <a:schemeClr val="tx2"/>
              </a:solidFill>
              <a:latin typeface="+mj-lt"/>
              <a:ea typeface="Lato Regular" charset="0"/>
              <a:cs typeface="Lato Regular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4384" y="1903326"/>
            <a:ext cx="136928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  <a:ea typeface="Lato Regular" charset="0"/>
                <a:cs typeface="Lato Regular" charset="0"/>
              </a:rPr>
              <a:t>+001 123 – 3456 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254317" y="4045289"/>
            <a:ext cx="2150781" cy="63174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+mj-lt"/>
                <a:ea typeface="Lato Regular" charset="0"/>
                <a:cs typeface="Lato Regular" charset="0"/>
              </a:rPr>
              <a:t>1243 Main Street</a:t>
            </a:r>
          </a:p>
          <a:p>
            <a:pPr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+mj-lt"/>
                <a:ea typeface="Lato Regular" charset="0"/>
                <a:cs typeface="Lato Regular" charset="0"/>
              </a:rPr>
              <a:t>Los Angeles, California</a:t>
            </a:r>
          </a:p>
        </p:txBody>
      </p:sp>
      <p:sp>
        <p:nvSpPr>
          <p:cNvPr id="30" name="Oval 29"/>
          <p:cNvSpPr/>
          <p:nvPr/>
        </p:nvSpPr>
        <p:spPr>
          <a:xfrm>
            <a:off x="6470207" y="4342262"/>
            <a:ext cx="521165" cy="5211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70207" y="3469409"/>
            <a:ext cx="521165" cy="5211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70207" y="2673000"/>
            <a:ext cx="521165" cy="52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70207" y="1800147"/>
            <a:ext cx="521165" cy="5211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34" name="Shape 2934"/>
          <p:cNvSpPr/>
          <p:nvPr/>
        </p:nvSpPr>
        <p:spPr>
          <a:xfrm>
            <a:off x="6640366" y="360147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solidFill>
                <a:schemeClr val="tx2"/>
              </a:solidFill>
              <a:latin typeface="+mj-lt"/>
              <a:ea typeface="Lato Regular" charset="0"/>
              <a:cs typeface="Lato Regular" charset="0"/>
            </a:endParaRPr>
          </a:p>
        </p:txBody>
      </p:sp>
      <p:sp>
        <p:nvSpPr>
          <p:cNvPr id="35" name="Shape 2944"/>
          <p:cNvSpPr/>
          <p:nvPr/>
        </p:nvSpPr>
        <p:spPr>
          <a:xfrm>
            <a:off x="6596499" y="445541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solidFill>
                <a:schemeClr val="tx2"/>
              </a:solidFill>
              <a:latin typeface="+mj-lt"/>
              <a:ea typeface="Lato Regular" charset="0"/>
              <a:cs typeface="Lato Regular" charset="0"/>
            </a:endParaRPr>
          </a:p>
        </p:txBody>
      </p:sp>
      <p:sp>
        <p:nvSpPr>
          <p:cNvPr id="36" name="Shape 2836"/>
          <p:cNvSpPr/>
          <p:nvPr/>
        </p:nvSpPr>
        <p:spPr>
          <a:xfrm>
            <a:off x="6591125" y="28320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solidFill>
                <a:schemeClr val="tx2"/>
              </a:solidFill>
              <a:latin typeface="+mj-lt"/>
              <a:ea typeface="Lato Regular" charset="0"/>
              <a:cs typeface="Lato Regular" charset="0"/>
            </a:endParaRPr>
          </a:p>
        </p:txBody>
      </p:sp>
      <p:sp>
        <p:nvSpPr>
          <p:cNvPr id="37" name="Shape 2643"/>
          <p:cNvSpPr/>
          <p:nvPr/>
        </p:nvSpPr>
        <p:spPr>
          <a:xfrm>
            <a:off x="6665760" y="1921066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solidFill>
                <a:schemeClr val="tx2"/>
              </a:solidFill>
              <a:latin typeface="+mj-lt"/>
              <a:ea typeface="Lato Regular" charset="0"/>
              <a:cs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23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3761651-F06A-4D06-8553-DBC0641CAE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5" r="2894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E813BFE-503E-4445-BD04-184F33FB51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2537"/>
          <a:stretch>
            <a:fillRect/>
          </a:stretch>
        </p:blipFill>
        <p:spPr/>
      </p:pic>
      <p:sp>
        <p:nvSpPr>
          <p:cNvPr id="18" name="Rounded Rectangle 17"/>
          <p:cNvSpPr/>
          <p:nvPr/>
        </p:nvSpPr>
        <p:spPr>
          <a:xfrm rot="18024401">
            <a:off x="8392493" y="-2086771"/>
            <a:ext cx="2461935" cy="9854388"/>
          </a:xfrm>
          <a:prstGeom prst="roundRect">
            <a:avLst>
              <a:gd name="adj" fmla="val 50000"/>
            </a:avLst>
          </a:prstGeom>
          <a:solidFill>
            <a:schemeClr val="accent6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0022469">
            <a:off x="6188553" y="-926184"/>
            <a:ext cx="2461935" cy="9854388"/>
          </a:xfrm>
          <a:prstGeom prst="roundRect">
            <a:avLst>
              <a:gd name="adj" fmla="val 50000"/>
            </a:avLst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020" y="2044060"/>
            <a:ext cx="3485249" cy="802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DISCIPLINE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CAA36F-5BD0-49F3-A432-F3F5AA3AC577}"/>
              </a:ext>
            </a:extLst>
          </p:cNvPr>
          <p:cNvSpPr/>
          <p:nvPr/>
        </p:nvSpPr>
        <p:spPr>
          <a:xfrm>
            <a:off x="881020" y="3035896"/>
            <a:ext cx="3869924" cy="144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1663232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487292" y="4497937"/>
            <a:ext cx="138050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SOLUTIONS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432019" y="4823419"/>
            <a:ext cx="4106249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company. Ideally, a product should meet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87292" y="1895414"/>
            <a:ext cx="1420582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STRUCTURE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432019" y="2220896"/>
            <a:ext cx="4106249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company. Ideally, a product should meet</a:t>
            </a:r>
          </a:p>
        </p:txBody>
      </p:sp>
      <p:sp>
        <p:nvSpPr>
          <p:cNvPr id="38" name="Freeform 248"/>
          <p:cNvSpPr>
            <a:spLocks noChangeArrowheads="1"/>
          </p:cNvSpPr>
          <p:nvPr/>
        </p:nvSpPr>
        <p:spPr bwMode="auto">
          <a:xfrm>
            <a:off x="6688493" y="2141235"/>
            <a:ext cx="314742" cy="492371"/>
          </a:xfrm>
          <a:custGeom>
            <a:avLst/>
            <a:gdLst>
              <a:gd name="T0" fmla="*/ 419 w 445"/>
              <a:gd name="T1" fmla="*/ 253 h 698"/>
              <a:gd name="T2" fmla="*/ 234 w 445"/>
              <a:gd name="T3" fmla="*/ 253 h 698"/>
              <a:gd name="T4" fmla="*/ 234 w 445"/>
              <a:gd name="T5" fmla="*/ 232 h 698"/>
              <a:gd name="T6" fmla="*/ 234 w 445"/>
              <a:gd name="T7" fmla="*/ 232 h 698"/>
              <a:gd name="T8" fmla="*/ 276 w 445"/>
              <a:gd name="T9" fmla="*/ 180 h 698"/>
              <a:gd name="T10" fmla="*/ 276 w 445"/>
              <a:gd name="T11" fmla="*/ 97 h 698"/>
              <a:gd name="T12" fmla="*/ 276 w 445"/>
              <a:gd name="T13" fmla="*/ 97 h 698"/>
              <a:gd name="T14" fmla="*/ 234 w 445"/>
              <a:gd name="T15" fmla="*/ 46 h 698"/>
              <a:gd name="T16" fmla="*/ 234 w 445"/>
              <a:gd name="T17" fmla="*/ 27 h 698"/>
              <a:gd name="T18" fmla="*/ 234 w 445"/>
              <a:gd name="T19" fmla="*/ 27 h 698"/>
              <a:gd name="T20" fmla="*/ 419 w 445"/>
              <a:gd name="T21" fmla="*/ 223 h 698"/>
              <a:gd name="T22" fmla="*/ 419 w 445"/>
              <a:gd name="T23" fmla="*/ 253 h 698"/>
              <a:gd name="T24" fmla="*/ 222 w 445"/>
              <a:gd name="T25" fmla="*/ 673 h 698"/>
              <a:gd name="T26" fmla="*/ 222 w 445"/>
              <a:gd name="T27" fmla="*/ 673 h 698"/>
              <a:gd name="T28" fmla="*/ 24 w 445"/>
              <a:gd name="T29" fmla="*/ 475 h 698"/>
              <a:gd name="T30" fmla="*/ 24 w 445"/>
              <a:gd name="T31" fmla="*/ 277 h 698"/>
              <a:gd name="T32" fmla="*/ 419 w 445"/>
              <a:gd name="T33" fmla="*/ 277 h 698"/>
              <a:gd name="T34" fmla="*/ 419 w 445"/>
              <a:gd name="T35" fmla="*/ 475 h 698"/>
              <a:gd name="T36" fmla="*/ 419 w 445"/>
              <a:gd name="T37" fmla="*/ 475 h 698"/>
              <a:gd name="T38" fmla="*/ 222 w 445"/>
              <a:gd name="T39" fmla="*/ 673 h 698"/>
              <a:gd name="T40" fmla="*/ 209 w 445"/>
              <a:gd name="T41" fmla="*/ 27 h 698"/>
              <a:gd name="T42" fmla="*/ 209 w 445"/>
              <a:gd name="T43" fmla="*/ 46 h 698"/>
              <a:gd name="T44" fmla="*/ 209 w 445"/>
              <a:gd name="T45" fmla="*/ 46 h 698"/>
              <a:gd name="T46" fmla="*/ 167 w 445"/>
              <a:gd name="T47" fmla="*/ 97 h 698"/>
              <a:gd name="T48" fmla="*/ 167 w 445"/>
              <a:gd name="T49" fmla="*/ 180 h 698"/>
              <a:gd name="T50" fmla="*/ 167 w 445"/>
              <a:gd name="T51" fmla="*/ 180 h 698"/>
              <a:gd name="T52" fmla="*/ 209 w 445"/>
              <a:gd name="T53" fmla="*/ 232 h 698"/>
              <a:gd name="T54" fmla="*/ 209 w 445"/>
              <a:gd name="T55" fmla="*/ 253 h 698"/>
              <a:gd name="T56" fmla="*/ 24 w 445"/>
              <a:gd name="T57" fmla="*/ 253 h 698"/>
              <a:gd name="T58" fmla="*/ 24 w 445"/>
              <a:gd name="T59" fmla="*/ 223 h 698"/>
              <a:gd name="T60" fmla="*/ 24 w 445"/>
              <a:gd name="T61" fmla="*/ 223 h 698"/>
              <a:gd name="T62" fmla="*/ 209 w 445"/>
              <a:gd name="T63" fmla="*/ 27 h 698"/>
              <a:gd name="T64" fmla="*/ 222 w 445"/>
              <a:gd name="T65" fmla="*/ 210 h 698"/>
              <a:gd name="T66" fmla="*/ 222 w 445"/>
              <a:gd name="T67" fmla="*/ 210 h 698"/>
              <a:gd name="T68" fmla="*/ 192 w 445"/>
              <a:gd name="T69" fmla="*/ 180 h 698"/>
              <a:gd name="T70" fmla="*/ 192 w 445"/>
              <a:gd name="T71" fmla="*/ 97 h 698"/>
              <a:gd name="T72" fmla="*/ 192 w 445"/>
              <a:gd name="T73" fmla="*/ 97 h 698"/>
              <a:gd name="T74" fmla="*/ 222 w 445"/>
              <a:gd name="T75" fmla="*/ 67 h 698"/>
              <a:gd name="T76" fmla="*/ 222 w 445"/>
              <a:gd name="T77" fmla="*/ 67 h 698"/>
              <a:gd name="T78" fmla="*/ 251 w 445"/>
              <a:gd name="T79" fmla="*/ 97 h 698"/>
              <a:gd name="T80" fmla="*/ 251 w 445"/>
              <a:gd name="T81" fmla="*/ 180 h 698"/>
              <a:gd name="T82" fmla="*/ 251 w 445"/>
              <a:gd name="T83" fmla="*/ 180 h 698"/>
              <a:gd name="T84" fmla="*/ 222 w 445"/>
              <a:gd name="T85" fmla="*/ 210 h 698"/>
              <a:gd name="T86" fmla="*/ 222 w 445"/>
              <a:gd name="T87" fmla="*/ 0 h 698"/>
              <a:gd name="T88" fmla="*/ 222 w 445"/>
              <a:gd name="T89" fmla="*/ 0 h 698"/>
              <a:gd name="T90" fmla="*/ 0 w 445"/>
              <a:gd name="T91" fmla="*/ 223 h 698"/>
              <a:gd name="T92" fmla="*/ 0 w 445"/>
              <a:gd name="T93" fmla="*/ 475 h 698"/>
              <a:gd name="T94" fmla="*/ 0 w 445"/>
              <a:gd name="T95" fmla="*/ 475 h 698"/>
              <a:gd name="T96" fmla="*/ 222 w 445"/>
              <a:gd name="T97" fmla="*/ 697 h 698"/>
              <a:gd name="T98" fmla="*/ 222 w 445"/>
              <a:gd name="T99" fmla="*/ 697 h 698"/>
              <a:gd name="T100" fmla="*/ 444 w 445"/>
              <a:gd name="T101" fmla="*/ 475 h 698"/>
              <a:gd name="T102" fmla="*/ 444 w 445"/>
              <a:gd name="T103" fmla="*/ 223 h 698"/>
              <a:gd name="T104" fmla="*/ 444 w 445"/>
              <a:gd name="T105" fmla="*/ 223 h 698"/>
              <a:gd name="T106" fmla="*/ 222 w 445"/>
              <a:gd name="T10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698">
                <a:moveTo>
                  <a:pt x="419" y="253"/>
                </a:moveTo>
                <a:lnTo>
                  <a:pt x="234" y="253"/>
                </a:lnTo>
                <a:lnTo>
                  <a:pt x="234" y="232"/>
                </a:lnTo>
                <a:lnTo>
                  <a:pt x="234" y="232"/>
                </a:lnTo>
                <a:cubicBezTo>
                  <a:pt x="258" y="227"/>
                  <a:pt x="276" y="207"/>
                  <a:pt x="276" y="180"/>
                </a:cubicBezTo>
                <a:lnTo>
                  <a:pt x="276" y="97"/>
                </a:lnTo>
                <a:lnTo>
                  <a:pt x="276" y="97"/>
                </a:lnTo>
                <a:cubicBezTo>
                  <a:pt x="276" y="71"/>
                  <a:pt x="258" y="50"/>
                  <a:pt x="234" y="46"/>
                </a:cubicBezTo>
                <a:lnTo>
                  <a:pt x="234" y="27"/>
                </a:lnTo>
                <a:lnTo>
                  <a:pt x="234" y="27"/>
                </a:lnTo>
                <a:cubicBezTo>
                  <a:pt x="337" y="34"/>
                  <a:pt x="419" y="119"/>
                  <a:pt x="419" y="223"/>
                </a:cubicBezTo>
                <a:lnTo>
                  <a:pt x="419" y="253"/>
                </a:lnTo>
                <a:close/>
                <a:moveTo>
                  <a:pt x="222" y="673"/>
                </a:moveTo>
                <a:lnTo>
                  <a:pt x="222" y="673"/>
                </a:lnTo>
                <a:cubicBezTo>
                  <a:pt x="113" y="673"/>
                  <a:pt x="24" y="583"/>
                  <a:pt x="24" y="475"/>
                </a:cubicBezTo>
                <a:lnTo>
                  <a:pt x="24" y="277"/>
                </a:lnTo>
                <a:lnTo>
                  <a:pt x="419" y="277"/>
                </a:lnTo>
                <a:lnTo>
                  <a:pt x="419" y="475"/>
                </a:lnTo>
                <a:lnTo>
                  <a:pt x="419" y="475"/>
                </a:lnTo>
                <a:cubicBezTo>
                  <a:pt x="419" y="583"/>
                  <a:pt x="331" y="673"/>
                  <a:pt x="222" y="673"/>
                </a:cubicBezTo>
                <a:close/>
                <a:moveTo>
                  <a:pt x="209" y="27"/>
                </a:moveTo>
                <a:lnTo>
                  <a:pt x="209" y="46"/>
                </a:lnTo>
                <a:lnTo>
                  <a:pt x="209" y="46"/>
                </a:lnTo>
                <a:cubicBezTo>
                  <a:pt x="185" y="50"/>
                  <a:pt x="167" y="71"/>
                  <a:pt x="167" y="97"/>
                </a:cubicBezTo>
                <a:lnTo>
                  <a:pt x="167" y="180"/>
                </a:lnTo>
                <a:lnTo>
                  <a:pt x="167" y="180"/>
                </a:lnTo>
                <a:cubicBezTo>
                  <a:pt x="167" y="207"/>
                  <a:pt x="185" y="227"/>
                  <a:pt x="209" y="232"/>
                </a:cubicBezTo>
                <a:lnTo>
                  <a:pt x="209" y="253"/>
                </a:lnTo>
                <a:lnTo>
                  <a:pt x="24" y="253"/>
                </a:lnTo>
                <a:lnTo>
                  <a:pt x="24" y="223"/>
                </a:lnTo>
                <a:lnTo>
                  <a:pt x="24" y="223"/>
                </a:lnTo>
                <a:cubicBezTo>
                  <a:pt x="24" y="119"/>
                  <a:pt x="106" y="34"/>
                  <a:pt x="209" y="27"/>
                </a:cubicBezTo>
                <a:close/>
                <a:moveTo>
                  <a:pt x="222" y="210"/>
                </a:moveTo>
                <a:lnTo>
                  <a:pt x="222" y="210"/>
                </a:lnTo>
                <a:cubicBezTo>
                  <a:pt x="205" y="210"/>
                  <a:pt x="192" y="197"/>
                  <a:pt x="192" y="180"/>
                </a:cubicBezTo>
                <a:lnTo>
                  <a:pt x="192" y="97"/>
                </a:lnTo>
                <a:lnTo>
                  <a:pt x="192" y="97"/>
                </a:lnTo>
                <a:cubicBezTo>
                  <a:pt x="192" y="81"/>
                  <a:pt x="205" y="67"/>
                  <a:pt x="222" y="67"/>
                </a:cubicBezTo>
                <a:lnTo>
                  <a:pt x="222" y="67"/>
                </a:lnTo>
                <a:cubicBezTo>
                  <a:pt x="239" y="67"/>
                  <a:pt x="251" y="81"/>
                  <a:pt x="251" y="97"/>
                </a:cubicBezTo>
                <a:lnTo>
                  <a:pt x="251" y="180"/>
                </a:lnTo>
                <a:lnTo>
                  <a:pt x="251" y="180"/>
                </a:lnTo>
                <a:cubicBezTo>
                  <a:pt x="251" y="197"/>
                  <a:pt x="239" y="210"/>
                  <a:pt x="222" y="210"/>
                </a:cubicBezTo>
                <a:close/>
                <a:moveTo>
                  <a:pt x="222" y="0"/>
                </a:moveTo>
                <a:lnTo>
                  <a:pt x="222" y="0"/>
                </a:lnTo>
                <a:cubicBezTo>
                  <a:pt x="100" y="0"/>
                  <a:pt x="0" y="100"/>
                  <a:pt x="0" y="223"/>
                </a:cubicBezTo>
                <a:lnTo>
                  <a:pt x="0" y="475"/>
                </a:lnTo>
                <a:lnTo>
                  <a:pt x="0" y="475"/>
                </a:lnTo>
                <a:cubicBezTo>
                  <a:pt x="0" y="597"/>
                  <a:pt x="100" y="697"/>
                  <a:pt x="222" y="697"/>
                </a:cubicBezTo>
                <a:lnTo>
                  <a:pt x="222" y="697"/>
                </a:lnTo>
                <a:cubicBezTo>
                  <a:pt x="344" y="697"/>
                  <a:pt x="444" y="597"/>
                  <a:pt x="444" y="475"/>
                </a:cubicBezTo>
                <a:lnTo>
                  <a:pt x="444" y="223"/>
                </a:lnTo>
                <a:lnTo>
                  <a:pt x="444" y="223"/>
                </a:lnTo>
                <a:cubicBezTo>
                  <a:pt x="444" y="100"/>
                  <a:pt x="344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87292" y="3184953"/>
            <a:ext cx="143500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STRATEGIES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432019" y="3510435"/>
            <a:ext cx="4106249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company. Ideally, a product should meet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586131" y="3450318"/>
            <a:ext cx="498608" cy="453281"/>
            <a:chOff x="2790820" y="6602587"/>
            <a:chExt cx="1068508" cy="971373"/>
          </a:xfrm>
          <a:solidFill>
            <a:schemeClr val="accent3"/>
          </a:solidFill>
        </p:grpSpPr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44746" y="4748152"/>
            <a:ext cx="460382" cy="434513"/>
            <a:chOff x="8632827" y="1898771"/>
            <a:chExt cx="717653" cy="677329"/>
          </a:xfrm>
          <a:solidFill>
            <a:schemeClr val="accent4"/>
          </a:solidFill>
        </p:grpSpPr>
        <p:sp>
          <p:nvSpPr>
            <p:cNvPr id="45" name="Freeform 210"/>
            <p:cNvSpPr>
              <a:spLocks noChangeArrowheads="1"/>
            </p:cNvSpPr>
            <p:nvPr/>
          </p:nvSpPr>
          <p:spPr bwMode="auto">
            <a:xfrm>
              <a:off x="8632827" y="2148739"/>
              <a:ext cx="717653" cy="427361"/>
            </a:xfrm>
            <a:custGeom>
              <a:avLst/>
              <a:gdLst>
                <a:gd name="T0" fmla="*/ 318 w 391"/>
                <a:gd name="T1" fmla="*/ 170 h 235"/>
                <a:gd name="T2" fmla="*/ 317 w 391"/>
                <a:gd name="T3" fmla="*/ 170 h 235"/>
                <a:gd name="T4" fmla="*/ 317 w 391"/>
                <a:gd name="T5" fmla="*/ 170 h 235"/>
                <a:gd name="T6" fmla="*/ 312 w 391"/>
                <a:gd name="T7" fmla="*/ 170 h 235"/>
                <a:gd name="T8" fmla="*/ 312 w 391"/>
                <a:gd name="T9" fmla="*/ 170 h 235"/>
                <a:gd name="T10" fmla="*/ 313 w 391"/>
                <a:gd name="T11" fmla="*/ 167 h 235"/>
                <a:gd name="T12" fmla="*/ 313 w 391"/>
                <a:gd name="T13" fmla="*/ 167 h 235"/>
                <a:gd name="T14" fmla="*/ 323 w 391"/>
                <a:gd name="T15" fmla="*/ 139 h 235"/>
                <a:gd name="T16" fmla="*/ 323 w 391"/>
                <a:gd name="T17" fmla="*/ 139 h 235"/>
                <a:gd name="T18" fmla="*/ 324 w 391"/>
                <a:gd name="T19" fmla="*/ 133 h 235"/>
                <a:gd name="T20" fmla="*/ 324 w 391"/>
                <a:gd name="T21" fmla="*/ 133 h 235"/>
                <a:gd name="T22" fmla="*/ 327 w 391"/>
                <a:gd name="T23" fmla="*/ 102 h 235"/>
                <a:gd name="T24" fmla="*/ 327 w 391"/>
                <a:gd name="T25" fmla="*/ 66 h 235"/>
                <a:gd name="T26" fmla="*/ 327 w 391"/>
                <a:gd name="T27" fmla="*/ 66 h 235"/>
                <a:gd name="T28" fmla="*/ 370 w 391"/>
                <a:gd name="T29" fmla="*/ 118 h 235"/>
                <a:gd name="T30" fmla="*/ 370 w 391"/>
                <a:gd name="T31" fmla="*/ 118 h 235"/>
                <a:gd name="T32" fmla="*/ 318 w 391"/>
                <a:gd name="T33" fmla="*/ 170 h 235"/>
                <a:gd name="T34" fmla="*/ 308 w 391"/>
                <a:gd name="T35" fmla="*/ 56 h 235"/>
                <a:gd name="T36" fmla="*/ 308 w 391"/>
                <a:gd name="T37" fmla="*/ 102 h 235"/>
                <a:gd name="T38" fmla="*/ 308 w 391"/>
                <a:gd name="T39" fmla="*/ 102 h 235"/>
                <a:gd name="T40" fmla="*/ 307 w 391"/>
                <a:gd name="T41" fmla="*/ 120 h 235"/>
                <a:gd name="T42" fmla="*/ 307 w 391"/>
                <a:gd name="T43" fmla="*/ 120 h 235"/>
                <a:gd name="T44" fmla="*/ 291 w 391"/>
                <a:gd name="T45" fmla="*/ 172 h 235"/>
                <a:gd name="T46" fmla="*/ 291 w 391"/>
                <a:gd name="T47" fmla="*/ 172 h 235"/>
                <a:gd name="T48" fmla="*/ 252 w 391"/>
                <a:gd name="T49" fmla="*/ 217 h 235"/>
                <a:gd name="T50" fmla="*/ 75 w 391"/>
                <a:gd name="T51" fmla="*/ 217 h 235"/>
                <a:gd name="T52" fmla="*/ 75 w 391"/>
                <a:gd name="T53" fmla="*/ 217 h 235"/>
                <a:gd name="T54" fmla="*/ 19 w 391"/>
                <a:gd name="T55" fmla="*/ 102 h 235"/>
                <a:gd name="T56" fmla="*/ 19 w 391"/>
                <a:gd name="T57" fmla="*/ 19 h 235"/>
                <a:gd name="T58" fmla="*/ 308 w 391"/>
                <a:gd name="T59" fmla="*/ 19 h 235"/>
                <a:gd name="T60" fmla="*/ 308 w 391"/>
                <a:gd name="T61" fmla="*/ 56 h 235"/>
                <a:gd name="T62" fmla="*/ 327 w 391"/>
                <a:gd name="T63" fmla="*/ 48 h 235"/>
                <a:gd name="T64" fmla="*/ 327 w 391"/>
                <a:gd name="T65" fmla="*/ 10 h 235"/>
                <a:gd name="T66" fmla="*/ 327 w 391"/>
                <a:gd name="T67" fmla="*/ 10 h 235"/>
                <a:gd name="T68" fmla="*/ 318 w 391"/>
                <a:gd name="T69" fmla="*/ 0 h 235"/>
                <a:gd name="T70" fmla="*/ 10 w 391"/>
                <a:gd name="T71" fmla="*/ 0 h 235"/>
                <a:gd name="T72" fmla="*/ 10 w 391"/>
                <a:gd name="T73" fmla="*/ 0 h 235"/>
                <a:gd name="T74" fmla="*/ 0 w 391"/>
                <a:gd name="T75" fmla="*/ 10 h 235"/>
                <a:gd name="T76" fmla="*/ 0 w 391"/>
                <a:gd name="T77" fmla="*/ 102 h 235"/>
                <a:gd name="T78" fmla="*/ 0 w 391"/>
                <a:gd name="T79" fmla="*/ 102 h 235"/>
                <a:gd name="T80" fmla="*/ 67 w 391"/>
                <a:gd name="T81" fmla="*/ 233 h 235"/>
                <a:gd name="T82" fmla="*/ 67 w 391"/>
                <a:gd name="T83" fmla="*/ 233 h 235"/>
                <a:gd name="T84" fmla="*/ 73 w 391"/>
                <a:gd name="T85" fmla="*/ 234 h 235"/>
                <a:gd name="T86" fmla="*/ 256 w 391"/>
                <a:gd name="T87" fmla="*/ 234 h 235"/>
                <a:gd name="T88" fmla="*/ 256 w 391"/>
                <a:gd name="T89" fmla="*/ 234 h 235"/>
                <a:gd name="T90" fmla="*/ 260 w 391"/>
                <a:gd name="T91" fmla="*/ 233 h 235"/>
                <a:gd name="T92" fmla="*/ 260 w 391"/>
                <a:gd name="T93" fmla="*/ 233 h 235"/>
                <a:gd name="T94" fmla="*/ 302 w 391"/>
                <a:gd name="T95" fmla="*/ 186 h 235"/>
                <a:gd name="T96" fmla="*/ 302 w 391"/>
                <a:gd name="T97" fmla="*/ 186 h 235"/>
                <a:gd name="T98" fmla="*/ 317 w 391"/>
                <a:gd name="T99" fmla="*/ 188 h 235"/>
                <a:gd name="T100" fmla="*/ 318 w 391"/>
                <a:gd name="T101" fmla="*/ 188 h 235"/>
                <a:gd name="T102" fmla="*/ 318 w 391"/>
                <a:gd name="T103" fmla="*/ 188 h 235"/>
                <a:gd name="T104" fmla="*/ 389 w 391"/>
                <a:gd name="T105" fmla="*/ 119 h 235"/>
                <a:gd name="T106" fmla="*/ 389 w 391"/>
                <a:gd name="T107" fmla="*/ 119 h 235"/>
                <a:gd name="T108" fmla="*/ 327 w 391"/>
                <a:gd name="T10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235">
                  <a:moveTo>
                    <a:pt x="318" y="170"/>
                  </a:moveTo>
                  <a:lnTo>
                    <a:pt x="317" y="170"/>
                  </a:lnTo>
                  <a:lnTo>
                    <a:pt x="317" y="170"/>
                  </a:lnTo>
                  <a:cubicBezTo>
                    <a:pt x="315" y="170"/>
                    <a:pt x="314" y="170"/>
                    <a:pt x="312" y="170"/>
                  </a:cubicBezTo>
                  <a:lnTo>
                    <a:pt x="312" y="170"/>
                  </a:lnTo>
                  <a:cubicBezTo>
                    <a:pt x="312" y="169"/>
                    <a:pt x="312" y="168"/>
                    <a:pt x="313" y="167"/>
                  </a:cubicBezTo>
                  <a:lnTo>
                    <a:pt x="313" y="167"/>
                  </a:lnTo>
                  <a:cubicBezTo>
                    <a:pt x="317" y="158"/>
                    <a:pt x="320" y="148"/>
                    <a:pt x="323" y="139"/>
                  </a:cubicBezTo>
                  <a:lnTo>
                    <a:pt x="323" y="139"/>
                  </a:lnTo>
                  <a:cubicBezTo>
                    <a:pt x="323" y="137"/>
                    <a:pt x="323" y="135"/>
                    <a:pt x="324" y="133"/>
                  </a:cubicBezTo>
                  <a:lnTo>
                    <a:pt x="324" y="133"/>
                  </a:lnTo>
                  <a:cubicBezTo>
                    <a:pt x="326" y="124"/>
                    <a:pt x="327" y="113"/>
                    <a:pt x="327" y="102"/>
                  </a:cubicBezTo>
                  <a:lnTo>
                    <a:pt x="327" y="66"/>
                  </a:lnTo>
                  <a:lnTo>
                    <a:pt x="327" y="66"/>
                  </a:lnTo>
                  <a:cubicBezTo>
                    <a:pt x="352" y="71"/>
                    <a:pt x="371" y="92"/>
                    <a:pt x="370" y="118"/>
                  </a:cubicBezTo>
                  <a:lnTo>
                    <a:pt x="370" y="118"/>
                  </a:lnTo>
                  <a:cubicBezTo>
                    <a:pt x="370" y="147"/>
                    <a:pt x="347" y="170"/>
                    <a:pt x="318" y="170"/>
                  </a:cubicBezTo>
                  <a:close/>
                  <a:moveTo>
                    <a:pt x="308" y="56"/>
                  </a:moveTo>
                  <a:lnTo>
                    <a:pt x="308" y="102"/>
                  </a:lnTo>
                  <a:lnTo>
                    <a:pt x="308" y="102"/>
                  </a:lnTo>
                  <a:cubicBezTo>
                    <a:pt x="308" y="108"/>
                    <a:pt x="308" y="114"/>
                    <a:pt x="307" y="120"/>
                  </a:cubicBezTo>
                  <a:lnTo>
                    <a:pt x="307" y="120"/>
                  </a:lnTo>
                  <a:cubicBezTo>
                    <a:pt x="306" y="139"/>
                    <a:pt x="300" y="155"/>
                    <a:pt x="291" y="172"/>
                  </a:cubicBezTo>
                  <a:lnTo>
                    <a:pt x="291" y="172"/>
                  </a:lnTo>
                  <a:cubicBezTo>
                    <a:pt x="281" y="189"/>
                    <a:pt x="268" y="204"/>
                    <a:pt x="252" y="217"/>
                  </a:cubicBezTo>
                  <a:lnTo>
                    <a:pt x="75" y="217"/>
                  </a:lnTo>
                  <a:lnTo>
                    <a:pt x="75" y="217"/>
                  </a:lnTo>
                  <a:cubicBezTo>
                    <a:pt x="39" y="188"/>
                    <a:pt x="19" y="147"/>
                    <a:pt x="19" y="102"/>
                  </a:cubicBezTo>
                  <a:lnTo>
                    <a:pt x="19" y="19"/>
                  </a:lnTo>
                  <a:lnTo>
                    <a:pt x="308" y="19"/>
                  </a:lnTo>
                  <a:lnTo>
                    <a:pt x="308" y="56"/>
                  </a:lnTo>
                  <a:close/>
                  <a:moveTo>
                    <a:pt x="327" y="48"/>
                  </a:moveTo>
                  <a:lnTo>
                    <a:pt x="327" y="10"/>
                  </a:lnTo>
                  <a:lnTo>
                    <a:pt x="327" y="10"/>
                  </a:lnTo>
                  <a:cubicBezTo>
                    <a:pt x="327" y="5"/>
                    <a:pt x="323" y="0"/>
                    <a:pt x="318" y="0"/>
                  </a:cubicBezTo>
                  <a:lnTo>
                    <a:pt x="10" y="0"/>
                  </a:lnTo>
                  <a:lnTo>
                    <a:pt x="10" y="0"/>
                  </a:lnTo>
                  <a:cubicBezTo>
                    <a:pt x="5" y="0"/>
                    <a:pt x="0" y="5"/>
                    <a:pt x="0" y="10"/>
                  </a:cubicBezTo>
                  <a:lnTo>
                    <a:pt x="0" y="102"/>
                  </a:lnTo>
                  <a:lnTo>
                    <a:pt x="0" y="102"/>
                  </a:lnTo>
                  <a:cubicBezTo>
                    <a:pt x="0" y="154"/>
                    <a:pt x="25" y="202"/>
                    <a:pt x="67" y="233"/>
                  </a:cubicBezTo>
                  <a:lnTo>
                    <a:pt x="67" y="233"/>
                  </a:lnTo>
                  <a:cubicBezTo>
                    <a:pt x="69" y="234"/>
                    <a:pt x="71" y="234"/>
                    <a:pt x="73" y="234"/>
                  </a:cubicBezTo>
                  <a:lnTo>
                    <a:pt x="256" y="234"/>
                  </a:lnTo>
                  <a:lnTo>
                    <a:pt x="256" y="234"/>
                  </a:lnTo>
                  <a:cubicBezTo>
                    <a:pt x="257" y="234"/>
                    <a:pt x="259" y="234"/>
                    <a:pt x="260" y="233"/>
                  </a:cubicBezTo>
                  <a:lnTo>
                    <a:pt x="260" y="233"/>
                  </a:lnTo>
                  <a:cubicBezTo>
                    <a:pt x="278" y="220"/>
                    <a:pt x="292" y="204"/>
                    <a:pt x="302" y="186"/>
                  </a:cubicBezTo>
                  <a:lnTo>
                    <a:pt x="302" y="186"/>
                  </a:lnTo>
                  <a:cubicBezTo>
                    <a:pt x="307" y="187"/>
                    <a:pt x="312" y="188"/>
                    <a:pt x="317" y="188"/>
                  </a:cubicBezTo>
                  <a:lnTo>
                    <a:pt x="318" y="188"/>
                  </a:lnTo>
                  <a:lnTo>
                    <a:pt x="318" y="188"/>
                  </a:lnTo>
                  <a:cubicBezTo>
                    <a:pt x="356" y="188"/>
                    <a:pt x="389" y="157"/>
                    <a:pt x="389" y="119"/>
                  </a:cubicBezTo>
                  <a:lnTo>
                    <a:pt x="389" y="119"/>
                  </a:lnTo>
                  <a:cubicBezTo>
                    <a:pt x="390" y="83"/>
                    <a:pt x="362" y="52"/>
                    <a:pt x="327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Freeform 211"/>
            <p:cNvSpPr>
              <a:spLocks noChangeArrowheads="1"/>
            </p:cNvSpPr>
            <p:nvPr/>
          </p:nvSpPr>
          <p:spPr bwMode="auto">
            <a:xfrm>
              <a:off x="8769911" y="1939088"/>
              <a:ext cx="40315" cy="169331"/>
            </a:xfrm>
            <a:custGeom>
              <a:avLst/>
              <a:gdLst>
                <a:gd name="T0" fmla="*/ 9 w 20"/>
                <a:gd name="T1" fmla="*/ 90 h 91"/>
                <a:gd name="T2" fmla="*/ 9 w 20"/>
                <a:gd name="T3" fmla="*/ 90 h 91"/>
                <a:gd name="T4" fmla="*/ 19 w 20"/>
                <a:gd name="T5" fmla="*/ 81 h 91"/>
                <a:gd name="T6" fmla="*/ 19 w 20"/>
                <a:gd name="T7" fmla="*/ 9 h 91"/>
                <a:gd name="T8" fmla="*/ 19 w 20"/>
                <a:gd name="T9" fmla="*/ 9 h 91"/>
                <a:gd name="T10" fmla="*/ 9 w 20"/>
                <a:gd name="T11" fmla="*/ 0 h 91"/>
                <a:gd name="T12" fmla="*/ 9 w 20"/>
                <a:gd name="T13" fmla="*/ 0 h 91"/>
                <a:gd name="T14" fmla="*/ 0 w 20"/>
                <a:gd name="T15" fmla="*/ 9 h 91"/>
                <a:gd name="T16" fmla="*/ 0 w 20"/>
                <a:gd name="T17" fmla="*/ 81 h 91"/>
                <a:gd name="T18" fmla="*/ 0 w 20"/>
                <a:gd name="T19" fmla="*/ 81 h 91"/>
                <a:gd name="T20" fmla="*/ 9 w 20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91">
                  <a:moveTo>
                    <a:pt x="9" y="90"/>
                  </a:moveTo>
                  <a:lnTo>
                    <a:pt x="9" y="90"/>
                  </a:lnTo>
                  <a:cubicBezTo>
                    <a:pt x="15" y="90"/>
                    <a:pt x="19" y="86"/>
                    <a:pt x="19" y="81"/>
                  </a:cubicBezTo>
                  <a:lnTo>
                    <a:pt x="19" y="9"/>
                  </a:lnTo>
                  <a:lnTo>
                    <a:pt x="19" y="9"/>
                  </a:lnTo>
                  <a:cubicBezTo>
                    <a:pt x="19" y="4"/>
                    <a:pt x="15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7" name="Freeform 212"/>
            <p:cNvSpPr>
              <a:spLocks noChangeArrowheads="1"/>
            </p:cNvSpPr>
            <p:nvPr/>
          </p:nvSpPr>
          <p:spPr bwMode="auto">
            <a:xfrm>
              <a:off x="9052129" y="1939088"/>
              <a:ext cx="32254" cy="169331"/>
            </a:xfrm>
            <a:custGeom>
              <a:avLst/>
              <a:gdLst>
                <a:gd name="T0" fmla="*/ 9 w 19"/>
                <a:gd name="T1" fmla="*/ 90 h 91"/>
                <a:gd name="T2" fmla="*/ 9 w 19"/>
                <a:gd name="T3" fmla="*/ 90 h 91"/>
                <a:gd name="T4" fmla="*/ 18 w 19"/>
                <a:gd name="T5" fmla="*/ 81 h 91"/>
                <a:gd name="T6" fmla="*/ 18 w 19"/>
                <a:gd name="T7" fmla="*/ 9 h 91"/>
                <a:gd name="T8" fmla="*/ 18 w 19"/>
                <a:gd name="T9" fmla="*/ 9 h 91"/>
                <a:gd name="T10" fmla="*/ 9 w 19"/>
                <a:gd name="T11" fmla="*/ 0 h 91"/>
                <a:gd name="T12" fmla="*/ 9 w 19"/>
                <a:gd name="T13" fmla="*/ 0 h 91"/>
                <a:gd name="T14" fmla="*/ 0 w 19"/>
                <a:gd name="T15" fmla="*/ 9 h 91"/>
                <a:gd name="T16" fmla="*/ 0 w 19"/>
                <a:gd name="T17" fmla="*/ 81 h 91"/>
                <a:gd name="T18" fmla="*/ 0 w 19"/>
                <a:gd name="T19" fmla="*/ 81 h 91"/>
                <a:gd name="T20" fmla="*/ 9 w 19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91">
                  <a:moveTo>
                    <a:pt x="9" y="90"/>
                  </a:moveTo>
                  <a:lnTo>
                    <a:pt x="9" y="90"/>
                  </a:lnTo>
                  <a:cubicBezTo>
                    <a:pt x="13" y="90"/>
                    <a:pt x="18" y="86"/>
                    <a:pt x="18" y="81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8" name="Freeform 213"/>
            <p:cNvSpPr>
              <a:spLocks noChangeArrowheads="1"/>
            </p:cNvSpPr>
            <p:nvPr/>
          </p:nvSpPr>
          <p:spPr bwMode="auto">
            <a:xfrm>
              <a:off x="8915052" y="1898771"/>
              <a:ext cx="32254" cy="209651"/>
            </a:xfrm>
            <a:custGeom>
              <a:avLst/>
              <a:gdLst>
                <a:gd name="T0" fmla="*/ 9 w 19"/>
                <a:gd name="T1" fmla="*/ 112 h 113"/>
                <a:gd name="T2" fmla="*/ 9 w 19"/>
                <a:gd name="T3" fmla="*/ 112 h 113"/>
                <a:gd name="T4" fmla="*/ 18 w 19"/>
                <a:gd name="T5" fmla="*/ 103 h 113"/>
                <a:gd name="T6" fmla="*/ 18 w 19"/>
                <a:gd name="T7" fmla="*/ 9 h 113"/>
                <a:gd name="T8" fmla="*/ 18 w 19"/>
                <a:gd name="T9" fmla="*/ 9 h 113"/>
                <a:gd name="T10" fmla="*/ 9 w 19"/>
                <a:gd name="T11" fmla="*/ 0 h 113"/>
                <a:gd name="T12" fmla="*/ 9 w 19"/>
                <a:gd name="T13" fmla="*/ 0 h 113"/>
                <a:gd name="T14" fmla="*/ 0 w 19"/>
                <a:gd name="T15" fmla="*/ 9 h 113"/>
                <a:gd name="T16" fmla="*/ 0 w 19"/>
                <a:gd name="T17" fmla="*/ 103 h 113"/>
                <a:gd name="T18" fmla="*/ 0 w 19"/>
                <a:gd name="T19" fmla="*/ 103 h 113"/>
                <a:gd name="T20" fmla="*/ 9 w 1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13">
                  <a:moveTo>
                    <a:pt x="9" y="112"/>
                  </a:moveTo>
                  <a:lnTo>
                    <a:pt x="9" y="112"/>
                  </a:lnTo>
                  <a:cubicBezTo>
                    <a:pt x="13" y="112"/>
                    <a:pt x="18" y="108"/>
                    <a:pt x="18" y="103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103"/>
                  </a:lnTo>
                  <a:lnTo>
                    <a:pt x="0" y="103"/>
                  </a:lnTo>
                  <a:cubicBezTo>
                    <a:pt x="0" y="108"/>
                    <a:pt x="4" y="112"/>
                    <a:pt x="9" y="1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53B4D27-E4D0-4DD0-ADB8-9CAD9C4F106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6A36D-F23B-4E5F-BD53-716B38D11487}"/>
              </a:ext>
            </a:extLst>
          </p:cNvPr>
          <p:cNvSpPr txBox="1"/>
          <p:nvPr/>
        </p:nvSpPr>
        <p:spPr>
          <a:xfrm>
            <a:off x="7618410" y="832478"/>
            <a:ext cx="303320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Write here your great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CE09B-6222-4FC5-80B8-5BA5896DAD6E}"/>
              </a:ext>
            </a:extLst>
          </p:cNvPr>
          <p:cNvSpPr txBox="1"/>
          <p:nvPr/>
        </p:nvSpPr>
        <p:spPr>
          <a:xfrm>
            <a:off x="8217134" y="322543"/>
            <a:ext cx="183575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430918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3"/>
          <p:cNvSpPr/>
          <p:nvPr/>
        </p:nvSpPr>
        <p:spPr>
          <a:xfrm>
            <a:off x="1588" y="0"/>
            <a:ext cx="6648711" cy="6869151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Regular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964B57A-A5A2-42FC-913F-5A030815C9F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7652"/>
          <a:stretch>
            <a:fillRect/>
          </a:stretch>
        </p:blipFill>
        <p:spPr/>
      </p:pic>
      <p:sp>
        <p:nvSpPr>
          <p:cNvPr id="34" name="TextBox 33"/>
          <p:cNvSpPr txBox="1"/>
          <p:nvPr/>
        </p:nvSpPr>
        <p:spPr>
          <a:xfrm>
            <a:off x="5678531" y="5312508"/>
            <a:ext cx="107273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SUCCESS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5623258" y="5630296"/>
            <a:ext cx="409821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1877" y="1414501"/>
            <a:ext cx="109837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IMPROVE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6646604" y="1732289"/>
            <a:ext cx="409821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9660" y="2704040"/>
            <a:ext cx="115608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REBRAND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6254387" y="3021828"/>
            <a:ext cx="409821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40" name="Oval 39"/>
          <p:cNvSpPr/>
          <p:nvPr/>
        </p:nvSpPr>
        <p:spPr>
          <a:xfrm>
            <a:off x="5276773" y="2824475"/>
            <a:ext cx="800902" cy="800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45644" y="5417105"/>
            <a:ext cx="800902" cy="8009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668990" y="1523786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06341" y="1752606"/>
            <a:ext cx="348046" cy="348046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44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300" dirty="0">
                <a:latin typeface="Montserrat" panose="00000500000000000000" pitchFamily="2" charset="0"/>
              </a:endParaRPr>
            </a:p>
          </p:txBody>
        </p:sp>
        <p:sp>
          <p:nvSpPr>
            <p:cNvPr id="45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3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8863" y="5578692"/>
            <a:ext cx="405836" cy="368942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300" dirty="0">
                <a:latin typeface="Montserrat" panose="00000500000000000000" pitchFamily="2" charset="0"/>
              </a:endParaRPr>
            </a:p>
          </p:txBody>
        </p:sp>
        <p:sp>
          <p:nvSpPr>
            <p:cNvPr id="48" name="Freeform 47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3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49" name="Freeform 115"/>
          <p:cNvSpPr>
            <a:spLocks noChangeArrowheads="1"/>
          </p:cNvSpPr>
          <p:nvPr/>
        </p:nvSpPr>
        <p:spPr bwMode="auto">
          <a:xfrm>
            <a:off x="5513668" y="3053860"/>
            <a:ext cx="348502" cy="348502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300" dirty="0">
              <a:latin typeface="Montserrat" panose="000005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2765" y="4017024"/>
            <a:ext cx="107273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SUCCESS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5917492" y="4334812"/>
            <a:ext cx="4098216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 ideally a product</a:t>
            </a:r>
          </a:p>
        </p:txBody>
      </p:sp>
      <p:sp>
        <p:nvSpPr>
          <p:cNvPr id="52" name="Oval 51"/>
          <p:cNvSpPr/>
          <p:nvPr/>
        </p:nvSpPr>
        <p:spPr>
          <a:xfrm>
            <a:off x="4939879" y="4121621"/>
            <a:ext cx="800902" cy="800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ontserrat" panose="00000500000000000000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133097" y="4283209"/>
            <a:ext cx="405836" cy="368942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300" dirty="0">
                <a:latin typeface="Montserrat" panose="00000500000000000000" pitchFamily="2" charset="0"/>
              </a:endParaRPr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3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AAB16D-E5FB-41D4-8A5C-2AC32443744A}"/>
              </a:ext>
            </a:extLst>
          </p:cNvPr>
          <p:cNvSpPr txBox="1"/>
          <p:nvPr/>
        </p:nvSpPr>
        <p:spPr>
          <a:xfrm>
            <a:off x="7688210" y="832478"/>
            <a:ext cx="303320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Write here your great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38C7D-E336-49A2-B9D0-B3A9767E926E}"/>
              </a:ext>
            </a:extLst>
          </p:cNvPr>
          <p:cNvSpPr txBox="1"/>
          <p:nvPr/>
        </p:nvSpPr>
        <p:spPr>
          <a:xfrm>
            <a:off x="7948632" y="322543"/>
            <a:ext cx="23727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WHAT WE DO?</a:t>
            </a:r>
          </a:p>
        </p:txBody>
      </p:sp>
    </p:spTree>
    <p:extLst>
      <p:ext uri="{BB962C8B-B14F-4D97-AF65-F5344CB8AC3E}">
        <p14:creationId xmlns:p14="http://schemas.microsoft.com/office/powerpoint/2010/main" val="1183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297183" y="4084069"/>
            <a:ext cx="14334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JOHN WHITE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8804819" y="4401857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801" y="4084069"/>
            <a:ext cx="14334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JOHN WHITE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6195437" y="4401857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8419" y="4084069"/>
            <a:ext cx="14334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JOHN WHITE</a:t>
            </a: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3586055" y="4401857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9037" y="4084069"/>
            <a:ext cx="14334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JOHN WHITE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976673" y="4401857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44" name="Shape 2859"/>
          <p:cNvSpPr/>
          <p:nvPr/>
        </p:nvSpPr>
        <p:spPr>
          <a:xfrm>
            <a:off x="4204655" y="5220868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45" name="Shape 2865"/>
          <p:cNvSpPr/>
          <p:nvPr/>
        </p:nvSpPr>
        <p:spPr>
          <a:xfrm>
            <a:off x="4627649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46" name="Shape 2860"/>
          <p:cNvSpPr/>
          <p:nvPr/>
        </p:nvSpPr>
        <p:spPr>
          <a:xfrm>
            <a:off x="5050643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47" name="Shape 2859"/>
          <p:cNvSpPr/>
          <p:nvPr/>
        </p:nvSpPr>
        <p:spPr>
          <a:xfrm>
            <a:off x="6814037" y="5220868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48" name="Shape 2865"/>
          <p:cNvSpPr/>
          <p:nvPr/>
        </p:nvSpPr>
        <p:spPr>
          <a:xfrm>
            <a:off x="7237031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49" name="Shape 2860"/>
          <p:cNvSpPr/>
          <p:nvPr/>
        </p:nvSpPr>
        <p:spPr>
          <a:xfrm>
            <a:off x="7660025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50" name="Shape 2859"/>
          <p:cNvSpPr/>
          <p:nvPr/>
        </p:nvSpPr>
        <p:spPr>
          <a:xfrm>
            <a:off x="9423419" y="5220868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51" name="Shape 2865"/>
          <p:cNvSpPr/>
          <p:nvPr/>
        </p:nvSpPr>
        <p:spPr>
          <a:xfrm>
            <a:off x="9846413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52" name="Shape 2860"/>
          <p:cNvSpPr/>
          <p:nvPr/>
        </p:nvSpPr>
        <p:spPr>
          <a:xfrm>
            <a:off x="10269407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53" name="Shape 2859"/>
          <p:cNvSpPr/>
          <p:nvPr/>
        </p:nvSpPr>
        <p:spPr>
          <a:xfrm>
            <a:off x="1596943" y="5220868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54" name="Shape 2865"/>
          <p:cNvSpPr/>
          <p:nvPr/>
        </p:nvSpPr>
        <p:spPr>
          <a:xfrm>
            <a:off x="2019937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sp>
        <p:nvSpPr>
          <p:cNvPr id="55" name="Shape 2860"/>
          <p:cNvSpPr/>
          <p:nvPr/>
        </p:nvSpPr>
        <p:spPr>
          <a:xfrm>
            <a:off x="2442932" y="5220376"/>
            <a:ext cx="332151" cy="33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Montserrat" panose="00000500000000000000" pitchFamily="2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B366B02-518E-4CB8-87F8-C352391FD0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C9E0299-9A34-4C1E-B02E-BDF14E8906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7389"/>
          <a:stretch/>
        </p:blipFill>
        <p:spPr>
          <a:xfrm>
            <a:off x="6476160" y="1962615"/>
            <a:ext cx="1853894" cy="1851103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C1113FC-A744-4693-9549-026757E5E9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r="16552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489A9D1-DEF6-4C4C-A239-6999BC66CF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/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C627D93-61D1-4634-86AC-C6A229628DB4}"/>
              </a:ext>
            </a:extLst>
          </p:cNvPr>
          <p:cNvGrpSpPr/>
          <p:nvPr/>
        </p:nvGrpSpPr>
        <p:grpSpPr>
          <a:xfrm>
            <a:off x="4627119" y="357823"/>
            <a:ext cx="3416320" cy="833101"/>
            <a:chOff x="9251062" y="715645"/>
            <a:chExt cx="6832640" cy="16662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616FCF-617B-484A-A687-319491A22FEC}"/>
                </a:ext>
              </a:extLst>
            </p:cNvPr>
            <p:cNvSpPr txBox="1"/>
            <p:nvPr/>
          </p:nvSpPr>
          <p:spPr>
            <a:xfrm>
              <a:off x="9634174" y="1735517"/>
              <a:ext cx="6066406" cy="646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Write here your great subtitle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9EF9C-DAFB-4C81-B5E6-8C5DE73C0D7F}"/>
                </a:ext>
              </a:extLst>
            </p:cNvPr>
            <p:cNvSpPr txBox="1"/>
            <p:nvPr/>
          </p:nvSpPr>
          <p:spPr>
            <a:xfrm>
              <a:off x="9251062" y="715645"/>
              <a:ext cx="6832640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MEET OUR TEACHER’S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668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6"/>
          <p:cNvSpPr>
            <a:spLocks noChangeArrowheads="1"/>
          </p:cNvSpPr>
          <p:nvPr/>
        </p:nvSpPr>
        <p:spPr bwMode="auto">
          <a:xfrm>
            <a:off x="1142789" y="1559811"/>
            <a:ext cx="1729629" cy="172974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>
              <a:latin typeface="Montserrat" panose="00000500000000000000" pitchFamily="2" charset="0"/>
            </a:endParaRPr>
          </a:p>
        </p:txBody>
      </p:sp>
      <p:sp>
        <p:nvSpPr>
          <p:cNvPr id="24" name="Freeform 102"/>
          <p:cNvSpPr>
            <a:spLocks noChangeArrowheads="1"/>
          </p:cNvSpPr>
          <p:nvPr/>
        </p:nvSpPr>
        <p:spPr bwMode="auto">
          <a:xfrm>
            <a:off x="1140270" y="3693411"/>
            <a:ext cx="1729629" cy="172974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 dirty="0"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1675" y="4116079"/>
            <a:ext cx="109837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IMPROVE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3176402" y="4433867"/>
            <a:ext cx="8043313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company. Ideally, a product should meet a certain consumer demand, or it should be so compelling that consumers.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1675" y="1975045"/>
            <a:ext cx="78258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Montserrat" panose="00000500000000000000" pitchFamily="2" charset="0"/>
                <a:ea typeface="Lato Black" charset="0"/>
                <a:cs typeface="Lato Black" charset="0"/>
              </a:rPr>
              <a:t>START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3176402" y="2292833"/>
            <a:ext cx="8043313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charset="0"/>
                <a:cs typeface="Lato Regular" charset="0"/>
              </a:rPr>
              <a:t>Refers to a good or service being offered by a company. Ideally, a product should meet a certain consumer demand, or it should be so compelling that consumers.</a:t>
            </a:r>
          </a:p>
        </p:txBody>
      </p:sp>
      <p:sp>
        <p:nvSpPr>
          <p:cNvPr id="41" name="Freeform 22"/>
          <p:cNvSpPr>
            <a:spLocks noChangeArrowheads="1"/>
          </p:cNvSpPr>
          <p:nvPr/>
        </p:nvSpPr>
        <p:spPr bwMode="auto">
          <a:xfrm>
            <a:off x="1847060" y="2007382"/>
            <a:ext cx="533512" cy="834599"/>
          </a:xfrm>
          <a:custGeom>
            <a:avLst/>
            <a:gdLst>
              <a:gd name="T0" fmla="*/ 276 w 446"/>
              <a:gd name="T1" fmla="*/ 336 h 698"/>
              <a:gd name="T2" fmla="*/ 276 w 446"/>
              <a:gd name="T3" fmla="*/ 306 h 698"/>
              <a:gd name="T4" fmla="*/ 276 w 446"/>
              <a:gd name="T5" fmla="*/ 193 h 698"/>
              <a:gd name="T6" fmla="*/ 402 w 446"/>
              <a:gd name="T7" fmla="*/ 193 h 698"/>
              <a:gd name="T8" fmla="*/ 339 w 446"/>
              <a:gd name="T9" fmla="*/ 255 h 698"/>
              <a:gd name="T10" fmla="*/ 339 w 446"/>
              <a:gd name="T11" fmla="*/ 255 h 698"/>
              <a:gd name="T12" fmla="*/ 339 w 446"/>
              <a:gd name="T13" fmla="*/ 273 h 698"/>
              <a:gd name="T14" fmla="*/ 402 w 446"/>
              <a:gd name="T15" fmla="*/ 336 h 698"/>
              <a:gd name="T16" fmla="*/ 276 w 446"/>
              <a:gd name="T17" fmla="*/ 336 h 698"/>
              <a:gd name="T18" fmla="*/ 251 w 446"/>
              <a:gd name="T19" fmla="*/ 180 h 698"/>
              <a:gd name="T20" fmla="*/ 251 w 446"/>
              <a:gd name="T21" fmla="*/ 294 h 698"/>
              <a:gd name="T22" fmla="*/ 24 w 446"/>
              <a:gd name="T23" fmla="*/ 294 h 698"/>
              <a:gd name="T24" fmla="*/ 24 w 446"/>
              <a:gd name="T25" fmla="*/ 66 h 698"/>
              <a:gd name="T26" fmla="*/ 251 w 446"/>
              <a:gd name="T27" fmla="*/ 66 h 698"/>
              <a:gd name="T28" fmla="*/ 251 w 446"/>
              <a:gd name="T29" fmla="*/ 180 h 698"/>
              <a:gd name="T30" fmla="*/ 439 w 446"/>
              <a:gd name="T31" fmla="*/ 338 h 698"/>
              <a:gd name="T32" fmla="*/ 365 w 446"/>
              <a:gd name="T33" fmla="*/ 264 h 698"/>
              <a:gd name="T34" fmla="*/ 440 w 446"/>
              <a:gd name="T35" fmla="*/ 189 h 698"/>
              <a:gd name="T36" fmla="*/ 440 w 446"/>
              <a:gd name="T37" fmla="*/ 189 h 698"/>
              <a:gd name="T38" fmla="*/ 444 w 446"/>
              <a:gd name="T39" fmla="*/ 175 h 698"/>
              <a:gd name="T40" fmla="*/ 444 w 446"/>
              <a:gd name="T41" fmla="*/ 175 h 698"/>
              <a:gd name="T42" fmla="*/ 432 w 446"/>
              <a:gd name="T43" fmla="*/ 168 h 698"/>
              <a:gd name="T44" fmla="*/ 276 w 446"/>
              <a:gd name="T45" fmla="*/ 168 h 698"/>
              <a:gd name="T46" fmla="*/ 276 w 446"/>
              <a:gd name="T47" fmla="*/ 55 h 698"/>
              <a:gd name="T48" fmla="*/ 276 w 446"/>
              <a:gd name="T49" fmla="*/ 55 h 698"/>
              <a:gd name="T50" fmla="*/ 263 w 446"/>
              <a:gd name="T51" fmla="*/ 42 h 698"/>
              <a:gd name="T52" fmla="*/ 24 w 446"/>
              <a:gd name="T53" fmla="*/ 42 h 698"/>
              <a:gd name="T54" fmla="*/ 24 w 446"/>
              <a:gd name="T55" fmla="*/ 13 h 698"/>
              <a:gd name="T56" fmla="*/ 24 w 446"/>
              <a:gd name="T57" fmla="*/ 13 h 698"/>
              <a:gd name="T58" fmla="*/ 12 w 446"/>
              <a:gd name="T59" fmla="*/ 0 h 698"/>
              <a:gd name="T60" fmla="*/ 12 w 446"/>
              <a:gd name="T61" fmla="*/ 0 h 698"/>
              <a:gd name="T62" fmla="*/ 0 w 446"/>
              <a:gd name="T63" fmla="*/ 13 h 698"/>
              <a:gd name="T64" fmla="*/ 0 w 446"/>
              <a:gd name="T65" fmla="*/ 684 h 698"/>
              <a:gd name="T66" fmla="*/ 0 w 446"/>
              <a:gd name="T67" fmla="*/ 684 h 698"/>
              <a:gd name="T68" fmla="*/ 12 w 446"/>
              <a:gd name="T69" fmla="*/ 697 h 698"/>
              <a:gd name="T70" fmla="*/ 12 w 446"/>
              <a:gd name="T71" fmla="*/ 697 h 698"/>
              <a:gd name="T72" fmla="*/ 24 w 446"/>
              <a:gd name="T73" fmla="*/ 684 h 698"/>
              <a:gd name="T74" fmla="*/ 24 w 446"/>
              <a:gd name="T75" fmla="*/ 319 h 698"/>
              <a:gd name="T76" fmla="*/ 251 w 446"/>
              <a:gd name="T77" fmla="*/ 319 h 698"/>
              <a:gd name="T78" fmla="*/ 251 w 446"/>
              <a:gd name="T79" fmla="*/ 348 h 698"/>
              <a:gd name="T80" fmla="*/ 251 w 446"/>
              <a:gd name="T81" fmla="*/ 348 h 698"/>
              <a:gd name="T82" fmla="*/ 263 w 446"/>
              <a:gd name="T83" fmla="*/ 361 h 698"/>
              <a:gd name="T84" fmla="*/ 432 w 446"/>
              <a:gd name="T85" fmla="*/ 361 h 698"/>
              <a:gd name="T86" fmla="*/ 432 w 446"/>
              <a:gd name="T87" fmla="*/ 361 h 698"/>
              <a:gd name="T88" fmla="*/ 432 w 446"/>
              <a:gd name="T89" fmla="*/ 361 h 698"/>
              <a:gd name="T90" fmla="*/ 445 w 446"/>
              <a:gd name="T91" fmla="*/ 348 h 698"/>
              <a:gd name="T92" fmla="*/ 445 w 446"/>
              <a:gd name="T93" fmla="*/ 348 h 698"/>
              <a:gd name="T94" fmla="*/ 439 w 446"/>
              <a:gd name="T95" fmla="*/ 33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6" h="698">
                <a:moveTo>
                  <a:pt x="276" y="336"/>
                </a:moveTo>
                <a:lnTo>
                  <a:pt x="276" y="306"/>
                </a:lnTo>
                <a:lnTo>
                  <a:pt x="276" y="193"/>
                </a:lnTo>
                <a:lnTo>
                  <a:pt x="402" y="193"/>
                </a:lnTo>
                <a:lnTo>
                  <a:pt x="339" y="255"/>
                </a:lnTo>
                <a:lnTo>
                  <a:pt x="339" y="255"/>
                </a:lnTo>
                <a:cubicBezTo>
                  <a:pt x="334" y="260"/>
                  <a:pt x="334" y="268"/>
                  <a:pt x="339" y="273"/>
                </a:cubicBezTo>
                <a:lnTo>
                  <a:pt x="402" y="336"/>
                </a:lnTo>
                <a:lnTo>
                  <a:pt x="276" y="336"/>
                </a:lnTo>
                <a:close/>
                <a:moveTo>
                  <a:pt x="251" y="180"/>
                </a:moveTo>
                <a:lnTo>
                  <a:pt x="251" y="294"/>
                </a:lnTo>
                <a:lnTo>
                  <a:pt x="24" y="294"/>
                </a:lnTo>
                <a:lnTo>
                  <a:pt x="24" y="66"/>
                </a:lnTo>
                <a:lnTo>
                  <a:pt x="251" y="66"/>
                </a:lnTo>
                <a:lnTo>
                  <a:pt x="251" y="180"/>
                </a:lnTo>
                <a:close/>
                <a:moveTo>
                  <a:pt x="439" y="338"/>
                </a:moveTo>
                <a:lnTo>
                  <a:pt x="365" y="264"/>
                </a:lnTo>
                <a:lnTo>
                  <a:pt x="440" y="189"/>
                </a:lnTo>
                <a:lnTo>
                  <a:pt x="440" y="189"/>
                </a:lnTo>
                <a:cubicBezTo>
                  <a:pt x="444" y="186"/>
                  <a:pt x="445" y="180"/>
                  <a:pt x="444" y="175"/>
                </a:cubicBezTo>
                <a:lnTo>
                  <a:pt x="444" y="175"/>
                </a:lnTo>
                <a:cubicBezTo>
                  <a:pt x="440" y="171"/>
                  <a:pt x="437" y="168"/>
                  <a:pt x="432" y="168"/>
                </a:cubicBezTo>
                <a:lnTo>
                  <a:pt x="276" y="168"/>
                </a:lnTo>
                <a:lnTo>
                  <a:pt x="276" y="55"/>
                </a:lnTo>
                <a:lnTo>
                  <a:pt x="276" y="55"/>
                </a:lnTo>
                <a:cubicBezTo>
                  <a:pt x="276" y="47"/>
                  <a:pt x="270" y="42"/>
                  <a:pt x="263" y="42"/>
                </a:cubicBezTo>
                <a:lnTo>
                  <a:pt x="24" y="42"/>
                </a:lnTo>
                <a:lnTo>
                  <a:pt x="24" y="13"/>
                </a:lnTo>
                <a:lnTo>
                  <a:pt x="24" y="13"/>
                </a:lnTo>
                <a:cubicBezTo>
                  <a:pt x="24" y="6"/>
                  <a:pt x="19" y="0"/>
                  <a:pt x="12" y="0"/>
                </a:cubicBezTo>
                <a:lnTo>
                  <a:pt x="12" y="0"/>
                </a:lnTo>
                <a:cubicBezTo>
                  <a:pt x="6" y="0"/>
                  <a:pt x="0" y="6"/>
                  <a:pt x="0" y="13"/>
                </a:cubicBezTo>
                <a:lnTo>
                  <a:pt x="0" y="684"/>
                </a:lnTo>
                <a:lnTo>
                  <a:pt x="0" y="684"/>
                </a:lnTo>
                <a:cubicBezTo>
                  <a:pt x="0" y="691"/>
                  <a:pt x="6" y="697"/>
                  <a:pt x="12" y="697"/>
                </a:cubicBezTo>
                <a:lnTo>
                  <a:pt x="12" y="697"/>
                </a:lnTo>
                <a:cubicBezTo>
                  <a:pt x="19" y="697"/>
                  <a:pt x="24" y="691"/>
                  <a:pt x="24" y="684"/>
                </a:cubicBezTo>
                <a:lnTo>
                  <a:pt x="24" y="319"/>
                </a:lnTo>
                <a:lnTo>
                  <a:pt x="251" y="319"/>
                </a:lnTo>
                <a:lnTo>
                  <a:pt x="251" y="348"/>
                </a:lnTo>
                <a:lnTo>
                  <a:pt x="251" y="348"/>
                </a:lnTo>
                <a:cubicBezTo>
                  <a:pt x="251" y="355"/>
                  <a:pt x="257" y="361"/>
                  <a:pt x="263" y="361"/>
                </a:cubicBezTo>
                <a:lnTo>
                  <a:pt x="432" y="361"/>
                </a:lnTo>
                <a:lnTo>
                  <a:pt x="432" y="361"/>
                </a:lnTo>
                <a:lnTo>
                  <a:pt x="432" y="361"/>
                </a:lnTo>
                <a:cubicBezTo>
                  <a:pt x="439" y="361"/>
                  <a:pt x="445" y="355"/>
                  <a:pt x="445" y="348"/>
                </a:cubicBezTo>
                <a:lnTo>
                  <a:pt x="445" y="348"/>
                </a:lnTo>
                <a:cubicBezTo>
                  <a:pt x="445" y="344"/>
                  <a:pt x="443" y="339"/>
                  <a:pt x="439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300" dirty="0">
              <a:latin typeface="Montserrat" panose="00000500000000000000" pitchFamily="2" charset="0"/>
            </a:endParaRPr>
          </a:p>
        </p:txBody>
      </p:sp>
      <p:sp>
        <p:nvSpPr>
          <p:cNvPr id="42" name="Freeform 254"/>
          <p:cNvSpPr>
            <a:spLocks noChangeArrowheads="1"/>
          </p:cNvSpPr>
          <p:nvPr/>
        </p:nvSpPr>
        <p:spPr bwMode="auto">
          <a:xfrm>
            <a:off x="1688149" y="4162111"/>
            <a:ext cx="633872" cy="792341"/>
          </a:xfrm>
          <a:custGeom>
            <a:avLst/>
            <a:gdLst>
              <a:gd name="T0" fmla="*/ 504 w 529"/>
              <a:gd name="T1" fmla="*/ 483 h 660"/>
              <a:gd name="T2" fmla="*/ 504 w 529"/>
              <a:gd name="T3" fmla="*/ 629 h 660"/>
              <a:gd name="T4" fmla="*/ 504 w 529"/>
              <a:gd name="T5" fmla="*/ 629 h 660"/>
              <a:gd name="T6" fmla="*/ 498 w 529"/>
              <a:gd name="T7" fmla="*/ 635 h 660"/>
              <a:gd name="T8" fmla="*/ 30 w 529"/>
              <a:gd name="T9" fmla="*/ 635 h 660"/>
              <a:gd name="T10" fmla="*/ 30 w 529"/>
              <a:gd name="T11" fmla="*/ 635 h 660"/>
              <a:gd name="T12" fmla="*/ 25 w 529"/>
              <a:gd name="T13" fmla="*/ 629 h 660"/>
              <a:gd name="T14" fmla="*/ 25 w 529"/>
              <a:gd name="T15" fmla="*/ 483 h 660"/>
              <a:gd name="T16" fmla="*/ 41 w 529"/>
              <a:gd name="T17" fmla="*/ 483 h 660"/>
              <a:gd name="T18" fmla="*/ 486 w 529"/>
              <a:gd name="T19" fmla="*/ 483 h 660"/>
              <a:gd name="T20" fmla="*/ 504 w 529"/>
              <a:gd name="T21" fmla="*/ 483 h 660"/>
              <a:gd name="T22" fmla="*/ 67 w 529"/>
              <a:gd name="T23" fmla="*/ 26 h 660"/>
              <a:gd name="T24" fmla="*/ 251 w 529"/>
              <a:gd name="T25" fmla="*/ 26 h 660"/>
              <a:gd name="T26" fmla="*/ 251 w 529"/>
              <a:gd name="T27" fmla="*/ 458 h 660"/>
              <a:gd name="T28" fmla="*/ 67 w 529"/>
              <a:gd name="T29" fmla="*/ 458 h 660"/>
              <a:gd name="T30" fmla="*/ 67 w 529"/>
              <a:gd name="T31" fmla="*/ 26 h 660"/>
              <a:gd name="T32" fmla="*/ 462 w 529"/>
              <a:gd name="T33" fmla="*/ 458 h 660"/>
              <a:gd name="T34" fmla="*/ 277 w 529"/>
              <a:gd name="T35" fmla="*/ 458 h 660"/>
              <a:gd name="T36" fmla="*/ 277 w 529"/>
              <a:gd name="T37" fmla="*/ 26 h 660"/>
              <a:gd name="T38" fmla="*/ 462 w 529"/>
              <a:gd name="T39" fmla="*/ 26 h 660"/>
              <a:gd name="T40" fmla="*/ 462 w 529"/>
              <a:gd name="T41" fmla="*/ 458 h 660"/>
              <a:gd name="T42" fmla="*/ 486 w 529"/>
              <a:gd name="T43" fmla="*/ 0 h 660"/>
              <a:gd name="T44" fmla="*/ 41 w 529"/>
              <a:gd name="T45" fmla="*/ 0 h 660"/>
              <a:gd name="T46" fmla="*/ 41 w 529"/>
              <a:gd name="T47" fmla="*/ 458 h 660"/>
              <a:gd name="T48" fmla="*/ 0 w 529"/>
              <a:gd name="T49" fmla="*/ 458 h 660"/>
              <a:gd name="T50" fmla="*/ 0 w 529"/>
              <a:gd name="T51" fmla="*/ 629 h 660"/>
              <a:gd name="T52" fmla="*/ 0 w 529"/>
              <a:gd name="T53" fmla="*/ 629 h 660"/>
              <a:gd name="T54" fmla="*/ 30 w 529"/>
              <a:gd name="T55" fmla="*/ 659 h 660"/>
              <a:gd name="T56" fmla="*/ 498 w 529"/>
              <a:gd name="T57" fmla="*/ 659 h 660"/>
              <a:gd name="T58" fmla="*/ 498 w 529"/>
              <a:gd name="T59" fmla="*/ 659 h 660"/>
              <a:gd name="T60" fmla="*/ 528 w 529"/>
              <a:gd name="T61" fmla="*/ 629 h 660"/>
              <a:gd name="T62" fmla="*/ 528 w 529"/>
              <a:gd name="T63" fmla="*/ 458 h 660"/>
              <a:gd name="T64" fmla="*/ 486 w 529"/>
              <a:gd name="T65" fmla="*/ 458 h 660"/>
              <a:gd name="T66" fmla="*/ 486 w 529"/>
              <a:gd name="T67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9" h="660">
                <a:moveTo>
                  <a:pt x="504" y="483"/>
                </a:moveTo>
                <a:lnTo>
                  <a:pt x="504" y="629"/>
                </a:lnTo>
                <a:lnTo>
                  <a:pt x="504" y="629"/>
                </a:lnTo>
                <a:cubicBezTo>
                  <a:pt x="504" y="632"/>
                  <a:pt x="501" y="635"/>
                  <a:pt x="498" y="635"/>
                </a:cubicBezTo>
                <a:lnTo>
                  <a:pt x="30" y="635"/>
                </a:lnTo>
                <a:lnTo>
                  <a:pt x="30" y="635"/>
                </a:lnTo>
                <a:cubicBezTo>
                  <a:pt x="26" y="635"/>
                  <a:pt x="25" y="632"/>
                  <a:pt x="25" y="629"/>
                </a:cubicBezTo>
                <a:lnTo>
                  <a:pt x="25" y="483"/>
                </a:lnTo>
                <a:lnTo>
                  <a:pt x="41" y="483"/>
                </a:lnTo>
                <a:lnTo>
                  <a:pt x="486" y="483"/>
                </a:lnTo>
                <a:lnTo>
                  <a:pt x="504" y="483"/>
                </a:lnTo>
                <a:close/>
                <a:moveTo>
                  <a:pt x="67" y="26"/>
                </a:moveTo>
                <a:lnTo>
                  <a:pt x="251" y="26"/>
                </a:lnTo>
                <a:lnTo>
                  <a:pt x="251" y="458"/>
                </a:lnTo>
                <a:lnTo>
                  <a:pt x="67" y="458"/>
                </a:lnTo>
                <a:lnTo>
                  <a:pt x="67" y="26"/>
                </a:lnTo>
                <a:close/>
                <a:moveTo>
                  <a:pt x="462" y="458"/>
                </a:moveTo>
                <a:lnTo>
                  <a:pt x="277" y="458"/>
                </a:lnTo>
                <a:lnTo>
                  <a:pt x="277" y="26"/>
                </a:lnTo>
                <a:lnTo>
                  <a:pt x="462" y="26"/>
                </a:lnTo>
                <a:lnTo>
                  <a:pt x="462" y="458"/>
                </a:lnTo>
                <a:close/>
                <a:moveTo>
                  <a:pt x="486" y="0"/>
                </a:moveTo>
                <a:lnTo>
                  <a:pt x="41" y="0"/>
                </a:lnTo>
                <a:lnTo>
                  <a:pt x="41" y="458"/>
                </a:lnTo>
                <a:lnTo>
                  <a:pt x="0" y="458"/>
                </a:lnTo>
                <a:lnTo>
                  <a:pt x="0" y="629"/>
                </a:lnTo>
                <a:lnTo>
                  <a:pt x="0" y="629"/>
                </a:lnTo>
                <a:cubicBezTo>
                  <a:pt x="0" y="646"/>
                  <a:pt x="13" y="659"/>
                  <a:pt x="30" y="659"/>
                </a:cubicBezTo>
                <a:lnTo>
                  <a:pt x="498" y="659"/>
                </a:lnTo>
                <a:lnTo>
                  <a:pt x="498" y="659"/>
                </a:lnTo>
                <a:cubicBezTo>
                  <a:pt x="514" y="659"/>
                  <a:pt x="528" y="646"/>
                  <a:pt x="528" y="629"/>
                </a:cubicBezTo>
                <a:lnTo>
                  <a:pt x="528" y="458"/>
                </a:lnTo>
                <a:lnTo>
                  <a:pt x="486" y="458"/>
                </a:lnTo>
                <a:lnTo>
                  <a:pt x="4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300" dirty="0">
              <a:latin typeface="Montserrat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466FDE-7E27-4CB4-8176-665166C79536}"/>
              </a:ext>
            </a:extLst>
          </p:cNvPr>
          <p:cNvGrpSpPr/>
          <p:nvPr/>
        </p:nvGrpSpPr>
        <p:grpSpPr>
          <a:xfrm>
            <a:off x="4818674" y="357823"/>
            <a:ext cx="3033203" cy="833101"/>
            <a:chOff x="9634173" y="715645"/>
            <a:chExt cx="6066406" cy="16662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DBE555-2D37-46FD-BEA7-09E75629AAE9}"/>
                </a:ext>
              </a:extLst>
            </p:cNvPr>
            <p:cNvSpPr txBox="1"/>
            <p:nvPr/>
          </p:nvSpPr>
          <p:spPr>
            <a:xfrm>
              <a:off x="9634173" y="1735517"/>
              <a:ext cx="6066406" cy="646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Write here your great subtitle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003F1E-C066-4169-BBA4-1C5E98694A12}"/>
                </a:ext>
              </a:extLst>
            </p:cNvPr>
            <p:cNvSpPr txBox="1"/>
            <p:nvPr/>
          </p:nvSpPr>
          <p:spPr>
            <a:xfrm>
              <a:off x="10597589" y="715645"/>
              <a:ext cx="4139594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CORE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411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08694" y="5078426"/>
            <a:ext cx="151996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MULTIMEDIA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59611" y="540390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2384" y="5078426"/>
            <a:ext cx="117692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SUPPORT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61781" y="540390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737" y="5078426"/>
            <a:ext cx="76655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TEAM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563950" y="540390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66071" y="5078426"/>
            <a:ext cx="101822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COFFEE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66120" y="540390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00252" y="2881246"/>
            <a:ext cx="1136850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LAPTOPS</a:t>
            </a: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9159611" y="320672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75408" y="2881246"/>
            <a:ext cx="179087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PRESENTATION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6361781" y="320672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21849" y="2881246"/>
            <a:ext cx="1502334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COMPUTERS</a:t>
            </a: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563950" y="320672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59046" y="2881246"/>
            <a:ext cx="832280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ea typeface="Lato Black" charset="0"/>
                <a:cs typeface="Lato Black" charset="0"/>
              </a:rPr>
              <a:t>EMAIL</a:t>
            </a:r>
          </a:p>
        </p:txBody>
      </p:sp>
      <p:sp>
        <p:nvSpPr>
          <p:cNvPr id="81" name="Subtitle 2"/>
          <p:cNvSpPr txBox="1">
            <a:spLocks/>
          </p:cNvSpPr>
          <p:nvPr/>
        </p:nvSpPr>
        <p:spPr>
          <a:xfrm>
            <a:off x="766120" y="3206728"/>
            <a:ext cx="2418130" cy="630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Regular" charset="0"/>
                <a:cs typeface="Lato Regular" charset="0"/>
              </a:rPr>
              <a:t>Refers to a good or service being offered</a:t>
            </a:r>
          </a:p>
        </p:txBody>
      </p:sp>
      <p:sp>
        <p:nvSpPr>
          <p:cNvPr id="94" name="Freeform 248"/>
          <p:cNvSpPr>
            <a:spLocks noChangeArrowheads="1"/>
          </p:cNvSpPr>
          <p:nvPr/>
        </p:nvSpPr>
        <p:spPr bwMode="auto">
          <a:xfrm>
            <a:off x="4577781" y="2066808"/>
            <a:ext cx="390467" cy="610831"/>
          </a:xfrm>
          <a:custGeom>
            <a:avLst/>
            <a:gdLst>
              <a:gd name="T0" fmla="*/ 419 w 445"/>
              <a:gd name="T1" fmla="*/ 253 h 698"/>
              <a:gd name="T2" fmla="*/ 234 w 445"/>
              <a:gd name="T3" fmla="*/ 253 h 698"/>
              <a:gd name="T4" fmla="*/ 234 w 445"/>
              <a:gd name="T5" fmla="*/ 232 h 698"/>
              <a:gd name="T6" fmla="*/ 234 w 445"/>
              <a:gd name="T7" fmla="*/ 232 h 698"/>
              <a:gd name="T8" fmla="*/ 276 w 445"/>
              <a:gd name="T9" fmla="*/ 180 h 698"/>
              <a:gd name="T10" fmla="*/ 276 w 445"/>
              <a:gd name="T11" fmla="*/ 97 h 698"/>
              <a:gd name="T12" fmla="*/ 276 w 445"/>
              <a:gd name="T13" fmla="*/ 97 h 698"/>
              <a:gd name="T14" fmla="*/ 234 w 445"/>
              <a:gd name="T15" fmla="*/ 46 h 698"/>
              <a:gd name="T16" fmla="*/ 234 w 445"/>
              <a:gd name="T17" fmla="*/ 27 h 698"/>
              <a:gd name="T18" fmla="*/ 234 w 445"/>
              <a:gd name="T19" fmla="*/ 27 h 698"/>
              <a:gd name="T20" fmla="*/ 419 w 445"/>
              <a:gd name="T21" fmla="*/ 223 h 698"/>
              <a:gd name="T22" fmla="*/ 419 w 445"/>
              <a:gd name="T23" fmla="*/ 253 h 698"/>
              <a:gd name="T24" fmla="*/ 222 w 445"/>
              <a:gd name="T25" fmla="*/ 673 h 698"/>
              <a:gd name="T26" fmla="*/ 222 w 445"/>
              <a:gd name="T27" fmla="*/ 673 h 698"/>
              <a:gd name="T28" fmla="*/ 24 w 445"/>
              <a:gd name="T29" fmla="*/ 475 h 698"/>
              <a:gd name="T30" fmla="*/ 24 w 445"/>
              <a:gd name="T31" fmla="*/ 277 h 698"/>
              <a:gd name="T32" fmla="*/ 419 w 445"/>
              <a:gd name="T33" fmla="*/ 277 h 698"/>
              <a:gd name="T34" fmla="*/ 419 w 445"/>
              <a:gd name="T35" fmla="*/ 475 h 698"/>
              <a:gd name="T36" fmla="*/ 419 w 445"/>
              <a:gd name="T37" fmla="*/ 475 h 698"/>
              <a:gd name="T38" fmla="*/ 222 w 445"/>
              <a:gd name="T39" fmla="*/ 673 h 698"/>
              <a:gd name="T40" fmla="*/ 209 w 445"/>
              <a:gd name="T41" fmla="*/ 27 h 698"/>
              <a:gd name="T42" fmla="*/ 209 w 445"/>
              <a:gd name="T43" fmla="*/ 46 h 698"/>
              <a:gd name="T44" fmla="*/ 209 w 445"/>
              <a:gd name="T45" fmla="*/ 46 h 698"/>
              <a:gd name="T46" fmla="*/ 167 w 445"/>
              <a:gd name="T47" fmla="*/ 97 h 698"/>
              <a:gd name="T48" fmla="*/ 167 w 445"/>
              <a:gd name="T49" fmla="*/ 180 h 698"/>
              <a:gd name="T50" fmla="*/ 167 w 445"/>
              <a:gd name="T51" fmla="*/ 180 h 698"/>
              <a:gd name="T52" fmla="*/ 209 w 445"/>
              <a:gd name="T53" fmla="*/ 232 h 698"/>
              <a:gd name="T54" fmla="*/ 209 w 445"/>
              <a:gd name="T55" fmla="*/ 253 h 698"/>
              <a:gd name="T56" fmla="*/ 24 w 445"/>
              <a:gd name="T57" fmla="*/ 253 h 698"/>
              <a:gd name="T58" fmla="*/ 24 w 445"/>
              <a:gd name="T59" fmla="*/ 223 h 698"/>
              <a:gd name="T60" fmla="*/ 24 w 445"/>
              <a:gd name="T61" fmla="*/ 223 h 698"/>
              <a:gd name="T62" fmla="*/ 209 w 445"/>
              <a:gd name="T63" fmla="*/ 27 h 698"/>
              <a:gd name="T64" fmla="*/ 222 w 445"/>
              <a:gd name="T65" fmla="*/ 210 h 698"/>
              <a:gd name="T66" fmla="*/ 222 w 445"/>
              <a:gd name="T67" fmla="*/ 210 h 698"/>
              <a:gd name="T68" fmla="*/ 192 w 445"/>
              <a:gd name="T69" fmla="*/ 180 h 698"/>
              <a:gd name="T70" fmla="*/ 192 w 445"/>
              <a:gd name="T71" fmla="*/ 97 h 698"/>
              <a:gd name="T72" fmla="*/ 192 w 445"/>
              <a:gd name="T73" fmla="*/ 97 h 698"/>
              <a:gd name="T74" fmla="*/ 222 w 445"/>
              <a:gd name="T75" fmla="*/ 67 h 698"/>
              <a:gd name="T76" fmla="*/ 222 w 445"/>
              <a:gd name="T77" fmla="*/ 67 h 698"/>
              <a:gd name="T78" fmla="*/ 251 w 445"/>
              <a:gd name="T79" fmla="*/ 97 h 698"/>
              <a:gd name="T80" fmla="*/ 251 w 445"/>
              <a:gd name="T81" fmla="*/ 180 h 698"/>
              <a:gd name="T82" fmla="*/ 251 w 445"/>
              <a:gd name="T83" fmla="*/ 180 h 698"/>
              <a:gd name="T84" fmla="*/ 222 w 445"/>
              <a:gd name="T85" fmla="*/ 210 h 698"/>
              <a:gd name="T86" fmla="*/ 222 w 445"/>
              <a:gd name="T87" fmla="*/ 0 h 698"/>
              <a:gd name="T88" fmla="*/ 222 w 445"/>
              <a:gd name="T89" fmla="*/ 0 h 698"/>
              <a:gd name="T90" fmla="*/ 0 w 445"/>
              <a:gd name="T91" fmla="*/ 223 h 698"/>
              <a:gd name="T92" fmla="*/ 0 w 445"/>
              <a:gd name="T93" fmla="*/ 475 h 698"/>
              <a:gd name="T94" fmla="*/ 0 w 445"/>
              <a:gd name="T95" fmla="*/ 475 h 698"/>
              <a:gd name="T96" fmla="*/ 222 w 445"/>
              <a:gd name="T97" fmla="*/ 697 h 698"/>
              <a:gd name="T98" fmla="*/ 222 w 445"/>
              <a:gd name="T99" fmla="*/ 697 h 698"/>
              <a:gd name="T100" fmla="*/ 444 w 445"/>
              <a:gd name="T101" fmla="*/ 475 h 698"/>
              <a:gd name="T102" fmla="*/ 444 w 445"/>
              <a:gd name="T103" fmla="*/ 223 h 698"/>
              <a:gd name="T104" fmla="*/ 444 w 445"/>
              <a:gd name="T105" fmla="*/ 223 h 698"/>
              <a:gd name="T106" fmla="*/ 222 w 445"/>
              <a:gd name="T10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698">
                <a:moveTo>
                  <a:pt x="419" y="253"/>
                </a:moveTo>
                <a:lnTo>
                  <a:pt x="234" y="253"/>
                </a:lnTo>
                <a:lnTo>
                  <a:pt x="234" y="232"/>
                </a:lnTo>
                <a:lnTo>
                  <a:pt x="234" y="232"/>
                </a:lnTo>
                <a:cubicBezTo>
                  <a:pt x="258" y="227"/>
                  <a:pt x="276" y="207"/>
                  <a:pt x="276" y="180"/>
                </a:cubicBezTo>
                <a:lnTo>
                  <a:pt x="276" y="97"/>
                </a:lnTo>
                <a:lnTo>
                  <a:pt x="276" y="97"/>
                </a:lnTo>
                <a:cubicBezTo>
                  <a:pt x="276" y="71"/>
                  <a:pt x="258" y="50"/>
                  <a:pt x="234" y="46"/>
                </a:cubicBezTo>
                <a:lnTo>
                  <a:pt x="234" y="27"/>
                </a:lnTo>
                <a:lnTo>
                  <a:pt x="234" y="27"/>
                </a:lnTo>
                <a:cubicBezTo>
                  <a:pt x="337" y="34"/>
                  <a:pt x="419" y="119"/>
                  <a:pt x="419" y="223"/>
                </a:cubicBezTo>
                <a:lnTo>
                  <a:pt x="419" y="253"/>
                </a:lnTo>
                <a:close/>
                <a:moveTo>
                  <a:pt x="222" y="673"/>
                </a:moveTo>
                <a:lnTo>
                  <a:pt x="222" y="673"/>
                </a:lnTo>
                <a:cubicBezTo>
                  <a:pt x="113" y="673"/>
                  <a:pt x="24" y="583"/>
                  <a:pt x="24" y="475"/>
                </a:cubicBezTo>
                <a:lnTo>
                  <a:pt x="24" y="277"/>
                </a:lnTo>
                <a:lnTo>
                  <a:pt x="419" y="277"/>
                </a:lnTo>
                <a:lnTo>
                  <a:pt x="419" y="475"/>
                </a:lnTo>
                <a:lnTo>
                  <a:pt x="419" y="475"/>
                </a:lnTo>
                <a:cubicBezTo>
                  <a:pt x="419" y="583"/>
                  <a:pt x="331" y="673"/>
                  <a:pt x="222" y="673"/>
                </a:cubicBezTo>
                <a:close/>
                <a:moveTo>
                  <a:pt x="209" y="27"/>
                </a:moveTo>
                <a:lnTo>
                  <a:pt x="209" y="46"/>
                </a:lnTo>
                <a:lnTo>
                  <a:pt x="209" y="46"/>
                </a:lnTo>
                <a:cubicBezTo>
                  <a:pt x="185" y="50"/>
                  <a:pt x="167" y="71"/>
                  <a:pt x="167" y="97"/>
                </a:cubicBezTo>
                <a:lnTo>
                  <a:pt x="167" y="180"/>
                </a:lnTo>
                <a:lnTo>
                  <a:pt x="167" y="180"/>
                </a:lnTo>
                <a:cubicBezTo>
                  <a:pt x="167" y="207"/>
                  <a:pt x="185" y="227"/>
                  <a:pt x="209" y="232"/>
                </a:cubicBezTo>
                <a:lnTo>
                  <a:pt x="209" y="253"/>
                </a:lnTo>
                <a:lnTo>
                  <a:pt x="24" y="253"/>
                </a:lnTo>
                <a:lnTo>
                  <a:pt x="24" y="223"/>
                </a:lnTo>
                <a:lnTo>
                  <a:pt x="24" y="223"/>
                </a:lnTo>
                <a:cubicBezTo>
                  <a:pt x="24" y="119"/>
                  <a:pt x="106" y="34"/>
                  <a:pt x="209" y="27"/>
                </a:cubicBezTo>
                <a:close/>
                <a:moveTo>
                  <a:pt x="222" y="210"/>
                </a:moveTo>
                <a:lnTo>
                  <a:pt x="222" y="210"/>
                </a:lnTo>
                <a:cubicBezTo>
                  <a:pt x="205" y="210"/>
                  <a:pt x="192" y="197"/>
                  <a:pt x="192" y="180"/>
                </a:cubicBezTo>
                <a:lnTo>
                  <a:pt x="192" y="97"/>
                </a:lnTo>
                <a:lnTo>
                  <a:pt x="192" y="97"/>
                </a:lnTo>
                <a:cubicBezTo>
                  <a:pt x="192" y="81"/>
                  <a:pt x="205" y="67"/>
                  <a:pt x="222" y="67"/>
                </a:cubicBezTo>
                <a:lnTo>
                  <a:pt x="222" y="67"/>
                </a:lnTo>
                <a:cubicBezTo>
                  <a:pt x="239" y="67"/>
                  <a:pt x="251" y="81"/>
                  <a:pt x="251" y="97"/>
                </a:cubicBezTo>
                <a:lnTo>
                  <a:pt x="251" y="180"/>
                </a:lnTo>
                <a:lnTo>
                  <a:pt x="251" y="180"/>
                </a:lnTo>
                <a:cubicBezTo>
                  <a:pt x="251" y="197"/>
                  <a:pt x="239" y="210"/>
                  <a:pt x="222" y="210"/>
                </a:cubicBezTo>
                <a:close/>
                <a:moveTo>
                  <a:pt x="222" y="0"/>
                </a:moveTo>
                <a:lnTo>
                  <a:pt x="222" y="0"/>
                </a:lnTo>
                <a:cubicBezTo>
                  <a:pt x="100" y="0"/>
                  <a:pt x="0" y="100"/>
                  <a:pt x="0" y="223"/>
                </a:cubicBezTo>
                <a:lnTo>
                  <a:pt x="0" y="475"/>
                </a:lnTo>
                <a:lnTo>
                  <a:pt x="0" y="475"/>
                </a:lnTo>
                <a:cubicBezTo>
                  <a:pt x="0" y="597"/>
                  <a:pt x="100" y="697"/>
                  <a:pt x="222" y="697"/>
                </a:cubicBezTo>
                <a:lnTo>
                  <a:pt x="222" y="697"/>
                </a:lnTo>
                <a:cubicBezTo>
                  <a:pt x="344" y="697"/>
                  <a:pt x="444" y="597"/>
                  <a:pt x="444" y="475"/>
                </a:cubicBezTo>
                <a:lnTo>
                  <a:pt x="444" y="223"/>
                </a:lnTo>
                <a:lnTo>
                  <a:pt x="444" y="223"/>
                </a:lnTo>
                <a:cubicBezTo>
                  <a:pt x="444" y="100"/>
                  <a:pt x="344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/>
          </a:p>
        </p:txBody>
      </p:sp>
      <p:grpSp>
        <p:nvGrpSpPr>
          <p:cNvPr id="98" name="Group 97"/>
          <p:cNvGrpSpPr/>
          <p:nvPr/>
        </p:nvGrpSpPr>
        <p:grpSpPr>
          <a:xfrm>
            <a:off x="7294340" y="2080142"/>
            <a:ext cx="587320" cy="587320"/>
            <a:chOff x="3661569" y="4579937"/>
            <a:chExt cx="250825" cy="250825"/>
          </a:xfrm>
          <a:solidFill>
            <a:schemeClr val="accent3"/>
          </a:solidFill>
        </p:grpSpPr>
        <p:sp>
          <p:nvSpPr>
            <p:cNvPr id="99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00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062446" y="2189039"/>
            <a:ext cx="623323" cy="435147"/>
            <a:chOff x="12747816" y="6603246"/>
            <a:chExt cx="950584" cy="663611"/>
          </a:xfrm>
          <a:solidFill>
            <a:schemeClr val="accent4"/>
          </a:solidFill>
        </p:grpSpPr>
        <p:sp>
          <p:nvSpPr>
            <p:cNvPr id="105" name="Freeform 249"/>
            <p:cNvSpPr>
              <a:spLocks noChangeArrowheads="1"/>
            </p:cNvSpPr>
            <p:nvPr/>
          </p:nvSpPr>
          <p:spPr bwMode="auto">
            <a:xfrm>
              <a:off x="12747816" y="6603246"/>
              <a:ext cx="950584" cy="663611"/>
            </a:xfrm>
            <a:custGeom>
              <a:avLst/>
              <a:gdLst>
                <a:gd name="T0" fmla="*/ 643 w 699"/>
                <a:gd name="T1" fmla="*/ 462 h 488"/>
                <a:gd name="T2" fmla="*/ 643 w 699"/>
                <a:gd name="T3" fmla="*/ 474 h 488"/>
                <a:gd name="T4" fmla="*/ 643 w 699"/>
                <a:gd name="T5" fmla="*/ 462 h 488"/>
                <a:gd name="T6" fmla="*/ 393 w 699"/>
                <a:gd name="T7" fmla="*/ 462 h 488"/>
                <a:gd name="T8" fmla="*/ 393 w 699"/>
                <a:gd name="T9" fmla="*/ 462 h 488"/>
                <a:gd name="T10" fmla="*/ 401 w 699"/>
                <a:gd name="T11" fmla="*/ 445 h 488"/>
                <a:gd name="T12" fmla="*/ 643 w 699"/>
                <a:gd name="T13" fmla="*/ 445 h 488"/>
                <a:gd name="T14" fmla="*/ 669 w 699"/>
                <a:gd name="T15" fmla="*/ 445 h 488"/>
                <a:gd name="T16" fmla="*/ 669 w 699"/>
                <a:gd name="T17" fmla="*/ 445 h 488"/>
                <a:gd name="T18" fmla="*/ 643 w 699"/>
                <a:gd name="T19" fmla="*/ 462 h 488"/>
                <a:gd name="T20" fmla="*/ 29 w 699"/>
                <a:gd name="T21" fmla="*/ 445 h 488"/>
                <a:gd name="T22" fmla="*/ 55 w 699"/>
                <a:gd name="T23" fmla="*/ 445 h 488"/>
                <a:gd name="T24" fmla="*/ 298 w 699"/>
                <a:gd name="T25" fmla="*/ 445 h 488"/>
                <a:gd name="T26" fmla="*/ 298 w 699"/>
                <a:gd name="T27" fmla="*/ 445 h 488"/>
                <a:gd name="T28" fmla="*/ 304 w 699"/>
                <a:gd name="T29" fmla="*/ 462 h 488"/>
                <a:gd name="T30" fmla="*/ 55 w 699"/>
                <a:gd name="T31" fmla="*/ 462 h 488"/>
                <a:gd name="T32" fmla="*/ 55 w 699"/>
                <a:gd name="T33" fmla="*/ 462 h 488"/>
                <a:gd name="T34" fmla="*/ 29 w 699"/>
                <a:gd name="T35" fmla="*/ 445 h 488"/>
                <a:gd name="T36" fmla="*/ 350 w 699"/>
                <a:gd name="T37" fmla="*/ 462 h 488"/>
                <a:gd name="T38" fmla="*/ 350 w 699"/>
                <a:gd name="T39" fmla="*/ 462 h 488"/>
                <a:gd name="T40" fmla="*/ 323 w 699"/>
                <a:gd name="T41" fmla="*/ 445 h 488"/>
                <a:gd name="T42" fmla="*/ 376 w 699"/>
                <a:gd name="T43" fmla="*/ 445 h 488"/>
                <a:gd name="T44" fmla="*/ 376 w 699"/>
                <a:gd name="T45" fmla="*/ 445 h 488"/>
                <a:gd name="T46" fmla="*/ 350 w 699"/>
                <a:gd name="T47" fmla="*/ 462 h 488"/>
                <a:gd name="T48" fmla="*/ 68 w 699"/>
                <a:gd name="T49" fmla="*/ 26 h 488"/>
                <a:gd name="T50" fmla="*/ 630 w 699"/>
                <a:gd name="T51" fmla="*/ 26 h 488"/>
                <a:gd name="T52" fmla="*/ 630 w 699"/>
                <a:gd name="T53" fmla="*/ 420 h 488"/>
                <a:gd name="T54" fmla="*/ 68 w 699"/>
                <a:gd name="T55" fmla="*/ 420 h 488"/>
                <a:gd name="T56" fmla="*/ 68 w 699"/>
                <a:gd name="T57" fmla="*/ 26 h 488"/>
                <a:gd name="T58" fmla="*/ 685 w 699"/>
                <a:gd name="T59" fmla="*/ 420 h 488"/>
                <a:gd name="T60" fmla="*/ 655 w 699"/>
                <a:gd name="T61" fmla="*/ 420 h 488"/>
                <a:gd name="T62" fmla="*/ 655 w 699"/>
                <a:gd name="T63" fmla="*/ 13 h 488"/>
                <a:gd name="T64" fmla="*/ 655 w 699"/>
                <a:gd name="T65" fmla="*/ 13 h 488"/>
                <a:gd name="T66" fmla="*/ 643 w 699"/>
                <a:gd name="T67" fmla="*/ 0 h 488"/>
                <a:gd name="T68" fmla="*/ 55 w 699"/>
                <a:gd name="T69" fmla="*/ 0 h 488"/>
                <a:gd name="T70" fmla="*/ 55 w 699"/>
                <a:gd name="T71" fmla="*/ 0 h 488"/>
                <a:gd name="T72" fmla="*/ 42 w 699"/>
                <a:gd name="T73" fmla="*/ 13 h 488"/>
                <a:gd name="T74" fmla="*/ 42 w 699"/>
                <a:gd name="T75" fmla="*/ 420 h 488"/>
                <a:gd name="T76" fmla="*/ 13 w 699"/>
                <a:gd name="T77" fmla="*/ 420 h 488"/>
                <a:gd name="T78" fmla="*/ 13 w 699"/>
                <a:gd name="T79" fmla="*/ 420 h 488"/>
                <a:gd name="T80" fmla="*/ 0 w 699"/>
                <a:gd name="T81" fmla="*/ 432 h 488"/>
                <a:gd name="T82" fmla="*/ 0 w 699"/>
                <a:gd name="T83" fmla="*/ 432 h 488"/>
                <a:gd name="T84" fmla="*/ 55 w 699"/>
                <a:gd name="T85" fmla="*/ 487 h 488"/>
                <a:gd name="T86" fmla="*/ 643 w 699"/>
                <a:gd name="T87" fmla="*/ 487 h 488"/>
                <a:gd name="T88" fmla="*/ 643 w 699"/>
                <a:gd name="T89" fmla="*/ 487 h 488"/>
                <a:gd name="T90" fmla="*/ 643 w 699"/>
                <a:gd name="T91" fmla="*/ 487 h 488"/>
                <a:gd name="T92" fmla="*/ 698 w 699"/>
                <a:gd name="T93" fmla="*/ 432 h 488"/>
                <a:gd name="T94" fmla="*/ 698 w 699"/>
                <a:gd name="T95" fmla="*/ 432 h 488"/>
                <a:gd name="T96" fmla="*/ 685 w 699"/>
                <a:gd name="T97" fmla="*/ 42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9" h="488">
                  <a:moveTo>
                    <a:pt x="643" y="462"/>
                  </a:moveTo>
                  <a:lnTo>
                    <a:pt x="643" y="474"/>
                  </a:lnTo>
                  <a:lnTo>
                    <a:pt x="643" y="462"/>
                  </a:lnTo>
                  <a:lnTo>
                    <a:pt x="393" y="462"/>
                  </a:lnTo>
                  <a:lnTo>
                    <a:pt x="393" y="462"/>
                  </a:lnTo>
                  <a:cubicBezTo>
                    <a:pt x="397" y="457"/>
                    <a:pt x="399" y="451"/>
                    <a:pt x="401" y="445"/>
                  </a:cubicBezTo>
                  <a:lnTo>
                    <a:pt x="643" y="445"/>
                  </a:lnTo>
                  <a:lnTo>
                    <a:pt x="669" y="445"/>
                  </a:lnTo>
                  <a:lnTo>
                    <a:pt x="669" y="445"/>
                  </a:lnTo>
                  <a:cubicBezTo>
                    <a:pt x="665" y="455"/>
                    <a:pt x="655" y="462"/>
                    <a:pt x="643" y="462"/>
                  </a:cubicBezTo>
                  <a:close/>
                  <a:moveTo>
                    <a:pt x="29" y="445"/>
                  </a:moveTo>
                  <a:lnTo>
                    <a:pt x="55" y="445"/>
                  </a:lnTo>
                  <a:lnTo>
                    <a:pt x="298" y="445"/>
                  </a:lnTo>
                  <a:lnTo>
                    <a:pt x="298" y="445"/>
                  </a:lnTo>
                  <a:cubicBezTo>
                    <a:pt x="299" y="451"/>
                    <a:pt x="302" y="457"/>
                    <a:pt x="304" y="462"/>
                  </a:cubicBezTo>
                  <a:lnTo>
                    <a:pt x="55" y="462"/>
                  </a:lnTo>
                  <a:lnTo>
                    <a:pt x="55" y="462"/>
                  </a:lnTo>
                  <a:cubicBezTo>
                    <a:pt x="43" y="462"/>
                    <a:pt x="34" y="455"/>
                    <a:pt x="29" y="445"/>
                  </a:cubicBezTo>
                  <a:close/>
                  <a:moveTo>
                    <a:pt x="350" y="462"/>
                  </a:moveTo>
                  <a:lnTo>
                    <a:pt x="350" y="462"/>
                  </a:lnTo>
                  <a:cubicBezTo>
                    <a:pt x="338" y="462"/>
                    <a:pt x="328" y="455"/>
                    <a:pt x="323" y="445"/>
                  </a:cubicBezTo>
                  <a:lnTo>
                    <a:pt x="376" y="445"/>
                  </a:lnTo>
                  <a:lnTo>
                    <a:pt x="376" y="445"/>
                  </a:lnTo>
                  <a:cubicBezTo>
                    <a:pt x="371" y="455"/>
                    <a:pt x="361" y="462"/>
                    <a:pt x="350" y="462"/>
                  </a:cubicBezTo>
                  <a:close/>
                  <a:moveTo>
                    <a:pt x="68" y="26"/>
                  </a:moveTo>
                  <a:lnTo>
                    <a:pt x="630" y="26"/>
                  </a:lnTo>
                  <a:lnTo>
                    <a:pt x="630" y="420"/>
                  </a:lnTo>
                  <a:lnTo>
                    <a:pt x="68" y="420"/>
                  </a:lnTo>
                  <a:lnTo>
                    <a:pt x="68" y="26"/>
                  </a:lnTo>
                  <a:close/>
                  <a:moveTo>
                    <a:pt x="685" y="420"/>
                  </a:moveTo>
                  <a:lnTo>
                    <a:pt x="655" y="420"/>
                  </a:lnTo>
                  <a:lnTo>
                    <a:pt x="655" y="13"/>
                  </a:lnTo>
                  <a:lnTo>
                    <a:pt x="655" y="13"/>
                  </a:lnTo>
                  <a:cubicBezTo>
                    <a:pt x="655" y="6"/>
                    <a:pt x="650" y="0"/>
                    <a:pt x="643" y="0"/>
                  </a:cubicBezTo>
                  <a:lnTo>
                    <a:pt x="55" y="0"/>
                  </a:lnTo>
                  <a:lnTo>
                    <a:pt x="55" y="0"/>
                  </a:lnTo>
                  <a:cubicBezTo>
                    <a:pt x="48" y="0"/>
                    <a:pt x="42" y="6"/>
                    <a:pt x="42" y="13"/>
                  </a:cubicBezTo>
                  <a:lnTo>
                    <a:pt x="42" y="420"/>
                  </a:lnTo>
                  <a:lnTo>
                    <a:pt x="13" y="420"/>
                  </a:lnTo>
                  <a:lnTo>
                    <a:pt x="13" y="420"/>
                  </a:lnTo>
                  <a:cubicBezTo>
                    <a:pt x="6" y="420"/>
                    <a:pt x="0" y="426"/>
                    <a:pt x="0" y="432"/>
                  </a:cubicBezTo>
                  <a:lnTo>
                    <a:pt x="0" y="432"/>
                  </a:lnTo>
                  <a:cubicBezTo>
                    <a:pt x="0" y="463"/>
                    <a:pt x="26" y="487"/>
                    <a:pt x="55" y="487"/>
                  </a:cubicBezTo>
                  <a:lnTo>
                    <a:pt x="643" y="487"/>
                  </a:lnTo>
                  <a:lnTo>
                    <a:pt x="643" y="487"/>
                  </a:lnTo>
                  <a:lnTo>
                    <a:pt x="643" y="487"/>
                  </a:lnTo>
                  <a:cubicBezTo>
                    <a:pt x="673" y="487"/>
                    <a:pt x="698" y="463"/>
                    <a:pt x="698" y="432"/>
                  </a:cubicBezTo>
                  <a:lnTo>
                    <a:pt x="698" y="432"/>
                  </a:lnTo>
                  <a:cubicBezTo>
                    <a:pt x="698" y="426"/>
                    <a:pt x="692" y="420"/>
                    <a:pt x="685" y="4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06" name="Freeform 250"/>
            <p:cNvSpPr>
              <a:spLocks noChangeArrowheads="1"/>
            </p:cNvSpPr>
            <p:nvPr/>
          </p:nvSpPr>
          <p:spPr bwMode="auto">
            <a:xfrm>
              <a:off x="12861406" y="6663031"/>
              <a:ext cx="717420" cy="490237"/>
            </a:xfrm>
            <a:custGeom>
              <a:avLst/>
              <a:gdLst>
                <a:gd name="T0" fmla="*/ 504 w 530"/>
                <a:gd name="T1" fmla="*/ 337 h 362"/>
                <a:gd name="T2" fmla="*/ 26 w 530"/>
                <a:gd name="T3" fmla="*/ 337 h 362"/>
                <a:gd name="T4" fmla="*/ 26 w 530"/>
                <a:gd name="T5" fmla="*/ 26 h 362"/>
                <a:gd name="T6" fmla="*/ 504 w 530"/>
                <a:gd name="T7" fmla="*/ 26 h 362"/>
                <a:gd name="T8" fmla="*/ 504 w 530"/>
                <a:gd name="T9" fmla="*/ 337 h 362"/>
                <a:gd name="T10" fmla="*/ 529 w 530"/>
                <a:gd name="T11" fmla="*/ 348 h 362"/>
                <a:gd name="T12" fmla="*/ 529 w 530"/>
                <a:gd name="T13" fmla="*/ 13 h 362"/>
                <a:gd name="T14" fmla="*/ 529 w 530"/>
                <a:gd name="T15" fmla="*/ 13 h 362"/>
                <a:gd name="T16" fmla="*/ 517 w 530"/>
                <a:gd name="T17" fmla="*/ 0 h 362"/>
                <a:gd name="T18" fmla="*/ 13 w 530"/>
                <a:gd name="T19" fmla="*/ 0 h 362"/>
                <a:gd name="T20" fmla="*/ 13 w 530"/>
                <a:gd name="T21" fmla="*/ 0 h 362"/>
                <a:gd name="T22" fmla="*/ 0 w 530"/>
                <a:gd name="T23" fmla="*/ 13 h 362"/>
                <a:gd name="T24" fmla="*/ 0 w 530"/>
                <a:gd name="T25" fmla="*/ 348 h 362"/>
                <a:gd name="T26" fmla="*/ 0 w 530"/>
                <a:gd name="T27" fmla="*/ 348 h 362"/>
                <a:gd name="T28" fmla="*/ 13 w 530"/>
                <a:gd name="T29" fmla="*/ 361 h 362"/>
                <a:gd name="T30" fmla="*/ 517 w 530"/>
                <a:gd name="T31" fmla="*/ 361 h 362"/>
                <a:gd name="T32" fmla="*/ 517 w 530"/>
                <a:gd name="T33" fmla="*/ 361 h 362"/>
                <a:gd name="T34" fmla="*/ 529 w 530"/>
                <a:gd name="T35" fmla="*/ 34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362">
                  <a:moveTo>
                    <a:pt x="504" y="337"/>
                  </a:moveTo>
                  <a:lnTo>
                    <a:pt x="26" y="337"/>
                  </a:lnTo>
                  <a:lnTo>
                    <a:pt x="26" y="26"/>
                  </a:lnTo>
                  <a:lnTo>
                    <a:pt x="504" y="26"/>
                  </a:lnTo>
                  <a:lnTo>
                    <a:pt x="504" y="337"/>
                  </a:lnTo>
                  <a:close/>
                  <a:moveTo>
                    <a:pt x="529" y="348"/>
                  </a:moveTo>
                  <a:lnTo>
                    <a:pt x="529" y="13"/>
                  </a:lnTo>
                  <a:lnTo>
                    <a:pt x="529" y="13"/>
                  </a:lnTo>
                  <a:cubicBezTo>
                    <a:pt x="529" y="6"/>
                    <a:pt x="524" y="0"/>
                    <a:pt x="517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0" y="355"/>
                    <a:pt x="6" y="361"/>
                    <a:pt x="13" y="361"/>
                  </a:cubicBezTo>
                  <a:lnTo>
                    <a:pt x="517" y="361"/>
                  </a:lnTo>
                  <a:lnTo>
                    <a:pt x="517" y="361"/>
                  </a:lnTo>
                  <a:cubicBezTo>
                    <a:pt x="524" y="361"/>
                    <a:pt x="529" y="355"/>
                    <a:pt x="529" y="3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</p:grpSp>
      <p:sp>
        <p:nvSpPr>
          <p:cNvPr id="108" name="Freeform 60"/>
          <p:cNvSpPr>
            <a:spLocks noChangeArrowheads="1"/>
          </p:cNvSpPr>
          <p:nvPr/>
        </p:nvSpPr>
        <p:spPr bwMode="auto">
          <a:xfrm>
            <a:off x="1653054" y="2188655"/>
            <a:ext cx="655999" cy="416702"/>
          </a:xfrm>
          <a:custGeom>
            <a:avLst/>
            <a:gdLst>
              <a:gd name="T0" fmla="*/ 672 w 699"/>
              <a:gd name="T1" fmla="*/ 38 h 446"/>
              <a:gd name="T2" fmla="*/ 434 w 699"/>
              <a:gd name="T3" fmla="*/ 223 h 446"/>
              <a:gd name="T4" fmla="*/ 341 w 699"/>
              <a:gd name="T5" fmla="*/ 283 h 446"/>
              <a:gd name="T6" fmla="*/ 345 w 699"/>
              <a:gd name="T7" fmla="*/ 284 h 446"/>
              <a:gd name="T8" fmla="*/ 348 w 699"/>
              <a:gd name="T9" fmla="*/ 286 h 446"/>
              <a:gd name="T10" fmla="*/ 349 w 699"/>
              <a:gd name="T11" fmla="*/ 286 h 446"/>
              <a:gd name="T12" fmla="*/ 350 w 699"/>
              <a:gd name="T13" fmla="*/ 286 h 446"/>
              <a:gd name="T14" fmla="*/ 352 w 699"/>
              <a:gd name="T15" fmla="*/ 284 h 446"/>
              <a:gd name="T16" fmla="*/ 357 w 699"/>
              <a:gd name="T17" fmla="*/ 283 h 446"/>
              <a:gd name="T18" fmla="*/ 649 w 699"/>
              <a:gd name="T19" fmla="*/ 421 h 446"/>
              <a:gd name="T20" fmla="*/ 284 w 699"/>
              <a:gd name="T21" fmla="*/ 239 h 446"/>
              <a:gd name="T22" fmla="*/ 407 w 699"/>
              <a:gd name="T23" fmla="*/ 213 h 446"/>
              <a:gd name="T24" fmla="*/ 352 w 699"/>
              <a:gd name="T25" fmla="*/ 255 h 446"/>
              <a:gd name="T26" fmla="*/ 346 w 699"/>
              <a:gd name="T27" fmla="*/ 255 h 446"/>
              <a:gd name="T28" fmla="*/ 291 w 699"/>
              <a:gd name="T29" fmla="*/ 213 h 446"/>
              <a:gd name="T30" fmla="*/ 50 w 699"/>
              <a:gd name="T31" fmla="*/ 26 h 446"/>
              <a:gd name="T32" fmla="*/ 407 w 699"/>
              <a:gd name="T33" fmla="*/ 213 h 446"/>
              <a:gd name="T34" fmla="*/ 263 w 699"/>
              <a:gd name="T35" fmla="*/ 223 h 446"/>
              <a:gd name="T36" fmla="*/ 26 w 699"/>
              <a:gd name="T37" fmla="*/ 38 h 446"/>
              <a:gd name="T38" fmla="*/ 698 w 699"/>
              <a:gd name="T39" fmla="*/ 13 h 446"/>
              <a:gd name="T40" fmla="*/ 696 w 699"/>
              <a:gd name="T41" fmla="*/ 9 h 446"/>
              <a:gd name="T42" fmla="*/ 694 w 699"/>
              <a:gd name="T43" fmla="*/ 5 h 446"/>
              <a:gd name="T44" fmla="*/ 693 w 699"/>
              <a:gd name="T45" fmla="*/ 5 h 446"/>
              <a:gd name="T46" fmla="*/ 690 w 699"/>
              <a:gd name="T47" fmla="*/ 3 h 446"/>
              <a:gd name="T48" fmla="*/ 686 w 699"/>
              <a:gd name="T49" fmla="*/ 1 h 446"/>
              <a:gd name="T50" fmla="*/ 13 w 699"/>
              <a:gd name="T51" fmla="*/ 0 h 446"/>
              <a:gd name="T52" fmla="*/ 12 w 699"/>
              <a:gd name="T53" fmla="*/ 1 h 446"/>
              <a:gd name="T54" fmla="*/ 8 w 699"/>
              <a:gd name="T55" fmla="*/ 3 h 446"/>
              <a:gd name="T56" fmla="*/ 4 w 699"/>
              <a:gd name="T57" fmla="*/ 5 h 446"/>
              <a:gd name="T58" fmla="*/ 3 w 699"/>
              <a:gd name="T59" fmla="*/ 5 h 446"/>
              <a:gd name="T60" fmla="*/ 2 w 699"/>
              <a:gd name="T61" fmla="*/ 9 h 446"/>
              <a:gd name="T62" fmla="*/ 0 w 699"/>
              <a:gd name="T63" fmla="*/ 13 h 446"/>
              <a:gd name="T64" fmla="*/ 0 w 699"/>
              <a:gd name="T65" fmla="*/ 432 h 446"/>
              <a:gd name="T66" fmla="*/ 2 w 699"/>
              <a:gd name="T67" fmla="*/ 436 h 446"/>
              <a:gd name="T68" fmla="*/ 3 w 699"/>
              <a:gd name="T69" fmla="*/ 440 h 446"/>
              <a:gd name="T70" fmla="*/ 4 w 699"/>
              <a:gd name="T71" fmla="*/ 441 h 446"/>
              <a:gd name="T72" fmla="*/ 685 w 699"/>
              <a:gd name="T73" fmla="*/ 445 h 446"/>
              <a:gd name="T74" fmla="*/ 693 w 699"/>
              <a:gd name="T75" fmla="*/ 441 h 446"/>
              <a:gd name="T76" fmla="*/ 694 w 699"/>
              <a:gd name="T77" fmla="*/ 440 h 446"/>
              <a:gd name="T78" fmla="*/ 696 w 699"/>
              <a:gd name="T79" fmla="*/ 436 h 446"/>
              <a:gd name="T80" fmla="*/ 698 w 699"/>
              <a:gd name="T81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99" h="446">
                <a:moveTo>
                  <a:pt x="434" y="223"/>
                </a:moveTo>
                <a:lnTo>
                  <a:pt x="672" y="38"/>
                </a:lnTo>
                <a:lnTo>
                  <a:pt x="672" y="407"/>
                </a:lnTo>
                <a:lnTo>
                  <a:pt x="434" y="223"/>
                </a:lnTo>
                <a:close/>
                <a:moveTo>
                  <a:pt x="284" y="239"/>
                </a:moveTo>
                <a:lnTo>
                  <a:pt x="341" y="283"/>
                </a:lnTo>
                <a:lnTo>
                  <a:pt x="341" y="283"/>
                </a:lnTo>
                <a:cubicBezTo>
                  <a:pt x="342" y="284"/>
                  <a:pt x="345" y="284"/>
                  <a:pt x="345" y="284"/>
                </a:cubicBezTo>
                <a:lnTo>
                  <a:pt x="345" y="284"/>
                </a:lnTo>
                <a:cubicBezTo>
                  <a:pt x="346" y="284"/>
                  <a:pt x="347" y="286"/>
                  <a:pt x="348" y="286"/>
                </a:cubicBezTo>
                <a:lnTo>
                  <a:pt x="348" y="286"/>
                </a:lnTo>
                <a:cubicBezTo>
                  <a:pt x="348" y="286"/>
                  <a:pt x="348" y="286"/>
                  <a:pt x="349" y="286"/>
                </a:cubicBezTo>
                <a:lnTo>
                  <a:pt x="349" y="286"/>
                </a:lnTo>
                <a:cubicBezTo>
                  <a:pt x="349" y="286"/>
                  <a:pt x="349" y="286"/>
                  <a:pt x="350" y="286"/>
                </a:cubicBezTo>
                <a:lnTo>
                  <a:pt x="350" y="286"/>
                </a:lnTo>
                <a:cubicBezTo>
                  <a:pt x="350" y="286"/>
                  <a:pt x="351" y="284"/>
                  <a:pt x="352" y="284"/>
                </a:cubicBezTo>
                <a:lnTo>
                  <a:pt x="352" y="284"/>
                </a:lnTo>
                <a:cubicBezTo>
                  <a:pt x="354" y="284"/>
                  <a:pt x="355" y="284"/>
                  <a:pt x="357" y="283"/>
                </a:cubicBezTo>
                <a:lnTo>
                  <a:pt x="414" y="239"/>
                </a:lnTo>
                <a:lnTo>
                  <a:pt x="649" y="421"/>
                </a:lnTo>
                <a:lnTo>
                  <a:pt x="50" y="421"/>
                </a:lnTo>
                <a:lnTo>
                  <a:pt x="284" y="239"/>
                </a:lnTo>
                <a:close/>
                <a:moveTo>
                  <a:pt x="407" y="213"/>
                </a:moveTo>
                <a:lnTo>
                  <a:pt x="407" y="213"/>
                </a:lnTo>
                <a:cubicBezTo>
                  <a:pt x="406" y="213"/>
                  <a:pt x="406" y="213"/>
                  <a:pt x="406" y="213"/>
                </a:cubicBezTo>
                <a:lnTo>
                  <a:pt x="352" y="255"/>
                </a:lnTo>
                <a:lnTo>
                  <a:pt x="349" y="257"/>
                </a:lnTo>
                <a:lnTo>
                  <a:pt x="346" y="255"/>
                </a:lnTo>
                <a:lnTo>
                  <a:pt x="291" y="213"/>
                </a:lnTo>
                <a:lnTo>
                  <a:pt x="291" y="213"/>
                </a:lnTo>
                <a:lnTo>
                  <a:pt x="291" y="213"/>
                </a:lnTo>
                <a:lnTo>
                  <a:pt x="50" y="26"/>
                </a:lnTo>
                <a:lnTo>
                  <a:pt x="649" y="26"/>
                </a:lnTo>
                <a:lnTo>
                  <a:pt x="407" y="213"/>
                </a:lnTo>
                <a:close/>
                <a:moveTo>
                  <a:pt x="26" y="38"/>
                </a:moveTo>
                <a:lnTo>
                  <a:pt x="263" y="223"/>
                </a:lnTo>
                <a:lnTo>
                  <a:pt x="26" y="407"/>
                </a:lnTo>
                <a:lnTo>
                  <a:pt x="26" y="38"/>
                </a:lnTo>
                <a:close/>
                <a:moveTo>
                  <a:pt x="698" y="13"/>
                </a:moveTo>
                <a:lnTo>
                  <a:pt x="698" y="13"/>
                </a:lnTo>
                <a:cubicBezTo>
                  <a:pt x="698" y="12"/>
                  <a:pt x="697" y="11"/>
                  <a:pt x="696" y="9"/>
                </a:cubicBezTo>
                <a:lnTo>
                  <a:pt x="696" y="9"/>
                </a:lnTo>
                <a:cubicBezTo>
                  <a:pt x="696" y="8"/>
                  <a:pt x="696" y="7"/>
                  <a:pt x="694" y="5"/>
                </a:cubicBezTo>
                <a:lnTo>
                  <a:pt x="694" y="5"/>
                </a:lnTo>
                <a:lnTo>
                  <a:pt x="693" y="5"/>
                </a:lnTo>
                <a:lnTo>
                  <a:pt x="693" y="5"/>
                </a:lnTo>
                <a:cubicBezTo>
                  <a:pt x="692" y="4"/>
                  <a:pt x="692" y="3"/>
                  <a:pt x="690" y="3"/>
                </a:cubicBezTo>
                <a:lnTo>
                  <a:pt x="690" y="3"/>
                </a:lnTo>
                <a:cubicBezTo>
                  <a:pt x="689" y="2"/>
                  <a:pt x="687" y="1"/>
                  <a:pt x="686" y="1"/>
                </a:cubicBezTo>
                <a:lnTo>
                  <a:pt x="686" y="1"/>
                </a:lnTo>
                <a:cubicBezTo>
                  <a:pt x="685" y="1"/>
                  <a:pt x="685" y="0"/>
                  <a:pt x="685" y="0"/>
                </a:cubicBezTo>
                <a:lnTo>
                  <a:pt x="13" y="0"/>
                </a:lnTo>
                <a:lnTo>
                  <a:pt x="13" y="0"/>
                </a:lnTo>
                <a:cubicBezTo>
                  <a:pt x="13" y="0"/>
                  <a:pt x="13" y="1"/>
                  <a:pt x="12" y="1"/>
                </a:cubicBezTo>
                <a:lnTo>
                  <a:pt x="12" y="1"/>
                </a:lnTo>
                <a:cubicBezTo>
                  <a:pt x="11" y="1"/>
                  <a:pt x="10" y="2"/>
                  <a:pt x="8" y="3"/>
                </a:cubicBezTo>
                <a:lnTo>
                  <a:pt x="8" y="3"/>
                </a:lnTo>
                <a:cubicBezTo>
                  <a:pt x="7" y="3"/>
                  <a:pt x="5" y="4"/>
                  <a:pt x="4" y="5"/>
                </a:cubicBez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cubicBezTo>
                  <a:pt x="2" y="7"/>
                  <a:pt x="3" y="8"/>
                  <a:pt x="2" y="9"/>
                </a:cubicBezTo>
                <a:lnTo>
                  <a:pt x="2" y="9"/>
                </a:lnTo>
                <a:cubicBezTo>
                  <a:pt x="2" y="11"/>
                  <a:pt x="0" y="12"/>
                  <a:pt x="0" y="13"/>
                </a:cubicBezTo>
                <a:lnTo>
                  <a:pt x="0" y="432"/>
                </a:lnTo>
                <a:lnTo>
                  <a:pt x="0" y="432"/>
                </a:lnTo>
                <a:cubicBezTo>
                  <a:pt x="0" y="434"/>
                  <a:pt x="2" y="435"/>
                  <a:pt x="2" y="436"/>
                </a:cubicBezTo>
                <a:lnTo>
                  <a:pt x="2" y="436"/>
                </a:lnTo>
                <a:cubicBezTo>
                  <a:pt x="3" y="438"/>
                  <a:pt x="2" y="439"/>
                  <a:pt x="3" y="440"/>
                </a:cubicBezTo>
                <a:lnTo>
                  <a:pt x="3" y="440"/>
                </a:lnTo>
                <a:cubicBezTo>
                  <a:pt x="3" y="440"/>
                  <a:pt x="4" y="440"/>
                  <a:pt x="4" y="441"/>
                </a:cubicBezTo>
                <a:lnTo>
                  <a:pt x="4" y="441"/>
                </a:lnTo>
                <a:cubicBezTo>
                  <a:pt x="6" y="443"/>
                  <a:pt x="9" y="445"/>
                  <a:pt x="13" y="445"/>
                </a:cubicBezTo>
                <a:lnTo>
                  <a:pt x="685" y="445"/>
                </a:lnTo>
                <a:lnTo>
                  <a:pt x="685" y="445"/>
                </a:lnTo>
                <a:cubicBezTo>
                  <a:pt x="689" y="445"/>
                  <a:pt x="692" y="443"/>
                  <a:pt x="693" y="441"/>
                </a:cubicBezTo>
                <a:lnTo>
                  <a:pt x="693" y="441"/>
                </a:lnTo>
                <a:cubicBezTo>
                  <a:pt x="694" y="440"/>
                  <a:pt x="694" y="440"/>
                  <a:pt x="694" y="440"/>
                </a:cubicBezTo>
                <a:lnTo>
                  <a:pt x="694" y="440"/>
                </a:lnTo>
                <a:cubicBezTo>
                  <a:pt x="696" y="439"/>
                  <a:pt x="696" y="438"/>
                  <a:pt x="696" y="436"/>
                </a:cubicBezTo>
                <a:lnTo>
                  <a:pt x="696" y="436"/>
                </a:lnTo>
                <a:cubicBezTo>
                  <a:pt x="697" y="435"/>
                  <a:pt x="698" y="434"/>
                  <a:pt x="698" y="432"/>
                </a:cubicBezTo>
                <a:lnTo>
                  <a:pt x="698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1712553" y="4215191"/>
            <a:ext cx="638634" cy="602750"/>
            <a:chOff x="8632827" y="1898771"/>
            <a:chExt cx="717653" cy="677329"/>
          </a:xfrm>
          <a:solidFill>
            <a:schemeClr val="accent5"/>
          </a:solidFill>
        </p:grpSpPr>
        <p:sp>
          <p:nvSpPr>
            <p:cNvPr id="115" name="Freeform 210"/>
            <p:cNvSpPr>
              <a:spLocks noChangeArrowheads="1"/>
            </p:cNvSpPr>
            <p:nvPr/>
          </p:nvSpPr>
          <p:spPr bwMode="auto">
            <a:xfrm>
              <a:off x="8632827" y="2148739"/>
              <a:ext cx="717653" cy="427361"/>
            </a:xfrm>
            <a:custGeom>
              <a:avLst/>
              <a:gdLst>
                <a:gd name="T0" fmla="*/ 318 w 391"/>
                <a:gd name="T1" fmla="*/ 170 h 235"/>
                <a:gd name="T2" fmla="*/ 317 w 391"/>
                <a:gd name="T3" fmla="*/ 170 h 235"/>
                <a:gd name="T4" fmla="*/ 317 w 391"/>
                <a:gd name="T5" fmla="*/ 170 h 235"/>
                <a:gd name="T6" fmla="*/ 312 w 391"/>
                <a:gd name="T7" fmla="*/ 170 h 235"/>
                <a:gd name="T8" fmla="*/ 312 w 391"/>
                <a:gd name="T9" fmla="*/ 170 h 235"/>
                <a:gd name="T10" fmla="*/ 313 w 391"/>
                <a:gd name="T11" fmla="*/ 167 h 235"/>
                <a:gd name="T12" fmla="*/ 313 w 391"/>
                <a:gd name="T13" fmla="*/ 167 h 235"/>
                <a:gd name="T14" fmla="*/ 323 w 391"/>
                <a:gd name="T15" fmla="*/ 139 h 235"/>
                <a:gd name="T16" fmla="*/ 323 w 391"/>
                <a:gd name="T17" fmla="*/ 139 h 235"/>
                <a:gd name="T18" fmla="*/ 324 w 391"/>
                <a:gd name="T19" fmla="*/ 133 h 235"/>
                <a:gd name="T20" fmla="*/ 324 w 391"/>
                <a:gd name="T21" fmla="*/ 133 h 235"/>
                <a:gd name="T22" fmla="*/ 327 w 391"/>
                <a:gd name="T23" fmla="*/ 102 h 235"/>
                <a:gd name="T24" fmla="*/ 327 w 391"/>
                <a:gd name="T25" fmla="*/ 66 h 235"/>
                <a:gd name="T26" fmla="*/ 327 w 391"/>
                <a:gd name="T27" fmla="*/ 66 h 235"/>
                <a:gd name="T28" fmla="*/ 370 w 391"/>
                <a:gd name="T29" fmla="*/ 118 h 235"/>
                <a:gd name="T30" fmla="*/ 370 w 391"/>
                <a:gd name="T31" fmla="*/ 118 h 235"/>
                <a:gd name="T32" fmla="*/ 318 w 391"/>
                <a:gd name="T33" fmla="*/ 170 h 235"/>
                <a:gd name="T34" fmla="*/ 308 w 391"/>
                <a:gd name="T35" fmla="*/ 56 h 235"/>
                <a:gd name="T36" fmla="*/ 308 w 391"/>
                <a:gd name="T37" fmla="*/ 102 h 235"/>
                <a:gd name="T38" fmla="*/ 308 w 391"/>
                <a:gd name="T39" fmla="*/ 102 h 235"/>
                <a:gd name="T40" fmla="*/ 307 w 391"/>
                <a:gd name="T41" fmla="*/ 120 h 235"/>
                <a:gd name="T42" fmla="*/ 307 w 391"/>
                <a:gd name="T43" fmla="*/ 120 h 235"/>
                <a:gd name="T44" fmla="*/ 291 w 391"/>
                <a:gd name="T45" fmla="*/ 172 h 235"/>
                <a:gd name="T46" fmla="*/ 291 w 391"/>
                <a:gd name="T47" fmla="*/ 172 h 235"/>
                <a:gd name="T48" fmla="*/ 252 w 391"/>
                <a:gd name="T49" fmla="*/ 217 h 235"/>
                <a:gd name="T50" fmla="*/ 75 w 391"/>
                <a:gd name="T51" fmla="*/ 217 h 235"/>
                <a:gd name="T52" fmla="*/ 75 w 391"/>
                <a:gd name="T53" fmla="*/ 217 h 235"/>
                <a:gd name="T54" fmla="*/ 19 w 391"/>
                <a:gd name="T55" fmla="*/ 102 h 235"/>
                <a:gd name="T56" fmla="*/ 19 w 391"/>
                <a:gd name="T57" fmla="*/ 19 h 235"/>
                <a:gd name="T58" fmla="*/ 308 w 391"/>
                <a:gd name="T59" fmla="*/ 19 h 235"/>
                <a:gd name="T60" fmla="*/ 308 w 391"/>
                <a:gd name="T61" fmla="*/ 56 h 235"/>
                <a:gd name="T62" fmla="*/ 327 w 391"/>
                <a:gd name="T63" fmla="*/ 48 h 235"/>
                <a:gd name="T64" fmla="*/ 327 w 391"/>
                <a:gd name="T65" fmla="*/ 10 h 235"/>
                <a:gd name="T66" fmla="*/ 327 w 391"/>
                <a:gd name="T67" fmla="*/ 10 h 235"/>
                <a:gd name="T68" fmla="*/ 318 w 391"/>
                <a:gd name="T69" fmla="*/ 0 h 235"/>
                <a:gd name="T70" fmla="*/ 10 w 391"/>
                <a:gd name="T71" fmla="*/ 0 h 235"/>
                <a:gd name="T72" fmla="*/ 10 w 391"/>
                <a:gd name="T73" fmla="*/ 0 h 235"/>
                <a:gd name="T74" fmla="*/ 0 w 391"/>
                <a:gd name="T75" fmla="*/ 10 h 235"/>
                <a:gd name="T76" fmla="*/ 0 w 391"/>
                <a:gd name="T77" fmla="*/ 102 h 235"/>
                <a:gd name="T78" fmla="*/ 0 w 391"/>
                <a:gd name="T79" fmla="*/ 102 h 235"/>
                <a:gd name="T80" fmla="*/ 67 w 391"/>
                <a:gd name="T81" fmla="*/ 233 h 235"/>
                <a:gd name="T82" fmla="*/ 67 w 391"/>
                <a:gd name="T83" fmla="*/ 233 h 235"/>
                <a:gd name="T84" fmla="*/ 73 w 391"/>
                <a:gd name="T85" fmla="*/ 234 h 235"/>
                <a:gd name="T86" fmla="*/ 256 w 391"/>
                <a:gd name="T87" fmla="*/ 234 h 235"/>
                <a:gd name="T88" fmla="*/ 256 w 391"/>
                <a:gd name="T89" fmla="*/ 234 h 235"/>
                <a:gd name="T90" fmla="*/ 260 w 391"/>
                <a:gd name="T91" fmla="*/ 233 h 235"/>
                <a:gd name="T92" fmla="*/ 260 w 391"/>
                <a:gd name="T93" fmla="*/ 233 h 235"/>
                <a:gd name="T94" fmla="*/ 302 w 391"/>
                <a:gd name="T95" fmla="*/ 186 h 235"/>
                <a:gd name="T96" fmla="*/ 302 w 391"/>
                <a:gd name="T97" fmla="*/ 186 h 235"/>
                <a:gd name="T98" fmla="*/ 317 w 391"/>
                <a:gd name="T99" fmla="*/ 188 h 235"/>
                <a:gd name="T100" fmla="*/ 318 w 391"/>
                <a:gd name="T101" fmla="*/ 188 h 235"/>
                <a:gd name="T102" fmla="*/ 318 w 391"/>
                <a:gd name="T103" fmla="*/ 188 h 235"/>
                <a:gd name="T104" fmla="*/ 389 w 391"/>
                <a:gd name="T105" fmla="*/ 119 h 235"/>
                <a:gd name="T106" fmla="*/ 389 w 391"/>
                <a:gd name="T107" fmla="*/ 119 h 235"/>
                <a:gd name="T108" fmla="*/ 327 w 391"/>
                <a:gd name="T10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235">
                  <a:moveTo>
                    <a:pt x="318" y="170"/>
                  </a:moveTo>
                  <a:lnTo>
                    <a:pt x="317" y="170"/>
                  </a:lnTo>
                  <a:lnTo>
                    <a:pt x="317" y="170"/>
                  </a:lnTo>
                  <a:cubicBezTo>
                    <a:pt x="315" y="170"/>
                    <a:pt x="314" y="170"/>
                    <a:pt x="312" y="170"/>
                  </a:cubicBezTo>
                  <a:lnTo>
                    <a:pt x="312" y="170"/>
                  </a:lnTo>
                  <a:cubicBezTo>
                    <a:pt x="312" y="169"/>
                    <a:pt x="312" y="168"/>
                    <a:pt x="313" y="167"/>
                  </a:cubicBezTo>
                  <a:lnTo>
                    <a:pt x="313" y="167"/>
                  </a:lnTo>
                  <a:cubicBezTo>
                    <a:pt x="317" y="158"/>
                    <a:pt x="320" y="148"/>
                    <a:pt x="323" y="139"/>
                  </a:cubicBezTo>
                  <a:lnTo>
                    <a:pt x="323" y="139"/>
                  </a:lnTo>
                  <a:cubicBezTo>
                    <a:pt x="323" y="137"/>
                    <a:pt x="323" y="135"/>
                    <a:pt x="324" y="133"/>
                  </a:cubicBezTo>
                  <a:lnTo>
                    <a:pt x="324" y="133"/>
                  </a:lnTo>
                  <a:cubicBezTo>
                    <a:pt x="326" y="124"/>
                    <a:pt x="327" y="113"/>
                    <a:pt x="327" y="102"/>
                  </a:cubicBezTo>
                  <a:lnTo>
                    <a:pt x="327" y="66"/>
                  </a:lnTo>
                  <a:lnTo>
                    <a:pt x="327" y="66"/>
                  </a:lnTo>
                  <a:cubicBezTo>
                    <a:pt x="352" y="71"/>
                    <a:pt x="371" y="92"/>
                    <a:pt x="370" y="118"/>
                  </a:cubicBezTo>
                  <a:lnTo>
                    <a:pt x="370" y="118"/>
                  </a:lnTo>
                  <a:cubicBezTo>
                    <a:pt x="370" y="147"/>
                    <a:pt x="347" y="170"/>
                    <a:pt x="318" y="170"/>
                  </a:cubicBezTo>
                  <a:close/>
                  <a:moveTo>
                    <a:pt x="308" y="56"/>
                  </a:moveTo>
                  <a:lnTo>
                    <a:pt x="308" y="102"/>
                  </a:lnTo>
                  <a:lnTo>
                    <a:pt x="308" y="102"/>
                  </a:lnTo>
                  <a:cubicBezTo>
                    <a:pt x="308" y="108"/>
                    <a:pt x="308" y="114"/>
                    <a:pt x="307" y="120"/>
                  </a:cubicBezTo>
                  <a:lnTo>
                    <a:pt x="307" y="120"/>
                  </a:lnTo>
                  <a:cubicBezTo>
                    <a:pt x="306" y="139"/>
                    <a:pt x="300" y="155"/>
                    <a:pt x="291" y="172"/>
                  </a:cubicBezTo>
                  <a:lnTo>
                    <a:pt x="291" y="172"/>
                  </a:lnTo>
                  <a:cubicBezTo>
                    <a:pt x="281" y="189"/>
                    <a:pt x="268" y="204"/>
                    <a:pt x="252" y="217"/>
                  </a:cubicBezTo>
                  <a:lnTo>
                    <a:pt x="75" y="217"/>
                  </a:lnTo>
                  <a:lnTo>
                    <a:pt x="75" y="217"/>
                  </a:lnTo>
                  <a:cubicBezTo>
                    <a:pt x="39" y="188"/>
                    <a:pt x="19" y="147"/>
                    <a:pt x="19" y="102"/>
                  </a:cubicBezTo>
                  <a:lnTo>
                    <a:pt x="19" y="19"/>
                  </a:lnTo>
                  <a:lnTo>
                    <a:pt x="308" y="19"/>
                  </a:lnTo>
                  <a:lnTo>
                    <a:pt x="308" y="56"/>
                  </a:lnTo>
                  <a:close/>
                  <a:moveTo>
                    <a:pt x="327" y="48"/>
                  </a:moveTo>
                  <a:lnTo>
                    <a:pt x="327" y="10"/>
                  </a:lnTo>
                  <a:lnTo>
                    <a:pt x="327" y="10"/>
                  </a:lnTo>
                  <a:cubicBezTo>
                    <a:pt x="327" y="5"/>
                    <a:pt x="323" y="0"/>
                    <a:pt x="318" y="0"/>
                  </a:cubicBezTo>
                  <a:lnTo>
                    <a:pt x="10" y="0"/>
                  </a:lnTo>
                  <a:lnTo>
                    <a:pt x="10" y="0"/>
                  </a:lnTo>
                  <a:cubicBezTo>
                    <a:pt x="5" y="0"/>
                    <a:pt x="0" y="5"/>
                    <a:pt x="0" y="10"/>
                  </a:cubicBezTo>
                  <a:lnTo>
                    <a:pt x="0" y="102"/>
                  </a:lnTo>
                  <a:lnTo>
                    <a:pt x="0" y="102"/>
                  </a:lnTo>
                  <a:cubicBezTo>
                    <a:pt x="0" y="154"/>
                    <a:pt x="25" y="202"/>
                    <a:pt x="67" y="233"/>
                  </a:cubicBezTo>
                  <a:lnTo>
                    <a:pt x="67" y="233"/>
                  </a:lnTo>
                  <a:cubicBezTo>
                    <a:pt x="69" y="234"/>
                    <a:pt x="71" y="234"/>
                    <a:pt x="73" y="234"/>
                  </a:cubicBezTo>
                  <a:lnTo>
                    <a:pt x="256" y="234"/>
                  </a:lnTo>
                  <a:lnTo>
                    <a:pt x="256" y="234"/>
                  </a:lnTo>
                  <a:cubicBezTo>
                    <a:pt x="257" y="234"/>
                    <a:pt x="259" y="234"/>
                    <a:pt x="260" y="233"/>
                  </a:cubicBezTo>
                  <a:lnTo>
                    <a:pt x="260" y="233"/>
                  </a:lnTo>
                  <a:cubicBezTo>
                    <a:pt x="278" y="220"/>
                    <a:pt x="292" y="204"/>
                    <a:pt x="302" y="186"/>
                  </a:cubicBezTo>
                  <a:lnTo>
                    <a:pt x="302" y="186"/>
                  </a:lnTo>
                  <a:cubicBezTo>
                    <a:pt x="307" y="187"/>
                    <a:pt x="312" y="188"/>
                    <a:pt x="317" y="188"/>
                  </a:cubicBezTo>
                  <a:lnTo>
                    <a:pt x="318" y="188"/>
                  </a:lnTo>
                  <a:lnTo>
                    <a:pt x="318" y="188"/>
                  </a:lnTo>
                  <a:cubicBezTo>
                    <a:pt x="356" y="188"/>
                    <a:pt x="389" y="157"/>
                    <a:pt x="389" y="119"/>
                  </a:cubicBezTo>
                  <a:lnTo>
                    <a:pt x="389" y="119"/>
                  </a:lnTo>
                  <a:cubicBezTo>
                    <a:pt x="390" y="83"/>
                    <a:pt x="362" y="52"/>
                    <a:pt x="327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16" name="Freeform 211"/>
            <p:cNvSpPr>
              <a:spLocks noChangeArrowheads="1"/>
            </p:cNvSpPr>
            <p:nvPr/>
          </p:nvSpPr>
          <p:spPr bwMode="auto">
            <a:xfrm>
              <a:off x="8769911" y="1939088"/>
              <a:ext cx="40315" cy="169331"/>
            </a:xfrm>
            <a:custGeom>
              <a:avLst/>
              <a:gdLst>
                <a:gd name="T0" fmla="*/ 9 w 20"/>
                <a:gd name="T1" fmla="*/ 90 h 91"/>
                <a:gd name="T2" fmla="*/ 9 w 20"/>
                <a:gd name="T3" fmla="*/ 90 h 91"/>
                <a:gd name="T4" fmla="*/ 19 w 20"/>
                <a:gd name="T5" fmla="*/ 81 h 91"/>
                <a:gd name="T6" fmla="*/ 19 w 20"/>
                <a:gd name="T7" fmla="*/ 9 h 91"/>
                <a:gd name="T8" fmla="*/ 19 w 20"/>
                <a:gd name="T9" fmla="*/ 9 h 91"/>
                <a:gd name="T10" fmla="*/ 9 w 20"/>
                <a:gd name="T11" fmla="*/ 0 h 91"/>
                <a:gd name="T12" fmla="*/ 9 w 20"/>
                <a:gd name="T13" fmla="*/ 0 h 91"/>
                <a:gd name="T14" fmla="*/ 0 w 20"/>
                <a:gd name="T15" fmla="*/ 9 h 91"/>
                <a:gd name="T16" fmla="*/ 0 w 20"/>
                <a:gd name="T17" fmla="*/ 81 h 91"/>
                <a:gd name="T18" fmla="*/ 0 w 20"/>
                <a:gd name="T19" fmla="*/ 81 h 91"/>
                <a:gd name="T20" fmla="*/ 9 w 20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91">
                  <a:moveTo>
                    <a:pt x="9" y="90"/>
                  </a:moveTo>
                  <a:lnTo>
                    <a:pt x="9" y="90"/>
                  </a:lnTo>
                  <a:cubicBezTo>
                    <a:pt x="15" y="90"/>
                    <a:pt x="19" y="86"/>
                    <a:pt x="19" y="81"/>
                  </a:cubicBezTo>
                  <a:lnTo>
                    <a:pt x="19" y="9"/>
                  </a:lnTo>
                  <a:lnTo>
                    <a:pt x="19" y="9"/>
                  </a:lnTo>
                  <a:cubicBezTo>
                    <a:pt x="19" y="4"/>
                    <a:pt x="15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17" name="Freeform 212"/>
            <p:cNvSpPr>
              <a:spLocks noChangeArrowheads="1"/>
            </p:cNvSpPr>
            <p:nvPr/>
          </p:nvSpPr>
          <p:spPr bwMode="auto">
            <a:xfrm>
              <a:off x="9052129" y="1939088"/>
              <a:ext cx="32254" cy="169331"/>
            </a:xfrm>
            <a:custGeom>
              <a:avLst/>
              <a:gdLst>
                <a:gd name="T0" fmla="*/ 9 w 19"/>
                <a:gd name="T1" fmla="*/ 90 h 91"/>
                <a:gd name="T2" fmla="*/ 9 w 19"/>
                <a:gd name="T3" fmla="*/ 90 h 91"/>
                <a:gd name="T4" fmla="*/ 18 w 19"/>
                <a:gd name="T5" fmla="*/ 81 h 91"/>
                <a:gd name="T6" fmla="*/ 18 w 19"/>
                <a:gd name="T7" fmla="*/ 9 h 91"/>
                <a:gd name="T8" fmla="*/ 18 w 19"/>
                <a:gd name="T9" fmla="*/ 9 h 91"/>
                <a:gd name="T10" fmla="*/ 9 w 19"/>
                <a:gd name="T11" fmla="*/ 0 h 91"/>
                <a:gd name="T12" fmla="*/ 9 w 19"/>
                <a:gd name="T13" fmla="*/ 0 h 91"/>
                <a:gd name="T14" fmla="*/ 0 w 19"/>
                <a:gd name="T15" fmla="*/ 9 h 91"/>
                <a:gd name="T16" fmla="*/ 0 w 19"/>
                <a:gd name="T17" fmla="*/ 81 h 91"/>
                <a:gd name="T18" fmla="*/ 0 w 19"/>
                <a:gd name="T19" fmla="*/ 81 h 91"/>
                <a:gd name="T20" fmla="*/ 9 w 19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91">
                  <a:moveTo>
                    <a:pt x="9" y="90"/>
                  </a:moveTo>
                  <a:lnTo>
                    <a:pt x="9" y="90"/>
                  </a:lnTo>
                  <a:cubicBezTo>
                    <a:pt x="13" y="90"/>
                    <a:pt x="18" y="86"/>
                    <a:pt x="18" y="81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18" name="Freeform 213"/>
            <p:cNvSpPr>
              <a:spLocks noChangeArrowheads="1"/>
            </p:cNvSpPr>
            <p:nvPr/>
          </p:nvSpPr>
          <p:spPr bwMode="auto">
            <a:xfrm>
              <a:off x="8915052" y="1898771"/>
              <a:ext cx="32254" cy="209651"/>
            </a:xfrm>
            <a:custGeom>
              <a:avLst/>
              <a:gdLst>
                <a:gd name="T0" fmla="*/ 9 w 19"/>
                <a:gd name="T1" fmla="*/ 112 h 113"/>
                <a:gd name="T2" fmla="*/ 9 w 19"/>
                <a:gd name="T3" fmla="*/ 112 h 113"/>
                <a:gd name="T4" fmla="*/ 18 w 19"/>
                <a:gd name="T5" fmla="*/ 103 h 113"/>
                <a:gd name="T6" fmla="*/ 18 w 19"/>
                <a:gd name="T7" fmla="*/ 9 h 113"/>
                <a:gd name="T8" fmla="*/ 18 w 19"/>
                <a:gd name="T9" fmla="*/ 9 h 113"/>
                <a:gd name="T10" fmla="*/ 9 w 19"/>
                <a:gd name="T11" fmla="*/ 0 h 113"/>
                <a:gd name="T12" fmla="*/ 9 w 19"/>
                <a:gd name="T13" fmla="*/ 0 h 113"/>
                <a:gd name="T14" fmla="*/ 0 w 19"/>
                <a:gd name="T15" fmla="*/ 9 h 113"/>
                <a:gd name="T16" fmla="*/ 0 w 19"/>
                <a:gd name="T17" fmla="*/ 103 h 113"/>
                <a:gd name="T18" fmla="*/ 0 w 19"/>
                <a:gd name="T19" fmla="*/ 103 h 113"/>
                <a:gd name="T20" fmla="*/ 9 w 1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13">
                  <a:moveTo>
                    <a:pt x="9" y="112"/>
                  </a:moveTo>
                  <a:lnTo>
                    <a:pt x="9" y="112"/>
                  </a:lnTo>
                  <a:cubicBezTo>
                    <a:pt x="13" y="112"/>
                    <a:pt x="18" y="108"/>
                    <a:pt x="18" y="103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103"/>
                  </a:lnTo>
                  <a:lnTo>
                    <a:pt x="0" y="103"/>
                  </a:lnTo>
                  <a:cubicBezTo>
                    <a:pt x="0" y="108"/>
                    <a:pt x="4" y="112"/>
                    <a:pt x="9" y="1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440883" y="4238171"/>
            <a:ext cx="684840" cy="622583"/>
            <a:chOff x="2790820" y="6602587"/>
            <a:chExt cx="1068508" cy="971373"/>
          </a:xfrm>
          <a:solidFill>
            <a:schemeClr val="accent6"/>
          </a:solidFill>
        </p:grpSpPr>
        <p:sp>
          <p:nvSpPr>
            <p:cNvPr id="123" name="Freeform 122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24" name="Freeform 123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</p:grpSp>
      <p:sp>
        <p:nvSpPr>
          <p:cNvPr id="126" name="Freeform 115"/>
          <p:cNvSpPr>
            <a:spLocks noChangeArrowheads="1"/>
          </p:cNvSpPr>
          <p:nvPr/>
        </p:nvSpPr>
        <p:spPr bwMode="auto">
          <a:xfrm>
            <a:off x="7263335" y="4270204"/>
            <a:ext cx="588089" cy="588089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10033437" y="4241694"/>
            <a:ext cx="619132" cy="619132"/>
            <a:chOff x="17558923" y="3961623"/>
            <a:chExt cx="1043053" cy="1043053"/>
          </a:xfrm>
          <a:solidFill>
            <a:schemeClr val="accent2"/>
          </a:solidFill>
        </p:grpSpPr>
        <p:sp>
          <p:nvSpPr>
            <p:cNvPr id="131" name="Freeform 106"/>
            <p:cNvSpPr>
              <a:spLocks noChangeArrowheads="1"/>
            </p:cNvSpPr>
            <p:nvPr/>
          </p:nvSpPr>
          <p:spPr bwMode="auto">
            <a:xfrm>
              <a:off x="17558923" y="3961623"/>
              <a:ext cx="1043053" cy="1043053"/>
            </a:xfrm>
            <a:custGeom>
              <a:avLst/>
              <a:gdLst>
                <a:gd name="T0" fmla="*/ 244 w 490"/>
                <a:gd name="T1" fmla="*/ 471 h 489"/>
                <a:gd name="T2" fmla="*/ 244 w 490"/>
                <a:gd name="T3" fmla="*/ 471 h 489"/>
                <a:gd name="T4" fmla="*/ 18 w 490"/>
                <a:gd name="T5" fmla="*/ 244 h 489"/>
                <a:gd name="T6" fmla="*/ 18 w 490"/>
                <a:gd name="T7" fmla="*/ 244 h 489"/>
                <a:gd name="T8" fmla="*/ 244 w 490"/>
                <a:gd name="T9" fmla="*/ 17 h 489"/>
                <a:gd name="T10" fmla="*/ 244 w 490"/>
                <a:gd name="T11" fmla="*/ 17 h 489"/>
                <a:gd name="T12" fmla="*/ 471 w 490"/>
                <a:gd name="T13" fmla="*/ 244 h 489"/>
                <a:gd name="T14" fmla="*/ 471 w 490"/>
                <a:gd name="T15" fmla="*/ 244 h 489"/>
                <a:gd name="T16" fmla="*/ 244 w 490"/>
                <a:gd name="T17" fmla="*/ 471 h 489"/>
                <a:gd name="T18" fmla="*/ 244 w 490"/>
                <a:gd name="T19" fmla="*/ 0 h 489"/>
                <a:gd name="T20" fmla="*/ 244 w 490"/>
                <a:gd name="T21" fmla="*/ 0 h 489"/>
                <a:gd name="T22" fmla="*/ 0 w 490"/>
                <a:gd name="T23" fmla="*/ 244 h 489"/>
                <a:gd name="T24" fmla="*/ 0 w 490"/>
                <a:gd name="T25" fmla="*/ 244 h 489"/>
                <a:gd name="T26" fmla="*/ 244 w 490"/>
                <a:gd name="T27" fmla="*/ 488 h 489"/>
                <a:gd name="T28" fmla="*/ 244 w 490"/>
                <a:gd name="T29" fmla="*/ 488 h 489"/>
                <a:gd name="T30" fmla="*/ 489 w 490"/>
                <a:gd name="T31" fmla="*/ 244 h 489"/>
                <a:gd name="T32" fmla="*/ 489 w 490"/>
                <a:gd name="T33" fmla="*/ 244 h 489"/>
                <a:gd name="T34" fmla="*/ 244 w 490"/>
                <a:gd name="T3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9">
                  <a:moveTo>
                    <a:pt x="244" y="471"/>
                  </a:moveTo>
                  <a:lnTo>
                    <a:pt x="244" y="471"/>
                  </a:lnTo>
                  <a:cubicBezTo>
                    <a:pt x="119" y="471"/>
                    <a:pt x="18" y="369"/>
                    <a:pt x="18" y="244"/>
                  </a:cubicBezTo>
                  <a:lnTo>
                    <a:pt x="18" y="244"/>
                  </a:lnTo>
                  <a:cubicBezTo>
                    <a:pt x="18" y="119"/>
                    <a:pt x="119" y="17"/>
                    <a:pt x="244" y="17"/>
                  </a:cubicBezTo>
                  <a:lnTo>
                    <a:pt x="244" y="17"/>
                  </a:lnTo>
                  <a:cubicBezTo>
                    <a:pt x="370" y="17"/>
                    <a:pt x="471" y="119"/>
                    <a:pt x="471" y="244"/>
                  </a:cubicBezTo>
                  <a:lnTo>
                    <a:pt x="471" y="244"/>
                  </a:lnTo>
                  <a:cubicBezTo>
                    <a:pt x="471" y="369"/>
                    <a:pt x="370" y="471"/>
                    <a:pt x="244" y="471"/>
                  </a:cubicBezTo>
                  <a:close/>
                  <a:moveTo>
                    <a:pt x="244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4"/>
                  </a:cubicBezTo>
                  <a:lnTo>
                    <a:pt x="0" y="244"/>
                  </a:lnTo>
                  <a:cubicBezTo>
                    <a:pt x="0" y="378"/>
                    <a:pt x="110" y="488"/>
                    <a:pt x="244" y="488"/>
                  </a:cubicBezTo>
                  <a:lnTo>
                    <a:pt x="244" y="488"/>
                  </a:lnTo>
                  <a:cubicBezTo>
                    <a:pt x="379" y="488"/>
                    <a:pt x="489" y="378"/>
                    <a:pt x="489" y="244"/>
                  </a:cubicBezTo>
                  <a:lnTo>
                    <a:pt x="489" y="244"/>
                  </a:lnTo>
                  <a:cubicBezTo>
                    <a:pt x="489" y="109"/>
                    <a:pt x="379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  <p:sp>
          <p:nvSpPr>
            <p:cNvPr id="132" name="Freeform 107"/>
            <p:cNvSpPr>
              <a:spLocks noChangeArrowheads="1"/>
            </p:cNvSpPr>
            <p:nvPr/>
          </p:nvSpPr>
          <p:spPr bwMode="auto">
            <a:xfrm>
              <a:off x="17897208" y="4224731"/>
              <a:ext cx="451048" cy="498036"/>
            </a:xfrm>
            <a:custGeom>
              <a:avLst/>
              <a:gdLst>
                <a:gd name="T0" fmla="*/ 185 w 211"/>
                <a:gd name="T1" fmla="*/ 129 h 234"/>
                <a:gd name="T2" fmla="*/ 33 w 211"/>
                <a:gd name="T3" fmla="*/ 213 h 234"/>
                <a:gd name="T4" fmla="*/ 33 w 211"/>
                <a:gd name="T5" fmla="*/ 213 h 234"/>
                <a:gd name="T6" fmla="*/ 25 w 211"/>
                <a:gd name="T7" fmla="*/ 216 h 234"/>
                <a:gd name="T8" fmla="*/ 25 w 211"/>
                <a:gd name="T9" fmla="*/ 216 h 234"/>
                <a:gd name="T10" fmla="*/ 18 w 211"/>
                <a:gd name="T11" fmla="*/ 205 h 234"/>
                <a:gd name="T12" fmla="*/ 18 w 211"/>
                <a:gd name="T13" fmla="*/ 37 h 234"/>
                <a:gd name="T14" fmla="*/ 18 w 211"/>
                <a:gd name="T15" fmla="*/ 37 h 234"/>
                <a:gd name="T16" fmla="*/ 25 w 211"/>
                <a:gd name="T17" fmla="*/ 25 h 234"/>
                <a:gd name="T18" fmla="*/ 25 w 211"/>
                <a:gd name="T19" fmla="*/ 25 h 234"/>
                <a:gd name="T20" fmla="*/ 33 w 211"/>
                <a:gd name="T21" fmla="*/ 28 h 234"/>
                <a:gd name="T22" fmla="*/ 185 w 211"/>
                <a:gd name="T23" fmla="*/ 113 h 234"/>
                <a:gd name="T24" fmla="*/ 185 w 211"/>
                <a:gd name="T25" fmla="*/ 113 h 234"/>
                <a:gd name="T26" fmla="*/ 192 w 211"/>
                <a:gd name="T27" fmla="*/ 121 h 234"/>
                <a:gd name="T28" fmla="*/ 192 w 211"/>
                <a:gd name="T29" fmla="*/ 121 h 234"/>
                <a:gd name="T30" fmla="*/ 185 w 211"/>
                <a:gd name="T31" fmla="*/ 129 h 234"/>
                <a:gd name="T32" fmla="*/ 194 w 211"/>
                <a:gd name="T33" fmla="*/ 97 h 234"/>
                <a:gd name="T34" fmla="*/ 41 w 211"/>
                <a:gd name="T35" fmla="*/ 12 h 234"/>
                <a:gd name="T36" fmla="*/ 41 w 211"/>
                <a:gd name="T37" fmla="*/ 12 h 234"/>
                <a:gd name="T38" fmla="*/ 0 w 211"/>
                <a:gd name="T39" fmla="*/ 37 h 234"/>
                <a:gd name="T40" fmla="*/ 0 w 211"/>
                <a:gd name="T41" fmla="*/ 205 h 234"/>
                <a:gd name="T42" fmla="*/ 0 w 211"/>
                <a:gd name="T43" fmla="*/ 205 h 234"/>
                <a:gd name="T44" fmla="*/ 25 w 211"/>
                <a:gd name="T45" fmla="*/ 233 h 234"/>
                <a:gd name="T46" fmla="*/ 25 w 211"/>
                <a:gd name="T47" fmla="*/ 233 h 234"/>
                <a:gd name="T48" fmla="*/ 41 w 211"/>
                <a:gd name="T49" fmla="*/ 229 h 234"/>
                <a:gd name="T50" fmla="*/ 194 w 211"/>
                <a:gd name="T51" fmla="*/ 143 h 234"/>
                <a:gd name="T52" fmla="*/ 194 w 211"/>
                <a:gd name="T53" fmla="*/ 143 h 234"/>
                <a:gd name="T54" fmla="*/ 210 w 211"/>
                <a:gd name="T55" fmla="*/ 121 h 234"/>
                <a:gd name="T56" fmla="*/ 210 w 211"/>
                <a:gd name="T57" fmla="*/ 121 h 234"/>
                <a:gd name="T58" fmla="*/ 194 w 211"/>
                <a:gd name="T59" fmla="*/ 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4">
                  <a:moveTo>
                    <a:pt x="185" y="129"/>
                  </a:moveTo>
                  <a:lnTo>
                    <a:pt x="33" y="213"/>
                  </a:lnTo>
                  <a:lnTo>
                    <a:pt x="33" y="213"/>
                  </a:lnTo>
                  <a:cubicBezTo>
                    <a:pt x="30" y="215"/>
                    <a:pt x="27" y="216"/>
                    <a:pt x="25" y="216"/>
                  </a:cubicBezTo>
                  <a:lnTo>
                    <a:pt x="25" y="216"/>
                  </a:lnTo>
                  <a:cubicBezTo>
                    <a:pt x="19" y="216"/>
                    <a:pt x="18" y="209"/>
                    <a:pt x="18" y="205"/>
                  </a:cubicBezTo>
                  <a:lnTo>
                    <a:pt x="18" y="37"/>
                  </a:lnTo>
                  <a:lnTo>
                    <a:pt x="18" y="37"/>
                  </a:lnTo>
                  <a:cubicBezTo>
                    <a:pt x="18" y="32"/>
                    <a:pt x="19" y="25"/>
                    <a:pt x="25" y="25"/>
                  </a:cubicBezTo>
                  <a:lnTo>
                    <a:pt x="25" y="25"/>
                  </a:lnTo>
                  <a:cubicBezTo>
                    <a:pt x="27" y="25"/>
                    <a:pt x="30" y="26"/>
                    <a:pt x="33" y="28"/>
                  </a:cubicBezTo>
                  <a:lnTo>
                    <a:pt x="185" y="113"/>
                  </a:lnTo>
                  <a:lnTo>
                    <a:pt x="185" y="113"/>
                  </a:lnTo>
                  <a:cubicBezTo>
                    <a:pt x="190" y="115"/>
                    <a:pt x="192" y="118"/>
                    <a:pt x="192" y="121"/>
                  </a:cubicBezTo>
                  <a:lnTo>
                    <a:pt x="192" y="121"/>
                  </a:lnTo>
                  <a:cubicBezTo>
                    <a:pt x="192" y="123"/>
                    <a:pt x="190" y="126"/>
                    <a:pt x="185" y="129"/>
                  </a:cubicBezTo>
                  <a:close/>
                  <a:moveTo>
                    <a:pt x="194" y="97"/>
                  </a:moveTo>
                  <a:lnTo>
                    <a:pt x="41" y="12"/>
                  </a:lnTo>
                  <a:lnTo>
                    <a:pt x="41" y="12"/>
                  </a:lnTo>
                  <a:cubicBezTo>
                    <a:pt x="20" y="0"/>
                    <a:pt x="0" y="13"/>
                    <a:pt x="0" y="37"/>
                  </a:cubicBezTo>
                  <a:lnTo>
                    <a:pt x="0" y="205"/>
                  </a:lnTo>
                  <a:lnTo>
                    <a:pt x="0" y="205"/>
                  </a:lnTo>
                  <a:cubicBezTo>
                    <a:pt x="0" y="222"/>
                    <a:pt x="10" y="233"/>
                    <a:pt x="25" y="233"/>
                  </a:cubicBezTo>
                  <a:lnTo>
                    <a:pt x="25" y="233"/>
                  </a:lnTo>
                  <a:cubicBezTo>
                    <a:pt x="30" y="233"/>
                    <a:pt x="35" y="231"/>
                    <a:pt x="41" y="229"/>
                  </a:cubicBezTo>
                  <a:lnTo>
                    <a:pt x="194" y="143"/>
                  </a:lnTo>
                  <a:lnTo>
                    <a:pt x="194" y="143"/>
                  </a:lnTo>
                  <a:cubicBezTo>
                    <a:pt x="204" y="138"/>
                    <a:pt x="210" y="130"/>
                    <a:pt x="210" y="121"/>
                  </a:cubicBezTo>
                  <a:lnTo>
                    <a:pt x="210" y="121"/>
                  </a:lnTo>
                  <a:cubicBezTo>
                    <a:pt x="210" y="111"/>
                    <a:pt x="204" y="103"/>
                    <a:pt x="194" y="9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F66A14-649D-4F1C-BB38-2683432F8996}"/>
              </a:ext>
            </a:extLst>
          </p:cNvPr>
          <p:cNvGrpSpPr/>
          <p:nvPr/>
        </p:nvGrpSpPr>
        <p:grpSpPr>
          <a:xfrm>
            <a:off x="4870349" y="322543"/>
            <a:ext cx="2451313" cy="871574"/>
            <a:chOff x="9529523" y="645085"/>
            <a:chExt cx="4902626" cy="17431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24984-9EF6-49F4-8C41-6815DD84589B}"/>
                </a:ext>
              </a:extLst>
            </p:cNvPr>
            <p:cNvSpPr txBox="1"/>
            <p:nvPr/>
          </p:nvSpPr>
          <p:spPr>
            <a:xfrm>
              <a:off x="9529523" y="1588013"/>
              <a:ext cx="4902626" cy="800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Online Class Slide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92C4C6-BA66-4CE2-92E2-081C2EFFDEFE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908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10721-9130-4446-8FFA-595BC9C08106}"/>
              </a:ext>
            </a:extLst>
          </p:cNvPr>
          <p:cNvGrpSpPr/>
          <p:nvPr/>
        </p:nvGrpSpPr>
        <p:grpSpPr>
          <a:xfrm>
            <a:off x="1634218" y="1935489"/>
            <a:ext cx="8923564" cy="3304088"/>
            <a:chOff x="3289934" y="3139458"/>
            <a:chExt cx="17847128" cy="6608176"/>
          </a:xfrm>
        </p:grpSpPr>
        <p:sp>
          <p:nvSpPr>
            <p:cNvPr id="4" name="Oval 3"/>
            <p:cNvSpPr/>
            <p:nvPr/>
          </p:nvSpPr>
          <p:spPr>
            <a:xfrm>
              <a:off x="3289934" y="3139458"/>
              <a:ext cx="6606457" cy="660817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>
                <a:lnSpc>
                  <a:spcPct val="150000"/>
                </a:lnSpc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884043" y="3139458"/>
              <a:ext cx="6606457" cy="6608176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>
                <a:lnSpc>
                  <a:spcPct val="150000"/>
                </a:lnSpc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4530605" y="3139458"/>
              <a:ext cx="6606457" cy="6608176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>
                <a:lnSpc>
                  <a:spcPct val="150000"/>
                </a:lnSpc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41804" y="6161872"/>
              <a:ext cx="3581752" cy="7944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 dirty="0">
                  <a:solidFill>
                    <a:schemeClr val="bg1"/>
                  </a:solidFill>
                  <a:ea typeface="Lato Black" charset="0"/>
                  <a:cs typeface="Lato Black" charset="0"/>
                </a:rPr>
                <a:t>PRESENTATION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15414548" y="6886894"/>
              <a:ext cx="4836260" cy="13916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350" dirty="0">
                  <a:solidFill>
                    <a:schemeClr val="bg1"/>
                  </a:solidFill>
                  <a:latin typeface="+mn-lt"/>
                  <a:ea typeface="Lato Regular" charset="0"/>
                  <a:cs typeface="Lato Regular" charset="0"/>
                </a:rPr>
                <a:t>Refers to a good or service being offered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11166" y="6168068"/>
              <a:ext cx="3004668" cy="7944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 dirty="0">
                  <a:solidFill>
                    <a:schemeClr val="bg1"/>
                  </a:solidFill>
                  <a:ea typeface="Lato Black" charset="0"/>
                  <a:cs typeface="Lato Black" charset="0"/>
                </a:rPr>
                <a:t>COMPUTERS</a:t>
              </a: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9795368" y="6893090"/>
              <a:ext cx="4836260" cy="13916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350" dirty="0">
                  <a:solidFill>
                    <a:schemeClr val="bg1"/>
                  </a:solidFill>
                  <a:latin typeface="+mn-lt"/>
                  <a:ea typeface="Lato Regular" charset="0"/>
                  <a:cs typeface="Lato Regular" charset="0"/>
                </a:rPr>
                <a:t>Refers to a good or service being offered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5560" y="6151376"/>
              <a:ext cx="1664560" cy="7944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 dirty="0">
                  <a:solidFill>
                    <a:schemeClr val="bg1"/>
                  </a:solidFill>
                  <a:ea typeface="Lato Black" charset="0"/>
                  <a:cs typeface="Lato Black" charset="0"/>
                </a:rPr>
                <a:t>EMAIL</a:t>
              </a:r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4199708" y="6876400"/>
              <a:ext cx="4836260" cy="13916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350" dirty="0">
                  <a:solidFill>
                    <a:schemeClr val="bg1"/>
                  </a:solidFill>
                  <a:latin typeface="+mn-lt"/>
                  <a:ea typeface="Lato Regular" charset="0"/>
                  <a:cs typeface="Lato Regular" charset="0"/>
                </a:rPr>
                <a:t>Refers to a good or service being offered</a:t>
              </a:r>
            </a:p>
          </p:txBody>
        </p:sp>
        <p:sp>
          <p:nvSpPr>
            <p:cNvPr id="13" name="Freeform 248"/>
            <p:cNvSpPr>
              <a:spLocks noChangeArrowheads="1"/>
            </p:cNvSpPr>
            <p:nvPr/>
          </p:nvSpPr>
          <p:spPr bwMode="auto">
            <a:xfrm>
              <a:off x="11823030" y="4613251"/>
              <a:ext cx="780934" cy="1221662"/>
            </a:xfrm>
            <a:custGeom>
              <a:avLst/>
              <a:gdLst>
                <a:gd name="T0" fmla="*/ 419 w 445"/>
                <a:gd name="T1" fmla="*/ 253 h 698"/>
                <a:gd name="T2" fmla="*/ 234 w 445"/>
                <a:gd name="T3" fmla="*/ 253 h 698"/>
                <a:gd name="T4" fmla="*/ 234 w 445"/>
                <a:gd name="T5" fmla="*/ 232 h 698"/>
                <a:gd name="T6" fmla="*/ 234 w 445"/>
                <a:gd name="T7" fmla="*/ 232 h 698"/>
                <a:gd name="T8" fmla="*/ 276 w 445"/>
                <a:gd name="T9" fmla="*/ 180 h 698"/>
                <a:gd name="T10" fmla="*/ 276 w 445"/>
                <a:gd name="T11" fmla="*/ 97 h 698"/>
                <a:gd name="T12" fmla="*/ 276 w 445"/>
                <a:gd name="T13" fmla="*/ 97 h 698"/>
                <a:gd name="T14" fmla="*/ 234 w 445"/>
                <a:gd name="T15" fmla="*/ 46 h 698"/>
                <a:gd name="T16" fmla="*/ 234 w 445"/>
                <a:gd name="T17" fmla="*/ 27 h 698"/>
                <a:gd name="T18" fmla="*/ 234 w 445"/>
                <a:gd name="T19" fmla="*/ 27 h 698"/>
                <a:gd name="T20" fmla="*/ 419 w 445"/>
                <a:gd name="T21" fmla="*/ 223 h 698"/>
                <a:gd name="T22" fmla="*/ 419 w 445"/>
                <a:gd name="T23" fmla="*/ 253 h 698"/>
                <a:gd name="T24" fmla="*/ 222 w 445"/>
                <a:gd name="T25" fmla="*/ 673 h 698"/>
                <a:gd name="T26" fmla="*/ 222 w 445"/>
                <a:gd name="T27" fmla="*/ 673 h 698"/>
                <a:gd name="T28" fmla="*/ 24 w 445"/>
                <a:gd name="T29" fmla="*/ 475 h 698"/>
                <a:gd name="T30" fmla="*/ 24 w 445"/>
                <a:gd name="T31" fmla="*/ 277 h 698"/>
                <a:gd name="T32" fmla="*/ 419 w 445"/>
                <a:gd name="T33" fmla="*/ 277 h 698"/>
                <a:gd name="T34" fmla="*/ 419 w 445"/>
                <a:gd name="T35" fmla="*/ 475 h 698"/>
                <a:gd name="T36" fmla="*/ 419 w 445"/>
                <a:gd name="T37" fmla="*/ 475 h 698"/>
                <a:gd name="T38" fmla="*/ 222 w 445"/>
                <a:gd name="T39" fmla="*/ 673 h 698"/>
                <a:gd name="T40" fmla="*/ 209 w 445"/>
                <a:gd name="T41" fmla="*/ 27 h 698"/>
                <a:gd name="T42" fmla="*/ 209 w 445"/>
                <a:gd name="T43" fmla="*/ 46 h 698"/>
                <a:gd name="T44" fmla="*/ 209 w 445"/>
                <a:gd name="T45" fmla="*/ 46 h 698"/>
                <a:gd name="T46" fmla="*/ 167 w 445"/>
                <a:gd name="T47" fmla="*/ 97 h 698"/>
                <a:gd name="T48" fmla="*/ 167 w 445"/>
                <a:gd name="T49" fmla="*/ 180 h 698"/>
                <a:gd name="T50" fmla="*/ 167 w 445"/>
                <a:gd name="T51" fmla="*/ 180 h 698"/>
                <a:gd name="T52" fmla="*/ 209 w 445"/>
                <a:gd name="T53" fmla="*/ 232 h 698"/>
                <a:gd name="T54" fmla="*/ 209 w 445"/>
                <a:gd name="T55" fmla="*/ 253 h 698"/>
                <a:gd name="T56" fmla="*/ 24 w 445"/>
                <a:gd name="T57" fmla="*/ 253 h 698"/>
                <a:gd name="T58" fmla="*/ 24 w 445"/>
                <a:gd name="T59" fmla="*/ 223 h 698"/>
                <a:gd name="T60" fmla="*/ 24 w 445"/>
                <a:gd name="T61" fmla="*/ 223 h 698"/>
                <a:gd name="T62" fmla="*/ 209 w 445"/>
                <a:gd name="T63" fmla="*/ 27 h 698"/>
                <a:gd name="T64" fmla="*/ 222 w 445"/>
                <a:gd name="T65" fmla="*/ 210 h 698"/>
                <a:gd name="T66" fmla="*/ 222 w 445"/>
                <a:gd name="T67" fmla="*/ 210 h 698"/>
                <a:gd name="T68" fmla="*/ 192 w 445"/>
                <a:gd name="T69" fmla="*/ 180 h 698"/>
                <a:gd name="T70" fmla="*/ 192 w 445"/>
                <a:gd name="T71" fmla="*/ 97 h 698"/>
                <a:gd name="T72" fmla="*/ 192 w 445"/>
                <a:gd name="T73" fmla="*/ 97 h 698"/>
                <a:gd name="T74" fmla="*/ 222 w 445"/>
                <a:gd name="T75" fmla="*/ 67 h 698"/>
                <a:gd name="T76" fmla="*/ 222 w 445"/>
                <a:gd name="T77" fmla="*/ 67 h 698"/>
                <a:gd name="T78" fmla="*/ 251 w 445"/>
                <a:gd name="T79" fmla="*/ 97 h 698"/>
                <a:gd name="T80" fmla="*/ 251 w 445"/>
                <a:gd name="T81" fmla="*/ 180 h 698"/>
                <a:gd name="T82" fmla="*/ 251 w 445"/>
                <a:gd name="T83" fmla="*/ 180 h 698"/>
                <a:gd name="T84" fmla="*/ 222 w 445"/>
                <a:gd name="T85" fmla="*/ 210 h 698"/>
                <a:gd name="T86" fmla="*/ 222 w 445"/>
                <a:gd name="T87" fmla="*/ 0 h 698"/>
                <a:gd name="T88" fmla="*/ 222 w 445"/>
                <a:gd name="T89" fmla="*/ 0 h 698"/>
                <a:gd name="T90" fmla="*/ 0 w 445"/>
                <a:gd name="T91" fmla="*/ 223 h 698"/>
                <a:gd name="T92" fmla="*/ 0 w 445"/>
                <a:gd name="T93" fmla="*/ 475 h 698"/>
                <a:gd name="T94" fmla="*/ 0 w 445"/>
                <a:gd name="T95" fmla="*/ 475 h 698"/>
                <a:gd name="T96" fmla="*/ 222 w 445"/>
                <a:gd name="T97" fmla="*/ 697 h 698"/>
                <a:gd name="T98" fmla="*/ 222 w 445"/>
                <a:gd name="T99" fmla="*/ 697 h 698"/>
                <a:gd name="T100" fmla="*/ 444 w 445"/>
                <a:gd name="T101" fmla="*/ 475 h 698"/>
                <a:gd name="T102" fmla="*/ 444 w 445"/>
                <a:gd name="T103" fmla="*/ 223 h 698"/>
                <a:gd name="T104" fmla="*/ 444 w 445"/>
                <a:gd name="T105" fmla="*/ 223 h 698"/>
                <a:gd name="T106" fmla="*/ 222 w 445"/>
                <a:gd name="T10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5" h="698">
                  <a:moveTo>
                    <a:pt x="419" y="253"/>
                  </a:moveTo>
                  <a:lnTo>
                    <a:pt x="234" y="253"/>
                  </a:lnTo>
                  <a:lnTo>
                    <a:pt x="234" y="232"/>
                  </a:lnTo>
                  <a:lnTo>
                    <a:pt x="234" y="232"/>
                  </a:lnTo>
                  <a:cubicBezTo>
                    <a:pt x="258" y="227"/>
                    <a:pt x="276" y="207"/>
                    <a:pt x="276" y="180"/>
                  </a:cubicBezTo>
                  <a:lnTo>
                    <a:pt x="276" y="97"/>
                  </a:lnTo>
                  <a:lnTo>
                    <a:pt x="276" y="97"/>
                  </a:lnTo>
                  <a:cubicBezTo>
                    <a:pt x="276" y="71"/>
                    <a:pt x="258" y="50"/>
                    <a:pt x="234" y="46"/>
                  </a:cubicBezTo>
                  <a:lnTo>
                    <a:pt x="234" y="27"/>
                  </a:lnTo>
                  <a:lnTo>
                    <a:pt x="234" y="27"/>
                  </a:lnTo>
                  <a:cubicBezTo>
                    <a:pt x="337" y="34"/>
                    <a:pt x="419" y="119"/>
                    <a:pt x="419" y="223"/>
                  </a:cubicBezTo>
                  <a:lnTo>
                    <a:pt x="419" y="253"/>
                  </a:lnTo>
                  <a:close/>
                  <a:moveTo>
                    <a:pt x="222" y="673"/>
                  </a:moveTo>
                  <a:lnTo>
                    <a:pt x="222" y="673"/>
                  </a:lnTo>
                  <a:cubicBezTo>
                    <a:pt x="113" y="673"/>
                    <a:pt x="24" y="583"/>
                    <a:pt x="24" y="475"/>
                  </a:cubicBezTo>
                  <a:lnTo>
                    <a:pt x="24" y="277"/>
                  </a:lnTo>
                  <a:lnTo>
                    <a:pt x="419" y="277"/>
                  </a:lnTo>
                  <a:lnTo>
                    <a:pt x="419" y="475"/>
                  </a:lnTo>
                  <a:lnTo>
                    <a:pt x="419" y="475"/>
                  </a:lnTo>
                  <a:cubicBezTo>
                    <a:pt x="419" y="583"/>
                    <a:pt x="331" y="673"/>
                    <a:pt x="222" y="673"/>
                  </a:cubicBezTo>
                  <a:close/>
                  <a:moveTo>
                    <a:pt x="209" y="27"/>
                  </a:moveTo>
                  <a:lnTo>
                    <a:pt x="209" y="46"/>
                  </a:lnTo>
                  <a:lnTo>
                    <a:pt x="209" y="46"/>
                  </a:lnTo>
                  <a:cubicBezTo>
                    <a:pt x="185" y="50"/>
                    <a:pt x="167" y="71"/>
                    <a:pt x="167" y="97"/>
                  </a:cubicBezTo>
                  <a:lnTo>
                    <a:pt x="167" y="180"/>
                  </a:lnTo>
                  <a:lnTo>
                    <a:pt x="167" y="180"/>
                  </a:lnTo>
                  <a:cubicBezTo>
                    <a:pt x="167" y="207"/>
                    <a:pt x="185" y="227"/>
                    <a:pt x="209" y="232"/>
                  </a:cubicBezTo>
                  <a:lnTo>
                    <a:pt x="209" y="253"/>
                  </a:lnTo>
                  <a:lnTo>
                    <a:pt x="24" y="253"/>
                  </a:lnTo>
                  <a:lnTo>
                    <a:pt x="24" y="223"/>
                  </a:lnTo>
                  <a:lnTo>
                    <a:pt x="24" y="223"/>
                  </a:lnTo>
                  <a:cubicBezTo>
                    <a:pt x="24" y="119"/>
                    <a:pt x="106" y="34"/>
                    <a:pt x="209" y="27"/>
                  </a:cubicBezTo>
                  <a:close/>
                  <a:moveTo>
                    <a:pt x="222" y="210"/>
                  </a:moveTo>
                  <a:lnTo>
                    <a:pt x="222" y="210"/>
                  </a:lnTo>
                  <a:cubicBezTo>
                    <a:pt x="205" y="210"/>
                    <a:pt x="192" y="197"/>
                    <a:pt x="192" y="180"/>
                  </a:cubicBezTo>
                  <a:lnTo>
                    <a:pt x="192" y="97"/>
                  </a:lnTo>
                  <a:lnTo>
                    <a:pt x="192" y="97"/>
                  </a:lnTo>
                  <a:cubicBezTo>
                    <a:pt x="192" y="81"/>
                    <a:pt x="205" y="67"/>
                    <a:pt x="222" y="67"/>
                  </a:cubicBezTo>
                  <a:lnTo>
                    <a:pt x="222" y="67"/>
                  </a:lnTo>
                  <a:cubicBezTo>
                    <a:pt x="239" y="67"/>
                    <a:pt x="251" y="81"/>
                    <a:pt x="251" y="97"/>
                  </a:cubicBezTo>
                  <a:lnTo>
                    <a:pt x="251" y="180"/>
                  </a:lnTo>
                  <a:lnTo>
                    <a:pt x="251" y="180"/>
                  </a:lnTo>
                  <a:cubicBezTo>
                    <a:pt x="251" y="197"/>
                    <a:pt x="239" y="210"/>
                    <a:pt x="222" y="210"/>
                  </a:cubicBezTo>
                  <a:close/>
                  <a:moveTo>
                    <a:pt x="222" y="0"/>
                  </a:moveTo>
                  <a:lnTo>
                    <a:pt x="222" y="0"/>
                  </a:lnTo>
                  <a:cubicBezTo>
                    <a:pt x="100" y="0"/>
                    <a:pt x="0" y="100"/>
                    <a:pt x="0" y="223"/>
                  </a:cubicBezTo>
                  <a:lnTo>
                    <a:pt x="0" y="475"/>
                  </a:lnTo>
                  <a:lnTo>
                    <a:pt x="0" y="475"/>
                  </a:lnTo>
                  <a:cubicBezTo>
                    <a:pt x="0" y="597"/>
                    <a:pt x="100" y="697"/>
                    <a:pt x="222" y="697"/>
                  </a:cubicBezTo>
                  <a:lnTo>
                    <a:pt x="222" y="697"/>
                  </a:lnTo>
                  <a:cubicBezTo>
                    <a:pt x="344" y="697"/>
                    <a:pt x="444" y="597"/>
                    <a:pt x="444" y="475"/>
                  </a:cubicBezTo>
                  <a:lnTo>
                    <a:pt x="444" y="223"/>
                  </a:lnTo>
                  <a:lnTo>
                    <a:pt x="444" y="223"/>
                  </a:ln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en-US" sz="3599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279667" y="4633723"/>
              <a:ext cx="1174640" cy="1174640"/>
              <a:chOff x="3661569" y="4579937"/>
              <a:chExt cx="250825" cy="250825"/>
            </a:xfrm>
            <a:solidFill>
              <a:schemeClr val="bg1"/>
            </a:solidFill>
          </p:grpSpPr>
          <p:sp>
            <p:nvSpPr>
              <p:cNvPr id="17" name="Freeform 245"/>
              <p:cNvSpPr>
                <a:spLocks noChangeArrowheads="1"/>
              </p:cNvSpPr>
              <p:nvPr/>
            </p:nvSpPr>
            <p:spPr bwMode="auto">
              <a:xfrm>
                <a:off x="3661569" y="4579937"/>
                <a:ext cx="250825" cy="250825"/>
              </a:xfrm>
              <a:custGeom>
                <a:avLst/>
                <a:gdLst>
                  <a:gd name="T0" fmla="*/ 651 w 698"/>
                  <a:gd name="T1" fmla="*/ 504 h 698"/>
                  <a:gd name="T2" fmla="*/ 46 w 698"/>
                  <a:gd name="T3" fmla="*/ 504 h 698"/>
                  <a:gd name="T4" fmla="*/ 46 w 698"/>
                  <a:gd name="T5" fmla="*/ 67 h 698"/>
                  <a:gd name="T6" fmla="*/ 651 w 698"/>
                  <a:gd name="T7" fmla="*/ 67 h 698"/>
                  <a:gd name="T8" fmla="*/ 651 w 698"/>
                  <a:gd name="T9" fmla="*/ 504 h 698"/>
                  <a:gd name="T10" fmla="*/ 34 w 698"/>
                  <a:gd name="T11" fmla="*/ 26 h 698"/>
                  <a:gd name="T12" fmla="*/ 663 w 698"/>
                  <a:gd name="T13" fmla="*/ 26 h 698"/>
                  <a:gd name="T14" fmla="*/ 663 w 698"/>
                  <a:gd name="T15" fmla="*/ 26 h 698"/>
                  <a:gd name="T16" fmla="*/ 671 w 698"/>
                  <a:gd name="T17" fmla="*/ 34 h 698"/>
                  <a:gd name="T18" fmla="*/ 671 w 698"/>
                  <a:gd name="T19" fmla="*/ 34 h 698"/>
                  <a:gd name="T20" fmla="*/ 663 w 698"/>
                  <a:gd name="T21" fmla="*/ 42 h 698"/>
                  <a:gd name="T22" fmla="*/ 34 w 698"/>
                  <a:gd name="T23" fmla="*/ 42 h 698"/>
                  <a:gd name="T24" fmla="*/ 34 w 698"/>
                  <a:gd name="T25" fmla="*/ 42 h 698"/>
                  <a:gd name="T26" fmla="*/ 25 w 698"/>
                  <a:gd name="T27" fmla="*/ 34 h 698"/>
                  <a:gd name="T28" fmla="*/ 25 w 698"/>
                  <a:gd name="T29" fmla="*/ 34 h 698"/>
                  <a:gd name="T30" fmla="*/ 34 w 698"/>
                  <a:gd name="T31" fmla="*/ 26 h 698"/>
                  <a:gd name="T32" fmla="*/ 663 w 698"/>
                  <a:gd name="T33" fmla="*/ 0 h 698"/>
                  <a:gd name="T34" fmla="*/ 34 w 698"/>
                  <a:gd name="T35" fmla="*/ 0 h 698"/>
                  <a:gd name="T36" fmla="*/ 34 w 698"/>
                  <a:gd name="T37" fmla="*/ 0 h 698"/>
                  <a:gd name="T38" fmla="*/ 0 w 698"/>
                  <a:gd name="T39" fmla="*/ 34 h 698"/>
                  <a:gd name="T40" fmla="*/ 0 w 698"/>
                  <a:gd name="T41" fmla="*/ 34 h 698"/>
                  <a:gd name="T42" fmla="*/ 21 w 698"/>
                  <a:gd name="T43" fmla="*/ 65 h 698"/>
                  <a:gd name="T44" fmla="*/ 21 w 698"/>
                  <a:gd name="T45" fmla="*/ 517 h 698"/>
                  <a:gd name="T46" fmla="*/ 21 w 698"/>
                  <a:gd name="T47" fmla="*/ 517 h 698"/>
                  <a:gd name="T48" fmla="*/ 34 w 698"/>
                  <a:gd name="T49" fmla="*/ 530 h 698"/>
                  <a:gd name="T50" fmla="*/ 336 w 698"/>
                  <a:gd name="T51" fmla="*/ 530 h 698"/>
                  <a:gd name="T52" fmla="*/ 336 w 698"/>
                  <a:gd name="T53" fmla="*/ 592 h 698"/>
                  <a:gd name="T54" fmla="*/ 134 w 698"/>
                  <a:gd name="T55" fmla="*/ 673 h 698"/>
                  <a:gd name="T56" fmla="*/ 134 w 698"/>
                  <a:gd name="T57" fmla="*/ 673 h 698"/>
                  <a:gd name="T58" fmla="*/ 127 w 698"/>
                  <a:gd name="T59" fmla="*/ 689 h 698"/>
                  <a:gd name="T60" fmla="*/ 127 w 698"/>
                  <a:gd name="T61" fmla="*/ 689 h 698"/>
                  <a:gd name="T62" fmla="*/ 139 w 698"/>
                  <a:gd name="T63" fmla="*/ 697 h 698"/>
                  <a:gd name="T64" fmla="*/ 139 w 698"/>
                  <a:gd name="T65" fmla="*/ 697 h 698"/>
                  <a:gd name="T66" fmla="*/ 143 w 698"/>
                  <a:gd name="T67" fmla="*/ 696 h 698"/>
                  <a:gd name="T68" fmla="*/ 349 w 698"/>
                  <a:gd name="T69" fmla="*/ 614 h 698"/>
                  <a:gd name="T70" fmla="*/ 553 w 698"/>
                  <a:gd name="T71" fmla="*/ 696 h 698"/>
                  <a:gd name="T72" fmla="*/ 553 w 698"/>
                  <a:gd name="T73" fmla="*/ 696 h 698"/>
                  <a:gd name="T74" fmla="*/ 558 w 698"/>
                  <a:gd name="T75" fmla="*/ 697 h 698"/>
                  <a:gd name="T76" fmla="*/ 558 w 698"/>
                  <a:gd name="T77" fmla="*/ 697 h 698"/>
                  <a:gd name="T78" fmla="*/ 570 w 698"/>
                  <a:gd name="T79" fmla="*/ 689 h 698"/>
                  <a:gd name="T80" fmla="*/ 570 w 698"/>
                  <a:gd name="T81" fmla="*/ 689 h 698"/>
                  <a:gd name="T82" fmla="*/ 563 w 698"/>
                  <a:gd name="T83" fmla="*/ 673 h 698"/>
                  <a:gd name="T84" fmla="*/ 360 w 698"/>
                  <a:gd name="T85" fmla="*/ 592 h 698"/>
                  <a:gd name="T86" fmla="*/ 360 w 698"/>
                  <a:gd name="T87" fmla="*/ 530 h 698"/>
                  <a:gd name="T88" fmla="*/ 663 w 698"/>
                  <a:gd name="T89" fmla="*/ 530 h 698"/>
                  <a:gd name="T90" fmla="*/ 663 w 698"/>
                  <a:gd name="T91" fmla="*/ 530 h 698"/>
                  <a:gd name="T92" fmla="*/ 676 w 698"/>
                  <a:gd name="T93" fmla="*/ 517 h 698"/>
                  <a:gd name="T94" fmla="*/ 676 w 698"/>
                  <a:gd name="T95" fmla="*/ 65 h 698"/>
                  <a:gd name="T96" fmla="*/ 676 w 698"/>
                  <a:gd name="T97" fmla="*/ 65 h 698"/>
                  <a:gd name="T98" fmla="*/ 697 w 698"/>
                  <a:gd name="T99" fmla="*/ 34 h 698"/>
                  <a:gd name="T100" fmla="*/ 697 w 698"/>
                  <a:gd name="T101" fmla="*/ 34 h 698"/>
                  <a:gd name="T102" fmla="*/ 663 w 698"/>
                  <a:gd name="T103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8" h="698">
                    <a:moveTo>
                      <a:pt x="651" y="504"/>
                    </a:moveTo>
                    <a:lnTo>
                      <a:pt x="46" y="504"/>
                    </a:lnTo>
                    <a:lnTo>
                      <a:pt x="46" y="67"/>
                    </a:lnTo>
                    <a:lnTo>
                      <a:pt x="651" y="67"/>
                    </a:lnTo>
                    <a:lnTo>
                      <a:pt x="651" y="504"/>
                    </a:lnTo>
                    <a:close/>
                    <a:moveTo>
                      <a:pt x="34" y="26"/>
                    </a:moveTo>
                    <a:lnTo>
                      <a:pt x="663" y="26"/>
                    </a:lnTo>
                    <a:lnTo>
                      <a:pt x="663" y="26"/>
                    </a:lnTo>
                    <a:cubicBezTo>
                      <a:pt x="668" y="26"/>
                      <a:pt x="671" y="29"/>
                      <a:pt x="671" y="34"/>
                    </a:cubicBezTo>
                    <a:lnTo>
                      <a:pt x="671" y="34"/>
                    </a:lnTo>
                    <a:cubicBezTo>
                      <a:pt x="671" y="39"/>
                      <a:pt x="668" y="42"/>
                      <a:pt x="663" y="42"/>
                    </a:cubicBezTo>
                    <a:lnTo>
                      <a:pt x="34" y="42"/>
                    </a:lnTo>
                    <a:lnTo>
                      <a:pt x="34" y="42"/>
                    </a:lnTo>
                    <a:cubicBezTo>
                      <a:pt x="29" y="42"/>
                      <a:pt x="25" y="39"/>
                      <a:pt x="25" y="34"/>
                    </a:cubicBezTo>
                    <a:lnTo>
                      <a:pt x="25" y="34"/>
                    </a:lnTo>
                    <a:cubicBezTo>
                      <a:pt x="25" y="29"/>
                      <a:pt x="29" y="26"/>
                      <a:pt x="34" y="26"/>
                    </a:cubicBezTo>
                    <a:close/>
                    <a:moveTo>
                      <a:pt x="663" y="0"/>
                    </a:moveTo>
                    <a:lnTo>
                      <a:pt x="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4"/>
                    </a:cubicBezTo>
                    <a:lnTo>
                      <a:pt x="0" y="34"/>
                    </a:lnTo>
                    <a:cubicBezTo>
                      <a:pt x="0" y="48"/>
                      <a:pt x="8" y="60"/>
                      <a:pt x="21" y="65"/>
                    </a:cubicBezTo>
                    <a:lnTo>
                      <a:pt x="21" y="517"/>
                    </a:lnTo>
                    <a:lnTo>
                      <a:pt x="21" y="517"/>
                    </a:lnTo>
                    <a:cubicBezTo>
                      <a:pt x="21" y="524"/>
                      <a:pt x="27" y="530"/>
                      <a:pt x="34" y="530"/>
                    </a:cubicBezTo>
                    <a:lnTo>
                      <a:pt x="336" y="530"/>
                    </a:lnTo>
                    <a:lnTo>
                      <a:pt x="336" y="592"/>
                    </a:lnTo>
                    <a:lnTo>
                      <a:pt x="134" y="673"/>
                    </a:lnTo>
                    <a:lnTo>
                      <a:pt x="134" y="673"/>
                    </a:lnTo>
                    <a:cubicBezTo>
                      <a:pt x="128" y="675"/>
                      <a:pt x="124" y="683"/>
                      <a:pt x="127" y="689"/>
                    </a:cubicBezTo>
                    <a:lnTo>
                      <a:pt x="127" y="689"/>
                    </a:lnTo>
                    <a:cubicBezTo>
                      <a:pt x="129" y="694"/>
                      <a:pt x="134" y="697"/>
                      <a:pt x="139" y="697"/>
                    </a:cubicBezTo>
                    <a:lnTo>
                      <a:pt x="139" y="697"/>
                    </a:lnTo>
                    <a:cubicBezTo>
                      <a:pt x="140" y="697"/>
                      <a:pt x="141" y="697"/>
                      <a:pt x="143" y="696"/>
                    </a:cubicBezTo>
                    <a:lnTo>
                      <a:pt x="349" y="614"/>
                    </a:lnTo>
                    <a:lnTo>
                      <a:pt x="553" y="696"/>
                    </a:lnTo>
                    <a:lnTo>
                      <a:pt x="553" y="696"/>
                    </a:lnTo>
                    <a:cubicBezTo>
                      <a:pt x="555" y="697"/>
                      <a:pt x="557" y="697"/>
                      <a:pt x="558" y="697"/>
                    </a:cubicBezTo>
                    <a:lnTo>
                      <a:pt x="558" y="697"/>
                    </a:lnTo>
                    <a:cubicBezTo>
                      <a:pt x="563" y="697"/>
                      <a:pt x="568" y="694"/>
                      <a:pt x="570" y="689"/>
                    </a:cubicBezTo>
                    <a:lnTo>
                      <a:pt x="570" y="689"/>
                    </a:lnTo>
                    <a:cubicBezTo>
                      <a:pt x="573" y="683"/>
                      <a:pt x="569" y="675"/>
                      <a:pt x="563" y="673"/>
                    </a:cubicBezTo>
                    <a:lnTo>
                      <a:pt x="360" y="592"/>
                    </a:lnTo>
                    <a:lnTo>
                      <a:pt x="360" y="530"/>
                    </a:lnTo>
                    <a:lnTo>
                      <a:pt x="663" y="530"/>
                    </a:lnTo>
                    <a:lnTo>
                      <a:pt x="663" y="530"/>
                    </a:lnTo>
                    <a:cubicBezTo>
                      <a:pt x="670" y="530"/>
                      <a:pt x="676" y="524"/>
                      <a:pt x="676" y="517"/>
                    </a:cubicBezTo>
                    <a:lnTo>
                      <a:pt x="676" y="65"/>
                    </a:lnTo>
                    <a:lnTo>
                      <a:pt x="676" y="65"/>
                    </a:lnTo>
                    <a:cubicBezTo>
                      <a:pt x="688" y="60"/>
                      <a:pt x="697" y="48"/>
                      <a:pt x="697" y="34"/>
                    </a:cubicBezTo>
                    <a:lnTo>
                      <a:pt x="697" y="34"/>
                    </a:lnTo>
                    <a:cubicBezTo>
                      <a:pt x="697" y="15"/>
                      <a:pt x="681" y="0"/>
                      <a:pt x="6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en-US" sz="3599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46"/>
              <p:cNvSpPr>
                <a:spLocks noChangeArrowheads="1"/>
              </p:cNvSpPr>
              <p:nvPr/>
            </p:nvSpPr>
            <p:spPr bwMode="auto">
              <a:xfrm>
                <a:off x="3736182" y="4632325"/>
                <a:ext cx="100012" cy="100012"/>
              </a:xfrm>
              <a:custGeom>
                <a:avLst/>
                <a:gdLst>
                  <a:gd name="T0" fmla="*/ 126 w 278"/>
                  <a:gd name="T1" fmla="*/ 27 h 278"/>
                  <a:gd name="T2" fmla="*/ 126 w 278"/>
                  <a:gd name="T3" fmla="*/ 152 h 278"/>
                  <a:gd name="T4" fmla="*/ 250 w 278"/>
                  <a:gd name="T5" fmla="*/ 152 h 278"/>
                  <a:gd name="T6" fmla="*/ 250 w 278"/>
                  <a:gd name="T7" fmla="*/ 152 h 278"/>
                  <a:gd name="T8" fmla="*/ 138 w 278"/>
                  <a:gd name="T9" fmla="*/ 252 h 278"/>
                  <a:gd name="T10" fmla="*/ 138 w 278"/>
                  <a:gd name="T11" fmla="*/ 252 h 278"/>
                  <a:gd name="T12" fmla="*/ 25 w 278"/>
                  <a:gd name="T13" fmla="*/ 139 h 278"/>
                  <a:gd name="T14" fmla="*/ 25 w 278"/>
                  <a:gd name="T15" fmla="*/ 139 h 278"/>
                  <a:gd name="T16" fmla="*/ 126 w 278"/>
                  <a:gd name="T17" fmla="*/ 27 h 278"/>
                  <a:gd name="T18" fmla="*/ 250 w 278"/>
                  <a:gd name="T19" fmla="*/ 126 h 278"/>
                  <a:gd name="T20" fmla="*/ 150 w 278"/>
                  <a:gd name="T21" fmla="*/ 126 h 278"/>
                  <a:gd name="T22" fmla="*/ 150 w 278"/>
                  <a:gd name="T23" fmla="*/ 27 h 278"/>
                  <a:gd name="T24" fmla="*/ 150 w 278"/>
                  <a:gd name="T25" fmla="*/ 27 h 278"/>
                  <a:gd name="T26" fmla="*/ 250 w 278"/>
                  <a:gd name="T27" fmla="*/ 126 h 278"/>
                  <a:gd name="T28" fmla="*/ 138 w 278"/>
                  <a:gd name="T29" fmla="*/ 277 h 278"/>
                  <a:gd name="T30" fmla="*/ 138 w 278"/>
                  <a:gd name="T31" fmla="*/ 277 h 278"/>
                  <a:gd name="T32" fmla="*/ 277 w 278"/>
                  <a:gd name="T33" fmla="*/ 139 h 278"/>
                  <a:gd name="T34" fmla="*/ 277 w 278"/>
                  <a:gd name="T35" fmla="*/ 139 h 278"/>
                  <a:gd name="T36" fmla="*/ 138 w 278"/>
                  <a:gd name="T37" fmla="*/ 0 h 278"/>
                  <a:gd name="T38" fmla="*/ 138 w 278"/>
                  <a:gd name="T39" fmla="*/ 0 h 278"/>
                  <a:gd name="T40" fmla="*/ 0 w 278"/>
                  <a:gd name="T41" fmla="*/ 139 h 278"/>
                  <a:gd name="T42" fmla="*/ 0 w 278"/>
                  <a:gd name="T43" fmla="*/ 139 h 278"/>
                  <a:gd name="T44" fmla="*/ 138 w 278"/>
                  <a:gd name="T45" fmla="*/ 27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8" h="278">
                    <a:moveTo>
                      <a:pt x="126" y="27"/>
                    </a:moveTo>
                    <a:lnTo>
                      <a:pt x="126" y="152"/>
                    </a:lnTo>
                    <a:lnTo>
                      <a:pt x="250" y="152"/>
                    </a:lnTo>
                    <a:lnTo>
                      <a:pt x="250" y="152"/>
                    </a:lnTo>
                    <a:cubicBezTo>
                      <a:pt x="244" y="208"/>
                      <a:pt x="197" y="252"/>
                      <a:pt x="138" y="252"/>
                    </a:cubicBezTo>
                    <a:lnTo>
                      <a:pt x="138" y="252"/>
                    </a:lnTo>
                    <a:cubicBezTo>
                      <a:pt x="76" y="252"/>
                      <a:pt x="25" y="202"/>
                      <a:pt x="25" y="139"/>
                    </a:cubicBezTo>
                    <a:lnTo>
                      <a:pt x="25" y="139"/>
                    </a:lnTo>
                    <a:cubicBezTo>
                      <a:pt x="25" y="80"/>
                      <a:pt x="70" y="33"/>
                      <a:pt x="126" y="27"/>
                    </a:cubicBezTo>
                    <a:close/>
                    <a:moveTo>
                      <a:pt x="250" y="126"/>
                    </a:moveTo>
                    <a:lnTo>
                      <a:pt x="150" y="126"/>
                    </a:lnTo>
                    <a:lnTo>
                      <a:pt x="150" y="27"/>
                    </a:lnTo>
                    <a:lnTo>
                      <a:pt x="150" y="27"/>
                    </a:lnTo>
                    <a:cubicBezTo>
                      <a:pt x="204" y="33"/>
                      <a:pt x="244" y="74"/>
                      <a:pt x="250" y="126"/>
                    </a:cubicBezTo>
                    <a:close/>
                    <a:moveTo>
                      <a:pt x="138" y="277"/>
                    </a:moveTo>
                    <a:lnTo>
                      <a:pt x="138" y="277"/>
                    </a:lnTo>
                    <a:cubicBezTo>
                      <a:pt x="215" y="277"/>
                      <a:pt x="277" y="216"/>
                      <a:pt x="277" y="139"/>
                    </a:cubicBezTo>
                    <a:lnTo>
                      <a:pt x="277" y="139"/>
                    </a:lnTo>
                    <a:cubicBezTo>
                      <a:pt x="277" y="63"/>
                      <a:pt x="215" y="0"/>
                      <a:pt x="138" y="0"/>
                    </a:cubicBezTo>
                    <a:lnTo>
                      <a:pt x="138" y="0"/>
                    </a:lnTo>
                    <a:cubicBezTo>
                      <a:pt x="62" y="0"/>
                      <a:pt x="0" y="63"/>
                      <a:pt x="0" y="139"/>
                    </a:cubicBezTo>
                    <a:lnTo>
                      <a:pt x="0" y="139"/>
                    </a:lnTo>
                    <a:cubicBezTo>
                      <a:pt x="0" y="216"/>
                      <a:pt x="62" y="277"/>
                      <a:pt x="138" y="27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en-US" sz="3599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Freeform 60"/>
            <p:cNvSpPr>
              <a:spLocks noChangeArrowheads="1"/>
            </p:cNvSpPr>
            <p:nvPr/>
          </p:nvSpPr>
          <p:spPr bwMode="auto">
            <a:xfrm>
              <a:off x="5973575" y="4840253"/>
              <a:ext cx="1311998" cy="833404"/>
            </a:xfrm>
            <a:custGeom>
              <a:avLst/>
              <a:gdLst>
                <a:gd name="T0" fmla="*/ 672 w 699"/>
                <a:gd name="T1" fmla="*/ 38 h 446"/>
                <a:gd name="T2" fmla="*/ 434 w 699"/>
                <a:gd name="T3" fmla="*/ 223 h 446"/>
                <a:gd name="T4" fmla="*/ 341 w 699"/>
                <a:gd name="T5" fmla="*/ 283 h 446"/>
                <a:gd name="T6" fmla="*/ 345 w 699"/>
                <a:gd name="T7" fmla="*/ 284 h 446"/>
                <a:gd name="T8" fmla="*/ 348 w 699"/>
                <a:gd name="T9" fmla="*/ 286 h 446"/>
                <a:gd name="T10" fmla="*/ 349 w 699"/>
                <a:gd name="T11" fmla="*/ 286 h 446"/>
                <a:gd name="T12" fmla="*/ 350 w 699"/>
                <a:gd name="T13" fmla="*/ 286 h 446"/>
                <a:gd name="T14" fmla="*/ 352 w 699"/>
                <a:gd name="T15" fmla="*/ 284 h 446"/>
                <a:gd name="T16" fmla="*/ 357 w 699"/>
                <a:gd name="T17" fmla="*/ 283 h 446"/>
                <a:gd name="T18" fmla="*/ 649 w 699"/>
                <a:gd name="T19" fmla="*/ 421 h 446"/>
                <a:gd name="T20" fmla="*/ 284 w 699"/>
                <a:gd name="T21" fmla="*/ 239 h 446"/>
                <a:gd name="T22" fmla="*/ 407 w 699"/>
                <a:gd name="T23" fmla="*/ 213 h 446"/>
                <a:gd name="T24" fmla="*/ 352 w 699"/>
                <a:gd name="T25" fmla="*/ 255 h 446"/>
                <a:gd name="T26" fmla="*/ 346 w 699"/>
                <a:gd name="T27" fmla="*/ 255 h 446"/>
                <a:gd name="T28" fmla="*/ 291 w 699"/>
                <a:gd name="T29" fmla="*/ 213 h 446"/>
                <a:gd name="T30" fmla="*/ 50 w 699"/>
                <a:gd name="T31" fmla="*/ 26 h 446"/>
                <a:gd name="T32" fmla="*/ 407 w 699"/>
                <a:gd name="T33" fmla="*/ 213 h 446"/>
                <a:gd name="T34" fmla="*/ 263 w 699"/>
                <a:gd name="T35" fmla="*/ 223 h 446"/>
                <a:gd name="T36" fmla="*/ 26 w 699"/>
                <a:gd name="T37" fmla="*/ 38 h 446"/>
                <a:gd name="T38" fmla="*/ 698 w 699"/>
                <a:gd name="T39" fmla="*/ 13 h 446"/>
                <a:gd name="T40" fmla="*/ 696 w 699"/>
                <a:gd name="T41" fmla="*/ 9 h 446"/>
                <a:gd name="T42" fmla="*/ 694 w 699"/>
                <a:gd name="T43" fmla="*/ 5 h 446"/>
                <a:gd name="T44" fmla="*/ 693 w 699"/>
                <a:gd name="T45" fmla="*/ 5 h 446"/>
                <a:gd name="T46" fmla="*/ 690 w 699"/>
                <a:gd name="T47" fmla="*/ 3 h 446"/>
                <a:gd name="T48" fmla="*/ 686 w 699"/>
                <a:gd name="T49" fmla="*/ 1 h 446"/>
                <a:gd name="T50" fmla="*/ 13 w 699"/>
                <a:gd name="T51" fmla="*/ 0 h 446"/>
                <a:gd name="T52" fmla="*/ 12 w 699"/>
                <a:gd name="T53" fmla="*/ 1 h 446"/>
                <a:gd name="T54" fmla="*/ 8 w 699"/>
                <a:gd name="T55" fmla="*/ 3 h 446"/>
                <a:gd name="T56" fmla="*/ 4 w 699"/>
                <a:gd name="T57" fmla="*/ 5 h 446"/>
                <a:gd name="T58" fmla="*/ 3 w 699"/>
                <a:gd name="T59" fmla="*/ 5 h 446"/>
                <a:gd name="T60" fmla="*/ 2 w 699"/>
                <a:gd name="T61" fmla="*/ 9 h 446"/>
                <a:gd name="T62" fmla="*/ 0 w 699"/>
                <a:gd name="T63" fmla="*/ 13 h 446"/>
                <a:gd name="T64" fmla="*/ 0 w 699"/>
                <a:gd name="T65" fmla="*/ 432 h 446"/>
                <a:gd name="T66" fmla="*/ 2 w 699"/>
                <a:gd name="T67" fmla="*/ 436 h 446"/>
                <a:gd name="T68" fmla="*/ 3 w 699"/>
                <a:gd name="T69" fmla="*/ 440 h 446"/>
                <a:gd name="T70" fmla="*/ 4 w 699"/>
                <a:gd name="T71" fmla="*/ 441 h 446"/>
                <a:gd name="T72" fmla="*/ 685 w 699"/>
                <a:gd name="T73" fmla="*/ 445 h 446"/>
                <a:gd name="T74" fmla="*/ 693 w 699"/>
                <a:gd name="T75" fmla="*/ 441 h 446"/>
                <a:gd name="T76" fmla="*/ 694 w 699"/>
                <a:gd name="T77" fmla="*/ 440 h 446"/>
                <a:gd name="T78" fmla="*/ 696 w 699"/>
                <a:gd name="T79" fmla="*/ 436 h 446"/>
                <a:gd name="T80" fmla="*/ 698 w 699"/>
                <a:gd name="T81" fmla="*/ 43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9" h="446">
                  <a:moveTo>
                    <a:pt x="434" y="223"/>
                  </a:moveTo>
                  <a:lnTo>
                    <a:pt x="672" y="38"/>
                  </a:lnTo>
                  <a:lnTo>
                    <a:pt x="672" y="407"/>
                  </a:lnTo>
                  <a:lnTo>
                    <a:pt x="434" y="223"/>
                  </a:lnTo>
                  <a:close/>
                  <a:moveTo>
                    <a:pt x="284" y="239"/>
                  </a:moveTo>
                  <a:lnTo>
                    <a:pt x="341" y="283"/>
                  </a:lnTo>
                  <a:lnTo>
                    <a:pt x="341" y="283"/>
                  </a:lnTo>
                  <a:cubicBezTo>
                    <a:pt x="342" y="284"/>
                    <a:pt x="345" y="284"/>
                    <a:pt x="345" y="284"/>
                  </a:cubicBezTo>
                  <a:lnTo>
                    <a:pt x="345" y="284"/>
                  </a:lnTo>
                  <a:cubicBezTo>
                    <a:pt x="346" y="284"/>
                    <a:pt x="347" y="286"/>
                    <a:pt x="348" y="286"/>
                  </a:cubicBezTo>
                  <a:lnTo>
                    <a:pt x="348" y="286"/>
                  </a:lnTo>
                  <a:cubicBezTo>
                    <a:pt x="348" y="286"/>
                    <a:pt x="348" y="286"/>
                    <a:pt x="349" y="286"/>
                  </a:cubicBezTo>
                  <a:lnTo>
                    <a:pt x="349" y="286"/>
                  </a:lnTo>
                  <a:cubicBezTo>
                    <a:pt x="349" y="286"/>
                    <a:pt x="349" y="286"/>
                    <a:pt x="350" y="286"/>
                  </a:cubicBezTo>
                  <a:lnTo>
                    <a:pt x="350" y="286"/>
                  </a:lnTo>
                  <a:cubicBezTo>
                    <a:pt x="350" y="286"/>
                    <a:pt x="351" y="284"/>
                    <a:pt x="352" y="284"/>
                  </a:cubicBezTo>
                  <a:lnTo>
                    <a:pt x="352" y="284"/>
                  </a:lnTo>
                  <a:cubicBezTo>
                    <a:pt x="354" y="284"/>
                    <a:pt x="355" y="284"/>
                    <a:pt x="357" y="283"/>
                  </a:cubicBezTo>
                  <a:lnTo>
                    <a:pt x="414" y="239"/>
                  </a:lnTo>
                  <a:lnTo>
                    <a:pt x="649" y="421"/>
                  </a:lnTo>
                  <a:lnTo>
                    <a:pt x="50" y="421"/>
                  </a:lnTo>
                  <a:lnTo>
                    <a:pt x="284" y="239"/>
                  </a:lnTo>
                  <a:close/>
                  <a:moveTo>
                    <a:pt x="407" y="213"/>
                  </a:moveTo>
                  <a:lnTo>
                    <a:pt x="407" y="213"/>
                  </a:lnTo>
                  <a:cubicBezTo>
                    <a:pt x="406" y="213"/>
                    <a:pt x="406" y="213"/>
                    <a:pt x="406" y="213"/>
                  </a:cubicBezTo>
                  <a:lnTo>
                    <a:pt x="352" y="255"/>
                  </a:lnTo>
                  <a:lnTo>
                    <a:pt x="349" y="257"/>
                  </a:lnTo>
                  <a:lnTo>
                    <a:pt x="346" y="255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50" y="26"/>
                  </a:lnTo>
                  <a:lnTo>
                    <a:pt x="649" y="26"/>
                  </a:lnTo>
                  <a:lnTo>
                    <a:pt x="407" y="213"/>
                  </a:lnTo>
                  <a:close/>
                  <a:moveTo>
                    <a:pt x="26" y="38"/>
                  </a:moveTo>
                  <a:lnTo>
                    <a:pt x="263" y="223"/>
                  </a:lnTo>
                  <a:lnTo>
                    <a:pt x="26" y="407"/>
                  </a:lnTo>
                  <a:lnTo>
                    <a:pt x="26" y="38"/>
                  </a:lnTo>
                  <a:close/>
                  <a:moveTo>
                    <a:pt x="698" y="13"/>
                  </a:moveTo>
                  <a:lnTo>
                    <a:pt x="698" y="13"/>
                  </a:lnTo>
                  <a:cubicBezTo>
                    <a:pt x="698" y="12"/>
                    <a:pt x="697" y="11"/>
                    <a:pt x="696" y="9"/>
                  </a:cubicBezTo>
                  <a:lnTo>
                    <a:pt x="696" y="9"/>
                  </a:lnTo>
                  <a:cubicBezTo>
                    <a:pt x="696" y="8"/>
                    <a:pt x="696" y="7"/>
                    <a:pt x="694" y="5"/>
                  </a:cubicBezTo>
                  <a:lnTo>
                    <a:pt x="694" y="5"/>
                  </a:lnTo>
                  <a:lnTo>
                    <a:pt x="693" y="5"/>
                  </a:lnTo>
                  <a:lnTo>
                    <a:pt x="693" y="5"/>
                  </a:lnTo>
                  <a:cubicBezTo>
                    <a:pt x="692" y="4"/>
                    <a:pt x="692" y="3"/>
                    <a:pt x="690" y="3"/>
                  </a:cubicBezTo>
                  <a:lnTo>
                    <a:pt x="690" y="3"/>
                  </a:lnTo>
                  <a:cubicBezTo>
                    <a:pt x="689" y="2"/>
                    <a:pt x="687" y="1"/>
                    <a:pt x="686" y="1"/>
                  </a:cubicBezTo>
                  <a:lnTo>
                    <a:pt x="686" y="1"/>
                  </a:lnTo>
                  <a:cubicBezTo>
                    <a:pt x="685" y="1"/>
                    <a:pt x="685" y="0"/>
                    <a:pt x="685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13" y="0"/>
                    <a:pt x="13" y="1"/>
                    <a:pt x="12" y="1"/>
                  </a:cubicBezTo>
                  <a:lnTo>
                    <a:pt x="12" y="1"/>
                  </a:lnTo>
                  <a:cubicBezTo>
                    <a:pt x="11" y="1"/>
                    <a:pt x="10" y="2"/>
                    <a:pt x="8" y="3"/>
                  </a:cubicBezTo>
                  <a:lnTo>
                    <a:pt x="8" y="3"/>
                  </a:lnTo>
                  <a:cubicBezTo>
                    <a:pt x="7" y="3"/>
                    <a:pt x="5" y="4"/>
                    <a:pt x="4" y="5"/>
                  </a:cubicBez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ubicBezTo>
                    <a:pt x="2" y="7"/>
                    <a:pt x="3" y="8"/>
                    <a:pt x="2" y="9"/>
                  </a:cubicBezTo>
                  <a:lnTo>
                    <a:pt x="2" y="9"/>
                  </a:lnTo>
                  <a:cubicBezTo>
                    <a:pt x="2" y="11"/>
                    <a:pt x="0" y="12"/>
                    <a:pt x="0" y="13"/>
                  </a:cubicBezTo>
                  <a:lnTo>
                    <a:pt x="0" y="432"/>
                  </a:lnTo>
                  <a:lnTo>
                    <a:pt x="0" y="432"/>
                  </a:lnTo>
                  <a:cubicBezTo>
                    <a:pt x="0" y="434"/>
                    <a:pt x="2" y="435"/>
                    <a:pt x="2" y="436"/>
                  </a:cubicBezTo>
                  <a:lnTo>
                    <a:pt x="2" y="436"/>
                  </a:lnTo>
                  <a:cubicBezTo>
                    <a:pt x="3" y="438"/>
                    <a:pt x="2" y="439"/>
                    <a:pt x="3" y="440"/>
                  </a:cubicBezTo>
                  <a:lnTo>
                    <a:pt x="3" y="440"/>
                  </a:lnTo>
                  <a:cubicBezTo>
                    <a:pt x="3" y="440"/>
                    <a:pt x="4" y="440"/>
                    <a:pt x="4" y="441"/>
                  </a:cubicBezTo>
                  <a:lnTo>
                    <a:pt x="4" y="441"/>
                  </a:lnTo>
                  <a:cubicBezTo>
                    <a:pt x="6" y="443"/>
                    <a:pt x="9" y="445"/>
                    <a:pt x="13" y="445"/>
                  </a:cubicBezTo>
                  <a:lnTo>
                    <a:pt x="685" y="445"/>
                  </a:lnTo>
                  <a:lnTo>
                    <a:pt x="685" y="445"/>
                  </a:lnTo>
                  <a:cubicBezTo>
                    <a:pt x="689" y="445"/>
                    <a:pt x="692" y="443"/>
                    <a:pt x="693" y="441"/>
                  </a:cubicBezTo>
                  <a:lnTo>
                    <a:pt x="693" y="441"/>
                  </a:lnTo>
                  <a:cubicBezTo>
                    <a:pt x="694" y="440"/>
                    <a:pt x="694" y="440"/>
                    <a:pt x="694" y="440"/>
                  </a:cubicBezTo>
                  <a:lnTo>
                    <a:pt x="694" y="440"/>
                  </a:lnTo>
                  <a:cubicBezTo>
                    <a:pt x="696" y="439"/>
                    <a:pt x="696" y="438"/>
                    <a:pt x="696" y="436"/>
                  </a:cubicBezTo>
                  <a:lnTo>
                    <a:pt x="696" y="436"/>
                  </a:lnTo>
                  <a:cubicBezTo>
                    <a:pt x="697" y="435"/>
                    <a:pt x="698" y="434"/>
                    <a:pt x="698" y="432"/>
                  </a:cubicBezTo>
                  <a:lnTo>
                    <a:pt x="698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en-US" sz="359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53257-152D-4454-AEB7-9BB0A8060AB6}"/>
              </a:ext>
            </a:extLst>
          </p:cNvPr>
          <p:cNvGrpSpPr/>
          <p:nvPr/>
        </p:nvGrpSpPr>
        <p:grpSpPr>
          <a:xfrm>
            <a:off x="4579399" y="322543"/>
            <a:ext cx="3033203" cy="833101"/>
            <a:chOff x="8947623" y="645085"/>
            <a:chExt cx="6066406" cy="16662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C702E1-C874-4109-B7C0-E7A15EFA75C4}"/>
                </a:ext>
              </a:extLst>
            </p:cNvPr>
            <p:cNvSpPr txBox="1"/>
            <p:nvPr/>
          </p:nvSpPr>
          <p:spPr>
            <a:xfrm>
              <a:off x="8947623" y="1664957"/>
              <a:ext cx="6066406" cy="646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Write here your great subtitle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518ABC-A77B-42E7-8D60-B5D47B18A01D}"/>
                </a:ext>
              </a:extLst>
            </p:cNvPr>
            <p:cNvSpPr txBox="1"/>
            <p:nvPr/>
          </p:nvSpPr>
          <p:spPr>
            <a:xfrm>
              <a:off x="10145069" y="645085"/>
              <a:ext cx="3671518" cy="861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Regular" charset="0"/>
                  <a:cs typeface="Lato Regular" charset="0"/>
                </a:rPr>
                <a:t>DISCIPLINE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47F1E-5314-4760-80CE-C2C1885962D5}"/>
              </a:ext>
            </a:extLst>
          </p:cNvPr>
          <p:cNvSpPr/>
          <p:nvPr/>
        </p:nvSpPr>
        <p:spPr>
          <a:xfrm>
            <a:off x="1988496" y="5528709"/>
            <a:ext cx="8605474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1555117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40119</TotalTime>
  <Words>1543</Words>
  <Application>Microsoft Office PowerPoint</Application>
  <PresentationFormat>Widescreen</PresentationFormat>
  <Paragraphs>238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Lato Regular</vt:lpstr>
      <vt:lpstr>Montserrat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/>
  <dc:creator>ahmad shehreen</dc:creator>
  <cp:keywords/>
  <dc:description/>
  <cp:lastModifiedBy>L J</cp:lastModifiedBy>
  <cp:revision>6361</cp:revision>
  <dcterms:created xsi:type="dcterms:W3CDTF">2014-11-12T21:47:38Z</dcterms:created>
  <dcterms:modified xsi:type="dcterms:W3CDTF">2021-02-12T12:30:34Z</dcterms:modified>
  <cp:category/>
</cp:coreProperties>
</file>